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966"/>
    <a:srgbClr val="D61C6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53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M32_Teo\LINE_FOLLOWER_STM32H7\docs\ExampleDataFromLineFollow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title>
      <c:tx>
        <c:rich>
          <a:bodyPr/>
          <a:lstStyle/>
          <a:p>
            <a:pPr>
              <a:defRPr/>
            </a:pPr>
            <a:r>
              <a:rPr lang="pl-PL" dirty="0" err="1" smtClean="0"/>
              <a:t>Example</a:t>
            </a:r>
            <a:r>
              <a:rPr lang="pl-PL" dirty="0" smtClean="0"/>
              <a:t> </a:t>
            </a:r>
            <a:r>
              <a:rPr lang="pl-PL" baseline="0" dirty="0" err="1" smtClean="0"/>
              <a:t>Track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created</a:t>
            </a:r>
            <a:r>
              <a:rPr lang="pl-PL" baseline="0" dirty="0" smtClean="0"/>
              <a:t> by robot:</a:t>
            </a:r>
            <a:endParaRPr lang="pl-PL" dirty="0"/>
          </a:p>
        </c:rich>
      </c:tx>
      <c:layout>
        <c:manualLayout>
          <c:xMode val="edge"/>
          <c:yMode val="edge"/>
          <c:x val="0.13952389053875658"/>
          <c:y val="0"/>
        </c:manualLayout>
      </c:layout>
    </c:title>
    <c:plotArea>
      <c:layout>
        <c:manualLayout>
          <c:layoutTarget val="inner"/>
          <c:xMode val="edge"/>
          <c:yMode val="edge"/>
          <c:x val="8.7928991575015228E-2"/>
          <c:y val="0.12384859177371042"/>
          <c:w val="0.667644742688838"/>
          <c:h val="0.63209526612757461"/>
        </c:manualLayout>
      </c:layout>
      <c:scatterChart>
        <c:scatterStyle val="smoothMarker"/>
        <c:ser>
          <c:idx val="1"/>
          <c:order val="0"/>
          <c:tx>
            <c:v>Slow</c:v>
          </c:tx>
          <c:marker>
            <c:symbol val="none"/>
          </c:marker>
          <c:xVal>
            <c:numRef>
              <c:f>trasa_p_wolny!$A$2:$A$318</c:f>
              <c:numCache>
                <c:formatCode>General</c:formatCode>
                <c:ptCount val="317"/>
                <c:pt idx="0">
                  <c:v>2.0093000000000045E-2</c:v>
                </c:pt>
                <c:pt idx="1">
                  <c:v>3.1120999999999999E-2</c:v>
                </c:pt>
                <c:pt idx="2">
                  <c:v>4.2547000000000022E-2</c:v>
                </c:pt>
                <c:pt idx="3">
                  <c:v>5.2785000000000075E-2</c:v>
                </c:pt>
                <c:pt idx="4">
                  <c:v>6.4209000000000002E-2</c:v>
                </c:pt>
                <c:pt idx="5">
                  <c:v>8.5877000000000064E-2</c:v>
                </c:pt>
                <c:pt idx="6">
                  <c:v>9.7694000000000281E-2</c:v>
                </c:pt>
                <c:pt idx="7">
                  <c:v>0.10951200000000012</c:v>
                </c:pt>
                <c:pt idx="8">
                  <c:v>0.12132100000000012</c:v>
                </c:pt>
                <c:pt idx="9">
                  <c:v>0.13272999999999999</c:v>
                </c:pt>
                <c:pt idx="10">
                  <c:v>0.14492300000000025</c:v>
                </c:pt>
                <c:pt idx="11">
                  <c:v>0.15672600000000031</c:v>
                </c:pt>
                <c:pt idx="12">
                  <c:v>0.16892300000000035</c:v>
                </c:pt>
                <c:pt idx="13">
                  <c:v>0.18071400000000037</c:v>
                </c:pt>
                <c:pt idx="14">
                  <c:v>0.19329100000000035</c:v>
                </c:pt>
                <c:pt idx="15">
                  <c:v>0.20469000000000001</c:v>
                </c:pt>
                <c:pt idx="16">
                  <c:v>0.21686900000000031</c:v>
                </c:pt>
                <c:pt idx="17">
                  <c:v>0.22864000000000029</c:v>
                </c:pt>
                <c:pt idx="18">
                  <c:v>0.24118300000000001</c:v>
                </c:pt>
                <c:pt idx="19">
                  <c:v>0.25334600000000002</c:v>
                </c:pt>
                <c:pt idx="20">
                  <c:v>0.26632900000000032</c:v>
                </c:pt>
                <c:pt idx="21">
                  <c:v>0.27854200000000001</c:v>
                </c:pt>
                <c:pt idx="22">
                  <c:v>0.29075300000000004</c:v>
                </c:pt>
                <c:pt idx="23">
                  <c:v>0.30333900000000008</c:v>
                </c:pt>
                <c:pt idx="24">
                  <c:v>0.31589500000000031</c:v>
                </c:pt>
                <c:pt idx="25">
                  <c:v>0.32798100000000063</c:v>
                </c:pt>
                <c:pt idx="26">
                  <c:v>0.3406230000000004</c:v>
                </c:pt>
                <c:pt idx="27">
                  <c:v>0.35231000000000057</c:v>
                </c:pt>
                <c:pt idx="28">
                  <c:v>0.36418300000000031</c:v>
                </c:pt>
                <c:pt idx="29">
                  <c:v>0.37554800000000038</c:v>
                </c:pt>
                <c:pt idx="30">
                  <c:v>0.38673600000000002</c:v>
                </c:pt>
                <c:pt idx="31">
                  <c:v>0.39850200000000063</c:v>
                </c:pt>
                <c:pt idx="32">
                  <c:v>0.40935200000000038</c:v>
                </c:pt>
                <c:pt idx="33">
                  <c:v>0.42039300000000002</c:v>
                </c:pt>
                <c:pt idx="34">
                  <c:v>0.43096000000000056</c:v>
                </c:pt>
                <c:pt idx="35">
                  <c:v>0.44102400000000053</c:v>
                </c:pt>
                <c:pt idx="36">
                  <c:v>0.45088300000000031</c:v>
                </c:pt>
                <c:pt idx="37">
                  <c:v>0.46132400000000057</c:v>
                </c:pt>
                <c:pt idx="38">
                  <c:v>0.4710410000000001</c:v>
                </c:pt>
                <c:pt idx="39">
                  <c:v>0.48116900000000001</c:v>
                </c:pt>
                <c:pt idx="40">
                  <c:v>0.49074200000000001</c:v>
                </c:pt>
                <c:pt idx="41">
                  <c:v>0.50002400000000002</c:v>
                </c:pt>
                <c:pt idx="42">
                  <c:v>0.50909000000000004</c:v>
                </c:pt>
                <c:pt idx="43">
                  <c:v>0.51812400000000003</c:v>
                </c:pt>
                <c:pt idx="44">
                  <c:v>0.52650299999999872</c:v>
                </c:pt>
                <c:pt idx="45">
                  <c:v>0.534493</c:v>
                </c:pt>
                <c:pt idx="46">
                  <c:v>0.54150500000000001</c:v>
                </c:pt>
                <c:pt idx="47">
                  <c:v>0.54710300000000001</c:v>
                </c:pt>
                <c:pt idx="48">
                  <c:v>0.55247000000000002</c:v>
                </c:pt>
                <c:pt idx="49">
                  <c:v>0.55719099999999999</c:v>
                </c:pt>
                <c:pt idx="50">
                  <c:v>0.5611159999999995</c:v>
                </c:pt>
                <c:pt idx="51">
                  <c:v>0.56384400000000112</c:v>
                </c:pt>
                <c:pt idx="52">
                  <c:v>0.565608000000001</c:v>
                </c:pt>
                <c:pt idx="53">
                  <c:v>0.56674800000000125</c:v>
                </c:pt>
                <c:pt idx="54">
                  <c:v>0.56729099999999999</c:v>
                </c:pt>
                <c:pt idx="55">
                  <c:v>0.56690000000000063</c:v>
                </c:pt>
                <c:pt idx="56">
                  <c:v>0.56548599999999949</c:v>
                </c:pt>
                <c:pt idx="57">
                  <c:v>0.56333800000000001</c:v>
                </c:pt>
                <c:pt idx="58">
                  <c:v>0.56061300000000003</c:v>
                </c:pt>
                <c:pt idx="59">
                  <c:v>0.55682200000000004</c:v>
                </c:pt>
                <c:pt idx="60">
                  <c:v>0.55216599999999949</c:v>
                </c:pt>
                <c:pt idx="61">
                  <c:v>0.54668000000000005</c:v>
                </c:pt>
                <c:pt idx="62">
                  <c:v>0.54108599999999996</c:v>
                </c:pt>
                <c:pt idx="63">
                  <c:v>0.53483400000000003</c:v>
                </c:pt>
                <c:pt idx="64">
                  <c:v>0.52740500000000001</c:v>
                </c:pt>
                <c:pt idx="65">
                  <c:v>0.51902899999999996</c:v>
                </c:pt>
                <c:pt idx="66">
                  <c:v>0.50987800000000005</c:v>
                </c:pt>
                <c:pt idx="67">
                  <c:v>0.50043099999999863</c:v>
                </c:pt>
                <c:pt idx="68">
                  <c:v>0.49101400000000056</c:v>
                </c:pt>
                <c:pt idx="69">
                  <c:v>0.48090100000000002</c:v>
                </c:pt>
                <c:pt idx="70">
                  <c:v>0.47006400000000031</c:v>
                </c:pt>
                <c:pt idx="71">
                  <c:v>0.45918500000000001</c:v>
                </c:pt>
                <c:pt idx="72">
                  <c:v>0.44810600000000039</c:v>
                </c:pt>
                <c:pt idx="73">
                  <c:v>0.43642700000000056</c:v>
                </c:pt>
                <c:pt idx="74">
                  <c:v>0.42480000000000057</c:v>
                </c:pt>
                <c:pt idx="75">
                  <c:v>0.4128810000000005</c:v>
                </c:pt>
                <c:pt idx="76">
                  <c:v>0.40080400000000038</c:v>
                </c:pt>
                <c:pt idx="77">
                  <c:v>0.3886540000000005</c:v>
                </c:pt>
                <c:pt idx="78">
                  <c:v>0.37605800000000056</c:v>
                </c:pt>
                <c:pt idx="79">
                  <c:v>0.3634560000000005</c:v>
                </c:pt>
                <c:pt idx="80">
                  <c:v>0.35131200000000057</c:v>
                </c:pt>
                <c:pt idx="81">
                  <c:v>0.33846600000000093</c:v>
                </c:pt>
                <c:pt idx="82">
                  <c:v>0.32611800000000063</c:v>
                </c:pt>
                <c:pt idx="83">
                  <c:v>0.3142410000000001</c:v>
                </c:pt>
                <c:pt idx="84">
                  <c:v>0.30213800000000002</c:v>
                </c:pt>
                <c:pt idx="85">
                  <c:v>0.28945000000000032</c:v>
                </c:pt>
                <c:pt idx="86">
                  <c:v>0.27769299999999997</c:v>
                </c:pt>
                <c:pt idx="87">
                  <c:v>0.26608900000000002</c:v>
                </c:pt>
                <c:pt idx="88">
                  <c:v>0.25459299999999996</c:v>
                </c:pt>
                <c:pt idx="89">
                  <c:v>0.24279600000000037</c:v>
                </c:pt>
                <c:pt idx="90">
                  <c:v>0.23138500000000001</c:v>
                </c:pt>
                <c:pt idx="91">
                  <c:v>0.21967700000000001</c:v>
                </c:pt>
                <c:pt idx="92">
                  <c:v>0.20835400000000001</c:v>
                </c:pt>
                <c:pt idx="93">
                  <c:v>0.19703000000000029</c:v>
                </c:pt>
                <c:pt idx="94">
                  <c:v>0.18541500000000047</c:v>
                </c:pt>
                <c:pt idx="95">
                  <c:v>0.17383100000000001</c:v>
                </c:pt>
                <c:pt idx="96">
                  <c:v>0.16297900000000029</c:v>
                </c:pt>
                <c:pt idx="97">
                  <c:v>0.15098000000000028</c:v>
                </c:pt>
                <c:pt idx="98">
                  <c:v>0.13956900000000028</c:v>
                </c:pt>
                <c:pt idx="99">
                  <c:v>0.12804499999999999</c:v>
                </c:pt>
                <c:pt idx="100">
                  <c:v>0.1164150000000001</c:v>
                </c:pt>
                <c:pt idx="101">
                  <c:v>0.10468300000000012</c:v>
                </c:pt>
                <c:pt idx="102">
                  <c:v>9.2485000000000012E-2</c:v>
                </c:pt>
                <c:pt idx="103">
                  <c:v>8.0216000000000023E-2</c:v>
                </c:pt>
                <c:pt idx="104">
                  <c:v>6.8210999999999994E-2</c:v>
                </c:pt>
                <c:pt idx="105">
                  <c:v>5.6052000000000074E-2</c:v>
                </c:pt>
                <c:pt idx="106">
                  <c:v>4.3732000000000125E-2</c:v>
                </c:pt>
                <c:pt idx="107">
                  <c:v>3.1675000000000092E-2</c:v>
                </c:pt>
                <c:pt idx="108">
                  <c:v>1.8755000000000025E-2</c:v>
                </c:pt>
                <c:pt idx="109">
                  <c:v>6.5660000000000085E-3</c:v>
                </c:pt>
                <c:pt idx="110">
                  <c:v>-6.4270000000000074E-3</c:v>
                </c:pt>
                <c:pt idx="111">
                  <c:v>-1.8640000000000045E-2</c:v>
                </c:pt>
                <c:pt idx="112">
                  <c:v>-3.1641000000000079E-2</c:v>
                </c:pt>
                <c:pt idx="113">
                  <c:v>-4.3837000000000091E-2</c:v>
                </c:pt>
                <c:pt idx="114">
                  <c:v>-5.6797000000000125E-2</c:v>
                </c:pt>
                <c:pt idx="115">
                  <c:v>-6.8940000000000001E-2</c:v>
                </c:pt>
                <c:pt idx="116">
                  <c:v>-8.1859000000000182E-2</c:v>
                </c:pt>
                <c:pt idx="117">
                  <c:v>-9.4395000000000201E-2</c:v>
                </c:pt>
                <c:pt idx="118">
                  <c:v>-0.10694400000000009</c:v>
                </c:pt>
                <c:pt idx="119">
                  <c:v>-0.11911200000000015</c:v>
                </c:pt>
                <c:pt idx="120">
                  <c:v>-0.13169800000000001</c:v>
                </c:pt>
                <c:pt idx="121">
                  <c:v>-0.14390800000000031</c:v>
                </c:pt>
                <c:pt idx="122">
                  <c:v>-0.15651600000000043</c:v>
                </c:pt>
                <c:pt idx="123">
                  <c:v>-0.16912300000000016</c:v>
                </c:pt>
                <c:pt idx="124">
                  <c:v>-0.18094000000000043</c:v>
                </c:pt>
                <c:pt idx="125">
                  <c:v>-0.19393100000000035</c:v>
                </c:pt>
                <c:pt idx="126">
                  <c:v>-0.20610500000000001</c:v>
                </c:pt>
                <c:pt idx="127">
                  <c:v>-0.21825000000000028</c:v>
                </c:pt>
                <c:pt idx="128">
                  <c:v>-0.23038700000000001</c:v>
                </c:pt>
                <c:pt idx="129">
                  <c:v>-0.24289100000000025</c:v>
                </c:pt>
                <c:pt idx="130">
                  <c:v>-0.25498700000000002</c:v>
                </c:pt>
                <c:pt idx="131">
                  <c:v>-0.26705400000000001</c:v>
                </c:pt>
                <c:pt idx="132">
                  <c:v>-0.2790430000000001</c:v>
                </c:pt>
                <c:pt idx="133">
                  <c:v>-0.29131800000000063</c:v>
                </c:pt>
                <c:pt idx="134">
                  <c:v>-0.30307900000000032</c:v>
                </c:pt>
                <c:pt idx="135">
                  <c:v>-0.31541600000000075</c:v>
                </c:pt>
                <c:pt idx="136">
                  <c:v>-0.32675700000000002</c:v>
                </c:pt>
                <c:pt idx="137">
                  <c:v>-0.3382810000000005</c:v>
                </c:pt>
                <c:pt idx="138">
                  <c:v>-0.34951400000000071</c:v>
                </c:pt>
                <c:pt idx="139">
                  <c:v>-0.360211</c:v>
                </c:pt>
                <c:pt idx="140">
                  <c:v>-0.37101800000000063</c:v>
                </c:pt>
                <c:pt idx="141">
                  <c:v>-0.38161100000000031</c:v>
                </c:pt>
                <c:pt idx="142">
                  <c:v>-0.39172800000000063</c:v>
                </c:pt>
                <c:pt idx="143">
                  <c:v>-0.40165800000000002</c:v>
                </c:pt>
                <c:pt idx="144">
                  <c:v>-0.41139300000000001</c:v>
                </c:pt>
                <c:pt idx="145">
                  <c:v>-0.42116900000000002</c:v>
                </c:pt>
                <c:pt idx="146">
                  <c:v>-0.43113600000000002</c:v>
                </c:pt>
                <c:pt idx="147">
                  <c:v>-0.44024300000000005</c:v>
                </c:pt>
                <c:pt idx="148">
                  <c:v>-0.44939900000000038</c:v>
                </c:pt>
                <c:pt idx="149">
                  <c:v>-0.45842300000000002</c:v>
                </c:pt>
                <c:pt idx="150">
                  <c:v>-0.46731400000000056</c:v>
                </c:pt>
                <c:pt idx="151">
                  <c:v>-0.476159</c:v>
                </c:pt>
                <c:pt idx="152">
                  <c:v>-0.4849600000000005</c:v>
                </c:pt>
                <c:pt idx="153">
                  <c:v>-0.49399700000000002</c:v>
                </c:pt>
                <c:pt idx="154">
                  <c:v>-0.50294000000000005</c:v>
                </c:pt>
                <c:pt idx="155">
                  <c:v>-0.51178599999999996</c:v>
                </c:pt>
                <c:pt idx="156">
                  <c:v>-0.52026299999999848</c:v>
                </c:pt>
                <c:pt idx="157">
                  <c:v>-0.52896399999999899</c:v>
                </c:pt>
                <c:pt idx="158">
                  <c:v>-0.53756699999999835</c:v>
                </c:pt>
                <c:pt idx="159">
                  <c:v>-0.54580499999999998</c:v>
                </c:pt>
                <c:pt idx="160">
                  <c:v>-0.55452199999999996</c:v>
                </c:pt>
                <c:pt idx="161">
                  <c:v>-0.56292500000000112</c:v>
                </c:pt>
                <c:pt idx="162">
                  <c:v>-0.57132899999999998</c:v>
                </c:pt>
                <c:pt idx="163">
                  <c:v>-0.57956599999999958</c:v>
                </c:pt>
                <c:pt idx="164">
                  <c:v>-0.58828399999999947</c:v>
                </c:pt>
                <c:pt idx="165">
                  <c:v>-0.59642499999999954</c:v>
                </c:pt>
                <c:pt idx="166">
                  <c:v>-0.60503799999999996</c:v>
                </c:pt>
                <c:pt idx="167">
                  <c:v>-0.61354200000000003</c:v>
                </c:pt>
                <c:pt idx="168">
                  <c:v>-0.62220799999999998</c:v>
                </c:pt>
                <c:pt idx="169">
                  <c:v>-0.63066100000000125</c:v>
                </c:pt>
                <c:pt idx="170">
                  <c:v>-0.63911499999999999</c:v>
                </c:pt>
                <c:pt idx="171">
                  <c:v>-0.64713299999999996</c:v>
                </c:pt>
                <c:pt idx="172">
                  <c:v>-0.65622100000000139</c:v>
                </c:pt>
                <c:pt idx="173">
                  <c:v>-0.66450699999999996</c:v>
                </c:pt>
                <c:pt idx="174">
                  <c:v>-0.67301100000000125</c:v>
                </c:pt>
                <c:pt idx="175">
                  <c:v>-0.68171200000000065</c:v>
                </c:pt>
                <c:pt idx="176">
                  <c:v>-0.69051000000000062</c:v>
                </c:pt>
                <c:pt idx="177">
                  <c:v>-0.69958399999999954</c:v>
                </c:pt>
                <c:pt idx="178">
                  <c:v>-0.70806000000000002</c:v>
                </c:pt>
                <c:pt idx="179">
                  <c:v>-0.71685900000000125</c:v>
                </c:pt>
                <c:pt idx="180">
                  <c:v>-0.72556799999999899</c:v>
                </c:pt>
                <c:pt idx="181">
                  <c:v>-0.73441299999999887</c:v>
                </c:pt>
                <c:pt idx="182">
                  <c:v>-0.74415900000000113</c:v>
                </c:pt>
                <c:pt idx="183">
                  <c:v>-0.75413300000000005</c:v>
                </c:pt>
                <c:pt idx="184">
                  <c:v>-0.76432599999999995</c:v>
                </c:pt>
                <c:pt idx="185">
                  <c:v>-0.77393500000000071</c:v>
                </c:pt>
                <c:pt idx="186">
                  <c:v>-0.7849119999999995</c:v>
                </c:pt>
                <c:pt idx="187">
                  <c:v>-0.7961279999999995</c:v>
                </c:pt>
                <c:pt idx="188">
                  <c:v>-0.80852900000000005</c:v>
                </c:pt>
                <c:pt idx="189">
                  <c:v>-0.82081999999999999</c:v>
                </c:pt>
                <c:pt idx="190">
                  <c:v>-0.83330599999999999</c:v>
                </c:pt>
                <c:pt idx="191">
                  <c:v>-0.84628999999999999</c:v>
                </c:pt>
                <c:pt idx="192">
                  <c:v>-0.85928700000000002</c:v>
                </c:pt>
                <c:pt idx="193">
                  <c:v>-0.87182200000000065</c:v>
                </c:pt>
                <c:pt idx="194">
                  <c:v>-0.88496900000000078</c:v>
                </c:pt>
                <c:pt idx="195">
                  <c:v>-0.89742900000000103</c:v>
                </c:pt>
                <c:pt idx="196">
                  <c:v>-0.90897600000000001</c:v>
                </c:pt>
                <c:pt idx="197">
                  <c:v>-0.92066999999999999</c:v>
                </c:pt>
                <c:pt idx="198">
                  <c:v>-0.93143599999999949</c:v>
                </c:pt>
                <c:pt idx="199">
                  <c:v>-0.9418879999999995</c:v>
                </c:pt>
                <c:pt idx="200">
                  <c:v>-0.95139399999999996</c:v>
                </c:pt>
                <c:pt idx="201">
                  <c:v>-0.96026</c:v>
                </c:pt>
                <c:pt idx="202">
                  <c:v>-0.96869000000000138</c:v>
                </c:pt>
                <c:pt idx="203">
                  <c:v>-0.97586699999999915</c:v>
                </c:pt>
                <c:pt idx="204">
                  <c:v>-0.98244599999999949</c:v>
                </c:pt>
                <c:pt idx="205">
                  <c:v>-0.98847599999999958</c:v>
                </c:pt>
                <c:pt idx="206">
                  <c:v>-0.9939789999999995</c:v>
                </c:pt>
                <c:pt idx="207">
                  <c:v>-0.99867799999999951</c:v>
                </c:pt>
                <c:pt idx="208">
                  <c:v>-1.002786</c:v>
                </c:pt>
                <c:pt idx="209">
                  <c:v>-1.0064009999999999</c:v>
                </c:pt>
                <c:pt idx="210">
                  <c:v>-1.009233999999998</c:v>
                </c:pt>
                <c:pt idx="211">
                  <c:v>-1.0115179999999999</c:v>
                </c:pt>
                <c:pt idx="212">
                  <c:v>-1.0130459999999999</c:v>
                </c:pt>
                <c:pt idx="213">
                  <c:v>-1.013652</c:v>
                </c:pt>
                <c:pt idx="214">
                  <c:v>-1.013177</c:v>
                </c:pt>
                <c:pt idx="215">
                  <c:v>-1.0118929999999979</c:v>
                </c:pt>
                <c:pt idx="216">
                  <c:v>-1.0099589999999998</c:v>
                </c:pt>
                <c:pt idx="217">
                  <c:v>-1.007458</c:v>
                </c:pt>
                <c:pt idx="218">
                  <c:v>-1.004445</c:v>
                </c:pt>
                <c:pt idx="219">
                  <c:v>-1.0006649999999977</c:v>
                </c:pt>
                <c:pt idx="220">
                  <c:v>-0.996421</c:v>
                </c:pt>
                <c:pt idx="221">
                  <c:v>-0.99186099999999899</c:v>
                </c:pt>
                <c:pt idx="222">
                  <c:v>-0.98677099999999951</c:v>
                </c:pt>
                <c:pt idx="223">
                  <c:v>-0.98116099999999851</c:v>
                </c:pt>
                <c:pt idx="224">
                  <c:v>-0.97460400000000047</c:v>
                </c:pt>
                <c:pt idx="225">
                  <c:v>-0.96714900000000126</c:v>
                </c:pt>
                <c:pt idx="226">
                  <c:v>-0.95848599999999951</c:v>
                </c:pt>
                <c:pt idx="227">
                  <c:v>-0.94899299999999998</c:v>
                </c:pt>
                <c:pt idx="228">
                  <c:v>-0.93850699999999887</c:v>
                </c:pt>
                <c:pt idx="229">
                  <c:v>-0.92702700000000005</c:v>
                </c:pt>
                <c:pt idx="230">
                  <c:v>-0.91617599999999999</c:v>
                </c:pt>
                <c:pt idx="231">
                  <c:v>-0.90399300000000005</c:v>
                </c:pt>
                <c:pt idx="232">
                  <c:v>-0.89236499999999941</c:v>
                </c:pt>
                <c:pt idx="233">
                  <c:v>-0.88012000000000079</c:v>
                </c:pt>
                <c:pt idx="234">
                  <c:v>-0.86843300000000001</c:v>
                </c:pt>
                <c:pt idx="235">
                  <c:v>-0.8555159999999995</c:v>
                </c:pt>
                <c:pt idx="236">
                  <c:v>-0.84325700000000003</c:v>
                </c:pt>
                <c:pt idx="237">
                  <c:v>-0.83093700000000004</c:v>
                </c:pt>
                <c:pt idx="238">
                  <c:v>-0.81817700000000004</c:v>
                </c:pt>
                <c:pt idx="239">
                  <c:v>-0.80574200000000062</c:v>
                </c:pt>
                <c:pt idx="240">
                  <c:v>-0.79326599999999958</c:v>
                </c:pt>
                <c:pt idx="241">
                  <c:v>-0.78036299999999847</c:v>
                </c:pt>
                <c:pt idx="242">
                  <c:v>-0.76820600000000061</c:v>
                </c:pt>
                <c:pt idx="243">
                  <c:v>-0.75562800000000163</c:v>
                </c:pt>
                <c:pt idx="244">
                  <c:v>-0.74303500000000111</c:v>
                </c:pt>
                <c:pt idx="245">
                  <c:v>-0.73082499999999995</c:v>
                </c:pt>
                <c:pt idx="246">
                  <c:v>-0.718216999999999</c:v>
                </c:pt>
                <c:pt idx="247">
                  <c:v>-0.70561200000000002</c:v>
                </c:pt>
                <c:pt idx="248">
                  <c:v>-0.69341000000000064</c:v>
                </c:pt>
                <c:pt idx="249">
                  <c:v>-0.68042300000000078</c:v>
                </c:pt>
                <c:pt idx="250">
                  <c:v>-0.66862000000000188</c:v>
                </c:pt>
                <c:pt idx="251">
                  <c:v>-0.65564500000000236</c:v>
                </c:pt>
                <c:pt idx="252">
                  <c:v>-0.64387399999999995</c:v>
                </c:pt>
                <c:pt idx="253">
                  <c:v>-0.63217699999999999</c:v>
                </c:pt>
                <c:pt idx="254">
                  <c:v>-0.620286</c:v>
                </c:pt>
                <c:pt idx="255">
                  <c:v>-0.60865800000000125</c:v>
                </c:pt>
                <c:pt idx="256">
                  <c:v>-0.59741799999999934</c:v>
                </c:pt>
                <c:pt idx="257">
                  <c:v>-0.5862490000000008</c:v>
                </c:pt>
                <c:pt idx="258">
                  <c:v>-0.57562200000000063</c:v>
                </c:pt>
                <c:pt idx="259">
                  <c:v>-0.56521900000000003</c:v>
                </c:pt>
                <c:pt idx="260">
                  <c:v>-0.555894000000001</c:v>
                </c:pt>
                <c:pt idx="261">
                  <c:v>-0.54619700000000004</c:v>
                </c:pt>
                <c:pt idx="262">
                  <c:v>-0.53841699999999848</c:v>
                </c:pt>
                <c:pt idx="263">
                  <c:v>-0.53053199999999956</c:v>
                </c:pt>
                <c:pt idx="264">
                  <c:v>-0.52324000000000004</c:v>
                </c:pt>
                <c:pt idx="265">
                  <c:v>-0.5154609999999985</c:v>
                </c:pt>
                <c:pt idx="266">
                  <c:v>-0.50816899999999887</c:v>
                </c:pt>
                <c:pt idx="267">
                  <c:v>-0.50087599999999999</c:v>
                </c:pt>
                <c:pt idx="268">
                  <c:v>-0.49331200000000075</c:v>
                </c:pt>
                <c:pt idx="269">
                  <c:v>-0.48642500000000038</c:v>
                </c:pt>
                <c:pt idx="270">
                  <c:v>-0.4792030000000001</c:v>
                </c:pt>
                <c:pt idx="271">
                  <c:v>-0.4718020000000005</c:v>
                </c:pt>
                <c:pt idx="272">
                  <c:v>-0.46452700000000002</c:v>
                </c:pt>
                <c:pt idx="273">
                  <c:v>-0.45707100000000001</c:v>
                </c:pt>
                <c:pt idx="274">
                  <c:v>-0.44950700000000032</c:v>
                </c:pt>
                <c:pt idx="275">
                  <c:v>-0.44218000000000046</c:v>
                </c:pt>
                <c:pt idx="276">
                  <c:v>-0.43480000000000063</c:v>
                </c:pt>
                <c:pt idx="277">
                  <c:v>-0.42712800000000056</c:v>
                </c:pt>
                <c:pt idx="278">
                  <c:v>-0.41924400000000001</c:v>
                </c:pt>
                <c:pt idx="279">
                  <c:v>-0.411047</c:v>
                </c:pt>
                <c:pt idx="280">
                  <c:v>-0.40248800000000057</c:v>
                </c:pt>
                <c:pt idx="281">
                  <c:v>-0.39413900000000002</c:v>
                </c:pt>
                <c:pt idx="282">
                  <c:v>-0.38558800000000093</c:v>
                </c:pt>
                <c:pt idx="283">
                  <c:v>-0.37674400000000002</c:v>
                </c:pt>
                <c:pt idx="284">
                  <c:v>-0.3676160000000005</c:v>
                </c:pt>
                <c:pt idx="285">
                  <c:v>-0.35839500000000002</c:v>
                </c:pt>
                <c:pt idx="286">
                  <c:v>-0.34860500000000033</c:v>
                </c:pt>
                <c:pt idx="287">
                  <c:v>-0.3385900000000005</c:v>
                </c:pt>
                <c:pt idx="288">
                  <c:v>-0.32866600000000057</c:v>
                </c:pt>
                <c:pt idx="289">
                  <c:v>-0.31818000000000063</c:v>
                </c:pt>
                <c:pt idx="290">
                  <c:v>-0.30781500000000056</c:v>
                </c:pt>
                <c:pt idx="291">
                  <c:v>-0.29722500000000002</c:v>
                </c:pt>
                <c:pt idx="292">
                  <c:v>-0.28567100000000001</c:v>
                </c:pt>
                <c:pt idx="293">
                  <c:v>-0.27447100000000002</c:v>
                </c:pt>
                <c:pt idx="294">
                  <c:v>-0.2625610000000001</c:v>
                </c:pt>
                <c:pt idx="295">
                  <c:v>-0.24999500000000044</c:v>
                </c:pt>
                <c:pt idx="296">
                  <c:v>-0.23795100000000025</c:v>
                </c:pt>
                <c:pt idx="297">
                  <c:v>-0.22541300000000045</c:v>
                </c:pt>
                <c:pt idx="298">
                  <c:v>-0.21272400000000025</c:v>
                </c:pt>
                <c:pt idx="299">
                  <c:v>-0.19957600000000017</c:v>
                </c:pt>
                <c:pt idx="300">
                  <c:v>-0.18713099999999999</c:v>
                </c:pt>
                <c:pt idx="301">
                  <c:v>-0.17423600000000028</c:v>
                </c:pt>
                <c:pt idx="302">
                  <c:v>-0.16130200000000017</c:v>
                </c:pt>
                <c:pt idx="303">
                  <c:v>-0.14832699999999999</c:v>
                </c:pt>
                <c:pt idx="304">
                  <c:v>-0.13572799999999999</c:v>
                </c:pt>
                <c:pt idx="305">
                  <c:v>-0.12273000000000017</c:v>
                </c:pt>
                <c:pt idx="306">
                  <c:v>-0.11012500000000021</c:v>
                </c:pt>
                <c:pt idx="307">
                  <c:v>-9.7518000000000063E-2</c:v>
                </c:pt>
                <c:pt idx="308">
                  <c:v>-8.4517000000000203E-2</c:v>
                </c:pt>
                <c:pt idx="309">
                  <c:v>-7.1515000000000023E-2</c:v>
                </c:pt>
                <c:pt idx="310">
                  <c:v>-5.8513000000000114E-2</c:v>
                </c:pt>
                <c:pt idx="311">
                  <c:v>-4.5511000000000024E-2</c:v>
                </c:pt>
                <c:pt idx="312">
                  <c:v>-3.3298000000000001E-2</c:v>
                </c:pt>
                <c:pt idx="313">
                  <c:v>-2.0691000000000046E-2</c:v>
                </c:pt>
                <c:pt idx="314">
                  <c:v>-8.0920000000000176E-3</c:v>
                </c:pt>
                <c:pt idx="315">
                  <c:v>4.5010000000000111E-3</c:v>
                </c:pt>
                <c:pt idx="316">
                  <c:v>0</c:v>
                </c:pt>
              </c:numCache>
            </c:numRef>
          </c:xVal>
          <c:yVal>
            <c:numRef>
              <c:f>trasa_p_wolny!$B$2:$B$318</c:f>
              <c:numCache>
                <c:formatCode>General</c:formatCode>
                <c:ptCount val="317"/>
                <c:pt idx="0">
                  <c:v>1.3561000000000028E-2</c:v>
                </c:pt>
                <c:pt idx="1">
                  <c:v>1.3856000000000016E-2</c:v>
                </c:pt>
                <c:pt idx="2">
                  <c:v>1.3918000000000015E-2</c:v>
                </c:pt>
                <c:pt idx="3">
                  <c:v>1.3588000000000022E-2</c:v>
                </c:pt>
                <c:pt idx="4">
                  <c:v>1.3343000000000025E-2</c:v>
                </c:pt>
                <c:pt idx="5">
                  <c:v>1.3455000000000003E-2</c:v>
                </c:pt>
                <c:pt idx="6">
                  <c:v>1.3709000000000025E-2</c:v>
                </c:pt>
                <c:pt idx="7">
                  <c:v>1.3962000000000035E-2</c:v>
                </c:pt>
                <c:pt idx="8">
                  <c:v>1.4468999999999997E-2</c:v>
                </c:pt>
                <c:pt idx="9">
                  <c:v>1.5081000000000023E-2</c:v>
                </c:pt>
                <c:pt idx="10">
                  <c:v>1.5801000000000027E-2</c:v>
                </c:pt>
                <c:pt idx="11">
                  <c:v>1.6434000000000025E-2</c:v>
                </c:pt>
                <c:pt idx="12">
                  <c:v>1.7088000000000023E-2</c:v>
                </c:pt>
                <c:pt idx="13">
                  <c:v>1.7912000000000042E-2</c:v>
                </c:pt>
                <c:pt idx="14">
                  <c:v>1.8789000000000031E-2</c:v>
                </c:pt>
                <c:pt idx="15">
                  <c:v>1.9585000000000036E-2</c:v>
                </c:pt>
                <c:pt idx="16">
                  <c:v>2.0500999999999998E-2</c:v>
                </c:pt>
                <c:pt idx="17">
                  <c:v>2.1576000000000012E-2</c:v>
                </c:pt>
                <c:pt idx="18">
                  <c:v>2.2858000000000045E-2</c:v>
                </c:pt>
                <c:pt idx="19">
                  <c:v>2.3970000000000002E-2</c:v>
                </c:pt>
                <c:pt idx="20">
                  <c:v>2.4667000000000012E-2</c:v>
                </c:pt>
                <c:pt idx="21">
                  <c:v>2.4863000000000045E-2</c:v>
                </c:pt>
                <c:pt idx="22">
                  <c:v>2.4601000000000046E-2</c:v>
                </c:pt>
                <c:pt idx="23">
                  <c:v>2.3858000000000001E-2</c:v>
                </c:pt>
                <c:pt idx="24">
                  <c:v>2.2711000000000033E-2</c:v>
                </c:pt>
                <c:pt idx="25">
                  <c:v>2.0948999999999999E-2</c:v>
                </c:pt>
                <c:pt idx="26">
                  <c:v>1.7911000000000035E-2</c:v>
                </c:pt>
                <c:pt idx="27">
                  <c:v>1.4362000000000015E-2</c:v>
                </c:pt>
                <c:pt idx="28">
                  <c:v>1.0120000000000016E-2</c:v>
                </c:pt>
                <c:pt idx="29">
                  <c:v>5.6440000000000014E-3</c:v>
                </c:pt>
                <c:pt idx="30">
                  <c:v>7.4500000000000195E-4</c:v>
                </c:pt>
                <c:pt idx="31">
                  <c:v>-4.788000000000011E-3</c:v>
                </c:pt>
                <c:pt idx="32">
                  <c:v>-1.0397E-2</c:v>
                </c:pt>
                <c:pt idx="33">
                  <c:v>-1.6485000000000031E-2</c:v>
                </c:pt>
                <c:pt idx="34">
                  <c:v>-2.2610000000000033E-2</c:v>
                </c:pt>
                <c:pt idx="35">
                  <c:v>-2.8810000000000002E-2</c:v>
                </c:pt>
                <c:pt idx="36">
                  <c:v>-3.5330000000000056E-2</c:v>
                </c:pt>
                <c:pt idx="37">
                  <c:v>-4.2397000000000143E-2</c:v>
                </c:pt>
                <c:pt idx="38">
                  <c:v>-4.9127000000000073E-2</c:v>
                </c:pt>
                <c:pt idx="39">
                  <c:v>-5.6635000000000012E-2</c:v>
                </c:pt>
                <c:pt idx="40">
                  <c:v>-6.4220000000000013E-2</c:v>
                </c:pt>
                <c:pt idx="41">
                  <c:v>-7.2160000000000127E-2</c:v>
                </c:pt>
                <c:pt idx="42">
                  <c:v>-8.0345000000000028E-2</c:v>
                </c:pt>
                <c:pt idx="43">
                  <c:v>-8.9139000000000065E-2</c:v>
                </c:pt>
                <c:pt idx="44">
                  <c:v>-9.8026000000000321E-2</c:v>
                </c:pt>
                <c:pt idx="45">
                  <c:v>-0.10777900000000012</c:v>
                </c:pt>
                <c:pt idx="46">
                  <c:v>-0.11825700000000008</c:v>
                </c:pt>
                <c:pt idx="47">
                  <c:v>-0.128667</c:v>
                </c:pt>
                <c:pt idx="48">
                  <c:v>-0.14007600000000001</c:v>
                </c:pt>
                <c:pt idx="49">
                  <c:v>-0.15134100000000028</c:v>
                </c:pt>
                <c:pt idx="50">
                  <c:v>-0.16290700000000041</c:v>
                </c:pt>
                <c:pt idx="51">
                  <c:v>-0.17481200000000024</c:v>
                </c:pt>
                <c:pt idx="52">
                  <c:v>-0.18689800000000031</c:v>
                </c:pt>
                <c:pt idx="53">
                  <c:v>-0.19866300000000023</c:v>
                </c:pt>
                <c:pt idx="54">
                  <c:v>-0.21126000000000028</c:v>
                </c:pt>
                <c:pt idx="55">
                  <c:v>-0.22346700000000044</c:v>
                </c:pt>
                <c:pt idx="56">
                  <c:v>-0.23599600000000037</c:v>
                </c:pt>
                <c:pt idx="57">
                  <c:v>-0.24801900000000043</c:v>
                </c:pt>
                <c:pt idx="58">
                  <c:v>-0.25992600000000032</c:v>
                </c:pt>
                <c:pt idx="59">
                  <c:v>-0.27195000000000008</c:v>
                </c:pt>
                <c:pt idx="60">
                  <c:v>-0.28324200000000005</c:v>
                </c:pt>
                <c:pt idx="61">
                  <c:v>-0.29459400000000002</c:v>
                </c:pt>
                <c:pt idx="62">
                  <c:v>-0.3050060000000005</c:v>
                </c:pt>
                <c:pt idx="63">
                  <c:v>-0.31503700000000001</c:v>
                </c:pt>
                <c:pt idx="64">
                  <c:v>-0.32473200000000002</c:v>
                </c:pt>
                <c:pt idx="65">
                  <c:v>-0.33362200000000075</c:v>
                </c:pt>
                <c:pt idx="66">
                  <c:v>-0.34171200000000052</c:v>
                </c:pt>
                <c:pt idx="67">
                  <c:v>-0.3494530000000004</c:v>
                </c:pt>
                <c:pt idx="68">
                  <c:v>-0.356597</c:v>
                </c:pt>
                <c:pt idx="69">
                  <c:v>-0.36344600000000032</c:v>
                </c:pt>
                <c:pt idx="70">
                  <c:v>-0.36988900000000063</c:v>
                </c:pt>
                <c:pt idx="71">
                  <c:v>-0.37544300000000008</c:v>
                </c:pt>
                <c:pt idx="72">
                  <c:v>-0.38058500000000056</c:v>
                </c:pt>
                <c:pt idx="73">
                  <c:v>-0.38533500000000032</c:v>
                </c:pt>
                <c:pt idx="74">
                  <c:v>-0.38907500000000056</c:v>
                </c:pt>
                <c:pt idx="75">
                  <c:v>-0.39174100000000001</c:v>
                </c:pt>
                <c:pt idx="76">
                  <c:v>-0.39357100000000056</c:v>
                </c:pt>
                <c:pt idx="77">
                  <c:v>-0.39481700000000086</c:v>
                </c:pt>
                <c:pt idx="78">
                  <c:v>-0.39536200000000093</c:v>
                </c:pt>
                <c:pt idx="79">
                  <c:v>-0.39496000000000075</c:v>
                </c:pt>
                <c:pt idx="80">
                  <c:v>-0.39365700000000031</c:v>
                </c:pt>
                <c:pt idx="81">
                  <c:v>-0.39164800000000038</c:v>
                </c:pt>
                <c:pt idx="82">
                  <c:v>-0.38910100000000031</c:v>
                </c:pt>
                <c:pt idx="83">
                  <c:v>-0.38625100000000001</c:v>
                </c:pt>
                <c:pt idx="84">
                  <c:v>-0.38272000000000056</c:v>
                </c:pt>
                <c:pt idx="85">
                  <c:v>-0.37842200000000076</c:v>
                </c:pt>
                <c:pt idx="86">
                  <c:v>-0.37386800000000076</c:v>
                </c:pt>
                <c:pt idx="87">
                  <c:v>-0.36893800000000032</c:v>
                </c:pt>
                <c:pt idx="88">
                  <c:v>-0.36376000000000008</c:v>
                </c:pt>
                <c:pt idx="89">
                  <c:v>-0.358294</c:v>
                </c:pt>
                <c:pt idx="90">
                  <c:v>-0.35293200000000002</c:v>
                </c:pt>
                <c:pt idx="91">
                  <c:v>-0.34727700000000034</c:v>
                </c:pt>
                <c:pt idx="92">
                  <c:v>-0.34173300000000006</c:v>
                </c:pt>
                <c:pt idx="93">
                  <c:v>-0.33618800000000093</c:v>
                </c:pt>
                <c:pt idx="94">
                  <c:v>-0.33034600000000075</c:v>
                </c:pt>
                <c:pt idx="95">
                  <c:v>-0.32444100000000031</c:v>
                </c:pt>
                <c:pt idx="96">
                  <c:v>-0.31883500000000031</c:v>
                </c:pt>
                <c:pt idx="97">
                  <c:v>-0.31288000000000094</c:v>
                </c:pt>
                <c:pt idx="98">
                  <c:v>-0.30751800000000057</c:v>
                </c:pt>
                <c:pt idx="99">
                  <c:v>-0.30240200000000056</c:v>
                </c:pt>
                <c:pt idx="100">
                  <c:v>-0.2975350000000001</c:v>
                </c:pt>
                <c:pt idx="101">
                  <c:v>-0.29291800000000057</c:v>
                </c:pt>
                <c:pt idx="102">
                  <c:v>-0.28841700000000031</c:v>
                </c:pt>
                <c:pt idx="103">
                  <c:v>-0.284113</c:v>
                </c:pt>
                <c:pt idx="104">
                  <c:v>-0.28025900000000004</c:v>
                </c:pt>
                <c:pt idx="105">
                  <c:v>-0.27692400000000056</c:v>
                </c:pt>
                <c:pt idx="106">
                  <c:v>-0.27424499999999996</c:v>
                </c:pt>
                <c:pt idx="107">
                  <c:v>-0.27229299999999995</c:v>
                </c:pt>
                <c:pt idx="108">
                  <c:v>-0.27083700000000011</c:v>
                </c:pt>
                <c:pt idx="109">
                  <c:v>-0.2700550000000001</c:v>
                </c:pt>
                <c:pt idx="110">
                  <c:v>-0.26957200000000031</c:v>
                </c:pt>
                <c:pt idx="111">
                  <c:v>-0.2694450000000001</c:v>
                </c:pt>
                <c:pt idx="112">
                  <c:v>-0.26965800000000001</c:v>
                </c:pt>
                <c:pt idx="113">
                  <c:v>-0.2703160000000005</c:v>
                </c:pt>
                <c:pt idx="114">
                  <c:v>-0.27136400000000038</c:v>
                </c:pt>
                <c:pt idx="115">
                  <c:v>-0.272675</c:v>
                </c:pt>
                <c:pt idx="116">
                  <c:v>-0.27414000000000005</c:v>
                </c:pt>
                <c:pt idx="117">
                  <c:v>-0.2754930000000001</c:v>
                </c:pt>
                <c:pt idx="118">
                  <c:v>-0.27671100000000004</c:v>
                </c:pt>
                <c:pt idx="119">
                  <c:v>-0.27776100000000004</c:v>
                </c:pt>
                <c:pt idx="120">
                  <c:v>-0.27850800000000031</c:v>
                </c:pt>
                <c:pt idx="121">
                  <c:v>-0.27884000000000031</c:v>
                </c:pt>
                <c:pt idx="122">
                  <c:v>-0.27884300000000001</c:v>
                </c:pt>
                <c:pt idx="123">
                  <c:v>-0.27871200000000002</c:v>
                </c:pt>
                <c:pt idx="124">
                  <c:v>-0.27846200000000032</c:v>
                </c:pt>
                <c:pt idx="125">
                  <c:v>-0.27790900000000002</c:v>
                </c:pt>
                <c:pt idx="126">
                  <c:v>-0.27693200000000001</c:v>
                </c:pt>
                <c:pt idx="127">
                  <c:v>-0.27562900000000001</c:v>
                </c:pt>
                <c:pt idx="128">
                  <c:v>-0.27426</c:v>
                </c:pt>
                <c:pt idx="129">
                  <c:v>-0.27264700000000003</c:v>
                </c:pt>
                <c:pt idx="130">
                  <c:v>-0.27095400000000008</c:v>
                </c:pt>
                <c:pt idx="131">
                  <c:v>-0.26906600000000008</c:v>
                </c:pt>
                <c:pt idx="132">
                  <c:v>-0.26672800000000002</c:v>
                </c:pt>
                <c:pt idx="133">
                  <c:v>-0.263851</c:v>
                </c:pt>
                <c:pt idx="134">
                  <c:v>-0.26055700000000004</c:v>
                </c:pt>
                <c:pt idx="135">
                  <c:v>-0.25645100000000004</c:v>
                </c:pt>
                <c:pt idx="136">
                  <c:v>-0.251917</c:v>
                </c:pt>
                <c:pt idx="137">
                  <c:v>-0.24680099999999999</c:v>
                </c:pt>
                <c:pt idx="138">
                  <c:v>-0.24107500000000001</c:v>
                </c:pt>
                <c:pt idx="139">
                  <c:v>-0.235181</c:v>
                </c:pt>
                <c:pt idx="140">
                  <c:v>-0.22868700000000017</c:v>
                </c:pt>
                <c:pt idx="141">
                  <c:v>-0.22184900000000035</c:v>
                </c:pt>
                <c:pt idx="142">
                  <c:v>-0.21500600000000028</c:v>
                </c:pt>
                <c:pt idx="143">
                  <c:v>-0.20789400000000025</c:v>
                </c:pt>
                <c:pt idx="144">
                  <c:v>-0.20051800000000028</c:v>
                </c:pt>
                <c:pt idx="145">
                  <c:v>-0.19319500000000023</c:v>
                </c:pt>
                <c:pt idx="146">
                  <c:v>-0.18547500000000028</c:v>
                </c:pt>
                <c:pt idx="147">
                  <c:v>-0.17794000000000032</c:v>
                </c:pt>
                <c:pt idx="148">
                  <c:v>-0.16985600000000023</c:v>
                </c:pt>
                <c:pt idx="149">
                  <c:v>-0.16162499999999991</c:v>
                </c:pt>
                <c:pt idx="150">
                  <c:v>-0.15325000000000025</c:v>
                </c:pt>
                <c:pt idx="151">
                  <c:v>-0.14482800000000001</c:v>
                </c:pt>
                <c:pt idx="152">
                  <c:v>-0.13635800000000001</c:v>
                </c:pt>
                <c:pt idx="153">
                  <c:v>-0.12756700000000001</c:v>
                </c:pt>
                <c:pt idx="154">
                  <c:v>-0.11867900000000013</c:v>
                </c:pt>
                <c:pt idx="155">
                  <c:v>-0.10969600000000024</c:v>
                </c:pt>
                <c:pt idx="156">
                  <c:v>-0.10090200000000002</c:v>
                </c:pt>
                <c:pt idx="157">
                  <c:v>-9.1778000000000026E-2</c:v>
                </c:pt>
                <c:pt idx="158">
                  <c:v>-8.2561000000000065E-2</c:v>
                </c:pt>
                <c:pt idx="159">
                  <c:v>-7.3543000000000011E-2</c:v>
                </c:pt>
                <c:pt idx="160">
                  <c:v>-6.3895999999999994E-2</c:v>
                </c:pt>
                <c:pt idx="161">
                  <c:v>-5.4497000000000163E-2</c:v>
                </c:pt>
                <c:pt idx="162">
                  <c:v>-4.5098000000000082E-2</c:v>
                </c:pt>
                <c:pt idx="163">
                  <c:v>-3.6080000000000063E-2</c:v>
                </c:pt>
                <c:pt idx="164">
                  <c:v>-2.6433000000000085E-2</c:v>
                </c:pt>
                <c:pt idx="165">
                  <c:v>-1.7328000000000031E-2</c:v>
                </c:pt>
                <c:pt idx="166">
                  <c:v>-7.588000000000014E-3</c:v>
                </c:pt>
                <c:pt idx="167">
                  <c:v>1.7200000000000047E-3</c:v>
                </c:pt>
                <c:pt idx="168">
                  <c:v>1.1413000000000001E-2</c:v>
                </c:pt>
                <c:pt idx="169">
                  <c:v>2.0767999999999998E-2</c:v>
                </c:pt>
                <c:pt idx="170">
                  <c:v>3.0122000000000006E-2</c:v>
                </c:pt>
                <c:pt idx="171">
                  <c:v>3.8806000000000056E-2</c:v>
                </c:pt>
                <c:pt idx="172">
                  <c:v>4.8647999999999997E-2</c:v>
                </c:pt>
                <c:pt idx="173">
                  <c:v>5.7621000000000012E-2</c:v>
                </c:pt>
                <c:pt idx="174">
                  <c:v>6.6930000000000003E-2</c:v>
                </c:pt>
                <c:pt idx="175">
                  <c:v>7.6054000000000024E-2</c:v>
                </c:pt>
                <c:pt idx="176">
                  <c:v>8.5085000000000063E-2</c:v>
                </c:pt>
                <c:pt idx="177">
                  <c:v>9.4397000000000147E-2</c:v>
                </c:pt>
                <c:pt idx="178">
                  <c:v>0.10319100000000014</c:v>
                </c:pt>
                <c:pt idx="179">
                  <c:v>0.11222200000000021</c:v>
                </c:pt>
                <c:pt idx="180">
                  <c:v>0.12078500000000014</c:v>
                </c:pt>
                <c:pt idx="181">
                  <c:v>0.12920799999999999</c:v>
                </c:pt>
                <c:pt idx="182">
                  <c:v>0.13781399999999999</c:v>
                </c:pt>
                <c:pt idx="183">
                  <c:v>0.14615600000000001</c:v>
                </c:pt>
                <c:pt idx="184">
                  <c:v>0.15422700000000028</c:v>
                </c:pt>
                <c:pt idx="185">
                  <c:v>0.16111000000000017</c:v>
                </c:pt>
                <c:pt idx="186">
                  <c:v>0.16731200000000032</c:v>
                </c:pt>
                <c:pt idx="187">
                  <c:v>0.17214800000000025</c:v>
                </c:pt>
                <c:pt idx="188">
                  <c:v>0.17605499999999999</c:v>
                </c:pt>
                <c:pt idx="189">
                  <c:v>0.17886600000000025</c:v>
                </c:pt>
                <c:pt idx="190">
                  <c:v>0.18061400000000025</c:v>
                </c:pt>
                <c:pt idx="191">
                  <c:v>0.18130599999999999</c:v>
                </c:pt>
                <c:pt idx="192">
                  <c:v>0.18095400000000028</c:v>
                </c:pt>
                <c:pt idx="193">
                  <c:v>0.17960100000000001</c:v>
                </c:pt>
                <c:pt idx="194">
                  <c:v>0.17702799999999999</c:v>
                </c:pt>
                <c:pt idx="195">
                  <c:v>0.17331199999999999</c:v>
                </c:pt>
                <c:pt idx="196">
                  <c:v>0.16825100000000029</c:v>
                </c:pt>
                <c:pt idx="197">
                  <c:v>0.16171700000000044</c:v>
                </c:pt>
                <c:pt idx="198">
                  <c:v>0.15442500000000031</c:v>
                </c:pt>
                <c:pt idx="199">
                  <c:v>0.14604700000000037</c:v>
                </c:pt>
                <c:pt idx="200">
                  <c:v>0.13717599999999988</c:v>
                </c:pt>
                <c:pt idx="201">
                  <c:v>0.127666</c:v>
                </c:pt>
                <c:pt idx="202">
                  <c:v>0.11725500000000018</c:v>
                </c:pt>
                <c:pt idx="203">
                  <c:v>0.106889</c:v>
                </c:pt>
                <c:pt idx="204">
                  <c:v>9.5674000000000217E-2</c:v>
                </c:pt>
                <c:pt idx="205">
                  <c:v>8.4155000000000299E-2</c:v>
                </c:pt>
                <c:pt idx="206">
                  <c:v>7.194200000000002E-2</c:v>
                </c:pt>
                <c:pt idx="207">
                  <c:v>5.9818000000000149E-2</c:v>
                </c:pt>
                <c:pt idx="208">
                  <c:v>4.7483000000000108E-2</c:v>
                </c:pt>
                <c:pt idx="209">
                  <c:v>3.4584000000000011E-2</c:v>
                </c:pt>
                <c:pt idx="210">
                  <c:v>2.1894000000000045E-2</c:v>
                </c:pt>
                <c:pt idx="211">
                  <c:v>8.6940000000000003E-3</c:v>
                </c:pt>
                <c:pt idx="212">
                  <c:v>-4.2180000000000073E-3</c:v>
                </c:pt>
                <c:pt idx="213">
                  <c:v>-1.6811000000000031E-2</c:v>
                </c:pt>
                <c:pt idx="214">
                  <c:v>-2.9410000000000016E-2</c:v>
                </c:pt>
                <c:pt idx="215">
                  <c:v>-4.1953000000000004E-2</c:v>
                </c:pt>
                <c:pt idx="216">
                  <c:v>-5.5208000000000014E-2</c:v>
                </c:pt>
                <c:pt idx="217">
                  <c:v>-6.8369000000000124E-2</c:v>
                </c:pt>
                <c:pt idx="218">
                  <c:v>-8.0611000000000044E-2</c:v>
                </c:pt>
                <c:pt idx="219">
                  <c:v>-9.305200000000026E-2</c:v>
                </c:pt>
                <c:pt idx="220">
                  <c:v>-0.10534200000000002</c:v>
                </c:pt>
                <c:pt idx="221">
                  <c:v>-0.11709600000000024</c:v>
                </c:pt>
                <c:pt idx="222">
                  <c:v>-0.12906100000000001</c:v>
                </c:pt>
                <c:pt idx="223">
                  <c:v>-0.140352</c:v>
                </c:pt>
                <c:pt idx="224">
                  <c:v>-0.15112100000000001</c:v>
                </c:pt>
                <c:pt idx="225">
                  <c:v>-0.16128800000000026</c:v>
                </c:pt>
                <c:pt idx="226">
                  <c:v>-0.17098400000000025</c:v>
                </c:pt>
                <c:pt idx="227">
                  <c:v>-0.17928100000000025</c:v>
                </c:pt>
                <c:pt idx="228">
                  <c:v>-0.18696800000000047</c:v>
                </c:pt>
                <c:pt idx="229">
                  <c:v>-0.19387199999999991</c:v>
                </c:pt>
                <c:pt idx="230">
                  <c:v>-0.19948000000000035</c:v>
                </c:pt>
                <c:pt idx="231">
                  <c:v>-0.20505100000000001</c:v>
                </c:pt>
                <c:pt idx="232">
                  <c:v>-0.20992200000000025</c:v>
                </c:pt>
                <c:pt idx="233">
                  <c:v>-0.21429600000000032</c:v>
                </c:pt>
                <c:pt idx="234">
                  <c:v>-0.21784500000000037</c:v>
                </c:pt>
                <c:pt idx="235">
                  <c:v>-0.22139300000000023</c:v>
                </c:pt>
                <c:pt idx="236">
                  <c:v>-0.22433900000000029</c:v>
                </c:pt>
                <c:pt idx="237">
                  <c:v>-0.22702200000000017</c:v>
                </c:pt>
                <c:pt idx="238">
                  <c:v>-0.22951500000000041</c:v>
                </c:pt>
                <c:pt idx="239">
                  <c:v>-0.231601</c:v>
                </c:pt>
                <c:pt idx="240">
                  <c:v>-0.23341900000000043</c:v>
                </c:pt>
                <c:pt idx="241">
                  <c:v>-0.23501800000000031</c:v>
                </c:pt>
                <c:pt idx="242">
                  <c:v>-0.23619499999999999</c:v>
                </c:pt>
                <c:pt idx="243">
                  <c:v>-0.23707300000000001</c:v>
                </c:pt>
                <c:pt idx="244">
                  <c:v>-0.237681</c:v>
                </c:pt>
                <c:pt idx="245">
                  <c:v>-0.23800800000000025</c:v>
                </c:pt>
                <c:pt idx="246">
                  <c:v>-0.23800800000000025</c:v>
                </c:pt>
                <c:pt idx="247">
                  <c:v>-0.23773800000000031</c:v>
                </c:pt>
                <c:pt idx="248">
                  <c:v>-0.23721500000000031</c:v>
                </c:pt>
                <c:pt idx="249">
                  <c:v>-0.23658799999999999</c:v>
                </c:pt>
                <c:pt idx="250">
                  <c:v>-0.23595400000000025</c:v>
                </c:pt>
                <c:pt idx="251">
                  <c:v>-0.23511899999999999</c:v>
                </c:pt>
                <c:pt idx="252">
                  <c:v>-0.23404300000000028</c:v>
                </c:pt>
                <c:pt idx="253">
                  <c:v>-0.23233799999999999</c:v>
                </c:pt>
                <c:pt idx="254">
                  <c:v>-0.22954800000000045</c:v>
                </c:pt>
                <c:pt idx="255">
                  <c:v>-0.22581100000000029</c:v>
                </c:pt>
                <c:pt idx="256">
                  <c:v>-0.22103200000000023</c:v>
                </c:pt>
                <c:pt idx="257">
                  <c:v>-0.21518200000000001</c:v>
                </c:pt>
                <c:pt idx="258">
                  <c:v>-0.20839800000000028</c:v>
                </c:pt>
                <c:pt idx="259">
                  <c:v>-0.20059900000000028</c:v>
                </c:pt>
                <c:pt idx="260">
                  <c:v>-0.19271000000000035</c:v>
                </c:pt>
                <c:pt idx="261">
                  <c:v>-0.18404800000000043</c:v>
                </c:pt>
                <c:pt idx="262">
                  <c:v>-0.17622699999999999</c:v>
                </c:pt>
                <c:pt idx="263">
                  <c:v>-0.16638900000000023</c:v>
                </c:pt>
                <c:pt idx="264">
                  <c:v>-0.15708700000000031</c:v>
                </c:pt>
                <c:pt idx="265">
                  <c:v>-0.14716399999999999</c:v>
                </c:pt>
                <c:pt idx="266">
                  <c:v>-0.13786200000000001</c:v>
                </c:pt>
                <c:pt idx="267">
                  <c:v>-0.12855900000000001</c:v>
                </c:pt>
                <c:pt idx="268">
                  <c:v>-0.11847199999999999</c:v>
                </c:pt>
                <c:pt idx="269">
                  <c:v>-0.10886600000000014</c:v>
                </c:pt>
                <c:pt idx="270">
                  <c:v>-9.9016000000000132E-2</c:v>
                </c:pt>
                <c:pt idx="271">
                  <c:v>-8.8809000000000068E-2</c:v>
                </c:pt>
                <c:pt idx="272">
                  <c:v>-7.8998000000000124E-2</c:v>
                </c:pt>
                <c:pt idx="273">
                  <c:v>-6.8831000000000031E-2</c:v>
                </c:pt>
                <c:pt idx="274">
                  <c:v>-5.8744000000000032E-2</c:v>
                </c:pt>
                <c:pt idx="275">
                  <c:v>-4.8972000000000022E-2</c:v>
                </c:pt>
                <c:pt idx="276">
                  <c:v>-3.9239000000000079E-2</c:v>
                </c:pt>
                <c:pt idx="277">
                  <c:v>-2.9234000000000055E-2</c:v>
                </c:pt>
                <c:pt idx="278">
                  <c:v>-1.9396000000000014E-2</c:v>
                </c:pt>
                <c:pt idx="279">
                  <c:v>-9.8160000000000261E-3</c:v>
                </c:pt>
                <c:pt idx="280">
                  <c:v>-2.8000000000000091E-5</c:v>
                </c:pt>
                <c:pt idx="281">
                  <c:v>9.4190000000000228E-3</c:v>
                </c:pt>
                <c:pt idx="282">
                  <c:v>1.8685000000000035E-2</c:v>
                </c:pt>
                <c:pt idx="283">
                  <c:v>2.7671000000000095E-2</c:v>
                </c:pt>
                <c:pt idx="284">
                  <c:v>3.6367000000000038E-2</c:v>
                </c:pt>
                <c:pt idx="285">
                  <c:v>4.4966000000000138E-2</c:v>
                </c:pt>
                <c:pt idx="286">
                  <c:v>5.3523000000000022E-2</c:v>
                </c:pt>
                <c:pt idx="287">
                  <c:v>6.1814000000000091E-2</c:v>
                </c:pt>
                <c:pt idx="288">
                  <c:v>6.9591000000000125E-2</c:v>
                </c:pt>
                <c:pt idx="289">
                  <c:v>7.7278000000000013E-2</c:v>
                </c:pt>
                <c:pt idx="290">
                  <c:v>8.4456000000000184E-2</c:v>
                </c:pt>
                <c:pt idx="291">
                  <c:v>9.1298000000000046E-2</c:v>
                </c:pt>
                <c:pt idx="292">
                  <c:v>9.8078000000000234E-2</c:v>
                </c:pt>
                <c:pt idx="293">
                  <c:v>0.103868</c:v>
                </c:pt>
                <c:pt idx="294">
                  <c:v>0.10908300000000012</c:v>
                </c:pt>
                <c:pt idx="295">
                  <c:v>0.11372400000000024</c:v>
                </c:pt>
                <c:pt idx="296">
                  <c:v>0.11745300000000009</c:v>
                </c:pt>
                <c:pt idx="297">
                  <c:v>0.12089600000000014</c:v>
                </c:pt>
                <c:pt idx="298">
                  <c:v>0.12373000000000019</c:v>
                </c:pt>
                <c:pt idx="299">
                  <c:v>0.1263</c:v>
                </c:pt>
                <c:pt idx="300">
                  <c:v>0.12831799999999999</c:v>
                </c:pt>
                <c:pt idx="301">
                  <c:v>0.12998599999999999</c:v>
                </c:pt>
                <c:pt idx="302">
                  <c:v>0.13130800000000001</c:v>
                </c:pt>
                <c:pt idx="303">
                  <c:v>0.13214400000000001</c:v>
                </c:pt>
                <c:pt idx="304">
                  <c:v>0.13261700000000001</c:v>
                </c:pt>
                <c:pt idx="305">
                  <c:v>0.13296600000000028</c:v>
                </c:pt>
                <c:pt idx="306">
                  <c:v>0.13323599999999999</c:v>
                </c:pt>
                <c:pt idx="307">
                  <c:v>0.13337099999999988</c:v>
                </c:pt>
                <c:pt idx="308">
                  <c:v>0.13350999999999999</c:v>
                </c:pt>
                <c:pt idx="309">
                  <c:v>0.13358</c:v>
                </c:pt>
                <c:pt idx="310">
                  <c:v>0.13358</c:v>
                </c:pt>
                <c:pt idx="311">
                  <c:v>0.13350999999999999</c:v>
                </c:pt>
                <c:pt idx="312">
                  <c:v>0.133379</c:v>
                </c:pt>
                <c:pt idx="313">
                  <c:v>0.13317599999999988</c:v>
                </c:pt>
                <c:pt idx="314">
                  <c:v>0.13270299999999999</c:v>
                </c:pt>
                <c:pt idx="315">
                  <c:v>0.13209499999999999</c:v>
                </c:pt>
                <c:pt idx="316">
                  <c:v>0</c:v>
                </c:pt>
              </c:numCache>
            </c:numRef>
          </c:yVal>
          <c:smooth val="1"/>
        </c:ser>
        <c:axId val="124074240"/>
        <c:axId val="123896192"/>
      </c:scatterChart>
      <c:valAx>
        <c:axId val="124074240"/>
        <c:scaling>
          <c:orientation val="minMax"/>
          <c:max val="0.60000000000000064"/>
          <c:min val="-1.1000000000000001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</a:t>
                </a:r>
                <a:r>
                  <a:rPr lang="pl-PL"/>
                  <a:t>[m]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8596997504021818"/>
              <c:y val="0.89254110349325799"/>
            </c:manualLayout>
          </c:layout>
        </c:title>
        <c:numFmt formatCode="General" sourceLinked="1"/>
        <c:tickLblPos val="low"/>
        <c:crossAx val="123896192"/>
        <c:crossesAt val="-0.45"/>
        <c:crossBetween val="midCat"/>
        <c:majorUnit val="0.1"/>
      </c:valAx>
      <c:valAx>
        <c:axId val="1238961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Y[m]</a:t>
                </a:r>
              </a:p>
            </c:rich>
          </c:tx>
          <c:layout/>
        </c:title>
        <c:numFmt formatCode="General" sourceLinked="1"/>
        <c:tickLblPos val="nextTo"/>
        <c:crossAx val="124074240"/>
        <c:crossesAt val="-1.1000000000000001"/>
        <c:crossBetween val="midCat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1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314452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27.02.2024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110998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27.02.2024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05981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27.02.2024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27.02.2024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27.02.2024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27.02.2024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9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083222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8" y="1083222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27.02.2024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27.02.2024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27.02.2024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27.02.2024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27.02.2024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5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16437" y="3751496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4343441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5" y="4340805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716437" y="3751496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4343441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5" y="4340805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27.02.2024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5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teodor/LineFollower_Ligh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cwFzTCTTZQ" TargetMode="External"/><Relationship Id="rId2" Type="http://schemas.openxmlformats.org/officeDocument/2006/relationships/hyperlink" Target="https://www.youtube.com/watch?v=5hosZAXFKj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idx="4294967295"/>
          </p:nvPr>
        </p:nvSpPr>
        <p:spPr>
          <a:xfrm>
            <a:off x="214283" y="428611"/>
            <a:ext cx="8558213" cy="11017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pl-PL" sz="7000" b="1" dirty="0" smtClean="0">
                <a:latin typeface="Berlin Sans FB" pitchFamily="34" charset="0"/>
              </a:rPr>
              <a:t>My Construction of</a:t>
            </a:r>
            <a:r>
              <a:rPr lang="pl-PL" sz="7000" b="1" dirty="0" smtClean="0">
                <a:solidFill>
                  <a:srgbClr val="D61C6C"/>
                </a:solidFill>
                <a:latin typeface="Berlin Sans FB" pitchFamily="34" charset="0"/>
              </a:rPr>
              <a:t/>
            </a:r>
            <a:br>
              <a:rPr lang="pl-PL" sz="7000" b="1" dirty="0" smtClean="0">
                <a:solidFill>
                  <a:srgbClr val="D61C6C"/>
                </a:solidFill>
                <a:latin typeface="Berlin Sans FB" pitchFamily="34" charset="0"/>
              </a:rPr>
            </a:br>
            <a:r>
              <a:rPr lang="pl-PL" sz="7000" b="1" dirty="0" smtClean="0">
                <a:solidFill>
                  <a:srgbClr val="D61C6C"/>
                </a:solidFill>
                <a:latin typeface="Berlin Sans FB" pitchFamily="34" charset="0"/>
              </a:rPr>
              <a:t>Line </a:t>
            </a:r>
            <a:r>
              <a:rPr lang="pl-PL" sz="7000" b="1" dirty="0" err="1" smtClean="0">
                <a:solidFill>
                  <a:srgbClr val="D61C6C"/>
                </a:solidFill>
                <a:latin typeface="Berlin Sans FB" pitchFamily="34" charset="0"/>
              </a:rPr>
              <a:t>Follower</a:t>
            </a:r>
            <a:r>
              <a:rPr lang="pl-PL" sz="7000" b="1" dirty="0" smtClean="0">
                <a:solidFill>
                  <a:srgbClr val="D61C6C"/>
                </a:solidFill>
                <a:latin typeface="Berlin Sans FB" pitchFamily="34" charset="0"/>
              </a:rPr>
              <a:t> robot</a:t>
            </a:r>
            <a:endParaRPr lang="pl-PL" sz="7000" b="1" dirty="0">
              <a:solidFill>
                <a:srgbClr val="D61C6C"/>
              </a:solidFill>
              <a:latin typeface="Berlin Sans FB" pitchFamily="34" charset="0"/>
            </a:endParaRPr>
          </a:p>
        </p:txBody>
      </p:sp>
      <p:pic>
        <p:nvPicPr>
          <p:cNvPr id="1029" name="Picture 5" descr="E:\STM32_VSCodeWorkSpace\LineFollower_Light\60_Pictures\FotoIzoFro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6" y="2500312"/>
            <a:ext cx="3516193" cy="2342390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8" y="2143123"/>
            <a:ext cx="4039663" cy="229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>
                <a:hlinkClick r:id="rId2"/>
              </a:rPr>
              <a:t>https://github.com/trteodor/LineFollower_Light</a:t>
            </a:r>
            <a:r>
              <a:rPr lang="pl-PL" sz="2000" dirty="0" smtClean="0"/>
              <a:t> </a:t>
            </a:r>
          </a:p>
          <a:p>
            <a:pPr>
              <a:buNone/>
            </a:pPr>
            <a:r>
              <a:rPr lang="pl-PL" sz="2000" b="1" dirty="0" err="1" smtClean="0"/>
              <a:t>The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repository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consist</a:t>
            </a:r>
            <a:r>
              <a:rPr lang="pl-PL" sz="2000" b="1" dirty="0" smtClean="0"/>
              <a:t>:</a:t>
            </a:r>
          </a:p>
          <a:p>
            <a:r>
              <a:rPr lang="pl-PL" sz="2000" dirty="0" smtClean="0"/>
              <a:t>MCU </a:t>
            </a:r>
            <a:r>
              <a:rPr lang="pl-PL" sz="2000" dirty="0" err="1" smtClean="0"/>
              <a:t>Source</a:t>
            </a:r>
            <a:r>
              <a:rPr lang="pl-PL" sz="2000" dirty="0" smtClean="0"/>
              <a:t>, </a:t>
            </a:r>
          </a:p>
          <a:p>
            <a:r>
              <a:rPr lang="pl-PL" sz="2000" dirty="0" err="1" smtClean="0"/>
              <a:t>Schematics</a:t>
            </a:r>
            <a:r>
              <a:rPr lang="pl-PL" sz="2000" dirty="0" smtClean="0"/>
              <a:t>, PCB, </a:t>
            </a:r>
          </a:p>
          <a:p>
            <a:r>
              <a:rPr lang="pl-PL" sz="2000" dirty="0" smtClean="0"/>
              <a:t>Skeleton(3D </a:t>
            </a:r>
            <a:r>
              <a:rPr lang="pl-PL" sz="2000" dirty="0" err="1" smtClean="0"/>
              <a:t>elements</a:t>
            </a:r>
            <a:r>
              <a:rPr lang="pl-PL" sz="2000" dirty="0" smtClean="0"/>
              <a:t>), </a:t>
            </a:r>
            <a:endParaRPr lang="pl-PL" sz="2000" dirty="0" smtClean="0"/>
          </a:p>
          <a:p>
            <a:r>
              <a:rPr lang="pl-PL" sz="2000" dirty="0" err="1" smtClean="0"/>
              <a:t>Documentation</a:t>
            </a:r>
            <a:r>
              <a:rPr lang="pl-PL" sz="2000" dirty="0" smtClean="0"/>
              <a:t>, </a:t>
            </a:r>
          </a:p>
          <a:p>
            <a:pPr>
              <a:buNone/>
            </a:pPr>
            <a:r>
              <a:rPr lang="pl-PL" sz="2000" b="1" dirty="0" smtClean="0"/>
              <a:t>- </a:t>
            </a:r>
            <a:r>
              <a:rPr lang="pl-PL" sz="2000" b="1" dirty="0" err="1" smtClean="0"/>
              <a:t>everything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what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is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needed</a:t>
            </a:r>
            <a:r>
              <a:rPr lang="pl-PL" sz="2000" b="1" dirty="0" smtClean="0"/>
              <a:t> to </a:t>
            </a:r>
            <a:r>
              <a:rPr lang="pl-PL" sz="2000" b="1" dirty="0" err="1" smtClean="0"/>
              <a:t>re-create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the</a:t>
            </a:r>
            <a:r>
              <a:rPr lang="pl-PL" sz="2000" b="1" dirty="0" smtClean="0"/>
              <a:t> design/robot.</a:t>
            </a:r>
          </a:p>
          <a:p>
            <a:pPr>
              <a:buNone/>
            </a:pPr>
            <a:endParaRPr lang="pl-PL" sz="2000" dirty="0" smtClean="0"/>
          </a:p>
          <a:p>
            <a:pPr>
              <a:buNone/>
            </a:pPr>
            <a:r>
              <a:rPr lang="en-US" sz="2000" dirty="0" smtClean="0"/>
              <a:t>If </a:t>
            </a:r>
            <a:r>
              <a:rPr lang="pl-PL" sz="2000" dirty="0" err="1" smtClean="0"/>
              <a:t>you</a:t>
            </a:r>
            <a:r>
              <a:rPr lang="pl-PL" sz="2000" dirty="0" smtClean="0"/>
              <a:t> </a:t>
            </a:r>
            <a:r>
              <a:rPr lang="pl-PL" sz="2000" dirty="0" err="1" smtClean="0"/>
              <a:t>liked</a:t>
            </a:r>
            <a:r>
              <a:rPr lang="pl-PL" sz="2000" dirty="0" smtClean="0"/>
              <a:t> </a:t>
            </a: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project</a:t>
            </a:r>
            <a:r>
              <a:rPr lang="en-US" sz="2000" dirty="0" smtClean="0"/>
              <a:t>, please </a:t>
            </a:r>
            <a:r>
              <a:rPr lang="pl-PL" sz="2000" dirty="0" err="1" smtClean="0"/>
              <a:t>leave</a:t>
            </a:r>
            <a:r>
              <a:rPr lang="pl-PL" sz="2000" dirty="0" smtClean="0"/>
              <a:t> </a:t>
            </a:r>
            <a:r>
              <a:rPr lang="en-US" sz="2000" dirty="0" smtClean="0"/>
              <a:t>a "star" </a:t>
            </a:r>
            <a:r>
              <a:rPr lang="pl-PL" sz="2000" dirty="0" err="1" smtClean="0"/>
              <a:t>in</a:t>
            </a:r>
            <a:r>
              <a:rPr lang="pl-PL" sz="2000" dirty="0" smtClean="0"/>
              <a:t> </a:t>
            </a:r>
            <a:r>
              <a:rPr lang="en-US" sz="2000" dirty="0" smtClean="0"/>
              <a:t>the repository</a:t>
            </a:r>
            <a:r>
              <a:rPr lang="pl-PL" sz="2000" dirty="0" smtClean="0"/>
              <a:t> </a:t>
            </a:r>
            <a:r>
              <a:rPr lang="pl-PL" sz="2000" dirty="0" smtClean="0">
                <a:sym typeface="Wingdings" pitchFamily="2" charset="2"/>
              </a:rPr>
              <a:t> </a:t>
            </a:r>
          </a:p>
          <a:p>
            <a:pPr>
              <a:buNone/>
            </a:pPr>
            <a:endParaRPr lang="pl-PL" sz="20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open</a:t>
            </a:r>
            <a:r>
              <a:rPr lang="pl-PL" dirty="0" smtClean="0"/>
              <a:t> </a:t>
            </a:r>
            <a:r>
              <a:rPr lang="pl-PL" dirty="0" err="1" smtClean="0"/>
              <a:t>source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r>
              <a:rPr lang="pl-PL" dirty="0" smtClean="0"/>
              <a:t>!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000" dirty="0" err="1" smtClean="0">
                <a:latin typeface="Berlin Sans FB" pitchFamily="34" charset="0"/>
              </a:rPr>
              <a:t>Experiments</a:t>
            </a:r>
            <a:r>
              <a:rPr lang="pl-PL" sz="2000" dirty="0" smtClean="0">
                <a:latin typeface="Berlin Sans FB" pitchFamily="34" charset="0"/>
              </a:rPr>
              <a:t> </a:t>
            </a:r>
            <a:r>
              <a:rPr lang="pl-PL" sz="2000" dirty="0" err="1" smtClean="0">
                <a:latin typeface="Berlin Sans FB" pitchFamily="34" charset="0"/>
              </a:rPr>
              <a:t>in</a:t>
            </a:r>
            <a:r>
              <a:rPr lang="pl-PL" sz="2000" dirty="0" smtClean="0">
                <a:latin typeface="Berlin Sans FB" pitchFamily="34" charset="0"/>
              </a:rPr>
              <a:t> house environment</a:t>
            </a:r>
            <a:endParaRPr lang="pl-PL" sz="2000" dirty="0" smtClean="0">
              <a:latin typeface="Berlin Sans FB" pitchFamily="34" charset="0"/>
              <a:hlinkClick r:id="rId2"/>
            </a:endParaRPr>
          </a:p>
          <a:p>
            <a:r>
              <a:rPr lang="pl-PL" sz="2000" dirty="0" smtClean="0">
                <a:hlinkClick r:id="rId2"/>
              </a:rPr>
              <a:t>https://www.youtube.com/watch?v=5hosZAXFKjE</a:t>
            </a:r>
            <a:r>
              <a:rPr lang="pl-PL" sz="2000" dirty="0" smtClean="0"/>
              <a:t>  </a:t>
            </a:r>
          </a:p>
          <a:p>
            <a:pPr>
              <a:buNone/>
            </a:pPr>
            <a:endParaRPr lang="pl-PL" sz="2000" dirty="0" smtClean="0"/>
          </a:p>
          <a:p>
            <a:pPr>
              <a:buNone/>
            </a:pPr>
            <a:r>
              <a:rPr lang="pl-PL" sz="2000" u="sng" dirty="0" smtClean="0">
                <a:latin typeface="Berlin Sans FB" pitchFamily="34" charset="0"/>
              </a:rPr>
              <a:t>Robot </a:t>
            </a:r>
            <a:r>
              <a:rPr lang="pl-PL" sz="2000" u="sng" dirty="0" err="1" smtClean="0">
                <a:latin typeface="Berlin Sans FB" pitchFamily="34" charset="0"/>
              </a:rPr>
              <a:t>competition</a:t>
            </a:r>
            <a:r>
              <a:rPr lang="pl-PL" sz="2000" u="sng" dirty="0" smtClean="0">
                <a:latin typeface="Berlin Sans FB" pitchFamily="34" charset="0"/>
              </a:rPr>
              <a:t> „</a:t>
            </a:r>
            <a:r>
              <a:rPr lang="pl-PL" sz="2000" dirty="0" err="1" smtClean="0">
                <a:latin typeface="Berlin Sans FB" pitchFamily="34" charset="0"/>
              </a:rPr>
              <a:t>X_Challange</a:t>
            </a:r>
            <a:r>
              <a:rPr lang="pl-PL" sz="2000" dirty="0" smtClean="0">
                <a:latin typeface="Berlin Sans FB" pitchFamily="34" charset="0"/>
              </a:rPr>
              <a:t> 2023, </a:t>
            </a:r>
            <a:r>
              <a:rPr lang="pl-PL" sz="2000" dirty="0" err="1" smtClean="0">
                <a:latin typeface="Berlin Sans FB" pitchFamily="34" charset="0"/>
              </a:rPr>
              <a:t>Rzeszow</a:t>
            </a:r>
            <a:r>
              <a:rPr lang="pl-PL" sz="2000" dirty="0" smtClean="0">
                <a:latin typeface="Berlin Sans FB" pitchFamily="34" charset="0"/>
              </a:rPr>
              <a:t>”:</a:t>
            </a:r>
          </a:p>
          <a:p>
            <a:r>
              <a:rPr lang="pl-PL" sz="2000" u="sng" dirty="0" smtClean="0">
                <a:hlinkClick r:id="rId3"/>
              </a:rPr>
              <a:t>https://www.youtube.com/watch?v=OcwFzTCTTZQ</a:t>
            </a:r>
            <a:r>
              <a:rPr lang="pl-PL" sz="2000" u="sng" dirty="0" smtClean="0"/>
              <a:t> </a:t>
            </a:r>
          </a:p>
          <a:p>
            <a:pPr>
              <a:buNone/>
            </a:pPr>
            <a:endParaRPr lang="pl-PL" sz="20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6000" b="1" dirty="0" smtClean="0">
                <a:latin typeface="Berlin Sans FB" pitchFamily="34" charset="0"/>
              </a:rPr>
              <a:t>Demo video:</a:t>
            </a:r>
            <a:endParaRPr lang="pl-PL" sz="6000" b="1" dirty="0">
              <a:latin typeface="Berlin Sans FB" pitchFamily="34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7478" y="3143254"/>
            <a:ext cx="3516522" cy="20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9829" y="1714494"/>
            <a:ext cx="426417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2428874"/>
            <a:ext cx="2643206" cy="211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857239"/>
            <a:ext cx="8229600" cy="339447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pl-PL" dirty="0" err="1" smtClean="0"/>
              <a:t>electrical</a:t>
            </a:r>
            <a:r>
              <a:rPr lang="pl-PL" dirty="0" smtClean="0"/>
              <a:t> </a:t>
            </a:r>
            <a:r>
              <a:rPr lang="en-US" dirty="0" smtClean="0"/>
              <a:t>structure of the vehicle model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en-US" dirty="0" smtClean="0"/>
              <a:t>made </a:t>
            </a:r>
            <a:r>
              <a:rPr lang="pl-PL" dirty="0" err="1" smtClean="0"/>
              <a:t>from</a:t>
            </a:r>
            <a:r>
              <a:rPr lang="en-US" dirty="0" smtClean="0"/>
              <a:t> designed printed circuits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Altium</a:t>
            </a:r>
            <a:r>
              <a:rPr lang="pl-PL" dirty="0" smtClean="0"/>
              <a:t> Designer:</a:t>
            </a:r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50"/>
          </a:xfrm>
        </p:spPr>
        <p:txBody>
          <a:bodyPr/>
          <a:lstStyle/>
          <a:p>
            <a:r>
              <a:rPr lang="pl-PL" dirty="0" err="1" smtClean="0">
                <a:latin typeface="Lucida Sans" pitchFamily="34" charset="0"/>
              </a:rPr>
              <a:t>Electrical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r>
              <a:rPr lang="pl-PL" dirty="0" smtClean="0"/>
              <a:t>: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28596" y="714363"/>
            <a:ext cx="8229600" cy="371477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pl-PL" dirty="0" smtClean="0"/>
              <a:t>3D </a:t>
            </a:r>
            <a:r>
              <a:rPr lang="en-US" dirty="0" smtClean="0"/>
              <a:t>model </a:t>
            </a:r>
            <a:r>
              <a:rPr lang="pl-PL" dirty="0" smtClean="0"/>
              <a:t>of robot </a:t>
            </a:r>
            <a:r>
              <a:rPr lang="pl-PL" dirty="0" err="1" smtClean="0"/>
              <a:t>has</a:t>
            </a:r>
            <a:r>
              <a:rPr lang="pl-PL" dirty="0" smtClean="0"/>
              <a:t> </a:t>
            </a:r>
            <a:r>
              <a:rPr lang="pl-PL" dirty="0" err="1" smtClean="0"/>
              <a:t>been</a:t>
            </a:r>
            <a:r>
              <a:rPr lang="pl-PL" dirty="0" smtClean="0"/>
              <a:t> </a:t>
            </a:r>
            <a:r>
              <a:rPr lang="en-US" dirty="0" smtClean="0"/>
              <a:t>designed using </a:t>
            </a:r>
            <a:r>
              <a:rPr lang="en-US" dirty="0" err="1" smtClean="0"/>
              <a:t>Solidworks</a:t>
            </a:r>
            <a:endParaRPr lang="pl-PL" dirty="0" smtClean="0"/>
          </a:p>
          <a:p>
            <a:r>
              <a:rPr lang="pl-PL" dirty="0" smtClean="0"/>
              <a:t> In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next</a:t>
            </a:r>
            <a:r>
              <a:rPr lang="pl-PL" dirty="0" smtClean="0"/>
              <a:t> step – </a:t>
            </a:r>
            <a:r>
              <a:rPr lang="pl-PL" dirty="0" err="1" smtClean="0"/>
              <a:t>designed</a:t>
            </a:r>
            <a:r>
              <a:rPr lang="pl-PL" dirty="0" smtClean="0"/>
              <a:t> parts </a:t>
            </a:r>
            <a:r>
              <a:rPr lang="pl-PL" dirty="0" err="1" smtClean="0"/>
              <a:t>were</a:t>
            </a:r>
            <a:r>
              <a:rPr lang="pl-PL" dirty="0" smtClean="0"/>
              <a:t> </a:t>
            </a:r>
            <a:r>
              <a:rPr lang="pl-PL" dirty="0" err="1" smtClean="0"/>
              <a:t>printed</a:t>
            </a:r>
            <a:r>
              <a:rPr lang="pl-PL" dirty="0" smtClean="0"/>
              <a:t> on 3D </a:t>
            </a:r>
            <a:r>
              <a:rPr lang="pl-PL" dirty="0" err="1" smtClean="0"/>
              <a:t>Printer</a:t>
            </a:r>
            <a:r>
              <a:rPr lang="pl-PL" dirty="0" smtClean="0"/>
              <a:t>.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50"/>
          </a:xfrm>
        </p:spPr>
        <p:txBody>
          <a:bodyPr/>
          <a:lstStyle/>
          <a:p>
            <a:r>
              <a:rPr lang="pl-PL" dirty="0" smtClean="0"/>
              <a:t>Skeleton and </a:t>
            </a:r>
            <a:r>
              <a:rPr lang="pl-PL" dirty="0" err="1" smtClean="0"/>
              <a:t>connection</a:t>
            </a:r>
            <a:endParaRPr lang="pl-PL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2716" y="2357436"/>
            <a:ext cx="452128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aokrąglony 8"/>
          <p:cNvSpPr/>
          <p:nvPr/>
        </p:nvSpPr>
        <p:spPr>
          <a:xfrm>
            <a:off x="2928926" y="714362"/>
            <a:ext cx="1143008" cy="30718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MCU </a:t>
            </a:r>
            <a:r>
              <a:rPr lang="pl-PL" sz="1200" b="1" dirty="0" smtClean="0"/>
              <a:t>STM32</a:t>
            </a:r>
            <a:r>
              <a:rPr lang="pl-PL" sz="1200" dirty="0" smtClean="0"/>
              <a:t> -H743VIT6</a:t>
            </a:r>
          </a:p>
          <a:p>
            <a:pPr algn="ctr"/>
            <a:r>
              <a:rPr lang="pl-PL" sz="1200" dirty="0" smtClean="0"/>
              <a:t>LQFN</a:t>
            </a:r>
            <a:endParaRPr lang="pl-PL" sz="1200" dirty="0"/>
          </a:p>
        </p:txBody>
      </p:sp>
      <p:sp>
        <p:nvSpPr>
          <p:cNvPr id="10" name="Prostokąt zaokrąglony 9"/>
          <p:cNvSpPr/>
          <p:nvPr/>
        </p:nvSpPr>
        <p:spPr>
          <a:xfrm>
            <a:off x="928662" y="785800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IMU</a:t>
            </a:r>
          </a:p>
          <a:p>
            <a:pPr algn="ctr"/>
            <a:r>
              <a:rPr lang="pl-PL" sz="1200" dirty="0" smtClean="0"/>
              <a:t>MPU6050</a:t>
            </a:r>
            <a:endParaRPr lang="pl-PL" sz="1200" dirty="0"/>
          </a:p>
        </p:txBody>
      </p:sp>
      <p:sp>
        <p:nvSpPr>
          <p:cNvPr id="11" name="Prostokąt zaokrąglony 10"/>
          <p:cNvSpPr/>
          <p:nvPr/>
        </p:nvSpPr>
        <p:spPr>
          <a:xfrm>
            <a:off x="928662" y="1357304"/>
            <a:ext cx="1214446" cy="6429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dirty="0" smtClean="0"/>
              <a:t>Line </a:t>
            </a:r>
            <a:r>
              <a:rPr lang="pl-PL" sz="900" dirty="0" err="1" smtClean="0"/>
              <a:t>Detection</a:t>
            </a:r>
            <a:r>
              <a:rPr lang="pl-PL" sz="900" dirty="0" smtClean="0"/>
              <a:t> module</a:t>
            </a:r>
          </a:p>
          <a:p>
            <a:pPr algn="ctr"/>
            <a:r>
              <a:rPr lang="pl-PL" sz="900" b="1" dirty="0" smtClean="0"/>
              <a:t>KTIR-0711S</a:t>
            </a:r>
            <a:r>
              <a:rPr lang="pl-PL" sz="900" dirty="0" smtClean="0"/>
              <a:t> </a:t>
            </a:r>
            <a:r>
              <a:rPr lang="pl-PL" sz="900" dirty="0" err="1" smtClean="0"/>
              <a:t>Sensors</a:t>
            </a:r>
            <a:endParaRPr lang="pl-PL" sz="900" dirty="0"/>
          </a:p>
        </p:txBody>
      </p:sp>
      <p:sp>
        <p:nvSpPr>
          <p:cNvPr id="12" name="Prostokąt zaokrąglony 11"/>
          <p:cNvSpPr/>
          <p:nvPr/>
        </p:nvSpPr>
        <p:spPr>
          <a:xfrm>
            <a:off x="928662" y="2071684"/>
            <a:ext cx="1214446" cy="5000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Enkoder</a:t>
            </a:r>
            <a:r>
              <a:rPr lang="pl-PL" sz="1200" dirty="0" smtClean="0"/>
              <a:t>,</a:t>
            </a:r>
          </a:p>
          <a:p>
            <a:pPr algn="ctr"/>
            <a:r>
              <a:rPr lang="pl-PL" sz="1200" dirty="0" err="1" smtClean="0"/>
              <a:t>Pololu</a:t>
            </a:r>
            <a:r>
              <a:rPr lang="pl-PL" sz="1200" dirty="0" smtClean="0"/>
              <a:t> 3018</a:t>
            </a:r>
            <a:endParaRPr lang="pl-PL" sz="1200" dirty="0"/>
          </a:p>
        </p:txBody>
      </p:sp>
      <p:sp>
        <p:nvSpPr>
          <p:cNvPr id="13" name="Prostokąt zaokrąglony 12"/>
          <p:cNvSpPr/>
          <p:nvPr/>
        </p:nvSpPr>
        <p:spPr>
          <a:xfrm>
            <a:off x="2714612" y="4286262"/>
            <a:ext cx="92869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/>
              <a:t>Bluetooth</a:t>
            </a:r>
          </a:p>
          <a:p>
            <a:pPr algn="ctr"/>
            <a:r>
              <a:rPr lang="pl-PL" sz="900" dirty="0" smtClean="0"/>
              <a:t>HC-06</a:t>
            </a:r>
            <a:endParaRPr lang="pl-PL" sz="900" dirty="0"/>
          </a:p>
        </p:txBody>
      </p:sp>
      <p:sp>
        <p:nvSpPr>
          <p:cNvPr id="14" name="Prostokąt zaokrąglony 13"/>
          <p:cNvSpPr/>
          <p:nvPr/>
        </p:nvSpPr>
        <p:spPr>
          <a:xfrm>
            <a:off x="3714744" y="4357701"/>
            <a:ext cx="928694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smtClean="0"/>
              <a:t>Receiver IR-</a:t>
            </a:r>
          </a:p>
          <a:p>
            <a:pPr algn="ctr"/>
            <a:r>
              <a:rPr lang="pl-PL" sz="800" dirty="0" smtClean="0"/>
              <a:t>TSOP2236</a:t>
            </a:r>
            <a:endParaRPr lang="pl-PL" sz="800" dirty="0"/>
          </a:p>
        </p:txBody>
      </p:sp>
      <p:sp>
        <p:nvSpPr>
          <p:cNvPr id="16" name="Prostokąt zaokrąglony 15"/>
          <p:cNvSpPr/>
          <p:nvPr/>
        </p:nvSpPr>
        <p:spPr>
          <a:xfrm>
            <a:off x="4714876" y="1643056"/>
            <a:ext cx="121444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Motor driver</a:t>
            </a:r>
          </a:p>
          <a:p>
            <a:pPr algn="ctr"/>
            <a:r>
              <a:rPr lang="pl-PL" sz="1200" dirty="0" err="1" smtClean="0"/>
              <a:t>H-Bridge</a:t>
            </a:r>
            <a:endParaRPr lang="pl-PL" sz="1200" dirty="0" smtClean="0"/>
          </a:p>
          <a:p>
            <a:pPr algn="ctr"/>
            <a:r>
              <a:rPr lang="pl-PL" sz="1200" dirty="0" smtClean="0"/>
              <a:t>DRV8833</a:t>
            </a:r>
            <a:endParaRPr lang="pl-PL" sz="1200" dirty="0"/>
          </a:p>
        </p:txBody>
      </p:sp>
      <p:sp>
        <p:nvSpPr>
          <p:cNvPr id="17" name="Prostokąt zaokrąglony 16"/>
          <p:cNvSpPr/>
          <p:nvPr/>
        </p:nvSpPr>
        <p:spPr>
          <a:xfrm>
            <a:off x="4714876" y="2571750"/>
            <a:ext cx="121444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Motor driver</a:t>
            </a:r>
          </a:p>
          <a:p>
            <a:pPr algn="ctr"/>
            <a:r>
              <a:rPr lang="pl-PL" sz="1200" dirty="0" err="1" smtClean="0"/>
              <a:t>H-Bridge</a:t>
            </a:r>
            <a:endParaRPr lang="pl-PL" sz="1200" dirty="0" smtClean="0"/>
          </a:p>
          <a:p>
            <a:pPr algn="ctr"/>
            <a:r>
              <a:rPr lang="pl-PL" sz="1200" dirty="0" smtClean="0"/>
              <a:t>DRV8833</a:t>
            </a:r>
            <a:endParaRPr lang="pl-PL" sz="1200" dirty="0"/>
          </a:p>
        </p:txBody>
      </p:sp>
      <p:sp>
        <p:nvSpPr>
          <p:cNvPr id="19" name="Prostokąt zaokrąglony 18"/>
          <p:cNvSpPr/>
          <p:nvPr/>
        </p:nvSpPr>
        <p:spPr>
          <a:xfrm>
            <a:off x="928662" y="2714626"/>
            <a:ext cx="1214446" cy="5000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Enkoder</a:t>
            </a:r>
            <a:r>
              <a:rPr lang="pl-PL" sz="1200" dirty="0" smtClean="0"/>
              <a:t>,</a:t>
            </a:r>
          </a:p>
          <a:p>
            <a:pPr algn="ctr"/>
            <a:r>
              <a:rPr lang="pl-PL" sz="1200" dirty="0" err="1" smtClean="0"/>
              <a:t>Pololu</a:t>
            </a:r>
            <a:r>
              <a:rPr lang="pl-PL" sz="1200" dirty="0" smtClean="0"/>
              <a:t> 3018</a:t>
            </a:r>
            <a:endParaRPr lang="pl-PL" sz="1200" dirty="0"/>
          </a:p>
        </p:txBody>
      </p:sp>
      <p:sp>
        <p:nvSpPr>
          <p:cNvPr id="20" name="Prostokąt zaokrąglony 19"/>
          <p:cNvSpPr/>
          <p:nvPr/>
        </p:nvSpPr>
        <p:spPr>
          <a:xfrm>
            <a:off x="6715140" y="1643056"/>
            <a:ext cx="1214446" cy="64294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Motor </a:t>
            </a:r>
            <a:r>
              <a:rPr lang="pl-PL" sz="1200" b="1" dirty="0" err="1" smtClean="0"/>
              <a:t>pololu</a:t>
            </a:r>
            <a:endParaRPr lang="pl-PL" sz="1200" b="1" dirty="0" smtClean="0"/>
          </a:p>
          <a:p>
            <a:pPr algn="ctr"/>
            <a:r>
              <a:rPr lang="pl-PL" sz="1200" b="1" dirty="0" smtClean="0"/>
              <a:t>HPCB 1:10</a:t>
            </a:r>
            <a:endParaRPr lang="pl-PL" sz="1200" b="1" dirty="0"/>
          </a:p>
        </p:txBody>
      </p:sp>
      <p:sp>
        <p:nvSpPr>
          <p:cNvPr id="21" name="Prostokąt zaokrąglony 20"/>
          <p:cNvSpPr/>
          <p:nvPr/>
        </p:nvSpPr>
        <p:spPr>
          <a:xfrm>
            <a:off x="6715140" y="2571750"/>
            <a:ext cx="1214446" cy="64294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Motor </a:t>
            </a:r>
            <a:r>
              <a:rPr lang="pl-PL" sz="1200" b="1" dirty="0" err="1" smtClean="0"/>
              <a:t>pololu</a:t>
            </a:r>
            <a:endParaRPr lang="pl-PL" sz="1200" b="1" dirty="0" smtClean="0"/>
          </a:p>
          <a:p>
            <a:pPr algn="ctr"/>
            <a:r>
              <a:rPr lang="pl-PL" sz="1200" b="1" dirty="0" smtClean="0"/>
              <a:t>HPCB 1:10</a:t>
            </a:r>
            <a:endParaRPr lang="pl-PL" sz="1200" b="1" dirty="0"/>
          </a:p>
        </p:txBody>
      </p:sp>
      <p:sp>
        <p:nvSpPr>
          <p:cNvPr id="22" name="Strzałka w lewo i prawo 21"/>
          <p:cNvSpPr/>
          <p:nvPr/>
        </p:nvSpPr>
        <p:spPr>
          <a:xfrm>
            <a:off x="2214546" y="857239"/>
            <a:ext cx="571504" cy="28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Strzałka w prawo 22"/>
          <p:cNvSpPr/>
          <p:nvPr/>
        </p:nvSpPr>
        <p:spPr>
          <a:xfrm>
            <a:off x="2285984" y="1571619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Strzałka w prawo 23"/>
          <p:cNvSpPr/>
          <p:nvPr/>
        </p:nvSpPr>
        <p:spPr>
          <a:xfrm>
            <a:off x="2357422" y="2143122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trzałka w prawo 24"/>
          <p:cNvSpPr/>
          <p:nvPr/>
        </p:nvSpPr>
        <p:spPr>
          <a:xfrm>
            <a:off x="2285984" y="2786064"/>
            <a:ext cx="50006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Strzałka w lewo i prawo 25"/>
          <p:cNvSpPr/>
          <p:nvPr/>
        </p:nvSpPr>
        <p:spPr>
          <a:xfrm rot="5400000">
            <a:off x="3071801" y="3929073"/>
            <a:ext cx="357191" cy="214314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Strzałka w prawo 27"/>
          <p:cNvSpPr/>
          <p:nvPr/>
        </p:nvSpPr>
        <p:spPr>
          <a:xfrm>
            <a:off x="4143372" y="1928808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Strzałka w prawo 28"/>
          <p:cNvSpPr/>
          <p:nvPr/>
        </p:nvSpPr>
        <p:spPr>
          <a:xfrm>
            <a:off x="4143372" y="2857502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Strzałka w prawo 29"/>
          <p:cNvSpPr/>
          <p:nvPr/>
        </p:nvSpPr>
        <p:spPr>
          <a:xfrm>
            <a:off x="6143636" y="1857370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trzałka w prawo 30"/>
          <p:cNvSpPr/>
          <p:nvPr/>
        </p:nvSpPr>
        <p:spPr>
          <a:xfrm>
            <a:off x="6143636" y="2786064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zaokrąglony 33"/>
          <p:cNvSpPr/>
          <p:nvPr/>
        </p:nvSpPr>
        <p:spPr>
          <a:xfrm>
            <a:off x="928662" y="3357569"/>
            <a:ext cx="1214446" cy="5715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Distance</a:t>
            </a:r>
            <a:r>
              <a:rPr lang="pl-PL" sz="1200" dirty="0" smtClean="0"/>
              <a:t> sensor</a:t>
            </a:r>
          </a:p>
          <a:p>
            <a:pPr algn="ctr"/>
            <a:r>
              <a:rPr lang="pl-PL" sz="1200" dirty="0" smtClean="0"/>
              <a:t>VL53L0</a:t>
            </a:r>
            <a:endParaRPr lang="pl-PL" sz="1200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71406" y="1"/>
            <a:ext cx="8929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b="1" dirty="0" smtClean="0">
                <a:solidFill>
                  <a:srgbClr val="0070C0"/>
                </a:solidFill>
                <a:latin typeface="Berlin Sans FB" pitchFamily="34" charset="0"/>
              </a:rPr>
              <a:t>High </a:t>
            </a:r>
            <a:r>
              <a:rPr lang="pl-PL" sz="2600" b="1" dirty="0" err="1" smtClean="0">
                <a:solidFill>
                  <a:srgbClr val="0070C0"/>
                </a:solidFill>
                <a:latin typeface="Berlin Sans FB" pitchFamily="34" charset="0"/>
              </a:rPr>
              <a:t>level</a:t>
            </a:r>
            <a:r>
              <a:rPr lang="pl-PL" sz="2600" b="1" dirty="0" smtClean="0">
                <a:solidFill>
                  <a:srgbClr val="0070C0"/>
                </a:solidFill>
                <a:latin typeface="Berlin Sans FB" pitchFamily="34" charset="0"/>
              </a:rPr>
              <a:t> </a:t>
            </a:r>
            <a:r>
              <a:rPr lang="pl-PL" sz="2600" b="1" dirty="0" err="1" smtClean="0">
                <a:solidFill>
                  <a:srgbClr val="0070C0"/>
                </a:solidFill>
                <a:latin typeface="Berlin Sans FB" pitchFamily="34" charset="0"/>
              </a:rPr>
              <a:t>overview</a:t>
            </a:r>
            <a:r>
              <a:rPr lang="pl-PL" sz="2600" b="1" dirty="0" smtClean="0">
                <a:solidFill>
                  <a:srgbClr val="0070C0"/>
                </a:solidFill>
                <a:latin typeface="Berlin Sans FB" pitchFamily="34" charset="0"/>
              </a:rPr>
              <a:t>, hardware </a:t>
            </a:r>
            <a:r>
              <a:rPr lang="pl-PL" sz="2600" b="1" dirty="0" err="1" smtClean="0">
                <a:solidFill>
                  <a:srgbClr val="0070C0"/>
                </a:solidFill>
                <a:latin typeface="Berlin Sans FB" pitchFamily="34" charset="0"/>
              </a:rPr>
              <a:t>blocks</a:t>
            </a:r>
            <a:endParaRPr lang="pl-PL" sz="2600" b="1" dirty="0">
              <a:solidFill>
                <a:srgbClr val="0070C0"/>
              </a:solidFill>
              <a:latin typeface="Berlin Sans FB" pitchFamily="34" charset="0"/>
            </a:endParaRPr>
          </a:p>
        </p:txBody>
      </p:sp>
      <p:sp>
        <p:nvSpPr>
          <p:cNvPr id="36" name="Strzałka w lewo i prawo 35"/>
          <p:cNvSpPr/>
          <p:nvPr/>
        </p:nvSpPr>
        <p:spPr>
          <a:xfrm>
            <a:off x="2214546" y="3500445"/>
            <a:ext cx="571504" cy="28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Strzałka w prawo 36"/>
          <p:cNvSpPr/>
          <p:nvPr/>
        </p:nvSpPr>
        <p:spPr>
          <a:xfrm rot="16200000">
            <a:off x="3768324" y="4018370"/>
            <a:ext cx="321471" cy="14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Practical</a:t>
            </a:r>
            <a:r>
              <a:rPr lang="pl-PL" dirty="0" smtClean="0"/>
              <a:t> </a:t>
            </a:r>
            <a:r>
              <a:rPr lang="pl-PL" dirty="0" err="1" smtClean="0"/>
              <a:t>realization</a:t>
            </a:r>
            <a:r>
              <a:rPr lang="pl-PL" dirty="0" smtClean="0"/>
              <a:t>:</a:t>
            </a:r>
            <a:endParaRPr lang="pl-PL" dirty="0"/>
          </a:p>
        </p:txBody>
      </p:sp>
      <p:pic>
        <p:nvPicPr>
          <p:cNvPr id="4098" name="Picture 2" descr="E:\STM32_VSCodeWorkSpace\LineFollower_Light\60_Pictures\20231118_1028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6521" y="2143104"/>
            <a:ext cx="3567481" cy="3000396"/>
          </a:xfrm>
          <a:prstGeom prst="rect">
            <a:avLst/>
          </a:prstGeom>
          <a:noFill/>
        </p:spPr>
      </p:pic>
      <p:pic>
        <p:nvPicPr>
          <p:cNvPr id="4099" name="Picture 3" descr="E:\STM32_VSCodeWorkSpace\LineFollower_Light\60_Pictures\20231118_1028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8891" y="5143500"/>
            <a:ext cx="4945111" cy="3775132"/>
          </a:xfrm>
          <a:prstGeom prst="rect">
            <a:avLst/>
          </a:prstGeom>
          <a:noFill/>
        </p:spPr>
      </p:pic>
      <p:pic>
        <p:nvPicPr>
          <p:cNvPr id="4100" name="Picture 4" descr="E:\STM32_VSCodeWorkSpace\LineFollower_Light\60_Pictures\20231118_10285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6998" y="5143501"/>
            <a:ext cx="3520617" cy="2786100"/>
          </a:xfrm>
          <a:prstGeom prst="rect">
            <a:avLst/>
          </a:prstGeom>
          <a:noFill/>
        </p:spPr>
      </p:pic>
      <p:pic>
        <p:nvPicPr>
          <p:cNvPr id="4101" name="Picture 5" descr="E:\STM32_VSCodeWorkSpace\LineFollower_Light\60_Pictures\FotoIzoFron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50" y="1357304"/>
            <a:ext cx="4608467" cy="3070032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571472" y="857238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Solarbotics</a:t>
            </a:r>
            <a:r>
              <a:rPr lang="pl-PL" dirty="0" smtClean="0"/>
              <a:t> </a:t>
            </a:r>
            <a:r>
              <a:rPr lang="pl-PL" dirty="0" err="1" smtClean="0"/>
              <a:t>wheels</a:t>
            </a:r>
            <a:r>
              <a:rPr lang="pl-PL" dirty="0" smtClean="0"/>
              <a:t>: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Practical</a:t>
            </a:r>
            <a:r>
              <a:rPr lang="pl-PL" dirty="0" smtClean="0"/>
              <a:t> </a:t>
            </a:r>
            <a:r>
              <a:rPr lang="pl-PL" dirty="0" err="1" smtClean="0"/>
              <a:t>realization</a:t>
            </a:r>
            <a:r>
              <a:rPr lang="pl-PL" dirty="0" smtClean="0"/>
              <a:t>:</a:t>
            </a:r>
            <a:endParaRPr lang="pl-PL" dirty="0"/>
          </a:p>
        </p:txBody>
      </p:sp>
      <p:pic>
        <p:nvPicPr>
          <p:cNvPr id="4099" name="Picture 3" descr="E:\STM32_VSCodeWorkSpace\LineFollower_Light\60_Pictures\20231118_1028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3136" y="1000114"/>
            <a:ext cx="4772471" cy="3643338"/>
          </a:xfrm>
          <a:prstGeom prst="rect">
            <a:avLst/>
          </a:prstGeom>
          <a:noFill/>
        </p:spPr>
      </p:pic>
      <p:pic>
        <p:nvPicPr>
          <p:cNvPr id="4100" name="Picture 4" descr="E:\STM32_VSCodeWorkSpace\LineFollower_Light\60_Pictures\20231118_10285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85866"/>
            <a:ext cx="3520617" cy="278610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571472" y="92867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Jsumo</a:t>
            </a:r>
            <a:r>
              <a:rPr lang="pl-PL" dirty="0" smtClean="0"/>
              <a:t> </a:t>
            </a:r>
            <a:r>
              <a:rPr lang="pl-PL" dirty="0" err="1" smtClean="0"/>
              <a:t>wheels</a:t>
            </a:r>
            <a:r>
              <a:rPr lang="pl-PL" dirty="0" smtClean="0"/>
              <a:t>: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equation</a:t>
            </a:r>
            <a:r>
              <a:rPr lang="pl-PL" dirty="0" smtClean="0"/>
              <a:t> </a:t>
            </a:r>
            <a:r>
              <a:rPr lang="pl-PL" dirty="0" err="1" smtClean="0"/>
              <a:t>below</a:t>
            </a:r>
            <a:r>
              <a:rPr lang="pl-PL" dirty="0" smtClean="0"/>
              <a:t>,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to </a:t>
            </a:r>
            <a:r>
              <a:rPr lang="pl-PL" dirty="0" err="1" smtClean="0"/>
              <a:t>create</a:t>
            </a:r>
            <a:r>
              <a:rPr lang="pl-PL" dirty="0" smtClean="0"/>
              <a:t> d</a:t>
            </a:r>
            <a:r>
              <a:rPr lang="en-US" dirty="0" err="1" smtClean="0"/>
              <a:t>igital</a:t>
            </a:r>
            <a:r>
              <a:rPr lang="en-US" dirty="0" smtClean="0"/>
              <a:t> representation of the route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Digital representation of the route</a:t>
            </a:r>
            <a:endParaRPr lang="pl-PL" dirty="0"/>
          </a:p>
        </p:txBody>
      </p:sp>
      <p:pic>
        <p:nvPicPr>
          <p:cNvPr id="9" name="Obraz 8" descr="Equ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2357436"/>
            <a:ext cx="2456879" cy="1035512"/>
          </a:xfrm>
          <a:prstGeom prst="rect">
            <a:avLst/>
          </a:prstGeom>
        </p:spPr>
      </p:pic>
      <p:graphicFrame>
        <p:nvGraphicFramePr>
          <p:cNvPr id="11" name="Wykres 10"/>
          <p:cNvGraphicFramePr/>
          <p:nvPr/>
        </p:nvGraphicFramePr>
        <p:xfrm>
          <a:off x="642910" y="2000246"/>
          <a:ext cx="6500858" cy="264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000" dirty="0" smtClean="0"/>
              <a:t>Data </a:t>
            </a:r>
            <a:r>
              <a:rPr lang="pl-PL" sz="3000" dirty="0" err="1" smtClean="0"/>
              <a:t>visualisation</a:t>
            </a:r>
            <a:r>
              <a:rPr lang="pl-PL" sz="3000" dirty="0" smtClean="0"/>
              <a:t>, </a:t>
            </a:r>
            <a:r>
              <a:rPr lang="pl-PL" sz="3000" dirty="0" err="1" smtClean="0"/>
              <a:t>wireless</a:t>
            </a:r>
            <a:r>
              <a:rPr lang="pl-PL" sz="3000" dirty="0" smtClean="0"/>
              <a:t> </a:t>
            </a:r>
            <a:r>
              <a:rPr lang="pl-PL" sz="3000" dirty="0" err="1" smtClean="0"/>
              <a:t>calibration</a:t>
            </a:r>
            <a:r>
              <a:rPr lang="pl-PL" sz="3000" dirty="0" smtClean="0"/>
              <a:t> – Windows Desktop </a:t>
            </a:r>
            <a:r>
              <a:rPr lang="pl-PL" sz="3000" dirty="0" err="1" smtClean="0"/>
              <a:t>App</a:t>
            </a:r>
            <a:r>
              <a:rPr lang="pl-PL" sz="3000" dirty="0" smtClean="0"/>
              <a:t>:</a:t>
            </a:r>
            <a:endParaRPr lang="pl-PL" sz="3000" dirty="0"/>
          </a:p>
        </p:txBody>
      </p:sp>
      <p:pic>
        <p:nvPicPr>
          <p:cNvPr id="5122" name="Picture 2" descr="E:\STM32_VSCodeWorkSpace\LineFollower_Light\60_Pictures\QT_servApplScreenShotEx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285866"/>
            <a:ext cx="6295161" cy="3454301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23C3BC1F-7FDC-828D-3840-A5E19C16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58" y="1785932"/>
            <a:ext cx="1714480" cy="12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142844" y="142874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Designed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QT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6" y="3929072"/>
            <a:ext cx="24765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ole tekstowe 7"/>
          <p:cNvSpPr txBox="1"/>
          <p:nvPr/>
        </p:nvSpPr>
        <p:spPr>
          <a:xfrm>
            <a:off x="71406" y="3643320"/>
            <a:ext cx="2571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err="1" smtClean="0"/>
              <a:t>The</a:t>
            </a:r>
            <a:r>
              <a:rPr lang="pl-PL" sz="1100" dirty="0" smtClean="0"/>
              <a:t> </a:t>
            </a:r>
            <a:r>
              <a:rPr lang="pl-PL" sz="1100" dirty="0" err="1" smtClean="0"/>
              <a:t>app</a:t>
            </a:r>
            <a:r>
              <a:rPr lang="pl-PL" sz="1100" dirty="0" smtClean="0"/>
              <a:t>, </a:t>
            </a:r>
            <a:r>
              <a:rPr lang="pl-PL" sz="1100" dirty="0" err="1" smtClean="0"/>
              <a:t>maybe</a:t>
            </a:r>
            <a:r>
              <a:rPr lang="pl-PL" sz="1100" dirty="0" smtClean="0"/>
              <a:t> </a:t>
            </a:r>
            <a:r>
              <a:rPr lang="pl-PL" sz="1100" dirty="0" err="1" smtClean="0"/>
              <a:t>simply</a:t>
            </a:r>
            <a:r>
              <a:rPr lang="pl-PL" sz="1100" dirty="0" smtClean="0"/>
              <a:t> </a:t>
            </a:r>
            <a:r>
              <a:rPr lang="pl-PL" sz="1100" dirty="0" err="1" smtClean="0"/>
              <a:t>installed</a:t>
            </a:r>
            <a:r>
              <a:rPr lang="pl-PL" sz="1100" dirty="0" smtClean="0"/>
              <a:t>:</a:t>
            </a:r>
            <a:endParaRPr lang="pl-PL" sz="11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</TotalTime>
  <Words>237</Words>
  <PresentationFormat>Pokaz na ekranie (16:9)</PresentationFormat>
  <Paragraphs>61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Hol</vt:lpstr>
      <vt:lpstr>My Construction of Line Follower robot</vt:lpstr>
      <vt:lpstr>Demo video:</vt:lpstr>
      <vt:lpstr>Electrical structure:</vt:lpstr>
      <vt:lpstr>Skeleton and connection</vt:lpstr>
      <vt:lpstr>Slajd 5</vt:lpstr>
      <vt:lpstr>Practical realization:</vt:lpstr>
      <vt:lpstr>Practical realization:</vt:lpstr>
      <vt:lpstr>Digital representation of the route</vt:lpstr>
      <vt:lpstr>Data visualisation, wireless calibration – Windows Desktop App:</vt:lpstr>
      <vt:lpstr>It is open source project!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Construction of Line Follower robot</dc:title>
  <dc:creator>Teodor</dc:creator>
  <cp:lastModifiedBy>Teodor</cp:lastModifiedBy>
  <cp:revision>21</cp:revision>
  <dcterms:created xsi:type="dcterms:W3CDTF">2024-02-12T19:49:22Z</dcterms:created>
  <dcterms:modified xsi:type="dcterms:W3CDTF">2024-02-27T22:18:34Z</dcterms:modified>
</cp:coreProperties>
</file>