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C6C"/>
    <a:srgbClr val="B31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12.02.2024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85720" y="428610"/>
            <a:ext cx="8558218" cy="1102519"/>
          </a:xfrm>
        </p:spPr>
        <p:txBody>
          <a:bodyPr>
            <a:noAutofit/>
          </a:bodyPr>
          <a:lstStyle/>
          <a:p>
            <a:r>
              <a:rPr lang="pl-PL" sz="7000" b="1" dirty="0" smtClean="0">
                <a:latin typeface="Berlin Sans FB" pitchFamily="34" charset="0"/>
              </a:rPr>
              <a:t>My Construction of</a:t>
            </a:r>
            <a: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  <a:t/>
            </a:r>
            <a:b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</a:br>
            <a: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  <a:t>Line </a:t>
            </a:r>
            <a:r>
              <a:rPr lang="pl-PL" sz="7000" b="1" dirty="0" err="1" smtClean="0">
                <a:solidFill>
                  <a:srgbClr val="D61C6C"/>
                </a:solidFill>
                <a:latin typeface="Berlin Sans FB" pitchFamily="34" charset="0"/>
              </a:rPr>
              <a:t>Follower</a:t>
            </a:r>
            <a: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  <a:t> robot</a:t>
            </a:r>
            <a:endParaRPr lang="pl-PL" sz="7000" b="1" dirty="0">
              <a:solidFill>
                <a:srgbClr val="D61C6C"/>
              </a:solidFill>
              <a:latin typeface="Berlin Sans FB" pitchFamily="34" charset="0"/>
            </a:endParaRPr>
          </a:p>
        </p:txBody>
      </p:sp>
      <p:pic>
        <p:nvPicPr>
          <p:cNvPr id="1029" name="Picture 5" descr="E:\STM32_VSCodeWorkSpace\LineFollower_Light\60_Pictures\FotoIzoFro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8232" y="2015310"/>
            <a:ext cx="4695768" cy="312819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60"/>
            <a:ext cx="452128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28596" y="750081"/>
            <a:ext cx="8558218" cy="1102519"/>
          </a:xfrm>
        </p:spPr>
        <p:txBody>
          <a:bodyPr>
            <a:noAutofit/>
          </a:bodyPr>
          <a:lstStyle/>
          <a:p>
            <a:r>
              <a:rPr lang="pl-PL" sz="7000" b="1" dirty="0" smtClean="0">
                <a:latin typeface="Berlin Sans FB" pitchFamily="34" charset="0"/>
              </a:rPr>
              <a:t>Moja konstrukcja</a:t>
            </a:r>
            <a: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  <a:t/>
            </a:r>
            <a:b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</a:br>
            <a: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  <a:t>Line </a:t>
            </a:r>
            <a:r>
              <a:rPr lang="pl-PL" sz="7000" b="1" dirty="0" err="1" smtClean="0">
                <a:solidFill>
                  <a:srgbClr val="D61C6C"/>
                </a:solidFill>
                <a:latin typeface="Berlin Sans FB" pitchFamily="34" charset="0"/>
              </a:rPr>
              <a:t>Follower</a:t>
            </a:r>
            <a:r>
              <a:rPr lang="pl-PL" sz="7000" b="1" dirty="0" smtClean="0">
                <a:solidFill>
                  <a:srgbClr val="D61C6C"/>
                </a:solidFill>
                <a:latin typeface="Berlin Sans FB" pitchFamily="34" charset="0"/>
              </a:rPr>
              <a:t> robot</a:t>
            </a:r>
            <a:endParaRPr lang="pl-PL" sz="7000" b="1" dirty="0">
              <a:solidFill>
                <a:srgbClr val="D61C6C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PresentationFormat>Pokaz na ekranie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My Construction of Line Follower robot</vt:lpstr>
      <vt:lpstr>Moja konstrukcja Line Follower robot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Construction of Line Follower robot</dc:title>
  <dc:creator>Teodor</dc:creator>
  <cp:lastModifiedBy>Teodor</cp:lastModifiedBy>
  <cp:revision>1</cp:revision>
  <dcterms:created xsi:type="dcterms:W3CDTF">2024-02-12T19:49:22Z</dcterms:created>
  <dcterms:modified xsi:type="dcterms:W3CDTF">2024-02-12T19:56:11Z</dcterms:modified>
</cp:coreProperties>
</file>