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08.08.2023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ToDo</a:t>
            </a:r>
            <a:r>
              <a:rPr lang="pl-PL" dirty="0" smtClean="0"/>
              <a:t>…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Pokaz na ekranie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ToDo…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ToDo…</dc:title>
  <dc:creator>Teodor</dc:creator>
  <cp:lastModifiedBy>Teodor</cp:lastModifiedBy>
  <cp:revision>2</cp:revision>
  <dcterms:created xsi:type="dcterms:W3CDTF">2023-06-13T17:59:26Z</dcterms:created>
  <dcterms:modified xsi:type="dcterms:W3CDTF">2023-08-08T21:02:48Z</dcterms:modified>
</cp:coreProperties>
</file>