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Medicare Patients are top priority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High amount live in new orleans area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 up 4.2 % of our total patient 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Location and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Able to travel adjacent zip-code or 1 Zip-Code waya MAX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Patients most likely transfer with Doctors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Affected Sites: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Providers from four sites will be </a:t>
            </a:r>
            <a:r>
              <a:rPr lang="en"/>
              <a:t>transferred</a:t>
            </a:r>
            <a:r>
              <a:rPr lang="en"/>
              <a:t> </a:t>
            </a:r>
            <a:r>
              <a:rPr lang="en"/>
              <a:t>between</a:t>
            </a:r>
            <a:r>
              <a:rPr lang="en"/>
              <a:t> another four sites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Algiers (added to) (taken from)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Prytania </a:t>
            </a:r>
            <a:r>
              <a:rPr lang="en">
                <a:solidFill>
                  <a:schemeClr val="dk1"/>
                </a:solidFill>
              </a:rPr>
              <a:t>(added to)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St. Stephen </a:t>
            </a:r>
            <a:r>
              <a:rPr lang="en">
                <a:solidFill>
                  <a:schemeClr val="dk1"/>
                </a:solidFill>
              </a:rPr>
              <a:t>(added to)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St. Therese </a:t>
            </a:r>
            <a:r>
              <a:rPr lang="en">
                <a:solidFill>
                  <a:schemeClr val="dk1"/>
                </a:solidFill>
              </a:rPr>
              <a:t>(added to)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Gentilly (taken from)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Kenner </a:t>
            </a:r>
            <a:r>
              <a:rPr lang="en">
                <a:solidFill>
                  <a:schemeClr val="dk1"/>
                </a:solidFill>
              </a:rPr>
              <a:t>(taken from)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Carrollton </a:t>
            </a:r>
            <a:r>
              <a:rPr lang="en">
                <a:solidFill>
                  <a:schemeClr val="dk1"/>
                </a:solidFill>
              </a:rPr>
              <a:t>(taken from)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Gretna (taken from)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Factors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Location must be adjacent or one zip-code away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</a:t>
            </a:r>
            <a:r>
              <a:rPr lang="en"/>
              <a:t>careful</a:t>
            </a:r>
            <a:r>
              <a:rPr lang="en"/>
              <a:t> with staffing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FTE can’t be too 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providers minimum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Transfers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staff was under minimum, transfer from the nearest site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from Algiers and Gentilly for Harvey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Pediatric’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Medical doctors from Algiers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‘Both’ Psychiatrist from Gretna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200"/>
              <a:t>We still have 13 floating </a:t>
            </a:r>
            <a:r>
              <a:rPr lang="en" sz="1200"/>
              <a:t>providers</a:t>
            </a:r>
            <a:r>
              <a:rPr lang="en" sz="1200"/>
              <a:t> between </a:t>
            </a:r>
            <a:r>
              <a:rPr lang="en" sz="1200"/>
              <a:t>all</a:t>
            </a:r>
            <a:r>
              <a:rPr lang="en" sz="1200"/>
              <a:t> locations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ps.huge.info/zip.htm" TargetMode="External"/><Relationship Id="rId4" Type="http://schemas.openxmlformats.org/officeDocument/2006/relationships/hyperlink" Target="https://data.cms.gov/summary-statistics-on-beneficiary-enrollment/medicare-and-medicaid-reports/medicare-monthly-enrollment/data?query=%7B%22filters%22%3A%7B%22list%22%3A%5B%7B%22conditions%22%3A%5B%7B%22column%22%3A%7B%22value%22%3A%22BENE_STATE_ABRVTN%22%7D%2C%22comparator%22%3A%7B%22value%22%3A%22%3D%22%7D%2C%22filterValue%22%3A%5B%22LA%22%5D%7D%2C%7B%22column%22%3A%7B%22value%22%3A%22YEAR%22%7D%2C%22comparator%22%3A%7B%22value%22%3A%22%3D%22%7D%2C%22filterValue%22%3A%5B%222022%22%5D%7D%2C%7B%22column%22%3A%7B%22value%22%3A%22BENE_COUNTY_DESC%22%7D%2C%22comparator%22%3A%7B%22value%22%3A%22%3D%22%7D%2C%22filterValue%22%3A%5B%22Orleans%22%5D%7D%5D%7D%5D%2C%22rootConjunction%22%3A%7B%22value%22%3A%22AND%22%7D%7D%2C%22keywords%22%3A%22%22%2C%22offset%22%3A0%2C%22limit%22%3A10%2C%22sort%22%3A%7B%22sortBy%22%3A%22BENE_STATE_ABRVTN%22%2C%22sortOrder%22%3A%22ASC%22%7D%2C%22columns%22%3A%5B%5D%7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T’Nia Theard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February 26,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</a:t>
            </a:r>
            <a:r>
              <a:rPr lang="en"/>
              <a:t>Benefits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55250" y="2188575"/>
            <a:ext cx="3312000" cy="25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Medicare patients are top priority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More patients in the New Orleans area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Nearest health center must be 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djacent or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ZIP code away at max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Time consuming finding new doctors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075" y="1144825"/>
            <a:ext cx="4448425" cy="33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Locations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616900" y="1916450"/>
            <a:ext cx="3684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Affected Sites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Based on medical provider list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8 out 10 sites affected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Key Factors: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Must be close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Choose good medical providers but don’t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under staff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another site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8626" l="9275" r="17806" t="4845"/>
          <a:stretch/>
        </p:blipFill>
        <p:spPr>
          <a:xfrm>
            <a:off x="4890025" y="1939425"/>
            <a:ext cx="4042075" cy="249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/>
          <p:nvPr/>
        </p:nvSpPr>
        <p:spPr>
          <a:xfrm>
            <a:off x="7146925" y="3540750"/>
            <a:ext cx="662400" cy="834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15"/>
          <p:cNvCxnSpPr>
            <a:endCxn id="293" idx="3"/>
          </p:cNvCxnSpPr>
          <p:nvPr/>
        </p:nvCxnSpPr>
        <p:spPr>
          <a:xfrm flipH="1" rot="10800000">
            <a:off x="6345431" y="4252614"/>
            <a:ext cx="8985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15"/>
          <p:cNvSpPr txBox="1"/>
          <p:nvPr/>
        </p:nvSpPr>
        <p:spPr>
          <a:xfrm>
            <a:off x="5936675" y="4527900"/>
            <a:ext cx="182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Harvey,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ZIP code: 70058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/>
          <p:nvPr/>
        </p:nvSpPr>
        <p:spPr>
          <a:xfrm>
            <a:off x="6086550" y="2400725"/>
            <a:ext cx="2145300" cy="20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Psychiatrist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(PSY)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Pediatric and Adult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FTE: 0.4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Total A Year: 1273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3524400" y="2400725"/>
            <a:ext cx="2145300" cy="20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Medical Doctor (MD)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Pediatric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FTE: 0.5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Total A Year: 1969</a:t>
            </a:r>
            <a:endParaRPr sz="1200"/>
          </a:p>
        </p:txBody>
      </p:sp>
      <p:sp>
        <p:nvSpPr>
          <p:cNvPr id="302" name="Google Shape;302;p16"/>
          <p:cNvSpPr/>
          <p:nvPr/>
        </p:nvSpPr>
        <p:spPr>
          <a:xfrm>
            <a:off x="851625" y="2400875"/>
            <a:ext cx="2100300" cy="200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Medical Doctor (MD)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Pediatric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FTE: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Total a Year: 1712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Choices For Harvey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2044">
                <a:latin typeface="Roboto"/>
                <a:ea typeface="Roboto"/>
                <a:cs typeface="Roboto"/>
                <a:sym typeface="Roboto"/>
              </a:rPr>
              <a:t>Transferring doctors and nurses from our closest centers.</a:t>
            </a:r>
            <a:endParaRPr sz="3244"/>
          </a:p>
        </p:txBody>
      </p:sp>
      <p:sp>
        <p:nvSpPr>
          <p:cNvPr id="304" name="Google Shape;304;p16"/>
          <p:cNvSpPr/>
          <p:nvPr/>
        </p:nvSpPr>
        <p:spPr>
          <a:xfrm>
            <a:off x="646000" y="1831700"/>
            <a:ext cx="2837400" cy="6123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Anna Maldonado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5863100" y="1831700"/>
            <a:ext cx="2575800" cy="61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Baraka Whittington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Perez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3145674" y="1831700"/>
            <a:ext cx="3022800" cy="612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Thattil Pavunny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Gouri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grpSp>
        <p:nvGrpSpPr>
          <p:cNvPr id="312" name="Google Shape;312;p17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313" name="Google Shape;313;p1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7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Zip Code Finder and Boundary Map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6" name="Google Shape;316;p17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https://maps.huge.info/zip.htm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17" name="Google Shape;317;p17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318" name="Google Shape;318;p1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7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Medicare Monthly Enrollment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17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Medicare Monthly Enrollment - Centers for Medicare &amp; Medicaid Services Data (cms.gov)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424825" y="3000705"/>
            <a:ext cx="3055800" cy="799416"/>
          </a:xfrm>
          <a:prstGeom prst="homePlate">
            <a:avLst>
              <a:gd fmla="val 26719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DCSNO Internal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17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17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17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