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40224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2df2d0b9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2df2d0b9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76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e4602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e4602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95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e46028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e46028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44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Welcome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Who this course is for?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Outline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294967295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825"/>
              <a:t>husseinnasser</a:t>
            </a:r>
            <a:endParaRPr sz="82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Architecture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revolution in networking</a:t>
            </a: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/>
          <a:srcRect l="12647" t="6452" r="11801" b="7747"/>
          <a:stretch>
            <a:fillRect/>
          </a:stretch>
        </p:blipFill>
        <p:spPr>
          <a:xfrm>
            <a:off x="1590100" y="281100"/>
            <a:ext cx="1597524" cy="10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/>
          <a:srcRect l="26754" r="27683"/>
          <a:stretch>
            <a:fillRect/>
          </a:stretch>
        </p:blipFill>
        <p:spPr>
          <a:xfrm>
            <a:off x="5919375" y="231550"/>
            <a:ext cx="1060551" cy="12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>
            <a:stCxn id="84" idx="3"/>
          </p:cNvCxnSpPr>
          <p:nvPr/>
        </p:nvCxnSpPr>
        <p:spPr>
          <a:xfrm>
            <a:off x="3187624" y="810037"/>
            <a:ext cx="24261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Architecture</a:t>
            </a: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Machines are expensive, applications are complex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Seperate the application into two components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Expensive workload can be done on the server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call servers to perform expensive tasks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Remote procedure call (RPC) was born</a:t>
            </a: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/>
          <a:srcRect l="26754" r="27683"/>
          <a:stretch>
            <a:fillRect/>
          </a:stretch>
        </p:blipFill>
        <p:spPr>
          <a:xfrm>
            <a:off x="3847350" y="3033703"/>
            <a:ext cx="1638924" cy="16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Dark</vt:lpstr>
      <vt:lpstr>Introduction</vt:lpstr>
      <vt:lpstr>Client-Server Architecture</vt:lpstr>
      <vt:lpstr>Client-Server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Networking for Effective Backend Applications</dc:title>
  <dc:creator/>
  <cp:lastModifiedBy>Tran Thanh  Sang</cp:lastModifiedBy>
  <cp:revision>3</cp:revision>
  <dcterms:created xsi:type="dcterms:W3CDTF">2023-11-05T03:03:53Z</dcterms:created>
  <dcterms:modified xsi:type="dcterms:W3CDTF">2024-06-25T03:12:29Z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