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022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95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4250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
Giới thiệu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Welcome
Chào mừng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this course is for?
Khóa học này dành cho ai?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
Tom tăt nội dung chương trinh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
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
Kiến trúc máy khách-máy chủ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revolution in networking
Một cuộc cách mạng trong mạng</a:t>
            </a: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
Kiến trúc máy khách-máy chủ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Machines are expensive, applications are complex
Máy móc đắt tiền, ứng dụng phức tạp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Seperate the application into two components 
Tách ứng dụng thành hai thành phần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Expensive workload can be done on the server
Khối lượng công việc tốn kém có thể được thực hiện trên máy chủ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call servers to perform expensive tasks
Khách hàng gọi đến máy chủ để thực hiện các nhiệm vụ tốn kém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 procedure call (RPC) was born
Cuộc gọi thủ tục từ xa (RPC) ra đời</a:t>
            </a: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Introduction</vt:lpstr>
      <vt:lpstr>Client-Server Architecture</vt:lpstr>
      <vt:lpstr>Client-Server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Tran Thanh  Sang</cp:lastModifiedBy>
  <cp:revision>3</cp:revision>
  <dcterms:created xsi:type="dcterms:W3CDTF">2023-11-05T03:03:53Z</dcterms:created>
  <dcterms:modified xsi:type="dcterms:W3CDTF">2024-06-25T03:12:29Z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