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6BFD-890C-2341-97B0-44487AFE6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7474C-3058-3942-B2BC-9D660BEB4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E0BF9-B149-6843-BD35-FBA843B5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FC4C-1DDB-264E-9324-699C61ECB29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9EF3C-280B-9042-9D9F-63B0A235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802B1-2898-8C4B-B2AE-3440A6AA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6DCD-6555-D040-BF66-E0656F0E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640E-7A5D-B342-94D7-5FCA0385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CBB-9A25-0E4B-8C61-6DA3FA1AA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E7A7-19CC-ED40-BA7C-13972FD3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FC4C-1DDB-264E-9324-699C61ECB29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C5623-B99C-CF4D-8586-61343CD9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1F298-6F5F-7042-896B-B786327E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6DCD-6555-D040-BF66-E0656F0E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1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41B84-D8CC-7F4D-A6E4-BE19BDA8C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290A3-96E3-3F4C-87CE-6F78F98A3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C8B1-6086-D54F-83F6-51F5D686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FC4C-1DDB-264E-9324-699C61ECB29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E0CE-7354-3048-8FAC-FA8EB9B0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A594E-83A4-B34E-BC77-A82F04DD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6DCD-6555-D040-BF66-E0656F0E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3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087D-47FB-564D-A4C5-92823A21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A36AF-2405-434C-8D63-6F812058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5DBE-012C-CB47-8A64-5B0FCBA4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FC4C-1DDB-264E-9324-699C61ECB29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432FE-6EF5-1E4C-AB09-C32EEAC5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B1188-747B-7944-94DB-7FF769A6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6DCD-6555-D040-BF66-E0656F0E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8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7FC9-8F49-C144-B480-0B3FEE9A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63A95-9E25-3F44-AFC6-EA20DDD89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44D71-61C3-ED43-8806-F184FAC2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FC4C-1DDB-264E-9324-699C61ECB29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AA952-DA65-834D-9359-F08C10C3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A9B61-E2BE-6E41-A8B2-167B898A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6DCD-6555-D040-BF66-E0656F0E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5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0760-A78F-1A47-9ECD-AA2C0960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21A2C-8CDF-CD4C-806E-CD8C00888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95D1C-B151-F046-8EF9-B8378971E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300B7-120E-8F46-96CF-71F22FF0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FC4C-1DDB-264E-9324-699C61ECB29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FBA49-5E02-CB4A-A62E-C7F66164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3ADA7-F742-A34E-89DA-84983D20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6DCD-6555-D040-BF66-E0656F0E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2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FABC-FE28-A04E-89DA-92DBB418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6665E-43A5-0E47-BE4F-8020ED517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C6427-6459-404D-A6CD-112E1606F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71B6BA-5179-1143-B4CC-507300152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47924-E55C-C441-BEE1-C66EB1ADF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8DBBA-04E4-374B-838D-B07FCE76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FC4C-1DDB-264E-9324-699C61ECB29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35DB2-FF57-8141-8F19-404E86F3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74342-8B5F-5442-A688-E4F95FA6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6DCD-6555-D040-BF66-E0656F0E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4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7E7B-F8DF-FA42-8A31-2FF64D30D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9EC8A-CD15-2D47-9CE2-14E95703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FC4C-1DDB-264E-9324-699C61ECB29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650A6-D2E6-A348-809F-DA053C7F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6841D-E757-E143-96E8-265BD052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6DCD-6555-D040-BF66-E0656F0E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5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AAAF7-92A9-0F4C-A928-90048D76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FC4C-1DDB-264E-9324-699C61ECB29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660B8-0E30-BA45-801B-9261B417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1DC4B-9671-1940-BC66-E6757780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6DCD-6555-D040-BF66-E0656F0E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BF92-6F96-DE44-B761-E6656B07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C1054-F495-FC44-B8AD-7A80FE1EC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CA425-1FAC-9444-8EFD-4A38354E2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49B8B-3169-1042-8AA6-E139435F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FC4C-1DDB-264E-9324-699C61ECB29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F05E8-A597-A14A-A59A-3C6E1A40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8207D-F7BD-D94F-B5CF-78B18D76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6DCD-6555-D040-BF66-E0656F0E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6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C740-04BE-3141-8F2C-5E8BE333A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81153-95E6-0245-AC15-094372E0E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86E02-DD45-4542-A3AF-3A34CBC99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5FA71-AF5B-E548-B9A1-B420704E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FC4C-1DDB-264E-9324-699C61ECB29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AC22C-4C7E-0840-AA12-245F29A0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3BA9E-ACFC-F64B-8176-DD6E35A8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6DCD-6555-D040-BF66-E0656F0E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6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C116B-76EF-4C4D-A50A-71C386B1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18E2B-257E-0248-87A0-BF661A211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54434-7080-624D-B9B3-53BC4DE6A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9FC4C-1DDB-264E-9324-699C61ECB29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0CA9-EB17-2A46-9E0A-891EBA831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D681A-4EC6-F643-83B3-64C7153BC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26DCD-6555-D040-BF66-E0656F0E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9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3E4098-EAAE-A84D-87F6-DB28B5F86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7782">
            <a:off x="26797" y="853841"/>
            <a:ext cx="1371600" cy="5237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F4CCC5-4BB0-B642-AF25-86362CECE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100000">
            <a:off x="8694550" y="855308"/>
            <a:ext cx="1371600" cy="52370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8E9E5CB-1666-2C43-AC9D-6555F039E0F2}"/>
              </a:ext>
            </a:extLst>
          </p:cNvPr>
          <p:cNvSpPr/>
          <p:nvPr/>
        </p:nvSpPr>
        <p:spPr>
          <a:xfrm>
            <a:off x="1163619" y="1316616"/>
            <a:ext cx="1062681" cy="106268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40D0BE-FDBB-834A-BA18-F5D6F22F5B83}"/>
              </a:ext>
            </a:extLst>
          </p:cNvPr>
          <p:cNvSpPr/>
          <p:nvPr/>
        </p:nvSpPr>
        <p:spPr>
          <a:xfrm>
            <a:off x="7866014" y="1316616"/>
            <a:ext cx="1062681" cy="106268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9088AE-195C-A549-81E6-B0FC64AEFC62}"/>
              </a:ext>
            </a:extLst>
          </p:cNvPr>
          <p:cNvGrpSpPr/>
          <p:nvPr/>
        </p:nvGrpSpPr>
        <p:grpSpPr>
          <a:xfrm>
            <a:off x="4131757" y="5505554"/>
            <a:ext cx="1828800" cy="685800"/>
            <a:chOff x="5243384" y="5128052"/>
            <a:chExt cx="1828800" cy="685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96D693-B56D-2043-880E-D8AC2A79B5E9}"/>
                </a:ext>
              </a:extLst>
            </p:cNvPr>
            <p:cNvSpPr/>
            <p:nvPr/>
          </p:nvSpPr>
          <p:spPr>
            <a:xfrm>
              <a:off x="5243384" y="5128052"/>
              <a:ext cx="182880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4993F-8B56-1A4D-9505-DABDFF59B486}"/>
                </a:ext>
              </a:extLst>
            </p:cNvPr>
            <p:cNvSpPr/>
            <p:nvPr/>
          </p:nvSpPr>
          <p:spPr>
            <a:xfrm>
              <a:off x="5243384" y="5350476"/>
              <a:ext cx="1828800" cy="2265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Arc 11">
            <a:extLst>
              <a:ext uri="{FF2B5EF4-FFF2-40B4-BE49-F238E27FC236}">
                <a16:creationId xmlns:a16="http://schemas.microsoft.com/office/drawing/2014/main" id="{49CB837D-1B4B-DB49-8A84-C3C4C1D07DFE}"/>
              </a:ext>
            </a:extLst>
          </p:cNvPr>
          <p:cNvSpPr/>
          <p:nvPr/>
        </p:nvSpPr>
        <p:spPr>
          <a:xfrm>
            <a:off x="2213943" y="1539037"/>
            <a:ext cx="5639714" cy="308919"/>
          </a:xfrm>
          <a:prstGeom prst="arc">
            <a:avLst>
              <a:gd name="adj1" fmla="val 10822518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6604C0-53F6-5C44-9472-4BACB9670653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2070674" y="2223671"/>
            <a:ext cx="2975483" cy="3281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413DB7-BCD8-3744-9FF6-F80546414B71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5046157" y="2223671"/>
            <a:ext cx="2975483" cy="3281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04330A-6EF4-5246-BDAD-7F325BA8065D}"/>
              </a:ext>
            </a:extLst>
          </p:cNvPr>
          <p:cNvSpPr txBox="1"/>
          <p:nvPr/>
        </p:nvSpPr>
        <p:spPr>
          <a:xfrm>
            <a:off x="1425195" y="589795"/>
            <a:ext cx="171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LM Roman 10" pitchFamily="2" charset="77"/>
              </a:rPr>
              <a:t>Alice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2BF220-FA95-B349-8938-1E52BCCE20AD}"/>
              </a:ext>
            </a:extLst>
          </p:cNvPr>
          <p:cNvSpPr txBox="1"/>
          <p:nvPr/>
        </p:nvSpPr>
        <p:spPr>
          <a:xfrm>
            <a:off x="6681367" y="589795"/>
            <a:ext cx="171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LM Roman 10" pitchFamily="2" charset="77"/>
              </a:rPr>
              <a:t>Bob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C1FD34-EE51-F541-959D-4C4EA66B2E03}"/>
              </a:ext>
            </a:extLst>
          </p:cNvPr>
          <p:cNvSpPr txBox="1"/>
          <p:nvPr/>
        </p:nvSpPr>
        <p:spPr>
          <a:xfrm>
            <a:off x="2700421" y="5559162"/>
            <a:ext cx="171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LM Roman 10" pitchFamily="2" charset="77"/>
              </a:rPr>
              <a:t>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07D259-254C-DF45-85F1-1CC74A37EA49}"/>
              </a:ext>
            </a:extLst>
          </p:cNvPr>
          <p:cNvSpPr txBox="1"/>
          <p:nvPr/>
        </p:nvSpPr>
        <p:spPr>
          <a:xfrm>
            <a:off x="1504910" y="6211669"/>
            <a:ext cx="7082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LM Roman 10" pitchFamily="2" charset="77"/>
              </a:rPr>
              <a:t>Source of entangled particles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AEC8366-E851-D846-8DB0-6E934D0F6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16" y="3840480"/>
            <a:ext cx="1280160" cy="18553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0E6EE9-4702-7248-870C-CBDC0E61DF2C}"/>
              </a:ext>
            </a:extLst>
          </p:cNvPr>
          <p:cNvCxnSpPr>
            <a:cxnSpLocks/>
          </p:cNvCxnSpPr>
          <p:nvPr/>
        </p:nvCxnSpPr>
        <p:spPr>
          <a:xfrm flipH="1">
            <a:off x="7166916" y="4754880"/>
            <a:ext cx="1280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8F6BF55-05E9-894D-9C2B-D0D670191704}"/>
              </a:ext>
            </a:extLst>
          </p:cNvPr>
          <p:cNvSpPr txBox="1"/>
          <p:nvPr/>
        </p:nvSpPr>
        <p:spPr>
          <a:xfrm>
            <a:off x="8446782" y="3541446"/>
            <a:ext cx="388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LM Roman 10" pitchFamily="2" charset="77"/>
              </a:rPr>
              <a:t>two classical bits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70622-7FA0-E94C-89DE-80D208BE27BD}"/>
              </a:ext>
            </a:extLst>
          </p:cNvPr>
          <p:cNvSpPr txBox="1"/>
          <p:nvPr/>
        </p:nvSpPr>
        <p:spPr>
          <a:xfrm>
            <a:off x="8446782" y="4423900"/>
            <a:ext cx="388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LM Roman 10" pitchFamily="2" charset="77"/>
              </a:rPr>
              <a:t>single qubit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C3A4B0-ECFE-464B-8DE3-5A55EFECF63F}"/>
              </a:ext>
            </a:extLst>
          </p:cNvPr>
          <p:cNvCxnSpPr>
            <a:cxnSpLocks/>
          </p:cNvCxnSpPr>
          <p:nvPr/>
        </p:nvCxnSpPr>
        <p:spPr>
          <a:xfrm flipH="1">
            <a:off x="5046156" y="1546726"/>
            <a:ext cx="91440" cy="0"/>
          </a:xfrm>
          <a:prstGeom prst="line">
            <a:avLst/>
          </a:prstGeom>
          <a:ln w="50800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19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LM Roman 10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Tomei Fernandez</dc:creator>
  <cp:lastModifiedBy>Thiago Tomei Fernandez</cp:lastModifiedBy>
  <cp:revision>1</cp:revision>
  <dcterms:created xsi:type="dcterms:W3CDTF">2022-09-14T16:29:59Z</dcterms:created>
  <dcterms:modified xsi:type="dcterms:W3CDTF">2022-09-14T16:43:05Z</dcterms:modified>
</cp:coreProperties>
</file>