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6BFD-890C-2341-97B0-44487AFE6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7474C-3058-3942-B2BC-9D660BEB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0BF9-B149-6843-BD35-FBA843B5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EF3C-280B-9042-9D9F-63B0A235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02B1-2898-8C4B-B2AE-3440A6AA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0E-7A5D-B342-94D7-5FCA0385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CBB-9A25-0E4B-8C61-6DA3FA1A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E7A7-19CC-ED40-BA7C-13972FD3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5623-B99C-CF4D-8586-61343CD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F298-6F5F-7042-896B-B786327E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1B84-D8CC-7F4D-A6E4-BE19BDA8C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290A3-96E3-3F4C-87CE-6F78F98A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C8B1-6086-D54F-83F6-51F5D686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E0CE-7354-3048-8FAC-FA8EB9B0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594E-83A4-B34E-BC77-A82F04DD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087D-47FB-564D-A4C5-92823A21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36AF-2405-434C-8D63-6F812058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5DBE-012C-CB47-8A64-5B0FCBA4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432FE-6EF5-1E4C-AB09-C32EEAC5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1188-747B-7944-94DB-7FF769A6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7FC9-8F49-C144-B480-0B3FEE9A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3A95-9E25-3F44-AFC6-EA20DDD8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4D71-61C3-ED43-8806-F184FAC2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A952-DA65-834D-9359-F08C10C3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9B61-E2BE-6E41-A8B2-167B898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0760-A78F-1A47-9ECD-AA2C0960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1A2C-8CDF-CD4C-806E-CD8C0088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95D1C-B151-F046-8EF9-B8378971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00B7-120E-8F46-96CF-71F22FF0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BA49-5E02-CB4A-A62E-C7F66164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3ADA7-F742-A34E-89DA-84983D20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FABC-FE28-A04E-89DA-92DBB418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665E-43A5-0E47-BE4F-8020ED51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6427-6459-404D-A6CD-112E1606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B6BA-5179-1143-B4CC-507300152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47924-E55C-C441-BEE1-C66EB1ADF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8DBBA-04E4-374B-838D-B07FCE76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35DB2-FF57-8141-8F19-404E86F3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74342-8B5F-5442-A688-E4F95FA6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7E7B-F8DF-FA42-8A31-2FF64D30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9EC8A-CD15-2D47-9CE2-14E95703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650A6-D2E6-A348-809F-DA053C7F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6841D-E757-E143-96E8-265BD052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AAF7-92A9-0F4C-A928-90048D76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660B8-0E30-BA45-801B-9261B41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1DC4B-9671-1940-BC66-E6757780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BF92-6F96-DE44-B761-E6656B0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1054-F495-FC44-B8AD-7A80FE1E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CA425-1FAC-9444-8EFD-4A38354E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49B8B-3169-1042-8AA6-E139435F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F05E8-A597-A14A-A59A-3C6E1A40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207D-F7BD-D94F-B5CF-78B18D76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C740-04BE-3141-8F2C-5E8BE333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81153-95E6-0245-AC15-094372E0E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6E02-DD45-4542-A3AF-3A34CBC99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5FA71-AF5B-E548-B9A1-B420704E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C22C-4C7E-0840-AA12-245F29A0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BA9E-ACFC-F64B-8176-DD6E35A8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C116B-76EF-4C4D-A50A-71C386B1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8E2B-257E-0248-87A0-BF661A21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4434-7080-624D-B9B3-53BC4DE6A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0CA9-EB17-2A46-9E0A-891EBA831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681A-4EC6-F643-83B3-64C7153BC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97952-6424-A042-A2A1-9F081A8A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" y="2323"/>
            <a:ext cx="10762263" cy="6855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58DDD-89B6-A54F-AFBB-196ADF14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09" y="800614"/>
            <a:ext cx="207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Tomei Fernandez</dc:creator>
  <cp:lastModifiedBy>Thiago Tomei Fernandez</cp:lastModifiedBy>
  <cp:revision>2</cp:revision>
  <dcterms:created xsi:type="dcterms:W3CDTF">2022-09-14T16:29:59Z</dcterms:created>
  <dcterms:modified xsi:type="dcterms:W3CDTF">2022-09-14T16:51:32Z</dcterms:modified>
</cp:coreProperties>
</file>