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325" d="100"/>
          <a:sy n="325" d="100"/>
        </p:scale>
        <p:origin x="-11136" y="-3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49D5-87B7-0642-9DF4-6372336F4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225F4-5414-044A-AC23-F63516971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65BB-93E2-134D-82DB-06910DCE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FB6C-8280-614A-A07A-AED76388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007A-AC54-E744-8093-7A0295E0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C1E6-ADA3-5940-943B-670B40F4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49AD-E04F-2142-81FE-246BFA28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29E7-8525-E945-81BC-CB49C7DD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FF67-5AC8-4640-8EE4-75DFAE6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BBA5-C5E2-2E47-BA11-31A57871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0C914-84D0-164C-B662-AEF1355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816BB-3AA2-6A45-A229-EF6C3A5B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13F6C-0D37-7440-81EF-2C70CDBE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F6A7-D7AB-8D41-8F9A-B0960126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6417-55EE-3445-A1FC-FF29A0DE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0932-1C35-5E4A-BAD8-E4D1EA4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41F4-D53C-DB48-A920-2F6737D7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E5B0-BFD2-724B-B687-2A4B99F6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F2AD-8A1F-F54A-856D-75CBED4F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6091-077E-0F4F-B200-1A07B84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CCB8-11CB-0F4F-AD90-70A2703A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CCCC-A90F-BE45-8C9A-09830AA0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4082-B16A-FC4C-A025-A95CC418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0BD1-CCA5-A64B-882A-BD3CD936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F305-A970-C547-AC55-6F8555B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635E-140E-C541-9F95-F37430F1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50A7-4EF0-D648-B4E0-7413A7AA5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21CEC-ADF1-784B-8FE5-BB02FB127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6DF1-4A43-7341-BD56-31A166E8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20772-5055-B147-BDEB-5F8040DD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4963A-4A40-F942-A68E-15DE3CFE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0D72-0BD8-A54A-A8D7-E129CA7B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0B3D-3A8C-E84B-888E-143091A0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DB15-71ED-EC43-A4E9-E5DC29BD2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1B145-7DF3-3646-816E-C45830624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2E94A-6334-354C-9BBB-5C0A801FF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79FC8-0E16-314D-BCE1-0088AFF4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E6CB-593A-EB44-820A-233171D1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BEAD8-6350-4E42-A2C8-224A290B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5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C9D2-B662-8C43-B028-9F67B0B3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89E8E-3F4C-0D4B-B54C-1CB18102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B0B47-36F4-EB43-810A-66B6C0C9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619DA-2D36-A447-9A96-0596EA9D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5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99364-8E15-0640-838A-9545A31D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C5012-2265-A044-9CE2-C8EA3B77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4C306-D656-0849-B008-DF89ACAE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7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01C2-9CA6-2F44-9F42-7EF7F895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AD4B-7A0D-AC4F-8146-56CA7CD1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C6459-3C03-0543-86A3-8F0B485EF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6C21-FB86-5047-AEEC-68A34A8E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D137D-3B76-1F45-AE9B-A73871D3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190F-F1C2-284D-9955-84C4E5D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19A-6E37-084A-BE9C-C23ADF15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3A049-A2C4-AB4D-8484-123A0AC5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8F928-931F-0841-AF58-6AB866A0C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F510-68E4-1E40-889A-04FC8481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1644-E722-BC47-9266-06FAC25A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81B4-FC36-7449-A58B-3BCFDA42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5BEFF-E9CC-CA45-8255-8055944C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F3A69-8DDB-5D42-9D15-3CEBFE7E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83AA-79A0-084E-982D-C9611C359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24FB-01F2-9346-B4F1-96FCFD46B163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9356-B70C-544F-A787-74998530E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F9E8-511D-A549-A294-361C887D8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A366-136D-2C4C-B27E-2FBDB9BA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9DE58-5033-E44E-A2B7-AE0716B55F5E}"/>
              </a:ext>
            </a:extLst>
          </p:cNvPr>
          <p:cNvCxnSpPr>
            <a:cxnSpLocks/>
          </p:cNvCxnSpPr>
          <p:nvPr/>
        </p:nvCxnSpPr>
        <p:spPr>
          <a:xfrm rot="-2700000">
            <a:off x="5811070" y="2535925"/>
            <a:ext cx="1828800" cy="0"/>
          </a:xfrm>
          <a:prstGeom prst="straightConnector1">
            <a:avLst/>
          </a:prstGeom>
          <a:ln w="31750">
            <a:solidFill>
              <a:srgbClr val="0432FF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C726FA-7804-394A-867B-1B09C52BBBAB}"/>
              </a:ext>
            </a:extLst>
          </p:cNvPr>
          <p:cNvCxnSpPr/>
          <p:nvPr/>
        </p:nvCxnSpPr>
        <p:spPr>
          <a:xfrm>
            <a:off x="3789405" y="3182504"/>
            <a:ext cx="457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05E1D-A4B7-C540-9B73-B75F9DD81028}"/>
              </a:ext>
            </a:extLst>
          </p:cNvPr>
          <p:cNvCxnSpPr>
            <a:cxnSpLocks/>
          </p:cNvCxnSpPr>
          <p:nvPr/>
        </p:nvCxnSpPr>
        <p:spPr>
          <a:xfrm>
            <a:off x="6074983" y="3181594"/>
            <a:ext cx="1828800" cy="0"/>
          </a:xfrm>
          <a:prstGeom prst="straightConnector1">
            <a:avLst/>
          </a:prstGeom>
          <a:ln w="31750">
            <a:solidFill>
              <a:srgbClr val="0432FF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6BC5D-F5F5-0148-867E-CD3B7EF236C2}"/>
              </a:ext>
            </a:extLst>
          </p:cNvPr>
          <p:cNvCxnSpPr>
            <a:cxnSpLocks/>
          </p:cNvCxnSpPr>
          <p:nvPr/>
        </p:nvCxnSpPr>
        <p:spPr>
          <a:xfrm rot="-5400000">
            <a:off x="5161427" y="2271735"/>
            <a:ext cx="1828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367714-1624-7245-B3E1-107F0172975D}"/>
              </a:ext>
            </a:extLst>
          </p:cNvPr>
          <p:cNvCxnSpPr>
            <a:cxnSpLocks/>
          </p:cNvCxnSpPr>
          <p:nvPr/>
        </p:nvCxnSpPr>
        <p:spPr>
          <a:xfrm rot="-8100000">
            <a:off x="4513584" y="2532184"/>
            <a:ext cx="1828800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2013404B-34A6-6940-9E94-BFD2F6F66AD3}"/>
              </a:ext>
            </a:extLst>
          </p:cNvPr>
          <p:cNvSpPr/>
          <p:nvPr/>
        </p:nvSpPr>
        <p:spPr>
          <a:xfrm>
            <a:off x="5547157" y="2061738"/>
            <a:ext cx="1828800" cy="1828800"/>
          </a:xfrm>
          <a:prstGeom prst="arc">
            <a:avLst>
              <a:gd name="adj1" fmla="val 11879855"/>
              <a:gd name="adj2" fmla="val 146617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A6694D60-1A74-234F-8EA8-3C706B1EFA84}"/>
              </a:ext>
            </a:extLst>
          </p:cNvPr>
          <p:cNvSpPr/>
          <p:nvPr/>
        </p:nvSpPr>
        <p:spPr>
          <a:xfrm rot="5400000">
            <a:off x="4892762" y="2109320"/>
            <a:ext cx="1828800" cy="1828800"/>
          </a:xfrm>
          <a:prstGeom prst="arc">
            <a:avLst>
              <a:gd name="adj1" fmla="val 11879855"/>
              <a:gd name="adj2" fmla="val 146617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6A8BB9-8617-FA49-9801-8D978D5990CE}"/>
              </a:ext>
            </a:extLst>
          </p:cNvPr>
          <p:cNvCxnSpPr>
            <a:cxnSpLocks/>
          </p:cNvCxnSpPr>
          <p:nvPr/>
        </p:nvCxnSpPr>
        <p:spPr>
          <a:xfrm flipV="1">
            <a:off x="6075405" y="884147"/>
            <a:ext cx="0" cy="4572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09A56E5-9C07-3646-B473-8FB9336C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819" y="3281796"/>
            <a:ext cx="330200" cy="393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4DDDC4-FA0A-134F-89DC-ECD54BE6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69" y="1441105"/>
            <a:ext cx="292100" cy="444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2B737E-5ECD-FA4D-9568-F9CD83DDF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664" y="1441105"/>
            <a:ext cx="177800" cy="444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CA936A-EE97-214E-B800-32A2CBEED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657" y="1030301"/>
            <a:ext cx="215900" cy="33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975A9C-8232-4E41-87F8-2CEFDFC53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563" y="1924578"/>
            <a:ext cx="415187" cy="2743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B05A8A-EFE2-9840-A44F-C4EE1F942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183" y="1923445"/>
            <a:ext cx="415187" cy="2743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DF4093-63C5-CE4F-B822-6D35AAA9D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613" y="543630"/>
            <a:ext cx="215900" cy="215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9ECBDE-C0A4-8F41-8AA3-158334ACC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2762" y="3078185"/>
            <a:ext cx="2286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Thiago Tomei Fernandez</dc:creator>
  <cp:lastModifiedBy>Thiago Tomei Fernandez</cp:lastModifiedBy>
  <cp:revision>1</cp:revision>
  <dcterms:created xsi:type="dcterms:W3CDTF">2022-08-30T14:25:07Z</dcterms:created>
  <dcterms:modified xsi:type="dcterms:W3CDTF">2022-08-30T14:36:44Z</dcterms:modified>
</cp:coreProperties>
</file>