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9"/>
  </p:normalViewPr>
  <p:slideViewPr>
    <p:cSldViewPr snapToGrid="0" snapToObjects="1">
      <p:cViewPr>
        <p:scale>
          <a:sx n="80" d="100"/>
          <a:sy n="80" d="100"/>
        </p:scale>
        <p:origin x="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4838-F213-D642-8528-E7E3B7FF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0E157-645B-9F4C-A847-9AFDBB317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11A4-BDA5-8A4D-A778-7655D532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0EEA-1E1C-8745-8A76-D7D74CF0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8BD1-BACD-FC44-8278-ED31D17F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4062-9126-0E43-BBBD-D416BD7C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F0024-891E-834E-AA00-5226FE1A0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BBD6-A9A5-DF48-8030-E77CDCB5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3022-F401-0E4D-BD7C-6CB8A7B3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48FA-4CF3-7546-9695-AC88453E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06CDB-ED43-A048-92FA-BE808CB9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B889F-398A-ED48-AB40-BD09BF93D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25CA-D36E-BD40-AE10-37F5F2D4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54DD-95E0-1B4D-B474-2C6B7B5D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9EAE-E942-B244-A335-30602835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A393-8CD8-EF4B-AF1B-1E09C20F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E83D-6934-8F4B-8F1B-0029CBB6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6FB1-4CF3-0446-9AAC-65CDC414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3900-0385-944B-9C85-ADF3DF15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D8F9-9E9D-C54C-B609-4616CB79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8846-754B-1947-993B-1BB597DA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985E-4EFA-E144-8612-E2663C1B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D7D5-43CD-EC47-B88F-2EA433C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A38D-295A-EE46-B26A-30759372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48EC-8468-AF49-A03B-5234BE52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A83A-4148-5343-88AB-B4966AC2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300F-8E6B-3F44-AA16-9B48BABA7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69399-FA5E-F74F-B9D3-CF0403F6E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C97F-88A6-2E4E-B26F-7FE11C79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B4A30-2EE7-C443-AF40-BD2C7280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6258D-82D9-ED4B-BBB9-6A56DA4F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AD7-1BD3-BC4B-91B1-C58C0F84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78BC-6AAA-7645-9A2C-C0A56E507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64E2C-F92E-8A4E-A316-DB3C5AE91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9E352-F724-2B40-BD5E-A48391C2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6545B-68C5-3447-833F-C56931B26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E607C-6A1B-D540-BE53-25D2D702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D54A8-5506-274B-9F9D-CDB6242E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C1F8E-D87C-3540-AFCF-F607EC6D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A255-DA9A-D64C-9785-FF296123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E623B-E192-794A-912E-852E454B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1B1F9-AB73-0144-99F3-8A5D6FAF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E8715-0BE8-AD43-B640-1A3E823C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8BA1F-06A9-9A46-B5F4-D7D86F64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13616-C499-2B47-9B2F-73CDACD1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E45D3-EB51-674D-BB6D-D5D0B093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4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0DF8-960F-BA49-9BF5-A6BA4B31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C03B-4EA9-EF43-A92D-86F8DFD4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4689D-DB00-4844-AE46-C35B7188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155ED-AFF9-2A41-9CC6-28A3CA62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79113-938C-A948-90CD-8DE28754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9E228-79B4-BF4E-99FC-B9E5247C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4D15-82F6-8D46-9A59-D2D6ECFC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2595B-BDB9-DF4E-9E5B-DFDA212F5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ED66F-8C9C-2340-80CC-257B45DE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1A76A-FE15-0442-8AEF-39C545F1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0CC0D-F970-144D-A462-DBFCA04A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B4AB-913A-4642-AFC2-90B24F0B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9B715-4999-FE4B-B665-3C5266E4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F6FD-4E02-C34A-B4F7-E1F3DAA08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B408-0A5B-194B-A528-5EAEA7EC2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8C37A-3AD9-5342-A8C3-C8788C002EE8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F11E-7853-7847-BA35-AD45D92A5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8231-3BEE-9644-8869-7D80ED048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64AA-2DCE-544A-9638-203C640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B8574-1F97-9643-8A3F-09CAC244ADDB}"/>
              </a:ext>
            </a:extLst>
          </p:cNvPr>
          <p:cNvCxnSpPr>
            <a:cxnSpLocks/>
            <a:endCxn id="6" idx="6"/>
          </p:cNvCxnSpPr>
          <p:nvPr/>
        </p:nvCxnSpPr>
        <p:spPr>
          <a:xfrm flipV="1">
            <a:off x="5049864" y="1228241"/>
            <a:ext cx="2544305" cy="532754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520F178-0EB2-F54C-BBA6-B683FEF6B737}"/>
              </a:ext>
            </a:extLst>
          </p:cNvPr>
          <p:cNvSpPr/>
          <p:nvPr/>
        </p:nvSpPr>
        <p:spPr>
          <a:xfrm>
            <a:off x="2526224" y="426203"/>
            <a:ext cx="5067945" cy="160407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506932-1719-8C4B-95AA-98BFE0FF25C9}"/>
              </a:ext>
            </a:extLst>
          </p:cNvPr>
          <p:cNvCxnSpPr>
            <a:cxnSpLocks/>
          </p:cNvCxnSpPr>
          <p:nvPr/>
        </p:nvCxnSpPr>
        <p:spPr>
          <a:xfrm>
            <a:off x="5060197" y="176463"/>
            <a:ext cx="0" cy="637932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BCA9BDDA-C547-7641-B25E-BB0A0AF59F45}"/>
              </a:ext>
            </a:extLst>
          </p:cNvPr>
          <p:cNvSpPr/>
          <p:nvPr/>
        </p:nvSpPr>
        <p:spPr>
          <a:xfrm rot="1529957">
            <a:off x="7415788" y="1217377"/>
            <a:ext cx="270934" cy="2335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F26F604-1A6D-BC4F-8D01-9E7CE9689B3D}"/>
              </a:ext>
            </a:extLst>
          </p:cNvPr>
          <p:cNvSpPr>
            <a:spLocks noChangeAspect="1"/>
          </p:cNvSpPr>
          <p:nvPr/>
        </p:nvSpPr>
        <p:spPr>
          <a:xfrm rot="5400000">
            <a:off x="5396818" y="1933104"/>
            <a:ext cx="189653" cy="16349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17460C-CF54-D34E-8A6C-CE44F8B8D93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26224" y="1228241"/>
            <a:ext cx="2533973" cy="532754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180E1C2-7E55-6441-B572-FA8E7E398B66}"/>
              </a:ext>
            </a:extLst>
          </p:cNvPr>
          <p:cNvSpPr/>
          <p:nvPr/>
        </p:nvSpPr>
        <p:spPr>
          <a:xfrm>
            <a:off x="3549723" y="2843397"/>
            <a:ext cx="3032365" cy="959786"/>
          </a:xfrm>
          <a:prstGeom prst="ellipse">
            <a:avLst/>
          </a:prstGeom>
          <a:solidFill>
            <a:schemeClr val="bg1">
              <a:lumMod val="75000"/>
              <a:alpha val="10064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5534DA-C079-A04D-85E8-2093FF37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44" y="3155778"/>
            <a:ext cx="304800" cy="330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F6A486-A533-304E-BFC6-C3D079ACA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40" y="66264"/>
            <a:ext cx="215900" cy="215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F09635-AC31-434F-BB51-A750F1059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244" y="4849283"/>
            <a:ext cx="203200" cy="330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EB3FBE-C1A2-B24D-B265-8A9CE9A86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09" y="1728422"/>
            <a:ext cx="812800" cy="571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EC9C12-F48E-FC46-A072-BEDABDAA1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844" y="1467097"/>
            <a:ext cx="457200" cy="304800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5463F829-F943-5943-82F7-340D2942D8AE}"/>
              </a:ext>
            </a:extLst>
          </p:cNvPr>
          <p:cNvSpPr/>
          <p:nvPr/>
        </p:nvSpPr>
        <p:spPr>
          <a:xfrm>
            <a:off x="3599877" y="5313233"/>
            <a:ext cx="2862885" cy="1930700"/>
          </a:xfrm>
          <a:prstGeom prst="arc">
            <a:avLst>
              <a:gd name="adj1" fmla="val 16200000"/>
              <a:gd name="adj2" fmla="val 181833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Tomei Fernandez</dc:creator>
  <cp:lastModifiedBy>Thiago Tomei Fernandez</cp:lastModifiedBy>
  <cp:revision>3</cp:revision>
  <dcterms:created xsi:type="dcterms:W3CDTF">2022-11-19T14:42:12Z</dcterms:created>
  <dcterms:modified xsi:type="dcterms:W3CDTF">2022-11-19T18:46:05Z</dcterms:modified>
</cp:coreProperties>
</file>