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6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92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114-44FA-BC4B-A629-19E53061A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DDF1F-B705-AB45-B8AC-5CB0FBDC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CFCBD-FE06-D542-BDA5-4487AC7D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E27F-3AA9-9041-AAAC-AE5270F2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D3C4-B3A5-2D42-A456-273AFF2F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E14D-9CDF-C049-97AE-CB83C692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B16F-052A-E345-A43C-40019914F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4335-3B09-B044-9ECD-FC439C5F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8BE7-38F4-4D48-A0D8-0B572B56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9DF2-746A-054F-BC5D-44C31798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41DB6-4BFD-8A48-B9A4-DB67CE1B5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75CFD-E758-1A4C-93FB-759E3902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2C5C-0C6F-734F-95F1-82C0935D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44B9-B0EF-1C44-8BCF-ED38BEFF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CC0E-829F-DB41-A5C5-F47DE86D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F69D-9244-5D4A-97AD-B11DDB4D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AEEF-BC1D-D04B-9E11-52C27609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0B5E-AE32-6447-922B-2A01C27F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0DA6-8695-3147-8423-0EC43D5B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532F-1B61-F34D-85E1-327C2CD9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DCC2-DE05-9C4C-A29A-E0AE02E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761FA-6AD4-F845-B5D5-4C45EAC8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9E7E-2849-A242-8427-8F737D7C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353D-2695-C94E-B759-434255E1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D3F7-6C6F-324D-B8F6-912DB87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7E17-2C3C-274A-AC51-C7C73BEB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ACC7-8BB2-5B4F-B0AE-F072B8E5F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B4FF3-3F13-1A44-AEA4-E0C8D1E8C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B426D-5E4E-5D4F-B31E-CF8CECE3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B2F9-C683-0946-864E-4CE555F7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6842E-15C1-1544-B1A4-BD801724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F9E3-A3AF-024F-AB7B-261F0FC0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B69B-3714-EC49-B1DA-70F21F08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15A7F-B3CE-9A4F-AA89-222F38BD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52C97-B9BE-3040-98FC-93C55ABE4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5B004-6CF5-4E45-83BE-5A51A133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5884B-FB59-0443-A0BF-8FB403E9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65A24-E275-DC45-8625-0BE7AF1B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24F5F-3B12-A645-A3A2-5BB7A596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5873-CA74-D649-B93F-08855CB5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B4E2F-DD1B-9845-8341-F9E03098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F9442-7ED9-D344-A5E1-38F9BBA3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C7982-588F-3841-8037-4C4D647D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3FDE9-879A-3A4C-A980-0E08FF52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20ADE-3A2A-454F-A8B5-9CCE762A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27C25-B311-0744-A16B-4ADE8090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CAA3-95FE-1B45-BC5B-3AA1CBD8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66B5-DA50-E444-A9FB-BE9C683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2EC20-0BAB-0649-AD0C-D746DDCDD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E1C6-523B-734D-8DED-C14C750A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614C6-2D67-554F-997F-C3B2D095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FA6BA-A29E-E546-BFE1-9ACCFAC3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B83B-7CF4-0E45-9CC4-4A553878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53797-10F9-D746-972B-B239338E6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D33E6-CC8B-E645-BCB0-356C3F3E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75EA-0DDE-3E42-A3F6-B68DBC3C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A416-B47C-A84D-AB23-45C46405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C45F-1767-1243-9B5F-C566A294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83F9D-1BD7-304E-953A-E53DC4EC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3A34-ED90-5743-8751-E39FD63B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8238-727E-904C-8988-F2806CE24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89E1-EB25-FE42-A1F7-C837DCCE0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EC93-3E22-D24B-806E-DA774ECF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D3BDCB14-CC8C-8940-AD4B-333EA30448AF}"/>
              </a:ext>
            </a:extLst>
          </p:cNvPr>
          <p:cNvSpPr/>
          <p:nvPr/>
        </p:nvSpPr>
        <p:spPr>
          <a:xfrm>
            <a:off x="1870841" y="998483"/>
            <a:ext cx="7945821" cy="2448910"/>
          </a:xfrm>
          <a:custGeom>
            <a:avLst/>
            <a:gdLst>
              <a:gd name="connsiteX0" fmla="*/ 0 w 7945821"/>
              <a:gd name="connsiteY0" fmla="*/ 2448910 h 2448910"/>
              <a:gd name="connsiteX1" fmla="*/ 2112580 w 7945821"/>
              <a:gd name="connsiteY1" fmla="*/ 420414 h 2448910"/>
              <a:gd name="connsiteX2" fmla="*/ 5559973 w 7945821"/>
              <a:gd name="connsiteY2" fmla="*/ 1376855 h 2448910"/>
              <a:gd name="connsiteX3" fmla="*/ 7945821 w 7945821"/>
              <a:gd name="connsiteY3" fmla="*/ 0 h 24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821" h="2448910">
                <a:moveTo>
                  <a:pt x="0" y="2448910"/>
                </a:moveTo>
                <a:cubicBezTo>
                  <a:pt x="592959" y="1524000"/>
                  <a:pt x="1185918" y="599090"/>
                  <a:pt x="2112580" y="420414"/>
                </a:cubicBezTo>
                <a:cubicBezTo>
                  <a:pt x="3039242" y="241738"/>
                  <a:pt x="4587766" y="1446924"/>
                  <a:pt x="5559973" y="1376855"/>
                </a:cubicBezTo>
                <a:cubicBezTo>
                  <a:pt x="6532180" y="1306786"/>
                  <a:pt x="7239000" y="653393"/>
                  <a:pt x="7945821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00B5CD7-10D1-674A-B01F-E9C37428790C}"/>
              </a:ext>
            </a:extLst>
          </p:cNvPr>
          <p:cNvSpPr/>
          <p:nvPr/>
        </p:nvSpPr>
        <p:spPr>
          <a:xfrm>
            <a:off x="2123089" y="3578772"/>
            <a:ext cx="7945821" cy="2448910"/>
          </a:xfrm>
          <a:custGeom>
            <a:avLst/>
            <a:gdLst>
              <a:gd name="connsiteX0" fmla="*/ 0 w 7945821"/>
              <a:gd name="connsiteY0" fmla="*/ 2448910 h 2448910"/>
              <a:gd name="connsiteX1" fmla="*/ 2112580 w 7945821"/>
              <a:gd name="connsiteY1" fmla="*/ 420414 h 2448910"/>
              <a:gd name="connsiteX2" fmla="*/ 5559973 w 7945821"/>
              <a:gd name="connsiteY2" fmla="*/ 1376855 h 2448910"/>
              <a:gd name="connsiteX3" fmla="*/ 7945821 w 7945821"/>
              <a:gd name="connsiteY3" fmla="*/ 0 h 24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821" h="2448910">
                <a:moveTo>
                  <a:pt x="0" y="2448910"/>
                </a:moveTo>
                <a:cubicBezTo>
                  <a:pt x="592959" y="1524000"/>
                  <a:pt x="1185918" y="599090"/>
                  <a:pt x="2112580" y="420414"/>
                </a:cubicBezTo>
                <a:cubicBezTo>
                  <a:pt x="3039242" y="241738"/>
                  <a:pt x="4587766" y="1446924"/>
                  <a:pt x="5559973" y="1376855"/>
                </a:cubicBezTo>
                <a:cubicBezTo>
                  <a:pt x="6532180" y="1306786"/>
                  <a:pt x="7239000" y="653393"/>
                  <a:pt x="7945821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70F4BB-5A24-A04E-B162-4A5B31DB356C}"/>
              </a:ext>
            </a:extLst>
          </p:cNvPr>
          <p:cNvCxnSpPr/>
          <p:nvPr/>
        </p:nvCxnSpPr>
        <p:spPr>
          <a:xfrm flipV="1">
            <a:off x="2921876" y="1292773"/>
            <a:ext cx="819807" cy="735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A5D92-FF4A-124E-A7A9-76C6D0A42BBA}"/>
              </a:ext>
            </a:extLst>
          </p:cNvPr>
          <p:cNvCxnSpPr>
            <a:cxnSpLocks/>
          </p:cNvCxnSpPr>
          <p:nvPr/>
        </p:nvCxnSpPr>
        <p:spPr>
          <a:xfrm flipH="1">
            <a:off x="2150639" y="4874471"/>
            <a:ext cx="784684" cy="704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2A1DC3-243A-874D-A454-A8C80BCCD371}"/>
              </a:ext>
            </a:extLst>
          </p:cNvPr>
          <p:cNvCxnSpPr>
            <a:cxnSpLocks/>
          </p:cNvCxnSpPr>
          <p:nvPr/>
        </p:nvCxnSpPr>
        <p:spPr>
          <a:xfrm>
            <a:off x="7425559" y="2396359"/>
            <a:ext cx="1024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DE76B6-507B-3947-8850-16CF3D5F2001}"/>
              </a:ext>
            </a:extLst>
          </p:cNvPr>
          <p:cNvCxnSpPr>
            <a:cxnSpLocks/>
          </p:cNvCxnSpPr>
          <p:nvPr/>
        </p:nvCxnSpPr>
        <p:spPr>
          <a:xfrm flipH="1">
            <a:off x="6400800" y="4966138"/>
            <a:ext cx="10247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C121AEB-0F3F-2A40-8DA8-BA019632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35" y="1526051"/>
            <a:ext cx="787783" cy="3389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E305A9-A3F3-CD4A-9F47-A66341F3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48" y="842986"/>
            <a:ext cx="815264" cy="338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6A8804-17B2-3F4D-BCAD-C6959F7F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934" y="2242004"/>
            <a:ext cx="1346559" cy="3389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C36F6F-2A1C-B04D-AC37-75C39F4C4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49" y="1689567"/>
            <a:ext cx="1300758" cy="3389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AE7B6E-310F-AB4B-9D2F-B19F50996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504" y="5120640"/>
            <a:ext cx="3072382" cy="3383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C14F58-9A4F-3249-B49E-227151EDB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403" y="5577840"/>
            <a:ext cx="3389298" cy="3389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A8439F-09E2-504D-BF40-4DE9D20F3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6080" y="5577840"/>
            <a:ext cx="3032048" cy="338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3F77E-8414-C049-938D-51183FF9D3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1876" y="5120640"/>
            <a:ext cx="2720599" cy="3389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9543533-CB7D-6C48-B23A-B976291957A9}"/>
              </a:ext>
            </a:extLst>
          </p:cNvPr>
          <p:cNvSpPr>
            <a:spLocks noChangeAspect="1"/>
          </p:cNvSpPr>
          <p:nvPr/>
        </p:nvSpPr>
        <p:spPr>
          <a:xfrm>
            <a:off x="7385135" y="23262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67D00A-B5BA-3D45-9E96-10DE05F89329}"/>
              </a:ext>
            </a:extLst>
          </p:cNvPr>
          <p:cNvSpPr>
            <a:spLocks noChangeAspect="1"/>
          </p:cNvSpPr>
          <p:nvPr/>
        </p:nvSpPr>
        <p:spPr>
          <a:xfrm>
            <a:off x="2882158" y="19274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529075-911A-964A-914E-8B2D89C9F61B}"/>
              </a:ext>
            </a:extLst>
          </p:cNvPr>
          <p:cNvSpPr>
            <a:spLocks noChangeAspect="1"/>
          </p:cNvSpPr>
          <p:nvPr/>
        </p:nvSpPr>
        <p:spPr>
          <a:xfrm>
            <a:off x="7409328" y="489472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5A7030-DBAF-0041-A4F4-80686FF45F5D}"/>
              </a:ext>
            </a:extLst>
          </p:cNvPr>
          <p:cNvSpPr>
            <a:spLocks noChangeAspect="1"/>
          </p:cNvSpPr>
          <p:nvPr/>
        </p:nvSpPr>
        <p:spPr>
          <a:xfrm>
            <a:off x="2891121" y="4800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F3CB8F-11A8-0F48-9733-E1102C91EF01}"/>
              </a:ext>
            </a:extLst>
          </p:cNvPr>
          <p:cNvCxnSpPr>
            <a:cxnSpLocks/>
          </p:cNvCxnSpPr>
          <p:nvPr/>
        </p:nvCxnSpPr>
        <p:spPr>
          <a:xfrm>
            <a:off x="2945443" y="2071384"/>
            <a:ext cx="10817" cy="274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F575DA-E4D5-1845-8A62-9A806F68ED19}"/>
              </a:ext>
            </a:extLst>
          </p:cNvPr>
          <p:cNvCxnSpPr>
            <a:cxnSpLocks/>
          </p:cNvCxnSpPr>
          <p:nvPr/>
        </p:nvCxnSpPr>
        <p:spPr>
          <a:xfrm>
            <a:off x="7442898" y="2373941"/>
            <a:ext cx="35010" cy="2604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0D1649B-53A3-2848-9001-404BFDDA98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0293" y="411218"/>
            <a:ext cx="2438400" cy="419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ABB04FD-4A89-C74A-B978-AE3C3A1876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1112" y="3081338"/>
            <a:ext cx="2451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5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Tomei Fernandez</dc:creator>
  <cp:lastModifiedBy>Thiago Tomei Fernandez</cp:lastModifiedBy>
  <cp:revision>1</cp:revision>
  <dcterms:created xsi:type="dcterms:W3CDTF">2022-10-25T21:43:40Z</dcterms:created>
  <dcterms:modified xsi:type="dcterms:W3CDTF">2022-10-25T21:58:09Z</dcterms:modified>
</cp:coreProperties>
</file>