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/>
    <p:restoredTop sz="96327"/>
  </p:normalViewPr>
  <p:slideViewPr>
    <p:cSldViewPr snapToGrid="0" snapToObjects="1">
      <p:cViewPr>
        <p:scale>
          <a:sx n="120" d="100"/>
          <a:sy n="120" d="100"/>
        </p:scale>
        <p:origin x="-3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114-44FA-BC4B-A629-19E53061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DF1F-B705-AB45-B8AC-5CB0FBDC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FCBD-FE06-D542-BDA5-4487AC7D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E27F-3AA9-9041-AAAC-AE5270F2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D3C4-B3A5-2D42-A456-273AFF2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14D-9CDF-C049-97AE-CB83C692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B16F-052A-E345-A43C-40019914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4335-3B09-B044-9ECD-FC439C5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BE7-38F4-4D48-A0D8-0B572B56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9DF2-746A-054F-BC5D-44C3179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41DB6-4BFD-8A48-B9A4-DB67CE1B5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75CFD-E758-1A4C-93FB-759E3902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2C5C-0C6F-734F-95F1-82C0935D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44B9-B0EF-1C44-8BCF-ED38BEF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CC0E-829F-DB41-A5C5-F47DE86D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69D-9244-5D4A-97AD-B11DDB4D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AEEF-BC1D-D04B-9E11-52C27609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0B5E-AE32-6447-922B-2A01C27F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0DA6-8695-3147-8423-0EC43D5B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532F-1B61-F34D-85E1-327C2CD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DCC2-DE05-9C4C-A29A-E0AE02E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61FA-6AD4-F845-B5D5-4C45EAC8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9E7E-2849-A242-8427-8F737D7C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353D-2695-C94E-B759-434255E1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D3F7-6C6F-324D-B8F6-912DB87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7E17-2C3C-274A-AC51-C7C73BEB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ACC7-8BB2-5B4F-B0AE-F072B8E5F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B4FF3-3F13-1A44-AEA4-E0C8D1E8C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426D-5E4E-5D4F-B31E-CF8CECE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B2F9-C683-0946-864E-4CE555F7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6842E-15C1-1544-B1A4-BD801724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F9E3-A3AF-024F-AB7B-261F0FC0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B69B-3714-EC49-B1DA-70F21F08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15A7F-B3CE-9A4F-AA89-222F38BD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52C97-B9BE-3040-98FC-93C55ABE4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5B004-6CF5-4E45-83BE-5A51A133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5884B-FB59-0443-A0BF-8FB403E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65A24-E275-DC45-8625-0BE7AF1B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24F5F-3B12-A645-A3A2-5BB7A596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5873-CA74-D649-B93F-08855CB5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B4E2F-DD1B-9845-8341-F9E03098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9442-7ED9-D344-A5E1-38F9BBA3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C7982-588F-3841-8037-4C4D647D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3FDE9-879A-3A4C-A980-0E08FF52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20ADE-3A2A-454F-A8B5-9CCE762A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27C25-B311-0744-A16B-4ADE8090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AA3-95FE-1B45-BC5B-3AA1CBD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6B5-DA50-E444-A9FB-BE9C683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EC20-0BAB-0649-AD0C-D746DDCD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E1C6-523B-734D-8DED-C14C750A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14C6-2D67-554F-997F-C3B2D095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FA6BA-A29E-E546-BFE1-9ACCFAC3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83B-7CF4-0E45-9CC4-4A553878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53797-10F9-D746-972B-B239338E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33E6-CC8B-E645-BCB0-356C3F3E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75EA-0DDE-3E42-A3F6-B68DBC3C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A416-B47C-A84D-AB23-45C4640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C45F-1767-1243-9B5F-C566A294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83F9D-1BD7-304E-953A-E53DC4EC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3A34-ED90-5743-8751-E39FD63B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8238-727E-904C-8988-F2806CE2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AFB8-B761-AB4A-89EA-F41AECBEE16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89E1-EB25-FE42-A1F7-C837DCCE0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EC93-3E22-D24B-806E-DA774ECF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223D-4920-CB4E-851D-792FA33D8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0F4BB-5A24-A04E-B162-4A5B31DB356C}"/>
              </a:ext>
            </a:extLst>
          </p:cNvPr>
          <p:cNvCxnSpPr>
            <a:cxnSpLocks/>
          </p:cNvCxnSpPr>
          <p:nvPr/>
        </p:nvCxnSpPr>
        <p:spPr>
          <a:xfrm flipV="1">
            <a:off x="2945956" y="4390021"/>
            <a:ext cx="82325" cy="392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867D00A-B5BA-3D45-9E96-10DE05F89329}"/>
              </a:ext>
            </a:extLst>
          </p:cNvPr>
          <p:cNvSpPr>
            <a:spLocks noChangeAspect="1"/>
          </p:cNvSpPr>
          <p:nvPr/>
        </p:nvSpPr>
        <p:spPr>
          <a:xfrm>
            <a:off x="2882158" y="21081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5A7030-DBAF-0041-A4F4-80686FF45F5D}"/>
              </a:ext>
            </a:extLst>
          </p:cNvPr>
          <p:cNvSpPr>
            <a:spLocks noChangeAspect="1"/>
          </p:cNvSpPr>
          <p:nvPr/>
        </p:nvSpPr>
        <p:spPr>
          <a:xfrm>
            <a:off x="2891121" y="4800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F3CB8F-11A8-0F48-9733-E1102C91EF01}"/>
              </a:ext>
            </a:extLst>
          </p:cNvPr>
          <p:cNvCxnSpPr>
            <a:cxnSpLocks/>
          </p:cNvCxnSpPr>
          <p:nvPr/>
        </p:nvCxnSpPr>
        <p:spPr>
          <a:xfrm>
            <a:off x="2950738" y="2245338"/>
            <a:ext cx="5522" cy="25692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43CE8C2-A2F4-F74A-975C-E8012117B6DD}"/>
              </a:ext>
            </a:extLst>
          </p:cNvPr>
          <p:cNvSpPr/>
          <p:nvPr/>
        </p:nvSpPr>
        <p:spPr>
          <a:xfrm>
            <a:off x="2968893" y="3500438"/>
            <a:ext cx="2609099" cy="2609099"/>
          </a:xfrm>
          <a:prstGeom prst="arc">
            <a:avLst>
              <a:gd name="adj1" fmla="val 10762341"/>
              <a:gd name="adj2" fmla="val 1615781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C789F6EA-455F-7C4B-90A0-42B6B9842C33}"/>
              </a:ext>
            </a:extLst>
          </p:cNvPr>
          <p:cNvSpPr/>
          <p:nvPr/>
        </p:nvSpPr>
        <p:spPr>
          <a:xfrm>
            <a:off x="2956260" y="864252"/>
            <a:ext cx="2609099" cy="2609099"/>
          </a:xfrm>
          <a:prstGeom prst="arc">
            <a:avLst>
              <a:gd name="adj1" fmla="val 5417315"/>
              <a:gd name="adj2" fmla="val 106945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AF0E1D-1D09-B643-8ACE-DEDE53F050CD}"/>
              </a:ext>
            </a:extLst>
          </p:cNvPr>
          <p:cNvCxnSpPr>
            <a:cxnSpLocks/>
          </p:cNvCxnSpPr>
          <p:nvPr/>
        </p:nvCxnSpPr>
        <p:spPr>
          <a:xfrm flipH="1" flipV="1">
            <a:off x="2882158" y="1701209"/>
            <a:ext cx="53258" cy="467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8B4F098-1552-3449-84AC-0E44426A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95" y="4685024"/>
            <a:ext cx="330200" cy="3683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55EFD33-67A0-884C-A122-227C0962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03" y="3289201"/>
            <a:ext cx="1079500" cy="3683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79C1D9C-F67E-6B4D-ACFD-81EE7377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195" y="1971951"/>
            <a:ext cx="1308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2</cp:revision>
  <dcterms:created xsi:type="dcterms:W3CDTF">2022-10-25T21:43:40Z</dcterms:created>
  <dcterms:modified xsi:type="dcterms:W3CDTF">2022-10-25T22:07:20Z</dcterms:modified>
</cp:coreProperties>
</file>