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4"/>
  </p:normalViewPr>
  <p:slideViewPr>
    <p:cSldViewPr snapToGrid="0" snapToObjects="1">
      <p:cViewPr>
        <p:scale>
          <a:sx n="95" d="100"/>
          <a:sy n="95" d="100"/>
        </p:scale>
        <p:origin x="-12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BE95-49BF-894F-86B4-8FF9558AE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6D01B-976A-0F41-98DE-A195DD9A1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C2C4-39C8-F44E-BA47-6DD13E04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E5B8-31C7-DF44-9651-4EAEE594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B0F8-D0D9-AB42-8673-AAFE251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947-F237-3B44-98D0-D1D29F16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21AF-3C6B-064A-833E-7B3218FC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00F9-30A7-A748-9C51-E48ABDF6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EE0B-1AEC-BA48-9741-74626E91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9B96-8581-3844-B012-956496AB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7BA61-3A3E-4D49-8195-E1B736DC4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9DB7F-FFD8-E146-A901-1CD7832B8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22DD-9CB5-B947-91D0-6D694A16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8644-49EC-AA41-997E-B6BFB3D5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536D-A9C9-BE45-A205-6E10865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D8C7-1907-4448-86B7-65C8F004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52F7-2D0E-6E47-B1CD-A28267E4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0EEE-3B08-1745-91FD-ABABC0B6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4512-04FD-DC4E-94F5-2A603345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5818-157E-C642-B7E4-70B2D318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6DBA-AE93-E74B-98F7-D74C2885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5AEF-E27F-C64A-9346-3EF5BD42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3CFE-A015-954A-81C5-CA567652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14B2-63BB-2F4E-A2E1-0F537E7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5D64-C388-5E46-9602-69E2CACE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375-68F6-B944-B8A7-7390FB73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B940-3B2E-F349-8760-D25CC2239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F35C-A095-D944-9FC7-918BFA7C1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50C8-CDA4-2144-8F9B-8F3E241E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2373-A567-9047-A1FD-DA619EDA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05B1-7DE6-6E42-AD03-D5821CB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D005-7596-C143-8B5B-DC07C0E0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978E-42EC-194B-AC11-BF187C6C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D991-C33B-A143-BC30-809C42C9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FC588-404F-1B4A-B10B-8432FBF80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D3CC9-59D3-7742-8BD3-CD829ADE2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B811F-48E8-1D41-9407-68F2A9D0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1485C-B747-AF42-89FE-69FBC372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6814A-258A-D84F-B677-A3EC649A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4DE5-7EDC-5C4D-BCAD-23618B12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D4D4F-1DA4-D940-B4A2-C0D5BFA5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79159-1584-5942-A04F-73B1586A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E8BB-0481-9C45-8AEF-53F955A3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6C00A-D996-2B4C-8FB2-5E28B9F5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28DD6-9D85-0445-8DF3-6465EFAD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1E3D1-9A56-7549-A9F1-5075D4F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2B55-EA0E-294C-88F5-30B9D903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F527-DEB8-3746-B9DC-EF358BFC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3EF95-1F2E-4F47-9991-C00AE1CA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367B-5BBB-014B-A473-5EF3AEE6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FFC5-7F77-5842-919E-71E5AAA8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DA4A9-9020-C445-BCA5-4228960A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CEDC-1451-B74C-B7FE-982A5737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D50A5-B6E9-C446-8E17-2E06227C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623D-5193-4F4B-BC44-CD276FA0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C8B11-B460-874A-A111-1B74625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0A7E-83F4-B14B-BE89-09AC9F12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D1289-E4C9-8841-B23E-994890C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27BA0-30DB-FC41-9FEE-59D71149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2E41-EBAC-9B4E-9ECA-FC63F854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0B54-45C3-DA47-B4D2-FD6AFD591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65BD-DA52-9740-9C35-3FAC60573A2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F350-7A4A-B84F-A320-2E8D0F4DF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F149-8B94-264A-A355-745AF0CD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D57D-FE57-0F42-BDEE-950BAA54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DD37B2-6FDA-FE48-80C4-6FB7E62EC92B}"/>
              </a:ext>
            </a:extLst>
          </p:cNvPr>
          <p:cNvCxnSpPr/>
          <p:nvPr/>
        </p:nvCxnSpPr>
        <p:spPr>
          <a:xfrm flipV="1">
            <a:off x="5393410" y="797490"/>
            <a:ext cx="0" cy="3291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52B7C-15FD-5B48-8910-55FAA0B3AF4B}"/>
              </a:ext>
            </a:extLst>
          </p:cNvPr>
          <p:cNvCxnSpPr/>
          <p:nvPr/>
        </p:nvCxnSpPr>
        <p:spPr>
          <a:xfrm>
            <a:off x="5393410" y="4086880"/>
            <a:ext cx="329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98ACAA-9A52-1040-AAC1-5C33EE3FC17B}"/>
              </a:ext>
            </a:extLst>
          </p:cNvPr>
          <p:cNvCxnSpPr>
            <a:cxnSpLocks/>
          </p:cNvCxnSpPr>
          <p:nvPr/>
        </p:nvCxnSpPr>
        <p:spPr>
          <a:xfrm flipH="1">
            <a:off x="4188484" y="4086881"/>
            <a:ext cx="1204925" cy="1204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113D1-DDEC-5640-9103-D384A35BB18A}"/>
              </a:ext>
            </a:extLst>
          </p:cNvPr>
          <p:cNvCxnSpPr>
            <a:cxnSpLocks/>
          </p:cNvCxnSpPr>
          <p:nvPr/>
        </p:nvCxnSpPr>
        <p:spPr>
          <a:xfrm flipV="1">
            <a:off x="5393411" y="685779"/>
            <a:ext cx="1800486" cy="3398652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EB063F-AEC8-7B47-8A6F-84F21D23F8A3}"/>
              </a:ext>
            </a:extLst>
          </p:cNvPr>
          <p:cNvCxnSpPr>
            <a:cxnSpLocks/>
            <a:endCxn id="18" idx="6"/>
          </p:cNvCxnSpPr>
          <p:nvPr/>
        </p:nvCxnSpPr>
        <p:spPr>
          <a:xfrm flipV="1">
            <a:off x="5393411" y="2309042"/>
            <a:ext cx="2560154" cy="1782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DEF70-28A4-EF4D-B781-C7C6D2981E69}"/>
              </a:ext>
            </a:extLst>
          </p:cNvPr>
          <p:cNvCxnSpPr>
            <a:cxnSpLocks/>
          </p:cNvCxnSpPr>
          <p:nvPr/>
        </p:nvCxnSpPr>
        <p:spPr>
          <a:xfrm flipV="1">
            <a:off x="5393411" y="1499839"/>
            <a:ext cx="1935233" cy="2582145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70583BB-817F-A648-8F87-170936C5C927}"/>
              </a:ext>
            </a:extLst>
          </p:cNvPr>
          <p:cNvSpPr/>
          <p:nvPr/>
        </p:nvSpPr>
        <p:spPr>
          <a:xfrm rot="1447265">
            <a:off x="5252968" y="1223270"/>
            <a:ext cx="2823882" cy="101751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FF5F11-E723-C14A-A852-B3978C13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665" y="2413316"/>
            <a:ext cx="330200" cy="469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25D11F-B521-4747-B314-7D12F494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60" y="1082098"/>
            <a:ext cx="457200" cy="469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08D93B-D03C-9C44-8AE5-D0FB2F69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47" y="270057"/>
            <a:ext cx="2540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5FC2AC-05AA-E24E-8579-5CFF34C15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93" y="5424787"/>
            <a:ext cx="228600" cy="215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6ABAE6-7BF2-AD4A-9957-E550DCAC1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735" y="3929583"/>
            <a:ext cx="22860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F53894-6CAC-7E4A-A01B-CEA131A11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460" y="435157"/>
            <a:ext cx="215900" cy="215900"/>
          </a:xfrm>
          <a:prstGeom prst="rect">
            <a:avLst/>
          </a:prstGeom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04877228-7C3E-454D-B425-E006FD5ED875}"/>
              </a:ext>
            </a:extLst>
          </p:cNvPr>
          <p:cNvSpPr/>
          <p:nvPr/>
        </p:nvSpPr>
        <p:spPr>
          <a:xfrm>
            <a:off x="4186993" y="3027348"/>
            <a:ext cx="2534304" cy="2868697"/>
          </a:xfrm>
          <a:prstGeom prst="arc">
            <a:avLst>
              <a:gd name="adj1" fmla="val 17768739"/>
              <a:gd name="adj2" fmla="val 18683463"/>
            </a:avLst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05CB93D-402A-CE49-B258-52A68EDDE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162" y="2894367"/>
            <a:ext cx="203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DD37B2-6FDA-FE48-80C4-6FB7E62EC92B}"/>
              </a:ext>
            </a:extLst>
          </p:cNvPr>
          <p:cNvCxnSpPr/>
          <p:nvPr/>
        </p:nvCxnSpPr>
        <p:spPr>
          <a:xfrm flipV="1">
            <a:off x="5393410" y="797490"/>
            <a:ext cx="0" cy="3291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52B7C-15FD-5B48-8910-55FAA0B3AF4B}"/>
              </a:ext>
            </a:extLst>
          </p:cNvPr>
          <p:cNvCxnSpPr/>
          <p:nvPr/>
        </p:nvCxnSpPr>
        <p:spPr>
          <a:xfrm>
            <a:off x="5393410" y="4086880"/>
            <a:ext cx="329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98ACAA-9A52-1040-AAC1-5C33EE3FC17B}"/>
              </a:ext>
            </a:extLst>
          </p:cNvPr>
          <p:cNvCxnSpPr>
            <a:cxnSpLocks/>
          </p:cNvCxnSpPr>
          <p:nvPr/>
        </p:nvCxnSpPr>
        <p:spPr>
          <a:xfrm flipH="1">
            <a:off x="4188484" y="4086881"/>
            <a:ext cx="1204925" cy="1204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DEF70-28A4-EF4D-B781-C7C6D2981E69}"/>
              </a:ext>
            </a:extLst>
          </p:cNvPr>
          <p:cNvCxnSpPr>
            <a:cxnSpLocks/>
          </p:cNvCxnSpPr>
          <p:nvPr/>
        </p:nvCxnSpPr>
        <p:spPr>
          <a:xfrm flipV="1">
            <a:off x="5393411" y="1499839"/>
            <a:ext cx="1935233" cy="2582145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5FF5F11-E723-C14A-A852-B3978C13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56" y="1082098"/>
            <a:ext cx="330200" cy="469900"/>
          </a:xfrm>
          <a:prstGeom prst="rect">
            <a:avLst/>
          </a:prstGeom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04877228-7C3E-454D-B425-E006FD5ED875}"/>
              </a:ext>
            </a:extLst>
          </p:cNvPr>
          <p:cNvSpPr/>
          <p:nvPr/>
        </p:nvSpPr>
        <p:spPr>
          <a:xfrm>
            <a:off x="4496229" y="2549955"/>
            <a:ext cx="1973925" cy="1993468"/>
          </a:xfrm>
          <a:prstGeom prst="arc">
            <a:avLst>
              <a:gd name="adj1" fmla="val 3490425"/>
              <a:gd name="adj2" fmla="val 7031961"/>
            </a:avLst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A236B-D5DF-AA45-958D-BA131366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04" y="325215"/>
            <a:ext cx="1320800" cy="40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322AF-6FBC-A44E-8D74-FA909B99D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192" y="3949630"/>
            <a:ext cx="431800" cy="2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728DD4-C70C-2E4C-925B-8EB8B901D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893" y="5396212"/>
            <a:ext cx="419100" cy="279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C1246-4614-0E4C-9537-A04FEC4C2977}"/>
              </a:ext>
            </a:extLst>
          </p:cNvPr>
          <p:cNvCxnSpPr>
            <a:cxnSpLocks/>
          </p:cNvCxnSpPr>
          <p:nvPr/>
        </p:nvCxnSpPr>
        <p:spPr>
          <a:xfrm flipV="1">
            <a:off x="7328644" y="1499840"/>
            <a:ext cx="0" cy="352936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E3816B-585F-F34A-B4F2-85A87B9022A5}"/>
              </a:ext>
            </a:extLst>
          </p:cNvPr>
          <p:cNvCxnSpPr>
            <a:cxnSpLocks/>
          </p:cNvCxnSpPr>
          <p:nvPr/>
        </p:nvCxnSpPr>
        <p:spPr>
          <a:xfrm flipH="1">
            <a:off x="4471988" y="5034631"/>
            <a:ext cx="2856656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56797F-E110-C54E-A877-0A7CFC6A600F}"/>
              </a:ext>
            </a:extLst>
          </p:cNvPr>
          <p:cNvCxnSpPr>
            <a:cxnSpLocks/>
          </p:cNvCxnSpPr>
          <p:nvPr/>
        </p:nvCxnSpPr>
        <p:spPr>
          <a:xfrm flipV="1">
            <a:off x="7323444" y="4089330"/>
            <a:ext cx="566006" cy="958002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D6352B-2436-4F4F-B247-070B7C720DBC}"/>
              </a:ext>
            </a:extLst>
          </p:cNvPr>
          <p:cNvCxnSpPr>
            <a:cxnSpLocks/>
          </p:cNvCxnSpPr>
          <p:nvPr/>
        </p:nvCxnSpPr>
        <p:spPr>
          <a:xfrm flipH="1" flipV="1">
            <a:off x="5393410" y="4089330"/>
            <a:ext cx="1935234" cy="95800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B17685E-E3A4-6140-B81C-E7C25766D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060" y="4634308"/>
            <a:ext cx="266700" cy="215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2CDC23-501B-B54E-9DC1-0D9765FE0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089" y="4001085"/>
            <a:ext cx="393700" cy="381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76CD01-A0A6-E147-8958-56FFC8C93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882" y="3223541"/>
            <a:ext cx="406400" cy="381000"/>
          </a:xfrm>
          <a:prstGeom prst="rect">
            <a:avLst/>
          </a:prstGeom>
        </p:spPr>
      </p:pic>
      <p:sp>
        <p:nvSpPr>
          <p:cNvPr id="38" name="Right Brace 37">
            <a:extLst>
              <a:ext uri="{FF2B5EF4-FFF2-40B4-BE49-F238E27FC236}">
                <a16:creationId xmlns:a16="http://schemas.microsoft.com/office/drawing/2014/main" id="{38279471-A8CB-2E44-83B0-C4540B467A90}"/>
              </a:ext>
            </a:extLst>
          </p:cNvPr>
          <p:cNvSpPr/>
          <p:nvPr/>
        </p:nvSpPr>
        <p:spPr>
          <a:xfrm rot="16200000">
            <a:off x="6551402" y="2584079"/>
            <a:ext cx="207360" cy="246870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D2EB2B61-6184-904D-8406-F4F4B573499F}"/>
              </a:ext>
            </a:extLst>
          </p:cNvPr>
          <p:cNvSpPr/>
          <p:nvPr/>
        </p:nvSpPr>
        <p:spPr>
          <a:xfrm rot="13500600">
            <a:off x="4530081" y="3660391"/>
            <a:ext cx="238654" cy="173083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80090F-2A05-4541-9A8B-517D4D12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84" y="1792153"/>
            <a:ext cx="508000" cy="52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728DD4-C70C-2E4C-925B-8EB8B901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830" y="3949630"/>
            <a:ext cx="419100" cy="279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DD37B2-6FDA-FE48-80C4-6FB7E62EC92B}"/>
              </a:ext>
            </a:extLst>
          </p:cNvPr>
          <p:cNvCxnSpPr/>
          <p:nvPr/>
        </p:nvCxnSpPr>
        <p:spPr>
          <a:xfrm flipV="1">
            <a:off x="5393410" y="797490"/>
            <a:ext cx="0" cy="3291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52B7C-15FD-5B48-8910-55FAA0B3AF4B}"/>
              </a:ext>
            </a:extLst>
          </p:cNvPr>
          <p:cNvCxnSpPr/>
          <p:nvPr/>
        </p:nvCxnSpPr>
        <p:spPr>
          <a:xfrm>
            <a:off x="5393410" y="4086880"/>
            <a:ext cx="329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DEF70-28A4-EF4D-B781-C7C6D2981E69}"/>
              </a:ext>
            </a:extLst>
          </p:cNvPr>
          <p:cNvCxnSpPr>
            <a:cxnSpLocks/>
          </p:cNvCxnSpPr>
          <p:nvPr/>
        </p:nvCxnSpPr>
        <p:spPr>
          <a:xfrm flipV="1">
            <a:off x="5393411" y="2262053"/>
            <a:ext cx="2575525" cy="181993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04877228-7C3E-454D-B425-E006FD5ED875}"/>
              </a:ext>
            </a:extLst>
          </p:cNvPr>
          <p:cNvSpPr/>
          <p:nvPr/>
        </p:nvSpPr>
        <p:spPr>
          <a:xfrm>
            <a:off x="5364169" y="3523129"/>
            <a:ext cx="1197995" cy="1717916"/>
          </a:xfrm>
          <a:prstGeom prst="arc">
            <a:avLst>
              <a:gd name="adj1" fmla="val 16908735"/>
              <a:gd name="adj2" fmla="val 20023295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322AF-6FBC-A44E-8D74-FA909B99D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6" y="445728"/>
            <a:ext cx="431800" cy="279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17685E-E3A4-6140-B81C-E7C25766D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064" y="3599631"/>
            <a:ext cx="266700" cy="2159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3BF5B4-DDDA-3740-B4BF-2D4F0A22B3B8}"/>
              </a:ext>
            </a:extLst>
          </p:cNvPr>
          <p:cNvCxnSpPr>
            <a:cxnSpLocks/>
          </p:cNvCxnSpPr>
          <p:nvPr/>
        </p:nvCxnSpPr>
        <p:spPr>
          <a:xfrm rot="-1440000" flipV="1">
            <a:off x="4908986" y="1816943"/>
            <a:ext cx="2575525" cy="181993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3FC67-F715-3449-9CE1-5BE3219D3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105" y="661517"/>
            <a:ext cx="660400" cy="584200"/>
          </a:xfrm>
          <a:prstGeom prst="rect">
            <a:avLst/>
          </a:pr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03183E29-62C0-0C4F-90D9-E0BFC39B2B3C}"/>
              </a:ext>
            </a:extLst>
          </p:cNvPr>
          <p:cNvSpPr/>
          <p:nvPr/>
        </p:nvSpPr>
        <p:spPr>
          <a:xfrm>
            <a:off x="5301318" y="2848623"/>
            <a:ext cx="1197995" cy="1717916"/>
          </a:xfrm>
          <a:prstGeom prst="arc">
            <a:avLst>
              <a:gd name="adj1" fmla="val 17011669"/>
              <a:gd name="adj2" fmla="val 1947538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B10BA7-C07E-0843-82EA-B6E1FE2CBB14}"/>
              </a:ext>
            </a:extLst>
          </p:cNvPr>
          <p:cNvCxnSpPr>
            <a:cxnSpLocks/>
          </p:cNvCxnSpPr>
          <p:nvPr/>
        </p:nvCxnSpPr>
        <p:spPr>
          <a:xfrm flipH="1" flipV="1">
            <a:off x="5374387" y="1368299"/>
            <a:ext cx="1631531" cy="3534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01FDC6-68CA-8343-AC71-AA048D176956}"/>
              </a:ext>
            </a:extLst>
          </p:cNvPr>
          <p:cNvCxnSpPr>
            <a:cxnSpLocks/>
          </p:cNvCxnSpPr>
          <p:nvPr/>
        </p:nvCxnSpPr>
        <p:spPr>
          <a:xfrm flipH="1" flipV="1">
            <a:off x="7003707" y="1368299"/>
            <a:ext cx="2211" cy="2713686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AA2B8FA-5372-6C44-969A-FA14F371B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153" y="2698248"/>
            <a:ext cx="203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DD37B2-6FDA-FE48-80C4-6FB7E62EC92B}"/>
              </a:ext>
            </a:extLst>
          </p:cNvPr>
          <p:cNvCxnSpPr/>
          <p:nvPr/>
        </p:nvCxnSpPr>
        <p:spPr>
          <a:xfrm flipV="1">
            <a:off x="5393410" y="797490"/>
            <a:ext cx="0" cy="3291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52B7C-15FD-5B48-8910-55FAA0B3AF4B}"/>
              </a:ext>
            </a:extLst>
          </p:cNvPr>
          <p:cNvCxnSpPr/>
          <p:nvPr/>
        </p:nvCxnSpPr>
        <p:spPr>
          <a:xfrm>
            <a:off x="5393410" y="4086880"/>
            <a:ext cx="329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98ACAA-9A52-1040-AAC1-5C33EE3FC17B}"/>
              </a:ext>
            </a:extLst>
          </p:cNvPr>
          <p:cNvCxnSpPr>
            <a:cxnSpLocks/>
          </p:cNvCxnSpPr>
          <p:nvPr/>
        </p:nvCxnSpPr>
        <p:spPr>
          <a:xfrm flipH="1">
            <a:off x="4188484" y="4086881"/>
            <a:ext cx="1204925" cy="1204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113D1-DDEC-5640-9103-D384A35BB18A}"/>
              </a:ext>
            </a:extLst>
          </p:cNvPr>
          <p:cNvCxnSpPr>
            <a:cxnSpLocks/>
          </p:cNvCxnSpPr>
          <p:nvPr/>
        </p:nvCxnSpPr>
        <p:spPr>
          <a:xfrm flipV="1">
            <a:off x="5393411" y="685779"/>
            <a:ext cx="1800486" cy="3398652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008D93B-D03C-9C44-8AE5-D0FB2F69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47" y="270057"/>
            <a:ext cx="2540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5FC2AC-05AA-E24E-8579-5CFF34C15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93" y="5424787"/>
            <a:ext cx="228600" cy="215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6ABAE6-7BF2-AD4A-9957-E550DCAC1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735" y="3929583"/>
            <a:ext cx="22860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F53894-6CAC-7E4A-A01B-CEA131A11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460" y="435157"/>
            <a:ext cx="215900" cy="215900"/>
          </a:xfrm>
          <a:prstGeom prst="rect">
            <a:avLst/>
          </a:prstGeom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04877228-7C3E-454D-B425-E006FD5ED875}"/>
              </a:ext>
            </a:extLst>
          </p:cNvPr>
          <p:cNvSpPr/>
          <p:nvPr/>
        </p:nvSpPr>
        <p:spPr>
          <a:xfrm>
            <a:off x="4186993" y="3027348"/>
            <a:ext cx="2534304" cy="2868697"/>
          </a:xfrm>
          <a:prstGeom prst="arc">
            <a:avLst>
              <a:gd name="adj1" fmla="val 17275240"/>
              <a:gd name="adj2" fmla="val 20609214"/>
            </a:avLst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05CB93D-402A-CE49-B258-52A68EDDE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419" y="1919886"/>
            <a:ext cx="203200" cy="330200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CFA4B58C-A524-DB45-B93C-CF3CED0CE7C7}"/>
              </a:ext>
            </a:extLst>
          </p:cNvPr>
          <p:cNvSpPr/>
          <p:nvPr/>
        </p:nvSpPr>
        <p:spPr>
          <a:xfrm rot="1643917">
            <a:off x="5872947" y="1241676"/>
            <a:ext cx="1696700" cy="1013415"/>
          </a:xfrm>
          <a:prstGeom prst="arc">
            <a:avLst>
              <a:gd name="adj1" fmla="val 836682"/>
              <a:gd name="adj2" fmla="val 13865416"/>
            </a:avLst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43DA4F-DD1F-F54A-936B-DE36F48DB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6597" y="3125314"/>
            <a:ext cx="254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4</cp:revision>
  <dcterms:created xsi:type="dcterms:W3CDTF">2023-04-17T02:30:31Z</dcterms:created>
  <dcterms:modified xsi:type="dcterms:W3CDTF">2023-04-17T03:52:24Z</dcterms:modified>
</cp:coreProperties>
</file>