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74" r:id="rId4"/>
    <p:sldId id="302" r:id="rId5"/>
    <p:sldId id="304" r:id="rId6"/>
    <p:sldId id="440" r:id="rId7"/>
    <p:sldId id="305" r:id="rId8"/>
    <p:sldId id="438" r:id="rId9"/>
    <p:sldId id="443" r:id="rId10"/>
    <p:sldId id="448" r:id="rId11"/>
    <p:sldId id="303" r:id="rId12"/>
    <p:sldId id="307" r:id="rId13"/>
    <p:sldId id="375" r:id="rId14"/>
    <p:sldId id="441" r:id="rId15"/>
    <p:sldId id="442" r:id="rId16"/>
    <p:sldId id="444" r:id="rId17"/>
    <p:sldId id="447" r:id="rId18"/>
    <p:sldId id="271" r:id="rId19"/>
    <p:sldId id="373" r:id="rId20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41" autoAdjust="0"/>
    <p:restoredTop sz="82375" autoAdjust="0"/>
  </p:normalViewPr>
  <p:slideViewPr>
    <p:cSldViewPr snapToObjects="1" showGuides="1">
      <p:cViewPr varScale="1">
        <p:scale>
          <a:sx n="54" d="100"/>
          <a:sy n="54" d="100"/>
        </p:scale>
        <p:origin x="120" y="69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2/14/19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framework created by Cheng Zhao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0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https://github.com/electron/electron-api-demos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1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https://github.com/electron/electron-api-demos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Why? Impossible to build the rendering engine that never crashes or hangs, perfectly secure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 -&gt; instance of a computer program that is being executed.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Misbehaving: all it took is one browser or plug-in bug to bring down the entire browser and all of the currently running tabs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In a separate processes don't share memory or state so that if one tab runs into fatal error, it doesn't bring down the entire application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What? Protect the overall application from bug and glitches in the rendering engine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Processes' memory and resources are isolate from each other</a:t>
            </a:r>
            <a:b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How? Refer the main process that runs the UI and manages tab and plugin processes as the browser 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tab-specific process are called render processes 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 -&gt; instance of a computer program that is being executed.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Processes' memory and resources are isolate from each other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Main Process: This is responsible to send and receive request, transfer data between different windows, you can think of it as a central exchange for all the windows. All the memory management like creation and destruction of windows are handled here.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exactly one main process aka “browser process”.</a:t>
            </a:r>
          </a:p>
          <a:p>
            <a:endParaRPr lang="en-US" sz="1920" b="0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  <a:p>
            <a:endParaRPr lang="en-US" sz="1920" b="0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Main: native menu and dialogs, auto update </a:t>
            </a:r>
            <a:r>
              <a:rPr lang="en-US" sz="192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event,</a:t>
            </a:r>
            <a:r>
              <a:rPr lang="en-US" sz="1920" b="0" i="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Creating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 renderer processes</a:t>
            </a:r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 instances to run web pages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Render: responsible for running the user-interface of your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February 14,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342900" indent="-342900">
              <a:spcBef>
                <a:spcPts val="900"/>
              </a:spcBef>
              <a:buFont typeface="Arial" panose="020B0604020202020204" pitchFamily="34" charset="0"/>
              <a:buChar char="•"/>
              <a:tabLst>
                <a:tab pos="6337300" algn="r"/>
              </a:tabLst>
              <a:defRPr sz="24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6337300" algn="r"/>
              </a:tabLst>
              <a:defRPr sz="2000"/>
            </a:lvl3pPr>
            <a:lvl4pPr marL="914400" indent="0">
              <a:spcBef>
                <a:spcPts val="600"/>
              </a:spcBef>
              <a:buFont typeface="Arial" pitchFamily="34" charset="0"/>
              <a:buNone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sz="2400"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60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9" r:id="rId5"/>
    <p:sldLayoutId id="2147483650" r:id="rId6"/>
    <p:sldLayoutId id="2147483666" r:id="rId7"/>
    <p:sldLayoutId id="2147483667" r:id="rId8"/>
    <p:sldLayoutId id="2147483652" r:id="rId9"/>
    <p:sldLayoutId id="2147483660" r:id="rId10"/>
    <p:sldLayoutId id="2147483663" r:id="rId11"/>
    <p:sldLayoutId id="2147483651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463040" rtl="0" eaLnBrk="1" latinLnBrk="0" hangingPunct="1">
        <a:spcBef>
          <a:spcPts val="12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defTabSz="1463040" rtl="0" eaLnBrk="1" latinLnBrk="0" hangingPunct="1">
        <a:spcBef>
          <a:spcPts val="1200"/>
        </a:spcBef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9300" indent="-179388" algn="l" defTabSz="1463040" rtl="0" eaLnBrk="1" latinLnBrk="0" hangingPunct="1">
        <a:spcBef>
          <a:spcPts val="1200"/>
        </a:spcBef>
        <a:buFont typeface="Courier New" panose="02070309020205020404" pitchFamily="49" charset="0"/>
        <a:buChar char="o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 Framework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968E7-1E6F-49A8-95DE-4266483EC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 Tran</a:t>
            </a:r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preference</a:t>
            </a:r>
            <a:endParaRPr lang="en-US" dirty="0"/>
          </a:p>
        </p:txBody>
      </p:sp>
      <p:sp>
        <p:nvSpPr>
          <p:cNvPr id="6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681038" y="1752600"/>
            <a:ext cx="9301162" cy="5121275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Prerequisites</a:t>
            </a:r>
          </a:p>
          <a:p>
            <a:pPr lvl="1"/>
            <a:r>
              <a:rPr lang="en-US" dirty="0" err="1"/>
              <a:t>Nodejs</a:t>
            </a:r>
            <a:r>
              <a:rPr lang="en-US" dirty="0"/>
              <a:t> 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Installing Electron</a:t>
            </a:r>
          </a:p>
          <a:p>
            <a:pPr lvl="1"/>
            <a:r>
              <a:rPr lang="en-US" dirty="0" err="1">
                <a:latin typeface="+mj-lt"/>
              </a:rPr>
              <a:t>npm</a:t>
            </a:r>
            <a:r>
              <a:rPr lang="en-US" dirty="0">
                <a:latin typeface="+mj-lt"/>
              </a:rPr>
              <a:t> install electron –g</a:t>
            </a:r>
          </a:p>
          <a:p>
            <a:pPr lvl="1"/>
            <a:r>
              <a:rPr lang="en-US" dirty="0" err="1">
                <a:latin typeface="+mj-lt"/>
              </a:rPr>
              <a:t>npm</a:t>
            </a:r>
            <a:r>
              <a:rPr lang="en-US" dirty="0">
                <a:latin typeface="+mj-lt"/>
              </a:rPr>
              <a:t> install electron --save-dev --save-exact</a:t>
            </a:r>
          </a:p>
          <a:p>
            <a:r>
              <a:rPr lang="en-US" dirty="0">
                <a:latin typeface="+mj-lt"/>
              </a:rPr>
              <a:t>Preference</a:t>
            </a:r>
          </a:p>
          <a:p>
            <a:pPr lvl="1"/>
            <a:r>
              <a:rPr lang="en-US" dirty="0" err="1">
                <a:latin typeface="+mj-lt"/>
              </a:rPr>
              <a:t>npm</a:t>
            </a:r>
            <a:r>
              <a:rPr lang="en-US" dirty="0">
                <a:latin typeface="+mj-lt"/>
              </a:rPr>
              <a:t> install --save-dev </a:t>
            </a:r>
            <a:r>
              <a:rPr lang="en-US" dirty="0" err="1">
                <a:latin typeface="+mj-lt"/>
              </a:rPr>
              <a:t>devtron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395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under the hood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7200"/>
            <a:ext cx="12039600" cy="69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22C604-A250-40B4-95F8-043B7364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382433"/>
            <a:ext cx="11582400" cy="71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5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Greeting the world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72AEEC-90DC-4748-BDCC-9F30B5F0D00B}"/>
              </a:ext>
            </a:extLst>
          </p:cNvPr>
          <p:cNvSpPr/>
          <p:nvPr/>
        </p:nvSpPr>
        <p:spPr>
          <a:xfrm>
            <a:off x="3657600" y="3403836"/>
            <a:ext cx="73152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Greeting the world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4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Demo Main and Renderer Process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IPC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IPC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Main process:</a:t>
            </a:r>
          </a:p>
          <a:p>
            <a:pPr marL="228600" lvl="1" indent="0">
              <a:buNone/>
            </a:pPr>
            <a:r>
              <a:rPr lang="en-US" dirty="0" err="1"/>
              <a:t>ipc.on</a:t>
            </a:r>
            <a:r>
              <a:rPr lang="en-US" dirty="0"/>
              <a:t>('sync-message', function (event, </a:t>
            </a:r>
            <a:r>
              <a:rPr lang="en-US" dirty="0" err="1"/>
              <a:t>arg</a:t>
            </a:r>
            <a:r>
              <a:rPr lang="en-US" dirty="0"/>
              <a:t>) {</a:t>
            </a:r>
          </a:p>
          <a:p>
            <a:pPr marL="228600" lvl="1" indent="0">
              <a:buNone/>
            </a:pPr>
            <a:r>
              <a:rPr lang="en-US" dirty="0"/>
              <a:t>  </a:t>
            </a:r>
            <a:r>
              <a:rPr lang="en-US" dirty="0" err="1"/>
              <a:t>event.returnValue</a:t>
            </a:r>
            <a:r>
              <a:rPr lang="en-US" dirty="0"/>
              <a:t> = 'sync-reply';</a:t>
            </a:r>
          </a:p>
          <a:p>
            <a:pPr marL="228600" lvl="1" indent="0">
              <a:buNone/>
            </a:pPr>
            <a:r>
              <a:rPr lang="en-US" dirty="0"/>
              <a:t>})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Render process:</a:t>
            </a:r>
          </a:p>
          <a:p>
            <a:pPr marL="228600" lvl="1" indent="0">
              <a:buNone/>
            </a:pPr>
            <a:r>
              <a:rPr lang="en-US" dirty="0" err="1">
                <a:latin typeface="+mj-lt"/>
              </a:rPr>
              <a:t>syncBtn.addEventListener</a:t>
            </a:r>
            <a:r>
              <a:rPr lang="en-US" dirty="0">
                <a:latin typeface="+mj-lt"/>
              </a:rPr>
              <a:t>('click', () =&gt; {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    console.log('sync </a:t>
            </a:r>
            <a:r>
              <a:rPr lang="en-US" dirty="0" err="1">
                <a:latin typeface="+mj-lt"/>
              </a:rPr>
              <a:t>msg</a:t>
            </a:r>
            <a:r>
              <a:rPr lang="en-US" dirty="0">
                <a:latin typeface="+mj-lt"/>
              </a:rPr>
              <a:t> 1')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reply = </a:t>
            </a:r>
            <a:r>
              <a:rPr lang="en-US" dirty="0" err="1">
                <a:latin typeface="+mj-lt"/>
              </a:rPr>
              <a:t>ipc.sendSync</a:t>
            </a:r>
            <a:r>
              <a:rPr lang="en-US" dirty="0">
                <a:latin typeface="+mj-lt"/>
              </a:rPr>
              <a:t>('sync-message');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    console.log(reply);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    console.log('sync </a:t>
            </a:r>
            <a:r>
              <a:rPr lang="en-US" dirty="0" err="1">
                <a:latin typeface="+mj-lt"/>
              </a:rPr>
              <a:t>msg</a:t>
            </a:r>
            <a:r>
              <a:rPr lang="en-US" dirty="0">
                <a:latin typeface="+mj-lt"/>
              </a:rPr>
              <a:t> 2')  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})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	</a:t>
            </a:r>
          </a:p>
          <a:p>
            <a:pPr marL="2286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9361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npm install --save-dev devtron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A61F12-7953-40A7-A2E6-AA2D3FB5D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&amp; Answer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1B5603-6B24-475F-A8B6-A019D6E71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76400"/>
            <a:ext cx="11201400" cy="5121275"/>
          </a:xfrm>
        </p:spPr>
        <p:txBody>
          <a:bodyPr>
            <a:normAutofit/>
          </a:bodyPr>
          <a:lstStyle/>
          <a:p>
            <a:r>
              <a:rPr lang="en-US" sz="2800" dirty="0"/>
              <a:t>Introduction	</a:t>
            </a:r>
          </a:p>
          <a:p>
            <a:r>
              <a:rPr lang="en-US" sz="2800" dirty="0"/>
              <a:t>What Electron?</a:t>
            </a:r>
          </a:p>
          <a:p>
            <a:r>
              <a:rPr lang="en-US" sz="2800" dirty="0"/>
              <a:t>Why Desktop Apps?</a:t>
            </a:r>
          </a:p>
          <a:p>
            <a:r>
              <a:rPr lang="en-US" sz="2800" dirty="0"/>
              <a:t>Why Electron?</a:t>
            </a:r>
          </a:p>
          <a:p>
            <a:r>
              <a:rPr lang="en-US" sz="2800" dirty="0"/>
              <a:t>Explore the Electron APIs.</a:t>
            </a:r>
          </a:p>
          <a:p>
            <a:pPr lvl="0"/>
            <a:r>
              <a:rPr lang="en-US" sz="2800" dirty="0"/>
              <a:t>Electron under the hood.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C59CE-BA1D-4400-A3A5-72933704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-apple-system"/>
              </a:rPr>
              <a:t>Your role</a:t>
            </a:r>
          </a:p>
          <a:p>
            <a:r>
              <a:rPr lang="en-US" sz="2800" dirty="0">
                <a:latin typeface="-apple-system"/>
              </a:rPr>
              <a:t>Your background and experience in the subject</a:t>
            </a:r>
          </a:p>
          <a:p>
            <a:pPr lvl="1"/>
            <a:r>
              <a:rPr lang="en-US" sz="2800" dirty="0">
                <a:latin typeface="-apple-system"/>
              </a:rPr>
              <a:t>HTML, CSS, JavaScript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23" y="1276098"/>
            <a:ext cx="1886935" cy="18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4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Electron?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In brief, it's a framework for building cross platform desktop application with web technology.</a:t>
            </a:r>
          </a:p>
          <a:p>
            <a:pPr fontAlgn="base"/>
            <a:r>
              <a:rPr lang="en-US" dirty="0"/>
              <a:t>Electron began in 2013 as the framework on.</a:t>
            </a:r>
          </a:p>
          <a:p>
            <a:pPr fontAlgn="base"/>
            <a:r>
              <a:rPr lang="en-US" dirty="0"/>
              <a:t>Formerly knows as Atom Shell</a:t>
            </a:r>
          </a:p>
          <a:p>
            <a:r>
              <a:rPr lang="en-US" dirty="0"/>
              <a:t>A combination of:</a:t>
            </a:r>
          </a:p>
          <a:p>
            <a:pPr lvl="1"/>
            <a:r>
              <a:rPr lang="en-US" dirty="0"/>
              <a:t>Chromium </a:t>
            </a:r>
          </a:p>
          <a:p>
            <a:pPr lvl="1"/>
            <a:r>
              <a:rPr lang="en-US" u="sng" dirty="0">
                <a:hlinkClick r:id="rId3"/>
              </a:rPr>
              <a:t>Node.js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C++</a:t>
            </a:r>
          </a:p>
          <a:p>
            <a:pPr lvl="1"/>
            <a:endParaRPr lang="en-US" dirty="0"/>
          </a:p>
          <a:p>
            <a:r>
              <a:rPr lang="en-US" dirty="0"/>
              <a:t>Two or more operating system level processes running concurrently </a:t>
            </a:r>
          </a:p>
          <a:p>
            <a:r>
              <a:rPr lang="en-US" dirty="0"/>
              <a:t>Multiple process decision originate from chromium </a:t>
            </a:r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5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desktop App?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Offline.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Printers, devices, other local hardware.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Edit local files.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Internal.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Data security</a:t>
            </a:r>
          </a:p>
          <a:p>
            <a:pPr lvl="1"/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1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Electron?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3951"/>
            <a:ext cx="11201400" cy="51212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-apple-system"/>
              </a:rPr>
              <a:t>You want </a:t>
            </a:r>
            <a:r>
              <a:rPr lang="en-US" dirty="0"/>
              <a:t>desktop application are the simplification of packaging, installation</a:t>
            </a:r>
            <a:r>
              <a:rPr lang="en-US" sz="2800" dirty="0">
                <a:latin typeface="-apple-system"/>
              </a:rPr>
              <a:t>.</a:t>
            </a:r>
          </a:p>
          <a:p>
            <a:r>
              <a:rPr lang="en-US" dirty="0"/>
              <a:t>you want your application to be available for all the platforms.</a:t>
            </a:r>
          </a:p>
          <a:p>
            <a:r>
              <a:rPr lang="en-US" sz="2800" dirty="0">
                <a:latin typeface="-apple-system"/>
              </a:rPr>
              <a:t>You want consistence </a:t>
            </a:r>
            <a:r>
              <a:rPr lang="en-US" dirty="0"/>
              <a:t>native menus, notifications, dialogs</a:t>
            </a:r>
            <a:r>
              <a:rPr lang="en-US" sz="2800" dirty="0">
                <a:latin typeface="-apple-system"/>
              </a:rPr>
              <a:t>.</a:t>
            </a:r>
          </a:p>
          <a:p>
            <a:r>
              <a:rPr lang="en-US" sz="2800" dirty="0">
                <a:latin typeface="-apple-system"/>
              </a:rPr>
              <a:t>You’re starting from </a:t>
            </a:r>
            <a:r>
              <a:rPr lang="en-US" dirty="0"/>
              <a:t>web technologies</a:t>
            </a:r>
            <a:r>
              <a:rPr lang="en-US" sz="2800" dirty="0">
                <a:latin typeface="-apple-system"/>
              </a:rPr>
              <a:t>.</a:t>
            </a:r>
          </a:p>
          <a:p>
            <a:r>
              <a:rPr lang="en-US" sz="2800" dirty="0">
                <a:latin typeface="-apple-system"/>
              </a:rPr>
              <a:t>You want </a:t>
            </a:r>
            <a:r>
              <a:rPr lang="en-US" dirty="0"/>
              <a:t>your app silently automatic updates.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584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with Electron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48581"/>
            <a:ext cx="12701637" cy="55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Electron APIs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1026" name="Picture 2" descr="Image result for THE ELECTRON APIS">
            <a:extLst>
              <a:ext uri="{FF2B5EF4-FFF2-40B4-BE49-F238E27FC236}">
                <a16:creationId xmlns:a16="http://schemas.microsoft.com/office/drawing/2014/main" id="{FFA15D83-C816-472E-A20A-BA9ADEEB5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67863"/>
            <a:ext cx="7315200" cy="648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12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 Design Template.potx" id="{271D8EB4-AA52-44FF-89AD-70BAF54D548A}" vid="{D0DD722F-522C-41AF-9733-7C34D09768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Course Design Template</Template>
  <TotalTime>2083</TotalTime>
  <Words>569</Words>
  <Application>Microsoft Office PowerPoint</Application>
  <PresentationFormat>Custom</PresentationFormat>
  <Paragraphs>111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Source Sans Pro</vt:lpstr>
      <vt:lpstr>Arial</vt:lpstr>
      <vt:lpstr>Courier New</vt:lpstr>
      <vt:lpstr>Wingdings</vt:lpstr>
      <vt:lpstr>DXC</vt:lpstr>
      <vt:lpstr>Electron Framework Introduction</vt:lpstr>
      <vt:lpstr>Agenda</vt:lpstr>
      <vt:lpstr>Introduction</vt:lpstr>
      <vt:lpstr>What is Electron?</vt:lpstr>
      <vt:lpstr>What is Electron?</vt:lpstr>
      <vt:lpstr>Why desktop App?</vt:lpstr>
      <vt:lpstr>Why Electron?</vt:lpstr>
      <vt:lpstr>Built with Electron</vt:lpstr>
      <vt:lpstr>Explore the Electron APIs </vt:lpstr>
      <vt:lpstr>Installation and preference</vt:lpstr>
      <vt:lpstr>Electron under the hood</vt:lpstr>
      <vt:lpstr>PowerPoint Presentation</vt:lpstr>
      <vt:lpstr>PowerPoint Presentation</vt:lpstr>
      <vt:lpstr>Greeting the world</vt:lpstr>
      <vt:lpstr>Demo Main and Renderer Process</vt:lpstr>
      <vt:lpstr>IPC</vt:lpstr>
      <vt:lpstr>Sync IPC</vt:lpstr>
      <vt:lpstr>Questions &amp; Answer</vt:lpstr>
      <vt:lpstr>Thank You!</vt:lpstr>
    </vt:vector>
  </TitlesOfParts>
  <Manager/>
  <Company>DXC Vietnam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 &amp; Twitter Bootstrap 4</dc:title>
  <dc:subject/>
  <dc:creator>nle28@dxc.com</dc:creator>
  <cp:keywords/>
  <dc:description/>
  <cp:lastModifiedBy>Quan Tran</cp:lastModifiedBy>
  <cp:revision>851</cp:revision>
  <dcterms:created xsi:type="dcterms:W3CDTF">2017-09-11T22:33:55Z</dcterms:created>
  <dcterms:modified xsi:type="dcterms:W3CDTF">2019-02-14T01:46:13Z</dcterms:modified>
  <cp:category/>
</cp:coreProperties>
</file>