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74" r:id="rId4"/>
    <p:sldId id="302" r:id="rId5"/>
    <p:sldId id="304" r:id="rId6"/>
    <p:sldId id="440" r:id="rId7"/>
    <p:sldId id="305" r:id="rId8"/>
    <p:sldId id="438" r:id="rId9"/>
    <p:sldId id="303" r:id="rId10"/>
    <p:sldId id="307" r:id="rId11"/>
    <p:sldId id="375" r:id="rId12"/>
    <p:sldId id="308" r:id="rId13"/>
    <p:sldId id="271" r:id="rId14"/>
    <p:sldId id="373" r:id="rId1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1" autoAdjust="0"/>
    <p:restoredTop sz="82375" autoAdjust="0"/>
  </p:normalViewPr>
  <p:slideViewPr>
    <p:cSldViewPr snapToObjects="1" showGuides="1">
      <p:cViewPr varScale="1">
        <p:scale>
          <a:sx n="82" d="100"/>
          <a:sy n="82" d="100"/>
        </p:scale>
        <p:origin x="210" y="10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2/12/2019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 (UI display)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JS engine for runtime </a:t>
            </a:r>
            <a:r>
              <a:rPr lang="en-US" sz="1920" b="0" i="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enviroment</a:t>
            </a:r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Why? Impossible to build the rendering engine that never crashes or hangs, perfectly secure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Misbehaving: all it took is one browser or plug-in bug to bring down the entire browser and all of the currently running tabs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In a separate processes don't share memory or state so that if one tab runs into fatal error, it doesn't bring down the entire application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What? Protect the overall application from bug and glitches in the rendering engine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  <a:b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How? Refer the main process that runs the UI and manages tab and plugin processes as the browser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tab-specific process are called render processes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Main: native menu and dialogs, auto update event, creates </a:t>
            </a:r>
            <a:r>
              <a:rPr lang="en-US" sz="192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BrowserWindow</a:t>
            </a: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instances to run web pages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Render: responsible for running the user-interface of your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 Process: This is responsible to send and receive request, transfer data between different windows, you can think of it as a central exchange for all the windows. </a:t>
            </a:r>
            <a:r>
              <a:rPr lang="en-US" sz="1920" b="0" i="0" kern="120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All the memory management like creation and destruction of windows are handled here.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 </a:t>
            </a:r>
            <a:r>
              <a:rPr lang="en-US" sz="1920" b="0" i="1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BrowserWindow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module allows window creation.</a:t>
            </a:r>
            <a:br>
              <a:rPr lang="en-US" dirty="0"/>
            </a:b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 </a:t>
            </a:r>
            <a:r>
              <a:rPr lang="en-US" sz="1920" b="0" i="1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mainWindow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object is going to be your main application window and is declared as </a:t>
            </a:r>
            <a:r>
              <a:rPr lang="en-US" sz="1920" b="0" i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null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because the window would otherwise be closed once </a:t>
            </a:r>
          </a:p>
          <a:p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Once </a:t>
            </a:r>
            <a:r>
              <a:rPr lang="en-US" sz="1920" b="0" i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app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gets the </a:t>
            </a:r>
            <a:r>
              <a:rPr lang="en-US" sz="1920" b="0" i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ready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event, we create a new 800 pixels wide and 600 pixels high window using </a:t>
            </a:r>
            <a:r>
              <a:rPr lang="en-US" sz="1920" b="0" i="1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BrowserWindow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12,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342900" indent="-342900">
              <a:spcBef>
                <a:spcPts val="900"/>
              </a:spcBef>
              <a:buFont typeface="Arial" panose="020B0604020202020204" pitchFamily="34" charset="0"/>
              <a:buChar char="•"/>
              <a:tabLst>
                <a:tab pos="6337300" algn="r"/>
              </a:tabLst>
              <a:defRPr sz="24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6337300" algn="r"/>
              </a:tabLst>
              <a:defRPr sz="2000"/>
            </a:lvl3pPr>
            <a:lvl4pPr marL="914400" indent="0">
              <a:spcBef>
                <a:spcPts val="600"/>
              </a:spcBef>
              <a:buFont typeface="Arial" pitchFamily="34" charset="0"/>
              <a:buNone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sz="2400"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60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9" r:id="rId5"/>
    <p:sldLayoutId id="2147483650" r:id="rId6"/>
    <p:sldLayoutId id="2147483666" r:id="rId7"/>
    <p:sldLayoutId id="2147483667" r:id="rId8"/>
    <p:sldLayoutId id="2147483652" r:id="rId9"/>
    <p:sldLayoutId id="2147483660" r:id="rId10"/>
    <p:sldLayoutId id="2147483663" r:id="rId11"/>
    <p:sldLayoutId id="2147483651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463040" rtl="0" eaLnBrk="1" latinLnBrk="0" hangingPunct="1">
        <a:spcBef>
          <a:spcPts val="12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defTabSz="1463040" rtl="0" eaLnBrk="1" latinLnBrk="0" hangingPunct="1">
        <a:spcBef>
          <a:spcPts val="1200"/>
        </a:spcBef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00" indent="-179388" algn="l" defTabSz="1463040" rtl="0" eaLnBrk="1" latinLnBrk="0" hangingPunct="1">
        <a:spcBef>
          <a:spcPts val="1200"/>
        </a:spcBef>
        <a:buFont typeface="Courier New" panose="02070309020205020404" pitchFamily="49" charset="0"/>
        <a:buChar char="o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 Framework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68E7-1E6F-49A8-95DE-4266483EC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Tran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"/>
            <a:ext cx="12039600" cy="69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22C604-A250-40B4-95F8-043B7364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382433"/>
            <a:ext cx="11582400" cy="71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 the world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168171"/>
              </p:ext>
            </p:extLst>
          </p:nvPr>
        </p:nvGraphicFramePr>
        <p:xfrm>
          <a:off x="304800" y="1567815"/>
          <a:ext cx="8049832" cy="4070985"/>
        </p:xfrm>
        <a:graphic>
          <a:graphicData uri="http://schemas.openxmlformats.org/drawingml/2006/table">
            <a:tbl>
              <a:tblPr/>
              <a:tblGrid>
                <a:gridCol w="8049832">
                  <a:extLst>
                    <a:ext uri="{9D8B030D-6E8A-4147-A177-3AD203B41FA5}">
                      <a16:colId xmlns:a16="http://schemas.microsoft.com/office/drawing/2014/main" val="42831873"/>
                    </a:ext>
                  </a:extLst>
                </a:gridCol>
              </a:tblGrid>
              <a:tr h="468369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'use strict‘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  <a:p>
                      <a:pPr algn="l" fontAlgn="t"/>
                      <a:r>
                        <a:rPr lang="en-US" sz="24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{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app }</a:t>
                      </a:r>
                      <a:r>
                        <a:rPr lang="en-US" sz="2400" baseline="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= 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require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'app'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24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BrowserWindow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require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'browser-window'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24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mainWindow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null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  <a:p>
                      <a:pPr algn="l" fontAlgn="t"/>
                      <a:r>
                        <a:rPr lang="en-US" sz="24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app.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on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'ready'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() =&gt; {</a:t>
                      </a:r>
                    </a:p>
                    <a:p>
                      <a:pPr algn="l" fontAlgn="t"/>
                      <a:r>
                        <a:rPr lang="en-US" sz="24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mainWindow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BrowserWindow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({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height</a:t>
                      </a:r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: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600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width</a:t>
                      </a:r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: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800</a:t>
                      </a:r>
                      <a:endParaRPr lang="en-US" sz="24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24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mainWindow.</a:t>
                      </a:r>
                      <a:r>
                        <a:rPr lang="en-US" sz="24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loadUrl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'file://'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__</a:t>
                      </a:r>
                      <a:r>
                        <a:rPr lang="en-US" sz="24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dirname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'/app/index.html'</a:t>
                      </a:r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});</a:t>
                      </a:r>
                    </a:p>
                  </a:txBody>
                  <a:tcPr marL="95250" marR="95250" marT="38100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61F12-7953-40A7-A2E6-AA2D3FB5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1B5603-6B24-475F-A8B6-A019D6E7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76400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-apple-system"/>
              </a:rPr>
              <a:t>Introduction	</a:t>
            </a:r>
          </a:p>
          <a:p>
            <a:r>
              <a:rPr lang="en-US" sz="2800" dirty="0">
                <a:latin typeface="-apple-system"/>
              </a:rPr>
              <a:t>What Electron?</a:t>
            </a:r>
          </a:p>
          <a:p>
            <a:r>
              <a:rPr lang="en-US" sz="2800" dirty="0">
                <a:latin typeface="-apple-system"/>
              </a:rPr>
              <a:t>Why Desktop Apps?</a:t>
            </a:r>
          </a:p>
          <a:p>
            <a:r>
              <a:rPr lang="en-US" sz="2800" dirty="0">
                <a:latin typeface="-apple-system"/>
              </a:rPr>
              <a:t>Why Electron?</a:t>
            </a:r>
          </a:p>
          <a:p>
            <a:pPr lvl="0"/>
            <a:r>
              <a:rPr lang="en-US" sz="2800" dirty="0">
                <a:latin typeface="-apple-system"/>
              </a:rPr>
              <a:t>Electron under the hood.</a:t>
            </a:r>
          </a:p>
          <a:p>
            <a:r>
              <a:rPr lang="en-US" sz="2800" dirty="0">
                <a:latin typeface="-apple-system"/>
              </a:rPr>
              <a:t>Build electron app with angular.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C59CE-BA1D-4400-A3A5-7293370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-apple-system"/>
              </a:rPr>
              <a:t>Your role</a:t>
            </a:r>
          </a:p>
          <a:p>
            <a:r>
              <a:rPr lang="en-US" sz="2800" dirty="0">
                <a:latin typeface="-apple-system"/>
              </a:rPr>
              <a:t>Your background and experience in the subject</a:t>
            </a:r>
          </a:p>
          <a:p>
            <a:pPr lvl="1"/>
            <a:r>
              <a:rPr lang="en-US" sz="2800" dirty="0">
                <a:latin typeface="-apple-system"/>
              </a:rPr>
              <a:t>HTML, CSS, JavaScript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23" y="1276098"/>
            <a:ext cx="1886935" cy="18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In brief, it's a framework for building cross platform desktop application with web technology.</a:t>
            </a:r>
          </a:p>
          <a:p>
            <a:pPr fontAlgn="base"/>
            <a:r>
              <a:rPr lang="en-US" dirty="0">
                <a:latin typeface="-apple-system"/>
              </a:rPr>
              <a:t>Electron began in 2013 as the framework on.</a:t>
            </a:r>
          </a:p>
          <a:p>
            <a:pPr fontAlgn="base"/>
            <a:r>
              <a:rPr lang="en-US" dirty="0">
                <a:latin typeface="-apple-system"/>
              </a:rPr>
              <a:t>Formerly knows as Atom Shell</a:t>
            </a:r>
          </a:p>
          <a:p>
            <a:r>
              <a:rPr lang="en-US" dirty="0">
                <a:latin typeface="-apple-system"/>
              </a:rPr>
              <a:t>A combination of:</a:t>
            </a:r>
          </a:p>
          <a:p>
            <a:pPr lvl="1"/>
            <a:r>
              <a:rPr lang="en-US" sz="2400" dirty="0">
                <a:latin typeface="-apple-system"/>
              </a:rPr>
              <a:t>Chromium </a:t>
            </a:r>
          </a:p>
          <a:p>
            <a:pPr lvl="1"/>
            <a:r>
              <a:rPr lang="en-US" u="sng" dirty="0">
                <a:hlinkClick r:id="rId3"/>
              </a:rPr>
              <a:t>Node.js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C++</a:t>
            </a:r>
          </a:p>
          <a:p>
            <a:pPr lvl="1"/>
            <a:endParaRPr lang="en-US" dirty="0"/>
          </a:p>
          <a:p>
            <a:r>
              <a:rPr lang="en-US" sz="2000" dirty="0"/>
              <a:t>Two or more operating system level processes running concurrently </a:t>
            </a:r>
          </a:p>
          <a:p>
            <a:r>
              <a:rPr lang="en-US" sz="2000" dirty="0"/>
              <a:t>Multiple process decision originate from chromium 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desktop App?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Offline.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Printers, devices, other local hardware.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Edit local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Internal.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Data security</a:t>
            </a:r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1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3951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desktop application are the simplification of packaging, installation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dirty="0"/>
              <a:t>you want your application to be available for all the platforms.</a:t>
            </a:r>
          </a:p>
          <a:p>
            <a:r>
              <a:rPr lang="en-US" sz="2800" dirty="0">
                <a:latin typeface="-apple-system"/>
              </a:rPr>
              <a:t>You want consistence </a:t>
            </a:r>
            <a:r>
              <a:rPr lang="en-US" dirty="0"/>
              <a:t>native menus, notifications, dialogs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You’re starting from </a:t>
            </a:r>
            <a:r>
              <a:rPr lang="en-US" dirty="0"/>
              <a:t>web technologies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your app silently automatic updates.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8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with Electron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8581"/>
            <a:ext cx="12701637" cy="55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under the hood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 Design Template.potx" id="{271D8EB4-AA52-44FF-89AD-70BAF54D548A}" vid="{D0DD722F-522C-41AF-9733-7C34D09768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Course Design Template</Template>
  <TotalTime>1502</TotalTime>
  <Words>490</Words>
  <Application>Microsoft Office PowerPoint</Application>
  <PresentationFormat>Custom</PresentationFormat>
  <Paragraphs>89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Courier New</vt:lpstr>
      <vt:lpstr>SFMono-Regular</vt:lpstr>
      <vt:lpstr>Wingdings</vt:lpstr>
      <vt:lpstr>DXC</vt:lpstr>
      <vt:lpstr>Electron Framework Introduction</vt:lpstr>
      <vt:lpstr>Agenda</vt:lpstr>
      <vt:lpstr>Introduction</vt:lpstr>
      <vt:lpstr>What is Electron?</vt:lpstr>
      <vt:lpstr>What is Electron?</vt:lpstr>
      <vt:lpstr>Why desktop App?</vt:lpstr>
      <vt:lpstr>Why Electron?</vt:lpstr>
      <vt:lpstr>Built with Electron</vt:lpstr>
      <vt:lpstr>Electron under the hood</vt:lpstr>
      <vt:lpstr>PowerPoint Presentation</vt:lpstr>
      <vt:lpstr>PowerPoint Presentation</vt:lpstr>
      <vt:lpstr>Greeting the world  </vt:lpstr>
      <vt:lpstr>Questions &amp; Answer</vt:lpstr>
      <vt:lpstr>Thank You!</vt:lpstr>
    </vt:vector>
  </TitlesOfParts>
  <Manager/>
  <Company>DXC Vietnam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&amp; Twitter Bootstrap 4</dc:title>
  <dc:subject/>
  <dc:creator>nle28@dxc.com</dc:creator>
  <cp:keywords/>
  <dc:description/>
  <cp:lastModifiedBy>Quan Tran</cp:lastModifiedBy>
  <cp:revision>836</cp:revision>
  <dcterms:created xsi:type="dcterms:W3CDTF">2017-09-11T22:33:55Z</dcterms:created>
  <dcterms:modified xsi:type="dcterms:W3CDTF">2019-02-12T05:00:21Z</dcterms:modified>
  <cp:category/>
</cp:coreProperties>
</file>