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638-B7D6-4223-BE58-01669A9A7264}" type="datetimeFigureOut">
              <a:rPr lang="es-GT" smtClean="0"/>
              <a:t>28/05/2020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4AE-C041-4A64-9CD1-2C4665E5C03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06701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638-B7D6-4223-BE58-01669A9A7264}" type="datetimeFigureOut">
              <a:rPr lang="es-GT" smtClean="0"/>
              <a:t>28/05/2020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4AE-C041-4A64-9CD1-2C4665E5C03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5880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638-B7D6-4223-BE58-01669A9A7264}" type="datetimeFigureOut">
              <a:rPr lang="es-GT" smtClean="0"/>
              <a:t>28/05/2020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4AE-C041-4A64-9CD1-2C4665E5C03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013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638-B7D6-4223-BE58-01669A9A7264}" type="datetimeFigureOut">
              <a:rPr lang="es-GT" smtClean="0"/>
              <a:t>28/05/2020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4AE-C041-4A64-9CD1-2C4665E5C03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8517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638-B7D6-4223-BE58-01669A9A7264}" type="datetimeFigureOut">
              <a:rPr lang="es-GT" smtClean="0"/>
              <a:t>28/05/2020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4AE-C041-4A64-9CD1-2C4665E5C03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435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638-B7D6-4223-BE58-01669A9A7264}" type="datetimeFigureOut">
              <a:rPr lang="es-GT" smtClean="0"/>
              <a:t>28/05/2020</a:t>
            </a:fld>
            <a:endParaRPr lang="es-G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4AE-C041-4A64-9CD1-2C4665E5C03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1779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638-B7D6-4223-BE58-01669A9A7264}" type="datetimeFigureOut">
              <a:rPr lang="es-GT" smtClean="0"/>
              <a:t>28/05/2020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4AE-C041-4A64-9CD1-2C4665E5C035}" type="slidenum">
              <a:rPr lang="es-GT" smtClean="0"/>
              <a:t>‹#›</a:t>
            </a:fld>
            <a:endParaRPr lang="es-G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638-B7D6-4223-BE58-01669A9A7264}" type="datetimeFigureOut">
              <a:rPr lang="es-GT" smtClean="0"/>
              <a:t>28/05/2020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4AE-C041-4A64-9CD1-2C4665E5C03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9399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638-B7D6-4223-BE58-01669A9A7264}" type="datetimeFigureOut">
              <a:rPr lang="es-GT" smtClean="0"/>
              <a:t>28/05/2020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4AE-C041-4A64-9CD1-2C4665E5C03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4218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638-B7D6-4223-BE58-01669A9A7264}" type="datetimeFigureOut">
              <a:rPr lang="es-GT" smtClean="0"/>
              <a:t>28/05/2020</a:t>
            </a:fld>
            <a:endParaRPr lang="es-G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G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4AE-C041-4A64-9CD1-2C4665E5C03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2182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8611638-B7D6-4223-BE58-01669A9A7264}" type="datetimeFigureOut">
              <a:rPr lang="es-GT" smtClean="0"/>
              <a:t>28/05/2020</a:t>
            </a:fld>
            <a:endParaRPr lang="es-G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G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4AE-C041-4A64-9CD1-2C4665E5C03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6945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8611638-B7D6-4223-BE58-01669A9A7264}" type="datetimeFigureOut">
              <a:rPr lang="es-GT" smtClean="0"/>
              <a:t>28/05/2020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7B74AE-C041-4A64-9CD1-2C4665E5C03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3343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8DEC-ABA7-4767-94F3-3075829C0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PROYECTO FINAL – MINERÍA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64642-F156-451C-8E32-C486AAE73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/>
              <a:t>Alexander Trujillo</a:t>
            </a:r>
          </a:p>
          <a:p>
            <a:r>
              <a:rPr lang="es-GT" dirty="0"/>
              <a:t>Josué López</a:t>
            </a:r>
          </a:p>
          <a:p>
            <a:r>
              <a:rPr lang="es-GT" dirty="0"/>
              <a:t>Carlos Chew</a:t>
            </a:r>
          </a:p>
        </p:txBody>
      </p:sp>
    </p:spTree>
    <p:extLst>
      <p:ext uri="{BB962C8B-B14F-4D97-AF65-F5344CB8AC3E}">
        <p14:creationId xmlns:p14="http://schemas.microsoft.com/office/powerpoint/2010/main" val="418026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47BC-625E-4F6D-922C-0968C5DC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INTRODUCCIÓN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D024-9B76-449B-8EAD-C5247C24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E2481-21CA-479C-A305-F5E60E1E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45" y="2363812"/>
            <a:ext cx="4815909" cy="41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3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537C-5927-42DA-AC8E-E6035831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MATERIALES Y MÉTODOS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7811-89EC-4259-91FC-744181AB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D2D11-E67B-4C58-9E9A-9ED3E3227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86" y="2472818"/>
            <a:ext cx="3195440" cy="3704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4B16E5-9D0D-4B78-BA2A-89FF094D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495" y="2472818"/>
            <a:ext cx="51530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25B4-65DF-4E13-9A85-0FBF9B39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35760"/>
            <a:ext cx="7729728" cy="1188720"/>
          </a:xfrm>
        </p:spPr>
        <p:txBody>
          <a:bodyPr/>
          <a:lstStyle/>
          <a:p>
            <a:r>
              <a:rPr lang="es-GT" dirty="0"/>
              <a:t>Resultados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BE224-5EFE-4C07-AECC-D7BA334F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B33ED-68BC-4B5A-AAAD-FF4610153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58" y="1579533"/>
            <a:ext cx="6558252" cy="51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5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64DF-D605-472F-AB8D-6268B915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CONCLUSIONES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6AB4-824B-405A-979D-92DB19FB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B176A-FF86-41B0-B0BD-FFF4A93E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005137"/>
            <a:ext cx="48768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70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9086FDC4D1D34A88CF47B3B579C4FA" ma:contentTypeVersion="13" ma:contentTypeDescription="Crear nuevo documento." ma:contentTypeScope="" ma:versionID="f3c9d62f5de4d82a5ae43bb8a16bd141">
  <xsd:schema xmlns:xsd="http://www.w3.org/2001/XMLSchema" xmlns:xs="http://www.w3.org/2001/XMLSchema" xmlns:p="http://schemas.microsoft.com/office/2006/metadata/properties" xmlns:ns3="f6501373-33ef-4a16-b5c8-7bbf721bf963" xmlns:ns4="5fff57de-ff73-43dc-b6b0-3fcd3da072a3" targetNamespace="http://schemas.microsoft.com/office/2006/metadata/properties" ma:root="true" ma:fieldsID="53c62b1573c6dd278a8f2eb23dbe6790" ns3:_="" ns4:_="">
    <xsd:import namespace="f6501373-33ef-4a16-b5c8-7bbf721bf963"/>
    <xsd:import namespace="5fff57de-ff73-43dc-b6b0-3fcd3da072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01373-33ef-4a16-b5c8-7bbf721bf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ff57de-ff73-43dc-b6b0-3fcd3da072a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76587C-D176-4127-A5EF-4AE08EB96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01373-33ef-4a16-b5c8-7bbf721bf963"/>
    <ds:schemaRef ds:uri="5fff57de-ff73-43dc-b6b0-3fcd3da072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A2CF84-51C2-4174-A342-0BBCF97B77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9C18A4-C9D0-4290-81FF-A892EDCB2F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</TotalTime>
  <Words>18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PROYECTO FINAL – MINERÍA DE DATOS</vt:lpstr>
      <vt:lpstr>INTRODUCCIÓN </vt:lpstr>
      <vt:lpstr>MATERIALES Y MÉTODOS </vt:lpstr>
      <vt:lpstr>Resultados 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– MINERÍA DE DATOS</dc:title>
  <dc:creator>che17507@uvg.edu.gt</dc:creator>
  <cp:lastModifiedBy>che17507@uvg.edu.gt</cp:lastModifiedBy>
  <cp:revision>1</cp:revision>
  <dcterms:created xsi:type="dcterms:W3CDTF">2020-05-28T22:06:59Z</dcterms:created>
  <dcterms:modified xsi:type="dcterms:W3CDTF">2020-05-28T22:11:22Z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0x010100109086FDC4D1D34A88CF47B3B579C4FA</vt:lpwstr>
  </property>
</Properties>
</file>