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50" r:id="rId5"/>
    <p:sldId id="361" r:id="rId6"/>
    <p:sldId id="368" r:id="rId7"/>
    <p:sldId id="353" r:id="rId8"/>
    <p:sldId id="354" r:id="rId9"/>
    <p:sldId id="357" r:id="rId10"/>
    <p:sldId id="359" r:id="rId11"/>
    <p:sldId id="367" r:id="rId12"/>
    <p:sldId id="369" r:id="rId13"/>
    <p:sldId id="355" r:id="rId14"/>
    <p:sldId id="371" r:id="rId15"/>
    <p:sldId id="381" r:id="rId16"/>
    <p:sldId id="383" r:id="rId17"/>
    <p:sldId id="384" r:id="rId18"/>
    <p:sldId id="386" r:id="rId19"/>
    <p:sldId id="328" r:id="rId20"/>
    <p:sldId id="376" r:id="rId21"/>
    <p:sldId id="387" r:id="rId22"/>
    <p:sldId id="379" r:id="rId23"/>
    <p:sldId id="378" r:id="rId24"/>
    <p:sldId id="374" r:id="rId25"/>
    <p:sldId id="375" r:id="rId26"/>
    <p:sldId id="380" r:id="rId27"/>
    <p:sldId id="382" r:id="rId28"/>
    <p:sldId id="385" r:id="rId29"/>
    <p:sldId id="25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5A125-698E-B9D4-51A0-27975A60F2AB}" v="97" dt="2023-08-02T03:33:15.625"/>
    <p1510:client id="{56FF3CD4-E1F5-41C8-AD1E-DA7C76954A32}" v="48" dt="2023-08-02T01:04:23.324"/>
    <p1510:client id="{65B3ABD7-B497-C911-34C0-D375D5B248F8}" v="426" dt="2023-08-02T02:08:04.966"/>
    <p1510:client id="{67BFF662-255D-4174-9644-D4140888BC3E}" v="6" dt="2023-08-02T02:51:24.924"/>
    <p1510:client id="{8B2840E0-D455-45C9-A66A-7F4FFB7D26F9}" v="1" dt="2023-08-02T03:32:20.142"/>
    <p1510:client id="{9DA94F55-233A-410A-8882-EA147B0CE039}" v="433" dt="2023-08-02T02:10:31.274"/>
    <p1510:client id="{BAAE8569-7648-4E08-8E98-D0499D42B10A}" v="121" dt="2023-08-02T02:00:13.303"/>
    <p1510:client id="{D1AD7269-E46A-4F05-86E2-85A5D31DF8F3}" v="519" dt="2023-08-02T02:55:22.648"/>
    <p1510:client id="{DBC7328F-B895-4C6B-9343-9C7EB2B2D8EF}" v="150" dt="2023-08-02T02:20:12.628"/>
    <p1510:client id="{DC1FF39C-ED6F-4044-92AC-C5DB6B1CF176}" v="34" dt="2023-08-02T00:58:21.622"/>
    <p1510:client id="{FA0D2831-4484-4333-AE8F-BE0944EE676F}" v="3" dt="2023-08-02T02:21:14.022"/>
    <p1510:client id="{FA0EE77C-7E61-4D83-8401-86CBCE8EB620}" v="175" vWet="177" dt="2023-08-02T02:07:08.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c Nguyen Van 74" userId="S::ducnv74@fpt.com::a33c2e72-5c58-4e19-a759-4c7cc23cb482" providerId="AD" clId="Web-{1A95A125-698E-B9D4-51A0-27975A60F2AB}"/>
    <pc:docChg chg="modSld">
      <pc:chgData name="Duc Nguyen Van 74" userId="S::ducnv74@fpt.com::a33c2e72-5c58-4e19-a759-4c7cc23cb482" providerId="AD" clId="Web-{1A95A125-698E-B9D4-51A0-27975A60F2AB}" dt="2023-08-02T03:33:15" v="43" actId="20577"/>
      <pc:docMkLst>
        <pc:docMk/>
      </pc:docMkLst>
      <pc:sldChg chg="modSp">
        <pc:chgData name="Duc Nguyen Van 74" userId="S::ducnv74@fpt.com::a33c2e72-5c58-4e19-a759-4c7cc23cb482" providerId="AD" clId="Web-{1A95A125-698E-B9D4-51A0-27975A60F2AB}" dt="2023-08-02T03:26:44.098" v="32" actId="20577"/>
        <pc:sldMkLst>
          <pc:docMk/>
          <pc:sldMk cId="2896147597" sldId="374"/>
        </pc:sldMkLst>
        <pc:spChg chg="mod">
          <ac:chgData name="Duc Nguyen Van 74" userId="S::ducnv74@fpt.com::a33c2e72-5c58-4e19-a759-4c7cc23cb482" providerId="AD" clId="Web-{1A95A125-698E-B9D4-51A0-27975A60F2AB}" dt="2023-08-02T03:26:44.098" v="32" actId="20577"/>
          <ac:spMkLst>
            <pc:docMk/>
            <pc:sldMk cId="2896147597" sldId="374"/>
            <ac:spMk id="4" creationId="{53EF39C3-0EFF-B5D3-25D4-1D21657067AB}"/>
          </ac:spMkLst>
        </pc:spChg>
        <pc:picChg chg="mod">
          <ac:chgData name="Duc Nguyen Van 74" userId="S::ducnv74@fpt.com::a33c2e72-5c58-4e19-a759-4c7cc23cb482" providerId="AD" clId="Web-{1A95A125-698E-B9D4-51A0-27975A60F2AB}" dt="2023-08-02T03:23:57.921" v="0" actId="1076"/>
          <ac:picMkLst>
            <pc:docMk/>
            <pc:sldMk cId="2896147597" sldId="374"/>
            <ac:picMk id="6" creationId="{5F5937AA-9FFF-044B-C557-744288D59835}"/>
          </ac:picMkLst>
        </pc:picChg>
      </pc:sldChg>
      <pc:sldChg chg="modSp">
        <pc:chgData name="Duc Nguyen Van 74" userId="S::ducnv74@fpt.com::a33c2e72-5c58-4e19-a759-4c7cc23cb482" providerId="AD" clId="Web-{1A95A125-698E-B9D4-51A0-27975A60F2AB}" dt="2023-08-02T03:33:15" v="43" actId="20577"/>
        <pc:sldMkLst>
          <pc:docMk/>
          <pc:sldMk cId="4235799666" sldId="385"/>
        </pc:sldMkLst>
        <pc:spChg chg="mod">
          <ac:chgData name="Duc Nguyen Van 74" userId="S::ducnv74@fpt.com::a33c2e72-5c58-4e19-a759-4c7cc23cb482" providerId="AD" clId="Web-{1A95A125-698E-B9D4-51A0-27975A60F2AB}" dt="2023-08-02T03:33:15" v="43" actId="20577"/>
          <ac:spMkLst>
            <pc:docMk/>
            <pc:sldMk cId="4235799666" sldId="385"/>
            <ac:spMk id="4" creationId="{53EF39C3-0EFF-B5D3-25D4-1D21657067AB}"/>
          </ac:spMkLst>
        </pc:spChg>
      </pc:sldChg>
    </pc:docChg>
  </pc:docChgLst>
  <pc:docChgLst>
    <pc:chgData name="Bac Nguyen Minh" userId="S::bacnm@fpt.com::443cc581-6fb2-410c-beea-560a67517715" providerId="AD" clId="Web-{DC1FF39C-ED6F-4044-92AC-C5DB6B1CF176}"/>
    <pc:docChg chg="modSld">
      <pc:chgData name="Bac Nguyen Minh" userId="S::bacnm@fpt.com::443cc581-6fb2-410c-beea-560a67517715" providerId="AD" clId="Web-{DC1FF39C-ED6F-4044-92AC-C5DB6B1CF176}" dt="2023-08-02T00:58:21.622" v="32" actId="14100"/>
      <pc:docMkLst>
        <pc:docMk/>
      </pc:docMkLst>
      <pc:sldChg chg="modSp">
        <pc:chgData name="Bac Nguyen Minh" userId="S::bacnm@fpt.com::443cc581-6fb2-410c-beea-560a67517715" providerId="AD" clId="Web-{DC1FF39C-ED6F-4044-92AC-C5DB6B1CF176}" dt="2023-08-02T00:58:21.622" v="32" actId="14100"/>
        <pc:sldMkLst>
          <pc:docMk/>
          <pc:sldMk cId="4155907648" sldId="351"/>
        </pc:sldMkLst>
        <pc:spChg chg="mod">
          <ac:chgData name="Bac Nguyen Minh" userId="S::bacnm@fpt.com::443cc581-6fb2-410c-beea-560a67517715" providerId="AD" clId="Web-{DC1FF39C-ED6F-4044-92AC-C5DB6B1CF176}" dt="2023-08-02T00:58:21.622" v="32" actId="14100"/>
          <ac:spMkLst>
            <pc:docMk/>
            <pc:sldMk cId="4155907648" sldId="351"/>
            <ac:spMk id="6" creationId="{23DFFF7F-13BA-9859-09B4-5E2291684720}"/>
          </ac:spMkLst>
        </pc:spChg>
      </pc:sldChg>
    </pc:docChg>
  </pc:docChgLst>
  <pc:docChgLst>
    <pc:chgData name="Bac Nguyen Minh" userId="S::bacnm@fpt.com::443cc581-6fb2-410c-beea-560a67517715" providerId="AD" clId="Web-{DBC7328F-B895-4C6B-9343-9C7EB2B2D8EF}"/>
    <pc:docChg chg="delSld modSld">
      <pc:chgData name="Bac Nguyen Minh" userId="S::bacnm@fpt.com::443cc581-6fb2-410c-beea-560a67517715" providerId="AD" clId="Web-{DBC7328F-B895-4C6B-9343-9C7EB2B2D8EF}" dt="2023-08-02T02:20:12.628" v="72"/>
      <pc:docMkLst>
        <pc:docMk/>
      </pc:docMkLst>
      <pc:sldChg chg="del">
        <pc:chgData name="Bac Nguyen Minh" userId="S::bacnm@fpt.com::443cc581-6fb2-410c-beea-560a67517715" providerId="AD" clId="Web-{DBC7328F-B895-4C6B-9343-9C7EB2B2D8EF}" dt="2023-08-02T02:19:20.252" v="71"/>
        <pc:sldMkLst>
          <pc:docMk/>
          <pc:sldMk cId="2594430139" sldId="323"/>
        </pc:sldMkLst>
      </pc:sldChg>
      <pc:sldChg chg="del">
        <pc:chgData name="Bac Nguyen Minh" userId="S::bacnm@fpt.com::443cc581-6fb2-410c-beea-560a67517715" providerId="AD" clId="Web-{DBC7328F-B895-4C6B-9343-9C7EB2B2D8EF}" dt="2023-08-02T02:20:12.628" v="72"/>
        <pc:sldMkLst>
          <pc:docMk/>
          <pc:sldMk cId="3531961772" sldId="345"/>
        </pc:sldMkLst>
      </pc:sldChg>
      <pc:sldChg chg="modSp">
        <pc:chgData name="Bac Nguyen Minh" userId="S::bacnm@fpt.com::443cc581-6fb2-410c-beea-560a67517715" providerId="AD" clId="Web-{DBC7328F-B895-4C6B-9343-9C7EB2B2D8EF}" dt="2023-08-02T02:12:03.070" v="70" actId="20577"/>
        <pc:sldMkLst>
          <pc:docMk/>
          <pc:sldMk cId="4235799666" sldId="385"/>
        </pc:sldMkLst>
        <pc:spChg chg="mod">
          <ac:chgData name="Bac Nguyen Minh" userId="S::bacnm@fpt.com::443cc581-6fb2-410c-beea-560a67517715" providerId="AD" clId="Web-{DBC7328F-B895-4C6B-9343-9C7EB2B2D8EF}" dt="2023-08-02T02:12:03.070" v="70" actId="20577"/>
          <ac:spMkLst>
            <pc:docMk/>
            <pc:sldMk cId="4235799666" sldId="385"/>
            <ac:spMk id="9" creationId="{6E9D0D0D-8D02-9E89-0FE9-305991660A6C}"/>
          </ac:spMkLst>
        </pc:spChg>
      </pc:sldChg>
    </pc:docChg>
  </pc:docChgLst>
  <pc:docChgLst>
    <pc:chgData name="Bac Nguyen Minh" userId="S::bacnm@fpt.com::443cc581-6fb2-410c-beea-560a67517715" providerId="AD" clId="Web-{BAAE8569-7648-4E08-8E98-D0499D42B10A}"/>
    <pc:docChg chg="addSld modSld sldOrd">
      <pc:chgData name="Bac Nguyen Minh" userId="S::bacnm@fpt.com::443cc581-6fb2-410c-beea-560a67517715" providerId="AD" clId="Web-{BAAE8569-7648-4E08-8E98-D0499D42B10A}" dt="2023-08-02T02:02:52.296" v="122"/>
      <pc:docMkLst>
        <pc:docMk/>
      </pc:docMkLst>
      <pc:sldChg chg="ord">
        <pc:chgData name="Bac Nguyen Minh" userId="S::bacnm@fpt.com::443cc581-6fb2-410c-beea-560a67517715" providerId="AD" clId="Web-{BAAE8569-7648-4E08-8E98-D0499D42B10A}" dt="2023-08-02T01:50:45.693" v="38"/>
        <pc:sldMkLst>
          <pc:docMk/>
          <pc:sldMk cId="787944499" sldId="348"/>
        </pc:sldMkLst>
      </pc:sldChg>
      <pc:sldChg chg="addSp delSp modSp add ord replId">
        <pc:chgData name="Bac Nguyen Minh" userId="S::bacnm@fpt.com::443cc581-6fb2-410c-beea-560a67517715" providerId="AD" clId="Web-{BAAE8569-7648-4E08-8E98-D0499D42B10A}" dt="2023-08-02T01:58:18.546" v="53"/>
        <pc:sldMkLst>
          <pc:docMk/>
          <pc:sldMk cId="3165313787" sldId="371"/>
        </pc:sldMkLst>
        <pc:spChg chg="mod">
          <ac:chgData name="Bac Nguyen Minh" userId="S::bacnm@fpt.com::443cc581-6fb2-410c-beea-560a67517715" providerId="AD" clId="Web-{BAAE8569-7648-4E08-8E98-D0499D42B10A}" dt="2023-08-02T01:48:00.261" v="4" actId="20577"/>
          <ac:spMkLst>
            <pc:docMk/>
            <pc:sldMk cId="3165313787" sldId="371"/>
            <ac:spMk id="2" creationId="{00000000-0000-0000-0000-000000000000}"/>
          </ac:spMkLst>
        </pc:spChg>
        <pc:spChg chg="mod">
          <ac:chgData name="Bac Nguyen Minh" userId="S::bacnm@fpt.com::443cc581-6fb2-410c-beea-560a67517715" providerId="AD" clId="Web-{BAAE8569-7648-4E08-8E98-D0499D42B10A}" dt="2023-08-02T01:48:38.310" v="33" actId="20577"/>
          <ac:spMkLst>
            <pc:docMk/>
            <pc:sldMk cId="3165313787" sldId="371"/>
            <ac:spMk id="6" creationId="{00000000-0000-0000-0000-000000000000}"/>
          </ac:spMkLst>
        </pc:spChg>
        <pc:spChg chg="del mod">
          <ac:chgData name="Bac Nguyen Minh" userId="S::bacnm@fpt.com::443cc581-6fb2-410c-beea-560a67517715" providerId="AD" clId="Web-{BAAE8569-7648-4E08-8E98-D0499D42B10A}" dt="2023-08-02T01:58:18.546" v="53"/>
          <ac:spMkLst>
            <pc:docMk/>
            <pc:sldMk cId="3165313787" sldId="371"/>
            <ac:spMk id="7" creationId="{00000000-0000-0000-0000-000000000000}"/>
          </ac:spMkLst>
        </pc:spChg>
        <pc:picChg chg="add mod">
          <ac:chgData name="Bac Nguyen Minh" userId="S::bacnm@fpt.com::443cc581-6fb2-410c-beea-560a67517715" providerId="AD" clId="Web-{BAAE8569-7648-4E08-8E98-D0499D42B10A}" dt="2023-08-02T01:48:50.108" v="36" actId="1076"/>
          <ac:picMkLst>
            <pc:docMk/>
            <pc:sldMk cId="3165313787" sldId="371"/>
            <ac:picMk id="3" creationId="{C30B0D49-2421-AE84-50D4-3A90AA583CE7}"/>
          </ac:picMkLst>
        </pc:picChg>
        <pc:picChg chg="del">
          <ac:chgData name="Bac Nguyen Minh" userId="S::bacnm@fpt.com::443cc581-6fb2-410c-beea-560a67517715" providerId="AD" clId="Web-{BAAE8569-7648-4E08-8E98-D0499D42B10A}" dt="2023-08-02T01:48:22.997" v="5"/>
          <ac:picMkLst>
            <pc:docMk/>
            <pc:sldMk cId="3165313787" sldId="371"/>
            <ac:picMk id="1026" creationId="{00000000-0000-0000-0000-000000000000}"/>
          </ac:picMkLst>
        </pc:picChg>
      </pc:sldChg>
      <pc:sldChg chg="addSp delSp modSp add replId modNotes">
        <pc:chgData name="Bac Nguyen Minh" userId="S::bacnm@fpt.com::443cc581-6fb2-410c-beea-560a67517715" providerId="AD" clId="Web-{BAAE8569-7648-4E08-8E98-D0499D42B10A}" dt="2023-08-02T02:02:52.296" v="122"/>
        <pc:sldMkLst>
          <pc:docMk/>
          <pc:sldMk cId="2896147597" sldId="374"/>
        </pc:sldMkLst>
        <pc:spChg chg="mod">
          <ac:chgData name="Bac Nguyen Minh" userId="S::bacnm@fpt.com::443cc581-6fb2-410c-beea-560a67517715" providerId="AD" clId="Web-{BAAE8569-7648-4E08-8E98-D0499D42B10A}" dt="2023-08-02T01:51:17.679" v="43" actId="20577"/>
          <ac:spMkLst>
            <pc:docMk/>
            <pc:sldMk cId="2896147597" sldId="374"/>
            <ac:spMk id="2" creationId="{00000000-0000-0000-0000-000000000000}"/>
          </ac:spMkLst>
        </pc:spChg>
        <pc:spChg chg="mod">
          <ac:chgData name="Bac Nguyen Minh" userId="S::bacnm@fpt.com::443cc581-6fb2-410c-beea-560a67517715" providerId="AD" clId="Web-{BAAE8569-7648-4E08-8E98-D0499D42B10A}" dt="2023-08-02T01:55:09.364" v="49" actId="14100"/>
          <ac:spMkLst>
            <pc:docMk/>
            <pc:sldMk cId="2896147597" sldId="374"/>
            <ac:spMk id="4" creationId="{53EF39C3-0EFF-B5D3-25D4-1D21657067AB}"/>
          </ac:spMkLst>
        </pc:spChg>
        <pc:spChg chg="del">
          <ac:chgData name="Bac Nguyen Minh" userId="S::bacnm@fpt.com::443cc581-6fb2-410c-beea-560a67517715" providerId="AD" clId="Web-{BAAE8569-7648-4E08-8E98-D0499D42B10A}" dt="2023-08-02T01:51:19.147" v="44"/>
          <ac:spMkLst>
            <pc:docMk/>
            <pc:sldMk cId="2896147597" sldId="374"/>
            <ac:spMk id="7" creationId="{00000000-0000-0000-0000-000000000000}"/>
          </ac:spMkLst>
        </pc:spChg>
        <pc:picChg chg="del">
          <ac:chgData name="Bac Nguyen Minh" userId="S::bacnm@fpt.com::443cc581-6fb2-410c-beea-560a67517715" providerId="AD" clId="Web-{BAAE8569-7648-4E08-8E98-D0499D42B10A}" dt="2023-08-02T01:51:20.851" v="45"/>
          <ac:picMkLst>
            <pc:docMk/>
            <pc:sldMk cId="2896147597" sldId="374"/>
            <ac:picMk id="3" creationId="{00000000-0000-0000-0000-000000000000}"/>
          </ac:picMkLst>
        </pc:picChg>
        <pc:picChg chg="add mod">
          <ac:chgData name="Bac Nguyen Minh" userId="S::bacnm@fpt.com::443cc581-6fb2-410c-beea-560a67517715" providerId="AD" clId="Web-{BAAE8569-7648-4E08-8E98-D0499D42B10A}" dt="2023-08-02T01:55:12.270" v="50" actId="14100"/>
          <ac:picMkLst>
            <pc:docMk/>
            <pc:sldMk cId="2896147597" sldId="374"/>
            <ac:picMk id="6" creationId="{5F5937AA-9FFF-044B-C557-744288D59835}"/>
          </ac:picMkLst>
        </pc:picChg>
      </pc:sldChg>
      <pc:sldChg chg="addSp delSp modSp add replId">
        <pc:chgData name="Bac Nguyen Minh" userId="S::bacnm@fpt.com::443cc581-6fb2-410c-beea-560a67517715" providerId="AD" clId="Web-{BAAE8569-7648-4E08-8E98-D0499D42B10A}" dt="2023-08-02T01:59:15.878" v="98" actId="14100"/>
        <pc:sldMkLst>
          <pc:docMk/>
          <pc:sldMk cId="1864987914" sldId="378"/>
        </pc:sldMkLst>
        <pc:spChg chg="mod">
          <ac:chgData name="Bac Nguyen Minh" userId="S::bacnm@fpt.com::443cc581-6fb2-410c-beea-560a67517715" providerId="AD" clId="Web-{BAAE8569-7648-4E08-8E98-D0499D42B10A}" dt="2023-08-02T01:58:35.610" v="59" actId="20577"/>
          <ac:spMkLst>
            <pc:docMk/>
            <pc:sldMk cId="1864987914" sldId="378"/>
            <ac:spMk id="2" creationId="{00000000-0000-0000-0000-000000000000}"/>
          </ac:spMkLst>
        </pc:spChg>
        <pc:spChg chg="mod">
          <ac:chgData name="Bac Nguyen Minh" userId="S::bacnm@fpt.com::443cc581-6fb2-410c-beea-560a67517715" providerId="AD" clId="Web-{BAAE8569-7648-4E08-8E98-D0499D42B10A}" dt="2023-08-02T01:59:08.815" v="94" actId="1076"/>
          <ac:spMkLst>
            <pc:docMk/>
            <pc:sldMk cId="1864987914" sldId="378"/>
            <ac:spMk id="6" creationId="{00000000-0000-0000-0000-000000000000}"/>
          </ac:spMkLst>
        </pc:spChg>
        <pc:picChg chg="del mod">
          <ac:chgData name="Bac Nguyen Minh" userId="S::bacnm@fpt.com::443cc581-6fb2-410c-beea-560a67517715" providerId="AD" clId="Web-{BAAE8569-7648-4E08-8E98-D0499D42B10A}" dt="2023-08-02T01:59:06.033" v="93"/>
          <ac:picMkLst>
            <pc:docMk/>
            <pc:sldMk cId="1864987914" sldId="378"/>
            <ac:picMk id="3" creationId="{C30B0D49-2421-AE84-50D4-3A90AA583CE7}"/>
          </ac:picMkLst>
        </pc:picChg>
        <pc:picChg chg="add mod">
          <ac:chgData name="Bac Nguyen Minh" userId="S::bacnm@fpt.com::443cc581-6fb2-410c-beea-560a67517715" providerId="AD" clId="Web-{BAAE8569-7648-4E08-8E98-D0499D42B10A}" dt="2023-08-02T01:59:15.878" v="98" actId="14100"/>
          <ac:picMkLst>
            <pc:docMk/>
            <pc:sldMk cId="1864987914" sldId="378"/>
            <ac:picMk id="4" creationId="{9B75830B-F913-8EFD-F2E1-5BCFA6C7EEBD}"/>
          </ac:picMkLst>
        </pc:picChg>
      </pc:sldChg>
    </pc:docChg>
  </pc:docChgLst>
  <pc:docChgLst>
    <pc:chgData name="Trung Nguyen Duc" userId="a00701bf-8016-4a10-aeb5-8fdca79baf35" providerId="ADAL" clId="{FA0EE77C-7E61-4D83-8401-86CBCE8EB620}"/>
    <pc:docChg chg="undo custSel addSld delSld modSld sldOrd">
      <pc:chgData name="Trung Nguyen Duc" userId="a00701bf-8016-4a10-aeb5-8fdca79baf35" providerId="ADAL" clId="{FA0EE77C-7E61-4D83-8401-86CBCE8EB620}" dt="2023-08-02T02:06:23.215" v="679" actId="47"/>
      <pc:docMkLst>
        <pc:docMk/>
      </pc:docMkLst>
      <pc:sldChg chg="modSp del mod">
        <pc:chgData name="Trung Nguyen Duc" userId="a00701bf-8016-4a10-aeb5-8fdca79baf35" providerId="ADAL" clId="{FA0EE77C-7E61-4D83-8401-86CBCE8EB620}" dt="2023-08-02T01:32:27.649" v="109" actId="47"/>
        <pc:sldMkLst>
          <pc:docMk/>
          <pc:sldMk cId="4155907648" sldId="351"/>
        </pc:sldMkLst>
        <pc:spChg chg="mod">
          <ac:chgData name="Trung Nguyen Duc" userId="a00701bf-8016-4a10-aeb5-8fdca79baf35" providerId="ADAL" clId="{FA0EE77C-7E61-4D83-8401-86CBCE8EB620}" dt="2023-08-02T01:31:29.043" v="9" actId="20577"/>
          <ac:spMkLst>
            <pc:docMk/>
            <pc:sldMk cId="4155907648" sldId="351"/>
            <ac:spMk id="3" creationId="{E480DB86-38E7-8E43-3E7E-41B106654E3A}"/>
          </ac:spMkLst>
        </pc:spChg>
      </pc:sldChg>
      <pc:sldChg chg="del">
        <pc:chgData name="Trung Nguyen Duc" userId="a00701bf-8016-4a10-aeb5-8fdca79baf35" providerId="ADAL" clId="{FA0EE77C-7E61-4D83-8401-86CBCE8EB620}" dt="2023-08-02T01:32:27.649" v="109" actId="47"/>
        <pc:sldMkLst>
          <pc:docMk/>
          <pc:sldMk cId="807350796" sldId="352"/>
        </pc:sldMkLst>
      </pc:sldChg>
      <pc:sldChg chg="addSp delSp modSp mod">
        <pc:chgData name="Trung Nguyen Duc" userId="a00701bf-8016-4a10-aeb5-8fdca79baf35" providerId="ADAL" clId="{FA0EE77C-7E61-4D83-8401-86CBCE8EB620}" dt="2023-08-02T01:33:50.403" v="261" actId="26606"/>
        <pc:sldMkLst>
          <pc:docMk/>
          <pc:sldMk cId="2501095453" sldId="353"/>
        </pc:sldMkLst>
        <pc:spChg chg="mod">
          <ac:chgData name="Trung Nguyen Duc" userId="a00701bf-8016-4a10-aeb5-8fdca79baf35" providerId="ADAL" clId="{FA0EE77C-7E61-4D83-8401-86CBCE8EB620}" dt="2023-08-02T01:33:50.403" v="261" actId="26606"/>
          <ac:spMkLst>
            <pc:docMk/>
            <pc:sldMk cId="2501095453" sldId="353"/>
            <ac:spMk id="2" creationId="{00000000-0000-0000-0000-000000000000}"/>
          </ac:spMkLst>
        </pc:spChg>
        <pc:spChg chg="mod">
          <ac:chgData name="Trung Nguyen Duc" userId="a00701bf-8016-4a10-aeb5-8fdca79baf35" providerId="ADAL" clId="{FA0EE77C-7E61-4D83-8401-86CBCE8EB620}" dt="2023-08-02T01:33:50.403" v="261" actId="26606"/>
          <ac:spMkLst>
            <pc:docMk/>
            <pc:sldMk cId="2501095453" sldId="353"/>
            <ac:spMk id="4" creationId="{00000000-0000-0000-0000-000000000000}"/>
          </ac:spMkLst>
        </pc:spChg>
        <pc:spChg chg="mod">
          <ac:chgData name="Trung Nguyen Duc" userId="a00701bf-8016-4a10-aeb5-8fdca79baf35" providerId="ADAL" clId="{FA0EE77C-7E61-4D83-8401-86CBCE8EB620}" dt="2023-08-02T01:33:50.403" v="261" actId="26606"/>
          <ac:spMkLst>
            <pc:docMk/>
            <pc:sldMk cId="2501095453" sldId="353"/>
            <ac:spMk id="5" creationId="{00000000-0000-0000-0000-000000000000}"/>
          </ac:spMkLst>
        </pc:spChg>
        <pc:graphicFrameChg chg="add del mod modGraphic">
          <ac:chgData name="Trung Nguyen Duc" userId="a00701bf-8016-4a10-aeb5-8fdca79baf35" providerId="ADAL" clId="{FA0EE77C-7E61-4D83-8401-86CBCE8EB620}" dt="2023-08-02T01:33:50.403" v="261" actId="26606"/>
          <ac:graphicFrameMkLst>
            <pc:docMk/>
            <pc:sldMk cId="2501095453" sldId="353"/>
            <ac:graphicFrameMk id="3" creationId="{5306EA71-9D60-EBC7-C6C0-81D34244ECC4}"/>
          </ac:graphicFrameMkLst>
        </pc:graphicFrameChg>
      </pc:sldChg>
      <pc:sldChg chg="modSp mod">
        <pc:chgData name="Trung Nguyen Duc" userId="a00701bf-8016-4a10-aeb5-8fdca79baf35" providerId="ADAL" clId="{FA0EE77C-7E61-4D83-8401-86CBCE8EB620}" dt="2023-08-02T01:37:24.366" v="350" actId="14"/>
        <pc:sldMkLst>
          <pc:docMk/>
          <pc:sldMk cId="796981685" sldId="354"/>
        </pc:sldMkLst>
        <pc:spChg chg="mod">
          <ac:chgData name="Trung Nguyen Duc" userId="a00701bf-8016-4a10-aeb5-8fdca79baf35" providerId="ADAL" clId="{FA0EE77C-7E61-4D83-8401-86CBCE8EB620}" dt="2023-08-02T01:34:05.750" v="283" actId="20577"/>
          <ac:spMkLst>
            <pc:docMk/>
            <pc:sldMk cId="796981685" sldId="354"/>
            <ac:spMk id="2" creationId="{00000000-0000-0000-0000-000000000000}"/>
          </ac:spMkLst>
        </pc:spChg>
        <pc:graphicFrameChg chg="mod modGraphic">
          <ac:chgData name="Trung Nguyen Duc" userId="a00701bf-8016-4a10-aeb5-8fdca79baf35" providerId="ADAL" clId="{FA0EE77C-7E61-4D83-8401-86CBCE8EB620}" dt="2023-08-02T01:37:24.366" v="350" actId="14"/>
          <ac:graphicFrameMkLst>
            <pc:docMk/>
            <pc:sldMk cId="796981685" sldId="354"/>
            <ac:graphicFrameMk id="3" creationId="{5306EA71-9D60-EBC7-C6C0-81D34244ECC4}"/>
          </ac:graphicFrameMkLst>
        </pc:graphicFrameChg>
      </pc:sldChg>
      <pc:sldChg chg="addSp delSp modSp mod">
        <pc:chgData name="Trung Nguyen Duc" userId="a00701bf-8016-4a10-aeb5-8fdca79baf35" providerId="ADAL" clId="{FA0EE77C-7E61-4D83-8401-86CBCE8EB620}" dt="2023-08-02T01:40:23.733" v="522" actId="1076"/>
        <pc:sldMkLst>
          <pc:docMk/>
          <pc:sldMk cId="2423699828" sldId="355"/>
        </pc:sldMkLst>
        <pc:spChg chg="mod">
          <ac:chgData name="Trung Nguyen Duc" userId="a00701bf-8016-4a10-aeb5-8fdca79baf35" providerId="ADAL" clId="{FA0EE77C-7E61-4D83-8401-86CBCE8EB620}" dt="2023-08-02T01:40:15.094" v="518" actId="20577"/>
          <ac:spMkLst>
            <pc:docMk/>
            <pc:sldMk cId="2423699828" sldId="355"/>
            <ac:spMk id="2" creationId="{00000000-0000-0000-0000-000000000000}"/>
          </ac:spMkLst>
        </pc:spChg>
        <pc:picChg chg="add mod">
          <ac:chgData name="Trung Nguyen Duc" userId="a00701bf-8016-4a10-aeb5-8fdca79baf35" providerId="ADAL" clId="{FA0EE77C-7E61-4D83-8401-86CBCE8EB620}" dt="2023-08-02T01:40:23.733" v="522" actId="1076"/>
          <ac:picMkLst>
            <pc:docMk/>
            <pc:sldMk cId="2423699828" sldId="355"/>
            <ac:picMk id="3" creationId="{4C9B564C-B1B9-2736-41D3-D5ED54DB2477}"/>
          </ac:picMkLst>
        </pc:picChg>
        <pc:picChg chg="del">
          <ac:chgData name="Trung Nguyen Duc" userId="a00701bf-8016-4a10-aeb5-8fdca79baf35" providerId="ADAL" clId="{FA0EE77C-7E61-4D83-8401-86CBCE8EB620}" dt="2023-08-02T01:40:17.656" v="519" actId="478"/>
          <ac:picMkLst>
            <pc:docMk/>
            <pc:sldMk cId="2423699828" sldId="355"/>
            <ac:picMk id="18" creationId="{6A1A52C1-B96A-CD21-2689-582EFF94252A}"/>
          </ac:picMkLst>
        </pc:picChg>
        <pc:picChg chg="del">
          <ac:chgData name="Trung Nguyen Duc" userId="a00701bf-8016-4a10-aeb5-8fdca79baf35" providerId="ADAL" clId="{FA0EE77C-7E61-4D83-8401-86CBCE8EB620}" dt="2023-08-02T01:40:18.961" v="520" actId="478"/>
          <ac:picMkLst>
            <pc:docMk/>
            <pc:sldMk cId="2423699828" sldId="355"/>
            <ac:picMk id="24" creationId="{ABAA9110-F1CE-5DBD-9091-7CD5CE90859D}"/>
          </ac:picMkLst>
        </pc:picChg>
      </pc:sldChg>
      <pc:sldChg chg="modSp mod">
        <pc:chgData name="Trung Nguyen Duc" userId="a00701bf-8016-4a10-aeb5-8fdca79baf35" providerId="ADAL" clId="{FA0EE77C-7E61-4D83-8401-86CBCE8EB620}" dt="2023-08-02T01:37:15.332" v="348" actId="20577"/>
        <pc:sldMkLst>
          <pc:docMk/>
          <pc:sldMk cId="330989147" sldId="357"/>
        </pc:sldMkLst>
        <pc:spChg chg="mod">
          <ac:chgData name="Trung Nguyen Duc" userId="a00701bf-8016-4a10-aeb5-8fdca79baf35" providerId="ADAL" clId="{FA0EE77C-7E61-4D83-8401-86CBCE8EB620}" dt="2023-08-02T01:36:19.532" v="332" actId="20577"/>
          <ac:spMkLst>
            <pc:docMk/>
            <pc:sldMk cId="330989147" sldId="357"/>
            <ac:spMk id="2" creationId="{00000000-0000-0000-0000-000000000000}"/>
          </ac:spMkLst>
        </pc:spChg>
        <pc:graphicFrameChg chg="mod modGraphic">
          <ac:chgData name="Trung Nguyen Duc" userId="a00701bf-8016-4a10-aeb5-8fdca79baf35" providerId="ADAL" clId="{FA0EE77C-7E61-4D83-8401-86CBCE8EB620}" dt="2023-08-02T01:37:15.332" v="348" actId="20577"/>
          <ac:graphicFrameMkLst>
            <pc:docMk/>
            <pc:sldMk cId="330989147" sldId="357"/>
            <ac:graphicFrameMk id="6" creationId="{D147B5BD-B7F8-F424-6FE6-FDAF13A599C3}"/>
          </ac:graphicFrameMkLst>
        </pc:graphicFrameChg>
      </pc:sldChg>
      <pc:sldChg chg="modSp mod">
        <pc:chgData name="Trung Nguyen Duc" userId="a00701bf-8016-4a10-aeb5-8fdca79baf35" providerId="ADAL" clId="{FA0EE77C-7E61-4D83-8401-86CBCE8EB620}" dt="2023-08-02T01:38:24.526" v="388" actId="2165"/>
        <pc:sldMkLst>
          <pc:docMk/>
          <pc:sldMk cId="3824906314" sldId="359"/>
        </pc:sldMkLst>
        <pc:spChg chg="mod">
          <ac:chgData name="Trung Nguyen Duc" userId="a00701bf-8016-4a10-aeb5-8fdca79baf35" providerId="ADAL" clId="{FA0EE77C-7E61-4D83-8401-86CBCE8EB620}" dt="2023-08-02T01:37:40.643" v="371" actId="20577"/>
          <ac:spMkLst>
            <pc:docMk/>
            <pc:sldMk cId="3824906314" sldId="359"/>
            <ac:spMk id="2" creationId="{00000000-0000-0000-0000-000000000000}"/>
          </ac:spMkLst>
        </pc:spChg>
        <pc:graphicFrameChg chg="mod modGraphic">
          <ac:chgData name="Trung Nguyen Duc" userId="a00701bf-8016-4a10-aeb5-8fdca79baf35" providerId="ADAL" clId="{FA0EE77C-7E61-4D83-8401-86CBCE8EB620}" dt="2023-08-02T01:38:24.526" v="388" actId="2165"/>
          <ac:graphicFrameMkLst>
            <pc:docMk/>
            <pc:sldMk cId="3824906314" sldId="359"/>
            <ac:graphicFrameMk id="6" creationId="{29FD40B0-4564-245B-AFBD-395B43811AC6}"/>
          </ac:graphicFrameMkLst>
        </pc:graphicFrameChg>
      </pc:sldChg>
      <pc:sldChg chg="modSp mod">
        <pc:chgData name="Trung Nguyen Duc" userId="a00701bf-8016-4a10-aeb5-8fdca79baf35" providerId="ADAL" clId="{FA0EE77C-7E61-4D83-8401-86CBCE8EB620}" dt="2023-08-02T01:39:08.384" v="429" actId="14"/>
        <pc:sldMkLst>
          <pc:docMk/>
          <pc:sldMk cId="4289301282" sldId="367"/>
        </pc:sldMkLst>
        <pc:spChg chg="mod">
          <ac:chgData name="Trung Nguyen Duc" userId="a00701bf-8016-4a10-aeb5-8fdca79baf35" providerId="ADAL" clId="{FA0EE77C-7E61-4D83-8401-86CBCE8EB620}" dt="2023-08-02T01:38:34.527" v="409" actId="20577"/>
          <ac:spMkLst>
            <pc:docMk/>
            <pc:sldMk cId="4289301282" sldId="367"/>
            <ac:spMk id="2" creationId="{793812DA-BEA1-3E58-7397-86668ABA9492}"/>
          </ac:spMkLst>
        </pc:spChg>
        <pc:graphicFrameChg chg="mod modGraphic">
          <ac:chgData name="Trung Nguyen Duc" userId="a00701bf-8016-4a10-aeb5-8fdca79baf35" providerId="ADAL" clId="{FA0EE77C-7E61-4D83-8401-86CBCE8EB620}" dt="2023-08-02T01:39:08.384" v="429" actId="14"/>
          <ac:graphicFrameMkLst>
            <pc:docMk/>
            <pc:sldMk cId="4289301282" sldId="367"/>
            <ac:graphicFrameMk id="7" creationId="{E9E38C96-53EE-6B19-DCE0-0A9E635270BB}"/>
          </ac:graphicFrameMkLst>
        </pc:graphicFrameChg>
      </pc:sldChg>
      <pc:sldChg chg="addSp modSp add mod ord">
        <pc:chgData name="Trung Nguyen Duc" userId="a00701bf-8016-4a10-aeb5-8fdca79baf35" providerId="ADAL" clId="{FA0EE77C-7E61-4D83-8401-86CBCE8EB620}" dt="2023-08-02T01:41:40.771" v="553" actId="20577"/>
        <pc:sldMkLst>
          <pc:docMk/>
          <pc:sldMk cId="2478988290" sldId="368"/>
        </pc:sldMkLst>
        <pc:spChg chg="mod">
          <ac:chgData name="Trung Nguyen Duc" userId="a00701bf-8016-4a10-aeb5-8fdca79baf35" providerId="ADAL" clId="{FA0EE77C-7E61-4D83-8401-86CBCE8EB620}" dt="2023-08-02T01:31:36.274" v="23" actId="20577"/>
          <ac:spMkLst>
            <pc:docMk/>
            <pc:sldMk cId="2478988290" sldId="368"/>
            <ac:spMk id="3" creationId="{E480DB86-38E7-8E43-3E7E-41B106654E3A}"/>
          </ac:spMkLst>
        </pc:spChg>
        <pc:spChg chg="mod">
          <ac:chgData name="Trung Nguyen Duc" userId="a00701bf-8016-4a10-aeb5-8fdca79baf35" providerId="ADAL" clId="{FA0EE77C-7E61-4D83-8401-86CBCE8EB620}" dt="2023-08-02T01:31:48.099" v="66" actId="20577"/>
          <ac:spMkLst>
            <pc:docMk/>
            <pc:sldMk cId="2478988290" sldId="368"/>
            <ac:spMk id="6" creationId="{23DFFF7F-13BA-9859-09B4-5E2291684720}"/>
          </ac:spMkLst>
        </pc:spChg>
        <pc:spChg chg="mod">
          <ac:chgData name="Trung Nguyen Duc" userId="a00701bf-8016-4a10-aeb5-8fdca79baf35" providerId="ADAL" clId="{FA0EE77C-7E61-4D83-8401-86CBCE8EB620}" dt="2023-08-02T01:41:16.544" v="527" actId="14100"/>
          <ac:spMkLst>
            <pc:docMk/>
            <pc:sldMk cId="2478988290" sldId="368"/>
            <ac:spMk id="8" creationId="{93A3E50C-666C-CD6C-904D-483B61874BBC}"/>
          </ac:spMkLst>
        </pc:spChg>
        <pc:spChg chg="mod">
          <ac:chgData name="Trung Nguyen Duc" userId="a00701bf-8016-4a10-aeb5-8fdca79baf35" providerId="ADAL" clId="{FA0EE77C-7E61-4D83-8401-86CBCE8EB620}" dt="2023-08-02T01:41:22.131" v="529" actId="14100"/>
          <ac:spMkLst>
            <pc:docMk/>
            <pc:sldMk cId="2478988290" sldId="368"/>
            <ac:spMk id="9" creationId="{08E33DFE-5121-4A53-1685-458BB53AC56C}"/>
          </ac:spMkLst>
        </pc:spChg>
        <pc:spChg chg="add mod">
          <ac:chgData name="Trung Nguyen Duc" userId="a00701bf-8016-4a10-aeb5-8fdca79baf35" providerId="ADAL" clId="{FA0EE77C-7E61-4D83-8401-86CBCE8EB620}" dt="2023-08-02T01:41:40.771" v="553" actId="20577"/>
          <ac:spMkLst>
            <pc:docMk/>
            <pc:sldMk cId="2478988290" sldId="368"/>
            <ac:spMk id="10" creationId="{97E339EB-36DD-25BB-10C0-FF9FF25E84A1}"/>
          </ac:spMkLst>
        </pc:spChg>
        <pc:spChg chg="mod">
          <ac:chgData name="Trung Nguyen Duc" userId="a00701bf-8016-4a10-aeb5-8fdca79baf35" providerId="ADAL" clId="{FA0EE77C-7E61-4D83-8401-86CBCE8EB620}" dt="2023-08-02T01:41:24.116" v="530" actId="1076"/>
          <ac:spMkLst>
            <pc:docMk/>
            <pc:sldMk cId="2478988290" sldId="368"/>
            <ac:spMk id="12" creationId="{56CBE2A6-C275-A455-F6A1-9331920E2804}"/>
          </ac:spMkLst>
        </pc:spChg>
        <pc:spChg chg="mod">
          <ac:chgData name="Trung Nguyen Duc" userId="a00701bf-8016-4a10-aeb5-8fdca79baf35" providerId="ADAL" clId="{FA0EE77C-7E61-4D83-8401-86CBCE8EB620}" dt="2023-08-02T01:41:29.683" v="531" actId="1076"/>
          <ac:spMkLst>
            <pc:docMk/>
            <pc:sldMk cId="2478988290" sldId="368"/>
            <ac:spMk id="13" creationId="{D5AA6922-1DDB-2F50-70B0-70C280C5398A}"/>
          </ac:spMkLst>
        </pc:spChg>
      </pc:sldChg>
      <pc:sldChg chg="modSp add mod">
        <pc:chgData name="Trung Nguyen Duc" userId="a00701bf-8016-4a10-aeb5-8fdca79baf35" providerId="ADAL" clId="{FA0EE77C-7E61-4D83-8401-86CBCE8EB620}" dt="2023-08-02T01:39:55.234" v="479"/>
        <pc:sldMkLst>
          <pc:docMk/>
          <pc:sldMk cId="219113284" sldId="369"/>
        </pc:sldMkLst>
        <pc:spChg chg="mod">
          <ac:chgData name="Trung Nguyen Duc" userId="a00701bf-8016-4a10-aeb5-8fdca79baf35" providerId="ADAL" clId="{FA0EE77C-7E61-4D83-8401-86CBCE8EB620}" dt="2023-08-02T01:39:34.522" v="469" actId="20577"/>
          <ac:spMkLst>
            <pc:docMk/>
            <pc:sldMk cId="219113284" sldId="369"/>
            <ac:spMk id="2" creationId="{793812DA-BEA1-3E58-7397-86668ABA9492}"/>
          </ac:spMkLst>
        </pc:spChg>
        <pc:graphicFrameChg chg="mod modGraphic">
          <ac:chgData name="Trung Nguyen Duc" userId="a00701bf-8016-4a10-aeb5-8fdca79baf35" providerId="ADAL" clId="{FA0EE77C-7E61-4D83-8401-86CBCE8EB620}" dt="2023-08-02T01:39:55.234" v="479"/>
          <ac:graphicFrameMkLst>
            <pc:docMk/>
            <pc:sldMk cId="219113284" sldId="369"/>
            <ac:graphicFrameMk id="7" creationId="{E9E38C96-53EE-6B19-DCE0-0A9E635270BB}"/>
          </ac:graphicFrameMkLst>
        </pc:graphicFrameChg>
      </pc:sldChg>
      <pc:sldChg chg="add">
        <pc:chgData name="Trung Nguyen Duc" userId="a00701bf-8016-4a10-aeb5-8fdca79baf35" providerId="ADAL" clId="{FA0EE77C-7E61-4D83-8401-86CBCE8EB620}" dt="2023-08-02T01:40:05.241" v="480" actId="2890"/>
        <pc:sldMkLst>
          <pc:docMk/>
          <pc:sldMk cId="593695334" sldId="370"/>
        </pc:sldMkLst>
      </pc:sldChg>
      <pc:sldChg chg="addSp delSp modSp add del mod">
        <pc:chgData name="Trung Nguyen Duc" userId="a00701bf-8016-4a10-aeb5-8fdca79baf35" providerId="ADAL" clId="{FA0EE77C-7E61-4D83-8401-86CBCE8EB620}" dt="2023-08-02T02:05:49.053" v="677" actId="2696"/>
        <pc:sldMkLst>
          <pc:docMk/>
          <pc:sldMk cId="3165313787" sldId="371"/>
        </pc:sldMkLst>
        <pc:spChg chg="mod">
          <ac:chgData name="Trung Nguyen Duc" userId="a00701bf-8016-4a10-aeb5-8fdca79baf35" providerId="ADAL" clId="{FA0EE77C-7E61-4D83-8401-86CBCE8EB620}" dt="2023-08-02T02:02:28.698" v="579" actId="20577"/>
          <ac:spMkLst>
            <pc:docMk/>
            <pc:sldMk cId="3165313787" sldId="371"/>
            <ac:spMk id="2" creationId="{00000000-0000-0000-0000-000000000000}"/>
          </ac:spMkLst>
        </pc:spChg>
        <pc:spChg chg="del">
          <ac:chgData name="Trung Nguyen Duc" userId="a00701bf-8016-4a10-aeb5-8fdca79baf35" providerId="ADAL" clId="{FA0EE77C-7E61-4D83-8401-86CBCE8EB620}" dt="2023-08-02T02:02:56.242" v="581" actId="478"/>
          <ac:spMkLst>
            <pc:docMk/>
            <pc:sldMk cId="3165313787" sldId="371"/>
            <ac:spMk id="6" creationId="{00000000-0000-0000-0000-000000000000}"/>
          </ac:spMkLst>
        </pc:spChg>
        <pc:picChg chg="del">
          <ac:chgData name="Trung Nguyen Duc" userId="a00701bf-8016-4a10-aeb5-8fdca79baf35" providerId="ADAL" clId="{FA0EE77C-7E61-4D83-8401-86CBCE8EB620}" dt="2023-08-02T02:02:31.928" v="580" actId="478"/>
          <ac:picMkLst>
            <pc:docMk/>
            <pc:sldMk cId="3165313787" sldId="371"/>
            <ac:picMk id="3" creationId="{C30B0D49-2421-AE84-50D4-3A90AA583CE7}"/>
          </ac:picMkLst>
        </pc:picChg>
        <pc:picChg chg="add mod">
          <ac:chgData name="Trung Nguyen Duc" userId="a00701bf-8016-4a10-aeb5-8fdca79baf35" providerId="ADAL" clId="{FA0EE77C-7E61-4D83-8401-86CBCE8EB620}" dt="2023-08-02T02:02:58.302" v="584" actId="1076"/>
          <ac:picMkLst>
            <pc:docMk/>
            <pc:sldMk cId="3165313787" sldId="371"/>
            <ac:picMk id="4" creationId="{33C60355-EF05-B04D-9576-C2F7444EBF25}"/>
          </ac:picMkLst>
        </pc:picChg>
      </pc:sldChg>
      <pc:sldChg chg="add">
        <pc:chgData name="Trung Nguyen Duc" userId="a00701bf-8016-4a10-aeb5-8fdca79baf35" providerId="ADAL" clId="{FA0EE77C-7E61-4D83-8401-86CBCE8EB620}" dt="2023-08-02T01:59:09.634" v="554" actId="2890"/>
        <pc:sldMkLst>
          <pc:docMk/>
          <pc:sldMk cId="427693829" sldId="379"/>
        </pc:sldMkLst>
      </pc:sldChg>
      <pc:sldChg chg="addSp delSp modSp add del mod">
        <pc:chgData name="Trung Nguyen Duc" userId="a00701bf-8016-4a10-aeb5-8fdca79baf35" providerId="ADAL" clId="{FA0EE77C-7E61-4D83-8401-86CBCE8EB620}" dt="2023-08-02T02:05:49.053" v="677" actId="2696"/>
        <pc:sldMkLst>
          <pc:docMk/>
          <pc:sldMk cId="1007823560" sldId="381"/>
        </pc:sldMkLst>
        <pc:spChg chg="mod">
          <ac:chgData name="Trung Nguyen Duc" userId="a00701bf-8016-4a10-aeb5-8fdca79baf35" providerId="ADAL" clId="{FA0EE77C-7E61-4D83-8401-86CBCE8EB620}" dt="2023-08-02T02:03:38.691" v="609" actId="20577"/>
          <ac:spMkLst>
            <pc:docMk/>
            <pc:sldMk cId="1007823560" sldId="381"/>
            <ac:spMk id="2" creationId="{00000000-0000-0000-0000-000000000000}"/>
          </ac:spMkLst>
        </pc:spChg>
        <pc:picChg chg="add mod">
          <ac:chgData name="Trung Nguyen Duc" userId="a00701bf-8016-4a10-aeb5-8fdca79baf35" providerId="ADAL" clId="{FA0EE77C-7E61-4D83-8401-86CBCE8EB620}" dt="2023-08-02T02:03:49.158" v="613" actId="1076"/>
          <ac:picMkLst>
            <pc:docMk/>
            <pc:sldMk cId="1007823560" sldId="381"/>
            <ac:picMk id="3" creationId="{2AF52504-489F-29CD-4EDA-DC695E78E4D5}"/>
          </ac:picMkLst>
        </pc:picChg>
        <pc:picChg chg="del">
          <ac:chgData name="Trung Nguyen Duc" userId="a00701bf-8016-4a10-aeb5-8fdca79baf35" providerId="ADAL" clId="{FA0EE77C-7E61-4D83-8401-86CBCE8EB620}" dt="2023-08-02T02:03:40.454" v="610" actId="478"/>
          <ac:picMkLst>
            <pc:docMk/>
            <pc:sldMk cId="1007823560" sldId="381"/>
            <ac:picMk id="4" creationId="{33C60355-EF05-B04D-9576-C2F7444EBF25}"/>
          </ac:picMkLst>
        </pc:picChg>
      </pc:sldChg>
      <pc:sldChg chg="addSp delSp modSp add del mod">
        <pc:chgData name="Trung Nguyen Duc" userId="a00701bf-8016-4a10-aeb5-8fdca79baf35" providerId="ADAL" clId="{FA0EE77C-7E61-4D83-8401-86CBCE8EB620}" dt="2023-08-02T02:05:49.053" v="677" actId="2696"/>
        <pc:sldMkLst>
          <pc:docMk/>
          <pc:sldMk cId="3973064894" sldId="383"/>
        </pc:sldMkLst>
        <pc:spChg chg="mod">
          <ac:chgData name="Trung Nguyen Duc" userId="a00701bf-8016-4a10-aeb5-8fdca79baf35" providerId="ADAL" clId="{FA0EE77C-7E61-4D83-8401-86CBCE8EB620}" dt="2023-08-02T02:04:11.777" v="630" actId="20577"/>
          <ac:spMkLst>
            <pc:docMk/>
            <pc:sldMk cId="3973064894" sldId="383"/>
            <ac:spMk id="2" creationId="{00000000-0000-0000-0000-000000000000}"/>
          </ac:spMkLst>
        </pc:spChg>
        <pc:picChg chg="del">
          <ac:chgData name="Trung Nguyen Duc" userId="a00701bf-8016-4a10-aeb5-8fdca79baf35" providerId="ADAL" clId="{FA0EE77C-7E61-4D83-8401-86CBCE8EB620}" dt="2023-08-02T02:04:13.574" v="631" actId="478"/>
          <ac:picMkLst>
            <pc:docMk/>
            <pc:sldMk cId="3973064894" sldId="383"/>
            <ac:picMk id="3" creationId="{2AF52504-489F-29CD-4EDA-DC695E78E4D5}"/>
          </ac:picMkLst>
        </pc:picChg>
        <pc:picChg chg="add mod">
          <ac:chgData name="Trung Nguyen Duc" userId="a00701bf-8016-4a10-aeb5-8fdca79baf35" providerId="ADAL" clId="{FA0EE77C-7E61-4D83-8401-86CBCE8EB620}" dt="2023-08-02T02:04:22.436" v="635" actId="1076"/>
          <ac:picMkLst>
            <pc:docMk/>
            <pc:sldMk cId="3973064894" sldId="383"/>
            <ac:picMk id="4" creationId="{CFAE6FAE-8736-5BB6-D1D8-96E766047F1D}"/>
          </ac:picMkLst>
        </pc:picChg>
      </pc:sldChg>
      <pc:sldChg chg="addSp delSp modSp add del mod">
        <pc:chgData name="Trung Nguyen Duc" userId="a00701bf-8016-4a10-aeb5-8fdca79baf35" providerId="ADAL" clId="{FA0EE77C-7E61-4D83-8401-86CBCE8EB620}" dt="2023-08-02T02:05:49.053" v="677" actId="2696"/>
        <pc:sldMkLst>
          <pc:docMk/>
          <pc:sldMk cId="14957176" sldId="384"/>
        </pc:sldMkLst>
        <pc:spChg chg="mod">
          <ac:chgData name="Trung Nguyen Duc" userId="a00701bf-8016-4a10-aeb5-8fdca79baf35" providerId="ADAL" clId="{FA0EE77C-7E61-4D83-8401-86CBCE8EB620}" dt="2023-08-02T02:04:34.451" v="669" actId="20577"/>
          <ac:spMkLst>
            <pc:docMk/>
            <pc:sldMk cId="14957176" sldId="384"/>
            <ac:spMk id="2" creationId="{00000000-0000-0000-0000-000000000000}"/>
          </ac:spMkLst>
        </pc:spChg>
        <pc:picChg chg="add mod">
          <ac:chgData name="Trung Nguyen Duc" userId="a00701bf-8016-4a10-aeb5-8fdca79baf35" providerId="ADAL" clId="{FA0EE77C-7E61-4D83-8401-86CBCE8EB620}" dt="2023-08-02T02:04:48.741" v="675" actId="1076"/>
          <ac:picMkLst>
            <pc:docMk/>
            <pc:sldMk cId="14957176" sldId="384"/>
            <ac:picMk id="3" creationId="{90F7000C-B080-ADE1-480B-F726397F2C7E}"/>
          </ac:picMkLst>
        </pc:picChg>
        <pc:picChg chg="del">
          <ac:chgData name="Trung Nguyen Duc" userId="a00701bf-8016-4a10-aeb5-8fdca79baf35" providerId="ADAL" clId="{FA0EE77C-7E61-4D83-8401-86CBCE8EB620}" dt="2023-08-02T02:04:42.030" v="670" actId="478"/>
          <ac:picMkLst>
            <pc:docMk/>
            <pc:sldMk cId="14957176" sldId="384"/>
            <ac:picMk id="4" creationId="{CFAE6FAE-8736-5BB6-D1D8-96E766047F1D}"/>
          </ac:picMkLst>
        </pc:picChg>
      </pc:sldChg>
      <pc:sldChg chg="add del">
        <pc:chgData name="Trung Nguyen Duc" userId="a00701bf-8016-4a10-aeb5-8fdca79baf35" providerId="ADAL" clId="{FA0EE77C-7E61-4D83-8401-86CBCE8EB620}" dt="2023-08-02T02:06:23.215" v="679" actId="47"/>
        <pc:sldMkLst>
          <pc:docMk/>
          <pc:sldMk cId="862856776" sldId="385"/>
        </pc:sldMkLst>
      </pc:sldChg>
    </pc:docChg>
  </pc:docChgLst>
  <pc:docChgLst>
    <pc:chgData name="Bac Nguyen Minh" userId="S::bacnm@fpt.com::443cc581-6fb2-410c-beea-560a67517715" providerId="AD" clId="Web-{8B2840E0-D455-45C9-A66A-7F4FFB7D26F9}"/>
    <pc:docChg chg="delSld">
      <pc:chgData name="Bac Nguyen Minh" userId="S::bacnm@fpt.com::443cc581-6fb2-410c-beea-560a67517715" providerId="AD" clId="Web-{8B2840E0-D455-45C9-A66A-7F4FFB7D26F9}" dt="2023-08-02T03:32:20.142" v="0"/>
      <pc:docMkLst>
        <pc:docMk/>
      </pc:docMkLst>
      <pc:sldChg chg="del">
        <pc:chgData name="Bac Nguyen Minh" userId="S::bacnm@fpt.com::443cc581-6fb2-410c-beea-560a67517715" providerId="AD" clId="Web-{8B2840E0-D455-45C9-A66A-7F4FFB7D26F9}" dt="2023-08-02T03:32:20.142" v="0"/>
        <pc:sldMkLst>
          <pc:docMk/>
          <pc:sldMk cId="340201496" sldId="373"/>
        </pc:sldMkLst>
      </pc:sldChg>
    </pc:docChg>
  </pc:docChgLst>
  <pc:docChgLst>
    <pc:chgData name="Duc Nguyen Van 74" userId="S::ducnv74@fpt.com::a33c2e72-5c58-4e19-a759-4c7cc23cb482" providerId="AD" clId="Web-{65B3ABD7-B497-C911-34C0-D375D5B248F8}"/>
    <pc:docChg chg="addSld delSld modSld sldOrd">
      <pc:chgData name="Duc Nguyen Van 74" userId="S::ducnv74@fpt.com::a33c2e72-5c58-4e19-a759-4c7cc23cb482" providerId="AD" clId="Web-{65B3ABD7-B497-C911-34C0-D375D5B248F8}" dt="2023-08-02T02:08:04.966" v="258" actId="20577"/>
      <pc:docMkLst>
        <pc:docMk/>
      </pc:docMkLst>
      <pc:sldChg chg="addSp modSp">
        <pc:chgData name="Duc Nguyen Van 74" userId="S::ducnv74@fpt.com::a33c2e72-5c58-4e19-a759-4c7cc23cb482" providerId="AD" clId="Web-{65B3ABD7-B497-C911-34C0-D375D5B248F8}" dt="2023-08-02T01:54:02.668" v="38" actId="1076"/>
        <pc:sldMkLst>
          <pc:docMk/>
          <pc:sldMk cId="2896147597" sldId="374"/>
        </pc:sldMkLst>
        <pc:spChg chg="add mod">
          <ac:chgData name="Duc Nguyen Van 74" userId="S::ducnv74@fpt.com::a33c2e72-5c58-4e19-a759-4c7cc23cb482" providerId="AD" clId="Web-{65B3ABD7-B497-C911-34C0-D375D5B248F8}" dt="2023-08-02T01:53:55.106" v="36" actId="1076"/>
          <ac:spMkLst>
            <pc:docMk/>
            <pc:sldMk cId="2896147597" sldId="374"/>
            <ac:spMk id="4" creationId="{53EF39C3-0EFF-B5D3-25D4-1D21657067AB}"/>
          </ac:spMkLst>
        </pc:spChg>
        <pc:picChg chg="add mod">
          <ac:chgData name="Duc Nguyen Van 74" userId="S::ducnv74@fpt.com::a33c2e72-5c58-4e19-a759-4c7cc23cb482" providerId="AD" clId="Web-{65B3ABD7-B497-C911-34C0-D375D5B248F8}" dt="2023-08-02T01:54:02.668" v="38" actId="1076"/>
          <ac:picMkLst>
            <pc:docMk/>
            <pc:sldMk cId="2896147597" sldId="374"/>
            <ac:picMk id="3" creationId="{A00FA949-34AE-30BB-EBF6-7B6004D84162}"/>
          </ac:picMkLst>
        </pc:picChg>
      </pc:sldChg>
      <pc:sldChg chg="addSp delSp modSp add replId">
        <pc:chgData name="Duc Nguyen Van 74" userId="S::ducnv74@fpt.com::a33c2e72-5c58-4e19-a759-4c7cc23cb482" providerId="AD" clId="Web-{65B3ABD7-B497-C911-34C0-D375D5B248F8}" dt="2023-08-02T01:59:12.346" v="174" actId="20577"/>
        <pc:sldMkLst>
          <pc:docMk/>
          <pc:sldMk cId="749592747" sldId="375"/>
        </pc:sldMkLst>
        <pc:spChg chg="mod">
          <ac:chgData name="Duc Nguyen Van 74" userId="S::ducnv74@fpt.com::a33c2e72-5c58-4e19-a759-4c7cc23cb482" providerId="AD" clId="Web-{65B3ABD7-B497-C911-34C0-D375D5B248F8}" dt="2023-08-02T01:55:21.467" v="98" actId="1076"/>
          <ac:spMkLst>
            <pc:docMk/>
            <pc:sldMk cId="749592747" sldId="375"/>
            <ac:spMk id="4" creationId="{53EF39C3-0EFF-B5D3-25D4-1D21657067AB}"/>
          </ac:spMkLst>
        </pc:spChg>
        <pc:spChg chg="add mod">
          <ac:chgData name="Duc Nguyen Van 74" userId="S::ducnv74@fpt.com::a33c2e72-5c58-4e19-a759-4c7cc23cb482" providerId="AD" clId="Web-{65B3ABD7-B497-C911-34C0-D375D5B248F8}" dt="2023-08-02T01:56:28.565" v="122" actId="1076"/>
          <ac:spMkLst>
            <pc:docMk/>
            <pc:sldMk cId="749592747" sldId="375"/>
            <ac:spMk id="6" creationId="{1E9EC221-E197-A089-F0BA-021BC92E82BF}"/>
          </ac:spMkLst>
        </pc:spChg>
        <pc:spChg chg="add mod">
          <ac:chgData name="Duc Nguyen Van 74" userId="S::ducnv74@fpt.com::a33c2e72-5c58-4e19-a759-4c7cc23cb482" providerId="AD" clId="Web-{65B3ABD7-B497-C911-34C0-D375D5B248F8}" dt="2023-08-02T01:59:12.346" v="174" actId="20577"/>
          <ac:spMkLst>
            <pc:docMk/>
            <pc:sldMk cId="749592747" sldId="375"/>
            <ac:spMk id="8" creationId="{2E6247C3-007D-E6AC-6BF1-AFE333D4BD8F}"/>
          </ac:spMkLst>
        </pc:spChg>
        <pc:picChg chg="del">
          <ac:chgData name="Duc Nguyen Van 74" userId="S::ducnv74@fpt.com::a33c2e72-5c58-4e19-a759-4c7cc23cb482" providerId="AD" clId="Web-{65B3ABD7-B497-C911-34C0-D375D5B248F8}" dt="2023-08-02T01:54:56.513" v="96"/>
          <ac:picMkLst>
            <pc:docMk/>
            <pc:sldMk cId="749592747" sldId="375"/>
            <ac:picMk id="3" creationId="{A00FA949-34AE-30BB-EBF6-7B6004D84162}"/>
          </ac:picMkLst>
        </pc:picChg>
        <pc:picChg chg="add mod">
          <ac:chgData name="Duc Nguyen Van 74" userId="S::ducnv74@fpt.com::a33c2e72-5c58-4e19-a759-4c7cc23cb482" providerId="AD" clId="Web-{65B3ABD7-B497-C911-34C0-D375D5B248F8}" dt="2023-08-02T01:56:32.812" v="124" actId="1076"/>
          <ac:picMkLst>
            <pc:docMk/>
            <pc:sldMk cId="749592747" sldId="375"/>
            <ac:picMk id="7" creationId="{4A04D3CA-A8C5-37F4-2193-BDD84873969A}"/>
          </ac:picMkLst>
        </pc:picChg>
      </pc:sldChg>
      <pc:sldChg chg="addSp delSp modSp add ord replId">
        <pc:chgData name="Duc Nguyen Van 74" userId="S::ducnv74@fpt.com::a33c2e72-5c58-4e19-a759-4c7cc23cb482" providerId="AD" clId="Web-{65B3ABD7-B497-C911-34C0-D375D5B248F8}" dt="2023-08-02T02:08:04.966" v="258" actId="20577"/>
        <pc:sldMkLst>
          <pc:docMk/>
          <pc:sldMk cId="2801432963" sldId="380"/>
        </pc:sldMkLst>
        <pc:spChg chg="mod">
          <ac:chgData name="Duc Nguyen Van 74" userId="S::ducnv74@fpt.com::a33c2e72-5c58-4e19-a759-4c7cc23cb482" providerId="AD" clId="Web-{65B3ABD7-B497-C911-34C0-D375D5B248F8}" dt="2023-08-02T02:00:27.410" v="181" actId="20577"/>
          <ac:spMkLst>
            <pc:docMk/>
            <pc:sldMk cId="2801432963" sldId="380"/>
            <ac:spMk id="4" creationId="{53EF39C3-0EFF-B5D3-25D4-1D21657067AB}"/>
          </ac:spMkLst>
        </pc:spChg>
        <pc:spChg chg="del mod">
          <ac:chgData name="Duc Nguyen Van 74" userId="S::ducnv74@fpt.com::a33c2e72-5c58-4e19-a759-4c7cc23cb482" providerId="AD" clId="Web-{65B3ABD7-B497-C911-34C0-D375D5B248F8}" dt="2023-08-02T01:59:49.081" v="178"/>
          <ac:spMkLst>
            <pc:docMk/>
            <pc:sldMk cId="2801432963" sldId="380"/>
            <ac:spMk id="6" creationId="{1E9EC221-E197-A089-F0BA-021BC92E82BF}"/>
          </ac:spMkLst>
        </pc:spChg>
        <pc:spChg chg="del">
          <ac:chgData name="Duc Nguyen Van 74" userId="S::ducnv74@fpt.com::a33c2e72-5c58-4e19-a759-4c7cc23cb482" providerId="AD" clId="Web-{65B3ABD7-B497-C911-34C0-D375D5B248F8}" dt="2023-08-02T01:59:51.566" v="179"/>
          <ac:spMkLst>
            <pc:docMk/>
            <pc:sldMk cId="2801432963" sldId="380"/>
            <ac:spMk id="8" creationId="{2E6247C3-007D-E6AC-6BF1-AFE333D4BD8F}"/>
          </ac:spMkLst>
        </pc:spChg>
        <pc:spChg chg="add del mod">
          <ac:chgData name="Duc Nguyen Van 74" userId="S::ducnv74@fpt.com::a33c2e72-5c58-4e19-a759-4c7cc23cb482" providerId="AD" clId="Web-{65B3ABD7-B497-C911-34C0-D375D5B248F8}" dt="2023-08-02T02:02:56.101" v="194"/>
          <ac:spMkLst>
            <pc:docMk/>
            <pc:sldMk cId="2801432963" sldId="380"/>
            <ac:spMk id="9" creationId="{68BC60B8-DA7F-E58A-B884-7513A6420A38}"/>
          </ac:spMkLst>
        </pc:spChg>
        <pc:spChg chg="add mod">
          <ac:chgData name="Duc Nguyen Van 74" userId="S::ducnv74@fpt.com::a33c2e72-5c58-4e19-a759-4c7cc23cb482" providerId="AD" clId="Web-{65B3ABD7-B497-C911-34C0-D375D5B248F8}" dt="2023-08-02T02:08:04.966" v="258" actId="20577"/>
          <ac:spMkLst>
            <pc:docMk/>
            <pc:sldMk cId="2801432963" sldId="380"/>
            <ac:spMk id="11" creationId="{24DBFFD9-9BCE-8761-D620-F6E5B0EFEB7C}"/>
          </ac:spMkLst>
        </pc:spChg>
        <pc:picChg chg="add mod">
          <ac:chgData name="Duc Nguyen Van 74" userId="S::ducnv74@fpt.com::a33c2e72-5c58-4e19-a759-4c7cc23cb482" providerId="AD" clId="Web-{65B3ABD7-B497-C911-34C0-D375D5B248F8}" dt="2023-08-02T02:05:03.541" v="219" actId="1076"/>
          <ac:picMkLst>
            <pc:docMk/>
            <pc:sldMk cId="2801432963" sldId="380"/>
            <ac:picMk id="3" creationId="{415D2B47-4191-8C2F-CF65-18C1B1BB8122}"/>
          </ac:picMkLst>
        </pc:picChg>
        <pc:picChg chg="del">
          <ac:chgData name="Duc Nguyen Van 74" userId="S::ducnv74@fpt.com::a33c2e72-5c58-4e19-a759-4c7cc23cb482" providerId="AD" clId="Web-{65B3ABD7-B497-C911-34C0-D375D5B248F8}" dt="2023-08-02T01:59:45.878" v="176"/>
          <ac:picMkLst>
            <pc:docMk/>
            <pc:sldMk cId="2801432963" sldId="380"/>
            <ac:picMk id="7" creationId="{4A04D3CA-A8C5-37F4-2193-BDD84873969A}"/>
          </ac:picMkLst>
        </pc:picChg>
      </pc:sldChg>
      <pc:sldChg chg="new del">
        <pc:chgData name="Duc Nguyen Van 74" userId="S::ducnv74@fpt.com::a33c2e72-5c58-4e19-a759-4c7cc23cb482" providerId="AD" clId="Web-{65B3ABD7-B497-C911-34C0-D375D5B248F8}" dt="2023-08-02T02:03:49.196" v="197"/>
        <pc:sldMkLst>
          <pc:docMk/>
          <pc:sldMk cId="1735356597" sldId="382"/>
        </pc:sldMkLst>
      </pc:sldChg>
      <pc:sldChg chg="addSp delSp modSp add ord replId">
        <pc:chgData name="Duc Nguyen Van 74" userId="S::ducnv74@fpt.com::a33c2e72-5c58-4e19-a759-4c7cc23cb482" providerId="AD" clId="Web-{65B3ABD7-B497-C911-34C0-D375D5B248F8}" dt="2023-08-02T02:06:10.839" v="256" actId="14100"/>
        <pc:sldMkLst>
          <pc:docMk/>
          <pc:sldMk cId="2562504652" sldId="382"/>
        </pc:sldMkLst>
        <pc:spChg chg="add del mod">
          <ac:chgData name="Duc Nguyen Van 74" userId="S::ducnv74@fpt.com::a33c2e72-5c58-4e19-a759-4c7cc23cb482" providerId="AD" clId="Web-{65B3ABD7-B497-C911-34C0-D375D5B248F8}" dt="2023-08-02T02:04:44.228" v="212"/>
          <ac:spMkLst>
            <pc:docMk/>
            <pc:sldMk cId="2562504652" sldId="382"/>
            <ac:spMk id="7" creationId="{15F24BA4-D2AD-0ED8-99F1-989DCFC53C0A}"/>
          </ac:spMkLst>
        </pc:spChg>
        <pc:spChg chg="add mod">
          <ac:chgData name="Duc Nguyen Van 74" userId="S::ducnv74@fpt.com::a33c2e72-5c58-4e19-a759-4c7cc23cb482" providerId="AD" clId="Web-{65B3ABD7-B497-C911-34C0-D375D5B248F8}" dt="2023-08-02T02:06:10.839" v="256" actId="14100"/>
          <ac:spMkLst>
            <pc:docMk/>
            <pc:sldMk cId="2562504652" sldId="382"/>
            <ac:spMk id="9" creationId="{6E9D0D0D-8D02-9E89-0FE9-305991660A6C}"/>
          </ac:spMkLst>
        </pc:spChg>
        <pc:picChg chg="del">
          <ac:chgData name="Duc Nguyen Van 74" userId="S::ducnv74@fpt.com::a33c2e72-5c58-4e19-a759-4c7cc23cb482" providerId="AD" clId="Web-{65B3ABD7-B497-C911-34C0-D375D5B248F8}" dt="2023-08-02T02:03:56.524" v="199"/>
          <ac:picMkLst>
            <pc:docMk/>
            <pc:sldMk cId="2562504652" sldId="382"/>
            <ac:picMk id="3" creationId="{415D2B47-4191-8C2F-CF65-18C1B1BB8122}"/>
          </ac:picMkLst>
        </pc:picChg>
        <pc:picChg chg="add mod">
          <ac:chgData name="Duc Nguyen Van 74" userId="S::ducnv74@fpt.com::a33c2e72-5c58-4e19-a759-4c7cc23cb482" providerId="AD" clId="Web-{65B3ABD7-B497-C911-34C0-D375D5B248F8}" dt="2023-08-02T02:04:54.791" v="216" actId="1076"/>
          <ac:picMkLst>
            <pc:docMk/>
            <pc:sldMk cId="2562504652" sldId="382"/>
            <ac:picMk id="6" creationId="{DA3AF16B-07A1-20FF-50ED-728B8D7AF95F}"/>
          </ac:picMkLst>
        </pc:picChg>
      </pc:sldChg>
    </pc:docChg>
  </pc:docChgLst>
  <pc:docChgLst>
    <pc:chgData name="Nguyen Quang Minh (GAM.DAP)" userId="S::minhnq39@fsoft.com.vn::08479f45-b495-4455-bdea-d4588b1ac342" providerId="AD" clId="Web-{970009B4-DB22-4734-9B2C-E15CE435FDE5}"/>
    <pc:docChg chg="modSld sldOrd">
      <pc:chgData name="Nguyen Quang Minh (GAM.DAP)" userId="S::minhnq39@fsoft.com.vn::08479f45-b495-4455-bdea-d4588b1ac342" providerId="AD" clId="Web-{970009B4-DB22-4734-9B2C-E15CE435FDE5}" dt="2022-06-29T11:00:01.135" v="106" actId="20577"/>
      <pc:docMkLst>
        <pc:docMk/>
      </pc:docMkLst>
      <pc:sldChg chg="ord">
        <pc:chgData name="Nguyen Quang Minh (GAM.DAP)" userId="S::minhnq39@fsoft.com.vn::08479f45-b495-4455-bdea-d4588b1ac342" providerId="AD" clId="Web-{970009B4-DB22-4734-9B2C-E15CE435FDE5}" dt="2022-06-29T07:56:13.964" v="92"/>
        <pc:sldMkLst>
          <pc:docMk/>
          <pc:sldMk cId="3906525621" sldId="258"/>
        </pc:sldMkLst>
      </pc:sldChg>
      <pc:sldChg chg="modSp">
        <pc:chgData name="Nguyen Quang Minh (GAM.DAP)" userId="S::minhnq39@fsoft.com.vn::08479f45-b495-4455-bdea-d4588b1ac342" providerId="AD" clId="Web-{970009B4-DB22-4734-9B2C-E15CE435FDE5}" dt="2022-06-29T11:00:01.135" v="106" actId="20577"/>
        <pc:sldMkLst>
          <pc:docMk/>
          <pc:sldMk cId="341875330" sldId="319"/>
        </pc:sldMkLst>
        <pc:spChg chg="mod">
          <ac:chgData name="Nguyen Quang Minh (GAM.DAP)" userId="S::minhnq39@fsoft.com.vn::08479f45-b495-4455-bdea-d4588b1ac342" providerId="AD" clId="Web-{970009B4-DB22-4734-9B2C-E15CE435FDE5}" dt="2022-06-29T11:00:01.135" v="106" actId="20577"/>
          <ac:spMkLst>
            <pc:docMk/>
            <pc:sldMk cId="341875330" sldId="319"/>
            <ac:spMk id="3" creationId="{00000000-0000-0000-0000-000000000000}"/>
          </ac:spMkLst>
        </pc:spChg>
        <pc:picChg chg="mod">
          <ac:chgData name="Nguyen Quang Minh (GAM.DAP)" userId="S::minhnq39@fsoft.com.vn::08479f45-b495-4455-bdea-d4588b1ac342" providerId="AD" clId="Web-{970009B4-DB22-4734-9B2C-E15CE435FDE5}" dt="2022-06-29T10:58:39.945" v="98" actId="1076"/>
          <ac:picMkLst>
            <pc:docMk/>
            <pc:sldMk cId="341875330" sldId="319"/>
            <ac:picMk id="4099" creationId="{00000000-0000-0000-0000-000000000000}"/>
          </ac:picMkLst>
        </pc:picChg>
      </pc:sldChg>
      <pc:sldChg chg="addSp delSp modSp">
        <pc:chgData name="Nguyen Quang Minh (GAM.DAP)" userId="S::minhnq39@fsoft.com.vn::08479f45-b495-4455-bdea-d4588b1ac342" providerId="AD" clId="Web-{970009B4-DB22-4734-9B2C-E15CE435FDE5}" dt="2022-06-29T07:00:17.002" v="85" actId="1076"/>
        <pc:sldMkLst>
          <pc:docMk/>
          <pc:sldMk cId="2191963876" sldId="321"/>
        </pc:sldMkLst>
        <pc:spChg chg="mod">
          <ac:chgData name="Nguyen Quang Minh (GAM.DAP)" userId="S::minhnq39@fsoft.com.vn::08479f45-b495-4455-bdea-d4588b1ac342" providerId="AD" clId="Web-{970009B4-DB22-4734-9B2C-E15CE435FDE5}" dt="2022-06-29T06:33:39.658" v="13" actId="14100"/>
          <ac:spMkLst>
            <pc:docMk/>
            <pc:sldMk cId="2191963876" sldId="321"/>
            <ac:spMk id="7" creationId="{00000000-0000-0000-0000-000000000000}"/>
          </ac:spMkLst>
        </pc:spChg>
        <pc:picChg chg="del">
          <ac:chgData name="Nguyen Quang Minh (GAM.DAP)" userId="S::minhnq39@fsoft.com.vn::08479f45-b495-4455-bdea-d4588b1ac342" providerId="AD" clId="Web-{970009B4-DB22-4734-9B2C-E15CE435FDE5}" dt="2022-06-29T06:33:18.249" v="5"/>
          <ac:picMkLst>
            <pc:docMk/>
            <pc:sldMk cId="2191963876" sldId="321"/>
            <ac:picMk id="3" creationId="{00000000-0000-0000-0000-000000000000}"/>
          </ac:picMkLst>
        </pc:picChg>
        <pc:picChg chg="add del mod">
          <ac:chgData name="Nguyen Quang Minh (GAM.DAP)" userId="S::minhnq39@fsoft.com.vn::08479f45-b495-4455-bdea-d4588b1ac342" providerId="AD" clId="Web-{970009B4-DB22-4734-9B2C-E15CE435FDE5}" dt="2022-06-29T06:36:27.745" v="14"/>
          <ac:picMkLst>
            <pc:docMk/>
            <pc:sldMk cId="2191963876" sldId="321"/>
            <ac:picMk id="6" creationId="{A8E27C90-EDC7-A941-E1F7-F3F904847ABE}"/>
          </ac:picMkLst>
        </pc:picChg>
        <pc:picChg chg="add del mod">
          <ac:chgData name="Nguyen Quang Minh (GAM.DAP)" userId="S::minhnq39@fsoft.com.vn::08479f45-b495-4455-bdea-d4588b1ac342" providerId="AD" clId="Web-{970009B4-DB22-4734-9B2C-E15CE435FDE5}" dt="2022-06-29T06:56:08.112" v="50"/>
          <ac:picMkLst>
            <pc:docMk/>
            <pc:sldMk cId="2191963876" sldId="321"/>
            <ac:picMk id="8" creationId="{BA47F570-2D1D-2C8F-402A-41130ABC2E63}"/>
          </ac:picMkLst>
        </pc:picChg>
        <pc:picChg chg="add del mod">
          <ac:chgData name="Nguyen Quang Minh (GAM.DAP)" userId="S::minhnq39@fsoft.com.vn::08479f45-b495-4455-bdea-d4588b1ac342" providerId="AD" clId="Web-{970009B4-DB22-4734-9B2C-E15CE435FDE5}" dt="2022-06-29T06:57:28.601" v="60"/>
          <ac:picMkLst>
            <pc:docMk/>
            <pc:sldMk cId="2191963876" sldId="321"/>
            <ac:picMk id="9" creationId="{7A785DD8-7DB5-4C1E-D44E-FAC4F2A16094}"/>
          </ac:picMkLst>
        </pc:picChg>
        <pc:picChg chg="add del mod">
          <ac:chgData name="Nguyen Quang Minh (GAM.DAP)" userId="S::minhnq39@fsoft.com.vn::08479f45-b495-4455-bdea-d4588b1ac342" providerId="AD" clId="Web-{970009B4-DB22-4734-9B2C-E15CE435FDE5}" dt="2022-06-29T06:57:45.462" v="66"/>
          <ac:picMkLst>
            <pc:docMk/>
            <pc:sldMk cId="2191963876" sldId="321"/>
            <ac:picMk id="10" creationId="{EEEF1AF7-CF60-AB51-9AE6-2ED3E04D5BF3}"/>
          </ac:picMkLst>
        </pc:picChg>
        <pc:picChg chg="add del mod">
          <ac:chgData name="Nguyen Quang Minh (GAM.DAP)" userId="S::minhnq39@fsoft.com.vn::08479f45-b495-4455-bdea-d4588b1ac342" providerId="AD" clId="Web-{970009B4-DB22-4734-9B2C-E15CE435FDE5}" dt="2022-06-29T06:58:46.121" v="71"/>
          <ac:picMkLst>
            <pc:docMk/>
            <pc:sldMk cId="2191963876" sldId="321"/>
            <ac:picMk id="11" creationId="{392545DC-3D28-E46B-2A57-9FF7AAB8CCD2}"/>
          </ac:picMkLst>
        </pc:picChg>
        <pc:picChg chg="add del mod">
          <ac:chgData name="Nguyen Quang Minh (GAM.DAP)" userId="S::minhnq39@fsoft.com.vn::08479f45-b495-4455-bdea-d4588b1ac342" providerId="AD" clId="Web-{970009B4-DB22-4734-9B2C-E15CE435FDE5}" dt="2022-06-29T06:59:55.766" v="81"/>
          <ac:picMkLst>
            <pc:docMk/>
            <pc:sldMk cId="2191963876" sldId="321"/>
            <ac:picMk id="12" creationId="{D530053A-338C-F56A-DDAA-73A4C630E029}"/>
          </ac:picMkLst>
        </pc:picChg>
        <pc:picChg chg="add mod">
          <ac:chgData name="Nguyen Quang Minh (GAM.DAP)" userId="S::minhnq39@fsoft.com.vn::08479f45-b495-4455-bdea-d4588b1ac342" providerId="AD" clId="Web-{970009B4-DB22-4734-9B2C-E15CE435FDE5}" dt="2022-06-29T07:00:17.002" v="85" actId="1076"/>
          <ac:picMkLst>
            <pc:docMk/>
            <pc:sldMk cId="2191963876" sldId="321"/>
            <ac:picMk id="13" creationId="{5D954921-DC8E-6AB5-F4AD-FD996AFB7DBD}"/>
          </ac:picMkLst>
        </pc:picChg>
      </pc:sldChg>
      <pc:sldChg chg="modSp">
        <pc:chgData name="Nguyen Quang Minh (GAM.DAP)" userId="S::minhnq39@fsoft.com.vn::08479f45-b495-4455-bdea-d4588b1ac342" providerId="AD" clId="Web-{970009B4-DB22-4734-9B2C-E15CE435FDE5}" dt="2022-06-29T10:58:21.585" v="95" actId="1076"/>
        <pc:sldMkLst>
          <pc:docMk/>
          <pc:sldMk cId="3038645236" sldId="325"/>
        </pc:sldMkLst>
        <pc:picChg chg="mod">
          <ac:chgData name="Nguyen Quang Minh (GAM.DAP)" userId="S::minhnq39@fsoft.com.vn::08479f45-b495-4455-bdea-d4588b1ac342" providerId="AD" clId="Web-{970009B4-DB22-4734-9B2C-E15CE435FDE5}" dt="2022-06-29T10:58:21.585" v="95" actId="1076"/>
          <ac:picMkLst>
            <pc:docMk/>
            <pc:sldMk cId="3038645236" sldId="325"/>
            <ac:picMk id="3" creationId="{00000000-0000-0000-0000-000000000000}"/>
          </ac:picMkLst>
        </pc:picChg>
      </pc:sldChg>
      <pc:sldChg chg="modSp">
        <pc:chgData name="Nguyen Quang Minh (GAM.DAP)" userId="S::minhnq39@fsoft.com.vn::08479f45-b495-4455-bdea-d4588b1ac342" providerId="AD" clId="Web-{970009B4-DB22-4734-9B2C-E15CE435FDE5}" dt="2022-06-29T10:59:53.697" v="102" actId="20577"/>
        <pc:sldMkLst>
          <pc:docMk/>
          <pc:sldMk cId="1812642446" sldId="328"/>
        </pc:sldMkLst>
        <pc:spChg chg="mod">
          <ac:chgData name="Nguyen Quang Minh (GAM.DAP)" userId="S::minhnq39@fsoft.com.vn::08479f45-b495-4455-bdea-d4588b1ac342" providerId="AD" clId="Web-{970009B4-DB22-4734-9B2C-E15CE435FDE5}" dt="2022-06-29T10:59:53.697" v="102" actId="20577"/>
          <ac:spMkLst>
            <pc:docMk/>
            <pc:sldMk cId="1812642446" sldId="328"/>
            <ac:spMk id="6" creationId="{00000000-0000-0000-0000-000000000000}"/>
          </ac:spMkLst>
        </pc:spChg>
        <pc:picChg chg="mod">
          <ac:chgData name="Nguyen Quang Minh (GAM.DAP)" userId="S::minhnq39@fsoft.com.vn::08479f45-b495-4455-bdea-d4588b1ac342" providerId="AD" clId="Web-{970009B4-DB22-4734-9B2C-E15CE435FDE5}" dt="2022-06-29T04:00:17.985" v="3" actId="1076"/>
          <ac:picMkLst>
            <pc:docMk/>
            <pc:sldMk cId="1812642446" sldId="328"/>
            <ac:picMk id="1026" creationId="{00000000-0000-0000-0000-000000000000}"/>
          </ac:picMkLst>
        </pc:picChg>
        <pc:picChg chg="mod">
          <ac:chgData name="Nguyen Quang Minh (GAM.DAP)" userId="S::minhnq39@fsoft.com.vn::08479f45-b495-4455-bdea-d4588b1ac342" providerId="AD" clId="Web-{970009B4-DB22-4734-9B2C-E15CE435FDE5}" dt="2022-06-29T04:00:20.047" v="4" actId="1076"/>
          <ac:picMkLst>
            <pc:docMk/>
            <pc:sldMk cId="1812642446" sldId="328"/>
            <ac:picMk id="5124" creationId="{00000000-0000-0000-0000-000000000000}"/>
          </ac:picMkLst>
        </pc:picChg>
      </pc:sldChg>
      <pc:sldChg chg="addSp delSp modSp">
        <pc:chgData name="Nguyen Quang Minh (GAM.DAP)" userId="S::minhnq39@fsoft.com.vn::08479f45-b495-4455-bdea-d4588b1ac342" providerId="AD" clId="Web-{970009B4-DB22-4734-9B2C-E15CE435FDE5}" dt="2022-06-29T07:26:55.613" v="90" actId="1076"/>
        <pc:sldMkLst>
          <pc:docMk/>
          <pc:sldMk cId="30790536" sldId="329"/>
        </pc:sldMkLst>
        <pc:picChg chg="add del mod">
          <ac:chgData name="Nguyen Quang Minh (GAM.DAP)" userId="S::minhnq39@fsoft.com.vn::08479f45-b495-4455-bdea-d4588b1ac342" providerId="AD" clId="Web-{970009B4-DB22-4734-9B2C-E15CE435FDE5}" dt="2022-06-29T06:49:39.214" v="26"/>
          <ac:picMkLst>
            <pc:docMk/>
            <pc:sldMk cId="30790536" sldId="329"/>
            <ac:picMk id="3" creationId="{75F81D8F-E435-1181-A120-58BB628C7289}"/>
          </ac:picMkLst>
        </pc:picChg>
        <pc:picChg chg="add del mod">
          <ac:chgData name="Nguyen Quang Minh (GAM.DAP)" userId="S::minhnq39@fsoft.com.vn::08479f45-b495-4455-bdea-d4588b1ac342" providerId="AD" clId="Web-{970009B4-DB22-4734-9B2C-E15CE435FDE5}" dt="2022-06-29T06:52:57.272" v="34"/>
          <ac:picMkLst>
            <pc:docMk/>
            <pc:sldMk cId="30790536" sldId="329"/>
            <ac:picMk id="6" creationId="{A14E56ED-6978-2EE4-08AA-053E57503803}"/>
          </ac:picMkLst>
        </pc:picChg>
        <pc:picChg chg="add del mod">
          <ac:chgData name="Nguyen Quang Minh (GAM.DAP)" userId="S::minhnq39@fsoft.com.vn::08479f45-b495-4455-bdea-d4588b1ac342" providerId="AD" clId="Web-{970009B4-DB22-4734-9B2C-E15CE435FDE5}" dt="2022-06-29T07:26:45.972" v="86"/>
          <ac:picMkLst>
            <pc:docMk/>
            <pc:sldMk cId="30790536" sldId="329"/>
            <ac:picMk id="7" creationId="{AF089162-B377-6D6A-9A7D-9A450644BCC7}"/>
          </ac:picMkLst>
        </pc:picChg>
        <pc:picChg chg="add mod">
          <ac:chgData name="Nguyen Quang Minh (GAM.DAP)" userId="S::minhnq39@fsoft.com.vn::08479f45-b495-4455-bdea-d4588b1ac342" providerId="AD" clId="Web-{970009B4-DB22-4734-9B2C-E15CE435FDE5}" dt="2022-06-29T07:26:55.613" v="90" actId="1076"/>
          <ac:picMkLst>
            <pc:docMk/>
            <pc:sldMk cId="30790536" sldId="329"/>
            <ac:picMk id="8" creationId="{3A856B66-7F84-3AB1-0BB9-3B5CEF9D42AF}"/>
          </ac:picMkLst>
        </pc:picChg>
        <pc:picChg chg="del">
          <ac:chgData name="Nguyen Quang Minh (GAM.DAP)" userId="S::minhnq39@fsoft.com.vn::08479f45-b495-4455-bdea-d4588b1ac342" providerId="AD" clId="Web-{970009B4-DB22-4734-9B2C-E15CE435FDE5}" dt="2022-06-29T06:48:23.006" v="21"/>
          <ac:picMkLst>
            <pc:docMk/>
            <pc:sldMk cId="30790536" sldId="329"/>
            <ac:picMk id="1026" creationId="{00000000-0000-0000-0000-000000000000}"/>
          </ac:picMkLst>
        </pc:picChg>
      </pc:sldChg>
    </pc:docChg>
  </pc:docChgLst>
  <pc:docChgLst>
    <pc:chgData clId="Web-{DBC7328F-B895-4C6B-9343-9C7EB2B2D8EF}"/>
    <pc:docChg chg="modSld">
      <pc:chgData name="" userId="" providerId="" clId="Web-{DBC7328F-B895-4C6B-9343-9C7EB2B2D8EF}" dt="2023-08-02T02:10:56.038" v="3" actId="20577"/>
      <pc:docMkLst>
        <pc:docMk/>
      </pc:docMkLst>
      <pc:sldChg chg="modSp">
        <pc:chgData name="" userId="" providerId="" clId="Web-{DBC7328F-B895-4C6B-9343-9C7EB2B2D8EF}" dt="2023-08-02T02:10:56.038" v="3" actId="20577"/>
        <pc:sldMkLst>
          <pc:docMk/>
          <pc:sldMk cId="4235799666" sldId="385"/>
        </pc:sldMkLst>
        <pc:spChg chg="mod">
          <ac:chgData name="" userId="" providerId="" clId="Web-{DBC7328F-B895-4C6B-9343-9C7EB2B2D8EF}" dt="2023-08-02T02:10:56.038" v="3" actId="20577"/>
          <ac:spMkLst>
            <pc:docMk/>
            <pc:sldMk cId="4235799666" sldId="385"/>
            <ac:spMk id="9" creationId="{6E9D0D0D-8D02-9E89-0FE9-305991660A6C}"/>
          </ac:spMkLst>
        </pc:spChg>
      </pc:sldChg>
    </pc:docChg>
  </pc:docChgLst>
  <pc:docChgLst>
    <pc:chgData name="Nguyen Ba Quan (GAM.DAP)" userId="S::quannb1@fsoft.com.vn::65d3fc0b-93b5-4990-b4e8-f8ad68ac6dc4" providerId="AD" clId="Web-{92C7405B-6094-FA18-8575-C0D0F2BCF3E8}"/>
    <pc:docChg chg="modSld">
      <pc:chgData name="Nguyen Ba Quan (GAM.DAP)" userId="S::quannb1@fsoft.com.vn::65d3fc0b-93b5-4990-b4e8-f8ad68ac6dc4" providerId="AD" clId="Web-{92C7405B-6094-FA18-8575-C0D0F2BCF3E8}" dt="2022-07-18T07:46:57.343" v="49" actId="1076"/>
      <pc:docMkLst>
        <pc:docMk/>
      </pc:docMkLst>
      <pc:sldChg chg="addSp delSp modSp">
        <pc:chgData name="Nguyen Ba Quan (GAM.DAP)" userId="S::quannb1@fsoft.com.vn::65d3fc0b-93b5-4990-b4e8-f8ad68ac6dc4" providerId="AD" clId="Web-{92C7405B-6094-FA18-8575-C0D0F2BCF3E8}" dt="2022-07-18T05:17:55.057" v="7" actId="1076"/>
        <pc:sldMkLst>
          <pc:docMk/>
          <pc:sldMk cId="341875330" sldId="319"/>
        </pc:sldMkLst>
        <pc:picChg chg="del">
          <ac:chgData name="Nguyen Ba Quan (GAM.DAP)" userId="S::quannb1@fsoft.com.vn::65d3fc0b-93b5-4990-b4e8-f8ad68ac6dc4" providerId="AD" clId="Web-{92C7405B-6094-FA18-8575-C0D0F2BCF3E8}" dt="2022-07-18T05:17:26.353" v="0"/>
          <ac:picMkLst>
            <pc:docMk/>
            <pc:sldMk cId="341875330" sldId="319"/>
            <ac:picMk id="4" creationId="{00000000-0000-0000-0000-000000000000}"/>
          </ac:picMkLst>
        </pc:picChg>
        <pc:picChg chg="add mod">
          <ac:chgData name="Nguyen Ba Quan (GAM.DAP)" userId="S::quannb1@fsoft.com.vn::65d3fc0b-93b5-4990-b4e8-f8ad68ac6dc4" providerId="AD" clId="Web-{92C7405B-6094-FA18-8575-C0D0F2BCF3E8}" dt="2022-07-18T05:17:55.057" v="7" actId="1076"/>
          <ac:picMkLst>
            <pc:docMk/>
            <pc:sldMk cId="341875330" sldId="319"/>
            <ac:picMk id="6" creationId="{9C096612-7398-6956-09F1-963C3AEFBF30}"/>
          </ac:picMkLst>
        </pc:picChg>
      </pc:sldChg>
      <pc:sldChg chg="addSp delSp modSp">
        <pc:chgData name="Nguyen Ba Quan (GAM.DAP)" userId="S::quannb1@fsoft.com.vn::65d3fc0b-93b5-4990-b4e8-f8ad68ac6dc4" providerId="AD" clId="Web-{92C7405B-6094-FA18-8575-C0D0F2BCF3E8}" dt="2022-07-18T05:19:43.529" v="19" actId="1076"/>
        <pc:sldMkLst>
          <pc:docMk/>
          <pc:sldMk cId="1812642446" sldId="328"/>
        </pc:sldMkLst>
        <pc:picChg chg="del">
          <ac:chgData name="Nguyen Ba Quan (GAM.DAP)" userId="S::quannb1@fsoft.com.vn::65d3fc0b-93b5-4990-b4e8-f8ad68ac6dc4" providerId="AD" clId="Web-{92C7405B-6094-FA18-8575-C0D0F2BCF3E8}" dt="2022-07-18T05:19:20.294" v="8"/>
          <ac:picMkLst>
            <pc:docMk/>
            <pc:sldMk cId="1812642446" sldId="328"/>
            <ac:picMk id="3" creationId="{00000000-0000-0000-0000-000000000000}"/>
          </ac:picMkLst>
        </pc:picChg>
        <pc:picChg chg="add mod">
          <ac:chgData name="Nguyen Ba Quan (GAM.DAP)" userId="S::quannb1@fsoft.com.vn::65d3fc0b-93b5-4990-b4e8-f8ad68ac6dc4" providerId="AD" clId="Web-{92C7405B-6094-FA18-8575-C0D0F2BCF3E8}" dt="2022-07-18T05:19:43.529" v="19" actId="1076"/>
          <ac:picMkLst>
            <pc:docMk/>
            <pc:sldMk cId="1812642446" sldId="328"/>
            <ac:picMk id="4" creationId="{C569D3AB-B3CE-8A15-E5CD-AC0A0418DEED}"/>
          </ac:picMkLst>
        </pc:picChg>
      </pc:sldChg>
      <pc:sldChg chg="addSp delSp modSp">
        <pc:chgData name="Nguyen Ba Quan (GAM.DAP)" userId="S::quannb1@fsoft.com.vn::65d3fc0b-93b5-4990-b4e8-f8ad68ac6dc4" providerId="AD" clId="Web-{92C7405B-6094-FA18-8575-C0D0F2BCF3E8}" dt="2022-07-18T07:44:13.934" v="27" actId="1076"/>
        <pc:sldMkLst>
          <pc:docMk/>
          <pc:sldMk cId="30790536" sldId="329"/>
        </pc:sldMkLst>
        <pc:picChg chg="add mod">
          <ac:chgData name="Nguyen Ba Quan (GAM.DAP)" userId="S::quannb1@fsoft.com.vn::65d3fc0b-93b5-4990-b4e8-f8ad68ac6dc4" providerId="AD" clId="Web-{92C7405B-6094-FA18-8575-C0D0F2BCF3E8}" dt="2022-07-18T07:44:13.934" v="27" actId="1076"/>
          <ac:picMkLst>
            <pc:docMk/>
            <pc:sldMk cId="30790536" sldId="329"/>
            <ac:picMk id="3" creationId="{3930265B-2B42-A06D-2200-42D64DEE0994}"/>
          </ac:picMkLst>
        </pc:picChg>
        <pc:picChg chg="del">
          <ac:chgData name="Nguyen Ba Quan (GAM.DAP)" userId="S::quannb1@fsoft.com.vn::65d3fc0b-93b5-4990-b4e8-f8ad68ac6dc4" providerId="AD" clId="Web-{92C7405B-6094-FA18-8575-C0D0F2BCF3E8}" dt="2022-07-18T07:43:55.027" v="20"/>
          <ac:picMkLst>
            <pc:docMk/>
            <pc:sldMk cId="30790536" sldId="329"/>
            <ac:picMk id="4" creationId="{00000000-0000-0000-0000-000000000000}"/>
          </ac:picMkLst>
        </pc:picChg>
      </pc:sldChg>
      <pc:sldChg chg="addSp delSp modSp">
        <pc:chgData name="Nguyen Ba Quan (GAM.DAP)" userId="S::quannb1@fsoft.com.vn::65d3fc0b-93b5-4990-b4e8-f8ad68ac6dc4" providerId="AD" clId="Web-{92C7405B-6094-FA18-8575-C0D0F2BCF3E8}" dt="2022-07-18T07:45:01.997" v="35" actId="1076"/>
        <pc:sldMkLst>
          <pc:docMk/>
          <pc:sldMk cId="3999982156" sldId="343"/>
        </pc:sldMkLst>
        <pc:picChg chg="del">
          <ac:chgData name="Nguyen Ba Quan (GAM.DAP)" userId="S::quannb1@fsoft.com.vn::65d3fc0b-93b5-4990-b4e8-f8ad68ac6dc4" providerId="AD" clId="Web-{92C7405B-6094-FA18-8575-C0D0F2BCF3E8}" dt="2022-07-18T07:44:22.387" v="28"/>
          <ac:picMkLst>
            <pc:docMk/>
            <pc:sldMk cId="3999982156" sldId="343"/>
            <ac:picMk id="3" creationId="{00000000-0000-0000-0000-000000000000}"/>
          </ac:picMkLst>
        </pc:picChg>
        <pc:picChg chg="add mod">
          <ac:chgData name="Nguyen Ba Quan (GAM.DAP)" userId="S::quannb1@fsoft.com.vn::65d3fc0b-93b5-4990-b4e8-f8ad68ac6dc4" providerId="AD" clId="Web-{92C7405B-6094-FA18-8575-C0D0F2BCF3E8}" dt="2022-07-18T07:45:01.997" v="35" actId="1076"/>
          <ac:picMkLst>
            <pc:docMk/>
            <pc:sldMk cId="3999982156" sldId="343"/>
            <ac:picMk id="4" creationId="{D9E8A6A9-1C18-FAD6-5C1E-F325FE839118}"/>
          </ac:picMkLst>
        </pc:picChg>
      </pc:sldChg>
      <pc:sldChg chg="addSp delSp modSp">
        <pc:chgData name="Nguyen Ba Quan (GAM.DAP)" userId="S::quannb1@fsoft.com.vn::65d3fc0b-93b5-4990-b4e8-f8ad68ac6dc4" providerId="AD" clId="Web-{92C7405B-6094-FA18-8575-C0D0F2BCF3E8}" dt="2022-07-18T07:46:57.343" v="49" actId="1076"/>
        <pc:sldMkLst>
          <pc:docMk/>
          <pc:sldMk cId="90200993" sldId="344"/>
        </pc:sldMkLst>
        <pc:picChg chg="del">
          <ac:chgData name="Nguyen Ba Quan (GAM.DAP)" userId="S::quannb1@fsoft.com.vn::65d3fc0b-93b5-4990-b4e8-f8ad68ac6dc4" providerId="AD" clId="Web-{92C7405B-6094-FA18-8575-C0D0F2BCF3E8}" dt="2022-07-18T07:45:14.029" v="36"/>
          <ac:picMkLst>
            <pc:docMk/>
            <pc:sldMk cId="90200993" sldId="344"/>
            <ac:picMk id="3" creationId="{00000000-0000-0000-0000-000000000000}"/>
          </ac:picMkLst>
        </pc:picChg>
        <pc:picChg chg="add del mod">
          <ac:chgData name="Nguyen Ba Quan (GAM.DAP)" userId="S::quannb1@fsoft.com.vn::65d3fc0b-93b5-4990-b4e8-f8ad68ac6dc4" providerId="AD" clId="Web-{92C7405B-6094-FA18-8575-C0D0F2BCF3E8}" dt="2022-07-18T07:46:25.483" v="44"/>
          <ac:picMkLst>
            <pc:docMk/>
            <pc:sldMk cId="90200993" sldId="344"/>
            <ac:picMk id="4" creationId="{F14F700E-5418-2B49-F4D6-7998B65A14A1}"/>
          </ac:picMkLst>
        </pc:picChg>
        <pc:picChg chg="add mod">
          <ac:chgData name="Nguyen Ba Quan (GAM.DAP)" userId="S::quannb1@fsoft.com.vn::65d3fc0b-93b5-4990-b4e8-f8ad68ac6dc4" providerId="AD" clId="Web-{92C7405B-6094-FA18-8575-C0D0F2BCF3E8}" dt="2022-07-18T07:46:57.343" v="49" actId="1076"/>
          <ac:picMkLst>
            <pc:docMk/>
            <pc:sldMk cId="90200993" sldId="344"/>
            <ac:picMk id="6" creationId="{54400E62-E170-D743-85EB-1B7F4A5C2323}"/>
          </ac:picMkLst>
        </pc:picChg>
      </pc:sldChg>
      <pc:sldChg chg="addSp delSp">
        <pc:chgData name="Nguyen Ba Quan (GAM.DAP)" userId="S::quannb1@fsoft.com.vn::65d3fc0b-93b5-4990-b4e8-f8ad68ac6dc4" providerId="AD" clId="Web-{92C7405B-6094-FA18-8575-C0D0F2BCF3E8}" dt="2022-07-18T07:46:21.124" v="43"/>
        <pc:sldMkLst>
          <pc:docMk/>
          <pc:sldMk cId="3531961772" sldId="345"/>
        </pc:sldMkLst>
        <pc:picChg chg="del">
          <ac:chgData name="Nguyen Ba Quan (GAM.DAP)" userId="S::quannb1@fsoft.com.vn::65d3fc0b-93b5-4990-b4e8-f8ad68ac6dc4" providerId="AD" clId="Web-{92C7405B-6094-FA18-8575-C0D0F2BCF3E8}" dt="2022-07-18T07:46:16.999" v="42"/>
          <ac:picMkLst>
            <pc:docMk/>
            <pc:sldMk cId="3531961772" sldId="345"/>
            <ac:picMk id="3" creationId="{00000000-0000-0000-0000-000000000000}"/>
          </ac:picMkLst>
        </pc:picChg>
        <pc:picChg chg="add">
          <ac:chgData name="Nguyen Ba Quan (GAM.DAP)" userId="S::quannb1@fsoft.com.vn::65d3fc0b-93b5-4990-b4e8-f8ad68ac6dc4" providerId="AD" clId="Web-{92C7405B-6094-FA18-8575-C0D0F2BCF3E8}" dt="2022-07-18T07:46:21.124" v="43"/>
          <ac:picMkLst>
            <pc:docMk/>
            <pc:sldMk cId="3531961772" sldId="345"/>
            <ac:picMk id="6" creationId="{F6BAFB7E-0263-8786-9FDD-018299152E57}"/>
          </ac:picMkLst>
        </pc:picChg>
      </pc:sldChg>
    </pc:docChg>
  </pc:docChgLst>
  <pc:docChgLst>
    <pc:chgData name="Bac Nguyen Minh" userId="S::bacnm@fpt.com::443cc581-6fb2-410c-beea-560a67517715" providerId="AD" clId="Web-{9DA94F55-233A-410A-8882-EA147B0CE039}"/>
    <pc:docChg chg="addSld modSld">
      <pc:chgData name="Bac Nguyen Minh" userId="S::bacnm@fpt.com::443cc581-6fb2-410c-beea-560a67517715" providerId="AD" clId="Web-{9DA94F55-233A-410A-8882-EA147B0CE039}" dt="2023-08-02T02:10:31.274" v="221" actId="20577"/>
      <pc:docMkLst>
        <pc:docMk/>
      </pc:docMkLst>
      <pc:sldChg chg="modSp">
        <pc:chgData name="Bac Nguyen Minh" userId="S::bacnm@fpt.com::443cc581-6fb2-410c-beea-560a67517715" providerId="AD" clId="Web-{9DA94F55-233A-410A-8882-EA147B0CE039}" dt="2023-08-02T02:07:09.247" v="0" actId="20577"/>
        <pc:sldMkLst>
          <pc:docMk/>
          <pc:sldMk cId="2896147597" sldId="374"/>
        </pc:sldMkLst>
        <pc:spChg chg="mod">
          <ac:chgData name="Bac Nguyen Minh" userId="S::bacnm@fpt.com::443cc581-6fb2-410c-beea-560a67517715" providerId="AD" clId="Web-{9DA94F55-233A-410A-8882-EA147B0CE039}" dt="2023-08-02T02:07:09.247" v="0" actId="20577"/>
          <ac:spMkLst>
            <pc:docMk/>
            <pc:sldMk cId="2896147597" sldId="374"/>
            <ac:spMk id="4" creationId="{53EF39C3-0EFF-B5D3-25D4-1D21657067AB}"/>
          </ac:spMkLst>
        </pc:spChg>
      </pc:sldChg>
      <pc:sldChg chg="modSp">
        <pc:chgData name="Bac Nguyen Minh" userId="S::bacnm@fpt.com::443cc581-6fb2-410c-beea-560a67517715" providerId="AD" clId="Web-{9DA94F55-233A-410A-8882-EA147B0CE039}" dt="2023-08-02T02:07:13.013" v="2" actId="20577"/>
        <pc:sldMkLst>
          <pc:docMk/>
          <pc:sldMk cId="2801432963" sldId="380"/>
        </pc:sldMkLst>
        <pc:spChg chg="mod">
          <ac:chgData name="Bac Nguyen Minh" userId="S::bacnm@fpt.com::443cc581-6fb2-410c-beea-560a67517715" providerId="AD" clId="Web-{9DA94F55-233A-410A-8882-EA147B0CE039}" dt="2023-08-02T02:07:13.013" v="2" actId="20577"/>
          <ac:spMkLst>
            <pc:docMk/>
            <pc:sldMk cId="2801432963" sldId="380"/>
            <ac:spMk id="4" creationId="{53EF39C3-0EFF-B5D3-25D4-1D21657067AB}"/>
          </ac:spMkLst>
        </pc:spChg>
      </pc:sldChg>
      <pc:sldChg chg="modSp">
        <pc:chgData name="Bac Nguyen Minh" userId="S::bacnm@fpt.com::443cc581-6fb2-410c-beea-560a67517715" providerId="AD" clId="Web-{9DA94F55-233A-410A-8882-EA147B0CE039}" dt="2023-08-02T02:07:17.325" v="3" actId="20577"/>
        <pc:sldMkLst>
          <pc:docMk/>
          <pc:sldMk cId="2562504652" sldId="382"/>
        </pc:sldMkLst>
        <pc:spChg chg="mod">
          <ac:chgData name="Bac Nguyen Minh" userId="S::bacnm@fpt.com::443cc581-6fb2-410c-beea-560a67517715" providerId="AD" clId="Web-{9DA94F55-233A-410A-8882-EA147B0CE039}" dt="2023-08-02T02:07:17.325" v="3" actId="20577"/>
          <ac:spMkLst>
            <pc:docMk/>
            <pc:sldMk cId="2562504652" sldId="382"/>
            <ac:spMk id="4" creationId="{53EF39C3-0EFF-B5D3-25D4-1D21657067AB}"/>
          </ac:spMkLst>
        </pc:spChg>
      </pc:sldChg>
      <pc:sldChg chg="delSp modSp add replId">
        <pc:chgData name="Bac Nguyen Minh" userId="S::bacnm@fpt.com::443cc581-6fb2-410c-beea-560a67517715" providerId="AD" clId="Web-{9DA94F55-233A-410A-8882-EA147B0CE039}" dt="2023-08-02T02:10:31.274" v="221" actId="20577"/>
        <pc:sldMkLst>
          <pc:docMk/>
          <pc:sldMk cId="4235799666" sldId="385"/>
        </pc:sldMkLst>
        <pc:spChg chg="mod">
          <ac:chgData name="Bac Nguyen Minh" userId="S::bacnm@fpt.com::443cc581-6fb2-410c-beea-560a67517715" providerId="AD" clId="Web-{9DA94F55-233A-410A-8882-EA147B0CE039}" dt="2023-08-02T02:10:31.274" v="221" actId="20577"/>
          <ac:spMkLst>
            <pc:docMk/>
            <pc:sldMk cId="4235799666" sldId="385"/>
            <ac:spMk id="9" creationId="{6E9D0D0D-8D02-9E89-0FE9-305991660A6C}"/>
          </ac:spMkLst>
        </pc:spChg>
        <pc:picChg chg="del">
          <ac:chgData name="Bac Nguyen Minh" userId="S::bacnm@fpt.com::443cc581-6fb2-410c-beea-560a67517715" providerId="AD" clId="Web-{9DA94F55-233A-410A-8882-EA147B0CE039}" dt="2023-08-02T02:07:54.374" v="11"/>
          <ac:picMkLst>
            <pc:docMk/>
            <pc:sldMk cId="4235799666" sldId="385"/>
            <ac:picMk id="6" creationId="{DA3AF16B-07A1-20FF-50ED-728B8D7AF95F}"/>
          </ac:picMkLst>
        </pc:picChg>
      </pc:sldChg>
    </pc:docChg>
  </pc:docChgLst>
  <pc:docChgLst>
    <pc:chgData name="Bac Nguyen Minh" userId="S::bacnm@fpt.com::443cc581-6fb2-410c-beea-560a67517715" providerId="AD" clId="Web-{67BFF662-255D-4174-9644-D4140888BC3E}"/>
    <pc:docChg chg="addSld delSld">
      <pc:chgData name="Bac Nguyen Minh" userId="S::bacnm@fpt.com::443cc581-6fb2-410c-beea-560a67517715" providerId="AD" clId="Web-{67BFF662-255D-4174-9644-D4140888BC3E}" dt="2023-08-02T02:51:24.924" v="5"/>
      <pc:docMkLst>
        <pc:docMk/>
      </pc:docMkLst>
      <pc:sldChg chg="del">
        <pc:chgData name="Bac Nguyen Minh" userId="S::bacnm@fpt.com::443cc581-6fb2-410c-beea-560a67517715" providerId="AD" clId="Web-{67BFF662-255D-4174-9644-D4140888BC3E}" dt="2023-08-02T02:51:18.549" v="2"/>
        <pc:sldMkLst>
          <pc:docMk/>
          <pc:sldMk cId="2805759718" sldId="372"/>
        </pc:sldMkLst>
      </pc:sldChg>
      <pc:sldChg chg="del">
        <pc:chgData name="Bac Nguyen Minh" userId="S::bacnm@fpt.com::443cc581-6fb2-410c-beea-560a67517715" providerId="AD" clId="Web-{67BFF662-255D-4174-9644-D4140888BC3E}" dt="2023-08-02T02:51:18.549" v="0"/>
        <pc:sldMkLst>
          <pc:docMk/>
          <pc:sldMk cId="3222207139" sldId="388"/>
        </pc:sldMkLst>
      </pc:sldChg>
      <pc:sldChg chg="del">
        <pc:chgData name="Bac Nguyen Minh" userId="S::bacnm@fpt.com::443cc581-6fb2-410c-beea-560a67517715" providerId="AD" clId="Web-{67BFF662-255D-4174-9644-D4140888BC3E}" dt="2023-08-02T02:51:18.549" v="1"/>
        <pc:sldMkLst>
          <pc:docMk/>
          <pc:sldMk cId="174658708" sldId="389"/>
        </pc:sldMkLst>
      </pc:sldChg>
      <pc:sldChg chg="add">
        <pc:chgData name="Bac Nguyen Minh" userId="S::bacnm@fpt.com::443cc581-6fb2-410c-beea-560a67517715" providerId="AD" clId="Web-{67BFF662-255D-4174-9644-D4140888BC3E}" dt="2023-08-02T02:51:24.502" v="3"/>
        <pc:sldMkLst>
          <pc:docMk/>
          <pc:sldMk cId="4164745596" sldId="390"/>
        </pc:sldMkLst>
      </pc:sldChg>
      <pc:sldChg chg="add">
        <pc:chgData name="Bac Nguyen Minh" userId="S::bacnm@fpt.com::443cc581-6fb2-410c-beea-560a67517715" providerId="AD" clId="Web-{67BFF662-255D-4174-9644-D4140888BC3E}" dt="2023-08-02T02:51:24.705" v="4"/>
        <pc:sldMkLst>
          <pc:docMk/>
          <pc:sldMk cId="422303190" sldId="391"/>
        </pc:sldMkLst>
      </pc:sldChg>
      <pc:sldChg chg="add">
        <pc:chgData name="Bac Nguyen Minh" userId="S::bacnm@fpt.com::443cc581-6fb2-410c-beea-560a67517715" providerId="AD" clId="Web-{67BFF662-255D-4174-9644-D4140888BC3E}" dt="2023-08-02T02:51:24.924" v="5"/>
        <pc:sldMkLst>
          <pc:docMk/>
          <pc:sldMk cId="1893276757" sldId="392"/>
        </pc:sldMkLst>
      </pc:sldChg>
    </pc:docChg>
  </pc:docChgLst>
  <pc:docChgLst>
    <pc:chgData name="Bac Nguyen Minh" userId="S::bacnm@fpt.com::443cc581-6fb2-410c-beea-560a67517715" providerId="AD" clId="Web-{FA0D2831-4484-4333-AE8F-BE0944EE676F}"/>
    <pc:docChg chg="delSld">
      <pc:chgData name="Bac Nguyen Minh" userId="S::bacnm@fpt.com::443cc581-6fb2-410c-beea-560a67517715" providerId="AD" clId="Web-{FA0D2831-4484-4333-AE8F-BE0944EE676F}" dt="2023-08-02T02:21:14.022" v="2"/>
      <pc:docMkLst>
        <pc:docMk/>
      </pc:docMkLst>
      <pc:sldChg chg="del">
        <pc:chgData name="Bac Nguyen Minh" userId="S::bacnm@fpt.com::443cc581-6fb2-410c-beea-560a67517715" providerId="AD" clId="Web-{FA0D2831-4484-4333-AE8F-BE0944EE676F}" dt="2023-08-02T02:21:05.100" v="0"/>
        <pc:sldMkLst>
          <pc:docMk/>
          <pc:sldMk cId="30790536" sldId="329"/>
        </pc:sldMkLst>
      </pc:sldChg>
      <pc:sldChg chg="del">
        <pc:chgData name="Bac Nguyen Minh" userId="S::bacnm@fpt.com::443cc581-6fb2-410c-beea-560a67517715" providerId="AD" clId="Web-{FA0D2831-4484-4333-AE8F-BE0944EE676F}" dt="2023-08-02T02:21:06.975" v="1"/>
        <pc:sldMkLst>
          <pc:docMk/>
          <pc:sldMk cId="3999982156" sldId="343"/>
        </pc:sldMkLst>
      </pc:sldChg>
      <pc:sldChg chg="del">
        <pc:chgData name="Bac Nguyen Minh" userId="S::bacnm@fpt.com::443cc581-6fb2-410c-beea-560a67517715" providerId="AD" clId="Web-{FA0D2831-4484-4333-AE8F-BE0944EE676F}" dt="2023-08-02T02:21:14.022" v="2"/>
        <pc:sldMkLst>
          <pc:docMk/>
          <pc:sldMk cId="90200993" sldId="344"/>
        </pc:sldMkLst>
      </pc:sldChg>
    </pc:docChg>
  </pc:docChgLst>
  <pc:docChgLst>
    <pc:chgData name="Hieu Hoang Van" userId="e48d1657-46bb-4b86-8e6d-26cc0bf1f88f" providerId="ADAL" clId="{D1AD7269-E46A-4F05-86E2-85A5D31DF8F3}"/>
    <pc:docChg chg="undo custSel addSld delSld modSld sldOrd">
      <pc:chgData name="Hieu Hoang Van" userId="e48d1657-46bb-4b86-8e6d-26cc0bf1f88f" providerId="ADAL" clId="{D1AD7269-E46A-4F05-86E2-85A5D31DF8F3}" dt="2023-08-02T02:55:22.648" v="528" actId="47"/>
      <pc:docMkLst>
        <pc:docMk/>
      </pc:docMkLst>
      <pc:sldChg chg="del">
        <pc:chgData name="Hieu Hoang Van" userId="e48d1657-46bb-4b86-8e6d-26cc0bf1f88f" providerId="ADAL" clId="{D1AD7269-E46A-4F05-86E2-85A5D31DF8F3}" dt="2023-08-02T01:52:57.498" v="150" actId="47"/>
        <pc:sldMkLst>
          <pc:docMk/>
          <pc:sldMk cId="341875330" sldId="319"/>
        </pc:sldMkLst>
      </pc:sldChg>
      <pc:sldChg chg="del">
        <pc:chgData name="Hieu Hoang Van" userId="e48d1657-46bb-4b86-8e6d-26cc0bf1f88f" providerId="ADAL" clId="{D1AD7269-E46A-4F05-86E2-85A5D31DF8F3}" dt="2023-08-02T02:36:08.984" v="352" actId="47"/>
        <pc:sldMkLst>
          <pc:docMk/>
          <pc:sldMk cId="2191963876" sldId="321"/>
        </pc:sldMkLst>
      </pc:sldChg>
      <pc:sldChg chg="del">
        <pc:chgData name="Hieu Hoang Van" userId="e48d1657-46bb-4b86-8e6d-26cc0bf1f88f" providerId="ADAL" clId="{D1AD7269-E46A-4F05-86E2-85A5D31DF8F3}" dt="2023-08-02T02:36:08.984" v="352" actId="47"/>
        <pc:sldMkLst>
          <pc:docMk/>
          <pc:sldMk cId="1018641294" sldId="322"/>
        </pc:sldMkLst>
      </pc:sldChg>
      <pc:sldChg chg="del">
        <pc:chgData name="Hieu Hoang Van" userId="e48d1657-46bb-4b86-8e6d-26cc0bf1f88f" providerId="ADAL" clId="{D1AD7269-E46A-4F05-86E2-85A5D31DF8F3}" dt="2023-08-02T02:36:08.984" v="352" actId="47"/>
        <pc:sldMkLst>
          <pc:docMk/>
          <pc:sldMk cId="3038645236" sldId="325"/>
        </pc:sldMkLst>
      </pc:sldChg>
      <pc:sldChg chg="del">
        <pc:chgData name="Hieu Hoang Van" userId="e48d1657-46bb-4b86-8e6d-26cc0bf1f88f" providerId="ADAL" clId="{D1AD7269-E46A-4F05-86E2-85A5D31DF8F3}" dt="2023-08-02T02:16:36.908" v="296" actId="47"/>
        <pc:sldMkLst>
          <pc:docMk/>
          <pc:sldMk cId="1119491632" sldId="326"/>
        </pc:sldMkLst>
      </pc:sldChg>
      <pc:sldChg chg="addSp delSp modSp add del mod">
        <pc:chgData name="Hieu Hoang Van" userId="e48d1657-46bb-4b86-8e6d-26cc0bf1f88f" providerId="ADAL" clId="{D1AD7269-E46A-4F05-86E2-85A5D31DF8F3}" dt="2023-08-02T01:55:58.457" v="224" actId="20577"/>
        <pc:sldMkLst>
          <pc:docMk/>
          <pc:sldMk cId="1812642446" sldId="328"/>
        </pc:sldMkLst>
        <pc:spChg chg="mod">
          <ac:chgData name="Hieu Hoang Van" userId="e48d1657-46bb-4b86-8e6d-26cc0bf1f88f" providerId="ADAL" clId="{D1AD7269-E46A-4F05-86E2-85A5D31DF8F3}" dt="2023-08-02T01:55:07.354" v="178" actId="20577"/>
          <ac:spMkLst>
            <pc:docMk/>
            <pc:sldMk cId="1812642446" sldId="328"/>
            <ac:spMk id="2" creationId="{00000000-0000-0000-0000-000000000000}"/>
          </ac:spMkLst>
        </pc:spChg>
        <pc:spChg chg="del">
          <ac:chgData name="Hieu Hoang Van" userId="e48d1657-46bb-4b86-8e6d-26cc0bf1f88f" providerId="ADAL" clId="{D1AD7269-E46A-4F05-86E2-85A5D31DF8F3}" dt="2023-08-02T01:55:12.499" v="180" actId="478"/>
          <ac:spMkLst>
            <pc:docMk/>
            <pc:sldMk cId="1812642446" sldId="328"/>
            <ac:spMk id="6" creationId="{00000000-0000-0000-0000-000000000000}"/>
          </ac:spMkLst>
        </pc:spChg>
        <pc:spChg chg="del">
          <ac:chgData name="Hieu Hoang Van" userId="e48d1657-46bb-4b86-8e6d-26cc0bf1f88f" providerId="ADAL" clId="{D1AD7269-E46A-4F05-86E2-85A5D31DF8F3}" dt="2023-08-02T01:55:11.472" v="179" actId="478"/>
          <ac:spMkLst>
            <pc:docMk/>
            <pc:sldMk cId="1812642446" sldId="328"/>
            <ac:spMk id="7" creationId="{00000000-0000-0000-0000-000000000000}"/>
          </ac:spMkLst>
        </pc:spChg>
        <pc:spChg chg="add mod">
          <ac:chgData name="Hieu Hoang Van" userId="e48d1657-46bb-4b86-8e6d-26cc0bf1f88f" providerId="ADAL" clId="{D1AD7269-E46A-4F05-86E2-85A5D31DF8F3}" dt="2023-08-02T01:55:35.688" v="211" actId="12788"/>
          <ac:spMkLst>
            <pc:docMk/>
            <pc:sldMk cId="1812642446" sldId="328"/>
            <ac:spMk id="8" creationId="{0B767C3E-F2B1-1021-9A0F-22D8B6E08075}"/>
          </ac:spMkLst>
        </pc:spChg>
        <pc:spChg chg="add mod">
          <ac:chgData name="Hieu Hoang Van" userId="e48d1657-46bb-4b86-8e6d-26cc0bf1f88f" providerId="ADAL" clId="{D1AD7269-E46A-4F05-86E2-85A5D31DF8F3}" dt="2023-08-02T01:55:58.457" v="224" actId="20577"/>
          <ac:spMkLst>
            <pc:docMk/>
            <pc:sldMk cId="1812642446" sldId="328"/>
            <ac:spMk id="11" creationId="{B52AFF7E-6D9E-BC94-6854-C4BA6C45AF54}"/>
          </ac:spMkLst>
        </pc:spChg>
        <pc:picChg chg="add mod">
          <ac:chgData name="Hieu Hoang Van" userId="e48d1657-46bb-4b86-8e6d-26cc0bf1f88f" providerId="ADAL" clId="{D1AD7269-E46A-4F05-86E2-85A5D31DF8F3}" dt="2023-08-02T01:55:35.688" v="211" actId="12788"/>
          <ac:picMkLst>
            <pc:docMk/>
            <pc:sldMk cId="1812642446" sldId="328"/>
            <ac:picMk id="4" creationId="{78BA6D39-1C30-A2D0-1831-13A5A39894BF}"/>
          </ac:picMkLst>
        </pc:picChg>
        <pc:picChg chg="add mod">
          <ac:chgData name="Hieu Hoang Van" userId="e48d1657-46bb-4b86-8e6d-26cc0bf1f88f" providerId="ADAL" clId="{D1AD7269-E46A-4F05-86E2-85A5D31DF8F3}" dt="2023-08-02T01:55:48.152" v="216" actId="1076"/>
          <ac:picMkLst>
            <pc:docMk/>
            <pc:sldMk cId="1812642446" sldId="328"/>
            <ac:picMk id="10" creationId="{15946179-7CA1-8E2E-D2F7-A4FFC856646F}"/>
          </ac:picMkLst>
        </pc:picChg>
        <pc:picChg chg="del">
          <ac:chgData name="Hieu Hoang Van" userId="e48d1657-46bb-4b86-8e6d-26cc0bf1f88f" providerId="ADAL" clId="{D1AD7269-E46A-4F05-86E2-85A5D31DF8F3}" dt="2023-08-02T01:55:13.238" v="181" actId="478"/>
          <ac:picMkLst>
            <pc:docMk/>
            <pc:sldMk cId="1812642446" sldId="328"/>
            <ac:picMk id="1026" creationId="{00000000-0000-0000-0000-000000000000}"/>
          </ac:picMkLst>
        </pc:picChg>
      </pc:sldChg>
      <pc:sldChg chg="add del">
        <pc:chgData name="Hieu Hoang Van" userId="e48d1657-46bb-4b86-8e6d-26cc0bf1f88f" providerId="ADAL" clId="{D1AD7269-E46A-4F05-86E2-85A5D31DF8F3}" dt="2023-08-02T01:53:15.925" v="154" actId="47"/>
        <pc:sldMkLst>
          <pc:docMk/>
          <pc:sldMk cId="30790536" sldId="329"/>
        </pc:sldMkLst>
      </pc:sldChg>
      <pc:sldChg chg="del">
        <pc:chgData name="Hieu Hoang Van" userId="e48d1657-46bb-4b86-8e6d-26cc0bf1f88f" providerId="ADAL" clId="{D1AD7269-E46A-4F05-86E2-85A5D31DF8F3}" dt="2023-08-02T02:36:08.984" v="352" actId="47"/>
        <pc:sldMkLst>
          <pc:docMk/>
          <pc:sldMk cId="4204142014" sldId="342"/>
        </pc:sldMkLst>
      </pc:sldChg>
      <pc:sldChg chg="del">
        <pc:chgData name="Hieu Hoang Van" userId="e48d1657-46bb-4b86-8e6d-26cc0bf1f88f" providerId="ADAL" clId="{D1AD7269-E46A-4F05-86E2-85A5D31DF8F3}" dt="2023-08-02T01:52:38.401" v="148" actId="47"/>
        <pc:sldMkLst>
          <pc:docMk/>
          <pc:sldMk cId="948036579" sldId="346"/>
        </pc:sldMkLst>
      </pc:sldChg>
      <pc:sldChg chg="del">
        <pc:chgData name="Hieu Hoang Van" userId="e48d1657-46bb-4b86-8e6d-26cc0bf1f88f" providerId="ADAL" clId="{D1AD7269-E46A-4F05-86E2-85A5D31DF8F3}" dt="2023-08-02T02:01:55.137" v="294" actId="47"/>
        <pc:sldMkLst>
          <pc:docMk/>
          <pc:sldMk cId="787944499" sldId="348"/>
        </pc:sldMkLst>
      </pc:sldChg>
      <pc:sldChg chg="del">
        <pc:chgData name="Hieu Hoang Van" userId="e48d1657-46bb-4b86-8e6d-26cc0bf1f88f" providerId="ADAL" clId="{D1AD7269-E46A-4F05-86E2-85A5D31DF8F3}" dt="2023-08-02T02:01:55.137" v="294" actId="47"/>
        <pc:sldMkLst>
          <pc:docMk/>
          <pc:sldMk cId="375842312" sldId="349"/>
        </pc:sldMkLst>
      </pc:sldChg>
      <pc:sldChg chg="del">
        <pc:chgData name="Hieu Hoang Van" userId="e48d1657-46bb-4b86-8e6d-26cc0bf1f88f" providerId="ADAL" clId="{D1AD7269-E46A-4F05-86E2-85A5D31DF8F3}" dt="2023-08-02T01:52:26.143" v="145" actId="47"/>
        <pc:sldMkLst>
          <pc:docMk/>
          <pc:sldMk cId="1005219039" sldId="356"/>
        </pc:sldMkLst>
      </pc:sldChg>
      <pc:sldChg chg="del">
        <pc:chgData name="Hieu Hoang Van" userId="e48d1657-46bb-4b86-8e6d-26cc0bf1f88f" providerId="ADAL" clId="{D1AD7269-E46A-4F05-86E2-85A5D31DF8F3}" dt="2023-08-02T01:52:28.039" v="146" actId="47"/>
        <pc:sldMkLst>
          <pc:docMk/>
          <pc:sldMk cId="969667081" sldId="358"/>
        </pc:sldMkLst>
      </pc:sldChg>
      <pc:sldChg chg="del">
        <pc:chgData name="Hieu Hoang Van" userId="e48d1657-46bb-4b86-8e6d-26cc0bf1f88f" providerId="ADAL" clId="{D1AD7269-E46A-4F05-86E2-85A5D31DF8F3}" dt="2023-08-02T01:52:34.540" v="147" actId="47"/>
        <pc:sldMkLst>
          <pc:docMk/>
          <pc:sldMk cId="3837014927" sldId="360"/>
        </pc:sldMkLst>
      </pc:sldChg>
      <pc:sldChg chg="addSp delSp modSp mod ord">
        <pc:chgData name="Hieu Hoang Van" userId="e48d1657-46bb-4b86-8e6d-26cc0bf1f88f" providerId="ADAL" clId="{D1AD7269-E46A-4F05-86E2-85A5D31DF8F3}" dt="2023-08-02T02:51:18.183" v="478"/>
        <pc:sldMkLst>
          <pc:docMk/>
          <pc:sldMk cId="1613940663" sldId="361"/>
        </pc:sldMkLst>
        <pc:spChg chg="add del mod">
          <ac:chgData name="Hieu Hoang Van" userId="e48d1657-46bb-4b86-8e6d-26cc0bf1f88f" providerId="ADAL" clId="{D1AD7269-E46A-4F05-86E2-85A5D31DF8F3}" dt="2023-08-02T01:49:35.249" v="1" actId="478"/>
          <ac:spMkLst>
            <pc:docMk/>
            <pc:sldMk cId="1613940663" sldId="361"/>
            <ac:spMk id="11" creationId="{DFC4A58D-6F54-2FBC-CCDB-3B287B63A7CF}"/>
          </ac:spMkLst>
        </pc:spChg>
      </pc:sldChg>
      <pc:sldChg chg="del">
        <pc:chgData name="Hieu Hoang Van" userId="e48d1657-46bb-4b86-8e6d-26cc0bf1f88f" providerId="ADAL" clId="{D1AD7269-E46A-4F05-86E2-85A5D31DF8F3}" dt="2023-08-02T01:52:43.361" v="149" actId="47"/>
        <pc:sldMkLst>
          <pc:docMk/>
          <pc:sldMk cId="1307961375" sldId="362"/>
        </pc:sldMkLst>
      </pc:sldChg>
      <pc:sldChg chg="del">
        <pc:chgData name="Hieu Hoang Van" userId="e48d1657-46bb-4b86-8e6d-26cc0bf1f88f" providerId="ADAL" clId="{D1AD7269-E46A-4F05-86E2-85A5D31DF8F3}" dt="2023-08-02T02:02:01.347" v="295" actId="47"/>
        <pc:sldMkLst>
          <pc:docMk/>
          <pc:sldMk cId="11615932" sldId="363"/>
        </pc:sldMkLst>
      </pc:sldChg>
      <pc:sldChg chg="del">
        <pc:chgData name="Hieu Hoang Van" userId="e48d1657-46bb-4b86-8e6d-26cc0bf1f88f" providerId="ADAL" clId="{D1AD7269-E46A-4F05-86E2-85A5D31DF8F3}" dt="2023-08-02T02:01:55.137" v="294" actId="47"/>
        <pc:sldMkLst>
          <pc:docMk/>
          <pc:sldMk cId="2428263642" sldId="364"/>
        </pc:sldMkLst>
      </pc:sldChg>
      <pc:sldChg chg="del">
        <pc:chgData name="Hieu Hoang Van" userId="e48d1657-46bb-4b86-8e6d-26cc0bf1f88f" providerId="ADAL" clId="{D1AD7269-E46A-4F05-86E2-85A5D31DF8F3}" dt="2023-08-02T02:01:55.137" v="294" actId="47"/>
        <pc:sldMkLst>
          <pc:docMk/>
          <pc:sldMk cId="1399028989" sldId="365"/>
        </pc:sldMkLst>
      </pc:sldChg>
      <pc:sldChg chg="del">
        <pc:chgData name="Hieu Hoang Van" userId="e48d1657-46bb-4b86-8e6d-26cc0bf1f88f" providerId="ADAL" clId="{D1AD7269-E46A-4F05-86E2-85A5D31DF8F3}" dt="2023-08-02T02:01:55.137" v="294" actId="47"/>
        <pc:sldMkLst>
          <pc:docMk/>
          <pc:sldMk cId="3346359556" sldId="366"/>
        </pc:sldMkLst>
      </pc:sldChg>
      <pc:sldChg chg="del">
        <pc:chgData name="Hieu Hoang Van" userId="e48d1657-46bb-4b86-8e6d-26cc0bf1f88f" providerId="ADAL" clId="{D1AD7269-E46A-4F05-86E2-85A5D31DF8F3}" dt="2023-08-02T01:52:25.007" v="144" actId="47"/>
        <pc:sldMkLst>
          <pc:docMk/>
          <pc:sldMk cId="593695334" sldId="370"/>
        </pc:sldMkLst>
      </pc:sldChg>
      <pc:sldChg chg="add del">
        <pc:chgData name="Hieu Hoang Van" userId="e48d1657-46bb-4b86-8e6d-26cc0bf1f88f" providerId="ADAL" clId="{D1AD7269-E46A-4F05-86E2-85A5D31DF8F3}" dt="2023-08-02T01:53:16.357" v="155" actId="47"/>
        <pc:sldMkLst>
          <pc:docMk/>
          <pc:sldMk cId="3165313787" sldId="371"/>
        </pc:sldMkLst>
      </pc:sldChg>
      <pc:sldChg chg="addSp delSp modSp new del mod ord">
        <pc:chgData name="Hieu Hoang Van" userId="e48d1657-46bb-4b86-8e6d-26cc0bf1f88f" providerId="ADAL" clId="{D1AD7269-E46A-4F05-86E2-85A5D31DF8F3}" dt="2023-08-02T02:55:08.594" v="522" actId="47"/>
        <pc:sldMkLst>
          <pc:docMk/>
          <pc:sldMk cId="2805759718" sldId="372"/>
        </pc:sldMkLst>
        <pc:spChg chg="del">
          <ac:chgData name="Hieu Hoang Van" userId="e48d1657-46bb-4b86-8e6d-26cc0bf1f88f" providerId="ADAL" clId="{D1AD7269-E46A-4F05-86E2-85A5D31DF8F3}" dt="2023-08-02T01:49:47.231" v="3" actId="478"/>
          <ac:spMkLst>
            <pc:docMk/>
            <pc:sldMk cId="2805759718" sldId="372"/>
            <ac:spMk id="2" creationId="{6FDEF4DC-6E7E-8DE8-794A-D11A60746FFD}"/>
          </ac:spMkLst>
        </pc:spChg>
        <pc:spChg chg="del">
          <ac:chgData name="Hieu Hoang Van" userId="e48d1657-46bb-4b86-8e6d-26cc0bf1f88f" providerId="ADAL" clId="{D1AD7269-E46A-4F05-86E2-85A5D31DF8F3}" dt="2023-08-02T01:49:47.231" v="3" actId="478"/>
          <ac:spMkLst>
            <pc:docMk/>
            <pc:sldMk cId="2805759718" sldId="372"/>
            <ac:spMk id="3" creationId="{8072F4AD-CC87-7677-1E91-D239886CC30D}"/>
          </ac:spMkLst>
        </pc:spChg>
        <pc:spChg chg="del">
          <ac:chgData name="Hieu Hoang Van" userId="e48d1657-46bb-4b86-8e6d-26cc0bf1f88f" providerId="ADAL" clId="{D1AD7269-E46A-4F05-86E2-85A5D31DF8F3}" dt="2023-08-02T01:49:47.231" v="3" actId="478"/>
          <ac:spMkLst>
            <pc:docMk/>
            <pc:sldMk cId="2805759718" sldId="372"/>
            <ac:spMk id="4" creationId="{B8AD057E-A5EC-0618-4A27-A18A3F72AEB5}"/>
          </ac:spMkLst>
        </pc:spChg>
        <pc:spChg chg="del">
          <ac:chgData name="Hieu Hoang Van" userId="e48d1657-46bb-4b86-8e6d-26cc0bf1f88f" providerId="ADAL" clId="{D1AD7269-E46A-4F05-86E2-85A5D31DF8F3}" dt="2023-08-02T01:49:47.231" v="3" actId="478"/>
          <ac:spMkLst>
            <pc:docMk/>
            <pc:sldMk cId="2805759718" sldId="372"/>
            <ac:spMk id="5" creationId="{D3837FB3-6704-5578-7CC5-475EFDA8FFD0}"/>
          </ac:spMkLst>
        </pc:spChg>
        <pc:spChg chg="add del mod">
          <ac:chgData name="Hieu Hoang Van" userId="e48d1657-46bb-4b86-8e6d-26cc0bf1f88f" providerId="ADAL" clId="{D1AD7269-E46A-4F05-86E2-85A5D31DF8F3}" dt="2023-08-02T02:38:18.527" v="396" actId="478"/>
          <ac:spMkLst>
            <pc:docMk/>
            <pc:sldMk cId="2805759718" sldId="372"/>
            <ac:spMk id="6" creationId="{171484AC-516F-6092-9BA1-C131B1182AB9}"/>
          </ac:spMkLst>
        </pc:spChg>
        <pc:spChg chg="add del mod">
          <ac:chgData name="Hieu Hoang Van" userId="e48d1657-46bb-4b86-8e6d-26cc0bf1f88f" providerId="ADAL" clId="{D1AD7269-E46A-4F05-86E2-85A5D31DF8F3}" dt="2023-08-02T02:38:17.368" v="395" actId="478"/>
          <ac:spMkLst>
            <pc:docMk/>
            <pc:sldMk cId="2805759718" sldId="372"/>
            <ac:spMk id="7" creationId="{CF28D6F6-8E98-0558-907F-C29E7513C0C3}"/>
          </ac:spMkLst>
        </pc:spChg>
        <pc:spChg chg="add del mod">
          <ac:chgData name="Hieu Hoang Van" userId="e48d1657-46bb-4b86-8e6d-26cc0bf1f88f" providerId="ADAL" clId="{D1AD7269-E46A-4F05-86E2-85A5D31DF8F3}" dt="2023-08-02T02:38:20.277" v="397" actId="478"/>
          <ac:spMkLst>
            <pc:docMk/>
            <pc:sldMk cId="2805759718" sldId="372"/>
            <ac:spMk id="9" creationId="{AA0F3896-5545-87FA-5D01-B7CBDF1CA043}"/>
          </ac:spMkLst>
        </pc:spChg>
        <pc:spChg chg="add mod">
          <ac:chgData name="Hieu Hoang Van" userId="e48d1657-46bb-4b86-8e6d-26cc0bf1f88f" providerId="ADAL" clId="{D1AD7269-E46A-4F05-86E2-85A5D31DF8F3}" dt="2023-08-02T02:46:50.814" v="435" actId="2711"/>
          <ac:spMkLst>
            <pc:docMk/>
            <pc:sldMk cId="2805759718" sldId="372"/>
            <ac:spMk id="10" creationId="{B81DE230-2D60-2FDF-8519-C56829E2259D}"/>
          </ac:spMkLst>
        </pc:spChg>
        <pc:spChg chg="add mod">
          <ac:chgData name="Hieu Hoang Van" userId="e48d1657-46bb-4b86-8e6d-26cc0bf1f88f" providerId="ADAL" clId="{D1AD7269-E46A-4F05-86E2-85A5D31DF8F3}" dt="2023-08-02T02:47:38.350" v="444"/>
          <ac:spMkLst>
            <pc:docMk/>
            <pc:sldMk cId="2805759718" sldId="372"/>
            <ac:spMk id="16" creationId="{F3FA22C4-7188-22F7-1BA6-1295CA5D67F9}"/>
          </ac:spMkLst>
        </pc:spChg>
        <pc:spChg chg="add mod">
          <ac:chgData name="Hieu Hoang Van" userId="e48d1657-46bb-4b86-8e6d-26cc0bf1f88f" providerId="ADAL" clId="{D1AD7269-E46A-4F05-86E2-85A5D31DF8F3}" dt="2023-08-02T02:49:35.498" v="474" actId="20577"/>
          <ac:spMkLst>
            <pc:docMk/>
            <pc:sldMk cId="2805759718" sldId="372"/>
            <ac:spMk id="18" creationId="{3EB95A5F-6D95-35FE-54D6-D097D9879846}"/>
          </ac:spMkLst>
        </pc:spChg>
        <pc:picChg chg="add del mod">
          <ac:chgData name="Hieu Hoang Van" userId="e48d1657-46bb-4b86-8e6d-26cc0bf1f88f" providerId="ADAL" clId="{D1AD7269-E46A-4F05-86E2-85A5D31DF8F3}" dt="2023-08-02T02:45:16.618" v="430" actId="478"/>
          <ac:picMkLst>
            <pc:docMk/>
            <pc:sldMk cId="2805759718" sldId="372"/>
            <ac:picMk id="12" creationId="{FC16926E-C395-CB23-F381-BDF271813B6E}"/>
          </ac:picMkLst>
        </pc:picChg>
        <pc:picChg chg="add del mod">
          <ac:chgData name="Hieu Hoang Van" userId="e48d1657-46bb-4b86-8e6d-26cc0bf1f88f" providerId="ADAL" clId="{D1AD7269-E46A-4F05-86E2-85A5D31DF8F3}" dt="2023-08-02T02:39:04.704" v="419" actId="478"/>
          <ac:picMkLst>
            <pc:docMk/>
            <pc:sldMk cId="2805759718" sldId="372"/>
            <ac:picMk id="13" creationId="{28BC1B31-A8C2-FA75-4FA5-38DF90673944}"/>
          </ac:picMkLst>
        </pc:picChg>
        <pc:picChg chg="add del mod">
          <ac:chgData name="Hieu Hoang Van" userId="e48d1657-46bb-4b86-8e6d-26cc0bf1f88f" providerId="ADAL" clId="{D1AD7269-E46A-4F05-86E2-85A5D31DF8F3}" dt="2023-08-02T02:45:02.953" v="426" actId="478"/>
          <ac:picMkLst>
            <pc:docMk/>
            <pc:sldMk cId="2805759718" sldId="372"/>
            <ac:picMk id="14" creationId="{E3C1A1DE-D750-19C7-84AC-3EC0A32C6AB6}"/>
          </ac:picMkLst>
        </pc:picChg>
      </pc:sldChg>
      <pc:sldChg chg="modSp add mod ord">
        <pc:chgData name="Hieu Hoang Van" userId="e48d1657-46bb-4b86-8e6d-26cc0bf1f88f" providerId="ADAL" clId="{D1AD7269-E46A-4F05-86E2-85A5D31DF8F3}" dt="2023-08-02T01:51:26.503" v="143" actId="465"/>
        <pc:sldMkLst>
          <pc:docMk/>
          <pc:sldMk cId="340201496" sldId="373"/>
        </pc:sldMkLst>
        <pc:spChg chg="mod">
          <ac:chgData name="Hieu Hoang Van" userId="e48d1657-46bb-4b86-8e6d-26cc0bf1f88f" providerId="ADAL" clId="{D1AD7269-E46A-4F05-86E2-85A5D31DF8F3}" dt="2023-08-02T01:50:01.602" v="25" actId="20577"/>
          <ac:spMkLst>
            <pc:docMk/>
            <pc:sldMk cId="340201496" sldId="373"/>
            <ac:spMk id="2" creationId="{00000000-0000-0000-0000-000000000000}"/>
          </ac:spMkLst>
        </pc:spChg>
        <pc:spChg chg="mod">
          <ac:chgData name="Hieu Hoang Van" userId="e48d1657-46bb-4b86-8e6d-26cc0bf1f88f" providerId="ADAL" clId="{D1AD7269-E46A-4F05-86E2-85A5D31DF8F3}" dt="2023-08-02T01:51:26.503" v="143" actId="465"/>
          <ac:spMkLst>
            <pc:docMk/>
            <pc:sldMk cId="340201496" sldId="373"/>
            <ac:spMk id="3" creationId="{56568CA4-7F0E-0611-A685-8B356BFB3692}"/>
          </ac:spMkLst>
        </pc:spChg>
        <pc:spChg chg="mod">
          <ac:chgData name="Hieu Hoang Van" userId="e48d1657-46bb-4b86-8e6d-26cc0bf1f88f" providerId="ADAL" clId="{D1AD7269-E46A-4F05-86E2-85A5D31DF8F3}" dt="2023-08-02T01:51:22.961" v="142" actId="1076"/>
          <ac:spMkLst>
            <pc:docMk/>
            <pc:sldMk cId="340201496" sldId="373"/>
            <ac:spMk id="4" creationId="{B66964F0-7C97-A98C-174A-5FE90844447C}"/>
          </ac:spMkLst>
        </pc:spChg>
        <pc:spChg chg="mod">
          <ac:chgData name="Hieu Hoang Van" userId="e48d1657-46bb-4b86-8e6d-26cc0bf1f88f" providerId="ADAL" clId="{D1AD7269-E46A-4F05-86E2-85A5D31DF8F3}" dt="2023-08-02T01:51:26.503" v="143" actId="465"/>
          <ac:spMkLst>
            <pc:docMk/>
            <pc:sldMk cId="340201496" sldId="373"/>
            <ac:spMk id="7" creationId="{00000000-0000-0000-0000-000000000000}"/>
          </ac:spMkLst>
        </pc:spChg>
        <pc:spChg chg="mod">
          <ac:chgData name="Hieu Hoang Van" userId="e48d1657-46bb-4b86-8e6d-26cc0bf1f88f" providerId="ADAL" clId="{D1AD7269-E46A-4F05-86E2-85A5D31DF8F3}" dt="2023-08-02T01:51:26.503" v="143" actId="465"/>
          <ac:spMkLst>
            <pc:docMk/>
            <pc:sldMk cId="340201496" sldId="373"/>
            <ac:spMk id="8" creationId="{1F0EB6BE-419B-C49D-9FD3-CEA70E227700}"/>
          </ac:spMkLst>
        </pc:spChg>
        <pc:spChg chg="mod">
          <ac:chgData name="Hieu Hoang Van" userId="e48d1657-46bb-4b86-8e6d-26cc0bf1f88f" providerId="ADAL" clId="{D1AD7269-E46A-4F05-86E2-85A5D31DF8F3}" dt="2023-08-02T01:51:26.503" v="143" actId="465"/>
          <ac:spMkLst>
            <pc:docMk/>
            <pc:sldMk cId="340201496" sldId="373"/>
            <ac:spMk id="9" creationId="{C0DE3D5A-1293-D366-7D39-4B7ABC50766A}"/>
          </ac:spMkLst>
        </pc:spChg>
        <pc:spChg chg="mod">
          <ac:chgData name="Hieu Hoang Van" userId="e48d1657-46bb-4b86-8e6d-26cc0bf1f88f" providerId="ADAL" clId="{D1AD7269-E46A-4F05-86E2-85A5D31DF8F3}" dt="2023-08-02T01:51:22.961" v="142" actId="1076"/>
          <ac:spMkLst>
            <pc:docMk/>
            <pc:sldMk cId="340201496" sldId="373"/>
            <ac:spMk id="10" creationId="{FF553D8B-9864-6841-CD8A-7D64C3B8C72B}"/>
          </ac:spMkLst>
        </pc:spChg>
      </pc:sldChg>
      <pc:sldChg chg="ord">
        <pc:chgData name="Hieu Hoang Van" userId="e48d1657-46bb-4b86-8e6d-26cc0bf1f88f" providerId="ADAL" clId="{D1AD7269-E46A-4F05-86E2-85A5D31DF8F3}" dt="2023-08-02T02:36:29.289" v="356"/>
        <pc:sldMkLst>
          <pc:docMk/>
          <pc:sldMk cId="2896147597" sldId="374"/>
        </pc:sldMkLst>
      </pc:sldChg>
      <pc:sldChg chg="ord">
        <pc:chgData name="Hieu Hoang Van" userId="e48d1657-46bb-4b86-8e6d-26cc0bf1f88f" providerId="ADAL" clId="{D1AD7269-E46A-4F05-86E2-85A5D31DF8F3}" dt="2023-08-02T02:36:29.289" v="356"/>
        <pc:sldMkLst>
          <pc:docMk/>
          <pc:sldMk cId="749592747" sldId="375"/>
        </pc:sldMkLst>
      </pc:sldChg>
      <pc:sldChg chg="addSp delSp modSp new mod">
        <pc:chgData name="Hieu Hoang Van" userId="e48d1657-46bb-4b86-8e6d-26cc0bf1f88f" providerId="ADAL" clId="{D1AD7269-E46A-4F05-86E2-85A5D31DF8F3}" dt="2023-08-02T02:23:10.969" v="303" actId="1076"/>
        <pc:sldMkLst>
          <pc:docMk/>
          <pc:sldMk cId="3617929637" sldId="376"/>
        </pc:sldMkLst>
        <pc:spChg chg="del">
          <ac:chgData name="Hieu Hoang Van" userId="e48d1657-46bb-4b86-8e6d-26cc0bf1f88f" providerId="ADAL" clId="{D1AD7269-E46A-4F05-86E2-85A5D31DF8F3}" dt="2023-08-02T01:56:18.910" v="226" actId="478"/>
          <ac:spMkLst>
            <pc:docMk/>
            <pc:sldMk cId="3617929637" sldId="376"/>
            <ac:spMk id="2" creationId="{F4486D7B-6CA0-C614-2428-064D5F556F87}"/>
          </ac:spMkLst>
        </pc:spChg>
        <pc:spChg chg="del">
          <ac:chgData name="Hieu Hoang Van" userId="e48d1657-46bb-4b86-8e6d-26cc0bf1f88f" providerId="ADAL" clId="{D1AD7269-E46A-4F05-86E2-85A5D31DF8F3}" dt="2023-08-02T01:56:43.895" v="235" actId="478"/>
          <ac:spMkLst>
            <pc:docMk/>
            <pc:sldMk cId="3617929637" sldId="376"/>
            <ac:spMk id="3" creationId="{4C8D848A-EEE1-C455-1A37-DDA8835EB5D4}"/>
          </ac:spMkLst>
        </pc:spChg>
        <pc:spChg chg="add mod">
          <ac:chgData name="Hieu Hoang Van" userId="e48d1657-46bb-4b86-8e6d-26cc0bf1f88f" providerId="ADAL" clId="{D1AD7269-E46A-4F05-86E2-85A5D31DF8F3}" dt="2023-08-02T01:57:52.172" v="272" actId="20577"/>
          <ac:spMkLst>
            <pc:docMk/>
            <pc:sldMk cId="3617929637" sldId="376"/>
            <ac:spMk id="6" creationId="{B23AE0E3-B308-9BE8-E164-6EA6243D9AE3}"/>
          </ac:spMkLst>
        </pc:spChg>
        <pc:picChg chg="add mod">
          <ac:chgData name="Hieu Hoang Van" userId="e48d1657-46bb-4b86-8e6d-26cc0bf1f88f" providerId="ADAL" clId="{D1AD7269-E46A-4F05-86E2-85A5D31DF8F3}" dt="2023-08-02T02:23:10.969" v="303" actId="1076"/>
          <ac:picMkLst>
            <pc:docMk/>
            <pc:sldMk cId="3617929637" sldId="376"/>
            <ac:picMk id="8" creationId="{C347927D-0CBC-BE5E-7084-B1BCD7F247D7}"/>
          </ac:picMkLst>
        </pc:picChg>
      </pc:sldChg>
      <pc:sldChg chg="addSp delSp modSp add del mod ord">
        <pc:chgData name="Hieu Hoang Van" userId="e48d1657-46bb-4b86-8e6d-26cc0bf1f88f" providerId="ADAL" clId="{D1AD7269-E46A-4F05-86E2-85A5D31DF8F3}" dt="2023-08-02T02:36:08.984" v="352" actId="47"/>
        <pc:sldMkLst>
          <pc:docMk/>
          <pc:sldMk cId="2857065849" sldId="377"/>
        </pc:sldMkLst>
        <pc:spChg chg="mod">
          <ac:chgData name="Hieu Hoang Van" userId="e48d1657-46bb-4b86-8e6d-26cc0bf1f88f" providerId="ADAL" clId="{D1AD7269-E46A-4F05-86E2-85A5D31DF8F3}" dt="2023-08-02T02:01:36.637" v="291" actId="20577"/>
          <ac:spMkLst>
            <pc:docMk/>
            <pc:sldMk cId="2857065849" sldId="377"/>
            <ac:spMk id="6" creationId="{B23AE0E3-B308-9BE8-E164-6EA6243D9AE3}"/>
          </ac:spMkLst>
        </pc:spChg>
        <pc:picChg chg="add mod">
          <ac:chgData name="Hieu Hoang Van" userId="e48d1657-46bb-4b86-8e6d-26cc0bf1f88f" providerId="ADAL" clId="{D1AD7269-E46A-4F05-86E2-85A5D31DF8F3}" dt="2023-08-02T01:58:05.313" v="280" actId="1076"/>
          <ac:picMkLst>
            <pc:docMk/>
            <pc:sldMk cId="2857065849" sldId="377"/>
            <ac:picMk id="3" creationId="{4198E4DA-EE3A-18B2-4E5A-35F4FA7B5C4C}"/>
          </ac:picMkLst>
        </pc:picChg>
        <pc:picChg chg="del">
          <ac:chgData name="Hieu Hoang Van" userId="e48d1657-46bb-4b86-8e6d-26cc0bf1f88f" providerId="ADAL" clId="{D1AD7269-E46A-4F05-86E2-85A5D31DF8F3}" dt="2023-08-02T01:57:56.151" v="273" actId="478"/>
          <ac:picMkLst>
            <pc:docMk/>
            <pc:sldMk cId="2857065849" sldId="377"/>
            <ac:picMk id="8" creationId="{C347927D-0CBC-BE5E-7084-B1BCD7F247D7}"/>
          </ac:picMkLst>
        </pc:picChg>
      </pc:sldChg>
      <pc:sldChg chg="ord">
        <pc:chgData name="Hieu Hoang Van" userId="e48d1657-46bb-4b86-8e6d-26cc0bf1f88f" providerId="ADAL" clId="{D1AD7269-E46A-4F05-86E2-85A5D31DF8F3}" dt="2023-08-02T02:36:48.398" v="358"/>
        <pc:sldMkLst>
          <pc:docMk/>
          <pc:sldMk cId="1864987914" sldId="378"/>
        </pc:sldMkLst>
      </pc:sldChg>
      <pc:sldChg chg="modSp mod ord">
        <pc:chgData name="Hieu Hoang Van" userId="e48d1657-46bb-4b86-8e6d-26cc0bf1f88f" providerId="ADAL" clId="{D1AD7269-E46A-4F05-86E2-85A5D31DF8F3}" dt="2023-08-02T02:36:48.398" v="358"/>
        <pc:sldMkLst>
          <pc:docMk/>
          <pc:sldMk cId="427693829" sldId="379"/>
        </pc:sldMkLst>
        <pc:spChg chg="mod">
          <ac:chgData name="Hieu Hoang Van" userId="e48d1657-46bb-4b86-8e6d-26cc0bf1f88f" providerId="ADAL" clId="{D1AD7269-E46A-4F05-86E2-85A5D31DF8F3}" dt="2023-08-02T02:22:54.290" v="301" actId="1076"/>
          <ac:spMkLst>
            <pc:docMk/>
            <pc:sldMk cId="427693829" sldId="379"/>
            <ac:spMk id="6" creationId="{00000000-0000-0000-0000-000000000000}"/>
          </ac:spMkLst>
        </pc:spChg>
        <pc:picChg chg="mod">
          <ac:chgData name="Hieu Hoang Van" userId="e48d1657-46bb-4b86-8e6d-26cc0bf1f88f" providerId="ADAL" clId="{D1AD7269-E46A-4F05-86E2-85A5D31DF8F3}" dt="2023-08-02T02:22:54.290" v="301" actId="1076"/>
          <ac:picMkLst>
            <pc:docMk/>
            <pc:sldMk cId="427693829" sldId="379"/>
            <ac:picMk id="3" creationId="{C30B0D49-2421-AE84-50D4-3A90AA583CE7}"/>
          </ac:picMkLst>
        </pc:picChg>
      </pc:sldChg>
      <pc:sldChg chg="ord">
        <pc:chgData name="Hieu Hoang Van" userId="e48d1657-46bb-4b86-8e6d-26cc0bf1f88f" providerId="ADAL" clId="{D1AD7269-E46A-4F05-86E2-85A5D31DF8F3}" dt="2023-08-02T02:36:29.289" v="356"/>
        <pc:sldMkLst>
          <pc:docMk/>
          <pc:sldMk cId="2801432963" sldId="380"/>
        </pc:sldMkLst>
      </pc:sldChg>
      <pc:sldChg chg="ord">
        <pc:chgData name="Hieu Hoang Van" userId="e48d1657-46bb-4b86-8e6d-26cc0bf1f88f" providerId="ADAL" clId="{D1AD7269-E46A-4F05-86E2-85A5D31DF8F3}" dt="2023-08-02T02:36:29.289" v="356"/>
        <pc:sldMkLst>
          <pc:docMk/>
          <pc:sldMk cId="2562504652" sldId="382"/>
        </pc:sldMkLst>
      </pc:sldChg>
      <pc:sldChg chg="ord">
        <pc:chgData name="Hieu Hoang Van" userId="e48d1657-46bb-4b86-8e6d-26cc0bf1f88f" providerId="ADAL" clId="{D1AD7269-E46A-4F05-86E2-85A5D31DF8F3}" dt="2023-08-02T02:36:29.289" v="356"/>
        <pc:sldMkLst>
          <pc:docMk/>
          <pc:sldMk cId="4235799666" sldId="385"/>
        </pc:sldMkLst>
      </pc:sldChg>
      <pc:sldChg chg="modSp new del mod">
        <pc:chgData name="Hieu Hoang Van" userId="e48d1657-46bb-4b86-8e6d-26cc0bf1f88f" providerId="ADAL" clId="{D1AD7269-E46A-4F05-86E2-85A5D31DF8F3}" dt="2023-08-02T02:25:41.763" v="321" actId="47"/>
        <pc:sldMkLst>
          <pc:docMk/>
          <pc:sldMk cId="749365034" sldId="386"/>
        </pc:sldMkLst>
        <pc:spChg chg="mod">
          <ac:chgData name="Hieu Hoang Van" userId="e48d1657-46bb-4b86-8e6d-26cc0bf1f88f" providerId="ADAL" clId="{D1AD7269-E46A-4F05-86E2-85A5D31DF8F3}" dt="2023-08-02T02:25:38.864" v="320" actId="20577"/>
          <ac:spMkLst>
            <pc:docMk/>
            <pc:sldMk cId="749365034" sldId="386"/>
            <ac:spMk id="2" creationId="{A9B65E82-441D-715D-7235-E4BBFD18A887}"/>
          </ac:spMkLst>
        </pc:spChg>
      </pc:sldChg>
      <pc:sldChg chg="addSp delSp modSp new mod ord">
        <pc:chgData name="Hieu Hoang Van" userId="e48d1657-46bb-4b86-8e6d-26cc0bf1f88f" providerId="ADAL" clId="{D1AD7269-E46A-4F05-86E2-85A5D31DF8F3}" dt="2023-08-02T02:35:47.251" v="351" actId="14100"/>
        <pc:sldMkLst>
          <pc:docMk/>
          <pc:sldMk cId="3847029775" sldId="386"/>
        </pc:sldMkLst>
        <pc:spChg chg="del">
          <ac:chgData name="Hieu Hoang Van" userId="e48d1657-46bb-4b86-8e6d-26cc0bf1f88f" providerId="ADAL" clId="{D1AD7269-E46A-4F05-86E2-85A5D31DF8F3}" dt="2023-08-02T02:35:03.378" v="323" actId="478"/>
          <ac:spMkLst>
            <pc:docMk/>
            <pc:sldMk cId="3847029775" sldId="386"/>
            <ac:spMk id="2" creationId="{11CDA3F0-B420-58A3-5C70-C9D4B208F7A6}"/>
          </ac:spMkLst>
        </pc:spChg>
        <pc:spChg chg="del">
          <ac:chgData name="Hieu Hoang Van" userId="e48d1657-46bb-4b86-8e6d-26cc0bf1f88f" providerId="ADAL" clId="{D1AD7269-E46A-4F05-86E2-85A5D31DF8F3}" dt="2023-08-02T02:35:04.308" v="324" actId="478"/>
          <ac:spMkLst>
            <pc:docMk/>
            <pc:sldMk cId="3847029775" sldId="386"/>
            <ac:spMk id="3" creationId="{8498F56C-D04C-B0B8-C3FA-F5CD833E17EF}"/>
          </ac:spMkLst>
        </pc:spChg>
        <pc:spChg chg="add mod">
          <ac:chgData name="Hieu Hoang Van" userId="e48d1657-46bb-4b86-8e6d-26cc0bf1f88f" providerId="ADAL" clId="{D1AD7269-E46A-4F05-86E2-85A5D31DF8F3}" dt="2023-08-02T02:35:32.415" v="343" actId="20577"/>
          <ac:spMkLst>
            <pc:docMk/>
            <pc:sldMk cId="3847029775" sldId="386"/>
            <ac:spMk id="6" creationId="{96F80A7B-E302-95AD-472C-5B6CE7C3B3CA}"/>
          </ac:spMkLst>
        </pc:spChg>
        <pc:spChg chg="add del mod">
          <ac:chgData name="Hieu Hoang Van" userId="e48d1657-46bb-4b86-8e6d-26cc0bf1f88f" providerId="ADAL" clId="{D1AD7269-E46A-4F05-86E2-85A5D31DF8F3}" dt="2023-08-02T02:35:35.328" v="345"/>
          <ac:spMkLst>
            <pc:docMk/>
            <pc:sldMk cId="3847029775" sldId="386"/>
            <ac:spMk id="7" creationId="{6331F9FC-857B-F8AE-422A-C91FE908C65D}"/>
          </ac:spMkLst>
        </pc:spChg>
        <pc:picChg chg="add mod">
          <ac:chgData name="Hieu Hoang Van" userId="e48d1657-46bb-4b86-8e6d-26cc0bf1f88f" providerId="ADAL" clId="{D1AD7269-E46A-4F05-86E2-85A5D31DF8F3}" dt="2023-08-02T02:35:47.251" v="351" actId="14100"/>
          <ac:picMkLst>
            <pc:docMk/>
            <pc:sldMk cId="3847029775" sldId="386"/>
            <ac:picMk id="9" creationId="{DDED9DDC-BCA6-F03F-4FA4-136D480BFE09}"/>
          </ac:picMkLst>
        </pc:picChg>
      </pc:sldChg>
      <pc:sldChg chg="addSp delSp modSp add mod">
        <pc:chgData name="Hieu Hoang Van" userId="e48d1657-46bb-4b86-8e6d-26cc0bf1f88f" providerId="ADAL" clId="{D1AD7269-E46A-4F05-86E2-85A5D31DF8F3}" dt="2023-08-02T02:37:31.770" v="392" actId="1076"/>
        <pc:sldMkLst>
          <pc:docMk/>
          <pc:sldMk cId="2752857346" sldId="387"/>
        </pc:sldMkLst>
        <pc:spChg chg="mod">
          <ac:chgData name="Hieu Hoang Van" userId="e48d1657-46bb-4b86-8e6d-26cc0bf1f88f" providerId="ADAL" clId="{D1AD7269-E46A-4F05-86E2-85A5D31DF8F3}" dt="2023-08-02T02:37:08.638" v="387" actId="20577"/>
          <ac:spMkLst>
            <pc:docMk/>
            <pc:sldMk cId="2752857346" sldId="387"/>
            <ac:spMk id="6" creationId="{B23AE0E3-B308-9BE8-E164-6EA6243D9AE3}"/>
          </ac:spMkLst>
        </pc:spChg>
        <pc:picChg chg="add mod">
          <ac:chgData name="Hieu Hoang Van" userId="e48d1657-46bb-4b86-8e6d-26cc0bf1f88f" providerId="ADAL" clId="{D1AD7269-E46A-4F05-86E2-85A5D31DF8F3}" dt="2023-08-02T02:37:31.770" v="392" actId="1076"/>
          <ac:picMkLst>
            <pc:docMk/>
            <pc:sldMk cId="2752857346" sldId="387"/>
            <ac:picMk id="3" creationId="{4DAF9234-4931-6C95-9DD6-419E69B2C043}"/>
          </ac:picMkLst>
        </pc:picChg>
        <pc:picChg chg="del">
          <ac:chgData name="Hieu Hoang Van" userId="e48d1657-46bb-4b86-8e6d-26cc0bf1f88f" providerId="ADAL" clId="{D1AD7269-E46A-4F05-86E2-85A5D31DF8F3}" dt="2023-08-02T02:37:10.436" v="388" actId="478"/>
          <ac:picMkLst>
            <pc:docMk/>
            <pc:sldMk cId="2752857346" sldId="387"/>
            <ac:picMk id="8" creationId="{C347927D-0CBC-BE5E-7084-B1BCD7F247D7}"/>
          </ac:picMkLst>
        </pc:picChg>
      </pc:sldChg>
      <pc:sldChg chg="addSp delSp add del mod ord">
        <pc:chgData name="Hieu Hoang Van" userId="e48d1657-46bb-4b86-8e6d-26cc0bf1f88f" providerId="ADAL" clId="{D1AD7269-E46A-4F05-86E2-85A5D31DF8F3}" dt="2023-08-02T02:55:13.717" v="524" actId="47"/>
        <pc:sldMkLst>
          <pc:docMk/>
          <pc:sldMk cId="3222207139" sldId="388"/>
        </pc:sldMkLst>
        <pc:picChg chg="add">
          <ac:chgData name="Hieu Hoang Van" userId="e48d1657-46bb-4b86-8e6d-26cc0bf1f88f" providerId="ADAL" clId="{D1AD7269-E46A-4F05-86E2-85A5D31DF8F3}" dt="2023-08-02T02:39:13.500" v="422" actId="22"/>
          <ac:picMkLst>
            <pc:docMk/>
            <pc:sldMk cId="3222207139" sldId="388"/>
            <ac:picMk id="3" creationId="{2AFD0F37-77B1-76E1-334D-0EA9CE13A72C}"/>
          </ac:picMkLst>
        </pc:picChg>
        <pc:picChg chg="del">
          <ac:chgData name="Hieu Hoang Van" userId="e48d1657-46bb-4b86-8e6d-26cc0bf1f88f" providerId="ADAL" clId="{D1AD7269-E46A-4F05-86E2-85A5D31DF8F3}" dt="2023-08-02T02:39:08.304" v="421" actId="478"/>
          <ac:picMkLst>
            <pc:docMk/>
            <pc:sldMk cId="3222207139" sldId="388"/>
            <ac:picMk id="12" creationId="{FC16926E-C395-CB23-F381-BDF271813B6E}"/>
          </ac:picMkLst>
        </pc:picChg>
      </pc:sldChg>
      <pc:sldChg chg="add del ord">
        <pc:chgData name="Hieu Hoang Van" userId="e48d1657-46bb-4b86-8e6d-26cc0bf1f88f" providerId="ADAL" clId="{D1AD7269-E46A-4F05-86E2-85A5D31DF8F3}" dt="2023-08-02T02:55:11.821" v="523" actId="47"/>
        <pc:sldMkLst>
          <pc:docMk/>
          <pc:sldMk cId="174658708" sldId="389"/>
        </pc:sldMkLst>
      </pc:sldChg>
      <pc:sldChg chg="add del">
        <pc:chgData name="Hieu Hoang Van" userId="e48d1657-46bb-4b86-8e6d-26cc0bf1f88f" providerId="ADAL" clId="{D1AD7269-E46A-4F05-86E2-85A5D31DF8F3}" dt="2023-08-02T02:44:59.895" v="425" actId="47"/>
        <pc:sldMkLst>
          <pc:docMk/>
          <pc:sldMk cId="3927535853" sldId="389"/>
        </pc:sldMkLst>
      </pc:sldChg>
      <pc:sldChg chg="delSp modSp add del mod">
        <pc:chgData name="Hieu Hoang Van" userId="e48d1657-46bb-4b86-8e6d-26cc0bf1f88f" providerId="ADAL" clId="{D1AD7269-E46A-4F05-86E2-85A5D31DF8F3}" dt="2023-08-02T02:55:18.424" v="527" actId="47"/>
        <pc:sldMkLst>
          <pc:docMk/>
          <pc:sldMk cId="1732726817" sldId="390"/>
        </pc:sldMkLst>
        <pc:spChg chg="mod">
          <ac:chgData name="Hieu Hoang Van" userId="e48d1657-46bb-4b86-8e6d-26cc0bf1f88f" providerId="ADAL" clId="{D1AD7269-E46A-4F05-86E2-85A5D31DF8F3}" dt="2023-08-02T02:51:45.472" v="511" actId="20577"/>
          <ac:spMkLst>
            <pc:docMk/>
            <pc:sldMk cId="1732726817" sldId="390"/>
            <ac:spMk id="2" creationId="{00000000-0000-0000-0000-000000000000}"/>
          </ac:spMkLst>
        </pc:spChg>
        <pc:spChg chg="del">
          <ac:chgData name="Hieu Hoang Van" userId="e48d1657-46bb-4b86-8e6d-26cc0bf1f88f" providerId="ADAL" clId="{D1AD7269-E46A-4F05-86E2-85A5D31DF8F3}" dt="2023-08-02T02:51:29.643" v="480" actId="478"/>
          <ac:spMkLst>
            <pc:docMk/>
            <pc:sldMk cId="1732726817" sldId="390"/>
            <ac:spMk id="3" creationId="{56568CA4-7F0E-0611-A685-8B356BFB3692}"/>
          </ac:spMkLst>
        </pc:spChg>
        <pc:spChg chg="del">
          <ac:chgData name="Hieu Hoang Van" userId="e48d1657-46bb-4b86-8e6d-26cc0bf1f88f" providerId="ADAL" clId="{D1AD7269-E46A-4F05-86E2-85A5D31DF8F3}" dt="2023-08-02T02:51:29.643" v="480" actId="478"/>
          <ac:spMkLst>
            <pc:docMk/>
            <pc:sldMk cId="1732726817" sldId="390"/>
            <ac:spMk id="4" creationId="{B66964F0-7C97-A98C-174A-5FE90844447C}"/>
          </ac:spMkLst>
        </pc:spChg>
        <pc:spChg chg="del">
          <ac:chgData name="Hieu Hoang Van" userId="e48d1657-46bb-4b86-8e6d-26cc0bf1f88f" providerId="ADAL" clId="{D1AD7269-E46A-4F05-86E2-85A5D31DF8F3}" dt="2023-08-02T02:51:29.643" v="480" actId="478"/>
          <ac:spMkLst>
            <pc:docMk/>
            <pc:sldMk cId="1732726817" sldId="390"/>
            <ac:spMk id="7" creationId="{00000000-0000-0000-0000-000000000000}"/>
          </ac:spMkLst>
        </pc:spChg>
        <pc:spChg chg="del">
          <ac:chgData name="Hieu Hoang Van" userId="e48d1657-46bb-4b86-8e6d-26cc0bf1f88f" providerId="ADAL" clId="{D1AD7269-E46A-4F05-86E2-85A5D31DF8F3}" dt="2023-08-02T02:51:29.643" v="480" actId="478"/>
          <ac:spMkLst>
            <pc:docMk/>
            <pc:sldMk cId="1732726817" sldId="390"/>
            <ac:spMk id="8" creationId="{1F0EB6BE-419B-C49D-9FD3-CEA70E227700}"/>
          </ac:spMkLst>
        </pc:spChg>
        <pc:spChg chg="del">
          <ac:chgData name="Hieu Hoang Van" userId="e48d1657-46bb-4b86-8e6d-26cc0bf1f88f" providerId="ADAL" clId="{D1AD7269-E46A-4F05-86E2-85A5D31DF8F3}" dt="2023-08-02T02:51:29.643" v="480" actId="478"/>
          <ac:spMkLst>
            <pc:docMk/>
            <pc:sldMk cId="1732726817" sldId="390"/>
            <ac:spMk id="9" creationId="{C0DE3D5A-1293-D366-7D39-4B7ABC50766A}"/>
          </ac:spMkLst>
        </pc:spChg>
        <pc:spChg chg="del">
          <ac:chgData name="Hieu Hoang Van" userId="e48d1657-46bb-4b86-8e6d-26cc0bf1f88f" providerId="ADAL" clId="{D1AD7269-E46A-4F05-86E2-85A5D31DF8F3}" dt="2023-08-02T02:51:29.643" v="480" actId="478"/>
          <ac:spMkLst>
            <pc:docMk/>
            <pc:sldMk cId="1732726817" sldId="390"/>
            <ac:spMk id="10" creationId="{FF553D8B-9864-6841-CD8A-7D64C3B8C72B}"/>
          </ac:spMkLst>
        </pc:spChg>
      </pc:sldChg>
      <pc:sldChg chg="del">
        <pc:chgData name="Hieu Hoang Van" userId="e48d1657-46bb-4b86-8e6d-26cc0bf1f88f" providerId="ADAL" clId="{D1AD7269-E46A-4F05-86E2-85A5D31DF8F3}" dt="2023-08-02T02:55:15.827" v="526" actId="47"/>
        <pc:sldMkLst>
          <pc:docMk/>
          <pc:sldMk cId="422303190" sldId="391"/>
        </pc:sldMkLst>
      </pc:sldChg>
      <pc:sldChg chg="modSp del mod">
        <pc:chgData name="Hieu Hoang Van" userId="e48d1657-46bb-4b86-8e6d-26cc0bf1f88f" providerId="ADAL" clId="{D1AD7269-E46A-4F05-86E2-85A5D31DF8F3}" dt="2023-08-02T02:55:22.648" v="528" actId="47"/>
        <pc:sldMkLst>
          <pc:docMk/>
          <pc:sldMk cId="1893276757" sldId="392"/>
        </pc:sldMkLst>
        <pc:spChg chg="mod">
          <ac:chgData name="Hieu Hoang Van" userId="e48d1657-46bb-4b86-8e6d-26cc0bf1f88f" providerId="ADAL" clId="{D1AD7269-E46A-4F05-86E2-85A5D31DF8F3}" dt="2023-08-02T02:53:20.346" v="521" actId="14100"/>
          <ac:spMkLst>
            <pc:docMk/>
            <pc:sldMk cId="1893276757" sldId="392"/>
            <ac:spMk id="18" creationId="{3EB95A5F-6D95-35FE-54D6-D097D9879846}"/>
          </ac:spMkLst>
        </pc:spChg>
      </pc:sldChg>
      <pc:sldChg chg="del">
        <pc:chgData name="Hieu Hoang Van" userId="e48d1657-46bb-4b86-8e6d-26cc0bf1f88f" providerId="ADAL" clId="{D1AD7269-E46A-4F05-86E2-85A5D31DF8F3}" dt="2023-08-02T02:55:14.730" v="525" actId="47"/>
        <pc:sldMkLst>
          <pc:docMk/>
          <pc:sldMk cId="4164745596" sldId="393"/>
        </pc:sldMkLst>
      </pc:sldChg>
    </pc:docChg>
  </pc:docChgLst>
  <pc:docChgLst>
    <pc:chgData name="Le Quy Dien (GAM.DAP)" userId="S::dienlq1@fsoft.com.vn::8476b9c7-ac70-4192-b32b-7ca4c800cefb" providerId="AD" clId="Web-{C3DCC083-1157-7192-4604-4C48985BD8BB}"/>
    <pc:docChg chg="modSld">
      <pc:chgData name="Le Quy Dien (GAM.DAP)" userId="S::dienlq1@fsoft.com.vn::8476b9c7-ac70-4192-b32b-7ca4c800cefb" providerId="AD" clId="Web-{C3DCC083-1157-7192-4604-4C48985BD8BB}" dt="2022-06-29T08:37:17.418" v="16" actId="14100"/>
      <pc:docMkLst>
        <pc:docMk/>
      </pc:docMkLst>
      <pc:sldChg chg="addSp delSp modSp">
        <pc:chgData name="Le Quy Dien (GAM.DAP)" userId="S::dienlq1@fsoft.com.vn::8476b9c7-ac70-4192-b32b-7ca4c800cefb" providerId="AD" clId="Web-{C3DCC083-1157-7192-4604-4C48985BD8BB}" dt="2022-06-29T08:37:17.418" v="16" actId="14100"/>
        <pc:sldMkLst>
          <pc:docMk/>
          <pc:sldMk cId="1119491632" sldId="326"/>
        </pc:sldMkLst>
        <pc:picChg chg="add del mod">
          <ac:chgData name="Le Quy Dien (GAM.DAP)" userId="S::dienlq1@fsoft.com.vn::8476b9c7-ac70-4192-b32b-7ca4c800cefb" providerId="AD" clId="Web-{C3DCC083-1157-7192-4604-4C48985BD8BB}" dt="2022-06-29T08:35:41.213" v="7"/>
          <ac:picMkLst>
            <pc:docMk/>
            <pc:sldMk cId="1119491632" sldId="326"/>
            <ac:picMk id="3" creationId="{47A7A934-E12E-1A3C-EE9C-79F48CF043F5}"/>
          </ac:picMkLst>
        </pc:picChg>
        <pc:picChg chg="add mod">
          <ac:chgData name="Le Quy Dien (GAM.DAP)" userId="S::dienlq1@fsoft.com.vn::8476b9c7-ac70-4192-b32b-7ca4c800cefb" providerId="AD" clId="Web-{C3DCC083-1157-7192-4604-4C48985BD8BB}" dt="2022-06-29T08:36:30.776" v="13" actId="1076"/>
          <ac:picMkLst>
            <pc:docMk/>
            <pc:sldMk cId="1119491632" sldId="326"/>
            <ac:picMk id="6" creationId="{E1AC44ED-706A-27DD-32F6-7E2C4C9AD45B}"/>
          </ac:picMkLst>
        </pc:picChg>
        <pc:picChg chg="add mod">
          <ac:chgData name="Le Quy Dien (GAM.DAP)" userId="S::dienlq1@fsoft.com.vn::8476b9c7-ac70-4192-b32b-7ca4c800cefb" providerId="AD" clId="Web-{C3DCC083-1157-7192-4604-4C48985BD8BB}" dt="2022-06-29T08:37:17.418" v="16" actId="14100"/>
          <ac:picMkLst>
            <pc:docMk/>
            <pc:sldMk cId="1119491632" sldId="326"/>
            <ac:picMk id="7" creationId="{40E31D26-F9D7-6BDB-5B80-8BD75B0B16D3}"/>
          </ac:picMkLst>
        </pc:picChg>
        <pc:picChg chg="del">
          <ac:chgData name="Le Quy Dien (GAM.DAP)" userId="S::dienlq1@fsoft.com.vn::8476b9c7-ac70-4192-b32b-7ca4c800cefb" providerId="AD" clId="Web-{C3DCC083-1157-7192-4604-4C48985BD8BB}" dt="2022-06-29T08:36:20.245" v="8"/>
          <ac:picMkLst>
            <pc:docMk/>
            <pc:sldMk cId="1119491632" sldId="326"/>
            <ac:picMk id="8" creationId="{6AF4AD42-0CAB-4B1B-AA5E-60335BCC4499}"/>
          </ac:picMkLst>
        </pc:picChg>
        <pc:picChg chg="del">
          <ac:chgData name="Le Quy Dien (GAM.DAP)" userId="S::dienlq1@fsoft.com.vn::8476b9c7-ac70-4192-b32b-7ca4c800cefb" providerId="AD" clId="Web-{C3DCC083-1157-7192-4604-4C48985BD8BB}" dt="2022-06-29T08:36:21.823" v="9"/>
          <ac:picMkLst>
            <pc:docMk/>
            <pc:sldMk cId="1119491632" sldId="326"/>
            <ac:picMk id="9" creationId="{2C84B82C-F44A-4484-81DD-CF296358A97E}"/>
          </ac:picMkLst>
        </pc:picChg>
      </pc:sldChg>
    </pc:docChg>
  </pc:docChgLst>
  <pc:docChgLst>
    <pc:chgData name="Bac Nguyen Minh" userId="S::bacnm@fpt.com::443cc581-6fb2-410c-beea-560a67517715" providerId="AD" clId="Web-{56FF3CD4-E1F5-41C8-AD1E-DA7C76954A32}"/>
    <pc:docChg chg="modSld">
      <pc:chgData name="Bac Nguyen Minh" userId="S::bacnm@fpt.com::443cc581-6fb2-410c-beea-560a67517715" providerId="AD" clId="Web-{56FF3CD4-E1F5-41C8-AD1E-DA7C76954A32}" dt="2023-08-02T01:04:23.324" v="45" actId="20577"/>
      <pc:docMkLst>
        <pc:docMk/>
      </pc:docMkLst>
      <pc:sldChg chg="addSp delSp modSp">
        <pc:chgData name="Bac Nguyen Minh" userId="S::bacnm@fpt.com::443cc581-6fb2-410c-beea-560a67517715" providerId="AD" clId="Web-{56FF3CD4-E1F5-41C8-AD1E-DA7C76954A32}" dt="2023-08-02T01:04:23.324" v="45" actId="20577"/>
        <pc:sldMkLst>
          <pc:docMk/>
          <pc:sldMk cId="4155907648" sldId="351"/>
        </pc:sldMkLst>
        <pc:spChg chg="mod">
          <ac:chgData name="Bac Nguyen Minh" userId="S::bacnm@fpt.com::443cc581-6fb2-410c-beea-560a67517715" providerId="AD" clId="Web-{56FF3CD4-E1F5-41C8-AD1E-DA7C76954A32}" dt="2023-08-02T01:04:23.324" v="45" actId="20577"/>
          <ac:spMkLst>
            <pc:docMk/>
            <pc:sldMk cId="4155907648" sldId="351"/>
            <ac:spMk id="6" creationId="{23DFFF7F-13BA-9859-09B4-5E2291684720}"/>
          </ac:spMkLst>
        </pc:spChg>
        <pc:spChg chg="mod">
          <ac:chgData name="Bac Nguyen Minh" userId="S::bacnm@fpt.com::443cc581-6fb2-410c-beea-560a67517715" providerId="AD" clId="Web-{56FF3CD4-E1F5-41C8-AD1E-DA7C76954A32}" dt="2023-08-02T01:04:21.964" v="44" actId="20577"/>
          <ac:spMkLst>
            <pc:docMk/>
            <pc:sldMk cId="4155907648" sldId="351"/>
            <ac:spMk id="8" creationId="{93A3E50C-666C-CD6C-904D-483B61874BBC}"/>
          </ac:spMkLst>
        </pc:spChg>
        <pc:spChg chg="mod">
          <ac:chgData name="Bac Nguyen Minh" userId="S::bacnm@fpt.com::443cc581-6fb2-410c-beea-560a67517715" providerId="AD" clId="Web-{56FF3CD4-E1F5-41C8-AD1E-DA7C76954A32}" dt="2023-08-02T01:04:20.777" v="43" actId="20577"/>
          <ac:spMkLst>
            <pc:docMk/>
            <pc:sldMk cId="4155907648" sldId="351"/>
            <ac:spMk id="9" creationId="{08E33DFE-5121-4A53-1685-458BB53AC56C}"/>
          </ac:spMkLst>
        </pc:spChg>
        <pc:spChg chg="del">
          <ac:chgData name="Bac Nguyen Minh" userId="S::bacnm@fpt.com::443cc581-6fb2-410c-beea-560a67517715" providerId="AD" clId="Web-{56FF3CD4-E1F5-41C8-AD1E-DA7C76954A32}" dt="2023-08-02T01:03:18.728" v="4"/>
          <ac:spMkLst>
            <pc:docMk/>
            <pc:sldMk cId="4155907648" sldId="351"/>
            <ac:spMk id="10" creationId="{8FB4DF6E-DB1C-171F-772F-9D33586ACF07}"/>
          </ac:spMkLst>
        </pc:spChg>
        <pc:spChg chg="del mod">
          <ac:chgData name="Bac Nguyen Minh" userId="S::bacnm@fpt.com::443cc581-6fb2-410c-beea-560a67517715" providerId="AD" clId="Web-{56FF3CD4-E1F5-41C8-AD1E-DA7C76954A32}" dt="2023-08-02T01:03:08.290" v="2"/>
          <ac:spMkLst>
            <pc:docMk/>
            <pc:sldMk cId="4155907648" sldId="351"/>
            <ac:spMk id="11" creationId="{4AA99E9F-F4DB-510B-609B-688585EAA1C1}"/>
          </ac:spMkLst>
        </pc:spChg>
        <pc:spChg chg="add mod">
          <ac:chgData name="Bac Nguyen Minh" userId="S::bacnm@fpt.com::443cc581-6fb2-410c-beea-560a67517715" providerId="AD" clId="Web-{56FF3CD4-E1F5-41C8-AD1E-DA7C76954A32}" dt="2023-08-02T01:03:22.946" v="5" actId="1076"/>
          <ac:spMkLst>
            <pc:docMk/>
            <pc:sldMk cId="4155907648" sldId="351"/>
            <ac:spMk id="12" creationId="{56CBE2A6-C275-A455-F6A1-9331920E2804}"/>
          </ac:spMkLst>
        </pc:spChg>
        <pc:spChg chg="add mod">
          <ac:chgData name="Bac Nguyen Minh" userId="S::bacnm@fpt.com::443cc581-6fb2-410c-beea-560a67517715" providerId="AD" clId="Web-{56FF3CD4-E1F5-41C8-AD1E-DA7C76954A32}" dt="2023-08-02T01:04:16.011" v="42" actId="1076"/>
          <ac:spMkLst>
            <pc:docMk/>
            <pc:sldMk cId="4155907648" sldId="351"/>
            <ac:spMk id="13" creationId="{D5AA6922-1DDB-2F50-70B0-70C280C5398A}"/>
          </ac:spMkLst>
        </pc:spChg>
      </pc:sldChg>
    </pc:docChg>
  </pc:docChgLst>
  <pc:docChgLst>
    <pc:chgData name="Le Quy Dien (GAM.DAP)" userId="S::dienlq1@fsoft.com.vn::8476b9c7-ac70-4192-b32b-7ca4c800cefb" providerId="AD" clId="Web-{9DDCB6ED-D0F0-A48E-85B1-FF41942952F5}"/>
    <pc:docChg chg="addSld modSld">
      <pc:chgData name="Le Quy Dien (GAM.DAP)" userId="S::dienlq1@fsoft.com.vn::8476b9c7-ac70-4192-b32b-7ca4c800cefb" providerId="AD" clId="Web-{9DDCB6ED-D0F0-A48E-85B1-FF41942952F5}" dt="2022-07-24T07:42:15.500" v="78"/>
      <pc:docMkLst>
        <pc:docMk/>
      </pc:docMkLst>
      <pc:sldChg chg="addSp delSp modSp new">
        <pc:chgData name="Le Quy Dien (GAM.DAP)" userId="S::dienlq1@fsoft.com.vn::8476b9c7-ac70-4192-b32b-7ca4c800cefb" providerId="AD" clId="Web-{9DDCB6ED-D0F0-A48E-85B1-FF41942952F5}" dt="2022-07-24T07:42:15.500" v="78"/>
        <pc:sldMkLst>
          <pc:docMk/>
          <pc:sldMk cId="4289301282" sldId="367"/>
        </pc:sldMkLst>
        <pc:spChg chg="mod">
          <ac:chgData name="Le Quy Dien (GAM.DAP)" userId="S::dienlq1@fsoft.com.vn::8476b9c7-ac70-4192-b32b-7ca4c800cefb" providerId="AD" clId="Web-{9DDCB6ED-D0F0-A48E-85B1-FF41942952F5}" dt="2022-07-24T07:35:44.142" v="4" actId="20577"/>
          <ac:spMkLst>
            <pc:docMk/>
            <pc:sldMk cId="4289301282" sldId="367"/>
            <ac:spMk id="2" creationId="{793812DA-BEA1-3E58-7397-86668ABA9492}"/>
          </ac:spMkLst>
        </pc:spChg>
        <pc:spChg chg="del">
          <ac:chgData name="Le Quy Dien (GAM.DAP)" userId="S::dienlq1@fsoft.com.vn::8476b9c7-ac70-4192-b32b-7ca4c800cefb" providerId="AD" clId="Web-{9DDCB6ED-D0F0-A48E-85B1-FF41942952F5}" dt="2022-07-24T07:35:52.471" v="6"/>
          <ac:spMkLst>
            <pc:docMk/>
            <pc:sldMk cId="4289301282" sldId="367"/>
            <ac:spMk id="3" creationId="{7EE45A64-40A9-9F1A-9FC2-4CDDD3ADFDA0}"/>
          </ac:spMkLst>
        </pc:spChg>
        <pc:graphicFrameChg chg="add mod modGraphic">
          <ac:chgData name="Le Quy Dien (GAM.DAP)" userId="S::dienlq1@fsoft.com.vn::8476b9c7-ac70-4192-b32b-7ca4c800cefb" providerId="AD" clId="Web-{9DDCB6ED-D0F0-A48E-85B1-FF41942952F5}" dt="2022-07-24T07:42:15.500" v="78"/>
          <ac:graphicFrameMkLst>
            <pc:docMk/>
            <pc:sldMk cId="4289301282" sldId="367"/>
            <ac:graphicFrameMk id="7" creationId="{E9E38C96-53EE-6B19-DCE0-0A9E635270B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8/1/2023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8/1/2023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12115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345513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214053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181151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3853507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transfer may be performed in two modes: Push BLOB Transfer mode and Pull BLOB Transfer mode. The MBT client selects the</a:t>
            </a:r>
            <a:endParaRPr lang="vi-VN"/>
          </a:p>
          <a:p>
            <a:r>
              <a:rPr lang="en-US"/>
              <a:t>transfer mode based on the capabilities supported by the servers. The MBT server may support both or only one of these modes.</a:t>
            </a:r>
          </a:p>
          <a:p>
            <a:r>
              <a:rPr lang="en-US"/>
              <a:t> </a:t>
            </a:r>
          </a:p>
          <a:p>
            <a:r>
              <a:rPr lang="en-US"/>
              <a:t>In the Push BLOB Transfer mode, the client controls the flow of chunks to the servers, sending all the chunks from a block, then queries</a:t>
            </a:r>
          </a:p>
          <a:p>
            <a:r>
              <a:rPr lang="en-US"/>
              <a:t>the servers to determine which chunks were received. All missing chunks are retransmitted.</a:t>
            </a:r>
          </a:p>
          <a:p>
            <a:r>
              <a:rPr lang="en-US"/>
              <a:t> </a:t>
            </a:r>
          </a:p>
          <a:p>
            <a:r>
              <a:rPr lang="en-US"/>
              <a:t>In the Pull BLOB Transfer mode, the client transfers a BLOB typically to a single server at a time, although multiple simultaneous receivers</a:t>
            </a:r>
          </a:p>
          <a:p>
            <a:r>
              <a:rPr lang="en-US"/>
              <a:t>can be supported as well. The server requests chunks from the client as it can process them, and the flow of chunks is controlled by the</a:t>
            </a:r>
          </a:p>
          <a:p>
            <a:r>
              <a:rPr lang="en-US"/>
              <a:t>server.</a:t>
            </a:r>
          </a:p>
          <a:p>
            <a:r>
              <a:rPr lang="en-US"/>
              <a:t> </a:t>
            </a:r>
          </a:p>
          <a:p>
            <a:r>
              <a:rPr lang="en-US"/>
              <a:t>A Low Power Node (LPN) typically only supports the Pull BLOB Transfer mode and therefore the Pull BLOB Transfer mode is typically</a:t>
            </a:r>
          </a:p>
          <a:p>
            <a:r>
              <a:rPr lang="en-US"/>
              <a:t>used only if some of the MBT servers are Low Power Nodes. This mode makes it possible for the MBT server to throttle the transfer</a:t>
            </a:r>
          </a:p>
          <a:p>
            <a:r>
              <a:rPr lang="en-US"/>
              <a:t>speed. This is necessary to ensure that no more chunks than the Friend node can store in its Friend Queue are transmitted at once.</a:t>
            </a:r>
          </a:p>
          <a:p>
            <a:r>
              <a:rPr lang="en-US"/>
              <a:t>The MBT client or server model is normally used as a transport in a higher-layer model such as the Firmware Update models</a:t>
            </a:r>
          </a:p>
          <a:p>
            <a:endParaRPr lang="en-US">
              <a:cs typeface="Calibri"/>
            </a:endParaRPr>
          </a:p>
          <a:p>
            <a:endParaRPr lang="en-US">
              <a:cs typeface="Calibri"/>
            </a:endParaRPr>
          </a:p>
          <a:p>
            <a:r>
              <a:rPr lang="en-US"/>
              <a:t>• Initiator role – checks for available updates for the firmware running on Updating nodes that are included in a list provided by a higher-layer application and then sends the new firmware images to a Distributor. The procedures performed by an Initiator are controlled by a higher-layer application. An Initiator might be a smartphone or gateway device that periodically checks product websites for the availability of new firmware images. </a:t>
            </a:r>
            <a:endParaRPr lang="vi-VN">
              <a:latin typeface="Arial" panose="020B0604020202020204" pitchFamily="34" charset="0"/>
              <a:cs typeface="Arial" panose="020B0604020202020204" pitchFamily="34" charset="0"/>
            </a:endParaRPr>
          </a:p>
          <a:p>
            <a:endParaRPr lang="en-US"/>
          </a:p>
          <a:p>
            <a:r>
              <a:rPr lang="en-US"/>
              <a:t>Distributor role – delivers new firmware images to the Updating nodes and monitors the progress of the firmware update. The Distributor acts as an intermediary on behalf of the Initiator so that the Initiator does not always need to be present on the mesh network. The Distributor reports progress back to the Initiator when requested. The Distributor continues to have the configured functionality when distributing updates. </a:t>
            </a:r>
            <a:endParaRPr lang="vi-VN">
              <a:latin typeface="Arial" panose="020B0604020202020204" pitchFamily="34" charset="0"/>
              <a:cs typeface="Arial" panose="020B0604020202020204" pitchFamily="34" charset="0"/>
            </a:endParaRPr>
          </a:p>
          <a:p>
            <a:endParaRPr lang="en-US"/>
          </a:p>
          <a:p>
            <a:r>
              <a:rPr lang="en-US"/>
              <a:t>Stand-alone Updater role – checks for available updates for the firmware running on Updating nodes and delivers the new firmware images directly to the Updating nodes. A Stand-alone Updater might be a smartphone or mesh gateway device that has access to the Internet while present on the mesh network to check for the availability of new firmware images for the Updating nodes. When a new firmware image is available, it manages the delivery of the firmware image to the Updating nodes without an intermediary Distributor.</a:t>
            </a:r>
            <a:endParaRPr lang="vi-VN">
              <a:latin typeface="Arial" panose="020B0604020202020204" pitchFamily="34" charset="0"/>
              <a:cs typeface="Arial" panose="020B0604020202020204" pitchFamily="34" charset="0"/>
            </a:endParaRPr>
          </a:p>
          <a:p>
            <a:endParaRPr lang="en-US"/>
          </a:p>
          <a:p>
            <a:r>
              <a:rPr lang="en-US"/>
              <a:t>Updating Node role – receives firmware updates and updates itself. </a:t>
            </a:r>
            <a:endParaRPr lang="vi-VN">
              <a:latin typeface="Arial" panose="020B0604020202020204" pitchFamily="34" charset="0"/>
              <a:cs typeface="Arial" panose="020B0604020202020204" pitchFamily="34" charset="0"/>
            </a:endParaRPr>
          </a:p>
          <a:p>
            <a:r>
              <a:rPr lang="en-US"/>
              <a:t>The Updating Node stays in normal operation until a reboot with the new firmware</a:t>
            </a:r>
            <a:endParaRPr lang="vi-VN">
              <a:latin typeface="Arial"/>
              <a:cs typeface="Arial"/>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225046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4291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3903055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892029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3882797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348352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95790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3451375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28111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420149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351914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0013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399285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8/1/2023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8/1/2023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8/1/2023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BB6E5-7AA4-4C0D-BF97-BDC69083DBC9}" type="datetime1">
              <a:rPr lang="en-US" smtClean="0"/>
              <a:t>8/1/2023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8/1/2023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8/1/2023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8/1/2023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8/1/2023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8/1/2023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8/1/2023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8/1/2023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8/1/2023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044" y="133191"/>
            <a:ext cx="7029174" cy="678021"/>
          </a:xfrm>
        </p:spPr>
        <p:txBody>
          <a:bodyPr>
            <a:normAutofit fontScale="90000"/>
          </a:bodyPr>
          <a:lstStyle/>
          <a:p>
            <a:r>
              <a:rPr lang="en-US"/>
              <a:t>GROUP 1 – MOCK PROJECT- FAST TRACK </a:t>
            </a:r>
            <a:r>
              <a:rPr lang="en-US" b="1" i="0">
                <a:effectLst/>
                <a:latin typeface="-apple-system"/>
              </a:rPr>
              <a:t>HN23_FR_EMB_05.1</a:t>
            </a:r>
            <a:endParaRPr lang="en-US"/>
          </a:p>
        </p:txBody>
      </p:sp>
      <p:sp>
        <p:nvSpPr>
          <p:cNvPr id="3" name="Subtitle 2"/>
          <p:cNvSpPr>
            <a:spLocks noGrp="1"/>
          </p:cNvSpPr>
          <p:nvPr>
            <p:ph type="subTitle" idx="1"/>
          </p:nvPr>
        </p:nvSpPr>
        <p:spPr>
          <a:xfrm>
            <a:off x="392044" y="1539313"/>
            <a:ext cx="4053832" cy="2261779"/>
          </a:xfrm>
        </p:spPr>
        <p:txBody>
          <a:bodyPr>
            <a:normAutofit/>
          </a:bodyPr>
          <a:lstStyle/>
          <a:p>
            <a:pPr algn="l"/>
            <a:r>
              <a:rPr lang="en-US">
                <a:solidFill>
                  <a:schemeClr val="tx1"/>
                </a:solidFill>
              </a:rPr>
              <a:t>MEMBERS:</a:t>
            </a:r>
          </a:p>
          <a:p>
            <a:pPr algn="l"/>
            <a:r>
              <a:rPr lang="en-US">
                <a:solidFill>
                  <a:schemeClr val="tx1"/>
                </a:solidFill>
              </a:rPr>
              <a:t>Hoang Van Hieu (HieuHV18)</a:t>
            </a:r>
          </a:p>
          <a:p>
            <a:pPr algn="l"/>
            <a:r>
              <a:rPr lang="en-US">
                <a:solidFill>
                  <a:schemeClr val="tx1"/>
                </a:solidFill>
              </a:rPr>
              <a:t>Nguyen Van Duc (DucNV74)</a:t>
            </a:r>
          </a:p>
          <a:p>
            <a:pPr algn="l"/>
            <a:r>
              <a:rPr lang="en-US">
                <a:solidFill>
                  <a:schemeClr val="tx1"/>
                </a:solidFill>
              </a:rPr>
              <a:t>Nguyen Minh Bac (BacNM)</a:t>
            </a:r>
          </a:p>
          <a:p>
            <a:pPr algn="l"/>
            <a:r>
              <a:rPr lang="en-US">
                <a:solidFill>
                  <a:schemeClr val="tx1"/>
                </a:solidFill>
              </a:rPr>
              <a:t>Nguyen Duc Trung (Trungnd69)</a:t>
            </a:r>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Tree>
    <p:extLst>
      <p:ext uri="{BB962C8B-B14F-4D97-AF65-F5344CB8AC3E}">
        <p14:creationId xmlns:p14="http://schemas.microsoft.com/office/powerpoint/2010/main" val="171000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0"/>
            <a:ext cx="6706925" cy="644057"/>
          </a:xfrm>
        </p:spPr>
        <p:txBody>
          <a:bodyPr/>
          <a:lstStyle/>
          <a:p>
            <a:r>
              <a:rPr lang="en-US" sz="2800"/>
              <a:t>System </a:t>
            </a:r>
            <a:r>
              <a:rPr lang="en-US" sz="2800" err="1"/>
              <a:t>Architechture</a:t>
            </a:r>
            <a:endParaRPr lang="en-US" sz="280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3" name="Picture 2">
            <a:extLst>
              <a:ext uri="{FF2B5EF4-FFF2-40B4-BE49-F238E27FC236}">
                <a16:creationId xmlns:a16="http://schemas.microsoft.com/office/drawing/2014/main" id="{4C9B564C-B1B9-2736-41D3-D5ED54DB24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509" y="811848"/>
            <a:ext cx="5943600" cy="3955415"/>
          </a:xfrm>
          <a:prstGeom prst="rect">
            <a:avLst/>
          </a:prstGeom>
        </p:spPr>
      </p:pic>
    </p:spTree>
    <p:extLst>
      <p:ext uri="{BB962C8B-B14F-4D97-AF65-F5344CB8AC3E}">
        <p14:creationId xmlns:p14="http://schemas.microsoft.com/office/powerpoint/2010/main" val="242369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Provisioner - Structure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4" name="Picture 3">
            <a:extLst>
              <a:ext uri="{FF2B5EF4-FFF2-40B4-BE49-F238E27FC236}">
                <a16:creationId xmlns:a16="http://schemas.microsoft.com/office/drawing/2014/main" id="{33C60355-EF05-B04D-9576-C2F7444EBF25}"/>
              </a:ext>
            </a:extLst>
          </p:cNvPr>
          <p:cNvPicPr>
            <a:picLocks noChangeAspect="1"/>
          </p:cNvPicPr>
          <p:nvPr/>
        </p:nvPicPr>
        <p:blipFill>
          <a:blip r:embed="rId3"/>
          <a:stretch>
            <a:fillRect/>
          </a:stretch>
        </p:blipFill>
        <p:spPr>
          <a:xfrm>
            <a:off x="1446028" y="875348"/>
            <a:ext cx="5943600" cy="3891915"/>
          </a:xfrm>
          <a:prstGeom prst="rect">
            <a:avLst/>
          </a:prstGeom>
        </p:spPr>
      </p:pic>
    </p:spTree>
    <p:extLst>
      <p:ext uri="{BB962C8B-B14F-4D97-AF65-F5344CB8AC3E}">
        <p14:creationId xmlns:p14="http://schemas.microsoft.com/office/powerpoint/2010/main" val="316531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Provisioner – Initialization flow</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pic>
        <p:nvPicPr>
          <p:cNvPr id="3" name="Picture 2">
            <a:extLst>
              <a:ext uri="{FF2B5EF4-FFF2-40B4-BE49-F238E27FC236}">
                <a16:creationId xmlns:a16="http://schemas.microsoft.com/office/drawing/2014/main" id="{2AF52504-489F-29CD-4EDA-DC695E78E4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153" y="701730"/>
            <a:ext cx="2194973" cy="4292368"/>
          </a:xfrm>
          <a:prstGeom prst="rect">
            <a:avLst/>
          </a:prstGeom>
        </p:spPr>
      </p:pic>
    </p:spTree>
    <p:extLst>
      <p:ext uri="{BB962C8B-B14F-4D97-AF65-F5344CB8AC3E}">
        <p14:creationId xmlns:p14="http://schemas.microsoft.com/office/powerpoint/2010/main" val="100782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Provisioner – Provision Flow</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pic>
        <p:nvPicPr>
          <p:cNvPr id="4" name="Picture 3">
            <a:extLst>
              <a:ext uri="{FF2B5EF4-FFF2-40B4-BE49-F238E27FC236}">
                <a16:creationId xmlns:a16="http://schemas.microsoft.com/office/drawing/2014/main" id="{CFAE6FAE-8736-5BB6-D1D8-96E766047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2090" y="1063972"/>
            <a:ext cx="4767138" cy="3586559"/>
          </a:xfrm>
          <a:prstGeom prst="rect">
            <a:avLst/>
          </a:prstGeom>
        </p:spPr>
      </p:pic>
    </p:spTree>
    <p:extLst>
      <p:ext uri="{BB962C8B-B14F-4D97-AF65-F5344CB8AC3E}">
        <p14:creationId xmlns:p14="http://schemas.microsoft.com/office/powerpoint/2010/main" val="397306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Provisioner – Node configuration flow</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3" name="Picture 2">
            <a:extLst>
              <a:ext uri="{FF2B5EF4-FFF2-40B4-BE49-F238E27FC236}">
                <a16:creationId xmlns:a16="http://schemas.microsoft.com/office/drawing/2014/main" id="{90F7000C-B080-ADE1-480B-F726397F2C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982248"/>
            <a:ext cx="8374563" cy="3969865"/>
          </a:xfrm>
          <a:prstGeom prst="rect">
            <a:avLst/>
          </a:prstGeom>
        </p:spPr>
      </p:pic>
    </p:spTree>
    <p:extLst>
      <p:ext uri="{BB962C8B-B14F-4D97-AF65-F5344CB8AC3E}">
        <p14:creationId xmlns:p14="http://schemas.microsoft.com/office/powerpoint/2010/main" val="1495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22168E2-130A-8178-338E-2FD5D527FA91}"/>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2B12D106-B983-608B-BFB1-EA41FB67560E}"/>
              </a:ext>
            </a:extLst>
          </p:cNvPr>
          <p:cNvSpPr>
            <a:spLocks noGrp="1"/>
          </p:cNvSpPr>
          <p:nvPr>
            <p:ph type="sldNum" sz="quarter" idx="12"/>
          </p:nvPr>
        </p:nvSpPr>
        <p:spPr/>
        <p:txBody>
          <a:bodyPr/>
          <a:lstStyle/>
          <a:p>
            <a:fld id="{E3B08AF7-4237-6949-8335-F63F47C2C8CC}" type="slidenum">
              <a:rPr lang="en-US" smtClean="0"/>
              <a:t>15</a:t>
            </a:fld>
            <a:endParaRPr lang="en-US"/>
          </a:p>
        </p:txBody>
      </p:sp>
      <p:sp>
        <p:nvSpPr>
          <p:cNvPr id="6" name="Title 1">
            <a:extLst>
              <a:ext uri="{FF2B5EF4-FFF2-40B4-BE49-F238E27FC236}">
                <a16:creationId xmlns:a16="http://schemas.microsoft.com/office/drawing/2014/main" id="{96F80A7B-E302-95AD-472C-5B6CE7C3B3CA}"/>
              </a:ext>
            </a:extLst>
          </p:cNvPr>
          <p:cNvSpPr>
            <a:spLocks noGrp="1"/>
          </p:cNvSpPr>
          <p:nvPr>
            <p:ph type="title"/>
          </p:nvPr>
        </p:nvSpPr>
        <p:spPr>
          <a:xfrm>
            <a:off x="2303" y="0"/>
            <a:ext cx="6706925" cy="644057"/>
          </a:xfrm>
        </p:spPr>
        <p:txBody>
          <a:bodyPr/>
          <a:lstStyle/>
          <a:p>
            <a:r>
              <a:rPr lang="en-US" sz="2800"/>
              <a:t>LOGICAL VIEW – PROVISIONING</a:t>
            </a:r>
          </a:p>
        </p:txBody>
      </p:sp>
      <p:pic>
        <p:nvPicPr>
          <p:cNvPr id="9" name="Picture 8">
            <a:extLst>
              <a:ext uri="{FF2B5EF4-FFF2-40B4-BE49-F238E27FC236}">
                <a16:creationId xmlns:a16="http://schemas.microsoft.com/office/drawing/2014/main" id="{DDED9DDC-BCA6-F03F-4FA4-136D480BFE09}"/>
              </a:ext>
            </a:extLst>
          </p:cNvPr>
          <p:cNvPicPr>
            <a:picLocks noChangeAspect="1"/>
          </p:cNvPicPr>
          <p:nvPr/>
        </p:nvPicPr>
        <p:blipFill>
          <a:blip r:embed="rId2"/>
          <a:stretch>
            <a:fillRect/>
          </a:stretch>
        </p:blipFill>
        <p:spPr>
          <a:xfrm>
            <a:off x="2884929" y="742396"/>
            <a:ext cx="3668271" cy="4100960"/>
          </a:xfrm>
          <a:prstGeom prst="rect">
            <a:avLst/>
          </a:prstGeom>
        </p:spPr>
      </p:pic>
    </p:spTree>
    <p:extLst>
      <p:ext uri="{BB962C8B-B14F-4D97-AF65-F5344CB8AC3E}">
        <p14:creationId xmlns:p14="http://schemas.microsoft.com/office/powerpoint/2010/main" val="384702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LOGICAL VIEW – SENSOR NODE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pic>
        <p:nvPicPr>
          <p:cNvPr id="4" name="Picture 3">
            <a:extLst>
              <a:ext uri="{FF2B5EF4-FFF2-40B4-BE49-F238E27FC236}">
                <a16:creationId xmlns:a16="http://schemas.microsoft.com/office/drawing/2014/main" id="{78BA6D39-1C30-A2D0-1831-13A5A39894BF}"/>
              </a:ext>
            </a:extLst>
          </p:cNvPr>
          <p:cNvPicPr>
            <a:picLocks noChangeAspect="1"/>
          </p:cNvPicPr>
          <p:nvPr/>
        </p:nvPicPr>
        <p:blipFill>
          <a:blip r:embed="rId3"/>
          <a:stretch>
            <a:fillRect/>
          </a:stretch>
        </p:blipFill>
        <p:spPr>
          <a:xfrm>
            <a:off x="137800" y="1139808"/>
            <a:ext cx="4637987" cy="3696263"/>
          </a:xfrm>
          <a:prstGeom prst="rect">
            <a:avLst/>
          </a:prstGeom>
        </p:spPr>
      </p:pic>
      <p:sp>
        <p:nvSpPr>
          <p:cNvPr id="8" name="TextBox 7">
            <a:extLst>
              <a:ext uri="{FF2B5EF4-FFF2-40B4-BE49-F238E27FC236}">
                <a16:creationId xmlns:a16="http://schemas.microsoft.com/office/drawing/2014/main" id="{0B767C3E-F2B1-1021-9A0F-22D8B6E08075}"/>
              </a:ext>
            </a:extLst>
          </p:cNvPr>
          <p:cNvSpPr txBox="1"/>
          <p:nvPr/>
        </p:nvSpPr>
        <p:spPr>
          <a:xfrm>
            <a:off x="1720117" y="857528"/>
            <a:ext cx="1473352" cy="369332"/>
          </a:xfrm>
          <a:prstGeom prst="rect">
            <a:avLst/>
          </a:prstGeom>
          <a:noFill/>
        </p:spPr>
        <p:txBody>
          <a:bodyPr wrap="none" rtlCol="0">
            <a:spAutoFit/>
          </a:bodyPr>
          <a:lstStyle/>
          <a:p>
            <a:r>
              <a:rPr lang="en-US"/>
              <a:t>Sensor Server</a:t>
            </a:r>
          </a:p>
        </p:txBody>
      </p:sp>
      <p:pic>
        <p:nvPicPr>
          <p:cNvPr id="10" name="Picture 9">
            <a:extLst>
              <a:ext uri="{FF2B5EF4-FFF2-40B4-BE49-F238E27FC236}">
                <a16:creationId xmlns:a16="http://schemas.microsoft.com/office/drawing/2014/main" id="{15946179-7CA1-8E2E-D2F7-A4FFC856646F}"/>
              </a:ext>
            </a:extLst>
          </p:cNvPr>
          <p:cNvPicPr>
            <a:picLocks noChangeAspect="1"/>
          </p:cNvPicPr>
          <p:nvPr/>
        </p:nvPicPr>
        <p:blipFill>
          <a:blip r:embed="rId4"/>
          <a:stretch>
            <a:fillRect/>
          </a:stretch>
        </p:blipFill>
        <p:spPr>
          <a:xfrm>
            <a:off x="4878796" y="1309865"/>
            <a:ext cx="3348808" cy="3679762"/>
          </a:xfrm>
          <a:prstGeom prst="rect">
            <a:avLst/>
          </a:prstGeom>
        </p:spPr>
      </p:pic>
      <p:sp>
        <p:nvSpPr>
          <p:cNvPr id="11" name="TextBox 10">
            <a:extLst>
              <a:ext uri="{FF2B5EF4-FFF2-40B4-BE49-F238E27FC236}">
                <a16:creationId xmlns:a16="http://schemas.microsoft.com/office/drawing/2014/main" id="{B52AFF7E-6D9E-BC94-6854-C4BA6C45AF54}"/>
              </a:ext>
            </a:extLst>
          </p:cNvPr>
          <p:cNvSpPr txBox="1"/>
          <p:nvPr/>
        </p:nvSpPr>
        <p:spPr>
          <a:xfrm>
            <a:off x="5816524" y="857528"/>
            <a:ext cx="1413657" cy="369332"/>
          </a:xfrm>
          <a:prstGeom prst="rect">
            <a:avLst/>
          </a:prstGeom>
          <a:noFill/>
        </p:spPr>
        <p:txBody>
          <a:bodyPr wrap="none" rtlCol="0">
            <a:spAutoFit/>
          </a:bodyPr>
          <a:lstStyle/>
          <a:p>
            <a:r>
              <a:rPr lang="en-US"/>
              <a:t>Sensor Client</a:t>
            </a:r>
          </a:p>
        </p:txBody>
      </p:sp>
    </p:spTree>
    <p:extLst>
      <p:ext uri="{BB962C8B-B14F-4D97-AF65-F5344CB8AC3E}">
        <p14:creationId xmlns:p14="http://schemas.microsoft.com/office/powerpoint/2010/main" val="181264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B6E1D7-26E6-EE49-D4C1-739E9344D268}"/>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1B1F1377-2AF1-0B3A-FC99-AACE3771D6FC}"/>
              </a:ext>
            </a:extLst>
          </p:cNvPr>
          <p:cNvSpPr>
            <a:spLocks noGrp="1"/>
          </p:cNvSpPr>
          <p:nvPr>
            <p:ph type="sldNum" sz="quarter" idx="12"/>
          </p:nvPr>
        </p:nvSpPr>
        <p:spPr/>
        <p:txBody>
          <a:bodyPr/>
          <a:lstStyle/>
          <a:p>
            <a:fld id="{E3B08AF7-4237-6949-8335-F63F47C2C8CC}" type="slidenum">
              <a:rPr lang="en-US" smtClean="0"/>
              <a:t>17</a:t>
            </a:fld>
            <a:endParaRPr lang="en-US"/>
          </a:p>
        </p:txBody>
      </p:sp>
      <p:sp>
        <p:nvSpPr>
          <p:cNvPr id="6" name="Title 1">
            <a:extLst>
              <a:ext uri="{FF2B5EF4-FFF2-40B4-BE49-F238E27FC236}">
                <a16:creationId xmlns:a16="http://schemas.microsoft.com/office/drawing/2014/main" id="{B23AE0E3-B308-9BE8-E164-6EA6243D9AE3}"/>
              </a:ext>
            </a:extLst>
          </p:cNvPr>
          <p:cNvSpPr>
            <a:spLocks noGrp="1"/>
          </p:cNvSpPr>
          <p:nvPr>
            <p:ph type="title"/>
          </p:nvPr>
        </p:nvSpPr>
        <p:spPr>
          <a:xfrm>
            <a:off x="2303" y="0"/>
            <a:ext cx="6706925" cy="644057"/>
          </a:xfrm>
        </p:spPr>
        <p:txBody>
          <a:bodyPr/>
          <a:lstStyle/>
          <a:p>
            <a:r>
              <a:rPr lang="en-US" sz="2800"/>
              <a:t>LOGICAL VIEW – GATEWAY</a:t>
            </a:r>
          </a:p>
        </p:txBody>
      </p:sp>
      <p:pic>
        <p:nvPicPr>
          <p:cNvPr id="8" name="Picture 7">
            <a:extLst>
              <a:ext uri="{FF2B5EF4-FFF2-40B4-BE49-F238E27FC236}">
                <a16:creationId xmlns:a16="http://schemas.microsoft.com/office/drawing/2014/main" id="{C347927D-0CBC-BE5E-7084-B1BCD7F247D7}"/>
              </a:ext>
            </a:extLst>
          </p:cNvPr>
          <p:cNvPicPr>
            <a:picLocks noChangeAspect="1"/>
          </p:cNvPicPr>
          <p:nvPr/>
        </p:nvPicPr>
        <p:blipFill>
          <a:blip r:embed="rId2"/>
          <a:stretch>
            <a:fillRect/>
          </a:stretch>
        </p:blipFill>
        <p:spPr>
          <a:xfrm>
            <a:off x="2105014" y="719615"/>
            <a:ext cx="4784517" cy="3972089"/>
          </a:xfrm>
          <a:prstGeom prst="rect">
            <a:avLst/>
          </a:prstGeom>
        </p:spPr>
      </p:pic>
    </p:spTree>
    <p:extLst>
      <p:ext uri="{BB962C8B-B14F-4D97-AF65-F5344CB8AC3E}">
        <p14:creationId xmlns:p14="http://schemas.microsoft.com/office/powerpoint/2010/main" val="36179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B6E1D7-26E6-EE49-D4C1-739E9344D268}"/>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1B1F1377-2AF1-0B3A-FC99-AACE3771D6FC}"/>
              </a:ext>
            </a:extLst>
          </p:cNvPr>
          <p:cNvSpPr>
            <a:spLocks noGrp="1"/>
          </p:cNvSpPr>
          <p:nvPr>
            <p:ph type="sldNum" sz="quarter" idx="12"/>
          </p:nvPr>
        </p:nvSpPr>
        <p:spPr/>
        <p:txBody>
          <a:bodyPr/>
          <a:lstStyle/>
          <a:p>
            <a:fld id="{E3B08AF7-4237-6949-8335-F63F47C2C8CC}" type="slidenum">
              <a:rPr lang="en-US" smtClean="0"/>
              <a:t>18</a:t>
            </a:fld>
            <a:endParaRPr lang="en-US"/>
          </a:p>
        </p:txBody>
      </p:sp>
      <p:sp>
        <p:nvSpPr>
          <p:cNvPr id="6" name="Title 1">
            <a:extLst>
              <a:ext uri="{FF2B5EF4-FFF2-40B4-BE49-F238E27FC236}">
                <a16:creationId xmlns:a16="http://schemas.microsoft.com/office/drawing/2014/main" id="{B23AE0E3-B308-9BE8-E164-6EA6243D9AE3}"/>
              </a:ext>
            </a:extLst>
          </p:cNvPr>
          <p:cNvSpPr>
            <a:spLocks noGrp="1"/>
          </p:cNvSpPr>
          <p:nvPr>
            <p:ph type="title"/>
          </p:nvPr>
        </p:nvSpPr>
        <p:spPr>
          <a:xfrm>
            <a:off x="2303" y="0"/>
            <a:ext cx="6706925" cy="644057"/>
          </a:xfrm>
        </p:spPr>
        <p:txBody>
          <a:bodyPr/>
          <a:lstStyle/>
          <a:p>
            <a:r>
              <a:rPr lang="en-US" sz="2800"/>
              <a:t>LOGICAL VIEW – MOBILE APP</a:t>
            </a:r>
          </a:p>
        </p:txBody>
      </p:sp>
      <p:pic>
        <p:nvPicPr>
          <p:cNvPr id="3" name="Picture 2">
            <a:extLst>
              <a:ext uri="{FF2B5EF4-FFF2-40B4-BE49-F238E27FC236}">
                <a16:creationId xmlns:a16="http://schemas.microsoft.com/office/drawing/2014/main" id="{4DAF9234-4931-6C95-9DD6-419E69B2C043}"/>
              </a:ext>
            </a:extLst>
          </p:cNvPr>
          <p:cNvPicPr>
            <a:picLocks noChangeAspect="1"/>
          </p:cNvPicPr>
          <p:nvPr/>
        </p:nvPicPr>
        <p:blipFill>
          <a:blip r:embed="rId2"/>
          <a:stretch>
            <a:fillRect/>
          </a:stretch>
        </p:blipFill>
        <p:spPr>
          <a:xfrm>
            <a:off x="2295150" y="955457"/>
            <a:ext cx="4414078" cy="3618631"/>
          </a:xfrm>
          <a:prstGeom prst="rect">
            <a:avLst/>
          </a:prstGeom>
        </p:spPr>
      </p:pic>
    </p:spTree>
    <p:extLst>
      <p:ext uri="{BB962C8B-B14F-4D97-AF65-F5344CB8AC3E}">
        <p14:creationId xmlns:p14="http://schemas.microsoft.com/office/powerpoint/2010/main" val="2752857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LOGICAL VIEW – SWITCH NODE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6" name="Rectangle 5"/>
          <p:cNvSpPr/>
          <p:nvPr/>
        </p:nvSpPr>
        <p:spPr>
          <a:xfrm>
            <a:off x="3720260" y="785182"/>
            <a:ext cx="1383392" cy="369332"/>
          </a:xfrm>
          <a:prstGeom prst="rect">
            <a:avLst/>
          </a:prstGeom>
        </p:spPr>
        <p:txBody>
          <a:bodyPr wrap="none" lIns="91440" tIns="45720" rIns="91440" bIns="45720" anchor="t">
            <a:spAutoFit/>
          </a:bodyPr>
          <a:lstStyle/>
          <a:p>
            <a:r>
              <a:rPr lang="en-US" b="1">
                <a:latin typeface="Calibri"/>
                <a:cs typeface="Times New Roman"/>
              </a:rPr>
              <a:t>Switch Node</a:t>
            </a:r>
            <a:endParaRPr lang="en-US" b="1"/>
          </a:p>
        </p:txBody>
      </p:sp>
      <p:pic>
        <p:nvPicPr>
          <p:cNvPr id="3" name="Hình ảnh 3" descr="Ảnh có chứa văn bản, biểu đồ, hàng, nghệ thuật gấp giấy origami&#10;&#10;Mô tả được tự động tạo">
            <a:extLst>
              <a:ext uri="{FF2B5EF4-FFF2-40B4-BE49-F238E27FC236}">
                <a16:creationId xmlns:a16="http://schemas.microsoft.com/office/drawing/2014/main" id="{C30B0D49-2421-AE84-50D4-3A90AA583CE7}"/>
              </a:ext>
            </a:extLst>
          </p:cNvPr>
          <p:cNvPicPr>
            <a:picLocks noChangeAspect="1"/>
          </p:cNvPicPr>
          <p:nvPr/>
        </p:nvPicPr>
        <p:blipFill>
          <a:blip r:embed="rId3"/>
          <a:stretch>
            <a:fillRect/>
          </a:stretch>
        </p:blipFill>
        <p:spPr>
          <a:xfrm>
            <a:off x="2628900" y="1240760"/>
            <a:ext cx="3886200" cy="3385377"/>
          </a:xfrm>
          <a:prstGeom prst="rect">
            <a:avLst/>
          </a:prstGeom>
        </p:spPr>
      </p:pic>
    </p:spTree>
    <p:extLst>
      <p:ext uri="{BB962C8B-B14F-4D97-AF65-F5344CB8AC3E}">
        <p14:creationId xmlns:p14="http://schemas.microsoft.com/office/powerpoint/2010/main" val="42769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416"/>
            <a:ext cx="6251315" cy="1015920"/>
          </a:xfrm>
        </p:spPr>
        <p:txBody>
          <a:bodyPr>
            <a:normAutofit/>
          </a:bodyPr>
          <a:lstStyle/>
          <a:p>
            <a:r>
              <a:rPr lang="en-US" b="0"/>
              <a:t>Architectural view model</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Rectangle 6"/>
          <p:cNvSpPr/>
          <p:nvPr/>
        </p:nvSpPr>
        <p:spPr>
          <a:xfrm>
            <a:off x="419396" y="1353758"/>
            <a:ext cx="2332177"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Requirements analysis</a:t>
            </a:r>
            <a:endParaRPr lang="en-US" sz="1600">
              <a:cs typeface="Calibri"/>
            </a:endParaRPr>
          </a:p>
        </p:txBody>
      </p:sp>
      <p:sp>
        <p:nvSpPr>
          <p:cNvPr id="3" name="Rectangle 2">
            <a:extLst>
              <a:ext uri="{FF2B5EF4-FFF2-40B4-BE49-F238E27FC236}">
                <a16:creationId xmlns:a16="http://schemas.microsoft.com/office/drawing/2014/main" id="{56568CA4-7F0E-0611-A685-8B356BFB3692}"/>
              </a:ext>
            </a:extLst>
          </p:cNvPr>
          <p:cNvSpPr/>
          <p:nvPr/>
        </p:nvSpPr>
        <p:spPr>
          <a:xfrm>
            <a:off x="419395" y="1795042"/>
            <a:ext cx="1499578"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Logical View</a:t>
            </a:r>
            <a:endParaRPr lang="en-US" sz="1600">
              <a:cs typeface="Calibri"/>
            </a:endParaRPr>
          </a:p>
        </p:txBody>
      </p:sp>
      <p:sp>
        <p:nvSpPr>
          <p:cNvPr id="4" name="Rectangle 3">
            <a:extLst>
              <a:ext uri="{FF2B5EF4-FFF2-40B4-BE49-F238E27FC236}">
                <a16:creationId xmlns:a16="http://schemas.microsoft.com/office/drawing/2014/main" id="{B66964F0-7C97-A98C-174A-5FE90844447C}"/>
              </a:ext>
            </a:extLst>
          </p:cNvPr>
          <p:cNvSpPr/>
          <p:nvPr/>
        </p:nvSpPr>
        <p:spPr>
          <a:xfrm>
            <a:off x="419396" y="2229093"/>
            <a:ext cx="1565300"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Process View</a:t>
            </a:r>
            <a:endParaRPr lang="en-US" sz="1600">
              <a:cs typeface="Calibri"/>
            </a:endParaRPr>
          </a:p>
        </p:txBody>
      </p:sp>
      <p:sp>
        <p:nvSpPr>
          <p:cNvPr id="8" name="Rectangle 7">
            <a:extLst>
              <a:ext uri="{FF2B5EF4-FFF2-40B4-BE49-F238E27FC236}">
                <a16:creationId xmlns:a16="http://schemas.microsoft.com/office/drawing/2014/main" id="{1F0EB6BE-419B-C49D-9FD3-CEA70E227700}"/>
              </a:ext>
            </a:extLst>
          </p:cNvPr>
          <p:cNvSpPr/>
          <p:nvPr/>
        </p:nvSpPr>
        <p:spPr>
          <a:xfrm>
            <a:off x="419395" y="2692080"/>
            <a:ext cx="2057423"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Development View</a:t>
            </a:r>
            <a:endParaRPr lang="en-US" sz="1600">
              <a:cs typeface="Calibri"/>
            </a:endParaRPr>
          </a:p>
        </p:txBody>
      </p:sp>
      <p:sp>
        <p:nvSpPr>
          <p:cNvPr id="9" name="Rectangle 8">
            <a:extLst>
              <a:ext uri="{FF2B5EF4-FFF2-40B4-BE49-F238E27FC236}">
                <a16:creationId xmlns:a16="http://schemas.microsoft.com/office/drawing/2014/main" id="{C0DE3D5A-1293-D366-7D39-4B7ABC50766A}"/>
              </a:ext>
            </a:extLst>
          </p:cNvPr>
          <p:cNvSpPr/>
          <p:nvPr/>
        </p:nvSpPr>
        <p:spPr>
          <a:xfrm>
            <a:off x="419396" y="3133366"/>
            <a:ext cx="1588448"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Physical View</a:t>
            </a:r>
            <a:endParaRPr lang="en-US" sz="1600">
              <a:cs typeface="Calibri"/>
            </a:endParaRPr>
          </a:p>
        </p:txBody>
      </p:sp>
      <p:sp>
        <p:nvSpPr>
          <p:cNvPr id="10" name="Rectangle 9">
            <a:extLst>
              <a:ext uri="{FF2B5EF4-FFF2-40B4-BE49-F238E27FC236}">
                <a16:creationId xmlns:a16="http://schemas.microsoft.com/office/drawing/2014/main" id="{FF553D8B-9864-6841-CD8A-7D64C3B8C72B}"/>
              </a:ext>
            </a:extLst>
          </p:cNvPr>
          <p:cNvSpPr/>
          <p:nvPr/>
        </p:nvSpPr>
        <p:spPr>
          <a:xfrm>
            <a:off x="419395" y="3596352"/>
            <a:ext cx="1269899" cy="338554"/>
          </a:xfrm>
          <a:prstGeom prst="rect">
            <a:avLst/>
          </a:prstGeom>
        </p:spPr>
        <p:txBody>
          <a:bodyPr wrap="none" lIns="91440" tIns="45720" rIns="91440" bIns="45720" anchor="t">
            <a:spAutoFit/>
          </a:bodyPr>
          <a:lstStyle/>
          <a:p>
            <a:pPr marL="285750" indent="-285750">
              <a:buFont typeface="Arial"/>
              <a:buChar char="•"/>
            </a:pPr>
            <a:r>
              <a:rPr lang="en-US" sz="1600">
                <a:solidFill>
                  <a:srgbClr val="FF6600"/>
                </a:solidFill>
                <a:ea typeface="+mj-ea"/>
                <a:cs typeface="+mj-cs"/>
              </a:rPr>
              <a:t>Scenarios</a:t>
            </a:r>
            <a:endParaRPr lang="en-US" sz="1600">
              <a:cs typeface="Calibri"/>
            </a:endParaRPr>
          </a:p>
        </p:txBody>
      </p:sp>
    </p:spTree>
    <p:extLst>
      <p:ext uri="{BB962C8B-B14F-4D97-AF65-F5344CB8AC3E}">
        <p14:creationId xmlns:p14="http://schemas.microsoft.com/office/powerpoint/2010/main" val="161394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 y="0"/>
            <a:ext cx="6706925" cy="644057"/>
          </a:xfrm>
        </p:spPr>
        <p:txBody>
          <a:bodyPr/>
          <a:lstStyle/>
          <a:p>
            <a:r>
              <a:rPr lang="en-US" sz="2800"/>
              <a:t>LOGICAL VIEW – LIGHT NODE</a:t>
            </a:r>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6" name="Rectangle 5"/>
          <p:cNvSpPr/>
          <p:nvPr/>
        </p:nvSpPr>
        <p:spPr>
          <a:xfrm>
            <a:off x="361816" y="910316"/>
            <a:ext cx="1369286" cy="369332"/>
          </a:xfrm>
          <a:prstGeom prst="rect">
            <a:avLst/>
          </a:prstGeom>
        </p:spPr>
        <p:txBody>
          <a:bodyPr wrap="none" lIns="91440" tIns="45720" rIns="91440" bIns="45720" anchor="t">
            <a:spAutoFit/>
          </a:bodyPr>
          <a:lstStyle/>
          <a:p>
            <a:r>
              <a:rPr lang="en-US" b="1">
                <a:latin typeface="Calibri"/>
                <a:cs typeface="Times New Roman"/>
              </a:rPr>
              <a:t>LIGHT NODE</a:t>
            </a:r>
            <a:endParaRPr lang="en-US" b="1">
              <a:latin typeface="Calibri"/>
              <a:cs typeface="Calibri"/>
            </a:endParaRPr>
          </a:p>
        </p:txBody>
      </p:sp>
      <p:pic>
        <p:nvPicPr>
          <p:cNvPr id="4" name="Hình ảnh 6" descr="Ảnh có chứa văn bản, biểu đồ, Kế hoạch, hàng&#10;&#10;Mô tả được tự động tạo">
            <a:extLst>
              <a:ext uri="{FF2B5EF4-FFF2-40B4-BE49-F238E27FC236}">
                <a16:creationId xmlns:a16="http://schemas.microsoft.com/office/drawing/2014/main" id="{9B75830B-F913-8EFD-F2E1-5BCFA6C7EEBD}"/>
              </a:ext>
            </a:extLst>
          </p:cNvPr>
          <p:cNvPicPr>
            <a:picLocks noChangeAspect="1"/>
          </p:cNvPicPr>
          <p:nvPr/>
        </p:nvPicPr>
        <p:blipFill>
          <a:blip r:embed="rId3"/>
          <a:stretch>
            <a:fillRect/>
          </a:stretch>
        </p:blipFill>
        <p:spPr>
          <a:xfrm>
            <a:off x="2685344" y="727327"/>
            <a:ext cx="3117144" cy="4373233"/>
          </a:xfrm>
          <a:prstGeom prst="rect">
            <a:avLst/>
          </a:prstGeom>
        </p:spPr>
      </p:pic>
    </p:spTree>
    <p:extLst>
      <p:ext uri="{BB962C8B-B14F-4D97-AF65-F5344CB8AC3E}">
        <p14:creationId xmlns:p14="http://schemas.microsoft.com/office/powerpoint/2010/main" val="186498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DEVICE FIRMWARE UPDATE</a:t>
            </a:r>
            <a:endParaRPr lang="en-US" sz="2800">
              <a:latin typeface="Calibri"/>
              <a:cs typeface="Calibri"/>
            </a:endParaRPr>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pic>
        <p:nvPicPr>
          <p:cNvPr id="3" name="Picture 3" descr="A blue rectangular object with white text&#10;&#10;Description automatically generated">
            <a:extLst>
              <a:ext uri="{FF2B5EF4-FFF2-40B4-BE49-F238E27FC236}">
                <a16:creationId xmlns:a16="http://schemas.microsoft.com/office/drawing/2014/main" id="{A00FA949-34AE-30BB-EBF6-7B6004D84162}"/>
              </a:ext>
            </a:extLst>
          </p:cNvPr>
          <p:cNvPicPr>
            <a:picLocks noChangeAspect="1"/>
          </p:cNvPicPr>
          <p:nvPr/>
        </p:nvPicPr>
        <p:blipFill>
          <a:blip r:embed="rId3"/>
          <a:stretch>
            <a:fillRect/>
          </a:stretch>
        </p:blipFill>
        <p:spPr>
          <a:xfrm>
            <a:off x="4708894" y="1545781"/>
            <a:ext cx="3806456" cy="2331042"/>
          </a:xfrm>
          <a:prstGeom prst="rect">
            <a:avLst/>
          </a:prstGeom>
        </p:spPr>
      </p:pic>
      <p:sp>
        <p:nvSpPr>
          <p:cNvPr id="4" name="TextBox 3">
            <a:extLst>
              <a:ext uri="{FF2B5EF4-FFF2-40B4-BE49-F238E27FC236}">
                <a16:creationId xmlns:a16="http://schemas.microsoft.com/office/drawing/2014/main" id="{53EF39C3-0EFF-B5D3-25D4-1D21657067AB}"/>
              </a:ext>
            </a:extLst>
          </p:cNvPr>
          <p:cNvSpPr txBox="1"/>
          <p:nvPr/>
        </p:nvSpPr>
        <p:spPr>
          <a:xfrm>
            <a:off x="538273" y="963575"/>
            <a:ext cx="3183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Mesh DFU and BLOB</a:t>
            </a:r>
          </a:p>
        </p:txBody>
      </p:sp>
      <p:pic>
        <p:nvPicPr>
          <p:cNvPr id="6" name="Hình ảnh 7" descr="Ảnh có chứa văn bản, ảnh chụp màn hình, biểu đồ, Phông chữ&#10;&#10;Mô tả được tự động tạo">
            <a:extLst>
              <a:ext uri="{FF2B5EF4-FFF2-40B4-BE49-F238E27FC236}">
                <a16:creationId xmlns:a16="http://schemas.microsoft.com/office/drawing/2014/main" id="{5F5937AA-9FFF-044B-C557-744288D59835}"/>
              </a:ext>
            </a:extLst>
          </p:cNvPr>
          <p:cNvPicPr>
            <a:picLocks noChangeAspect="1"/>
          </p:cNvPicPr>
          <p:nvPr/>
        </p:nvPicPr>
        <p:blipFill>
          <a:blip r:embed="rId4"/>
          <a:stretch>
            <a:fillRect/>
          </a:stretch>
        </p:blipFill>
        <p:spPr>
          <a:xfrm>
            <a:off x="541199" y="1547989"/>
            <a:ext cx="3702755" cy="2789099"/>
          </a:xfrm>
          <a:prstGeom prst="rect">
            <a:avLst/>
          </a:prstGeom>
        </p:spPr>
      </p:pic>
    </p:spTree>
    <p:extLst>
      <p:ext uri="{BB962C8B-B14F-4D97-AF65-F5344CB8AC3E}">
        <p14:creationId xmlns:p14="http://schemas.microsoft.com/office/powerpoint/2010/main" val="289614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DEVICE FIRMWARE UPDATE</a:t>
            </a:r>
            <a:endParaRPr lang="en-US" sz="2800">
              <a:latin typeface="Calibri"/>
              <a:cs typeface="Calibri"/>
            </a:endParaRPr>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4" name="TextBox 3">
            <a:extLst>
              <a:ext uri="{FF2B5EF4-FFF2-40B4-BE49-F238E27FC236}">
                <a16:creationId xmlns:a16="http://schemas.microsoft.com/office/drawing/2014/main" id="{53EF39C3-0EFF-B5D3-25D4-1D21657067AB}"/>
              </a:ext>
            </a:extLst>
          </p:cNvPr>
          <p:cNvSpPr txBox="1"/>
          <p:nvPr/>
        </p:nvSpPr>
        <p:spPr>
          <a:xfrm>
            <a:off x="285750" y="890476"/>
            <a:ext cx="4803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OTA DFU (Over The Air Device Firmware Update)</a:t>
            </a:r>
            <a:endParaRPr lang="en-US"/>
          </a:p>
        </p:txBody>
      </p:sp>
      <p:sp>
        <p:nvSpPr>
          <p:cNvPr id="6" name="TextBox 5">
            <a:extLst>
              <a:ext uri="{FF2B5EF4-FFF2-40B4-BE49-F238E27FC236}">
                <a16:creationId xmlns:a16="http://schemas.microsoft.com/office/drawing/2014/main" id="{1E9EC221-E197-A089-F0BA-021BC92E82BF}"/>
              </a:ext>
            </a:extLst>
          </p:cNvPr>
          <p:cNvSpPr txBox="1"/>
          <p:nvPr/>
        </p:nvSpPr>
        <p:spPr>
          <a:xfrm>
            <a:off x="318977" y="2545167"/>
            <a:ext cx="1360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cs typeface="Calibri"/>
              </a:rPr>
              <a:t>Apploader</a:t>
            </a:r>
            <a:endParaRPr lang="en-US" b="1" err="1"/>
          </a:p>
        </p:txBody>
      </p:sp>
      <p:pic>
        <p:nvPicPr>
          <p:cNvPr id="7" name="Picture 7" descr="A blue rectangular object with white text&#10;&#10;Description automatically generated">
            <a:extLst>
              <a:ext uri="{FF2B5EF4-FFF2-40B4-BE49-F238E27FC236}">
                <a16:creationId xmlns:a16="http://schemas.microsoft.com/office/drawing/2014/main" id="{4A04D3CA-A8C5-37F4-2193-BDD84873969A}"/>
              </a:ext>
            </a:extLst>
          </p:cNvPr>
          <p:cNvPicPr>
            <a:picLocks noChangeAspect="1"/>
          </p:cNvPicPr>
          <p:nvPr/>
        </p:nvPicPr>
        <p:blipFill>
          <a:blip r:embed="rId3"/>
          <a:stretch>
            <a:fillRect/>
          </a:stretch>
        </p:blipFill>
        <p:spPr>
          <a:xfrm>
            <a:off x="681814" y="1324314"/>
            <a:ext cx="6962996" cy="1245541"/>
          </a:xfrm>
          <a:prstGeom prst="rect">
            <a:avLst/>
          </a:prstGeom>
        </p:spPr>
      </p:pic>
      <p:sp>
        <p:nvSpPr>
          <p:cNvPr id="8" name="TextBox 7">
            <a:extLst>
              <a:ext uri="{FF2B5EF4-FFF2-40B4-BE49-F238E27FC236}">
                <a16:creationId xmlns:a16="http://schemas.microsoft.com/office/drawing/2014/main" id="{2E6247C3-007D-E6AC-6BF1-AFE333D4BD8F}"/>
              </a:ext>
            </a:extLst>
          </p:cNvPr>
          <p:cNvSpPr txBox="1"/>
          <p:nvPr/>
        </p:nvSpPr>
        <p:spPr>
          <a:xfrm>
            <a:off x="1176226" y="3016987"/>
            <a:ext cx="597283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Arial"/>
              <a:buChar char="•"/>
            </a:pPr>
            <a:r>
              <a:rPr lang="en-US" sz="1300">
                <a:latin typeface="Times New Roman"/>
                <a:cs typeface="Times New Roman"/>
              </a:rPr>
              <a:t>Is a small standalone application that is required to support in-place OTA updates.</a:t>
            </a:r>
          </a:p>
          <a:p>
            <a:pPr marL="285750" indent="-285750">
              <a:buFont typeface="Arial"/>
              <a:buChar char="•"/>
            </a:pPr>
            <a:r>
              <a:rPr lang="en-US" sz="1300" err="1">
                <a:latin typeface="Times New Roman"/>
                <a:cs typeface="Times New Roman"/>
              </a:rPr>
              <a:t>AppLoader</a:t>
            </a:r>
            <a:r>
              <a:rPr lang="en-US" sz="1300">
                <a:latin typeface="Times New Roman"/>
                <a:cs typeface="Times New Roman"/>
              </a:rPr>
              <a:t> can run independently of the user application.</a:t>
            </a:r>
          </a:p>
          <a:p>
            <a:pPr marL="285750" indent="-285750">
              <a:buFont typeface="Arial"/>
              <a:buChar char="•"/>
            </a:pPr>
            <a:r>
              <a:rPr lang="en-US" sz="1300">
                <a:latin typeface="Times New Roman"/>
                <a:cs typeface="Times New Roman"/>
              </a:rPr>
              <a:t>Enables OTA updating of user application.</a:t>
            </a:r>
          </a:p>
          <a:p>
            <a:pPr marL="285750" indent="-285750">
              <a:buFont typeface="Arial"/>
              <a:buChar char="•"/>
            </a:pPr>
            <a:r>
              <a:rPr lang="en-US" sz="1300">
                <a:latin typeface="Times New Roman"/>
                <a:cs typeface="Times New Roman"/>
              </a:rPr>
              <a:t>The </a:t>
            </a:r>
            <a:r>
              <a:rPr lang="en-US" sz="1300" err="1">
                <a:latin typeface="Times New Roman"/>
                <a:cs typeface="Times New Roman"/>
              </a:rPr>
              <a:t>AppLoader</a:t>
            </a:r>
            <a:r>
              <a:rPr lang="en-US" sz="1300">
                <a:latin typeface="Times New Roman"/>
                <a:cs typeface="Times New Roman"/>
              </a:rPr>
              <a:t> itself can also be updated. </a:t>
            </a:r>
          </a:p>
          <a:p>
            <a:pPr marL="285750" indent="-285750">
              <a:buFont typeface="Arial"/>
              <a:buChar char="•"/>
            </a:pPr>
            <a:r>
              <a:rPr lang="en-US" sz="1300">
                <a:latin typeface="Times New Roman"/>
                <a:cs typeface="Times New Roman"/>
              </a:rPr>
              <a:t>Support encryption and other security features.</a:t>
            </a:r>
          </a:p>
          <a:p>
            <a:pPr marL="285750" indent="-285750">
              <a:buFont typeface="Arial"/>
              <a:buChar char="•"/>
            </a:pPr>
            <a:endParaRPr lang="en-US" sz="1300">
              <a:latin typeface="Times New Roman"/>
              <a:cs typeface="Times New Roman"/>
            </a:endParaRPr>
          </a:p>
        </p:txBody>
      </p:sp>
    </p:spTree>
    <p:extLst>
      <p:ext uri="{BB962C8B-B14F-4D97-AF65-F5344CB8AC3E}">
        <p14:creationId xmlns:p14="http://schemas.microsoft.com/office/powerpoint/2010/main" val="74959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DEVICE FIRMWARE UPDATE</a:t>
            </a:r>
            <a:endParaRPr lang="en-US" sz="2800">
              <a:latin typeface="Calibri"/>
              <a:cs typeface="Calibri"/>
            </a:endParaRPr>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
        <p:nvSpPr>
          <p:cNvPr id="4" name="TextBox 3">
            <a:extLst>
              <a:ext uri="{FF2B5EF4-FFF2-40B4-BE49-F238E27FC236}">
                <a16:creationId xmlns:a16="http://schemas.microsoft.com/office/drawing/2014/main" id="{53EF39C3-0EFF-B5D3-25D4-1D21657067AB}"/>
              </a:ext>
            </a:extLst>
          </p:cNvPr>
          <p:cNvSpPr txBox="1"/>
          <p:nvPr/>
        </p:nvSpPr>
        <p:spPr>
          <a:xfrm>
            <a:off x="285750" y="890476"/>
            <a:ext cx="4803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OTA DFU (Over The Air Device Firmware Update)</a:t>
            </a:r>
          </a:p>
        </p:txBody>
      </p:sp>
      <p:pic>
        <p:nvPicPr>
          <p:cNvPr id="3" name="Picture 8" descr="A diagram of a computer program&#10;&#10;Description automatically generated">
            <a:extLst>
              <a:ext uri="{FF2B5EF4-FFF2-40B4-BE49-F238E27FC236}">
                <a16:creationId xmlns:a16="http://schemas.microsoft.com/office/drawing/2014/main" id="{415D2B47-4191-8C2F-CF65-18C1B1BB8122}"/>
              </a:ext>
            </a:extLst>
          </p:cNvPr>
          <p:cNvPicPr>
            <a:picLocks noChangeAspect="1"/>
          </p:cNvPicPr>
          <p:nvPr/>
        </p:nvPicPr>
        <p:blipFill>
          <a:blip r:embed="rId3"/>
          <a:stretch>
            <a:fillRect/>
          </a:stretch>
        </p:blipFill>
        <p:spPr>
          <a:xfrm>
            <a:off x="2130883" y="1805633"/>
            <a:ext cx="4726498" cy="2992570"/>
          </a:xfrm>
          <a:prstGeom prst="rect">
            <a:avLst/>
          </a:prstGeom>
        </p:spPr>
      </p:pic>
      <p:sp>
        <p:nvSpPr>
          <p:cNvPr id="11" name="TextBox 10">
            <a:extLst>
              <a:ext uri="{FF2B5EF4-FFF2-40B4-BE49-F238E27FC236}">
                <a16:creationId xmlns:a16="http://schemas.microsoft.com/office/drawing/2014/main" id="{24DBFFD9-9BCE-8761-D620-F6E5B0EFEB7C}"/>
              </a:ext>
            </a:extLst>
          </p:cNvPr>
          <p:cNvSpPr txBox="1"/>
          <p:nvPr/>
        </p:nvSpPr>
        <p:spPr>
          <a:xfrm>
            <a:off x="410086" y="1435297"/>
            <a:ext cx="1360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Full update  </a:t>
            </a:r>
            <a:endParaRPr lang="en-US" b="1" err="1"/>
          </a:p>
        </p:txBody>
      </p:sp>
    </p:spTree>
    <p:extLst>
      <p:ext uri="{BB962C8B-B14F-4D97-AF65-F5344CB8AC3E}">
        <p14:creationId xmlns:p14="http://schemas.microsoft.com/office/powerpoint/2010/main" val="280143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DEVICE FIRMWARE UPDATE</a:t>
            </a:r>
            <a:endParaRPr lang="en-US" sz="2800">
              <a:latin typeface="Calibri"/>
              <a:cs typeface="Calibri"/>
            </a:endParaRPr>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
        <p:nvSpPr>
          <p:cNvPr id="4" name="TextBox 3">
            <a:extLst>
              <a:ext uri="{FF2B5EF4-FFF2-40B4-BE49-F238E27FC236}">
                <a16:creationId xmlns:a16="http://schemas.microsoft.com/office/drawing/2014/main" id="{53EF39C3-0EFF-B5D3-25D4-1D21657067AB}"/>
              </a:ext>
            </a:extLst>
          </p:cNvPr>
          <p:cNvSpPr txBox="1"/>
          <p:nvPr/>
        </p:nvSpPr>
        <p:spPr>
          <a:xfrm>
            <a:off x="285750" y="890476"/>
            <a:ext cx="4803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OTA DFU (Over The Air Device Firmware Update)</a:t>
            </a:r>
          </a:p>
        </p:txBody>
      </p:sp>
      <p:pic>
        <p:nvPicPr>
          <p:cNvPr id="6" name="Picture 6">
            <a:extLst>
              <a:ext uri="{FF2B5EF4-FFF2-40B4-BE49-F238E27FC236}">
                <a16:creationId xmlns:a16="http://schemas.microsoft.com/office/drawing/2014/main" id="{DA3AF16B-07A1-20FF-50ED-728B8D7AF95F}"/>
              </a:ext>
            </a:extLst>
          </p:cNvPr>
          <p:cNvPicPr>
            <a:picLocks noChangeAspect="1"/>
          </p:cNvPicPr>
          <p:nvPr/>
        </p:nvPicPr>
        <p:blipFill>
          <a:blip r:embed="rId3"/>
          <a:stretch>
            <a:fillRect/>
          </a:stretch>
        </p:blipFill>
        <p:spPr>
          <a:xfrm>
            <a:off x="1080053" y="1759580"/>
            <a:ext cx="6428960" cy="2104731"/>
          </a:xfrm>
          <a:prstGeom prst="rect">
            <a:avLst/>
          </a:prstGeom>
        </p:spPr>
      </p:pic>
      <p:sp>
        <p:nvSpPr>
          <p:cNvPr id="9" name="TextBox 8">
            <a:extLst>
              <a:ext uri="{FF2B5EF4-FFF2-40B4-BE49-F238E27FC236}">
                <a16:creationId xmlns:a16="http://schemas.microsoft.com/office/drawing/2014/main" id="{6E9D0D0D-8D02-9E89-0FE9-305991660A6C}"/>
              </a:ext>
            </a:extLst>
          </p:cNvPr>
          <p:cNvSpPr txBox="1"/>
          <p:nvPr/>
        </p:nvSpPr>
        <p:spPr>
          <a:xfrm>
            <a:off x="410086" y="1435297"/>
            <a:ext cx="2330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Partial Update </a:t>
            </a:r>
            <a:endParaRPr lang="en-US" b="1" err="1"/>
          </a:p>
        </p:txBody>
      </p:sp>
    </p:spTree>
    <p:extLst>
      <p:ext uri="{BB962C8B-B14F-4D97-AF65-F5344CB8AC3E}">
        <p14:creationId xmlns:p14="http://schemas.microsoft.com/office/powerpoint/2010/main" val="256250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DEVICE FIRMWARE UPDATE</a:t>
            </a:r>
            <a:endParaRPr lang="en-US" sz="2800">
              <a:latin typeface="Calibri"/>
              <a:cs typeface="Calibri"/>
            </a:endParaRPr>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sp>
        <p:nvSpPr>
          <p:cNvPr id="4" name="TextBox 3">
            <a:extLst>
              <a:ext uri="{FF2B5EF4-FFF2-40B4-BE49-F238E27FC236}">
                <a16:creationId xmlns:a16="http://schemas.microsoft.com/office/drawing/2014/main" id="{53EF39C3-0EFF-B5D3-25D4-1D21657067AB}"/>
              </a:ext>
            </a:extLst>
          </p:cNvPr>
          <p:cNvSpPr txBox="1"/>
          <p:nvPr/>
        </p:nvSpPr>
        <p:spPr>
          <a:xfrm>
            <a:off x="285750" y="890476"/>
            <a:ext cx="48032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Secure OTA DFU (Over The Air Device Firmware Update)</a:t>
            </a:r>
          </a:p>
        </p:txBody>
      </p:sp>
      <p:sp>
        <p:nvSpPr>
          <p:cNvPr id="9" name="TextBox 8">
            <a:extLst>
              <a:ext uri="{FF2B5EF4-FFF2-40B4-BE49-F238E27FC236}">
                <a16:creationId xmlns:a16="http://schemas.microsoft.com/office/drawing/2014/main" id="{6E9D0D0D-8D02-9E89-0FE9-305991660A6C}"/>
              </a:ext>
            </a:extLst>
          </p:cNvPr>
          <p:cNvSpPr txBox="1"/>
          <p:nvPr/>
        </p:nvSpPr>
        <p:spPr>
          <a:xfrm>
            <a:off x="410086" y="1435297"/>
            <a:ext cx="822847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STEP:</a:t>
            </a:r>
          </a:p>
          <a:p>
            <a:pPr marL="285750" indent="-285750">
              <a:buFont typeface="Arial"/>
              <a:buChar char="•"/>
            </a:pPr>
            <a:r>
              <a:rPr lang="en-US">
                <a:cs typeface="Calibri"/>
              </a:rPr>
              <a:t>Create bootloader-</a:t>
            </a:r>
            <a:r>
              <a:rPr lang="en-US" err="1">
                <a:cs typeface="Calibri"/>
              </a:rPr>
              <a:t>apploader</a:t>
            </a:r>
            <a:r>
              <a:rPr lang="en-US">
                <a:cs typeface="Calibri"/>
              </a:rPr>
              <a:t> project and enable secure boot feature</a:t>
            </a:r>
          </a:p>
          <a:p>
            <a:pPr marL="285750" indent="-285750">
              <a:buFont typeface="Arial"/>
              <a:buChar char="•"/>
            </a:pPr>
            <a:r>
              <a:rPr lang="en-US">
                <a:cs typeface="Calibri"/>
              </a:rPr>
              <a:t>Create basic application</a:t>
            </a:r>
          </a:p>
          <a:p>
            <a:pPr marL="285750" indent="-285750">
              <a:buFont typeface="Arial"/>
              <a:buChar char="•"/>
            </a:pPr>
            <a:r>
              <a:rPr lang="en-US">
                <a:cs typeface="Calibri"/>
              </a:rPr>
              <a:t>Create secure key</a:t>
            </a:r>
          </a:p>
          <a:p>
            <a:pPr marL="285750" indent="-285750">
              <a:buFont typeface="Arial"/>
              <a:buChar char="•"/>
            </a:pPr>
            <a:r>
              <a:rPr lang="en-US">
                <a:cs typeface="Calibri"/>
              </a:rPr>
              <a:t>Signed basic application</a:t>
            </a:r>
          </a:p>
          <a:p>
            <a:pPr marL="285750" indent="-285750">
              <a:buFont typeface="Arial"/>
              <a:buChar char="•"/>
            </a:pPr>
            <a:r>
              <a:rPr lang="en-US">
                <a:cs typeface="Calibri"/>
              </a:rPr>
              <a:t>Combine bootloader-</a:t>
            </a:r>
            <a:r>
              <a:rPr lang="en-US" err="1">
                <a:cs typeface="Calibri"/>
              </a:rPr>
              <a:t>apploader</a:t>
            </a:r>
            <a:r>
              <a:rPr lang="en-US">
                <a:cs typeface="Calibri"/>
              </a:rPr>
              <a:t> and basic application to flash to device</a:t>
            </a:r>
          </a:p>
          <a:p>
            <a:pPr marL="285750" indent="-285750">
              <a:buFont typeface="Arial"/>
              <a:buChar char="•"/>
            </a:pPr>
            <a:r>
              <a:rPr lang="en-US">
                <a:cs typeface="Calibri"/>
              </a:rPr>
              <a:t>Flash key to device</a:t>
            </a:r>
          </a:p>
          <a:p>
            <a:pPr marL="285750" indent="-285750">
              <a:buFont typeface="Arial"/>
              <a:buChar char="•"/>
            </a:pPr>
            <a:r>
              <a:rPr lang="en-US">
                <a:cs typeface="Calibri"/>
              </a:rPr>
              <a:t>Create upgrade application</a:t>
            </a:r>
          </a:p>
          <a:p>
            <a:pPr marL="285750" indent="-285750">
              <a:buFont typeface="Arial"/>
              <a:buChar char="•"/>
            </a:pPr>
            <a:r>
              <a:rPr lang="en-US">
                <a:cs typeface="Calibri"/>
              </a:rPr>
              <a:t>Signed and encrypted upgrade application</a:t>
            </a:r>
          </a:p>
          <a:p>
            <a:pPr marL="285750" indent="-285750">
              <a:buFont typeface="Arial"/>
              <a:buChar char="•"/>
            </a:pPr>
            <a:r>
              <a:rPr lang="en-US">
                <a:cs typeface="Calibri"/>
              </a:rPr>
              <a:t>Update firmware to device</a:t>
            </a:r>
          </a:p>
        </p:txBody>
      </p:sp>
    </p:spTree>
    <p:extLst>
      <p:ext uri="{BB962C8B-B14F-4D97-AF65-F5344CB8AC3E}">
        <p14:creationId xmlns:p14="http://schemas.microsoft.com/office/powerpoint/2010/main" val="423579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dirty="0" smtClean="0"/>
              <a:t>26</a:t>
            </a:fld>
            <a:endParaRPr lang="en-US"/>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Requirement analysis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
        <p:nvSpPr>
          <p:cNvPr id="3" name="Rectangle 2">
            <a:extLst>
              <a:ext uri="{FF2B5EF4-FFF2-40B4-BE49-F238E27FC236}">
                <a16:creationId xmlns:a16="http://schemas.microsoft.com/office/drawing/2014/main" id="{E480DB86-38E7-8E43-3E7E-41B106654E3A}"/>
              </a:ext>
            </a:extLst>
          </p:cNvPr>
          <p:cNvSpPr/>
          <p:nvPr/>
        </p:nvSpPr>
        <p:spPr>
          <a:xfrm>
            <a:off x="195942" y="2477060"/>
            <a:ext cx="2057401" cy="45720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t>Devices</a:t>
            </a:r>
          </a:p>
        </p:txBody>
      </p:sp>
      <p:sp>
        <p:nvSpPr>
          <p:cNvPr id="6" name="Rectangle 5">
            <a:extLst>
              <a:ext uri="{FF2B5EF4-FFF2-40B4-BE49-F238E27FC236}">
                <a16:creationId xmlns:a16="http://schemas.microsoft.com/office/drawing/2014/main" id="{23DFFF7F-13BA-9859-09B4-5E2291684720}"/>
              </a:ext>
            </a:extLst>
          </p:cNvPr>
          <p:cNvSpPr/>
          <p:nvPr/>
        </p:nvSpPr>
        <p:spPr>
          <a:xfrm>
            <a:off x="3634416" y="1021715"/>
            <a:ext cx="5366860"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a:latin typeface="Calibri"/>
                <a:cs typeface="Calibri"/>
              </a:rPr>
              <a:t>Provisioner</a:t>
            </a:r>
          </a:p>
        </p:txBody>
      </p:sp>
      <p:sp>
        <p:nvSpPr>
          <p:cNvPr id="8" name="Rectangle 7">
            <a:extLst>
              <a:ext uri="{FF2B5EF4-FFF2-40B4-BE49-F238E27FC236}">
                <a16:creationId xmlns:a16="http://schemas.microsoft.com/office/drawing/2014/main" id="{93A3E50C-666C-CD6C-904D-483B61874BBC}"/>
              </a:ext>
            </a:extLst>
          </p:cNvPr>
          <p:cNvSpPr/>
          <p:nvPr/>
        </p:nvSpPr>
        <p:spPr>
          <a:xfrm>
            <a:off x="3634415" y="1597979"/>
            <a:ext cx="5366859"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a:cs typeface="Calibri"/>
              </a:rPr>
              <a:t>Gateway</a:t>
            </a:r>
          </a:p>
        </p:txBody>
      </p:sp>
      <p:sp>
        <p:nvSpPr>
          <p:cNvPr id="9" name="Rectangle 8">
            <a:extLst>
              <a:ext uri="{FF2B5EF4-FFF2-40B4-BE49-F238E27FC236}">
                <a16:creationId xmlns:a16="http://schemas.microsoft.com/office/drawing/2014/main" id="{08E33DFE-5121-4A53-1685-458BB53AC56C}"/>
              </a:ext>
            </a:extLst>
          </p:cNvPr>
          <p:cNvSpPr/>
          <p:nvPr/>
        </p:nvSpPr>
        <p:spPr>
          <a:xfrm>
            <a:off x="3634414" y="2121950"/>
            <a:ext cx="5366859"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a:cs typeface="Calibri"/>
              </a:rPr>
              <a:t>Light</a:t>
            </a:r>
          </a:p>
        </p:txBody>
      </p:sp>
      <p:sp>
        <p:nvSpPr>
          <p:cNvPr id="7" name="Left Brace 6">
            <a:extLst>
              <a:ext uri="{FF2B5EF4-FFF2-40B4-BE49-F238E27FC236}">
                <a16:creationId xmlns:a16="http://schemas.microsoft.com/office/drawing/2014/main" id="{0054FC7D-DDE0-E503-6CB7-176B161C903F}"/>
              </a:ext>
            </a:extLst>
          </p:cNvPr>
          <p:cNvSpPr/>
          <p:nvPr/>
        </p:nvSpPr>
        <p:spPr>
          <a:xfrm>
            <a:off x="2612571" y="861091"/>
            <a:ext cx="968829" cy="3743566"/>
          </a:xfrm>
          <a:prstGeom prst="lef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5">
            <a:extLst>
              <a:ext uri="{FF2B5EF4-FFF2-40B4-BE49-F238E27FC236}">
                <a16:creationId xmlns:a16="http://schemas.microsoft.com/office/drawing/2014/main" id="{56CBE2A6-C275-A455-F6A1-9331920E2804}"/>
              </a:ext>
            </a:extLst>
          </p:cNvPr>
          <p:cNvSpPr/>
          <p:nvPr/>
        </p:nvSpPr>
        <p:spPr>
          <a:xfrm>
            <a:off x="3634413" y="2736254"/>
            <a:ext cx="5366860"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err="1">
                <a:latin typeface="Calibri"/>
                <a:cs typeface="Calibri"/>
              </a:rPr>
              <a:t>Swtich</a:t>
            </a:r>
            <a:endParaRPr lang="en-US" sz="1600" b="1">
              <a:latin typeface="Calibri"/>
              <a:cs typeface="Calibri"/>
            </a:endParaRPr>
          </a:p>
        </p:txBody>
      </p:sp>
      <p:sp>
        <p:nvSpPr>
          <p:cNvPr id="13" name="Rectangle 5">
            <a:extLst>
              <a:ext uri="{FF2B5EF4-FFF2-40B4-BE49-F238E27FC236}">
                <a16:creationId xmlns:a16="http://schemas.microsoft.com/office/drawing/2014/main" id="{D5AA6922-1DDB-2F50-70B0-70C280C5398A}"/>
              </a:ext>
            </a:extLst>
          </p:cNvPr>
          <p:cNvSpPr/>
          <p:nvPr/>
        </p:nvSpPr>
        <p:spPr>
          <a:xfrm>
            <a:off x="3634413" y="3351468"/>
            <a:ext cx="5366860"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a:t>Sensor</a:t>
            </a:r>
            <a:endParaRPr lang="vi-VN"/>
          </a:p>
        </p:txBody>
      </p:sp>
      <p:sp>
        <p:nvSpPr>
          <p:cNvPr id="10" name="Rectangle 5">
            <a:extLst>
              <a:ext uri="{FF2B5EF4-FFF2-40B4-BE49-F238E27FC236}">
                <a16:creationId xmlns:a16="http://schemas.microsoft.com/office/drawing/2014/main" id="{97E339EB-36DD-25BB-10C0-FF9FF25E84A1}"/>
              </a:ext>
            </a:extLst>
          </p:cNvPr>
          <p:cNvSpPr/>
          <p:nvPr/>
        </p:nvSpPr>
        <p:spPr>
          <a:xfrm>
            <a:off x="3674190" y="3966682"/>
            <a:ext cx="5366860" cy="413658"/>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b="1"/>
              <a:t>Mobile App</a:t>
            </a:r>
            <a:endParaRPr lang="vi-VN"/>
          </a:p>
        </p:txBody>
      </p:sp>
    </p:spTree>
    <p:extLst>
      <p:ext uri="{BB962C8B-B14F-4D97-AF65-F5344CB8AC3E}">
        <p14:creationId xmlns:p14="http://schemas.microsoft.com/office/powerpoint/2010/main" val="247898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chor="ctr">
            <a:normAutofit/>
          </a:bodyPr>
          <a:lstStyle/>
          <a:p>
            <a:r>
              <a:rPr lang="en-US"/>
              <a:t>Provisioner Requirements</a:t>
            </a:r>
          </a:p>
        </p:txBody>
      </p:sp>
      <p:sp>
        <p:nvSpPr>
          <p:cNvPr id="4" name="Footer Placeholder 3"/>
          <p:cNvSpPr>
            <a:spLocks noGrp="1"/>
          </p:cNvSpPr>
          <p:nvPr>
            <p:ph type="ftr" sz="quarter" idx="11"/>
          </p:nvPr>
        </p:nvSpPr>
        <p:spPr>
          <a:xfrm>
            <a:off x="2409245" y="4767263"/>
            <a:ext cx="3948375" cy="273844"/>
          </a:xfrm>
        </p:spPr>
        <p:txBody>
          <a:bodyPr anchor="ctr">
            <a:normAutofit/>
          </a:bodyPr>
          <a:lstStyle/>
          <a:p>
            <a:pPr>
              <a:lnSpc>
                <a:spcPct val="90000"/>
              </a:lnSpc>
              <a:spcAft>
                <a:spcPts val="600"/>
              </a:spcAft>
            </a:pPr>
            <a:r>
              <a:rPr lang="en-US"/>
              <a:t>©FPT SOFTWARE - Corporate Training Center - Internal Use</a:t>
            </a:r>
          </a:p>
        </p:txBody>
      </p:sp>
      <p:sp>
        <p:nvSpPr>
          <p:cNvPr id="5" name="Slide Number Placeholder 4"/>
          <p:cNvSpPr>
            <a:spLocks noGrp="1"/>
          </p:cNvSpPr>
          <p:nvPr>
            <p:ph type="sldNum" sz="quarter" idx="12"/>
          </p:nvPr>
        </p:nvSpPr>
        <p:spPr>
          <a:xfrm>
            <a:off x="6553200" y="4767263"/>
            <a:ext cx="2133600"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4</a:t>
            </a:fld>
            <a:endParaRPr lang="en-US"/>
          </a:p>
        </p:txBody>
      </p:sp>
      <p:graphicFrame>
        <p:nvGraphicFramePr>
          <p:cNvPr id="3" name="Table 5">
            <a:extLst>
              <a:ext uri="{FF2B5EF4-FFF2-40B4-BE49-F238E27FC236}">
                <a16:creationId xmlns:a16="http://schemas.microsoft.com/office/drawing/2014/main" id="{5306EA71-9D60-EBC7-C6C0-81D34244ECC4}"/>
              </a:ext>
            </a:extLst>
          </p:cNvPr>
          <p:cNvGraphicFramePr>
            <a:graphicFrameLocks noGrp="1"/>
          </p:cNvGraphicFramePr>
          <p:nvPr>
            <p:extLst>
              <p:ext uri="{D42A27DB-BD31-4B8C-83A1-F6EECF244321}">
                <p14:modId xmlns:p14="http://schemas.microsoft.com/office/powerpoint/2010/main" val="976784110"/>
              </p:ext>
            </p:extLst>
          </p:nvPr>
        </p:nvGraphicFramePr>
        <p:xfrm>
          <a:off x="457200" y="1577136"/>
          <a:ext cx="8229601" cy="2640503"/>
        </p:xfrm>
        <a:graphic>
          <a:graphicData uri="http://schemas.openxmlformats.org/drawingml/2006/table">
            <a:tbl>
              <a:tblPr firstRow="1" bandRow="1">
                <a:tableStyleId>{5C22544A-7EE6-4342-B048-85BDC9FD1C3A}</a:tableStyleId>
              </a:tblPr>
              <a:tblGrid>
                <a:gridCol w="2441089">
                  <a:extLst>
                    <a:ext uri="{9D8B030D-6E8A-4147-A177-3AD203B41FA5}">
                      <a16:colId xmlns:a16="http://schemas.microsoft.com/office/drawing/2014/main" val="3594833369"/>
                    </a:ext>
                  </a:extLst>
                </a:gridCol>
                <a:gridCol w="5788512">
                  <a:extLst>
                    <a:ext uri="{9D8B030D-6E8A-4147-A177-3AD203B41FA5}">
                      <a16:colId xmlns:a16="http://schemas.microsoft.com/office/drawing/2014/main" val="522559067"/>
                    </a:ext>
                  </a:extLst>
                </a:gridCol>
              </a:tblGrid>
              <a:tr h="605115">
                <a:tc>
                  <a:txBody>
                    <a:bodyPr/>
                    <a:lstStyle/>
                    <a:p>
                      <a:r>
                        <a:rPr lang="en-US" sz="2700"/>
                        <a:t>Req_ID</a:t>
                      </a:r>
                    </a:p>
                  </a:txBody>
                  <a:tcPr marL="137526" marR="137526" marT="68763" marB="68763"/>
                </a:tc>
                <a:tc>
                  <a:txBody>
                    <a:bodyPr/>
                    <a:lstStyle/>
                    <a:p>
                      <a:r>
                        <a:rPr lang="en-US" sz="2700"/>
                        <a:t>Description</a:t>
                      </a:r>
                    </a:p>
                  </a:txBody>
                  <a:tcPr marL="137526" marR="137526" marT="68763" marB="68763"/>
                </a:tc>
                <a:extLst>
                  <a:ext uri="{0D108BD9-81ED-4DB2-BD59-A6C34878D82A}">
                    <a16:rowId xmlns:a16="http://schemas.microsoft.com/office/drawing/2014/main" val="2992671851"/>
                  </a:ext>
                </a:extLst>
              </a:tr>
              <a:tr h="1017694">
                <a:tc>
                  <a:txBody>
                    <a:bodyPr/>
                    <a:lstStyle/>
                    <a:p>
                      <a:r>
                        <a:rPr lang="en-US" sz="2700"/>
                        <a:t>Req_01_001</a:t>
                      </a:r>
                    </a:p>
                  </a:txBody>
                  <a:tcPr marL="137526" marR="137526" marT="68763" marB="68763"/>
                </a:tc>
                <a:tc>
                  <a:txBody>
                    <a:bodyPr/>
                    <a:lstStyle/>
                    <a:p>
                      <a:pPr lvl="0">
                        <a:buNone/>
                      </a:pPr>
                      <a:r>
                        <a:rPr lang="en-US" sz="2700" b="0" i="0" u="none" strike="noStrike" noProof="0">
                          <a:latin typeface="Calibri"/>
                        </a:rPr>
                        <a:t>Able to assign devices into 2 different groups</a:t>
                      </a:r>
                      <a:endParaRPr lang="en-US" sz="2700"/>
                    </a:p>
                  </a:txBody>
                  <a:tcPr marL="137526" marR="137526" marT="68763" marB="68763"/>
                </a:tc>
                <a:extLst>
                  <a:ext uri="{0D108BD9-81ED-4DB2-BD59-A6C34878D82A}">
                    <a16:rowId xmlns:a16="http://schemas.microsoft.com/office/drawing/2014/main" val="2372714930"/>
                  </a:ext>
                </a:extLst>
              </a:tr>
              <a:tr h="1017694">
                <a:tc>
                  <a:txBody>
                    <a:bodyPr/>
                    <a:lstStyle/>
                    <a:p>
                      <a:r>
                        <a:rPr lang="en-US" sz="2700"/>
                        <a:t>Req_01_002</a:t>
                      </a:r>
                    </a:p>
                  </a:txBody>
                  <a:tcPr marL="137526" marR="137526" marT="68763" marB="68763"/>
                </a:tc>
                <a:tc>
                  <a:txBody>
                    <a:bodyPr/>
                    <a:lstStyle/>
                    <a:p>
                      <a:pPr lvl="0">
                        <a:buNone/>
                      </a:pPr>
                      <a:r>
                        <a:rPr lang="en-US" sz="2700" b="0" i="0" u="none" strike="noStrike" noProof="0">
                          <a:latin typeface="Calibri"/>
                        </a:rPr>
                        <a:t>Using LED to indicate the status of the provisioning process</a:t>
                      </a:r>
                      <a:endParaRPr lang="en-US" sz="2700"/>
                    </a:p>
                  </a:txBody>
                  <a:tcPr marL="137526" marR="137526" marT="68763" marB="68763"/>
                </a:tc>
                <a:extLst>
                  <a:ext uri="{0D108BD9-81ED-4DB2-BD59-A6C34878D82A}">
                    <a16:rowId xmlns:a16="http://schemas.microsoft.com/office/drawing/2014/main" val="1320166113"/>
                  </a:ext>
                </a:extLst>
              </a:tr>
            </a:tbl>
          </a:graphicData>
        </a:graphic>
      </p:graphicFrame>
    </p:spTree>
    <p:extLst>
      <p:ext uri="{BB962C8B-B14F-4D97-AF65-F5344CB8AC3E}">
        <p14:creationId xmlns:p14="http://schemas.microsoft.com/office/powerpoint/2010/main" val="25010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Gateway Requirements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graphicFrame>
        <p:nvGraphicFramePr>
          <p:cNvPr id="3" name="Table 5">
            <a:extLst>
              <a:ext uri="{FF2B5EF4-FFF2-40B4-BE49-F238E27FC236}">
                <a16:creationId xmlns:a16="http://schemas.microsoft.com/office/drawing/2014/main" id="{5306EA71-9D60-EBC7-C6C0-81D34244ECC4}"/>
              </a:ext>
            </a:extLst>
          </p:cNvPr>
          <p:cNvGraphicFramePr>
            <a:graphicFrameLocks noGrp="1"/>
          </p:cNvGraphicFramePr>
          <p:nvPr>
            <p:extLst>
              <p:ext uri="{D42A27DB-BD31-4B8C-83A1-F6EECF244321}">
                <p14:modId xmlns:p14="http://schemas.microsoft.com/office/powerpoint/2010/main" val="2024758289"/>
              </p:ext>
            </p:extLst>
          </p:nvPr>
        </p:nvGraphicFramePr>
        <p:xfrm>
          <a:off x="643274" y="997965"/>
          <a:ext cx="7890818" cy="2296160"/>
        </p:xfrm>
        <a:graphic>
          <a:graphicData uri="http://schemas.openxmlformats.org/drawingml/2006/table">
            <a:tbl>
              <a:tblPr firstRow="1" bandRow="1">
                <a:tableStyleId>{5C22544A-7EE6-4342-B048-85BDC9FD1C3A}</a:tableStyleId>
              </a:tblPr>
              <a:tblGrid>
                <a:gridCol w="1838361">
                  <a:extLst>
                    <a:ext uri="{9D8B030D-6E8A-4147-A177-3AD203B41FA5}">
                      <a16:colId xmlns:a16="http://schemas.microsoft.com/office/drawing/2014/main" val="3594833369"/>
                    </a:ext>
                  </a:extLst>
                </a:gridCol>
                <a:gridCol w="6052457">
                  <a:extLst>
                    <a:ext uri="{9D8B030D-6E8A-4147-A177-3AD203B41FA5}">
                      <a16:colId xmlns:a16="http://schemas.microsoft.com/office/drawing/2014/main" val="522559067"/>
                    </a:ext>
                  </a:extLst>
                </a:gridCol>
              </a:tblGrid>
              <a:tr h="370840">
                <a:tc>
                  <a:txBody>
                    <a:bodyPr/>
                    <a:lstStyle/>
                    <a:p>
                      <a:r>
                        <a:rPr lang="en-US" err="1"/>
                        <a:t>Req_ID</a:t>
                      </a:r>
                      <a:endParaRPr lang="en-US"/>
                    </a:p>
                  </a:txBody>
                  <a:tcPr/>
                </a:tc>
                <a:tc>
                  <a:txBody>
                    <a:bodyPr/>
                    <a:lstStyle/>
                    <a:p>
                      <a:r>
                        <a:rPr lang="en-US"/>
                        <a:t>Description</a:t>
                      </a:r>
                    </a:p>
                  </a:txBody>
                  <a:tcPr/>
                </a:tc>
                <a:extLst>
                  <a:ext uri="{0D108BD9-81ED-4DB2-BD59-A6C34878D82A}">
                    <a16:rowId xmlns:a16="http://schemas.microsoft.com/office/drawing/2014/main" val="2992671851"/>
                  </a:ext>
                </a:extLst>
              </a:tr>
              <a:tr h="370840">
                <a:tc>
                  <a:txBody>
                    <a:bodyPr/>
                    <a:lstStyle/>
                    <a:p>
                      <a:r>
                        <a:rPr lang="en-US" err="1"/>
                        <a:t>Req_02__001</a:t>
                      </a:r>
                      <a:endParaRPr lang="en-US"/>
                    </a:p>
                  </a:txBody>
                  <a:tcPr/>
                </a:tc>
                <a:tc>
                  <a:txBody>
                    <a:bodyPr/>
                    <a:lstStyle/>
                    <a:p>
                      <a:pPr lvl="0" algn="l"/>
                      <a:r>
                        <a:rPr lang="en-US"/>
                        <a:t>Transmit and receive data over UART </a:t>
                      </a:r>
                    </a:p>
                  </a:txBody>
                  <a:tcPr anchor="ctr"/>
                </a:tc>
                <a:extLst>
                  <a:ext uri="{0D108BD9-81ED-4DB2-BD59-A6C34878D82A}">
                    <a16:rowId xmlns:a16="http://schemas.microsoft.com/office/drawing/2014/main" val="2372714930"/>
                  </a:ext>
                </a:extLst>
              </a:tr>
              <a:tr h="370840">
                <a:tc>
                  <a:txBody>
                    <a:bodyPr/>
                    <a:lstStyle/>
                    <a:p>
                      <a:r>
                        <a:rPr lang="en-US" err="1"/>
                        <a:t>Req_02__002</a:t>
                      </a:r>
                      <a:endParaRPr lang="en-US"/>
                    </a:p>
                  </a:txBody>
                  <a:tcPr/>
                </a:tc>
                <a:tc>
                  <a:txBody>
                    <a:bodyPr/>
                    <a:lstStyle/>
                    <a:p>
                      <a:pPr lvl="0" algn="l"/>
                      <a:r>
                        <a:rPr lang="en-US"/>
                        <a:t>Enable command passing over UART connection to change the state of light elements according to their unicast address </a:t>
                      </a:r>
                    </a:p>
                  </a:txBody>
                  <a:tcPr anchor="ctr"/>
                </a:tc>
                <a:extLst>
                  <a:ext uri="{0D108BD9-81ED-4DB2-BD59-A6C34878D82A}">
                    <a16:rowId xmlns:a16="http://schemas.microsoft.com/office/drawing/2014/main" val="1320166113"/>
                  </a:ext>
                </a:extLst>
              </a:tr>
              <a:tr h="370840">
                <a:tc>
                  <a:txBody>
                    <a:bodyPr/>
                    <a:lstStyle/>
                    <a:p>
                      <a:r>
                        <a:rPr lang="en-US" err="1"/>
                        <a:t>Req_02__003</a:t>
                      </a:r>
                      <a:endParaRPr lang="en-US"/>
                    </a:p>
                  </a:txBody>
                  <a:tcPr/>
                </a:tc>
                <a:tc>
                  <a:txBody>
                    <a:bodyPr/>
                    <a:lstStyle/>
                    <a:p>
                      <a:pPr lvl="0" algn="l">
                        <a:buNone/>
                      </a:pPr>
                      <a:r>
                        <a:rPr lang="en-US"/>
                        <a:t>Acting as an intermediary device to receive events from the switch and motion sensor and then print the message on the computer screen through the UART connection</a:t>
                      </a:r>
                      <a:endParaRPr lang="en-US" noProof="0"/>
                    </a:p>
                  </a:txBody>
                  <a:tcPr anchor="ctr"/>
                </a:tc>
                <a:extLst>
                  <a:ext uri="{0D108BD9-81ED-4DB2-BD59-A6C34878D82A}">
                    <a16:rowId xmlns:a16="http://schemas.microsoft.com/office/drawing/2014/main" val="1238171502"/>
                  </a:ext>
                </a:extLst>
              </a:tr>
            </a:tbl>
          </a:graphicData>
        </a:graphic>
      </p:graphicFrame>
    </p:spTree>
    <p:extLst>
      <p:ext uri="{BB962C8B-B14F-4D97-AF65-F5344CB8AC3E}">
        <p14:creationId xmlns:p14="http://schemas.microsoft.com/office/powerpoint/2010/main" val="79698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Light Requirements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graphicFrame>
        <p:nvGraphicFramePr>
          <p:cNvPr id="6" name="Table 5">
            <a:extLst>
              <a:ext uri="{FF2B5EF4-FFF2-40B4-BE49-F238E27FC236}">
                <a16:creationId xmlns:a16="http://schemas.microsoft.com/office/drawing/2014/main" id="{D147B5BD-B7F8-F424-6FE6-FDAF13A599C3}"/>
              </a:ext>
            </a:extLst>
          </p:cNvPr>
          <p:cNvGraphicFramePr>
            <a:graphicFrameLocks noGrp="1"/>
          </p:cNvGraphicFramePr>
          <p:nvPr>
            <p:extLst>
              <p:ext uri="{D42A27DB-BD31-4B8C-83A1-F6EECF244321}">
                <p14:modId xmlns:p14="http://schemas.microsoft.com/office/powerpoint/2010/main" val="2967755319"/>
              </p:ext>
            </p:extLst>
          </p:nvPr>
        </p:nvGraphicFramePr>
        <p:xfrm>
          <a:off x="643274" y="997965"/>
          <a:ext cx="7890818" cy="1752600"/>
        </p:xfrm>
        <a:graphic>
          <a:graphicData uri="http://schemas.openxmlformats.org/drawingml/2006/table">
            <a:tbl>
              <a:tblPr firstRow="1" bandRow="1">
                <a:tableStyleId>{5C22544A-7EE6-4342-B048-85BDC9FD1C3A}</a:tableStyleId>
              </a:tblPr>
              <a:tblGrid>
                <a:gridCol w="1838361">
                  <a:extLst>
                    <a:ext uri="{9D8B030D-6E8A-4147-A177-3AD203B41FA5}">
                      <a16:colId xmlns:a16="http://schemas.microsoft.com/office/drawing/2014/main" val="3594833369"/>
                    </a:ext>
                  </a:extLst>
                </a:gridCol>
                <a:gridCol w="6052457">
                  <a:extLst>
                    <a:ext uri="{9D8B030D-6E8A-4147-A177-3AD203B41FA5}">
                      <a16:colId xmlns:a16="http://schemas.microsoft.com/office/drawing/2014/main" val="522559067"/>
                    </a:ext>
                  </a:extLst>
                </a:gridCol>
              </a:tblGrid>
              <a:tr h="370840">
                <a:tc>
                  <a:txBody>
                    <a:bodyPr/>
                    <a:lstStyle/>
                    <a:p>
                      <a:r>
                        <a:rPr lang="en-US" err="1"/>
                        <a:t>Req_ID</a:t>
                      </a:r>
                      <a:endParaRPr lang="en-US"/>
                    </a:p>
                  </a:txBody>
                  <a:tcPr/>
                </a:tc>
                <a:tc>
                  <a:txBody>
                    <a:bodyPr/>
                    <a:lstStyle/>
                    <a:p>
                      <a:r>
                        <a:rPr lang="en-US"/>
                        <a:t>Description</a:t>
                      </a:r>
                    </a:p>
                  </a:txBody>
                  <a:tcPr/>
                </a:tc>
                <a:extLst>
                  <a:ext uri="{0D108BD9-81ED-4DB2-BD59-A6C34878D82A}">
                    <a16:rowId xmlns:a16="http://schemas.microsoft.com/office/drawing/2014/main" val="2992671851"/>
                  </a:ext>
                </a:extLst>
              </a:tr>
              <a:tr h="370840">
                <a:tc>
                  <a:txBody>
                    <a:bodyPr/>
                    <a:lstStyle/>
                    <a:p>
                      <a:r>
                        <a:rPr lang="en-US" err="1"/>
                        <a:t>Req_03_001</a:t>
                      </a:r>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Use generic state on/off to control lights </a:t>
                      </a:r>
                    </a:p>
                  </a:txBody>
                  <a:tcPr/>
                </a:tc>
                <a:extLst>
                  <a:ext uri="{0D108BD9-81ED-4DB2-BD59-A6C34878D82A}">
                    <a16:rowId xmlns:a16="http://schemas.microsoft.com/office/drawing/2014/main" val="2372714930"/>
                  </a:ext>
                </a:extLst>
              </a:tr>
              <a:tr h="370840">
                <a:tc>
                  <a:txBody>
                    <a:bodyPr/>
                    <a:lstStyle/>
                    <a:p>
                      <a:r>
                        <a:rPr lang="en-US" err="1"/>
                        <a:t>Req_03_002</a:t>
                      </a:r>
                      <a:endParaRPr lang="en-US"/>
                    </a:p>
                  </a:txBody>
                  <a:tcPr/>
                </a:tc>
                <a:tc>
                  <a:txBody>
                    <a:bodyPr/>
                    <a:lstStyle/>
                    <a:p>
                      <a:pPr lvl="0"/>
                      <a:r>
                        <a:rPr lang="en-US" sz="1800" kern="1200">
                          <a:solidFill>
                            <a:schemeClr val="dk1"/>
                          </a:solidFill>
                          <a:effectLst/>
                          <a:latin typeface="+mn-lt"/>
                          <a:ea typeface="+mn-ea"/>
                          <a:cs typeface="+mn-cs"/>
                        </a:rPr>
                        <a:t>Support CTL (Color Turn-able Light) light element and another light element </a:t>
                      </a:r>
                    </a:p>
                  </a:txBody>
                  <a:tcPr/>
                </a:tc>
                <a:extLst>
                  <a:ext uri="{0D108BD9-81ED-4DB2-BD59-A6C34878D82A}">
                    <a16:rowId xmlns:a16="http://schemas.microsoft.com/office/drawing/2014/main" val="1320166113"/>
                  </a:ext>
                </a:extLst>
              </a:tr>
              <a:tr h="370840">
                <a:tc>
                  <a:txBody>
                    <a:bodyPr/>
                    <a:lstStyle/>
                    <a:p>
                      <a:pPr lvl="0">
                        <a:buNone/>
                      </a:pPr>
                      <a:r>
                        <a:rPr lang="en-US" err="1"/>
                        <a:t>Req_03_003</a:t>
                      </a:r>
                      <a:endParaRPr lang="en-US"/>
                    </a:p>
                  </a:txBody>
                  <a:tcPr/>
                </a:tc>
                <a:tc>
                  <a:txBody>
                    <a:bodyPr/>
                    <a:lstStyle/>
                    <a:p>
                      <a:pPr lvl="0"/>
                      <a:r>
                        <a:rPr lang="en-US" sz="1800" kern="1200">
                          <a:solidFill>
                            <a:schemeClr val="dk1"/>
                          </a:solidFill>
                          <a:effectLst/>
                          <a:latin typeface="+mn-lt"/>
                          <a:ea typeface="+mn-ea"/>
                          <a:cs typeface="+mn-cs"/>
                        </a:rPr>
                        <a:t>Send a heart bit signal to the gateway in range</a:t>
                      </a:r>
                    </a:p>
                  </a:txBody>
                  <a:tcPr/>
                </a:tc>
                <a:extLst>
                  <a:ext uri="{0D108BD9-81ED-4DB2-BD59-A6C34878D82A}">
                    <a16:rowId xmlns:a16="http://schemas.microsoft.com/office/drawing/2014/main" val="3208065618"/>
                  </a:ext>
                </a:extLst>
              </a:tr>
            </a:tbl>
          </a:graphicData>
        </a:graphic>
      </p:graphicFrame>
    </p:spTree>
    <p:extLst>
      <p:ext uri="{BB962C8B-B14F-4D97-AF65-F5344CB8AC3E}">
        <p14:creationId xmlns:p14="http://schemas.microsoft.com/office/powerpoint/2010/main" val="33098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06925" cy="644057"/>
          </a:xfrm>
        </p:spPr>
        <p:txBody>
          <a:bodyPr/>
          <a:lstStyle/>
          <a:p>
            <a:r>
              <a:rPr lang="en-US" sz="2800"/>
              <a:t>Switch Requirements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graphicFrame>
        <p:nvGraphicFramePr>
          <p:cNvPr id="6" name="Table 5">
            <a:extLst>
              <a:ext uri="{FF2B5EF4-FFF2-40B4-BE49-F238E27FC236}">
                <a16:creationId xmlns:a16="http://schemas.microsoft.com/office/drawing/2014/main" id="{29FD40B0-4564-245B-AFBD-395B43811AC6}"/>
              </a:ext>
            </a:extLst>
          </p:cNvPr>
          <p:cNvGraphicFramePr>
            <a:graphicFrameLocks noGrp="1"/>
          </p:cNvGraphicFramePr>
          <p:nvPr>
            <p:extLst>
              <p:ext uri="{D42A27DB-BD31-4B8C-83A1-F6EECF244321}">
                <p14:modId xmlns:p14="http://schemas.microsoft.com/office/powerpoint/2010/main" val="2892325932"/>
              </p:ext>
            </p:extLst>
          </p:nvPr>
        </p:nvGraphicFramePr>
        <p:xfrm>
          <a:off x="626591" y="1011820"/>
          <a:ext cx="7890818" cy="1112520"/>
        </p:xfrm>
        <a:graphic>
          <a:graphicData uri="http://schemas.openxmlformats.org/drawingml/2006/table">
            <a:tbl>
              <a:tblPr firstRow="1" bandRow="1">
                <a:tableStyleId>{5C22544A-7EE6-4342-B048-85BDC9FD1C3A}</a:tableStyleId>
              </a:tblPr>
              <a:tblGrid>
                <a:gridCol w="1838361">
                  <a:extLst>
                    <a:ext uri="{9D8B030D-6E8A-4147-A177-3AD203B41FA5}">
                      <a16:colId xmlns:a16="http://schemas.microsoft.com/office/drawing/2014/main" val="3594833369"/>
                    </a:ext>
                  </a:extLst>
                </a:gridCol>
                <a:gridCol w="6052457">
                  <a:extLst>
                    <a:ext uri="{9D8B030D-6E8A-4147-A177-3AD203B41FA5}">
                      <a16:colId xmlns:a16="http://schemas.microsoft.com/office/drawing/2014/main" val="522559067"/>
                    </a:ext>
                  </a:extLst>
                </a:gridCol>
              </a:tblGrid>
              <a:tr h="370840">
                <a:tc>
                  <a:txBody>
                    <a:bodyPr/>
                    <a:lstStyle/>
                    <a:p>
                      <a:r>
                        <a:rPr lang="en-US"/>
                        <a:t>Req_ID</a:t>
                      </a:r>
                    </a:p>
                  </a:txBody>
                  <a:tcPr/>
                </a:tc>
                <a:tc>
                  <a:txBody>
                    <a:bodyPr/>
                    <a:lstStyle/>
                    <a:p>
                      <a:r>
                        <a:rPr lang="en-US"/>
                        <a:t>Description</a:t>
                      </a:r>
                    </a:p>
                  </a:txBody>
                  <a:tcPr/>
                </a:tc>
                <a:extLst>
                  <a:ext uri="{0D108BD9-81ED-4DB2-BD59-A6C34878D82A}">
                    <a16:rowId xmlns:a16="http://schemas.microsoft.com/office/drawing/2014/main" val="2992671851"/>
                  </a:ext>
                </a:extLst>
              </a:tr>
              <a:tr h="370840">
                <a:tc>
                  <a:txBody>
                    <a:bodyPr/>
                    <a:lstStyle/>
                    <a:p>
                      <a:r>
                        <a:rPr lang="en-US"/>
                        <a:t>Req_04_001</a:t>
                      </a:r>
                    </a:p>
                  </a:txBody>
                  <a:tcPr/>
                </a:tc>
                <a:tc>
                  <a:txBody>
                    <a:bodyPr/>
                    <a:lstStyle/>
                    <a:p>
                      <a:pPr lvl="0"/>
                      <a:r>
                        <a:rPr lang="en-US" sz="1800" kern="1200">
                          <a:solidFill>
                            <a:schemeClr val="dk1"/>
                          </a:solidFill>
                          <a:effectLst/>
                          <a:latin typeface="+mn-lt"/>
                          <a:ea typeface="+mn-ea"/>
                          <a:cs typeface="+mn-cs"/>
                        </a:rPr>
                        <a:t>Change the state of all light elements in the group </a:t>
                      </a:r>
                    </a:p>
                  </a:txBody>
                  <a:tcPr/>
                </a:tc>
                <a:extLst>
                  <a:ext uri="{0D108BD9-81ED-4DB2-BD59-A6C34878D82A}">
                    <a16:rowId xmlns:a16="http://schemas.microsoft.com/office/drawing/2014/main" val="2372714930"/>
                  </a:ext>
                </a:extLst>
              </a:tr>
              <a:tr h="370840">
                <a:tc>
                  <a:txBody>
                    <a:bodyPr/>
                    <a:lstStyle/>
                    <a:p>
                      <a:r>
                        <a:rPr lang="en-US"/>
                        <a:t>Req_04_002</a:t>
                      </a:r>
                    </a:p>
                  </a:txBody>
                  <a:tcPr/>
                </a:tc>
                <a:tc>
                  <a:txBody>
                    <a:bodyPr/>
                    <a:lstStyle/>
                    <a:p>
                      <a:pPr lvl="0"/>
                      <a:r>
                        <a:rPr lang="en-US" sz="1800" kern="1200">
                          <a:solidFill>
                            <a:schemeClr val="dk1"/>
                          </a:solidFill>
                          <a:effectLst/>
                          <a:latin typeface="+mn-lt"/>
                          <a:ea typeface="+mn-ea"/>
                          <a:cs typeface="+mn-cs"/>
                        </a:rPr>
                        <a:t>Always active at EM2 </a:t>
                      </a:r>
                    </a:p>
                  </a:txBody>
                  <a:tcPr/>
                </a:tc>
                <a:extLst>
                  <a:ext uri="{0D108BD9-81ED-4DB2-BD59-A6C34878D82A}">
                    <a16:rowId xmlns:a16="http://schemas.microsoft.com/office/drawing/2014/main" val="1320166113"/>
                  </a:ext>
                </a:extLst>
              </a:tr>
            </a:tbl>
          </a:graphicData>
        </a:graphic>
      </p:graphicFrame>
    </p:spTree>
    <p:extLst>
      <p:ext uri="{BB962C8B-B14F-4D97-AF65-F5344CB8AC3E}">
        <p14:creationId xmlns:p14="http://schemas.microsoft.com/office/powerpoint/2010/main" val="382490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12DA-BEA1-3E58-7397-86668ABA9492}"/>
              </a:ext>
            </a:extLst>
          </p:cNvPr>
          <p:cNvSpPr>
            <a:spLocks noGrp="1"/>
          </p:cNvSpPr>
          <p:nvPr>
            <p:ph type="title"/>
          </p:nvPr>
        </p:nvSpPr>
        <p:spPr/>
        <p:txBody>
          <a:bodyPr/>
          <a:lstStyle/>
          <a:p>
            <a:r>
              <a:rPr lang="en-US">
                <a:ea typeface="+mj-lt"/>
                <a:cs typeface="+mj-lt"/>
              </a:rPr>
              <a:t>Sensor requirements</a:t>
            </a:r>
            <a:endParaRPr lang="en-US"/>
          </a:p>
        </p:txBody>
      </p:sp>
      <p:sp>
        <p:nvSpPr>
          <p:cNvPr id="4" name="Footer Placeholder 3">
            <a:extLst>
              <a:ext uri="{FF2B5EF4-FFF2-40B4-BE49-F238E27FC236}">
                <a16:creationId xmlns:a16="http://schemas.microsoft.com/office/drawing/2014/main" id="{0FD10C7C-3F8C-4C66-C444-BE18CE100702}"/>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CE843923-8249-FB34-9DF2-B2FABBFDAEA3}"/>
              </a:ext>
            </a:extLst>
          </p:cNvPr>
          <p:cNvSpPr>
            <a:spLocks noGrp="1"/>
          </p:cNvSpPr>
          <p:nvPr>
            <p:ph type="sldNum" sz="quarter" idx="12"/>
          </p:nvPr>
        </p:nvSpPr>
        <p:spPr/>
        <p:txBody>
          <a:bodyPr/>
          <a:lstStyle/>
          <a:p>
            <a:fld id="{E3B08AF7-4237-6949-8335-F63F47C2C8CC}" type="slidenum">
              <a:rPr lang="en-US" smtClean="0"/>
              <a:t>8</a:t>
            </a:fld>
            <a:endParaRPr lang="en-US"/>
          </a:p>
        </p:txBody>
      </p:sp>
      <p:graphicFrame>
        <p:nvGraphicFramePr>
          <p:cNvPr id="7" name="Table 6">
            <a:extLst>
              <a:ext uri="{FF2B5EF4-FFF2-40B4-BE49-F238E27FC236}">
                <a16:creationId xmlns:a16="http://schemas.microsoft.com/office/drawing/2014/main" id="{E9E38C96-53EE-6B19-DCE0-0A9E635270BB}"/>
              </a:ext>
            </a:extLst>
          </p:cNvPr>
          <p:cNvGraphicFramePr>
            <a:graphicFrameLocks noGrp="1"/>
          </p:cNvGraphicFramePr>
          <p:nvPr>
            <p:extLst>
              <p:ext uri="{D42A27DB-BD31-4B8C-83A1-F6EECF244321}">
                <p14:modId xmlns:p14="http://schemas.microsoft.com/office/powerpoint/2010/main" val="2255887583"/>
              </p:ext>
            </p:extLst>
          </p:nvPr>
        </p:nvGraphicFramePr>
        <p:xfrm>
          <a:off x="651103" y="1358088"/>
          <a:ext cx="7890818" cy="1656080"/>
        </p:xfrm>
        <a:graphic>
          <a:graphicData uri="http://schemas.openxmlformats.org/drawingml/2006/table">
            <a:tbl>
              <a:tblPr firstRow="1" bandRow="1">
                <a:tableStyleId>{5C22544A-7EE6-4342-B048-85BDC9FD1C3A}</a:tableStyleId>
              </a:tblPr>
              <a:tblGrid>
                <a:gridCol w="1838361">
                  <a:extLst>
                    <a:ext uri="{9D8B030D-6E8A-4147-A177-3AD203B41FA5}">
                      <a16:colId xmlns:a16="http://schemas.microsoft.com/office/drawing/2014/main" val="3594833369"/>
                    </a:ext>
                  </a:extLst>
                </a:gridCol>
                <a:gridCol w="6052457">
                  <a:extLst>
                    <a:ext uri="{9D8B030D-6E8A-4147-A177-3AD203B41FA5}">
                      <a16:colId xmlns:a16="http://schemas.microsoft.com/office/drawing/2014/main" val="522559067"/>
                    </a:ext>
                  </a:extLst>
                </a:gridCol>
              </a:tblGrid>
              <a:tr h="370840">
                <a:tc>
                  <a:txBody>
                    <a:bodyPr/>
                    <a:lstStyle/>
                    <a:p>
                      <a:r>
                        <a:rPr lang="en-US" err="1"/>
                        <a:t>Req_ID</a:t>
                      </a:r>
                      <a:endParaRPr lang="en-US"/>
                    </a:p>
                  </a:txBody>
                  <a:tcPr/>
                </a:tc>
                <a:tc>
                  <a:txBody>
                    <a:bodyPr/>
                    <a:lstStyle/>
                    <a:p>
                      <a:r>
                        <a:rPr lang="en-US"/>
                        <a:t>Description</a:t>
                      </a:r>
                    </a:p>
                  </a:txBody>
                  <a:tcPr/>
                </a:tc>
                <a:extLst>
                  <a:ext uri="{0D108BD9-81ED-4DB2-BD59-A6C34878D82A}">
                    <a16:rowId xmlns:a16="http://schemas.microsoft.com/office/drawing/2014/main" val="2992671851"/>
                  </a:ext>
                </a:extLst>
              </a:tr>
              <a:tr h="370840">
                <a:tc>
                  <a:txBody>
                    <a:bodyPr/>
                    <a:lstStyle/>
                    <a:p>
                      <a:r>
                        <a:rPr lang="en-US" err="1"/>
                        <a:t>Req_05_001</a:t>
                      </a:r>
                      <a:endParaRPr lang="en-US"/>
                    </a:p>
                  </a:txBody>
                  <a:tcPr/>
                </a:tc>
                <a:tc>
                  <a:txBody>
                    <a:bodyPr/>
                    <a:lstStyle/>
                    <a:p>
                      <a:pPr lvl="0"/>
                      <a:r>
                        <a:rPr lang="en-US" sz="1800" kern="1200">
                          <a:solidFill>
                            <a:schemeClr val="dk1"/>
                          </a:solidFill>
                          <a:effectLst/>
                          <a:latin typeface="+mn-lt"/>
                          <a:ea typeface="+mn-ea"/>
                          <a:cs typeface="+mn-cs"/>
                        </a:rPr>
                        <a:t>When motion is detected (using a button), send a light-on request to every light element in the group, the light stays on for a period pre-set by the user. </a:t>
                      </a:r>
                    </a:p>
                  </a:txBody>
                  <a:tcPr/>
                </a:tc>
                <a:extLst>
                  <a:ext uri="{0D108BD9-81ED-4DB2-BD59-A6C34878D82A}">
                    <a16:rowId xmlns:a16="http://schemas.microsoft.com/office/drawing/2014/main" val="2372714930"/>
                  </a:ext>
                </a:extLst>
              </a:tr>
              <a:tr h="370840">
                <a:tc>
                  <a:txBody>
                    <a:bodyPr/>
                    <a:lstStyle/>
                    <a:p>
                      <a:r>
                        <a:rPr lang="en-US" err="1"/>
                        <a:t>Req_05_002</a:t>
                      </a:r>
                      <a:endParaRPr lang="en-US"/>
                    </a:p>
                  </a:txBody>
                  <a:tcPr/>
                </a:tc>
                <a:tc>
                  <a:txBody>
                    <a:bodyPr/>
                    <a:lstStyle/>
                    <a:p>
                      <a:pPr lvl="0"/>
                      <a:r>
                        <a:rPr lang="en-US" sz="1800" kern="1200">
                          <a:solidFill>
                            <a:schemeClr val="dk1"/>
                          </a:solidFill>
                          <a:effectLst/>
                          <a:latin typeface="+mn-lt"/>
                          <a:ea typeface="+mn-ea"/>
                          <a:cs typeface="+mn-cs"/>
                        </a:rPr>
                        <a:t>Always active at EM2</a:t>
                      </a:r>
                    </a:p>
                  </a:txBody>
                  <a:tcPr/>
                </a:tc>
                <a:extLst>
                  <a:ext uri="{0D108BD9-81ED-4DB2-BD59-A6C34878D82A}">
                    <a16:rowId xmlns:a16="http://schemas.microsoft.com/office/drawing/2014/main" val="1320166113"/>
                  </a:ext>
                </a:extLst>
              </a:tr>
            </a:tbl>
          </a:graphicData>
        </a:graphic>
      </p:graphicFrame>
    </p:spTree>
    <p:extLst>
      <p:ext uri="{BB962C8B-B14F-4D97-AF65-F5344CB8AC3E}">
        <p14:creationId xmlns:p14="http://schemas.microsoft.com/office/powerpoint/2010/main" val="428930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12DA-BEA1-3E58-7397-86668ABA9492}"/>
              </a:ext>
            </a:extLst>
          </p:cNvPr>
          <p:cNvSpPr>
            <a:spLocks noGrp="1"/>
          </p:cNvSpPr>
          <p:nvPr>
            <p:ph type="title"/>
          </p:nvPr>
        </p:nvSpPr>
        <p:spPr/>
        <p:txBody>
          <a:bodyPr/>
          <a:lstStyle/>
          <a:p>
            <a:r>
              <a:rPr lang="en-US">
                <a:ea typeface="+mj-lt"/>
                <a:cs typeface="+mj-lt"/>
              </a:rPr>
              <a:t>Mobile Requirements</a:t>
            </a:r>
            <a:endParaRPr lang="en-US"/>
          </a:p>
        </p:txBody>
      </p:sp>
      <p:sp>
        <p:nvSpPr>
          <p:cNvPr id="4" name="Footer Placeholder 3">
            <a:extLst>
              <a:ext uri="{FF2B5EF4-FFF2-40B4-BE49-F238E27FC236}">
                <a16:creationId xmlns:a16="http://schemas.microsoft.com/office/drawing/2014/main" id="{0FD10C7C-3F8C-4C66-C444-BE18CE100702}"/>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CE843923-8249-FB34-9DF2-B2FABBFDAEA3}"/>
              </a:ext>
            </a:extLst>
          </p:cNvPr>
          <p:cNvSpPr>
            <a:spLocks noGrp="1"/>
          </p:cNvSpPr>
          <p:nvPr>
            <p:ph type="sldNum" sz="quarter" idx="12"/>
          </p:nvPr>
        </p:nvSpPr>
        <p:spPr/>
        <p:txBody>
          <a:bodyPr/>
          <a:lstStyle/>
          <a:p>
            <a:fld id="{E3B08AF7-4237-6949-8335-F63F47C2C8CC}" type="slidenum">
              <a:rPr lang="en-US" smtClean="0"/>
              <a:t>9</a:t>
            </a:fld>
            <a:endParaRPr lang="en-US"/>
          </a:p>
        </p:txBody>
      </p:sp>
      <p:graphicFrame>
        <p:nvGraphicFramePr>
          <p:cNvPr id="7" name="Table 6">
            <a:extLst>
              <a:ext uri="{FF2B5EF4-FFF2-40B4-BE49-F238E27FC236}">
                <a16:creationId xmlns:a16="http://schemas.microsoft.com/office/drawing/2014/main" id="{E9E38C96-53EE-6B19-DCE0-0A9E635270BB}"/>
              </a:ext>
            </a:extLst>
          </p:cNvPr>
          <p:cNvGraphicFramePr>
            <a:graphicFrameLocks noGrp="1"/>
          </p:cNvGraphicFramePr>
          <p:nvPr>
            <p:extLst>
              <p:ext uri="{D42A27DB-BD31-4B8C-83A1-F6EECF244321}">
                <p14:modId xmlns:p14="http://schemas.microsoft.com/office/powerpoint/2010/main" val="2006998180"/>
              </p:ext>
            </p:extLst>
          </p:nvPr>
        </p:nvGraphicFramePr>
        <p:xfrm>
          <a:off x="651103" y="1358088"/>
          <a:ext cx="7890818" cy="1651000"/>
        </p:xfrm>
        <a:graphic>
          <a:graphicData uri="http://schemas.openxmlformats.org/drawingml/2006/table">
            <a:tbl>
              <a:tblPr firstRow="1" bandRow="1">
                <a:tableStyleId>{5C22544A-7EE6-4342-B048-85BDC9FD1C3A}</a:tableStyleId>
              </a:tblPr>
              <a:tblGrid>
                <a:gridCol w="1838361">
                  <a:extLst>
                    <a:ext uri="{9D8B030D-6E8A-4147-A177-3AD203B41FA5}">
                      <a16:colId xmlns:a16="http://schemas.microsoft.com/office/drawing/2014/main" val="3594833369"/>
                    </a:ext>
                  </a:extLst>
                </a:gridCol>
                <a:gridCol w="6052457">
                  <a:extLst>
                    <a:ext uri="{9D8B030D-6E8A-4147-A177-3AD203B41FA5}">
                      <a16:colId xmlns:a16="http://schemas.microsoft.com/office/drawing/2014/main" val="522559067"/>
                    </a:ext>
                  </a:extLst>
                </a:gridCol>
              </a:tblGrid>
              <a:tr h="370840">
                <a:tc>
                  <a:txBody>
                    <a:bodyPr/>
                    <a:lstStyle/>
                    <a:p>
                      <a:r>
                        <a:rPr lang="en-US"/>
                        <a:t>Req_ID</a:t>
                      </a:r>
                    </a:p>
                  </a:txBody>
                  <a:tcPr/>
                </a:tc>
                <a:tc>
                  <a:txBody>
                    <a:bodyPr/>
                    <a:lstStyle/>
                    <a:p>
                      <a:r>
                        <a:rPr lang="en-US"/>
                        <a:t>Description</a:t>
                      </a:r>
                    </a:p>
                  </a:txBody>
                  <a:tcPr/>
                </a:tc>
                <a:extLst>
                  <a:ext uri="{0D108BD9-81ED-4DB2-BD59-A6C34878D82A}">
                    <a16:rowId xmlns:a16="http://schemas.microsoft.com/office/drawing/2014/main" val="2992671851"/>
                  </a:ext>
                </a:extLst>
              </a:tr>
              <a:tr h="370840">
                <a:tc>
                  <a:txBody>
                    <a:bodyPr/>
                    <a:lstStyle/>
                    <a:p>
                      <a:r>
                        <a:rPr lang="en-US"/>
                        <a:t>Req_06_001</a:t>
                      </a:r>
                    </a:p>
                  </a:txBody>
                  <a:tcPr/>
                </a:tc>
                <a:tc>
                  <a:txBody>
                    <a:bodyPr/>
                    <a:lstStyle/>
                    <a:p>
                      <a:pPr lvl="0"/>
                      <a:r>
                        <a:rPr lang="en-US" sz="1800" kern="1200">
                          <a:solidFill>
                            <a:schemeClr val="dk1"/>
                          </a:solidFill>
                          <a:effectLst/>
                          <a:latin typeface="+mn-lt"/>
                          <a:ea typeface="+mn-ea"/>
                          <a:cs typeface="+mn-cs"/>
                        </a:rPr>
                        <a:t>User can control each light element via unicast address via PB-GATT. communication </a:t>
                      </a:r>
                    </a:p>
                  </a:txBody>
                  <a:tcPr/>
                </a:tc>
                <a:extLst>
                  <a:ext uri="{0D108BD9-81ED-4DB2-BD59-A6C34878D82A}">
                    <a16:rowId xmlns:a16="http://schemas.microsoft.com/office/drawing/2014/main" val="2372714930"/>
                  </a:ext>
                </a:extLst>
              </a:tr>
              <a:tr h="370840">
                <a:tc>
                  <a:txBody>
                    <a:bodyPr/>
                    <a:lstStyle/>
                    <a:p>
                      <a:r>
                        <a:rPr lang="en-US"/>
                        <a:t>Req_06_002</a:t>
                      </a:r>
                    </a:p>
                  </a:txBody>
                  <a:tcPr/>
                </a:tc>
                <a:tc>
                  <a:txBody>
                    <a:bodyPr/>
                    <a:lstStyle/>
                    <a:p>
                      <a:pPr lvl="0"/>
                      <a:r>
                        <a:rPr lang="en-US" sz="1800" kern="1200">
                          <a:solidFill>
                            <a:schemeClr val="dk1"/>
                          </a:solidFill>
                          <a:effectLst/>
                          <a:latin typeface="+mn-lt"/>
                          <a:ea typeface="+mn-ea"/>
                          <a:cs typeface="+mn-cs"/>
                        </a:rPr>
                        <a:t>User can perform Secure OTA for all 5 types of devices mentioned above: provisioner, light, motion, switch, gateway.</a:t>
                      </a:r>
                    </a:p>
                  </a:txBody>
                  <a:tcPr/>
                </a:tc>
                <a:extLst>
                  <a:ext uri="{0D108BD9-81ED-4DB2-BD59-A6C34878D82A}">
                    <a16:rowId xmlns:a16="http://schemas.microsoft.com/office/drawing/2014/main" val="1320166113"/>
                  </a:ext>
                </a:extLst>
              </a:tr>
            </a:tbl>
          </a:graphicData>
        </a:graphic>
      </p:graphicFrame>
    </p:spTree>
    <p:extLst>
      <p:ext uri="{BB962C8B-B14F-4D97-AF65-F5344CB8AC3E}">
        <p14:creationId xmlns:p14="http://schemas.microsoft.com/office/powerpoint/2010/main" val="219113284"/>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A9306BDB2B24E991A59A0ABD910C9" ma:contentTypeVersion="2" ma:contentTypeDescription="Create a new document." ma:contentTypeScope="" ma:versionID="faf7d1ce2452f47ca52d9e9862075f69">
  <xsd:schema xmlns:xsd="http://www.w3.org/2001/XMLSchema" xmlns:xs="http://www.w3.org/2001/XMLSchema" xmlns:p="http://schemas.microsoft.com/office/2006/metadata/properties" xmlns:ns2="ebe005ee-c6d7-490e-abaa-e0842b538eac" targetNamespace="http://schemas.microsoft.com/office/2006/metadata/properties" ma:root="true" ma:fieldsID="c615f052eb06c9c8df3a3ea6131bf925" ns2:_="">
    <xsd:import namespace="ebe005ee-c6d7-490e-abaa-e0842b538e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e005ee-c6d7-490e-abaa-e0842b538e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CCACC9-D59B-4FAB-8E7E-3BB394477A40}">
  <ds:schemaRefs>
    <ds:schemaRef ds:uri="ebe005ee-c6d7-490e-abaa-e0842b538e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048EFF-048D-4884-9C7D-6BF8E19E9CEC}">
  <ds:schemaRefs>
    <ds:schemaRef ds:uri="ebe005ee-c6d7-490e-abaa-e0842b538ea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670640B-DD43-44F7-8DA9-9EEA50392A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Template_Internal_Course</Template>
  <Application>Microsoft Office PowerPoint</Application>
  <PresentationFormat>On-screen Show (16:9)</PresentationFormat>
  <Slides>26</Slides>
  <Notes>19</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Template_Internal_Course</vt:lpstr>
      <vt:lpstr>GROUP 1 – MOCK PROJECT- FAST TRACK HN23_FR_EMB_05.1</vt:lpstr>
      <vt:lpstr>Architectural view model</vt:lpstr>
      <vt:lpstr>Requirement analysis</vt:lpstr>
      <vt:lpstr>Provisioner Requirements</vt:lpstr>
      <vt:lpstr>Gateway Requirements</vt:lpstr>
      <vt:lpstr>Light Requirements</vt:lpstr>
      <vt:lpstr>Switch Requirements</vt:lpstr>
      <vt:lpstr>Sensor requirements</vt:lpstr>
      <vt:lpstr>Mobile Requirements</vt:lpstr>
      <vt:lpstr>System Architechture</vt:lpstr>
      <vt:lpstr>Provisioner - Structure</vt:lpstr>
      <vt:lpstr>Provisioner – Initialization flow</vt:lpstr>
      <vt:lpstr>Provisioner – Provision Flow</vt:lpstr>
      <vt:lpstr>Provisioner – Node configuration flow</vt:lpstr>
      <vt:lpstr>LOGICAL VIEW – PROVISIONING</vt:lpstr>
      <vt:lpstr>LOGICAL VIEW – SENSOR NODE</vt:lpstr>
      <vt:lpstr>LOGICAL VIEW – GATEWAY</vt:lpstr>
      <vt:lpstr>LOGICAL VIEW – MOBILE APP</vt:lpstr>
      <vt:lpstr>LOGICAL VIEW – SWITCH NODE</vt:lpstr>
      <vt:lpstr>LOGICAL VIEW – LIGHT NODE</vt:lpstr>
      <vt:lpstr>DEVICE FIRMWARE UPDATE</vt:lpstr>
      <vt:lpstr>DEVICE FIRMWARE UPDATE</vt:lpstr>
      <vt:lpstr>DEVICE FIRMWARE UPDATE</vt:lpstr>
      <vt:lpstr>DEVICE FIRMWARE UPDATE</vt:lpstr>
      <vt:lpstr>DEVICE FIRMWARE UPDATE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revision>1</cp:revision>
  <dcterms:created xsi:type="dcterms:W3CDTF">2015-08-31T01:44:46Z</dcterms:created>
  <dcterms:modified xsi:type="dcterms:W3CDTF">2023-08-02T03:33:36Z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0x010100A85A9306BDB2B24E991A59A0ABD910C9</vt:lpwstr>
  </property>
</Properties>
</file>