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Статистический отчет - 2022-11-30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ar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896112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