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ntonio SemiBold"/>
      <p:regular r:id="rId14"/>
      <p:bold r:id="rId15"/>
    </p:embeddedFont>
    <p:embeddedFont>
      <p:font typeface="Anaheim"/>
      <p:regular r:id="rId16"/>
      <p:bold r:id="rId17"/>
    </p:embeddedFont>
    <p:embeddedFont>
      <p:font typeface="Poppins"/>
      <p:regular r:id="rId18"/>
      <p:bold r:id="rId19"/>
      <p:italic r:id="rId20"/>
      <p:boldItalic r:id="rId21"/>
    </p:embeddedFont>
    <p:embeddedFont>
      <p:font typeface="Cabin"/>
      <p:regular r:id="rId22"/>
      <p:bold r:id="rId23"/>
      <p:italic r:id="rId24"/>
      <p:boldItalic r:id="rId25"/>
    </p:embeddedFont>
    <p:embeddedFont>
      <p:font typeface="Bebas Neue"/>
      <p:regular r:id="rId26"/>
    </p:embeddedFont>
    <p:embeddedFont>
      <p:font typeface="Londrina Solid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D0B780-922A-4DF5-A521-481EFC8D7DD0}">
  <a:tblStyle styleId="{58D0B780-922A-4DF5-A521-481EFC8D7D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Cabin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Cabin-italic.fntdata"/><Relationship Id="rId23" Type="http://schemas.openxmlformats.org/officeDocument/2006/relationships/font" Target="fonts/Cabin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BebasNeue-regular.fntdata"/><Relationship Id="rId25" Type="http://schemas.openxmlformats.org/officeDocument/2006/relationships/font" Target="fonts/Cabin-boldItalic.fntdata"/><Relationship Id="rId27" Type="http://schemas.openxmlformats.org/officeDocument/2006/relationships/font" Target="fonts/LondrinaSoli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tonioSemiBold-bold.fntdata"/><Relationship Id="rId14" Type="http://schemas.openxmlformats.org/officeDocument/2006/relationships/font" Target="fonts/AntonioSemiBold-regular.fntdata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7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6197e26f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6197e26f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g141b9d8079f_0_22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" name="Google Shape;1414;g141b9d8079f_0_22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2b5e99873f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2b5e99873f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Briefly explain each model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Exponential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Polynomial : </a:t>
            </a:r>
            <a:r>
              <a:rPr lang="en" sz="1400">
                <a:solidFill>
                  <a:srgbClr val="5F5F5F"/>
                </a:solidFill>
                <a:latin typeface="Anaheim"/>
                <a:ea typeface="Anaheim"/>
                <a:cs typeface="Anaheim"/>
                <a:sym typeface="Anaheim"/>
              </a:rPr>
              <a:t>Capture the nonlinear relationship between the environmental variables and wind power </a:t>
            </a:r>
            <a:endParaRPr sz="1400">
              <a:solidFill>
                <a:srgbClr val="5F5F5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: </a:t>
            </a:r>
            <a:r>
              <a:rPr lang="en" sz="1400">
                <a:solidFill>
                  <a:srgbClr val="5F5F5F"/>
                </a:solidFill>
                <a:latin typeface="Anaheim"/>
                <a:ea typeface="Anaheim"/>
                <a:cs typeface="Anaheim"/>
                <a:sym typeface="Anaheim"/>
              </a:rPr>
              <a:t>Model the complex relationship between the wind speed and temperature in prediction </a:t>
            </a:r>
            <a:endParaRPr sz="1400">
              <a:solidFill>
                <a:srgbClr val="5F5F5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: </a:t>
            </a:r>
            <a:r>
              <a:rPr lang="en" sz="1400">
                <a:solidFill>
                  <a:srgbClr val="5F5F5F"/>
                </a:solidFill>
                <a:latin typeface="Anaheim"/>
                <a:ea typeface="Anaheim"/>
                <a:cs typeface="Anaheim"/>
                <a:sym typeface="Anaheim"/>
              </a:rPr>
              <a:t>Investigate non parameter approach using temperature and wind speed as inputs </a:t>
            </a:r>
            <a:endParaRPr sz="1400">
              <a:solidFill>
                <a:srgbClr val="5F5F5F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over the training and test rsme and observable overfitting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1" name="Shape 1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" name="Google Shape;1472;g1613c3bc91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3" name="Google Shape;1473;g1613c3bc91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12b5e99873f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12b5e99873f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the lowest RMSE observed from 4 models, we decided that ARFIMA is the best model.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table also shows that our Polynomial regression model for wind power prediction also perform well based on the forecasted wind speed.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172c0c22e7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172c0c22e7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613c3bc91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613c3bc91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5" name="Google Shape;1575;g12b5e99873f_1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6" name="Google Shape;1576;g12b5e99873f_1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712902" y="2868900"/>
            <a:ext cx="47259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2900" y="1138775"/>
            <a:ext cx="4725900" cy="16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7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"/>
          <p:cNvSpPr txBox="1"/>
          <p:nvPr>
            <p:ph hasCustomPrompt="1" type="title"/>
          </p:nvPr>
        </p:nvSpPr>
        <p:spPr>
          <a:xfrm>
            <a:off x="4167300" y="978850"/>
            <a:ext cx="40896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4" name="Google Shape;184;p11"/>
          <p:cNvSpPr txBox="1"/>
          <p:nvPr>
            <p:ph idx="1" type="subTitle"/>
          </p:nvPr>
        </p:nvSpPr>
        <p:spPr>
          <a:xfrm>
            <a:off x="4167300" y="2451000"/>
            <a:ext cx="4089600" cy="4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3"/>
          <p:cNvGrpSpPr/>
          <p:nvPr/>
        </p:nvGrpSpPr>
        <p:grpSpPr>
          <a:xfrm>
            <a:off x="152" y="4349998"/>
            <a:ext cx="9143697" cy="1793634"/>
            <a:chOff x="152" y="4197598"/>
            <a:chExt cx="9143697" cy="1793634"/>
          </a:xfrm>
        </p:grpSpPr>
        <p:grpSp>
          <p:nvGrpSpPr>
            <p:cNvPr id="188" name="Google Shape;188;p13"/>
            <p:cNvGrpSpPr/>
            <p:nvPr/>
          </p:nvGrpSpPr>
          <p:grpSpPr>
            <a:xfrm>
              <a:off x="4258679" y="4546476"/>
              <a:ext cx="3568749" cy="1021889"/>
              <a:chOff x="3286123" y="2239176"/>
              <a:chExt cx="3568749" cy="1021889"/>
            </a:xfrm>
          </p:grpSpPr>
          <p:sp>
            <p:nvSpPr>
              <p:cNvPr id="189" name="Google Shape;189;p13"/>
              <p:cNvSpPr/>
              <p:nvPr/>
            </p:nvSpPr>
            <p:spPr>
              <a:xfrm>
                <a:off x="3286123" y="2239176"/>
                <a:ext cx="3568749" cy="1018338"/>
              </a:xfrm>
              <a:custGeom>
                <a:rect b="b" l="l" r="r" t="t"/>
                <a:pathLst>
                  <a:path extrusionOk="0" h="55968" w="196139">
                    <a:moveTo>
                      <a:pt x="124102" y="0"/>
                    </a:moveTo>
                    <a:cubicBezTo>
                      <a:pt x="74685" y="0"/>
                      <a:pt x="30335" y="21638"/>
                      <a:pt x="0" y="55968"/>
                    </a:cubicBezTo>
                    <a:lnTo>
                      <a:pt x="196138" y="55968"/>
                    </a:lnTo>
                    <a:lnTo>
                      <a:pt x="196138" y="16457"/>
                    </a:lnTo>
                    <a:cubicBezTo>
                      <a:pt x="174363" y="5912"/>
                      <a:pt x="149917" y="0"/>
                      <a:pt x="124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3"/>
              <p:cNvSpPr/>
              <p:nvPr/>
            </p:nvSpPr>
            <p:spPr>
              <a:xfrm>
                <a:off x="6421826" y="3161574"/>
                <a:ext cx="88901" cy="76019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3"/>
              <p:cNvSpPr/>
              <p:nvPr/>
            </p:nvSpPr>
            <p:spPr>
              <a:xfrm>
                <a:off x="6352464" y="3196219"/>
                <a:ext cx="79348" cy="6484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3"/>
              <p:cNvSpPr/>
              <p:nvPr/>
            </p:nvSpPr>
            <p:spPr>
              <a:xfrm>
                <a:off x="6620361" y="3200331"/>
                <a:ext cx="89301" cy="56186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3"/>
              <p:cNvSpPr/>
              <p:nvPr/>
            </p:nvSpPr>
            <p:spPr>
              <a:xfrm>
                <a:off x="6556803" y="3106533"/>
                <a:ext cx="84334" cy="60426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3"/>
              <p:cNvSpPr/>
              <p:nvPr/>
            </p:nvSpPr>
            <p:spPr>
              <a:xfrm>
                <a:off x="6448829" y="3174857"/>
                <a:ext cx="43195" cy="42795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3"/>
              <p:cNvSpPr/>
              <p:nvPr/>
            </p:nvSpPr>
            <p:spPr>
              <a:xfrm>
                <a:off x="6569686" y="3174857"/>
                <a:ext cx="62318" cy="53584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3"/>
              <p:cNvSpPr/>
              <p:nvPr/>
            </p:nvSpPr>
            <p:spPr>
              <a:xfrm>
                <a:off x="6578820" y="3184410"/>
                <a:ext cx="30331" cy="29913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3"/>
              <p:cNvSpPr/>
              <p:nvPr/>
            </p:nvSpPr>
            <p:spPr>
              <a:xfrm>
                <a:off x="6399810" y="3107988"/>
                <a:ext cx="62736" cy="5360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3"/>
              <p:cNvSpPr/>
              <p:nvPr/>
            </p:nvSpPr>
            <p:spPr>
              <a:xfrm>
                <a:off x="6409362" y="3117541"/>
                <a:ext cx="29931" cy="29512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3"/>
              <p:cNvSpPr/>
              <p:nvPr/>
            </p:nvSpPr>
            <p:spPr>
              <a:xfrm>
                <a:off x="6469172" y="3068686"/>
                <a:ext cx="98453" cy="78621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3"/>
              <p:cNvSpPr/>
              <p:nvPr/>
            </p:nvSpPr>
            <p:spPr>
              <a:xfrm>
                <a:off x="6487040" y="3083479"/>
                <a:ext cx="43195" cy="42394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3"/>
              <p:cNvSpPr/>
              <p:nvPr/>
            </p:nvSpPr>
            <p:spPr>
              <a:xfrm>
                <a:off x="4179065" y="2993611"/>
                <a:ext cx="105513" cy="66466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3"/>
              <p:cNvSpPr/>
              <p:nvPr/>
            </p:nvSpPr>
            <p:spPr>
              <a:xfrm>
                <a:off x="3989264" y="2895756"/>
                <a:ext cx="86827" cy="887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3"/>
              <p:cNvSpPr/>
              <p:nvPr/>
            </p:nvSpPr>
            <p:spPr>
              <a:xfrm>
                <a:off x="3880035" y="3010679"/>
                <a:ext cx="106332" cy="64174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3"/>
              <p:cNvSpPr/>
              <p:nvPr/>
            </p:nvSpPr>
            <p:spPr>
              <a:xfrm>
                <a:off x="3991338" y="2988790"/>
                <a:ext cx="74363" cy="63573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>
                <a:off x="4002147" y="3000417"/>
                <a:ext cx="36153" cy="35335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>
                <a:off x="4073583" y="2942264"/>
                <a:ext cx="116721" cy="93413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3"/>
              <p:cNvSpPr/>
              <p:nvPr/>
            </p:nvSpPr>
            <p:spPr>
              <a:xfrm>
                <a:off x="4094763" y="2959731"/>
                <a:ext cx="51092" cy="50673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>
                <a:off x="4325268" y="2740439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>
                <a:off x="4368883" y="2712600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>
                <a:off x="5948772" y="3171127"/>
                <a:ext cx="27420" cy="72689"/>
              </a:xfrm>
              <a:custGeom>
                <a:rect b="b" l="l" r="r" t="t"/>
                <a:pathLst>
                  <a:path extrusionOk="0" h="3995" w="1507">
                    <a:moveTo>
                      <a:pt x="1" y="0"/>
                    </a:moveTo>
                    <a:cubicBezTo>
                      <a:pt x="23" y="114"/>
                      <a:pt x="46" y="206"/>
                      <a:pt x="46" y="297"/>
                    </a:cubicBezTo>
                    <a:cubicBezTo>
                      <a:pt x="69" y="388"/>
                      <a:pt x="69" y="479"/>
                      <a:pt x="92" y="571"/>
                    </a:cubicBezTo>
                    <a:cubicBezTo>
                      <a:pt x="137" y="730"/>
                      <a:pt x="160" y="913"/>
                      <a:pt x="206" y="1073"/>
                    </a:cubicBezTo>
                    <a:cubicBezTo>
                      <a:pt x="229" y="1233"/>
                      <a:pt x="274" y="1392"/>
                      <a:pt x="297" y="1552"/>
                    </a:cubicBezTo>
                    <a:cubicBezTo>
                      <a:pt x="343" y="1712"/>
                      <a:pt x="389" y="1872"/>
                      <a:pt x="411" y="2009"/>
                    </a:cubicBezTo>
                    <a:cubicBezTo>
                      <a:pt x="503" y="2328"/>
                      <a:pt x="571" y="2625"/>
                      <a:pt x="662" y="2945"/>
                    </a:cubicBezTo>
                    <a:cubicBezTo>
                      <a:pt x="708" y="3104"/>
                      <a:pt x="754" y="3287"/>
                      <a:pt x="799" y="3447"/>
                    </a:cubicBezTo>
                    <a:cubicBezTo>
                      <a:pt x="845" y="3538"/>
                      <a:pt x="868" y="3629"/>
                      <a:pt x="891" y="3721"/>
                    </a:cubicBezTo>
                    <a:cubicBezTo>
                      <a:pt x="936" y="3812"/>
                      <a:pt x="959" y="3903"/>
                      <a:pt x="1005" y="3994"/>
                    </a:cubicBezTo>
                    <a:cubicBezTo>
                      <a:pt x="1142" y="3835"/>
                      <a:pt x="1233" y="3652"/>
                      <a:pt x="1302" y="3470"/>
                    </a:cubicBezTo>
                    <a:cubicBezTo>
                      <a:pt x="1324" y="3424"/>
                      <a:pt x="1347" y="3378"/>
                      <a:pt x="1347" y="3333"/>
                    </a:cubicBezTo>
                    <a:cubicBezTo>
                      <a:pt x="1370" y="3287"/>
                      <a:pt x="1393" y="3241"/>
                      <a:pt x="1393" y="3196"/>
                    </a:cubicBezTo>
                    <a:cubicBezTo>
                      <a:pt x="1416" y="3104"/>
                      <a:pt x="1439" y="3013"/>
                      <a:pt x="1461" y="2922"/>
                    </a:cubicBezTo>
                    <a:cubicBezTo>
                      <a:pt x="1507" y="2534"/>
                      <a:pt x="1484" y="2146"/>
                      <a:pt x="1393" y="1780"/>
                    </a:cubicBezTo>
                    <a:cubicBezTo>
                      <a:pt x="1302" y="1392"/>
                      <a:pt x="1142" y="1050"/>
                      <a:pt x="914" y="730"/>
                    </a:cubicBezTo>
                    <a:cubicBezTo>
                      <a:pt x="799" y="571"/>
                      <a:pt x="662" y="434"/>
                      <a:pt x="525" y="320"/>
                    </a:cubicBezTo>
                    <a:cubicBezTo>
                      <a:pt x="434" y="251"/>
                      <a:pt x="366" y="183"/>
                      <a:pt x="274" y="137"/>
                    </a:cubicBezTo>
                    <a:cubicBezTo>
                      <a:pt x="206" y="91"/>
                      <a:pt x="115" y="46"/>
                      <a:pt x="1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3"/>
              <p:cNvSpPr/>
              <p:nvPr/>
            </p:nvSpPr>
            <p:spPr>
              <a:xfrm>
                <a:off x="6004833" y="3198529"/>
                <a:ext cx="34079" cy="45287"/>
              </a:xfrm>
              <a:custGeom>
                <a:rect b="b" l="l" r="r" t="t"/>
                <a:pathLst>
                  <a:path extrusionOk="0" h="2489" w="1873">
                    <a:moveTo>
                      <a:pt x="1644" y="1"/>
                    </a:moveTo>
                    <a:cubicBezTo>
                      <a:pt x="1553" y="1"/>
                      <a:pt x="1485" y="23"/>
                      <a:pt x="1416" y="23"/>
                    </a:cubicBezTo>
                    <a:cubicBezTo>
                      <a:pt x="1256" y="69"/>
                      <a:pt x="1119" y="115"/>
                      <a:pt x="982" y="183"/>
                    </a:cubicBezTo>
                    <a:cubicBezTo>
                      <a:pt x="731" y="320"/>
                      <a:pt x="503" y="503"/>
                      <a:pt x="320" y="754"/>
                    </a:cubicBezTo>
                    <a:cubicBezTo>
                      <a:pt x="252" y="868"/>
                      <a:pt x="161" y="1005"/>
                      <a:pt x="115" y="1142"/>
                    </a:cubicBezTo>
                    <a:cubicBezTo>
                      <a:pt x="69" y="1302"/>
                      <a:pt x="24" y="1439"/>
                      <a:pt x="1" y="1598"/>
                    </a:cubicBezTo>
                    <a:cubicBezTo>
                      <a:pt x="1" y="1667"/>
                      <a:pt x="1" y="1758"/>
                      <a:pt x="1" y="1827"/>
                    </a:cubicBezTo>
                    <a:cubicBezTo>
                      <a:pt x="1" y="1872"/>
                      <a:pt x="24" y="1895"/>
                      <a:pt x="24" y="1941"/>
                    </a:cubicBezTo>
                    <a:cubicBezTo>
                      <a:pt x="24" y="1964"/>
                      <a:pt x="24" y="1986"/>
                      <a:pt x="24" y="2009"/>
                    </a:cubicBezTo>
                    <a:cubicBezTo>
                      <a:pt x="24" y="2009"/>
                      <a:pt x="47" y="2032"/>
                      <a:pt x="47" y="2055"/>
                    </a:cubicBezTo>
                    <a:cubicBezTo>
                      <a:pt x="47" y="2100"/>
                      <a:pt x="69" y="2123"/>
                      <a:pt x="69" y="2169"/>
                    </a:cubicBezTo>
                    <a:cubicBezTo>
                      <a:pt x="92" y="2215"/>
                      <a:pt x="92" y="2237"/>
                      <a:pt x="115" y="2283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4" y="2374"/>
                    </a:lnTo>
                    <a:cubicBezTo>
                      <a:pt x="206" y="2420"/>
                      <a:pt x="229" y="2443"/>
                      <a:pt x="252" y="2488"/>
                    </a:cubicBezTo>
                    <a:cubicBezTo>
                      <a:pt x="275" y="2443"/>
                      <a:pt x="298" y="2420"/>
                      <a:pt x="320" y="2397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35" y="2283"/>
                      <a:pt x="435" y="2237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49"/>
                    </a:lnTo>
                    <a:cubicBezTo>
                      <a:pt x="823" y="1758"/>
                      <a:pt x="891" y="1690"/>
                      <a:pt x="960" y="1598"/>
                    </a:cubicBezTo>
                    <a:cubicBezTo>
                      <a:pt x="1028" y="1507"/>
                      <a:pt x="1097" y="1416"/>
                      <a:pt x="1142" y="1347"/>
                    </a:cubicBezTo>
                    <a:cubicBezTo>
                      <a:pt x="1279" y="1165"/>
                      <a:pt x="1393" y="982"/>
                      <a:pt x="1507" y="777"/>
                    </a:cubicBezTo>
                    <a:cubicBezTo>
                      <a:pt x="1576" y="662"/>
                      <a:pt x="1644" y="548"/>
                      <a:pt x="1690" y="434"/>
                    </a:cubicBezTo>
                    <a:cubicBezTo>
                      <a:pt x="1736" y="366"/>
                      <a:pt x="1758" y="297"/>
                      <a:pt x="1781" y="229"/>
                    </a:cubicBezTo>
                    <a:cubicBezTo>
                      <a:pt x="1827" y="160"/>
                      <a:pt x="1850" y="92"/>
                      <a:pt x="1873" y="23"/>
                    </a:cubicBezTo>
                    <a:cubicBezTo>
                      <a:pt x="1781" y="1"/>
                      <a:pt x="1713" y="1"/>
                      <a:pt x="1644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>
                <a:off x="6642778" y="2941026"/>
                <a:ext cx="34498" cy="43632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>
                <a:off x="6686394" y="2913624"/>
                <a:ext cx="27420" cy="72271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>
                <a:off x="6742455" y="2941026"/>
                <a:ext cx="34079" cy="4486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>
                <a:off x="5542084" y="2586354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3"/>
              <p:cNvSpPr/>
              <p:nvPr/>
            </p:nvSpPr>
            <p:spPr>
              <a:xfrm>
                <a:off x="5585699" y="2558515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" name="Google Shape;217;p13"/>
            <p:cNvSpPr/>
            <p:nvPr/>
          </p:nvSpPr>
          <p:spPr>
            <a:xfrm flipH="1">
              <a:off x="152" y="4197598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 flipH="1">
              <a:off x="5314461" y="4785702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 flipH="1">
              <a:off x="8609104" y="5096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3"/>
            <p:cNvSpPr/>
            <p:nvPr/>
          </p:nvSpPr>
          <p:spPr>
            <a:xfrm flipH="1">
              <a:off x="8748094" y="5157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3"/>
            <p:cNvSpPr/>
            <p:nvPr/>
          </p:nvSpPr>
          <p:spPr>
            <a:xfrm flipH="1">
              <a:off x="8258729" y="5165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3"/>
            <p:cNvSpPr/>
            <p:nvPr/>
          </p:nvSpPr>
          <p:spPr>
            <a:xfrm flipH="1">
              <a:off x="8379420" y="4999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3"/>
            <p:cNvSpPr/>
            <p:nvPr/>
          </p:nvSpPr>
          <p:spPr>
            <a:xfrm flipH="1">
              <a:off x="8642017" y="5120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3"/>
            <p:cNvSpPr/>
            <p:nvPr/>
          </p:nvSpPr>
          <p:spPr>
            <a:xfrm flipH="1">
              <a:off x="8395508" y="5119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3"/>
            <p:cNvSpPr/>
            <p:nvPr/>
          </p:nvSpPr>
          <p:spPr>
            <a:xfrm flipH="1">
              <a:off x="8435759" y="5136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 flipH="1">
              <a:off x="8693966" y="5002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 flipH="1">
              <a:off x="8734186" y="5018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 flipH="1">
              <a:off x="8508892" y="4932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 flipH="1">
              <a:off x="8574717" y="4958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606555" y="53156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745545" y="53766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3"/>
            <p:cNvSpPr/>
            <p:nvPr/>
          </p:nvSpPr>
          <p:spPr>
            <a:xfrm flipH="1">
              <a:off x="256180" y="53839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3"/>
            <p:cNvSpPr/>
            <p:nvPr/>
          </p:nvSpPr>
          <p:spPr>
            <a:xfrm flipH="1">
              <a:off x="376871" y="52187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flipH="1">
              <a:off x="639500" y="53390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>
              <a:off x="392958" y="53390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433210" y="53558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3"/>
            <p:cNvSpPr/>
            <p:nvPr/>
          </p:nvSpPr>
          <p:spPr>
            <a:xfrm flipH="1">
              <a:off x="691417" y="52212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3"/>
            <p:cNvSpPr/>
            <p:nvPr/>
          </p:nvSpPr>
          <p:spPr>
            <a:xfrm flipH="1">
              <a:off x="732374" y="52381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 flipH="1">
              <a:off x="506343" y="51520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 flipH="1">
              <a:off x="572200" y="51781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flipH="1">
              <a:off x="4146374" y="5096029"/>
              <a:ext cx="185843" cy="117070"/>
            </a:xfrm>
            <a:custGeom>
              <a:rect b="b" l="l" r="r" t="t"/>
              <a:pathLst>
                <a:path extrusionOk="0" h="3653" w="5799">
                  <a:moveTo>
                    <a:pt x="2777" y="1"/>
                  </a:moveTo>
                  <a:cubicBezTo>
                    <a:pt x="2460" y="1"/>
                    <a:pt x="2152" y="36"/>
                    <a:pt x="1873" y="124"/>
                  </a:cubicBezTo>
                  <a:cubicBezTo>
                    <a:pt x="366" y="603"/>
                    <a:pt x="1" y="1539"/>
                    <a:pt x="275" y="2475"/>
                  </a:cubicBezTo>
                  <a:cubicBezTo>
                    <a:pt x="498" y="3160"/>
                    <a:pt x="1029" y="3653"/>
                    <a:pt x="1928" y="3653"/>
                  </a:cubicBezTo>
                  <a:cubicBezTo>
                    <a:pt x="2226" y="3653"/>
                    <a:pt x="2564" y="3599"/>
                    <a:pt x="2945" y="3479"/>
                  </a:cubicBezTo>
                  <a:cubicBezTo>
                    <a:pt x="4475" y="3000"/>
                    <a:pt x="5799" y="717"/>
                    <a:pt x="5799" y="717"/>
                  </a:cubicBezTo>
                  <a:cubicBezTo>
                    <a:pt x="5799" y="717"/>
                    <a:pt x="4197" y="1"/>
                    <a:pt x="277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 flipH="1">
              <a:off x="4513575" y="4923678"/>
              <a:ext cx="152931" cy="156392"/>
            </a:xfrm>
            <a:custGeom>
              <a:rect b="b" l="l" r="r" t="t"/>
              <a:pathLst>
                <a:path extrusionOk="0" h="4880" w="4772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1" y="2626"/>
                    <a:pt x="1028" y="3858"/>
                  </a:cubicBezTo>
                  <a:cubicBezTo>
                    <a:pt x="1630" y="4580"/>
                    <a:pt x="2223" y="4879"/>
                    <a:pt x="2764" y="4879"/>
                  </a:cubicBezTo>
                  <a:cubicBezTo>
                    <a:pt x="3145" y="4879"/>
                    <a:pt x="3501" y="4730"/>
                    <a:pt x="3813" y="4475"/>
                  </a:cubicBezTo>
                  <a:cubicBezTo>
                    <a:pt x="4566" y="3858"/>
                    <a:pt x="4771" y="2854"/>
                    <a:pt x="3744" y="1622"/>
                  </a:cubicBezTo>
                  <a:cubicBezTo>
                    <a:pt x="2717" y="389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 flipH="1">
              <a:off x="4671601" y="5126090"/>
              <a:ext cx="187286" cy="113032"/>
            </a:xfrm>
            <a:custGeom>
              <a:rect b="b" l="l" r="r" t="t"/>
              <a:pathLst>
                <a:path extrusionOk="0" h="3527" w="5844">
                  <a:moveTo>
                    <a:pt x="3726" y="0"/>
                  </a:moveTo>
                  <a:cubicBezTo>
                    <a:pt x="3644" y="0"/>
                    <a:pt x="3558" y="2"/>
                    <a:pt x="3470" y="8"/>
                  </a:cubicBezTo>
                  <a:cubicBezTo>
                    <a:pt x="1872" y="99"/>
                    <a:pt x="1" y="1970"/>
                    <a:pt x="1" y="1970"/>
                  </a:cubicBezTo>
                  <a:cubicBezTo>
                    <a:pt x="1" y="1970"/>
                    <a:pt x="1945" y="3526"/>
                    <a:pt x="3522" y="3526"/>
                  </a:cubicBezTo>
                  <a:cubicBezTo>
                    <a:pt x="3566" y="3526"/>
                    <a:pt x="3610" y="3525"/>
                    <a:pt x="3653" y="3523"/>
                  </a:cubicBezTo>
                  <a:cubicBezTo>
                    <a:pt x="5250" y="3454"/>
                    <a:pt x="5844" y="2610"/>
                    <a:pt x="5798" y="1651"/>
                  </a:cubicBezTo>
                  <a:cubicBezTo>
                    <a:pt x="5755" y="724"/>
                    <a:pt x="5141" y="0"/>
                    <a:pt x="372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 flipH="1">
              <a:off x="4531874" y="5087537"/>
              <a:ext cx="130978" cy="111974"/>
            </a:xfrm>
            <a:custGeom>
              <a:rect b="b" l="l" r="r" t="t"/>
              <a:pathLst>
                <a:path extrusionOk="0" h="3494" w="4087">
                  <a:moveTo>
                    <a:pt x="2032" y="1"/>
                  </a:moveTo>
                  <a:cubicBezTo>
                    <a:pt x="914" y="1"/>
                    <a:pt x="1" y="800"/>
                    <a:pt x="1" y="1758"/>
                  </a:cubicBezTo>
                  <a:cubicBezTo>
                    <a:pt x="1" y="2717"/>
                    <a:pt x="914" y="3493"/>
                    <a:pt x="2032" y="3493"/>
                  </a:cubicBezTo>
                  <a:cubicBezTo>
                    <a:pt x="3174" y="3493"/>
                    <a:pt x="4087" y="2717"/>
                    <a:pt x="4087" y="1758"/>
                  </a:cubicBezTo>
                  <a:cubicBezTo>
                    <a:pt x="4087" y="800"/>
                    <a:pt x="3174" y="1"/>
                    <a:pt x="20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 flipH="1">
              <a:off x="4580137" y="5108015"/>
              <a:ext cx="63678" cy="62236"/>
            </a:xfrm>
            <a:custGeom>
              <a:rect b="b" l="l" r="r" t="t"/>
              <a:pathLst>
                <a:path extrusionOk="0" h="1942" w="1987">
                  <a:moveTo>
                    <a:pt x="1005" y="1"/>
                  </a:moveTo>
                  <a:cubicBezTo>
                    <a:pt x="457" y="1"/>
                    <a:pt x="0" y="435"/>
                    <a:pt x="0" y="960"/>
                  </a:cubicBezTo>
                  <a:cubicBezTo>
                    <a:pt x="0" y="1507"/>
                    <a:pt x="457" y="1941"/>
                    <a:pt x="1005" y="1941"/>
                  </a:cubicBezTo>
                  <a:cubicBezTo>
                    <a:pt x="1552" y="1941"/>
                    <a:pt x="1986" y="1507"/>
                    <a:pt x="1986" y="960"/>
                  </a:cubicBezTo>
                  <a:cubicBezTo>
                    <a:pt x="1986" y="435"/>
                    <a:pt x="1552" y="1"/>
                    <a:pt x="100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 flipH="1">
              <a:off x="4312412" y="5005591"/>
              <a:ext cx="205585" cy="164532"/>
            </a:xfrm>
            <a:custGeom>
              <a:rect b="b" l="l" r="r" t="t"/>
              <a:pathLst>
                <a:path extrusionOk="0" h="5134" w="6415">
                  <a:moveTo>
                    <a:pt x="2872" y="1"/>
                  </a:moveTo>
                  <a:cubicBezTo>
                    <a:pt x="1862" y="1"/>
                    <a:pt x="952" y="498"/>
                    <a:pt x="571" y="1371"/>
                  </a:cubicBezTo>
                  <a:cubicBezTo>
                    <a:pt x="0" y="2626"/>
                    <a:pt x="731" y="4178"/>
                    <a:pt x="2191" y="4840"/>
                  </a:cubicBezTo>
                  <a:cubicBezTo>
                    <a:pt x="2632" y="5040"/>
                    <a:pt x="3086" y="5133"/>
                    <a:pt x="3522" y="5133"/>
                  </a:cubicBezTo>
                  <a:cubicBezTo>
                    <a:pt x="4533" y="5133"/>
                    <a:pt x="5445" y="4629"/>
                    <a:pt x="5844" y="3768"/>
                  </a:cubicBezTo>
                  <a:cubicBezTo>
                    <a:pt x="6414" y="2512"/>
                    <a:pt x="5684" y="960"/>
                    <a:pt x="4223" y="298"/>
                  </a:cubicBezTo>
                  <a:cubicBezTo>
                    <a:pt x="3778" y="96"/>
                    <a:pt x="3315" y="1"/>
                    <a:pt x="28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 flipH="1">
              <a:off x="4390705" y="5036357"/>
              <a:ext cx="89989" cy="89252"/>
            </a:xfrm>
            <a:custGeom>
              <a:rect b="b" l="l" r="r" t="t"/>
              <a:pathLst>
                <a:path extrusionOk="0" h="2785" w="2808">
                  <a:moveTo>
                    <a:pt x="1416" y="0"/>
                  </a:moveTo>
                  <a:cubicBezTo>
                    <a:pt x="639" y="0"/>
                    <a:pt x="0" y="616"/>
                    <a:pt x="0" y="1392"/>
                  </a:cubicBezTo>
                  <a:cubicBezTo>
                    <a:pt x="0" y="2168"/>
                    <a:pt x="639" y="2785"/>
                    <a:pt x="1416" y="2785"/>
                  </a:cubicBezTo>
                  <a:cubicBezTo>
                    <a:pt x="2192" y="2785"/>
                    <a:pt x="2808" y="2168"/>
                    <a:pt x="2808" y="1392"/>
                  </a:cubicBezTo>
                  <a:cubicBezTo>
                    <a:pt x="2808" y="616"/>
                    <a:pt x="2192" y="0"/>
                    <a:pt x="1416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 flipH="1">
              <a:off x="6350973" y="54437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 flipH="1">
              <a:off x="6113245" y="53214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 flipH="1">
              <a:off x="5976466" y="54655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 flipH="1">
              <a:off x="6116193" y="54385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 flipH="1">
              <a:off x="6130070" y="54524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 flipH="1">
              <a:off x="6219322" y="53798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 flipH="1">
              <a:off x="6274187" y="53983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 flipH="1">
              <a:off x="4013986" y="48787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 flipH="1">
              <a:off x="3949603" y="48296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 flipH="1">
              <a:off x="1548014" y="53324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 flipH="1">
              <a:off x="1437547" y="53807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 flipH="1">
              <a:off x="6809637" y="55124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 flipH="1">
              <a:off x="6745254" y="54633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 flipH="1">
              <a:off x="6634818" y="55116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 flipH="1">
              <a:off x="8156305" y="4853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 flipH="1">
              <a:off x="8091954" y="4805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 flipH="1">
              <a:off x="8844653" y="5588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 flipH="1">
              <a:off x="8734186" y="5637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 flipH="1">
              <a:off x="313224" y="49272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 flipH="1">
              <a:off x="248873" y="48789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 flipH="1">
              <a:off x="138405" y="49272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 flipH="1">
              <a:off x="2251861" y="4302533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 flipH="1">
              <a:off x="2187478" y="4253500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1" name="Google Shape;271;p13"/>
            <p:cNvGrpSpPr/>
            <p:nvPr/>
          </p:nvGrpSpPr>
          <p:grpSpPr>
            <a:xfrm flipH="1">
              <a:off x="2251849" y="4431203"/>
              <a:ext cx="712512" cy="315444"/>
              <a:chOff x="6179640" y="3821603"/>
              <a:chExt cx="712512" cy="315444"/>
            </a:xfrm>
          </p:grpSpPr>
          <p:sp>
            <p:nvSpPr>
              <p:cNvPr id="272" name="Google Shape;272;p13"/>
              <p:cNvSpPr/>
              <p:nvPr/>
            </p:nvSpPr>
            <p:spPr>
              <a:xfrm flipH="1">
                <a:off x="6179640" y="3993954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 flipH="1">
                <a:off x="6546840" y="3821603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 flipH="1">
                <a:off x="6704866" y="4024015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 flipH="1">
                <a:off x="6565139" y="3985462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6613403" y="4005940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6345678" y="3903516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6423970" y="3934282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" name="Google Shape;279;p13"/>
          <p:cNvSpPr txBox="1"/>
          <p:nvPr>
            <p:ph idx="1" type="subTitle"/>
          </p:nvPr>
        </p:nvSpPr>
        <p:spPr>
          <a:xfrm>
            <a:off x="715988" y="2204975"/>
            <a:ext cx="3656100" cy="42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0" name="Google Shape;280;p13"/>
          <p:cNvSpPr txBox="1"/>
          <p:nvPr>
            <p:ph hasCustomPrompt="1" type="title"/>
          </p:nvPr>
        </p:nvSpPr>
        <p:spPr>
          <a:xfrm>
            <a:off x="1948238" y="1225195"/>
            <a:ext cx="11916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/>
          <p:nvPr>
            <p:ph idx="2" type="subTitle"/>
          </p:nvPr>
        </p:nvSpPr>
        <p:spPr>
          <a:xfrm>
            <a:off x="715988" y="1861174"/>
            <a:ext cx="36561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3"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3" name="Google Shape;283;p13"/>
          <p:cNvSpPr txBox="1"/>
          <p:nvPr>
            <p:ph idx="4" type="subTitle"/>
          </p:nvPr>
        </p:nvSpPr>
        <p:spPr>
          <a:xfrm>
            <a:off x="715988" y="3737150"/>
            <a:ext cx="3656100" cy="42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hasCustomPrompt="1" idx="5" type="title"/>
          </p:nvPr>
        </p:nvSpPr>
        <p:spPr>
          <a:xfrm>
            <a:off x="1948238" y="2757394"/>
            <a:ext cx="11916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/>
          <p:nvPr>
            <p:ph idx="6" type="subTitle"/>
          </p:nvPr>
        </p:nvSpPr>
        <p:spPr>
          <a:xfrm>
            <a:off x="715988" y="3393349"/>
            <a:ext cx="36561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7" type="subTitle"/>
          </p:nvPr>
        </p:nvSpPr>
        <p:spPr>
          <a:xfrm>
            <a:off x="4771913" y="2204975"/>
            <a:ext cx="3656100" cy="42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hasCustomPrompt="1" idx="8" type="title"/>
          </p:nvPr>
        </p:nvSpPr>
        <p:spPr>
          <a:xfrm>
            <a:off x="6004163" y="1225195"/>
            <a:ext cx="11916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13"/>
          <p:cNvSpPr txBox="1"/>
          <p:nvPr>
            <p:ph idx="9" type="subTitle"/>
          </p:nvPr>
        </p:nvSpPr>
        <p:spPr>
          <a:xfrm>
            <a:off x="4771913" y="1861174"/>
            <a:ext cx="36561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89" name="Google Shape;289;p13"/>
          <p:cNvSpPr txBox="1"/>
          <p:nvPr>
            <p:ph idx="13" type="subTitle"/>
          </p:nvPr>
        </p:nvSpPr>
        <p:spPr>
          <a:xfrm>
            <a:off x="4771913" y="3737150"/>
            <a:ext cx="3656100" cy="420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90" name="Google Shape;290;p13"/>
          <p:cNvSpPr txBox="1"/>
          <p:nvPr>
            <p:ph hasCustomPrompt="1" idx="14" type="title"/>
          </p:nvPr>
        </p:nvSpPr>
        <p:spPr>
          <a:xfrm>
            <a:off x="6004163" y="2757394"/>
            <a:ext cx="11916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13"/>
          <p:cNvSpPr txBox="1"/>
          <p:nvPr>
            <p:ph idx="15" type="subTitle"/>
          </p:nvPr>
        </p:nvSpPr>
        <p:spPr>
          <a:xfrm>
            <a:off x="4771913" y="3393349"/>
            <a:ext cx="36561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500"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 flipH="1">
            <a:off x="5" y="4372125"/>
            <a:ext cx="9143787" cy="771379"/>
            <a:chOff x="5" y="4372125"/>
            <a:chExt cx="9143787" cy="771379"/>
          </a:xfrm>
        </p:grpSpPr>
        <p:sp>
          <p:nvSpPr>
            <p:cNvPr id="294" name="Google Shape;294;p14"/>
            <p:cNvSpPr/>
            <p:nvPr/>
          </p:nvSpPr>
          <p:spPr>
            <a:xfrm flipH="1">
              <a:off x="5" y="4372125"/>
              <a:ext cx="4809819" cy="771379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" name="Google Shape;295;p14"/>
            <p:cNvGrpSpPr/>
            <p:nvPr/>
          </p:nvGrpSpPr>
          <p:grpSpPr>
            <a:xfrm>
              <a:off x="1255668" y="4620355"/>
              <a:ext cx="277381" cy="122802"/>
              <a:chOff x="3904115" y="4237878"/>
              <a:chExt cx="712512" cy="315444"/>
            </a:xfrm>
          </p:grpSpPr>
          <p:sp>
            <p:nvSpPr>
              <p:cNvPr id="296" name="Google Shape;296;p14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4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4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4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3" name="Google Shape;303;p14"/>
            <p:cNvSpPr/>
            <p:nvPr/>
          </p:nvSpPr>
          <p:spPr>
            <a:xfrm>
              <a:off x="3419475" y="4719902"/>
              <a:ext cx="5724317" cy="423538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997813" y="4988622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1043" y="5016992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160305" y="5020507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08285" y="4943572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019913" y="4999851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118829" y="4999509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126305" y="5007327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979793" y="4944779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4987612" y="4952597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4"/>
            <p:cNvSpPr/>
            <p:nvPr/>
          </p:nvSpPr>
          <p:spPr>
            <a:xfrm>
              <a:off x="5036563" y="4912611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4"/>
            <p:cNvSpPr/>
            <p:nvPr/>
          </p:nvSpPr>
          <p:spPr>
            <a:xfrm>
              <a:off x="5051188" y="4924719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4"/>
            <p:cNvSpPr/>
            <p:nvPr/>
          </p:nvSpPr>
          <p:spPr>
            <a:xfrm>
              <a:off x="5252757" y="4875856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4"/>
            <p:cNvSpPr/>
            <p:nvPr/>
          </p:nvSpPr>
          <p:spPr>
            <a:xfrm>
              <a:off x="5288797" y="4853339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 flipH="1">
              <a:off x="8058320" y="4940997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4"/>
            <p:cNvSpPr/>
            <p:nvPr/>
          </p:nvSpPr>
          <p:spPr>
            <a:xfrm flipH="1">
              <a:off x="8122908" y="4969367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4"/>
            <p:cNvSpPr/>
            <p:nvPr/>
          </p:nvSpPr>
          <p:spPr>
            <a:xfrm flipH="1">
              <a:off x="7895500" y="4972882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 flipH="1">
              <a:off x="7951585" y="4895947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4"/>
            <p:cNvSpPr/>
            <p:nvPr/>
          </p:nvSpPr>
          <p:spPr>
            <a:xfrm flipH="1">
              <a:off x="8073614" y="4952226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4"/>
            <p:cNvSpPr/>
            <p:nvPr/>
          </p:nvSpPr>
          <p:spPr>
            <a:xfrm flipH="1">
              <a:off x="7959061" y="4951884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4"/>
            <p:cNvSpPr/>
            <p:nvPr/>
          </p:nvSpPr>
          <p:spPr>
            <a:xfrm flipH="1">
              <a:off x="7977766" y="4959702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4"/>
            <p:cNvSpPr/>
            <p:nvPr/>
          </p:nvSpPr>
          <p:spPr>
            <a:xfrm flipH="1">
              <a:off x="8097755" y="4897154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4"/>
            <p:cNvSpPr/>
            <p:nvPr/>
          </p:nvSpPr>
          <p:spPr>
            <a:xfrm flipH="1">
              <a:off x="8116445" y="4904972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4"/>
            <p:cNvSpPr/>
            <p:nvPr/>
          </p:nvSpPr>
          <p:spPr>
            <a:xfrm flipH="1">
              <a:off x="8011751" y="4864986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4"/>
            <p:cNvSpPr/>
            <p:nvPr/>
          </p:nvSpPr>
          <p:spPr>
            <a:xfrm flipH="1">
              <a:off x="8042340" y="4877094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4"/>
            <p:cNvSpPr/>
            <p:nvPr/>
          </p:nvSpPr>
          <p:spPr>
            <a:xfrm flipH="1">
              <a:off x="7847904" y="4828231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4"/>
            <p:cNvSpPr/>
            <p:nvPr/>
          </p:nvSpPr>
          <p:spPr>
            <a:xfrm flipH="1">
              <a:off x="7818000" y="4805714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0" name="Google Shape;330;p14"/>
            <p:cNvGrpSpPr/>
            <p:nvPr/>
          </p:nvGrpSpPr>
          <p:grpSpPr>
            <a:xfrm>
              <a:off x="314318" y="4870267"/>
              <a:ext cx="277381" cy="122802"/>
              <a:chOff x="3904115" y="4237878"/>
              <a:chExt cx="712512" cy="315444"/>
            </a:xfrm>
          </p:grpSpPr>
          <p:sp>
            <p:nvSpPr>
              <p:cNvPr id="331" name="Google Shape;331;p14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2550366" y="4568132"/>
              <a:ext cx="277398" cy="227277"/>
              <a:chOff x="8258697" y="4269348"/>
              <a:chExt cx="746899" cy="611947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8380862" y="4706060"/>
                <a:ext cx="156584" cy="133894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8258697" y="4767078"/>
                <a:ext cx="139759" cy="11421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8730532" y="4774321"/>
                <a:ext cx="157289" cy="98963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8618590" y="4609116"/>
                <a:ext cx="148540" cy="106430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14"/>
              <p:cNvSpPr/>
              <p:nvPr/>
            </p:nvSpPr>
            <p:spPr>
              <a:xfrm>
                <a:off x="8428420" y="4729454"/>
                <a:ext cx="76081" cy="75376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14"/>
              <p:cNvSpPr/>
              <p:nvPr/>
            </p:nvSpPr>
            <p:spPr>
              <a:xfrm>
                <a:off x="8641280" y="4729454"/>
                <a:ext cx="109763" cy="94380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14"/>
              <p:cNvSpPr/>
              <p:nvPr/>
            </p:nvSpPr>
            <p:spPr>
              <a:xfrm>
                <a:off x="8657368" y="4746279"/>
                <a:ext cx="53423" cy="52686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14"/>
              <p:cNvSpPr/>
              <p:nvPr/>
            </p:nvSpPr>
            <p:spPr>
              <a:xfrm>
                <a:off x="8342084" y="4611680"/>
                <a:ext cx="110500" cy="9441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14"/>
              <p:cNvSpPr/>
              <p:nvPr/>
            </p:nvSpPr>
            <p:spPr>
              <a:xfrm>
                <a:off x="8358909" y="4628505"/>
                <a:ext cx="52718" cy="51981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14"/>
              <p:cNvSpPr/>
              <p:nvPr/>
            </p:nvSpPr>
            <p:spPr>
              <a:xfrm>
                <a:off x="8464250" y="4542457"/>
                <a:ext cx="173409" cy="138477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14"/>
              <p:cNvSpPr/>
              <p:nvPr/>
            </p:nvSpPr>
            <p:spPr>
              <a:xfrm>
                <a:off x="8495720" y="4568512"/>
                <a:ext cx="76081" cy="74671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14"/>
              <p:cNvSpPr/>
              <p:nvPr/>
            </p:nvSpPr>
            <p:spPr>
              <a:xfrm>
                <a:off x="8770015" y="4317612"/>
                <a:ext cx="60762" cy="76850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14"/>
              <p:cNvSpPr/>
              <p:nvPr/>
            </p:nvSpPr>
            <p:spPr>
              <a:xfrm>
                <a:off x="8846833" y="4269348"/>
                <a:ext cx="48296" cy="127293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8945571" y="4317612"/>
                <a:ext cx="60025" cy="7902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14"/>
          <p:cNvSpPr txBox="1"/>
          <p:nvPr>
            <p:ph idx="1" type="subTitle"/>
          </p:nvPr>
        </p:nvSpPr>
        <p:spPr>
          <a:xfrm>
            <a:off x="716086" y="609875"/>
            <a:ext cx="6291000" cy="2453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oppins Medium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4"/>
          <p:cNvSpPr txBox="1"/>
          <p:nvPr>
            <p:ph type="title"/>
          </p:nvPr>
        </p:nvSpPr>
        <p:spPr>
          <a:xfrm>
            <a:off x="715975" y="3381925"/>
            <a:ext cx="6291000" cy="542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Font typeface="Poppins Black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7" name="Google Shape;357;p15"/>
          <p:cNvSpPr txBox="1"/>
          <p:nvPr>
            <p:ph idx="1" type="subTitle"/>
          </p:nvPr>
        </p:nvSpPr>
        <p:spPr>
          <a:xfrm>
            <a:off x="1609440" y="1972150"/>
            <a:ext cx="24165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ONE_COLUMN_TEXT_1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16"/>
          <p:cNvGrpSpPr/>
          <p:nvPr/>
        </p:nvGrpSpPr>
        <p:grpSpPr>
          <a:xfrm>
            <a:off x="5" y="4372125"/>
            <a:ext cx="9143787" cy="771379"/>
            <a:chOff x="5" y="4372125"/>
            <a:chExt cx="9143787" cy="771379"/>
          </a:xfrm>
        </p:grpSpPr>
        <p:sp>
          <p:nvSpPr>
            <p:cNvPr id="360" name="Google Shape;360;p16"/>
            <p:cNvSpPr/>
            <p:nvPr/>
          </p:nvSpPr>
          <p:spPr>
            <a:xfrm flipH="1">
              <a:off x="5" y="4372125"/>
              <a:ext cx="4809819" cy="771379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1" name="Google Shape;361;p16"/>
            <p:cNvGrpSpPr/>
            <p:nvPr/>
          </p:nvGrpSpPr>
          <p:grpSpPr>
            <a:xfrm>
              <a:off x="1255668" y="4620355"/>
              <a:ext cx="277381" cy="122802"/>
              <a:chOff x="3904115" y="4237878"/>
              <a:chExt cx="712512" cy="315444"/>
            </a:xfrm>
          </p:grpSpPr>
          <p:sp>
            <p:nvSpPr>
              <p:cNvPr id="362" name="Google Shape;362;p16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" name="Google Shape;369;p16"/>
            <p:cNvSpPr/>
            <p:nvPr/>
          </p:nvSpPr>
          <p:spPr>
            <a:xfrm>
              <a:off x="3419475" y="4719902"/>
              <a:ext cx="5724317" cy="423538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6"/>
            <p:cNvSpPr/>
            <p:nvPr/>
          </p:nvSpPr>
          <p:spPr>
            <a:xfrm>
              <a:off x="4997813" y="4988622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6"/>
            <p:cNvSpPr/>
            <p:nvPr/>
          </p:nvSpPr>
          <p:spPr>
            <a:xfrm>
              <a:off x="4941043" y="5016992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6"/>
            <p:cNvSpPr/>
            <p:nvPr/>
          </p:nvSpPr>
          <p:spPr>
            <a:xfrm>
              <a:off x="5160305" y="5020507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6"/>
            <p:cNvSpPr/>
            <p:nvPr/>
          </p:nvSpPr>
          <p:spPr>
            <a:xfrm>
              <a:off x="5108285" y="4943572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6"/>
            <p:cNvSpPr/>
            <p:nvPr/>
          </p:nvSpPr>
          <p:spPr>
            <a:xfrm>
              <a:off x="5019913" y="4999851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6"/>
            <p:cNvSpPr/>
            <p:nvPr/>
          </p:nvSpPr>
          <p:spPr>
            <a:xfrm>
              <a:off x="5118829" y="4999509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6"/>
            <p:cNvSpPr/>
            <p:nvPr/>
          </p:nvSpPr>
          <p:spPr>
            <a:xfrm>
              <a:off x="5126305" y="5007327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6"/>
            <p:cNvSpPr/>
            <p:nvPr/>
          </p:nvSpPr>
          <p:spPr>
            <a:xfrm>
              <a:off x="4979793" y="4944779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6"/>
            <p:cNvSpPr/>
            <p:nvPr/>
          </p:nvSpPr>
          <p:spPr>
            <a:xfrm>
              <a:off x="4987612" y="4952597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6"/>
            <p:cNvSpPr/>
            <p:nvPr/>
          </p:nvSpPr>
          <p:spPr>
            <a:xfrm>
              <a:off x="5036563" y="4912611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6"/>
            <p:cNvSpPr/>
            <p:nvPr/>
          </p:nvSpPr>
          <p:spPr>
            <a:xfrm>
              <a:off x="5051188" y="4924719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6"/>
            <p:cNvSpPr/>
            <p:nvPr/>
          </p:nvSpPr>
          <p:spPr>
            <a:xfrm>
              <a:off x="5252757" y="4875856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6"/>
            <p:cNvSpPr/>
            <p:nvPr/>
          </p:nvSpPr>
          <p:spPr>
            <a:xfrm>
              <a:off x="5288797" y="4853339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6"/>
            <p:cNvSpPr/>
            <p:nvPr/>
          </p:nvSpPr>
          <p:spPr>
            <a:xfrm flipH="1">
              <a:off x="8058320" y="4940997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6"/>
            <p:cNvSpPr/>
            <p:nvPr/>
          </p:nvSpPr>
          <p:spPr>
            <a:xfrm flipH="1">
              <a:off x="8122908" y="4969367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6"/>
            <p:cNvSpPr/>
            <p:nvPr/>
          </p:nvSpPr>
          <p:spPr>
            <a:xfrm flipH="1">
              <a:off x="7895500" y="4972882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6"/>
            <p:cNvSpPr/>
            <p:nvPr/>
          </p:nvSpPr>
          <p:spPr>
            <a:xfrm flipH="1">
              <a:off x="7951585" y="4895947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6"/>
            <p:cNvSpPr/>
            <p:nvPr/>
          </p:nvSpPr>
          <p:spPr>
            <a:xfrm flipH="1">
              <a:off x="8073614" y="4952226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6"/>
            <p:cNvSpPr/>
            <p:nvPr/>
          </p:nvSpPr>
          <p:spPr>
            <a:xfrm flipH="1">
              <a:off x="7959061" y="4951884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6"/>
            <p:cNvSpPr/>
            <p:nvPr/>
          </p:nvSpPr>
          <p:spPr>
            <a:xfrm flipH="1">
              <a:off x="7977766" y="4959702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6"/>
            <p:cNvSpPr/>
            <p:nvPr/>
          </p:nvSpPr>
          <p:spPr>
            <a:xfrm flipH="1">
              <a:off x="8097755" y="4897154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6"/>
            <p:cNvSpPr/>
            <p:nvPr/>
          </p:nvSpPr>
          <p:spPr>
            <a:xfrm flipH="1">
              <a:off x="8116445" y="4904972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6"/>
            <p:cNvSpPr/>
            <p:nvPr/>
          </p:nvSpPr>
          <p:spPr>
            <a:xfrm flipH="1">
              <a:off x="8011751" y="4864986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6"/>
            <p:cNvSpPr/>
            <p:nvPr/>
          </p:nvSpPr>
          <p:spPr>
            <a:xfrm flipH="1">
              <a:off x="8042340" y="4877094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6"/>
            <p:cNvSpPr/>
            <p:nvPr/>
          </p:nvSpPr>
          <p:spPr>
            <a:xfrm flipH="1">
              <a:off x="7847904" y="4828231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6"/>
            <p:cNvSpPr/>
            <p:nvPr/>
          </p:nvSpPr>
          <p:spPr>
            <a:xfrm flipH="1">
              <a:off x="7818000" y="4805714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6" name="Google Shape;396;p16"/>
            <p:cNvGrpSpPr/>
            <p:nvPr/>
          </p:nvGrpSpPr>
          <p:grpSpPr>
            <a:xfrm>
              <a:off x="314318" y="4870267"/>
              <a:ext cx="277381" cy="122802"/>
              <a:chOff x="3904115" y="4237878"/>
              <a:chExt cx="712512" cy="315444"/>
            </a:xfrm>
          </p:grpSpPr>
          <p:sp>
            <p:nvSpPr>
              <p:cNvPr id="397" name="Google Shape;397;p16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4" name="Google Shape;404;p16"/>
            <p:cNvGrpSpPr/>
            <p:nvPr/>
          </p:nvGrpSpPr>
          <p:grpSpPr>
            <a:xfrm>
              <a:off x="2550366" y="4568132"/>
              <a:ext cx="277398" cy="227277"/>
              <a:chOff x="8258697" y="4269348"/>
              <a:chExt cx="746899" cy="611947"/>
            </a:xfrm>
          </p:grpSpPr>
          <p:sp>
            <p:nvSpPr>
              <p:cNvPr id="405" name="Google Shape;405;p16"/>
              <p:cNvSpPr/>
              <p:nvPr/>
            </p:nvSpPr>
            <p:spPr>
              <a:xfrm>
                <a:off x="8380862" y="4706060"/>
                <a:ext cx="156584" cy="133894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16"/>
              <p:cNvSpPr/>
              <p:nvPr/>
            </p:nvSpPr>
            <p:spPr>
              <a:xfrm>
                <a:off x="8258697" y="4767078"/>
                <a:ext cx="139759" cy="11421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16"/>
              <p:cNvSpPr/>
              <p:nvPr/>
            </p:nvSpPr>
            <p:spPr>
              <a:xfrm>
                <a:off x="8730532" y="4774321"/>
                <a:ext cx="157289" cy="98963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16"/>
              <p:cNvSpPr/>
              <p:nvPr/>
            </p:nvSpPr>
            <p:spPr>
              <a:xfrm>
                <a:off x="8618590" y="4609116"/>
                <a:ext cx="148540" cy="106430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16"/>
              <p:cNvSpPr/>
              <p:nvPr/>
            </p:nvSpPr>
            <p:spPr>
              <a:xfrm>
                <a:off x="8428420" y="4729454"/>
                <a:ext cx="76081" cy="75376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6"/>
              <p:cNvSpPr/>
              <p:nvPr/>
            </p:nvSpPr>
            <p:spPr>
              <a:xfrm>
                <a:off x="8641280" y="4729454"/>
                <a:ext cx="109763" cy="94380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6"/>
              <p:cNvSpPr/>
              <p:nvPr/>
            </p:nvSpPr>
            <p:spPr>
              <a:xfrm>
                <a:off x="8657368" y="4746279"/>
                <a:ext cx="53423" cy="52686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6"/>
              <p:cNvSpPr/>
              <p:nvPr/>
            </p:nvSpPr>
            <p:spPr>
              <a:xfrm>
                <a:off x="8342084" y="4611680"/>
                <a:ext cx="110500" cy="9441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>
                <a:off x="8358909" y="4628505"/>
                <a:ext cx="52718" cy="51981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4" name="Google Shape;414;p16"/>
              <p:cNvSpPr/>
              <p:nvPr/>
            </p:nvSpPr>
            <p:spPr>
              <a:xfrm>
                <a:off x="8464250" y="4542457"/>
                <a:ext cx="173409" cy="138477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5" name="Google Shape;415;p16"/>
              <p:cNvSpPr/>
              <p:nvPr/>
            </p:nvSpPr>
            <p:spPr>
              <a:xfrm>
                <a:off x="8495720" y="4568512"/>
                <a:ext cx="76081" cy="74671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16"/>
              <p:cNvSpPr/>
              <p:nvPr/>
            </p:nvSpPr>
            <p:spPr>
              <a:xfrm>
                <a:off x="8770015" y="4317612"/>
                <a:ext cx="60762" cy="76850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6"/>
              <p:cNvSpPr/>
              <p:nvPr/>
            </p:nvSpPr>
            <p:spPr>
              <a:xfrm>
                <a:off x="8846833" y="4269348"/>
                <a:ext cx="48296" cy="127293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6"/>
              <p:cNvSpPr/>
              <p:nvPr/>
            </p:nvSpPr>
            <p:spPr>
              <a:xfrm>
                <a:off x="8945571" y="4317612"/>
                <a:ext cx="60025" cy="7902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19" name="Google Shape;419;p16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16"/>
          <p:cNvSpPr txBox="1"/>
          <p:nvPr>
            <p:ph idx="1" type="body"/>
          </p:nvPr>
        </p:nvSpPr>
        <p:spPr>
          <a:xfrm>
            <a:off x="3823207" y="1659516"/>
            <a:ext cx="4203900" cy="22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7"/>
          <p:cNvSpPr txBox="1"/>
          <p:nvPr>
            <p:ph idx="1" type="subTitle"/>
          </p:nvPr>
        </p:nvSpPr>
        <p:spPr>
          <a:xfrm>
            <a:off x="756865" y="2790404"/>
            <a:ext cx="21717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3" name="Google Shape;423;p17"/>
          <p:cNvSpPr txBox="1"/>
          <p:nvPr>
            <p:ph idx="2" type="subTitle"/>
          </p:nvPr>
        </p:nvSpPr>
        <p:spPr>
          <a:xfrm>
            <a:off x="756865" y="2350089"/>
            <a:ext cx="21717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4" name="Google Shape;424;p17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5" name="Google Shape;425;p17"/>
          <p:cNvSpPr txBox="1"/>
          <p:nvPr>
            <p:ph idx="3" type="subTitle"/>
          </p:nvPr>
        </p:nvSpPr>
        <p:spPr>
          <a:xfrm>
            <a:off x="3486162" y="2790404"/>
            <a:ext cx="21717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6" name="Google Shape;426;p17"/>
          <p:cNvSpPr txBox="1"/>
          <p:nvPr>
            <p:ph idx="4" type="subTitle"/>
          </p:nvPr>
        </p:nvSpPr>
        <p:spPr>
          <a:xfrm>
            <a:off x="3486162" y="2350089"/>
            <a:ext cx="21717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7" name="Google Shape;427;p17"/>
          <p:cNvSpPr txBox="1"/>
          <p:nvPr>
            <p:ph idx="5" type="subTitle"/>
          </p:nvPr>
        </p:nvSpPr>
        <p:spPr>
          <a:xfrm>
            <a:off x="6215435" y="2790400"/>
            <a:ext cx="2171700" cy="10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8" name="Google Shape;428;p17"/>
          <p:cNvSpPr txBox="1"/>
          <p:nvPr>
            <p:ph idx="6" type="subTitle"/>
          </p:nvPr>
        </p:nvSpPr>
        <p:spPr>
          <a:xfrm>
            <a:off x="6215435" y="2350089"/>
            <a:ext cx="21717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429" name="Google Shape;429;p17"/>
          <p:cNvGrpSpPr/>
          <p:nvPr/>
        </p:nvGrpSpPr>
        <p:grpSpPr>
          <a:xfrm flipH="1">
            <a:off x="152" y="4197598"/>
            <a:ext cx="9143697" cy="1793634"/>
            <a:chOff x="152" y="4197598"/>
            <a:chExt cx="9143697" cy="1793634"/>
          </a:xfrm>
        </p:grpSpPr>
        <p:grpSp>
          <p:nvGrpSpPr>
            <p:cNvPr id="430" name="Google Shape;430;p17"/>
            <p:cNvGrpSpPr/>
            <p:nvPr/>
          </p:nvGrpSpPr>
          <p:grpSpPr>
            <a:xfrm>
              <a:off x="4258679" y="4546476"/>
              <a:ext cx="3568749" cy="1021889"/>
              <a:chOff x="3286123" y="2239176"/>
              <a:chExt cx="3568749" cy="1021889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3286123" y="2239176"/>
                <a:ext cx="3568749" cy="1018338"/>
              </a:xfrm>
              <a:custGeom>
                <a:rect b="b" l="l" r="r" t="t"/>
                <a:pathLst>
                  <a:path extrusionOk="0" h="55968" w="196139">
                    <a:moveTo>
                      <a:pt x="124102" y="0"/>
                    </a:moveTo>
                    <a:cubicBezTo>
                      <a:pt x="74685" y="0"/>
                      <a:pt x="30335" y="21638"/>
                      <a:pt x="0" y="55968"/>
                    </a:cubicBezTo>
                    <a:lnTo>
                      <a:pt x="196138" y="55968"/>
                    </a:lnTo>
                    <a:lnTo>
                      <a:pt x="196138" y="16457"/>
                    </a:lnTo>
                    <a:cubicBezTo>
                      <a:pt x="174363" y="5912"/>
                      <a:pt x="149917" y="0"/>
                      <a:pt x="124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6421826" y="3161574"/>
                <a:ext cx="88901" cy="76019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6352464" y="3196219"/>
                <a:ext cx="79348" cy="6484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6620361" y="3200331"/>
                <a:ext cx="89301" cy="56186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6556803" y="3106533"/>
                <a:ext cx="84334" cy="60426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6448829" y="3174857"/>
                <a:ext cx="43195" cy="42795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6569686" y="3174857"/>
                <a:ext cx="62318" cy="53584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6578820" y="3184410"/>
                <a:ext cx="30331" cy="29913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6399810" y="3107988"/>
                <a:ext cx="62736" cy="5360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6409362" y="3117541"/>
                <a:ext cx="29931" cy="29512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6469172" y="3068686"/>
                <a:ext cx="98453" cy="78621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6487040" y="3083479"/>
                <a:ext cx="43195" cy="42394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4179065" y="2993611"/>
                <a:ext cx="105513" cy="66466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3989264" y="2895756"/>
                <a:ext cx="86827" cy="887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3880035" y="3010679"/>
                <a:ext cx="106332" cy="64174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3991338" y="2988790"/>
                <a:ext cx="74363" cy="63573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4002147" y="3000417"/>
                <a:ext cx="36153" cy="35335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4073583" y="2942264"/>
                <a:ext cx="116721" cy="93413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4094763" y="2959731"/>
                <a:ext cx="51092" cy="50673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4325268" y="2740439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4368883" y="2712600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5948772" y="3171127"/>
                <a:ext cx="27420" cy="72689"/>
              </a:xfrm>
              <a:custGeom>
                <a:rect b="b" l="l" r="r" t="t"/>
                <a:pathLst>
                  <a:path extrusionOk="0" h="3995" w="1507">
                    <a:moveTo>
                      <a:pt x="1" y="0"/>
                    </a:moveTo>
                    <a:cubicBezTo>
                      <a:pt x="23" y="114"/>
                      <a:pt x="46" y="206"/>
                      <a:pt x="46" y="297"/>
                    </a:cubicBezTo>
                    <a:cubicBezTo>
                      <a:pt x="69" y="388"/>
                      <a:pt x="69" y="479"/>
                      <a:pt x="92" y="571"/>
                    </a:cubicBezTo>
                    <a:cubicBezTo>
                      <a:pt x="137" y="730"/>
                      <a:pt x="160" y="913"/>
                      <a:pt x="206" y="1073"/>
                    </a:cubicBezTo>
                    <a:cubicBezTo>
                      <a:pt x="229" y="1233"/>
                      <a:pt x="274" y="1392"/>
                      <a:pt x="297" y="1552"/>
                    </a:cubicBezTo>
                    <a:cubicBezTo>
                      <a:pt x="343" y="1712"/>
                      <a:pt x="389" y="1872"/>
                      <a:pt x="411" y="2009"/>
                    </a:cubicBezTo>
                    <a:cubicBezTo>
                      <a:pt x="503" y="2328"/>
                      <a:pt x="571" y="2625"/>
                      <a:pt x="662" y="2945"/>
                    </a:cubicBezTo>
                    <a:cubicBezTo>
                      <a:pt x="708" y="3104"/>
                      <a:pt x="754" y="3287"/>
                      <a:pt x="799" y="3447"/>
                    </a:cubicBezTo>
                    <a:cubicBezTo>
                      <a:pt x="845" y="3538"/>
                      <a:pt x="868" y="3629"/>
                      <a:pt x="891" y="3721"/>
                    </a:cubicBezTo>
                    <a:cubicBezTo>
                      <a:pt x="936" y="3812"/>
                      <a:pt x="959" y="3903"/>
                      <a:pt x="1005" y="3994"/>
                    </a:cubicBezTo>
                    <a:cubicBezTo>
                      <a:pt x="1142" y="3835"/>
                      <a:pt x="1233" y="3652"/>
                      <a:pt x="1302" y="3470"/>
                    </a:cubicBezTo>
                    <a:cubicBezTo>
                      <a:pt x="1324" y="3424"/>
                      <a:pt x="1347" y="3378"/>
                      <a:pt x="1347" y="3333"/>
                    </a:cubicBezTo>
                    <a:cubicBezTo>
                      <a:pt x="1370" y="3287"/>
                      <a:pt x="1393" y="3241"/>
                      <a:pt x="1393" y="3196"/>
                    </a:cubicBezTo>
                    <a:cubicBezTo>
                      <a:pt x="1416" y="3104"/>
                      <a:pt x="1439" y="3013"/>
                      <a:pt x="1461" y="2922"/>
                    </a:cubicBezTo>
                    <a:cubicBezTo>
                      <a:pt x="1507" y="2534"/>
                      <a:pt x="1484" y="2146"/>
                      <a:pt x="1393" y="1780"/>
                    </a:cubicBezTo>
                    <a:cubicBezTo>
                      <a:pt x="1302" y="1392"/>
                      <a:pt x="1142" y="1050"/>
                      <a:pt x="914" y="730"/>
                    </a:cubicBezTo>
                    <a:cubicBezTo>
                      <a:pt x="799" y="571"/>
                      <a:pt x="662" y="434"/>
                      <a:pt x="525" y="320"/>
                    </a:cubicBezTo>
                    <a:cubicBezTo>
                      <a:pt x="434" y="251"/>
                      <a:pt x="366" y="183"/>
                      <a:pt x="274" y="137"/>
                    </a:cubicBezTo>
                    <a:cubicBezTo>
                      <a:pt x="206" y="91"/>
                      <a:pt x="115" y="46"/>
                      <a:pt x="1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>
                <a:off x="6004833" y="3198529"/>
                <a:ext cx="34079" cy="45287"/>
              </a:xfrm>
              <a:custGeom>
                <a:rect b="b" l="l" r="r" t="t"/>
                <a:pathLst>
                  <a:path extrusionOk="0" h="2489" w="1873">
                    <a:moveTo>
                      <a:pt x="1644" y="1"/>
                    </a:moveTo>
                    <a:cubicBezTo>
                      <a:pt x="1553" y="1"/>
                      <a:pt x="1485" y="23"/>
                      <a:pt x="1416" y="23"/>
                    </a:cubicBezTo>
                    <a:cubicBezTo>
                      <a:pt x="1256" y="69"/>
                      <a:pt x="1119" y="115"/>
                      <a:pt x="982" y="183"/>
                    </a:cubicBezTo>
                    <a:cubicBezTo>
                      <a:pt x="731" y="320"/>
                      <a:pt x="503" y="503"/>
                      <a:pt x="320" y="754"/>
                    </a:cubicBezTo>
                    <a:cubicBezTo>
                      <a:pt x="252" y="868"/>
                      <a:pt x="161" y="1005"/>
                      <a:pt x="115" y="1142"/>
                    </a:cubicBezTo>
                    <a:cubicBezTo>
                      <a:pt x="69" y="1302"/>
                      <a:pt x="24" y="1439"/>
                      <a:pt x="1" y="1598"/>
                    </a:cubicBezTo>
                    <a:cubicBezTo>
                      <a:pt x="1" y="1667"/>
                      <a:pt x="1" y="1758"/>
                      <a:pt x="1" y="1827"/>
                    </a:cubicBezTo>
                    <a:cubicBezTo>
                      <a:pt x="1" y="1872"/>
                      <a:pt x="24" y="1895"/>
                      <a:pt x="24" y="1941"/>
                    </a:cubicBezTo>
                    <a:cubicBezTo>
                      <a:pt x="24" y="1964"/>
                      <a:pt x="24" y="1986"/>
                      <a:pt x="24" y="2009"/>
                    </a:cubicBezTo>
                    <a:cubicBezTo>
                      <a:pt x="24" y="2009"/>
                      <a:pt x="47" y="2032"/>
                      <a:pt x="47" y="2055"/>
                    </a:cubicBezTo>
                    <a:cubicBezTo>
                      <a:pt x="47" y="2100"/>
                      <a:pt x="69" y="2123"/>
                      <a:pt x="69" y="2169"/>
                    </a:cubicBezTo>
                    <a:cubicBezTo>
                      <a:pt x="92" y="2215"/>
                      <a:pt x="92" y="2237"/>
                      <a:pt x="115" y="2283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4" y="2374"/>
                    </a:lnTo>
                    <a:cubicBezTo>
                      <a:pt x="206" y="2420"/>
                      <a:pt x="229" y="2443"/>
                      <a:pt x="252" y="2488"/>
                    </a:cubicBezTo>
                    <a:cubicBezTo>
                      <a:pt x="275" y="2443"/>
                      <a:pt x="298" y="2420"/>
                      <a:pt x="320" y="2397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35" y="2283"/>
                      <a:pt x="435" y="2237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49"/>
                    </a:lnTo>
                    <a:cubicBezTo>
                      <a:pt x="823" y="1758"/>
                      <a:pt x="891" y="1690"/>
                      <a:pt x="960" y="1598"/>
                    </a:cubicBezTo>
                    <a:cubicBezTo>
                      <a:pt x="1028" y="1507"/>
                      <a:pt x="1097" y="1416"/>
                      <a:pt x="1142" y="1347"/>
                    </a:cubicBezTo>
                    <a:cubicBezTo>
                      <a:pt x="1279" y="1165"/>
                      <a:pt x="1393" y="982"/>
                      <a:pt x="1507" y="777"/>
                    </a:cubicBezTo>
                    <a:cubicBezTo>
                      <a:pt x="1576" y="662"/>
                      <a:pt x="1644" y="548"/>
                      <a:pt x="1690" y="434"/>
                    </a:cubicBezTo>
                    <a:cubicBezTo>
                      <a:pt x="1736" y="366"/>
                      <a:pt x="1758" y="297"/>
                      <a:pt x="1781" y="229"/>
                    </a:cubicBezTo>
                    <a:cubicBezTo>
                      <a:pt x="1827" y="160"/>
                      <a:pt x="1850" y="92"/>
                      <a:pt x="1873" y="23"/>
                    </a:cubicBezTo>
                    <a:cubicBezTo>
                      <a:pt x="1781" y="1"/>
                      <a:pt x="1713" y="1"/>
                      <a:pt x="1644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6642778" y="2941026"/>
                <a:ext cx="34498" cy="43632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6686394" y="2913624"/>
                <a:ext cx="27420" cy="72271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6742455" y="2941026"/>
                <a:ext cx="34079" cy="4486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5542084" y="2586354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5585699" y="2558515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9" name="Google Shape;459;p17"/>
            <p:cNvSpPr/>
            <p:nvPr/>
          </p:nvSpPr>
          <p:spPr>
            <a:xfrm flipH="1">
              <a:off x="152" y="4197598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 flipH="1">
              <a:off x="5314461" y="4785702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 flipH="1">
              <a:off x="8609104" y="5096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 flipH="1">
              <a:off x="8748094" y="5157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 flipH="1">
              <a:off x="8258729" y="5165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 flipH="1">
              <a:off x="8379420" y="4999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 flipH="1">
              <a:off x="8642017" y="5120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 flipH="1">
              <a:off x="8395508" y="5119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 flipH="1">
              <a:off x="8435759" y="5136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 flipH="1">
              <a:off x="8693966" y="5002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 flipH="1">
              <a:off x="8734186" y="5018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 flipH="1">
              <a:off x="8508892" y="4932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 flipH="1">
              <a:off x="8574717" y="4958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 flipH="1">
              <a:off x="606555" y="53156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 flipH="1">
              <a:off x="745545" y="53766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 flipH="1">
              <a:off x="256180" y="53839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 flipH="1">
              <a:off x="376871" y="52187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 flipH="1">
              <a:off x="639500" y="53390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 flipH="1">
              <a:off x="392958" y="53390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 flipH="1">
              <a:off x="433210" y="53558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 flipH="1">
              <a:off x="691417" y="52212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 flipH="1">
              <a:off x="732374" y="52381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 flipH="1">
              <a:off x="506343" y="51520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 flipH="1">
              <a:off x="572200" y="51781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 flipH="1">
              <a:off x="4146374" y="5096029"/>
              <a:ext cx="185843" cy="117070"/>
            </a:xfrm>
            <a:custGeom>
              <a:rect b="b" l="l" r="r" t="t"/>
              <a:pathLst>
                <a:path extrusionOk="0" h="3653" w="5799">
                  <a:moveTo>
                    <a:pt x="2777" y="1"/>
                  </a:moveTo>
                  <a:cubicBezTo>
                    <a:pt x="2460" y="1"/>
                    <a:pt x="2152" y="36"/>
                    <a:pt x="1873" y="124"/>
                  </a:cubicBezTo>
                  <a:cubicBezTo>
                    <a:pt x="366" y="603"/>
                    <a:pt x="1" y="1539"/>
                    <a:pt x="275" y="2475"/>
                  </a:cubicBezTo>
                  <a:cubicBezTo>
                    <a:pt x="498" y="3160"/>
                    <a:pt x="1029" y="3653"/>
                    <a:pt x="1928" y="3653"/>
                  </a:cubicBezTo>
                  <a:cubicBezTo>
                    <a:pt x="2226" y="3653"/>
                    <a:pt x="2564" y="3599"/>
                    <a:pt x="2945" y="3479"/>
                  </a:cubicBezTo>
                  <a:cubicBezTo>
                    <a:pt x="4475" y="3000"/>
                    <a:pt x="5799" y="717"/>
                    <a:pt x="5799" y="717"/>
                  </a:cubicBezTo>
                  <a:cubicBezTo>
                    <a:pt x="5799" y="717"/>
                    <a:pt x="4197" y="1"/>
                    <a:pt x="277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 flipH="1">
              <a:off x="4513575" y="4923678"/>
              <a:ext cx="152931" cy="156392"/>
            </a:xfrm>
            <a:custGeom>
              <a:rect b="b" l="l" r="r" t="t"/>
              <a:pathLst>
                <a:path extrusionOk="0" h="4880" w="4772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1" y="2626"/>
                    <a:pt x="1028" y="3858"/>
                  </a:cubicBezTo>
                  <a:cubicBezTo>
                    <a:pt x="1630" y="4580"/>
                    <a:pt x="2223" y="4879"/>
                    <a:pt x="2764" y="4879"/>
                  </a:cubicBezTo>
                  <a:cubicBezTo>
                    <a:pt x="3145" y="4879"/>
                    <a:pt x="3501" y="4730"/>
                    <a:pt x="3813" y="4475"/>
                  </a:cubicBezTo>
                  <a:cubicBezTo>
                    <a:pt x="4566" y="3858"/>
                    <a:pt x="4771" y="2854"/>
                    <a:pt x="3744" y="1622"/>
                  </a:cubicBezTo>
                  <a:cubicBezTo>
                    <a:pt x="2717" y="389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 flipH="1">
              <a:off x="4671601" y="5126090"/>
              <a:ext cx="187286" cy="113032"/>
            </a:xfrm>
            <a:custGeom>
              <a:rect b="b" l="l" r="r" t="t"/>
              <a:pathLst>
                <a:path extrusionOk="0" h="3527" w="5844">
                  <a:moveTo>
                    <a:pt x="3726" y="0"/>
                  </a:moveTo>
                  <a:cubicBezTo>
                    <a:pt x="3644" y="0"/>
                    <a:pt x="3558" y="2"/>
                    <a:pt x="3470" y="8"/>
                  </a:cubicBezTo>
                  <a:cubicBezTo>
                    <a:pt x="1872" y="99"/>
                    <a:pt x="1" y="1970"/>
                    <a:pt x="1" y="1970"/>
                  </a:cubicBezTo>
                  <a:cubicBezTo>
                    <a:pt x="1" y="1970"/>
                    <a:pt x="1945" y="3526"/>
                    <a:pt x="3522" y="3526"/>
                  </a:cubicBezTo>
                  <a:cubicBezTo>
                    <a:pt x="3566" y="3526"/>
                    <a:pt x="3610" y="3525"/>
                    <a:pt x="3653" y="3523"/>
                  </a:cubicBezTo>
                  <a:cubicBezTo>
                    <a:pt x="5250" y="3454"/>
                    <a:pt x="5844" y="2610"/>
                    <a:pt x="5798" y="1651"/>
                  </a:cubicBezTo>
                  <a:cubicBezTo>
                    <a:pt x="5755" y="724"/>
                    <a:pt x="5141" y="0"/>
                    <a:pt x="372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 flipH="1">
              <a:off x="4531874" y="5087537"/>
              <a:ext cx="130978" cy="111974"/>
            </a:xfrm>
            <a:custGeom>
              <a:rect b="b" l="l" r="r" t="t"/>
              <a:pathLst>
                <a:path extrusionOk="0" h="3494" w="4087">
                  <a:moveTo>
                    <a:pt x="2032" y="1"/>
                  </a:moveTo>
                  <a:cubicBezTo>
                    <a:pt x="914" y="1"/>
                    <a:pt x="1" y="800"/>
                    <a:pt x="1" y="1758"/>
                  </a:cubicBezTo>
                  <a:cubicBezTo>
                    <a:pt x="1" y="2717"/>
                    <a:pt x="914" y="3493"/>
                    <a:pt x="2032" y="3493"/>
                  </a:cubicBezTo>
                  <a:cubicBezTo>
                    <a:pt x="3174" y="3493"/>
                    <a:pt x="4087" y="2717"/>
                    <a:pt x="4087" y="1758"/>
                  </a:cubicBezTo>
                  <a:cubicBezTo>
                    <a:pt x="4087" y="800"/>
                    <a:pt x="3174" y="1"/>
                    <a:pt x="20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 flipH="1">
              <a:off x="4580137" y="5108015"/>
              <a:ext cx="63678" cy="62236"/>
            </a:xfrm>
            <a:custGeom>
              <a:rect b="b" l="l" r="r" t="t"/>
              <a:pathLst>
                <a:path extrusionOk="0" h="1942" w="1987">
                  <a:moveTo>
                    <a:pt x="1005" y="1"/>
                  </a:moveTo>
                  <a:cubicBezTo>
                    <a:pt x="457" y="1"/>
                    <a:pt x="0" y="435"/>
                    <a:pt x="0" y="960"/>
                  </a:cubicBezTo>
                  <a:cubicBezTo>
                    <a:pt x="0" y="1507"/>
                    <a:pt x="457" y="1941"/>
                    <a:pt x="1005" y="1941"/>
                  </a:cubicBezTo>
                  <a:cubicBezTo>
                    <a:pt x="1552" y="1941"/>
                    <a:pt x="1986" y="1507"/>
                    <a:pt x="1986" y="960"/>
                  </a:cubicBezTo>
                  <a:cubicBezTo>
                    <a:pt x="1986" y="435"/>
                    <a:pt x="1552" y="1"/>
                    <a:pt x="100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 flipH="1">
              <a:off x="4312412" y="5005591"/>
              <a:ext cx="205585" cy="164532"/>
            </a:xfrm>
            <a:custGeom>
              <a:rect b="b" l="l" r="r" t="t"/>
              <a:pathLst>
                <a:path extrusionOk="0" h="5134" w="6415">
                  <a:moveTo>
                    <a:pt x="2872" y="1"/>
                  </a:moveTo>
                  <a:cubicBezTo>
                    <a:pt x="1862" y="1"/>
                    <a:pt x="952" y="498"/>
                    <a:pt x="571" y="1371"/>
                  </a:cubicBezTo>
                  <a:cubicBezTo>
                    <a:pt x="0" y="2626"/>
                    <a:pt x="731" y="4178"/>
                    <a:pt x="2191" y="4840"/>
                  </a:cubicBezTo>
                  <a:cubicBezTo>
                    <a:pt x="2632" y="5040"/>
                    <a:pt x="3086" y="5133"/>
                    <a:pt x="3522" y="5133"/>
                  </a:cubicBezTo>
                  <a:cubicBezTo>
                    <a:pt x="4533" y="5133"/>
                    <a:pt x="5445" y="4629"/>
                    <a:pt x="5844" y="3768"/>
                  </a:cubicBezTo>
                  <a:cubicBezTo>
                    <a:pt x="6414" y="2512"/>
                    <a:pt x="5684" y="960"/>
                    <a:pt x="4223" y="298"/>
                  </a:cubicBezTo>
                  <a:cubicBezTo>
                    <a:pt x="3778" y="96"/>
                    <a:pt x="3315" y="1"/>
                    <a:pt x="28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 flipH="1">
              <a:off x="4390705" y="5036357"/>
              <a:ext cx="89989" cy="89252"/>
            </a:xfrm>
            <a:custGeom>
              <a:rect b="b" l="l" r="r" t="t"/>
              <a:pathLst>
                <a:path extrusionOk="0" h="2785" w="2808">
                  <a:moveTo>
                    <a:pt x="1416" y="0"/>
                  </a:moveTo>
                  <a:cubicBezTo>
                    <a:pt x="639" y="0"/>
                    <a:pt x="0" y="616"/>
                    <a:pt x="0" y="1392"/>
                  </a:cubicBezTo>
                  <a:cubicBezTo>
                    <a:pt x="0" y="2168"/>
                    <a:pt x="639" y="2785"/>
                    <a:pt x="1416" y="2785"/>
                  </a:cubicBezTo>
                  <a:cubicBezTo>
                    <a:pt x="2192" y="2785"/>
                    <a:pt x="2808" y="2168"/>
                    <a:pt x="2808" y="1392"/>
                  </a:cubicBezTo>
                  <a:cubicBezTo>
                    <a:pt x="2808" y="616"/>
                    <a:pt x="2192" y="0"/>
                    <a:pt x="1416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 flipH="1">
              <a:off x="6350973" y="54437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 flipH="1">
              <a:off x="6113245" y="53214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 flipH="1">
              <a:off x="5976466" y="54655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 flipH="1">
              <a:off x="6116193" y="54385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 flipH="1">
              <a:off x="6130070" y="54524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 flipH="1">
              <a:off x="6219322" y="53798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 flipH="1">
              <a:off x="6274187" y="53983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 flipH="1">
              <a:off x="4013986" y="48787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 flipH="1">
              <a:off x="3949603" y="48296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 flipH="1">
              <a:off x="1548014" y="53324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 flipH="1">
              <a:off x="1437547" y="53807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 flipH="1">
              <a:off x="6809637" y="55124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 flipH="1">
              <a:off x="6745254" y="54633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 flipH="1">
              <a:off x="6634818" y="55116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 flipH="1">
              <a:off x="8156305" y="4853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 flipH="1">
              <a:off x="8091954" y="4805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 flipH="1">
              <a:off x="8844653" y="5588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 flipH="1">
              <a:off x="8734186" y="5637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 flipH="1">
              <a:off x="313224" y="49272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 flipH="1">
              <a:off x="248873" y="48789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 flipH="1">
              <a:off x="138405" y="49272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 flipH="1">
              <a:off x="2251861" y="4302533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 flipH="1">
              <a:off x="2187478" y="4253500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3" name="Google Shape;513;p17"/>
            <p:cNvGrpSpPr/>
            <p:nvPr/>
          </p:nvGrpSpPr>
          <p:grpSpPr>
            <a:xfrm flipH="1">
              <a:off x="2251849" y="4431203"/>
              <a:ext cx="712512" cy="315444"/>
              <a:chOff x="6179640" y="3821603"/>
              <a:chExt cx="712512" cy="315444"/>
            </a:xfrm>
          </p:grpSpPr>
          <p:sp>
            <p:nvSpPr>
              <p:cNvPr id="514" name="Google Shape;514;p17"/>
              <p:cNvSpPr/>
              <p:nvPr/>
            </p:nvSpPr>
            <p:spPr>
              <a:xfrm flipH="1">
                <a:off x="6179640" y="3993954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 flipH="1">
                <a:off x="6546840" y="3821603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7"/>
              <p:cNvSpPr/>
              <p:nvPr/>
            </p:nvSpPr>
            <p:spPr>
              <a:xfrm flipH="1">
                <a:off x="6704866" y="4024015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7"/>
              <p:cNvSpPr/>
              <p:nvPr/>
            </p:nvSpPr>
            <p:spPr>
              <a:xfrm flipH="1">
                <a:off x="6565139" y="3985462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7"/>
              <p:cNvSpPr/>
              <p:nvPr/>
            </p:nvSpPr>
            <p:spPr>
              <a:xfrm flipH="1">
                <a:off x="6613403" y="4005940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7"/>
              <p:cNvSpPr/>
              <p:nvPr/>
            </p:nvSpPr>
            <p:spPr>
              <a:xfrm flipH="1">
                <a:off x="6345678" y="3903516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7"/>
              <p:cNvSpPr/>
              <p:nvPr/>
            </p:nvSpPr>
            <p:spPr>
              <a:xfrm flipH="1">
                <a:off x="6423970" y="3934282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2_2_2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" name="Google Shape;522;p18"/>
          <p:cNvGrpSpPr/>
          <p:nvPr/>
        </p:nvGrpSpPr>
        <p:grpSpPr>
          <a:xfrm>
            <a:off x="152" y="4349998"/>
            <a:ext cx="9143697" cy="1793634"/>
            <a:chOff x="152" y="4197598"/>
            <a:chExt cx="9143697" cy="1793634"/>
          </a:xfrm>
        </p:grpSpPr>
        <p:grpSp>
          <p:nvGrpSpPr>
            <p:cNvPr id="523" name="Google Shape;523;p18"/>
            <p:cNvGrpSpPr/>
            <p:nvPr/>
          </p:nvGrpSpPr>
          <p:grpSpPr>
            <a:xfrm>
              <a:off x="4258679" y="4546476"/>
              <a:ext cx="3568749" cy="1021889"/>
              <a:chOff x="3286123" y="2239176"/>
              <a:chExt cx="3568749" cy="1021889"/>
            </a:xfrm>
          </p:grpSpPr>
          <p:sp>
            <p:nvSpPr>
              <p:cNvPr id="524" name="Google Shape;524;p18"/>
              <p:cNvSpPr/>
              <p:nvPr/>
            </p:nvSpPr>
            <p:spPr>
              <a:xfrm>
                <a:off x="3286123" y="2239176"/>
                <a:ext cx="3568749" cy="1018338"/>
              </a:xfrm>
              <a:custGeom>
                <a:rect b="b" l="l" r="r" t="t"/>
                <a:pathLst>
                  <a:path extrusionOk="0" h="55968" w="196139">
                    <a:moveTo>
                      <a:pt x="124102" y="0"/>
                    </a:moveTo>
                    <a:cubicBezTo>
                      <a:pt x="74685" y="0"/>
                      <a:pt x="30335" y="21638"/>
                      <a:pt x="0" y="55968"/>
                    </a:cubicBezTo>
                    <a:lnTo>
                      <a:pt x="196138" y="55968"/>
                    </a:lnTo>
                    <a:lnTo>
                      <a:pt x="196138" y="16457"/>
                    </a:lnTo>
                    <a:cubicBezTo>
                      <a:pt x="174363" y="5912"/>
                      <a:pt x="149917" y="0"/>
                      <a:pt x="124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6421826" y="3161574"/>
                <a:ext cx="88901" cy="76019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6352464" y="3196219"/>
                <a:ext cx="79348" cy="6484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6620361" y="3200331"/>
                <a:ext cx="89301" cy="56186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6556803" y="3106533"/>
                <a:ext cx="84334" cy="60426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6448829" y="3174857"/>
                <a:ext cx="43195" cy="42795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6569686" y="3174857"/>
                <a:ext cx="62318" cy="53584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6578820" y="3184410"/>
                <a:ext cx="30331" cy="29913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6399810" y="3107988"/>
                <a:ext cx="62736" cy="5360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6409362" y="3117541"/>
                <a:ext cx="29931" cy="29512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6469172" y="3068686"/>
                <a:ext cx="98453" cy="78621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6487040" y="3083479"/>
                <a:ext cx="43195" cy="42394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4179065" y="2993611"/>
                <a:ext cx="105513" cy="66466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989264" y="2895756"/>
                <a:ext cx="86827" cy="887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80035" y="3010679"/>
                <a:ext cx="106332" cy="64174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991338" y="2988790"/>
                <a:ext cx="74363" cy="63573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4002147" y="3000417"/>
                <a:ext cx="36153" cy="35335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4073583" y="2942264"/>
                <a:ext cx="116721" cy="93413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4094763" y="2959731"/>
                <a:ext cx="51092" cy="50673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4325268" y="2740439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4368883" y="2712600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5948772" y="3171127"/>
                <a:ext cx="27420" cy="72689"/>
              </a:xfrm>
              <a:custGeom>
                <a:rect b="b" l="l" r="r" t="t"/>
                <a:pathLst>
                  <a:path extrusionOk="0" h="3995" w="1507">
                    <a:moveTo>
                      <a:pt x="1" y="0"/>
                    </a:moveTo>
                    <a:cubicBezTo>
                      <a:pt x="23" y="114"/>
                      <a:pt x="46" y="206"/>
                      <a:pt x="46" y="297"/>
                    </a:cubicBezTo>
                    <a:cubicBezTo>
                      <a:pt x="69" y="388"/>
                      <a:pt x="69" y="479"/>
                      <a:pt x="92" y="571"/>
                    </a:cubicBezTo>
                    <a:cubicBezTo>
                      <a:pt x="137" y="730"/>
                      <a:pt x="160" y="913"/>
                      <a:pt x="206" y="1073"/>
                    </a:cubicBezTo>
                    <a:cubicBezTo>
                      <a:pt x="229" y="1233"/>
                      <a:pt x="274" y="1392"/>
                      <a:pt x="297" y="1552"/>
                    </a:cubicBezTo>
                    <a:cubicBezTo>
                      <a:pt x="343" y="1712"/>
                      <a:pt x="389" y="1872"/>
                      <a:pt x="411" y="2009"/>
                    </a:cubicBezTo>
                    <a:cubicBezTo>
                      <a:pt x="503" y="2328"/>
                      <a:pt x="571" y="2625"/>
                      <a:pt x="662" y="2945"/>
                    </a:cubicBezTo>
                    <a:cubicBezTo>
                      <a:pt x="708" y="3104"/>
                      <a:pt x="754" y="3287"/>
                      <a:pt x="799" y="3447"/>
                    </a:cubicBezTo>
                    <a:cubicBezTo>
                      <a:pt x="845" y="3538"/>
                      <a:pt x="868" y="3629"/>
                      <a:pt x="891" y="3721"/>
                    </a:cubicBezTo>
                    <a:cubicBezTo>
                      <a:pt x="936" y="3812"/>
                      <a:pt x="959" y="3903"/>
                      <a:pt x="1005" y="3994"/>
                    </a:cubicBezTo>
                    <a:cubicBezTo>
                      <a:pt x="1142" y="3835"/>
                      <a:pt x="1233" y="3652"/>
                      <a:pt x="1302" y="3470"/>
                    </a:cubicBezTo>
                    <a:cubicBezTo>
                      <a:pt x="1324" y="3424"/>
                      <a:pt x="1347" y="3378"/>
                      <a:pt x="1347" y="3333"/>
                    </a:cubicBezTo>
                    <a:cubicBezTo>
                      <a:pt x="1370" y="3287"/>
                      <a:pt x="1393" y="3241"/>
                      <a:pt x="1393" y="3196"/>
                    </a:cubicBezTo>
                    <a:cubicBezTo>
                      <a:pt x="1416" y="3104"/>
                      <a:pt x="1439" y="3013"/>
                      <a:pt x="1461" y="2922"/>
                    </a:cubicBezTo>
                    <a:cubicBezTo>
                      <a:pt x="1507" y="2534"/>
                      <a:pt x="1484" y="2146"/>
                      <a:pt x="1393" y="1780"/>
                    </a:cubicBezTo>
                    <a:cubicBezTo>
                      <a:pt x="1302" y="1392"/>
                      <a:pt x="1142" y="1050"/>
                      <a:pt x="914" y="730"/>
                    </a:cubicBezTo>
                    <a:cubicBezTo>
                      <a:pt x="799" y="571"/>
                      <a:pt x="662" y="434"/>
                      <a:pt x="525" y="320"/>
                    </a:cubicBezTo>
                    <a:cubicBezTo>
                      <a:pt x="434" y="251"/>
                      <a:pt x="366" y="183"/>
                      <a:pt x="274" y="137"/>
                    </a:cubicBezTo>
                    <a:cubicBezTo>
                      <a:pt x="206" y="91"/>
                      <a:pt x="115" y="46"/>
                      <a:pt x="1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6004833" y="3198529"/>
                <a:ext cx="34079" cy="45287"/>
              </a:xfrm>
              <a:custGeom>
                <a:rect b="b" l="l" r="r" t="t"/>
                <a:pathLst>
                  <a:path extrusionOk="0" h="2489" w="1873">
                    <a:moveTo>
                      <a:pt x="1644" y="1"/>
                    </a:moveTo>
                    <a:cubicBezTo>
                      <a:pt x="1553" y="1"/>
                      <a:pt x="1485" y="23"/>
                      <a:pt x="1416" y="23"/>
                    </a:cubicBezTo>
                    <a:cubicBezTo>
                      <a:pt x="1256" y="69"/>
                      <a:pt x="1119" y="115"/>
                      <a:pt x="982" y="183"/>
                    </a:cubicBezTo>
                    <a:cubicBezTo>
                      <a:pt x="731" y="320"/>
                      <a:pt x="503" y="503"/>
                      <a:pt x="320" y="754"/>
                    </a:cubicBezTo>
                    <a:cubicBezTo>
                      <a:pt x="252" y="868"/>
                      <a:pt x="161" y="1005"/>
                      <a:pt x="115" y="1142"/>
                    </a:cubicBezTo>
                    <a:cubicBezTo>
                      <a:pt x="69" y="1302"/>
                      <a:pt x="24" y="1439"/>
                      <a:pt x="1" y="1598"/>
                    </a:cubicBezTo>
                    <a:cubicBezTo>
                      <a:pt x="1" y="1667"/>
                      <a:pt x="1" y="1758"/>
                      <a:pt x="1" y="1827"/>
                    </a:cubicBezTo>
                    <a:cubicBezTo>
                      <a:pt x="1" y="1872"/>
                      <a:pt x="24" y="1895"/>
                      <a:pt x="24" y="1941"/>
                    </a:cubicBezTo>
                    <a:cubicBezTo>
                      <a:pt x="24" y="1964"/>
                      <a:pt x="24" y="1986"/>
                      <a:pt x="24" y="2009"/>
                    </a:cubicBezTo>
                    <a:cubicBezTo>
                      <a:pt x="24" y="2009"/>
                      <a:pt x="47" y="2032"/>
                      <a:pt x="47" y="2055"/>
                    </a:cubicBezTo>
                    <a:cubicBezTo>
                      <a:pt x="47" y="2100"/>
                      <a:pt x="69" y="2123"/>
                      <a:pt x="69" y="2169"/>
                    </a:cubicBezTo>
                    <a:cubicBezTo>
                      <a:pt x="92" y="2215"/>
                      <a:pt x="92" y="2237"/>
                      <a:pt x="115" y="2283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4" y="2374"/>
                    </a:lnTo>
                    <a:cubicBezTo>
                      <a:pt x="206" y="2420"/>
                      <a:pt x="229" y="2443"/>
                      <a:pt x="252" y="2488"/>
                    </a:cubicBezTo>
                    <a:cubicBezTo>
                      <a:pt x="275" y="2443"/>
                      <a:pt x="298" y="2420"/>
                      <a:pt x="320" y="2397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35" y="2283"/>
                      <a:pt x="435" y="2237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49"/>
                    </a:lnTo>
                    <a:cubicBezTo>
                      <a:pt x="823" y="1758"/>
                      <a:pt x="891" y="1690"/>
                      <a:pt x="960" y="1598"/>
                    </a:cubicBezTo>
                    <a:cubicBezTo>
                      <a:pt x="1028" y="1507"/>
                      <a:pt x="1097" y="1416"/>
                      <a:pt x="1142" y="1347"/>
                    </a:cubicBezTo>
                    <a:cubicBezTo>
                      <a:pt x="1279" y="1165"/>
                      <a:pt x="1393" y="982"/>
                      <a:pt x="1507" y="777"/>
                    </a:cubicBezTo>
                    <a:cubicBezTo>
                      <a:pt x="1576" y="662"/>
                      <a:pt x="1644" y="548"/>
                      <a:pt x="1690" y="434"/>
                    </a:cubicBezTo>
                    <a:cubicBezTo>
                      <a:pt x="1736" y="366"/>
                      <a:pt x="1758" y="297"/>
                      <a:pt x="1781" y="229"/>
                    </a:cubicBezTo>
                    <a:cubicBezTo>
                      <a:pt x="1827" y="160"/>
                      <a:pt x="1850" y="92"/>
                      <a:pt x="1873" y="23"/>
                    </a:cubicBezTo>
                    <a:cubicBezTo>
                      <a:pt x="1781" y="1"/>
                      <a:pt x="1713" y="1"/>
                      <a:pt x="1644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6642778" y="2941026"/>
                <a:ext cx="34498" cy="43632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6686394" y="2913624"/>
                <a:ext cx="27420" cy="72271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742455" y="2941026"/>
                <a:ext cx="34079" cy="4486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5542084" y="2586354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5585699" y="2558515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2" name="Google Shape;552;p18"/>
            <p:cNvSpPr/>
            <p:nvPr/>
          </p:nvSpPr>
          <p:spPr>
            <a:xfrm flipH="1">
              <a:off x="152" y="4197598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8"/>
            <p:cNvSpPr/>
            <p:nvPr/>
          </p:nvSpPr>
          <p:spPr>
            <a:xfrm flipH="1">
              <a:off x="5314461" y="4785702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18"/>
            <p:cNvSpPr/>
            <p:nvPr/>
          </p:nvSpPr>
          <p:spPr>
            <a:xfrm flipH="1">
              <a:off x="8609104" y="5096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18"/>
            <p:cNvSpPr/>
            <p:nvPr/>
          </p:nvSpPr>
          <p:spPr>
            <a:xfrm flipH="1">
              <a:off x="8748094" y="5157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8"/>
            <p:cNvSpPr/>
            <p:nvPr/>
          </p:nvSpPr>
          <p:spPr>
            <a:xfrm flipH="1">
              <a:off x="8258729" y="5165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8"/>
            <p:cNvSpPr/>
            <p:nvPr/>
          </p:nvSpPr>
          <p:spPr>
            <a:xfrm flipH="1">
              <a:off x="8379420" y="4999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8"/>
            <p:cNvSpPr/>
            <p:nvPr/>
          </p:nvSpPr>
          <p:spPr>
            <a:xfrm flipH="1">
              <a:off x="8642017" y="5120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8"/>
            <p:cNvSpPr/>
            <p:nvPr/>
          </p:nvSpPr>
          <p:spPr>
            <a:xfrm flipH="1">
              <a:off x="8395508" y="5119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8"/>
            <p:cNvSpPr/>
            <p:nvPr/>
          </p:nvSpPr>
          <p:spPr>
            <a:xfrm flipH="1">
              <a:off x="8435759" y="5136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8"/>
            <p:cNvSpPr/>
            <p:nvPr/>
          </p:nvSpPr>
          <p:spPr>
            <a:xfrm flipH="1">
              <a:off x="8693966" y="5002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8"/>
            <p:cNvSpPr/>
            <p:nvPr/>
          </p:nvSpPr>
          <p:spPr>
            <a:xfrm flipH="1">
              <a:off x="8734186" y="5018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8"/>
            <p:cNvSpPr/>
            <p:nvPr/>
          </p:nvSpPr>
          <p:spPr>
            <a:xfrm flipH="1">
              <a:off x="8508892" y="4932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8"/>
            <p:cNvSpPr/>
            <p:nvPr/>
          </p:nvSpPr>
          <p:spPr>
            <a:xfrm flipH="1">
              <a:off x="8574717" y="4958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8"/>
            <p:cNvSpPr/>
            <p:nvPr/>
          </p:nvSpPr>
          <p:spPr>
            <a:xfrm flipH="1">
              <a:off x="606555" y="53156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 flipH="1">
              <a:off x="745545" y="53766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 flipH="1">
              <a:off x="256180" y="53839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 flipH="1">
              <a:off x="376871" y="52187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 flipH="1">
              <a:off x="639500" y="53390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 flipH="1">
              <a:off x="392958" y="53390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 flipH="1">
              <a:off x="433210" y="53558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8"/>
            <p:cNvSpPr/>
            <p:nvPr/>
          </p:nvSpPr>
          <p:spPr>
            <a:xfrm flipH="1">
              <a:off x="691417" y="52212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8"/>
            <p:cNvSpPr/>
            <p:nvPr/>
          </p:nvSpPr>
          <p:spPr>
            <a:xfrm flipH="1">
              <a:off x="732374" y="52381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8"/>
            <p:cNvSpPr/>
            <p:nvPr/>
          </p:nvSpPr>
          <p:spPr>
            <a:xfrm flipH="1">
              <a:off x="506343" y="51520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8"/>
            <p:cNvSpPr/>
            <p:nvPr/>
          </p:nvSpPr>
          <p:spPr>
            <a:xfrm flipH="1">
              <a:off x="572200" y="51781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8"/>
            <p:cNvSpPr/>
            <p:nvPr/>
          </p:nvSpPr>
          <p:spPr>
            <a:xfrm flipH="1">
              <a:off x="4146374" y="5096029"/>
              <a:ext cx="185843" cy="117070"/>
            </a:xfrm>
            <a:custGeom>
              <a:rect b="b" l="l" r="r" t="t"/>
              <a:pathLst>
                <a:path extrusionOk="0" h="3653" w="5799">
                  <a:moveTo>
                    <a:pt x="2777" y="1"/>
                  </a:moveTo>
                  <a:cubicBezTo>
                    <a:pt x="2460" y="1"/>
                    <a:pt x="2152" y="36"/>
                    <a:pt x="1873" y="124"/>
                  </a:cubicBezTo>
                  <a:cubicBezTo>
                    <a:pt x="366" y="603"/>
                    <a:pt x="1" y="1539"/>
                    <a:pt x="275" y="2475"/>
                  </a:cubicBezTo>
                  <a:cubicBezTo>
                    <a:pt x="498" y="3160"/>
                    <a:pt x="1029" y="3653"/>
                    <a:pt x="1928" y="3653"/>
                  </a:cubicBezTo>
                  <a:cubicBezTo>
                    <a:pt x="2226" y="3653"/>
                    <a:pt x="2564" y="3599"/>
                    <a:pt x="2945" y="3479"/>
                  </a:cubicBezTo>
                  <a:cubicBezTo>
                    <a:pt x="4475" y="3000"/>
                    <a:pt x="5799" y="717"/>
                    <a:pt x="5799" y="717"/>
                  </a:cubicBezTo>
                  <a:cubicBezTo>
                    <a:pt x="5799" y="717"/>
                    <a:pt x="4197" y="1"/>
                    <a:pt x="277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8"/>
            <p:cNvSpPr/>
            <p:nvPr/>
          </p:nvSpPr>
          <p:spPr>
            <a:xfrm flipH="1">
              <a:off x="4513575" y="4923678"/>
              <a:ext cx="152931" cy="156392"/>
            </a:xfrm>
            <a:custGeom>
              <a:rect b="b" l="l" r="r" t="t"/>
              <a:pathLst>
                <a:path extrusionOk="0" h="4880" w="4772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1" y="2626"/>
                    <a:pt x="1028" y="3858"/>
                  </a:cubicBezTo>
                  <a:cubicBezTo>
                    <a:pt x="1630" y="4580"/>
                    <a:pt x="2223" y="4879"/>
                    <a:pt x="2764" y="4879"/>
                  </a:cubicBezTo>
                  <a:cubicBezTo>
                    <a:pt x="3145" y="4879"/>
                    <a:pt x="3501" y="4730"/>
                    <a:pt x="3813" y="4475"/>
                  </a:cubicBezTo>
                  <a:cubicBezTo>
                    <a:pt x="4566" y="3858"/>
                    <a:pt x="4771" y="2854"/>
                    <a:pt x="3744" y="1622"/>
                  </a:cubicBezTo>
                  <a:cubicBezTo>
                    <a:pt x="2717" y="389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8"/>
            <p:cNvSpPr/>
            <p:nvPr/>
          </p:nvSpPr>
          <p:spPr>
            <a:xfrm flipH="1">
              <a:off x="4671601" y="5126090"/>
              <a:ext cx="187286" cy="113032"/>
            </a:xfrm>
            <a:custGeom>
              <a:rect b="b" l="l" r="r" t="t"/>
              <a:pathLst>
                <a:path extrusionOk="0" h="3527" w="5844">
                  <a:moveTo>
                    <a:pt x="3726" y="0"/>
                  </a:moveTo>
                  <a:cubicBezTo>
                    <a:pt x="3644" y="0"/>
                    <a:pt x="3558" y="2"/>
                    <a:pt x="3470" y="8"/>
                  </a:cubicBezTo>
                  <a:cubicBezTo>
                    <a:pt x="1872" y="99"/>
                    <a:pt x="1" y="1970"/>
                    <a:pt x="1" y="1970"/>
                  </a:cubicBezTo>
                  <a:cubicBezTo>
                    <a:pt x="1" y="1970"/>
                    <a:pt x="1945" y="3526"/>
                    <a:pt x="3522" y="3526"/>
                  </a:cubicBezTo>
                  <a:cubicBezTo>
                    <a:pt x="3566" y="3526"/>
                    <a:pt x="3610" y="3525"/>
                    <a:pt x="3653" y="3523"/>
                  </a:cubicBezTo>
                  <a:cubicBezTo>
                    <a:pt x="5250" y="3454"/>
                    <a:pt x="5844" y="2610"/>
                    <a:pt x="5798" y="1651"/>
                  </a:cubicBezTo>
                  <a:cubicBezTo>
                    <a:pt x="5755" y="724"/>
                    <a:pt x="5141" y="0"/>
                    <a:pt x="372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18"/>
            <p:cNvSpPr/>
            <p:nvPr/>
          </p:nvSpPr>
          <p:spPr>
            <a:xfrm flipH="1">
              <a:off x="4531874" y="5087537"/>
              <a:ext cx="130978" cy="111974"/>
            </a:xfrm>
            <a:custGeom>
              <a:rect b="b" l="l" r="r" t="t"/>
              <a:pathLst>
                <a:path extrusionOk="0" h="3494" w="4087">
                  <a:moveTo>
                    <a:pt x="2032" y="1"/>
                  </a:moveTo>
                  <a:cubicBezTo>
                    <a:pt x="914" y="1"/>
                    <a:pt x="1" y="800"/>
                    <a:pt x="1" y="1758"/>
                  </a:cubicBezTo>
                  <a:cubicBezTo>
                    <a:pt x="1" y="2717"/>
                    <a:pt x="914" y="3493"/>
                    <a:pt x="2032" y="3493"/>
                  </a:cubicBezTo>
                  <a:cubicBezTo>
                    <a:pt x="3174" y="3493"/>
                    <a:pt x="4087" y="2717"/>
                    <a:pt x="4087" y="1758"/>
                  </a:cubicBezTo>
                  <a:cubicBezTo>
                    <a:pt x="4087" y="800"/>
                    <a:pt x="3174" y="1"/>
                    <a:pt x="20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18"/>
            <p:cNvSpPr/>
            <p:nvPr/>
          </p:nvSpPr>
          <p:spPr>
            <a:xfrm flipH="1">
              <a:off x="4580137" y="5108015"/>
              <a:ext cx="63678" cy="62236"/>
            </a:xfrm>
            <a:custGeom>
              <a:rect b="b" l="l" r="r" t="t"/>
              <a:pathLst>
                <a:path extrusionOk="0" h="1942" w="1987">
                  <a:moveTo>
                    <a:pt x="1005" y="1"/>
                  </a:moveTo>
                  <a:cubicBezTo>
                    <a:pt x="457" y="1"/>
                    <a:pt x="0" y="435"/>
                    <a:pt x="0" y="960"/>
                  </a:cubicBezTo>
                  <a:cubicBezTo>
                    <a:pt x="0" y="1507"/>
                    <a:pt x="457" y="1941"/>
                    <a:pt x="1005" y="1941"/>
                  </a:cubicBezTo>
                  <a:cubicBezTo>
                    <a:pt x="1552" y="1941"/>
                    <a:pt x="1986" y="1507"/>
                    <a:pt x="1986" y="960"/>
                  </a:cubicBezTo>
                  <a:cubicBezTo>
                    <a:pt x="1986" y="435"/>
                    <a:pt x="1552" y="1"/>
                    <a:pt x="100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8"/>
            <p:cNvSpPr/>
            <p:nvPr/>
          </p:nvSpPr>
          <p:spPr>
            <a:xfrm flipH="1">
              <a:off x="4312412" y="5005591"/>
              <a:ext cx="205585" cy="164532"/>
            </a:xfrm>
            <a:custGeom>
              <a:rect b="b" l="l" r="r" t="t"/>
              <a:pathLst>
                <a:path extrusionOk="0" h="5134" w="6415">
                  <a:moveTo>
                    <a:pt x="2872" y="1"/>
                  </a:moveTo>
                  <a:cubicBezTo>
                    <a:pt x="1862" y="1"/>
                    <a:pt x="952" y="498"/>
                    <a:pt x="571" y="1371"/>
                  </a:cubicBezTo>
                  <a:cubicBezTo>
                    <a:pt x="0" y="2626"/>
                    <a:pt x="731" y="4178"/>
                    <a:pt x="2191" y="4840"/>
                  </a:cubicBezTo>
                  <a:cubicBezTo>
                    <a:pt x="2632" y="5040"/>
                    <a:pt x="3086" y="5133"/>
                    <a:pt x="3522" y="5133"/>
                  </a:cubicBezTo>
                  <a:cubicBezTo>
                    <a:pt x="4533" y="5133"/>
                    <a:pt x="5445" y="4629"/>
                    <a:pt x="5844" y="3768"/>
                  </a:cubicBezTo>
                  <a:cubicBezTo>
                    <a:pt x="6414" y="2512"/>
                    <a:pt x="5684" y="960"/>
                    <a:pt x="4223" y="298"/>
                  </a:cubicBezTo>
                  <a:cubicBezTo>
                    <a:pt x="3778" y="96"/>
                    <a:pt x="3315" y="1"/>
                    <a:pt x="28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8"/>
            <p:cNvSpPr/>
            <p:nvPr/>
          </p:nvSpPr>
          <p:spPr>
            <a:xfrm flipH="1">
              <a:off x="4390705" y="5036357"/>
              <a:ext cx="89989" cy="89252"/>
            </a:xfrm>
            <a:custGeom>
              <a:rect b="b" l="l" r="r" t="t"/>
              <a:pathLst>
                <a:path extrusionOk="0" h="2785" w="2808">
                  <a:moveTo>
                    <a:pt x="1416" y="0"/>
                  </a:moveTo>
                  <a:cubicBezTo>
                    <a:pt x="639" y="0"/>
                    <a:pt x="0" y="616"/>
                    <a:pt x="0" y="1392"/>
                  </a:cubicBezTo>
                  <a:cubicBezTo>
                    <a:pt x="0" y="2168"/>
                    <a:pt x="639" y="2785"/>
                    <a:pt x="1416" y="2785"/>
                  </a:cubicBezTo>
                  <a:cubicBezTo>
                    <a:pt x="2192" y="2785"/>
                    <a:pt x="2808" y="2168"/>
                    <a:pt x="2808" y="1392"/>
                  </a:cubicBezTo>
                  <a:cubicBezTo>
                    <a:pt x="2808" y="616"/>
                    <a:pt x="2192" y="0"/>
                    <a:pt x="1416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18"/>
            <p:cNvSpPr/>
            <p:nvPr/>
          </p:nvSpPr>
          <p:spPr>
            <a:xfrm flipH="1">
              <a:off x="6350973" y="54437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18"/>
            <p:cNvSpPr/>
            <p:nvPr/>
          </p:nvSpPr>
          <p:spPr>
            <a:xfrm flipH="1">
              <a:off x="6113245" y="53214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18"/>
            <p:cNvSpPr/>
            <p:nvPr/>
          </p:nvSpPr>
          <p:spPr>
            <a:xfrm flipH="1">
              <a:off x="5976466" y="54655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8"/>
            <p:cNvSpPr/>
            <p:nvPr/>
          </p:nvSpPr>
          <p:spPr>
            <a:xfrm flipH="1">
              <a:off x="6116193" y="54385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18"/>
            <p:cNvSpPr/>
            <p:nvPr/>
          </p:nvSpPr>
          <p:spPr>
            <a:xfrm flipH="1">
              <a:off x="6130070" y="54524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8"/>
            <p:cNvSpPr/>
            <p:nvPr/>
          </p:nvSpPr>
          <p:spPr>
            <a:xfrm flipH="1">
              <a:off x="6219322" y="53798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8"/>
            <p:cNvSpPr/>
            <p:nvPr/>
          </p:nvSpPr>
          <p:spPr>
            <a:xfrm flipH="1">
              <a:off x="6274187" y="53983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8"/>
            <p:cNvSpPr/>
            <p:nvPr/>
          </p:nvSpPr>
          <p:spPr>
            <a:xfrm flipH="1">
              <a:off x="4013986" y="48787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8"/>
            <p:cNvSpPr/>
            <p:nvPr/>
          </p:nvSpPr>
          <p:spPr>
            <a:xfrm flipH="1">
              <a:off x="3949603" y="48296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8"/>
            <p:cNvSpPr/>
            <p:nvPr/>
          </p:nvSpPr>
          <p:spPr>
            <a:xfrm flipH="1">
              <a:off x="1548014" y="53324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18"/>
            <p:cNvSpPr/>
            <p:nvPr/>
          </p:nvSpPr>
          <p:spPr>
            <a:xfrm flipH="1">
              <a:off x="1437547" y="53807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8"/>
            <p:cNvSpPr/>
            <p:nvPr/>
          </p:nvSpPr>
          <p:spPr>
            <a:xfrm flipH="1">
              <a:off x="6809637" y="55124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8"/>
            <p:cNvSpPr/>
            <p:nvPr/>
          </p:nvSpPr>
          <p:spPr>
            <a:xfrm flipH="1">
              <a:off x="6745254" y="54633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8"/>
            <p:cNvSpPr/>
            <p:nvPr/>
          </p:nvSpPr>
          <p:spPr>
            <a:xfrm flipH="1">
              <a:off x="6634818" y="55116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8"/>
            <p:cNvSpPr/>
            <p:nvPr/>
          </p:nvSpPr>
          <p:spPr>
            <a:xfrm flipH="1">
              <a:off x="8156305" y="4853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8"/>
            <p:cNvSpPr/>
            <p:nvPr/>
          </p:nvSpPr>
          <p:spPr>
            <a:xfrm flipH="1">
              <a:off x="8091954" y="4805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8"/>
            <p:cNvSpPr/>
            <p:nvPr/>
          </p:nvSpPr>
          <p:spPr>
            <a:xfrm flipH="1">
              <a:off x="8844653" y="5588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8"/>
            <p:cNvSpPr/>
            <p:nvPr/>
          </p:nvSpPr>
          <p:spPr>
            <a:xfrm flipH="1">
              <a:off x="8734186" y="5637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8"/>
            <p:cNvSpPr/>
            <p:nvPr/>
          </p:nvSpPr>
          <p:spPr>
            <a:xfrm flipH="1">
              <a:off x="313224" y="49272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8"/>
            <p:cNvSpPr/>
            <p:nvPr/>
          </p:nvSpPr>
          <p:spPr>
            <a:xfrm flipH="1">
              <a:off x="248873" y="48789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8"/>
            <p:cNvSpPr/>
            <p:nvPr/>
          </p:nvSpPr>
          <p:spPr>
            <a:xfrm flipH="1">
              <a:off x="138405" y="49272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8"/>
            <p:cNvSpPr/>
            <p:nvPr/>
          </p:nvSpPr>
          <p:spPr>
            <a:xfrm flipH="1">
              <a:off x="2251861" y="4302533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8"/>
            <p:cNvSpPr/>
            <p:nvPr/>
          </p:nvSpPr>
          <p:spPr>
            <a:xfrm flipH="1">
              <a:off x="2187478" y="4253500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06" name="Google Shape;606;p18"/>
            <p:cNvGrpSpPr/>
            <p:nvPr/>
          </p:nvGrpSpPr>
          <p:grpSpPr>
            <a:xfrm flipH="1">
              <a:off x="2251849" y="4431203"/>
              <a:ext cx="712512" cy="315444"/>
              <a:chOff x="6179640" y="3821603"/>
              <a:chExt cx="712512" cy="315444"/>
            </a:xfrm>
          </p:grpSpPr>
          <p:sp>
            <p:nvSpPr>
              <p:cNvPr id="607" name="Google Shape;607;p18"/>
              <p:cNvSpPr/>
              <p:nvPr/>
            </p:nvSpPr>
            <p:spPr>
              <a:xfrm flipH="1">
                <a:off x="6179640" y="3993954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18"/>
              <p:cNvSpPr/>
              <p:nvPr/>
            </p:nvSpPr>
            <p:spPr>
              <a:xfrm flipH="1">
                <a:off x="6546840" y="3821603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18"/>
              <p:cNvSpPr/>
              <p:nvPr/>
            </p:nvSpPr>
            <p:spPr>
              <a:xfrm flipH="1">
                <a:off x="6704866" y="4024015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18"/>
              <p:cNvSpPr/>
              <p:nvPr/>
            </p:nvSpPr>
            <p:spPr>
              <a:xfrm flipH="1">
                <a:off x="6565139" y="3985462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1" name="Google Shape;611;p18"/>
              <p:cNvSpPr/>
              <p:nvPr/>
            </p:nvSpPr>
            <p:spPr>
              <a:xfrm flipH="1">
                <a:off x="6613403" y="4005940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8"/>
              <p:cNvSpPr/>
              <p:nvPr/>
            </p:nvSpPr>
            <p:spPr>
              <a:xfrm flipH="1">
                <a:off x="6345678" y="3903516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8"/>
              <p:cNvSpPr/>
              <p:nvPr/>
            </p:nvSpPr>
            <p:spPr>
              <a:xfrm flipH="1">
                <a:off x="6423970" y="3934282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4" name="Google Shape;614;p18"/>
          <p:cNvSpPr txBox="1"/>
          <p:nvPr>
            <p:ph idx="1" type="subTitle"/>
          </p:nvPr>
        </p:nvSpPr>
        <p:spPr>
          <a:xfrm>
            <a:off x="833700" y="3323800"/>
            <a:ext cx="2146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5" name="Google Shape;615;p18"/>
          <p:cNvSpPr txBox="1"/>
          <p:nvPr>
            <p:ph idx="2" type="subTitle"/>
          </p:nvPr>
        </p:nvSpPr>
        <p:spPr>
          <a:xfrm>
            <a:off x="833700" y="2933950"/>
            <a:ext cx="2146500" cy="43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6" name="Google Shape;616;p18"/>
          <p:cNvSpPr txBox="1"/>
          <p:nvPr>
            <p:ph idx="3" type="subTitle"/>
          </p:nvPr>
        </p:nvSpPr>
        <p:spPr>
          <a:xfrm>
            <a:off x="3498750" y="3095200"/>
            <a:ext cx="2146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7" name="Google Shape;617;p18"/>
          <p:cNvSpPr txBox="1"/>
          <p:nvPr>
            <p:ph idx="4" type="subTitle"/>
          </p:nvPr>
        </p:nvSpPr>
        <p:spPr>
          <a:xfrm>
            <a:off x="3498750" y="2705350"/>
            <a:ext cx="2146500" cy="43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8" name="Google Shape;618;p18"/>
          <p:cNvSpPr txBox="1"/>
          <p:nvPr>
            <p:ph idx="5" type="subTitle"/>
          </p:nvPr>
        </p:nvSpPr>
        <p:spPr>
          <a:xfrm>
            <a:off x="6163800" y="2866600"/>
            <a:ext cx="21465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9" name="Google Shape;619;p18"/>
          <p:cNvSpPr txBox="1"/>
          <p:nvPr>
            <p:ph idx="6" type="subTitle"/>
          </p:nvPr>
        </p:nvSpPr>
        <p:spPr>
          <a:xfrm>
            <a:off x="6163800" y="2476750"/>
            <a:ext cx="2146500" cy="438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0" name="Google Shape;620;p18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_2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9"/>
          <p:cNvSpPr txBox="1"/>
          <p:nvPr>
            <p:ph idx="1" type="subTitle"/>
          </p:nvPr>
        </p:nvSpPr>
        <p:spPr>
          <a:xfrm>
            <a:off x="1926663" y="2266600"/>
            <a:ext cx="2058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3" name="Google Shape;623;p19"/>
          <p:cNvSpPr txBox="1"/>
          <p:nvPr>
            <p:ph idx="2" type="subTitle"/>
          </p:nvPr>
        </p:nvSpPr>
        <p:spPr>
          <a:xfrm>
            <a:off x="1926663" y="1918188"/>
            <a:ext cx="2058000" cy="45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4" name="Google Shape;624;p19"/>
          <p:cNvSpPr txBox="1"/>
          <p:nvPr>
            <p:ph idx="3" type="subTitle"/>
          </p:nvPr>
        </p:nvSpPr>
        <p:spPr>
          <a:xfrm>
            <a:off x="1926663" y="3978124"/>
            <a:ext cx="2058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5" name="Google Shape;625;p19"/>
          <p:cNvSpPr txBox="1"/>
          <p:nvPr>
            <p:ph idx="4" type="subTitle"/>
          </p:nvPr>
        </p:nvSpPr>
        <p:spPr>
          <a:xfrm>
            <a:off x="1926663" y="3629714"/>
            <a:ext cx="2058000" cy="45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6" name="Google Shape;626;p19"/>
          <p:cNvSpPr txBox="1"/>
          <p:nvPr>
            <p:ph idx="5" type="subTitle"/>
          </p:nvPr>
        </p:nvSpPr>
        <p:spPr>
          <a:xfrm>
            <a:off x="5159337" y="2266600"/>
            <a:ext cx="2058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7" name="Google Shape;627;p19"/>
          <p:cNvSpPr txBox="1"/>
          <p:nvPr>
            <p:ph idx="6" type="subTitle"/>
          </p:nvPr>
        </p:nvSpPr>
        <p:spPr>
          <a:xfrm>
            <a:off x="5159337" y="1918188"/>
            <a:ext cx="2058000" cy="45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8" name="Google Shape;628;p19"/>
          <p:cNvSpPr txBox="1"/>
          <p:nvPr>
            <p:ph idx="7" type="subTitle"/>
          </p:nvPr>
        </p:nvSpPr>
        <p:spPr>
          <a:xfrm>
            <a:off x="5159337" y="3978124"/>
            <a:ext cx="2058000" cy="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29" name="Google Shape;629;p19"/>
          <p:cNvSpPr txBox="1"/>
          <p:nvPr>
            <p:ph idx="8" type="subTitle"/>
          </p:nvPr>
        </p:nvSpPr>
        <p:spPr>
          <a:xfrm>
            <a:off x="5159337" y="3629714"/>
            <a:ext cx="2058000" cy="450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30" name="Google Shape;630;p19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2_1_1"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20"/>
          <p:cNvSpPr txBox="1"/>
          <p:nvPr>
            <p:ph idx="1" type="subTitle"/>
          </p:nvPr>
        </p:nvSpPr>
        <p:spPr>
          <a:xfrm>
            <a:off x="713250" y="2221813"/>
            <a:ext cx="2206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20"/>
          <p:cNvSpPr txBox="1"/>
          <p:nvPr>
            <p:ph idx="2" type="subTitle"/>
          </p:nvPr>
        </p:nvSpPr>
        <p:spPr>
          <a:xfrm>
            <a:off x="713250" y="1819353"/>
            <a:ext cx="22062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4" name="Google Shape;634;p20"/>
          <p:cNvSpPr txBox="1"/>
          <p:nvPr>
            <p:ph idx="3" type="subTitle"/>
          </p:nvPr>
        </p:nvSpPr>
        <p:spPr>
          <a:xfrm>
            <a:off x="3011442" y="2221988"/>
            <a:ext cx="2206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20"/>
          <p:cNvSpPr txBox="1"/>
          <p:nvPr>
            <p:ph idx="4" type="subTitle"/>
          </p:nvPr>
        </p:nvSpPr>
        <p:spPr>
          <a:xfrm>
            <a:off x="3011441" y="1819353"/>
            <a:ext cx="22062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6" name="Google Shape;636;p20"/>
          <p:cNvSpPr txBox="1"/>
          <p:nvPr>
            <p:ph idx="5" type="subTitle"/>
          </p:nvPr>
        </p:nvSpPr>
        <p:spPr>
          <a:xfrm>
            <a:off x="5309705" y="2221988"/>
            <a:ext cx="22062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20"/>
          <p:cNvSpPr txBox="1"/>
          <p:nvPr>
            <p:ph idx="6" type="subTitle"/>
          </p:nvPr>
        </p:nvSpPr>
        <p:spPr>
          <a:xfrm>
            <a:off x="5309702" y="1819353"/>
            <a:ext cx="22062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8" name="Google Shape;638;p20"/>
          <p:cNvSpPr txBox="1"/>
          <p:nvPr>
            <p:ph idx="7" type="subTitle"/>
          </p:nvPr>
        </p:nvSpPr>
        <p:spPr>
          <a:xfrm>
            <a:off x="713250" y="3975425"/>
            <a:ext cx="2206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9" name="Google Shape;639;p20"/>
          <p:cNvSpPr txBox="1"/>
          <p:nvPr>
            <p:ph idx="8" type="subTitle"/>
          </p:nvPr>
        </p:nvSpPr>
        <p:spPr>
          <a:xfrm>
            <a:off x="713250" y="3575324"/>
            <a:ext cx="2206200" cy="52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0" name="Google Shape;640;p20"/>
          <p:cNvSpPr txBox="1"/>
          <p:nvPr>
            <p:ph idx="9" type="subTitle"/>
          </p:nvPr>
        </p:nvSpPr>
        <p:spPr>
          <a:xfrm>
            <a:off x="3011442" y="3975425"/>
            <a:ext cx="2206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1" name="Google Shape;641;p20"/>
          <p:cNvSpPr txBox="1"/>
          <p:nvPr>
            <p:ph idx="13" type="subTitle"/>
          </p:nvPr>
        </p:nvSpPr>
        <p:spPr>
          <a:xfrm>
            <a:off x="3011441" y="3576264"/>
            <a:ext cx="2206200" cy="52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2" name="Google Shape;642;p20"/>
          <p:cNvSpPr txBox="1"/>
          <p:nvPr>
            <p:ph idx="14" type="subTitle"/>
          </p:nvPr>
        </p:nvSpPr>
        <p:spPr>
          <a:xfrm>
            <a:off x="5309705" y="3976150"/>
            <a:ext cx="22062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3" name="Google Shape;643;p20"/>
          <p:cNvSpPr txBox="1"/>
          <p:nvPr>
            <p:ph idx="15" type="subTitle"/>
          </p:nvPr>
        </p:nvSpPr>
        <p:spPr>
          <a:xfrm>
            <a:off x="5309702" y="3576267"/>
            <a:ext cx="2206200" cy="5214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4" name="Google Shape;644;p20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5" y="4372125"/>
            <a:ext cx="9143787" cy="771379"/>
            <a:chOff x="5" y="4372125"/>
            <a:chExt cx="9143787" cy="771379"/>
          </a:xfrm>
        </p:grpSpPr>
        <p:sp>
          <p:nvSpPr>
            <p:cNvPr id="13" name="Google Shape;13;p3"/>
            <p:cNvSpPr/>
            <p:nvPr/>
          </p:nvSpPr>
          <p:spPr>
            <a:xfrm flipH="1">
              <a:off x="5" y="4372125"/>
              <a:ext cx="4809819" cy="771379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" name="Google Shape;14;p3"/>
            <p:cNvGrpSpPr/>
            <p:nvPr/>
          </p:nvGrpSpPr>
          <p:grpSpPr>
            <a:xfrm>
              <a:off x="1255668" y="4620355"/>
              <a:ext cx="277381" cy="122802"/>
              <a:chOff x="3904115" y="4237878"/>
              <a:chExt cx="712512" cy="315444"/>
            </a:xfrm>
          </p:grpSpPr>
          <p:sp>
            <p:nvSpPr>
              <p:cNvPr id="15" name="Google Shape;15;p3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3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3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3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3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3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" name="Google Shape;22;p3"/>
            <p:cNvSpPr/>
            <p:nvPr/>
          </p:nvSpPr>
          <p:spPr>
            <a:xfrm>
              <a:off x="3419475" y="4719902"/>
              <a:ext cx="5724317" cy="423538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997813" y="4988622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4941043" y="5016992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5160305" y="5020507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5108285" y="4943572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019913" y="4999851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118829" y="4999509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126305" y="5007327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79793" y="4944779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87612" y="4952597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036563" y="4912611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051188" y="4924719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252757" y="4875856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288797" y="4853339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flipH="1">
              <a:off x="8058320" y="4940997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122908" y="4969367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flipH="1">
              <a:off x="7895500" y="4972882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951585" y="4895947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8073614" y="4952226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7959061" y="4951884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flipH="1">
              <a:off x="7977766" y="4959702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 flipH="1">
              <a:off x="8097755" y="4897154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flipH="1">
              <a:off x="8116445" y="4904972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8011751" y="4864986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8042340" y="4877094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7847904" y="4828231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flipH="1">
              <a:off x="7818000" y="4805714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" name="Google Shape;49;p3"/>
            <p:cNvGrpSpPr/>
            <p:nvPr/>
          </p:nvGrpSpPr>
          <p:grpSpPr>
            <a:xfrm>
              <a:off x="314318" y="4870267"/>
              <a:ext cx="277381" cy="122802"/>
              <a:chOff x="3904115" y="4237878"/>
              <a:chExt cx="712512" cy="315444"/>
            </a:xfrm>
          </p:grpSpPr>
          <p:sp>
            <p:nvSpPr>
              <p:cNvPr id="50" name="Google Shape;50;p3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" name="Google Shape;57;p3"/>
            <p:cNvGrpSpPr/>
            <p:nvPr/>
          </p:nvGrpSpPr>
          <p:grpSpPr>
            <a:xfrm>
              <a:off x="2550366" y="4568132"/>
              <a:ext cx="277398" cy="227277"/>
              <a:chOff x="8258697" y="4269348"/>
              <a:chExt cx="746899" cy="611947"/>
            </a:xfrm>
          </p:grpSpPr>
          <p:sp>
            <p:nvSpPr>
              <p:cNvPr id="58" name="Google Shape;58;p3"/>
              <p:cNvSpPr/>
              <p:nvPr/>
            </p:nvSpPr>
            <p:spPr>
              <a:xfrm>
                <a:off x="8380862" y="4706060"/>
                <a:ext cx="156584" cy="133894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8258697" y="4767078"/>
                <a:ext cx="139759" cy="11421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730532" y="4774321"/>
                <a:ext cx="157289" cy="98963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8618590" y="4609116"/>
                <a:ext cx="148540" cy="106430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8428420" y="4729454"/>
                <a:ext cx="76081" cy="75376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8641280" y="4729454"/>
                <a:ext cx="109763" cy="94380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8657368" y="4746279"/>
                <a:ext cx="53423" cy="52686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8342084" y="4611680"/>
                <a:ext cx="110500" cy="9441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358909" y="4628505"/>
                <a:ext cx="52718" cy="51981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464250" y="4542457"/>
                <a:ext cx="173409" cy="138477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495720" y="4568512"/>
                <a:ext cx="76081" cy="74671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8770015" y="4317612"/>
                <a:ext cx="60762" cy="76850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8846833" y="4269348"/>
                <a:ext cx="48296" cy="127293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8945571" y="4317612"/>
                <a:ext cx="60025" cy="7902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" name="Google Shape;72;p3"/>
          <p:cNvSpPr txBox="1"/>
          <p:nvPr>
            <p:ph type="title"/>
          </p:nvPr>
        </p:nvSpPr>
        <p:spPr>
          <a:xfrm>
            <a:off x="2907525" y="2491200"/>
            <a:ext cx="5509800" cy="105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3"/>
          <p:cNvSpPr txBox="1"/>
          <p:nvPr>
            <p:ph idx="1" type="subTitle"/>
          </p:nvPr>
        </p:nvSpPr>
        <p:spPr>
          <a:xfrm>
            <a:off x="2907625" y="3524525"/>
            <a:ext cx="5509800" cy="423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4" name="Google Shape;74;p3"/>
          <p:cNvSpPr txBox="1"/>
          <p:nvPr>
            <p:ph hasCustomPrompt="1" idx="2" type="title"/>
          </p:nvPr>
        </p:nvSpPr>
        <p:spPr>
          <a:xfrm>
            <a:off x="4820875" y="1245475"/>
            <a:ext cx="1683300" cy="9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Font typeface="Poppins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b="1" sz="2000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ight columns">
  <p:cSld name="CUSTOM_2_2_1_1_1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1"/>
          <p:cNvSpPr txBox="1"/>
          <p:nvPr>
            <p:ph idx="1" type="subTitle"/>
          </p:nvPr>
        </p:nvSpPr>
        <p:spPr>
          <a:xfrm>
            <a:off x="767188" y="2251187"/>
            <a:ext cx="190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21"/>
          <p:cNvSpPr txBox="1"/>
          <p:nvPr>
            <p:ph idx="2" type="subTitle"/>
          </p:nvPr>
        </p:nvSpPr>
        <p:spPr>
          <a:xfrm>
            <a:off x="767200" y="1862328"/>
            <a:ext cx="19023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8" name="Google Shape;648;p21"/>
          <p:cNvSpPr txBox="1"/>
          <p:nvPr>
            <p:ph idx="3" type="subTitle"/>
          </p:nvPr>
        </p:nvSpPr>
        <p:spPr>
          <a:xfrm>
            <a:off x="2669611" y="2251362"/>
            <a:ext cx="190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1"/>
          <p:cNvSpPr txBox="1"/>
          <p:nvPr>
            <p:ph idx="4" type="subTitle"/>
          </p:nvPr>
        </p:nvSpPr>
        <p:spPr>
          <a:xfrm>
            <a:off x="2669659" y="1862328"/>
            <a:ext cx="19023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0" name="Google Shape;650;p21"/>
          <p:cNvSpPr txBox="1"/>
          <p:nvPr>
            <p:ph idx="5" type="subTitle"/>
          </p:nvPr>
        </p:nvSpPr>
        <p:spPr>
          <a:xfrm>
            <a:off x="767188" y="4004790"/>
            <a:ext cx="190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21"/>
          <p:cNvSpPr txBox="1"/>
          <p:nvPr>
            <p:ph idx="6" type="subTitle"/>
          </p:nvPr>
        </p:nvSpPr>
        <p:spPr>
          <a:xfrm>
            <a:off x="767200" y="3618202"/>
            <a:ext cx="1902300" cy="507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2" name="Google Shape;652;p21"/>
          <p:cNvSpPr txBox="1"/>
          <p:nvPr>
            <p:ph idx="7" type="subTitle"/>
          </p:nvPr>
        </p:nvSpPr>
        <p:spPr>
          <a:xfrm>
            <a:off x="2669611" y="4004790"/>
            <a:ext cx="190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21"/>
          <p:cNvSpPr txBox="1"/>
          <p:nvPr>
            <p:ph idx="8" type="subTitle"/>
          </p:nvPr>
        </p:nvSpPr>
        <p:spPr>
          <a:xfrm>
            <a:off x="2669608" y="3619118"/>
            <a:ext cx="1902300" cy="507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4" name="Google Shape;654;p21"/>
          <p:cNvSpPr txBox="1"/>
          <p:nvPr>
            <p:ph idx="9" type="subTitle"/>
          </p:nvPr>
        </p:nvSpPr>
        <p:spPr>
          <a:xfrm>
            <a:off x="4572062" y="2251187"/>
            <a:ext cx="190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21"/>
          <p:cNvSpPr txBox="1"/>
          <p:nvPr>
            <p:ph idx="13" type="subTitle"/>
          </p:nvPr>
        </p:nvSpPr>
        <p:spPr>
          <a:xfrm>
            <a:off x="4572069" y="1862328"/>
            <a:ext cx="19023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6" name="Google Shape;656;p21"/>
          <p:cNvSpPr txBox="1"/>
          <p:nvPr>
            <p:ph idx="14" type="subTitle"/>
          </p:nvPr>
        </p:nvSpPr>
        <p:spPr>
          <a:xfrm>
            <a:off x="6474486" y="2251362"/>
            <a:ext cx="1902300" cy="5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7" name="Google Shape;657;p21"/>
          <p:cNvSpPr txBox="1"/>
          <p:nvPr>
            <p:ph idx="15" type="subTitle"/>
          </p:nvPr>
        </p:nvSpPr>
        <p:spPr>
          <a:xfrm>
            <a:off x="6474528" y="1862328"/>
            <a:ext cx="1902300" cy="508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58" name="Google Shape;658;p21"/>
          <p:cNvSpPr txBox="1"/>
          <p:nvPr>
            <p:ph idx="16" type="subTitle"/>
          </p:nvPr>
        </p:nvSpPr>
        <p:spPr>
          <a:xfrm>
            <a:off x="4572062" y="4004790"/>
            <a:ext cx="190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1"/>
          <p:cNvSpPr txBox="1"/>
          <p:nvPr>
            <p:ph idx="17" type="subTitle"/>
          </p:nvPr>
        </p:nvSpPr>
        <p:spPr>
          <a:xfrm>
            <a:off x="4572069" y="3618202"/>
            <a:ext cx="1902300" cy="507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0" name="Google Shape;660;p21"/>
          <p:cNvSpPr txBox="1"/>
          <p:nvPr>
            <p:ph idx="18" type="subTitle"/>
          </p:nvPr>
        </p:nvSpPr>
        <p:spPr>
          <a:xfrm>
            <a:off x="6474486" y="4004790"/>
            <a:ext cx="1902300" cy="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1" name="Google Shape;661;p21"/>
          <p:cNvSpPr txBox="1"/>
          <p:nvPr>
            <p:ph idx="19" type="subTitle"/>
          </p:nvPr>
        </p:nvSpPr>
        <p:spPr>
          <a:xfrm>
            <a:off x="6474478" y="3619118"/>
            <a:ext cx="1902300" cy="507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62" name="Google Shape;662;p21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2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4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3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67" name="Google Shape;667;p23"/>
          <p:cNvGrpSpPr/>
          <p:nvPr/>
        </p:nvGrpSpPr>
        <p:grpSpPr>
          <a:xfrm>
            <a:off x="152" y="3435598"/>
            <a:ext cx="9143697" cy="1793634"/>
            <a:chOff x="152" y="4197598"/>
            <a:chExt cx="9143697" cy="1793634"/>
          </a:xfrm>
        </p:grpSpPr>
        <p:grpSp>
          <p:nvGrpSpPr>
            <p:cNvPr id="668" name="Google Shape;668;p23"/>
            <p:cNvGrpSpPr/>
            <p:nvPr/>
          </p:nvGrpSpPr>
          <p:grpSpPr>
            <a:xfrm>
              <a:off x="4258679" y="4546476"/>
              <a:ext cx="3568749" cy="1021889"/>
              <a:chOff x="3286123" y="2239176"/>
              <a:chExt cx="3568749" cy="1021889"/>
            </a:xfrm>
          </p:grpSpPr>
          <p:sp>
            <p:nvSpPr>
              <p:cNvPr id="669" name="Google Shape;669;p23"/>
              <p:cNvSpPr/>
              <p:nvPr/>
            </p:nvSpPr>
            <p:spPr>
              <a:xfrm>
                <a:off x="3286123" y="2239176"/>
                <a:ext cx="3568749" cy="1018338"/>
              </a:xfrm>
              <a:custGeom>
                <a:rect b="b" l="l" r="r" t="t"/>
                <a:pathLst>
                  <a:path extrusionOk="0" h="55968" w="196139">
                    <a:moveTo>
                      <a:pt x="124102" y="0"/>
                    </a:moveTo>
                    <a:cubicBezTo>
                      <a:pt x="74685" y="0"/>
                      <a:pt x="30335" y="21638"/>
                      <a:pt x="0" y="55968"/>
                    </a:cubicBezTo>
                    <a:lnTo>
                      <a:pt x="196138" y="55968"/>
                    </a:lnTo>
                    <a:lnTo>
                      <a:pt x="196138" y="16457"/>
                    </a:lnTo>
                    <a:cubicBezTo>
                      <a:pt x="174363" y="5912"/>
                      <a:pt x="149917" y="0"/>
                      <a:pt x="124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23"/>
              <p:cNvSpPr/>
              <p:nvPr/>
            </p:nvSpPr>
            <p:spPr>
              <a:xfrm>
                <a:off x="6421826" y="3161574"/>
                <a:ext cx="88901" cy="76019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23"/>
              <p:cNvSpPr/>
              <p:nvPr/>
            </p:nvSpPr>
            <p:spPr>
              <a:xfrm>
                <a:off x="6352464" y="3196219"/>
                <a:ext cx="79348" cy="6484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23"/>
              <p:cNvSpPr/>
              <p:nvPr/>
            </p:nvSpPr>
            <p:spPr>
              <a:xfrm>
                <a:off x="6620361" y="3200331"/>
                <a:ext cx="89301" cy="56186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23"/>
              <p:cNvSpPr/>
              <p:nvPr/>
            </p:nvSpPr>
            <p:spPr>
              <a:xfrm>
                <a:off x="6556803" y="3106533"/>
                <a:ext cx="84334" cy="60426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23"/>
              <p:cNvSpPr/>
              <p:nvPr/>
            </p:nvSpPr>
            <p:spPr>
              <a:xfrm>
                <a:off x="6448829" y="3174857"/>
                <a:ext cx="43195" cy="42795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23"/>
              <p:cNvSpPr/>
              <p:nvPr/>
            </p:nvSpPr>
            <p:spPr>
              <a:xfrm>
                <a:off x="6569686" y="3174857"/>
                <a:ext cx="62318" cy="53584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23"/>
              <p:cNvSpPr/>
              <p:nvPr/>
            </p:nvSpPr>
            <p:spPr>
              <a:xfrm>
                <a:off x="6578820" y="3184410"/>
                <a:ext cx="30331" cy="29913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23"/>
              <p:cNvSpPr/>
              <p:nvPr/>
            </p:nvSpPr>
            <p:spPr>
              <a:xfrm>
                <a:off x="6399810" y="3107988"/>
                <a:ext cx="62736" cy="5360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23"/>
              <p:cNvSpPr/>
              <p:nvPr/>
            </p:nvSpPr>
            <p:spPr>
              <a:xfrm>
                <a:off x="6409362" y="3117541"/>
                <a:ext cx="29931" cy="29512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23"/>
              <p:cNvSpPr/>
              <p:nvPr/>
            </p:nvSpPr>
            <p:spPr>
              <a:xfrm>
                <a:off x="6469172" y="3068686"/>
                <a:ext cx="98453" cy="78621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23"/>
              <p:cNvSpPr/>
              <p:nvPr/>
            </p:nvSpPr>
            <p:spPr>
              <a:xfrm>
                <a:off x="6487040" y="3083479"/>
                <a:ext cx="43195" cy="42394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23"/>
              <p:cNvSpPr/>
              <p:nvPr/>
            </p:nvSpPr>
            <p:spPr>
              <a:xfrm>
                <a:off x="4179065" y="2993611"/>
                <a:ext cx="105513" cy="66466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23"/>
              <p:cNvSpPr/>
              <p:nvPr/>
            </p:nvSpPr>
            <p:spPr>
              <a:xfrm>
                <a:off x="3989264" y="2895756"/>
                <a:ext cx="86827" cy="887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3"/>
              <p:cNvSpPr/>
              <p:nvPr/>
            </p:nvSpPr>
            <p:spPr>
              <a:xfrm>
                <a:off x="3880035" y="3010679"/>
                <a:ext cx="106332" cy="64174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23"/>
              <p:cNvSpPr/>
              <p:nvPr/>
            </p:nvSpPr>
            <p:spPr>
              <a:xfrm>
                <a:off x="3991338" y="2988790"/>
                <a:ext cx="74363" cy="63573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23"/>
              <p:cNvSpPr/>
              <p:nvPr/>
            </p:nvSpPr>
            <p:spPr>
              <a:xfrm>
                <a:off x="4002147" y="3000417"/>
                <a:ext cx="36153" cy="35335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23"/>
              <p:cNvSpPr/>
              <p:nvPr/>
            </p:nvSpPr>
            <p:spPr>
              <a:xfrm>
                <a:off x="4073583" y="2942264"/>
                <a:ext cx="116721" cy="93413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23"/>
              <p:cNvSpPr/>
              <p:nvPr/>
            </p:nvSpPr>
            <p:spPr>
              <a:xfrm>
                <a:off x="4094763" y="2959731"/>
                <a:ext cx="51092" cy="50673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23"/>
              <p:cNvSpPr/>
              <p:nvPr/>
            </p:nvSpPr>
            <p:spPr>
              <a:xfrm>
                <a:off x="4325268" y="2740439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23"/>
              <p:cNvSpPr/>
              <p:nvPr/>
            </p:nvSpPr>
            <p:spPr>
              <a:xfrm>
                <a:off x="4368883" y="2712600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23"/>
              <p:cNvSpPr/>
              <p:nvPr/>
            </p:nvSpPr>
            <p:spPr>
              <a:xfrm>
                <a:off x="5948772" y="3171127"/>
                <a:ext cx="27420" cy="72689"/>
              </a:xfrm>
              <a:custGeom>
                <a:rect b="b" l="l" r="r" t="t"/>
                <a:pathLst>
                  <a:path extrusionOk="0" h="3995" w="1507">
                    <a:moveTo>
                      <a:pt x="1" y="0"/>
                    </a:moveTo>
                    <a:cubicBezTo>
                      <a:pt x="23" y="114"/>
                      <a:pt x="46" y="206"/>
                      <a:pt x="46" y="297"/>
                    </a:cubicBezTo>
                    <a:cubicBezTo>
                      <a:pt x="69" y="388"/>
                      <a:pt x="69" y="479"/>
                      <a:pt x="92" y="571"/>
                    </a:cubicBezTo>
                    <a:cubicBezTo>
                      <a:pt x="137" y="730"/>
                      <a:pt x="160" y="913"/>
                      <a:pt x="206" y="1073"/>
                    </a:cubicBezTo>
                    <a:cubicBezTo>
                      <a:pt x="229" y="1233"/>
                      <a:pt x="274" y="1392"/>
                      <a:pt x="297" y="1552"/>
                    </a:cubicBezTo>
                    <a:cubicBezTo>
                      <a:pt x="343" y="1712"/>
                      <a:pt x="389" y="1872"/>
                      <a:pt x="411" y="2009"/>
                    </a:cubicBezTo>
                    <a:cubicBezTo>
                      <a:pt x="503" y="2328"/>
                      <a:pt x="571" y="2625"/>
                      <a:pt x="662" y="2945"/>
                    </a:cubicBezTo>
                    <a:cubicBezTo>
                      <a:pt x="708" y="3104"/>
                      <a:pt x="754" y="3287"/>
                      <a:pt x="799" y="3447"/>
                    </a:cubicBezTo>
                    <a:cubicBezTo>
                      <a:pt x="845" y="3538"/>
                      <a:pt x="868" y="3629"/>
                      <a:pt x="891" y="3721"/>
                    </a:cubicBezTo>
                    <a:cubicBezTo>
                      <a:pt x="936" y="3812"/>
                      <a:pt x="959" y="3903"/>
                      <a:pt x="1005" y="3994"/>
                    </a:cubicBezTo>
                    <a:cubicBezTo>
                      <a:pt x="1142" y="3835"/>
                      <a:pt x="1233" y="3652"/>
                      <a:pt x="1302" y="3470"/>
                    </a:cubicBezTo>
                    <a:cubicBezTo>
                      <a:pt x="1324" y="3424"/>
                      <a:pt x="1347" y="3378"/>
                      <a:pt x="1347" y="3333"/>
                    </a:cubicBezTo>
                    <a:cubicBezTo>
                      <a:pt x="1370" y="3287"/>
                      <a:pt x="1393" y="3241"/>
                      <a:pt x="1393" y="3196"/>
                    </a:cubicBezTo>
                    <a:cubicBezTo>
                      <a:pt x="1416" y="3104"/>
                      <a:pt x="1439" y="3013"/>
                      <a:pt x="1461" y="2922"/>
                    </a:cubicBezTo>
                    <a:cubicBezTo>
                      <a:pt x="1507" y="2534"/>
                      <a:pt x="1484" y="2146"/>
                      <a:pt x="1393" y="1780"/>
                    </a:cubicBezTo>
                    <a:cubicBezTo>
                      <a:pt x="1302" y="1392"/>
                      <a:pt x="1142" y="1050"/>
                      <a:pt x="914" y="730"/>
                    </a:cubicBezTo>
                    <a:cubicBezTo>
                      <a:pt x="799" y="571"/>
                      <a:pt x="662" y="434"/>
                      <a:pt x="525" y="320"/>
                    </a:cubicBezTo>
                    <a:cubicBezTo>
                      <a:pt x="434" y="251"/>
                      <a:pt x="366" y="183"/>
                      <a:pt x="274" y="137"/>
                    </a:cubicBezTo>
                    <a:cubicBezTo>
                      <a:pt x="206" y="91"/>
                      <a:pt x="115" y="46"/>
                      <a:pt x="1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23"/>
              <p:cNvSpPr/>
              <p:nvPr/>
            </p:nvSpPr>
            <p:spPr>
              <a:xfrm>
                <a:off x="6004833" y="3198529"/>
                <a:ext cx="34079" cy="45287"/>
              </a:xfrm>
              <a:custGeom>
                <a:rect b="b" l="l" r="r" t="t"/>
                <a:pathLst>
                  <a:path extrusionOk="0" h="2489" w="1873">
                    <a:moveTo>
                      <a:pt x="1644" y="1"/>
                    </a:moveTo>
                    <a:cubicBezTo>
                      <a:pt x="1553" y="1"/>
                      <a:pt x="1485" y="23"/>
                      <a:pt x="1416" y="23"/>
                    </a:cubicBezTo>
                    <a:cubicBezTo>
                      <a:pt x="1256" y="69"/>
                      <a:pt x="1119" y="115"/>
                      <a:pt x="982" y="183"/>
                    </a:cubicBezTo>
                    <a:cubicBezTo>
                      <a:pt x="731" y="320"/>
                      <a:pt x="503" y="503"/>
                      <a:pt x="320" y="754"/>
                    </a:cubicBezTo>
                    <a:cubicBezTo>
                      <a:pt x="252" y="868"/>
                      <a:pt x="161" y="1005"/>
                      <a:pt x="115" y="1142"/>
                    </a:cubicBezTo>
                    <a:cubicBezTo>
                      <a:pt x="69" y="1302"/>
                      <a:pt x="24" y="1439"/>
                      <a:pt x="1" y="1598"/>
                    </a:cubicBezTo>
                    <a:cubicBezTo>
                      <a:pt x="1" y="1667"/>
                      <a:pt x="1" y="1758"/>
                      <a:pt x="1" y="1827"/>
                    </a:cubicBezTo>
                    <a:cubicBezTo>
                      <a:pt x="1" y="1872"/>
                      <a:pt x="24" y="1895"/>
                      <a:pt x="24" y="1941"/>
                    </a:cubicBezTo>
                    <a:cubicBezTo>
                      <a:pt x="24" y="1964"/>
                      <a:pt x="24" y="1986"/>
                      <a:pt x="24" y="2009"/>
                    </a:cubicBezTo>
                    <a:cubicBezTo>
                      <a:pt x="24" y="2009"/>
                      <a:pt x="47" y="2032"/>
                      <a:pt x="47" y="2055"/>
                    </a:cubicBezTo>
                    <a:cubicBezTo>
                      <a:pt x="47" y="2100"/>
                      <a:pt x="69" y="2123"/>
                      <a:pt x="69" y="2169"/>
                    </a:cubicBezTo>
                    <a:cubicBezTo>
                      <a:pt x="92" y="2215"/>
                      <a:pt x="92" y="2237"/>
                      <a:pt x="115" y="2283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4" y="2374"/>
                    </a:lnTo>
                    <a:cubicBezTo>
                      <a:pt x="206" y="2420"/>
                      <a:pt x="229" y="2443"/>
                      <a:pt x="252" y="2488"/>
                    </a:cubicBezTo>
                    <a:cubicBezTo>
                      <a:pt x="275" y="2443"/>
                      <a:pt x="298" y="2420"/>
                      <a:pt x="320" y="2397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35" y="2283"/>
                      <a:pt x="435" y="2237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49"/>
                    </a:lnTo>
                    <a:cubicBezTo>
                      <a:pt x="823" y="1758"/>
                      <a:pt x="891" y="1690"/>
                      <a:pt x="960" y="1598"/>
                    </a:cubicBezTo>
                    <a:cubicBezTo>
                      <a:pt x="1028" y="1507"/>
                      <a:pt x="1097" y="1416"/>
                      <a:pt x="1142" y="1347"/>
                    </a:cubicBezTo>
                    <a:cubicBezTo>
                      <a:pt x="1279" y="1165"/>
                      <a:pt x="1393" y="982"/>
                      <a:pt x="1507" y="777"/>
                    </a:cubicBezTo>
                    <a:cubicBezTo>
                      <a:pt x="1576" y="662"/>
                      <a:pt x="1644" y="548"/>
                      <a:pt x="1690" y="434"/>
                    </a:cubicBezTo>
                    <a:cubicBezTo>
                      <a:pt x="1736" y="366"/>
                      <a:pt x="1758" y="297"/>
                      <a:pt x="1781" y="229"/>
                    </a:cubicBezTo>
                    <a:cubicBezTo>
                      <a:pt x="1827" y="160"/>
                      <a:pt x="1850" y="92"/>
                      <a:pt x="1873" y="23"/>
                    </a:cubicBezTo>
                    <a:cubicBezTo>
                      <a:pt x="1781" y="1"/>
                      <a:pt x="1713" y="1"/>
                      <a:pt x="1644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23"/>
              <p:cNvSpPr/>
              <p:nvPr/>
            </p:nvSpPr>
            <p:spPr>
              <a:xfrm>
                <a:off x="6642778" y="2941026"/>
                <a:ext cx="34498" cy="43632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23"/>
              <p:cNvSpPr/>
              <p:nvPr/>
            </p:nvSpPr>
            <p:spPr>
              <a:xfrm>
                <a:off x="6686394" y="2913624"/>
                <a:ext cx="27420" cy="72271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6742455" y="2941026"/>
                <a:ext cx="34079" cy="4486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5542084" y="2586354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23"/>
              <p:cNvSpPr/>
              <p:nvPr/>
            </p:nvSpPr>
            <p:spPr>
              <a:xfrm>
                <a:off x="5585699" y="2558515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7" name="Google Shape;697;p23"/>
            <p:cNvSpPr/>
            <p:nvPr/>
          </p:nvSpPr>
          <p:spPr>
            <a:xfrm flipH="1">
              <a:off x="152" y="4197598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23"/>
            <p:cNvSpPr/>
            <p:nvPr/>
          </p:nvSpPr>
          <p:spPr>
            <a:xfrm flipH="1">
              <a:off x="5314461" y="4785702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23"/>
            <p:cNvSpPr/>
            <p:nvPr/>
          </p:nvSpPr>
          <p:spPr>
            <a:xfrm flipH="1">
              <a:off x="8609104" y="5096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23"/>
            <p:cNvSpPr/>
            <p:nvPr/>
          </p:nvSpPr>
          <p:spPr>
            <a:xfrm flipH="1">
              <a:off x="8748094" y="5157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23"/>
            <p:cNvSpPr/>
            <p:nvPr/>
          </p:nvSpPr>
          <p:spPr>
            <a:xfrm flipH="1">
              <a:off x="8258729" y="5165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 flipH="1">
              <a:off x="8379420" y="4999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 flipH="1">
              <a:off x="8642017" y="5120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23"/>
            <p:cNvSpPr/>
            <p:nvPr/>
          </p:nvSpPr>
          <p:spPr>
            <a:xfrm flipH="1">
              <a:off x="8395508" y="5119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23"/>
            <p:cNvSpPr/>
            <p:nvPr/>
          </p:nvSpPr>
          <p:spPr>
            <a:xfrm flipH="1">
              <a:off x="8435759" y="5136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23"/>
            <p:cNvSpPr/>
            <p:nvPr/>
          </p:nvSpPr>
          <p:spPr>
            <a:xfrm flipH="1">
              <a:off x="8693966" y="5002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23"/>
            <p:cNvSpPr/>
            <p:nvPr/>
          </p:nvSpPr>
          <p:spPr>
            <a:xfrm flipH="1">
              <a:off x="8734186" y="5018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23"/>
            <p:cNvSpPr/>
            <p:nvPr/>
          </p:nvSpPr>
          <p:spPr>
            <a:xfrm flipH="1">
              <a:off x="8508892" y="4932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23"/>
            <p:cNvSpPr/>
            <p:nvPr/>
          </p:nvSpPr>
          <p:spPr>
            <a:xfrm flipH="1">
              <a:off x="8574717" y="4958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3"/>
            <p:cNvSpPr/>
            <p:nvPr/>
          </p:nvSpPr>
          <p:spPr>
            <a:xfrm flipH="1">
              <a:off x="606555" y="53156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3"/>
            <p:cNvSpPr/>
            <p:nvPr/>
          </p:nvSpPr>
          <p:spPr>
            <a:xfrm flipH="1">
              <a:off x="745545" y="53766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23"/>
            <p:cNvSpPr/>
            <p:nvPr/>
          </p:nvSpPr>
          <p:spPr>
            <a:xfrm flipH="1">
              <a:off x="256180" y="53839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23"/>
            <p:cNvSpPr/>
            <p:nvPr/>
          </p:nvSpPr>
          <p:spPr>
            <a:xfrm flipH="1">
              <a:off x="376871" y="52187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3"/>
            <p:cNvSpPr/>
            <p:nvPr/>
          </p:nvSpPr>
          <p:spPr>
            <a:xfrm flipH="1">
              <a:off x="639500" y="53390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3"/>
            <p:cNvSpPr/>
            <p:nvPr/>
          </p:nvSpPr>
          <p:spPr>
            <a:xfrm flipH="1">
              <a:off x="392958" y="53390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23"/>
            <p:cNvSpPr/>
            <p:nvPr/>
          </p:nvSpPr>
          <p:spPr>
            <a:xfrm flipH="1">
              <a:off x="433210" y="53558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23"/>
            <p:cNvSpPr/>
            <p:nvPr/>
          </p:nvSpPr>
          <p:spPr>
            <a:xfrm flipH="1">
              <a:off x="691417" y="52212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3"/>
            <p:cNvSpPr/>
            <p:nvPr/>
          </p:nvSpPr>
          <p:spPr>
            <a:xfrm flipH="1">
              <a:off x="732374" y="52381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3"/>
            <p:cNvSpPr/>
            <p:nvPr/>
          </p:nvSpPr>
          <p:spPr>
            <a:xfrm flipH="1">
              <a:off x="506343" y="51520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23"/>
            <p:cNvSpPr/>
            <p:nvPr/>
          </p:nvSpPr>
          <p:spPr>
            <a:xfrm flipH="1">
              <a:off x="572200" y="51781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23"/>
            <p:cNvSpPr/>
            <p:nvPr/>
          </p:nvSpPr>
          <p:spPr>
            <a:xfrm flipH="1">
              <a:off x="4146374" y="5096029"/>
              <a:ext cx="185843" cy="117070"/>
            </a:xfrm>
            <a:custGeom>
              <a:rect b="b" l="l" r="r" t="t"/>
              <a:pathLst>
                <a:path extrusionOk="0" h="3653" w="5799">
                  <a:moveTo>
                    <a:pt x="2777" y="1"/>
                  </a:moveTo>
                  <a:cubicBezTo>
                    <a:pt x="2460" y="1"/>
                    <a:pt x="2152" y="36"/>
                    <a:pt x="1873" y="124"/>
                  </a:cubicBezTo>
                  <a:cubicBezTo>
                    <a:pt x="366" y="603"/>
                    <a:pt x="1" y="1539"/>
                    <a:pt x="275" y="2475"/>
                  </a:cubicBezTo>
                  <a:cubicBezTo>
                    <a:pt x="498" y="3160"/>
                    <a:pt x="1029" y="3653"/>
                    <a:pt x="1928" y="3653"/>
                  </a:cubicBezTo>
                  <a:cubicBezTo>
                    <a:pt x="2226" y="3653"/>
                    <a:pt x="2564" y="3599"/>
                    <a:pt x="2945" y="3479"/>
                  </a:cubicBezTo>
                  <a:cubicBezTo>
                    <a:pt x="4475" y="3000"/>
                    <a:pt x="5799" y="717"/>
                    <a:pt x="5799" y="717"/>
                  </a:cubicBezTo>
                  <a:cubicBezTo>
                    <a:pt x="5799" y="717"/>
                    <a:pt x="4197" y="1"/>
                    <a:pt x="277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3"/>
            <p:cNvSpPr/>
            <p:nvPr/>
          </p:nvSpPr>
          <p:spPr>
            <a:xfrm flipH="1">
              <a:off x="4513575" y="4923678"/>
              <a:ext cx="152931" cy="156392"/>
            </a:xfrm>
            <a:custGeom>
              <a:rect b="b" l="l" r="r" t="t"/>
              <a:pathLst>
                <a:path extrusionOk="0" h="4880" w="4772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1" y="2626"/>
                    <a:pt x="1028" y="3858"/>
                  </a:cubicBezTo>
                  <a:cubicBezTo>
                    <a:pt x="1630" y="4580"/>
                    <a:pt x="2223" y="4879"/>
                    <a:pt x="2764" y="4879"/>
                  </a:cubicBezTo>
                  <a:cubicBezTo>
                    <a:pt x="3145" y="4879"/>
                    <a:pt x="3501" y="4730"/>
                    <a:pt x="3813" y="4475"/>
                  </a:cubicBezTo>
                  <a:cubicBezTo>
                    <a:pt x="4566" y="3858"/>
                    <a:pt x="4771" y="2854"/>
                    <a:pt x="3744" y="1622"/>
                  </a:cubicBezTo>
                  <a:cubicBezTo>
                    <a:pt x="2717" y="389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3"/>
            <p:cNvSpPr/>
            <p:nvPr/>
          </p:nvSpPr>
          <p:spPr>
            <a:xfrm flipH="1">
              <a:off x="4671601" y="5126090"/>
              <a:ext cx="187286" cy="113032"/>
            </a:xfrm>
            <a:custGeom>
              <a:rect b="b" l="l" r="r" t="t"/>
              <a:pathLst>
                <a:path extrusionOk="0" h="3527" w="5844">
                  <a:moveTo>
                    <a:pt x="3726" y="0"/>
                  </a:moveTo>
                  <a:cubicBezTo>
                    <a:pt x="3644" y="0"/>
                    <a:pt x="3558" y="2"/>
                    <a:pt x="3470" y="8"/>
                  </a:cubicBezTo>
                  <a:cubicBezTo>
                    <a:pt x="1872" y="99"/>
                    <a:pt x="1" y="1970"/>
                    <a:pt x="1" y="1970"/>
                  </a:cubicBezTo>
                  <a:cubicBezTo>
                    <a:pt x="1" y="1970"/>
                    <a:pt x="1945" y="3526"/>
                    <a:pt x="3522" y="3526"/>
                  </a:cubicBezTo>
                  <a:cubicBezTo>
                    <a:pt x="3566" y="3526"/>
                    <a:pt x="3610" y="3525"/>
                    <a:pt x="3653" y="3523"/>
                  </a:cubicBezTo>
                  <a:cubicBezTo>
                    <a:pt x="5250" y="3454"/>
                    <a:pt x="5844" y="2610"/>
                    <a:pt x="5798" y="1651"/>
                  </a:cubicBezTo>
                  <a:cubicBezTo>
                    <a:pt x="5755" y="724"/>
                    <a:pt x="5141" y="0"/>
                    <a:pt x="372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23"/>
            <p:cNvSpPr/>
            <p:nvPr/>
          </p:nvSpPr>
          <p:spPr>
            <a:xfrm flipH="1">
              <a:off x="4531874" y="5087537"/>
              <a:ext cx="130978" cy="111974"/>
            </a:xfrm>
            <a:custGeom>
              <a:rect b="b" l="l" r="r" t="t"/>
              <a:pathLst>
                <a:path extrusionOk="0" h="3494" w="4087">
                  <a:moveTo>
                    <a:pt x="2032" y="1"/>
                  </a:moveTo>
                  <a:cubicBezTo>
                    <a:pt x="914" y="1"/>
                    <a:pt x="1" y="800"/>
                    <a:pt x="1" y="1758"/>
                  </a:cubicBezTo>
                  <a:cubicBezTo>
                    <a:pt x="1" y="2717"/>
                    <a:pt x="914" y="3493"/>
                    <a:pt x="2032" y="3493"/>
                  </a:cubicBezTo>
                  <a:cubicBezTo>
                    <a:pt x="3174" y="3493"/>
                    <a:pt x="4087" y="2717"/>
                    <a:pt x="4087" y="1758"/>
                  </a:cubicBezTo>
                  <a:cubicBezTo>
                    <a:pt x="4087" y="800"/>
                    <a:pt x="3174" y="1"/>
                    <a:pt x="20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23"/>
            <p:cNvSpPr/>
            <p:nvPr/>
          </p:nvSpPr>
          <p:spPr>
            <a:xfrm flipH="1">
              <a:off x="4580137" y="5108015"/>
              <a:ext cx="63678" cy="62236"/>
            </a:xfrm>
            <a:custGeom>
              <a:rect b="b" l="l" r="r" t="t"/>
              <a:pathLst>
                <a:path extrusionOk="0" h="1942" w="1987">
                  <a:moveTo>
                    <a:pt x="1005" y="1"/>
                  </a:moveTo>
                  <a:cubicBezTo>
                    <a:pt x="457" y="1"/>
                    <a:pt x="0" y="435"/>
                    <a:pt x="0" y="960"/>
                  </a:cubicBezTo>
                  <a:cubicBezTo>
                    <a:pt x="0" y="1507"/>
                    <a:pt x="457" y="1941"/>
                    <a:pt x="1005" y="1941"/>
                  </a:cubicBezTo>
                  <a:cubicBezTo>
                    <a:pt x="1552" y="1941"/>
                    <a:pt x="1986" y="1507"/>
                    <a:pt x="1986" y="960"/>
                  </a:cubicBezTo>
                  <a:cubicBezTo>
                    <a:pt x="1986" y="435"/>
                    <a:pt x="1552" y="1"/>
                    <a:pt x="100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3"/>
            <p:cNvSpPr/>
            <p:nvPr/>
          </p:nvSpPr>
          <p:spPr>
            <a:xfrm flipH="1">
              <a:off x="4312412" y="5005591"/>
              <a:ext cx="205585" cy="164532"/>
            </a:xfrm>
            <a:custGeom>
              <a:rect b="b" l="l" r="r" t="t"/>
              <a:pathLst>
                <a:path extrusionOk="0" h="5134" w="6415">
                  <a:moveTo>
                    <a:pt x="2872" y="1"/>
                  </a:moveTo>
                  <a:cubicBezTo>
                    <a:pt x="1862" y="1"/>
                    <a:pt x="952" y="498"/>
                    <a:pt x="571" y="1371"/>
                  </a:cubicBezTo>
                  <a:cubicBezTo>
                    <a:pt x="0" y="2626"/>
                    <a:pt x="731" y="4178"/>
                    <a:pt x="2191" y="4840"/>
                  </a:cubicBezTo>
                  <a:cubicBezTo>
                    <a:pt x="2632" y="5040"/>
                    <a:pt x="3086" y="5133"/>
                    <a:pt x="3522" y="5133"/>
                  </a:cubicBezTo>
                  <a:cubicBezTo>
                    <a:pt x="4533" y="5133"/>
                    <a:pt x="5445" y="4629"/>
                    <a:pt x="5844" y="3768"/>
                  </a:cubicBezTo>
                  <a:cubicBezTo>
                    <a:pt x="6414" y="2512"/>
                    <a:pt x="5684" y="960"/>
                    <a:pt x="4223" y="298"/>
                  </a:cubicBezTo>
                  <a:cubicBezTo>
                    <a:pt x="3778" y="96"/>
                    <a:pt x="3315" y="1"/>
                    <a:pt x="28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3"/>
            <p:cNvSpPr/>
            <p:nvPr/>
          </p:nvSpPr>
          <p:spPr>
            <a:xfrm flipH="1">
              <a:off x="4390705" y="5036357"/>
              <a:ext cx="89989" cy="89252"/>
            </a:xfrm>
            <a:custGeom>
              <a:rect b="b" l="l" r="r" t="t"/>
              <a:pathLst>
                <a:path extrusionOk="0" h="2785" w="2808">
                  <a:moveTo>
                    <a:pt x="1416" y="0"/>
                  </a:moveTo>
                  <a:cubicBezTo>
                    <a:pt x="639" y="0"/>
                    <a:pt x="0" y="616"/>
                    <a:pt x="0" y="1392"/>
                  </a:cubicBezTo>
                  <a:cubicBezTo>
                    <a:pt x="0" y="2168"/>
                    <a:pt x="639" y="2785"/>
                    <a:pt x="1416" y="2785"/>
                  </a:cubicBezTo>
                  <a:cubicBezTo>
                    <a:pt x="2192" y="2785"/>
                    <a:pt x="2808" y="2168"/>
                    <a:pt x="2808" y="1392"/>
                  </a:cubicBezTo>
                  <a:cubicBezTo>
                    <a:pt x="2808" y="616"/>
                    <a:pt x="2192" y="0"/>
                    <a:pt x="1416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23"/>
            <p:cNvSpPr/>
            <p:nvPr/>
          </p:nvSpPr>
          <p:spPr>
            <a:xfrm flipH="1">
              <a:off x="6350973" y="54437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23"/>
            <p:cNvSpPr/>
            <p:nvPr/>
          </p:nvSpPr>
          <p:spPr>
            <a:xfrm flipH="1">
              <a:off x="6113245" y="53214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3"/>
            <p:cNvSpPr/>
            <p:nvPr/>
          </p:nvSpPr>
          <p:spPr>
            <a:xfrm flipH="1">
              <a:off x="5976466" y="54655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3"/>
            <p:cNvSpPr/>
            <p:nvPr/>
          </p:nvSpPr>
          <p:spPr>
            <a:xfrm flipH="1">
              <a:off x="6116193" y="54385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23"/>
            <p:cNvSpPr/>
            <p:nvPr/>
          </p:nvSpPr>
          <p:spPr>
            <a:xfrm flipH="1">
              <a:off x="6130070" y="54524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23"/>
            <p:cNvSpPr/>
            <p:nvPr/>
          </p:nvSpPr>
          <p:spPr>
            <a:xfrm flipH="1">
              <a:off x="6219322" y="53798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3"/>
            <p:cNvSpPr/>
            <p:nvPr/>
          </p:nvSpPr>
          <p:spPr>
            <a:xfrm flipH="1">
              <a:off x="6274187" y="53983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3"/>
            <p:cNvSpPr/>
            <p:nvPr/>
          </p:nvSpPr>
          <p:spPr>
            <a:xfrm flipH="1">
              <a:off x="4013986" y="48787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23"/>
            <p:cNvSpPr/>
            <p:nvPr/>
          </p:nvSpPr>
          <p:spPr>
            <a:xfrm flipH="1">
              <a:off x="3949603" y="48296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23"/>
            <p:cNvSpPr/>
            <p:nvPr/>
          </p:nvSpPr>
          <p:spPr>
            <a:xfrm flipH="1">
              <a:off x="1548014" y="53324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23"/>
            <p:cNvSpPr/>
            <p:nvPr/>
          </p:nvSpPr>
          <p:spPr>
            <a:xfrm flipH="1">
              <a:off x="1437547" y="53807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23"/>
            <p:cNvSpPr/>
            <p:nvPr/>
          </p:nvSpPr>
          <p:spPr>
            <a:xfrm flipH="1">
              <a:off x="6809637" y="55124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23"/>
            <p:cNvSpPr/>
            <p:nvPr/>
          </p:nvSpPr>
          <p:spPr>
            <a:xfrm flipH="1">
              <a:off x="6745254" y="54633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23"/>
            <p:cNvSpPr/>
            <p:nvPr/>
          </p:nvSpPr>
          <p:spPr>
            <a:xfrm flipH="1">
              <a:off x="6634818" y="55116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3"/>
            <p:cNvSpPr/>
            <p:nvPr/>
          </p:nvSpPr>
          <p:spPr>
            <a:xfrm flipH="1">
              <a:off x="8156305" y="4853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3"/>
            <p:cNvSpPr/>
            <p:nvPr/>
          </p:nvSpPr>
          <p:spPr>
            <a:xfrm flipH="1">
              <a:off x="8091954" y="4805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3"/>
            <p:cNvSpPr/>
            <p:nvPr/>
          </p:nvSpPr>
          <p:spPr>
            <a:xfrm flipH="1">
              <a:off x="8844653" y="5588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3"/>
            <p:cNvSpPr/>
            <p:nvPr/>
          </p:nvSpPr>
          <p:spPr>
            <a:xfrm flipH="1">
              <a:off x="8734186" y="5637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3"/>
            <p:cNvSpPr/>
            <p:nvPr/>
          </p:nvSpPr>
          <p:spPr>
            <a:xfrm flipH="1">
              <a:off x="313224" y="49272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3"/>
            <p:cNvSpPr/>
            <p:nvPr/>
          </p:nvSpPr>
          <p:spPr>
            <a:xfrm flipH="1">
              <a:off x="248873" y="48789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23"/>
            <p:cNvSpPr/>
            <p:nvPr/>
          </p:nvSpPr>
          <p:spPr>
            <a:xfrm flipH="1">
              <a:off x="138405" y="49272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23"/>
            <p:cNvSpPr/>
            <p:nvPr/>
          </p:nvSpPr>
          <p:spPr>
            <a:xfrm flipH="1">
              <a:off x="2251861" y="4302533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3"/>
            <p:cNvSpPr/>
            <p:nvPr/>
          </p:nvSpPr>
          <p:spPr>
            <a:xfrm flipH="1">
              <a:off x="2187478" y="4253500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1" name="Google Shape;751;p23"/>
            <p:cNvGrpSpPr/>
            <p:nvPr/>
          </p:nvGrpSpPr>
          <p:grpSpPr>
            <a:xfrm flipH="1">
              <a:off x="2251849" y="4431203"/>
              <a:ext cx="712512" cy="315444"/>
              <a:chOff x="6179640" y="3821603"/>
              <a:chExt cx="712512" cy="315444"/>
            </a:xfrm>
          </p:grpSpPr>
          <p:sp>
            <p:nvSpPr>
              <p:cNvPr id="752" name="Google Shape;752;p23"/>
              <p:cNvSpPr/>
              <p:nvPr/>
            </p:nvSpPr>
            <p:spPr>
              <a:xfrm flipH="1">
                <a:off x="6179640" y="3993954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23"/>
              <p:cNvSpPr/>
              <p:nvPr/>
            </p:nvSpPr>
            <p:spPr>
              <a:xfrm flipH="1">
                <a:off x="6546840" y="3821603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23"/>
              <p:cNvSpPr/>
              <p:nvPr/>
            </p:nvSpPr>
            <p:spPr>
              <a:xfrm flipH="1">
                <a:off x="6704866" y="4024015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23"/>
              <p:cNvSpPr/>
              <p:nvPr/>
            </p:nvSpPr>
            <p:spPr>
              <a:xfrm flipH="1">
                <a:off x="6565139" y="3985462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23"/>
              <p:cNvSpPr/>
              <p:nvPr/>
            </p:nvSpPr>
            <p:spPr>
              <a:xfrm flipH="1">
                <a:off x="6613403" y="4005940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23"/>
              <p:cNvSpPr/>
              <p:nvPr/>
            </p:nvSpPr>
            <p:spPr>
              <a:xfrm flipH="1">
                <a:off x="6345678" y="3903516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23"/>
              <p:cNvSpPr/>
              <p:nvPr/>
            </p:nvSpPr>
            <p:spPr>
              <a:xfrm flipH="1">
                <a:off x="6423970" y="3934282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0" name="Google Shape;760;p24"/>
          <p:cNvGrpSpPr/>
          <p:nvPr/>
        </p:nvGrpSpPr>
        <p:grpSpPr>
          <a:xfrm>
            <a:off x="5" y="4372125"/>
            <a:ext cx="9143787" cy="771379"/>
            <a:chOff x="5" y="4372125"/>
            <a:chExt cx="9143787" cy="771379"/>
          </a:xfrm>
        </p:grpSpPr>
        <p:sp>
          <p:nvSpPr>
            <p:cNvPr id="761" name="Google Shape;761;p24"/>
            <p:cNvSpPr/>
            <p:nvPr/>
          </p:nvSpPr>
          <p:spPr>
            <a:xfrm flipH="1">
              <a:off x="5" y="4372125"/>
              <a:ext cx="4809819" cy="771379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2" name="Google Shape;762;p24"/>
            <p:cNvGrpSpPr/>
            <p:nvPr/>
          </p:nvGrpSpPr>
          <p:grpSpPr>
            <a:xfrm>
              <a:off x="1255668" y="4620355"/>
              <a:ext cx="277381" cy="122802"/>
              <a:chOff x="3904115" y="4237878"/>
              <a:chExt cx="712512" cy="315444"/>
            </a:xfrm>
          </p:grpSpPr>
          <p:sp>
            <p:nvSpPr>
              <p:cNvPr id="763" name="Google Shape;763;p24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70" name="Google Shape;770;p24"/>
            <p:cNvSpPr/>
            <p:nvPr/>
          </p:nvSpPr>
          <p:spPr>
            <a:xfrm>
              <a:off x="3419475" y="4719902"/>
              <a:ext cx="5724317" cy="423538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4"/>
            <p:cNvSpPr/>
            <p:nvPr/>
          </p:nvSpPr>
          <p:spPr>
            <a:xfrm>
              <a:off x="4997813" y="4988622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4"/>
            <p:cNvSpPr/>
            <p:nvPr/>
          </p:nvSpPr>
          <p:spPr>
            <a:xfrm>
              <a:off x="4941043" y="5016992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24"/>
            <p:cNvSpPr/>
            <p:nvPr/>
          </p:nvSpPr>
          <p:spPr>
            <a:xfrm>
              <a:off x="5160305" y="5020507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24"/>
            <p:cNvSpPr/>
            <p:nvPr/>
          </p:nvSpPr>
          <p:spPr>
            <a:xfrm>
              <a:off x="5108285" y="4943572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4"/>
            <p:cNvSpPr/>
            <p:nvPr/>
          </p:nvSpPr>
          <p:spPr>
            <a:xfrm>
              <a:off x="5019913" y="4999851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4"/>
            <p:cNvSpPr/>
            <p:nvPr/>
          </p:nvSpPr>
          <p:spPr>
            <a:xfrm>
              <a:off x="5118829" y="4999509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24"/>
            <p:cNvSpPr/>
            <p:nvPr/>
          </p:nvSpPr>
          <p:spPr>
            <a:xfrm>
              <a:off x="5126305" y="5007327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24"/>
            <p:cNvSpPr/>
            <p:nvPr/>
          </p:nvSpPr>
          <p:spPr>
            <a:xfrm>
              <a:off x="4979793" y="4944779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4"/>
            <p:cNvSpPr/>
            <p:nvPr/>
          </p:nvSpPr>
          <p:spPr>
            <a:xfrm>
              <a:off x="4987612" y="4952597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4"/>
            <p:cNvSpPr/>
            <p:nvPr/>
          </p:nvSpPr>
          <p:spPr>
            <a:xfrm>
              <a:off x="5036563" y="4912611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24"/>
            <p:cNvSpPr/>
            <p:nvPr/>
          </p:nvSpPr>
          <p:spPr>
            <a:xfrm>
              <a:off x="5051188" y="4924719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24"/>
            <p:cNvSpPr/>
            <p:nvPr/>
          </p:nvSpPr>
          <p:spPr>
            <a:xfrm>
              <a:off x="5252757" y="4875856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4"/>
            <p:cNvSpPr/>
            <p:nvPr/>
          </p:nvSpPr>
          <p:spPr>
            <a:xfrm>
              <a:off x="5288797" y="4853339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4"/>
            <p:cNvSpPr/>
            <p:nvPr/>
          </p:nvSpPr>
          <p:spPr>
            <a:xfrm flipH="1">
              <a:off x="8058320" y="4940997"/>
              <a:ext cx="72765" cy="62563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24"/>
            <p:cNvSpPr/>
            <p:nvPr/>
          </p:nvSpPr>
          <p:spPr>
            <a:xfrm flipH="1">
              <a:off x="8122908" y="4969367"/>
              <a:ext cx="64946" cy="53107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24"/>
            <p:cNvSpPr/>
            <p:nvPr/>
          </p:nvSpPr>
          <p:spPr>
            <a:xfrm flipH="1">
              <a:off x="7895500" y="4972882"/>
              <a:ext cx="73092" cy="45839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4"/>
            <p:cNvSpPr/>
            <p:nvPr/>
          </p:nvSpPr>
          <p:spPr>
            <a:xfrm flipH="1">
              <a:off x="7951585" y="4895947"/>
              <a:ext cx="69027" cy="49473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4"/>
            <p:cNvSpPr/>
            <p:nvPr/>
          </p:nvSpPr>
          <p:spPr>
            <a:xfrm flipH="1">
              <a:off x="8073614" y="4952226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24"/>
            <p:cNvSpPr/>
            <p:nvPr/>
          </p:nvSpPr>
          <p:spPr>
            <a:xfrm flipH="1">
              <a:off x="7959061" y="4951884"/>
              <a:ext cx="51007" cy="43858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24"/>
            <p:cNvSpPr/>
            <p:nvPr/>
          </p:nvSpPr>
          <p:spPr>
            <a:xfrm flipH="1">
              <a:off x="7977766" y="4959702"/>
              <a:ext cx="24826" cy="24483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4"/>
            <p:cNvSpPr/>
            <p:nvPr/>
          </p:nvSpPr>
          <p:spPr>
            <a:xfrm flipH="1">
              <a:off x="8097755" y="4897154"/>
              <a:ext cx="51349" cy="43858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4"/>
            <p:cNvSpPr/>
            <p:nvPr/>
          </p:nvSpPr>
          <p:spPr>
            <a:xfrm flipH="1">
              <a:off x="8116445" y="4904972"/>
              <a:ext cx="24841" cy="24483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24"/>
            <p:cNvSpPr/>
            <p:nvPr/>
          </p:nvSpPr>
          <p:spPr>
            <a:xfrm flipH="1">
              <a:off x="8011751" y="4864986"/>
              <a:ext cx="80583" cy="64350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24"/>
            <p:cNvSpPr/>
            <p:nvPr/>
          </p:nvSpPr>
          <p:spPr>
            <a:xfrm flipH="1">
              <a:off x="8042340" y="4877094"/>
              <a:ext cx="35370" cy="34685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4"/>
            <p:cNvSpPr/>
            <p:nvPr/>
          </p:nvSpPr>
          <p:spPr>
            <a:xfrm flipH="1">
              <a:off x="7847904" y="4828231"/>
              <a:ext cx="28236" cy="35623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4"/>
            <p:cNvSpPr/>
            <p:nvPr/>
          </p:nvSpPr>
          <p:spPr>
            <a:xfrm flipH="1">
              <a:off x="7818000" y="4805714"/>
              <a:ext cx="22100" cy="59496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7" name="Google Shape;797;p24"/>
            <p:cNvGrpSpPr/>
            <p:nvPr/>
          </p:nvGrpSpPr>
          <p:grpSpPr>
            <a:xfrm>
              <a:off x="314318" y="4870267"/>
              <a:ext cx="277381" cy="122802"/>
              <a:chOff x="3904115" y="4237878"/>
              <a:chExt cx="712512" cy="315444"/>
            </a:xfrm>
          </p:grpSpPr>
          <p:sp>
            <p:nvSpPr>
              <p:cNvPr id="798" name="Google Shape;798;p24"/>
              <p:cNvSpPr/>
              <p:nvPr/>
            </p:nvSpPr>
            <p:spPr>
              <a:xfrm>
                <a:off x="4430783" y="4410229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24"/>
              <p:cNvSpPr/>
              <p:nvPr/>
            </p:nvSpPr>
            <p:spPr>
              <a:xfrm>
                <a:off x="4096496" y="4237878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24"/>
              <p:cNvSpPr/>
              <p:nvPr/>
            </p:nvSpPr>
            <p:spPr>
              <a:xfrm>
                <a:off x="3904115" y="4440290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24"/>
              <p:cNvSpPr/>
              <p:nvPr/>
            </p:nvSpPr>
            <p:spPr>
              <a:xfrm>
                <a:off x="4100149" y="4401737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4"/>
              <p:cNvSpPr/>
              <p:nvPr/>
            </p:nvSpPr>
            <p:spPr>
              <a:xfrm>
                <a:off x="4119185" y="4422215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4"/>
              <p:cNvSpPr/>
              <p:nvPr/>
            </p:nvSpPr>
            <p:spPr>
              <a:xfrm>
                <a:off x="4245004" y="4319791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4"/>
              <p:cNvSpPr/>
              <p:nvPr/>
            </p:nvSpPr>
            <p:spPr>
              <a:xfrm>
                <a:off x="4282307" y="4350557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5" name="Google Shape;805;p24"/>
            <p:cNvGrpSpPr/>
            <p:nvPr/>
          </p:nvGrpSpPr>
          <p:grpSpPr>
            <a:xfrm>
              <a:off x="2550366" y="4568132"/>
              <a:ext cx="277398" cy="227277"/>
              <a:chOff x="8258697" y="4269348"/>
              <a:chExt cx="746899" cy="611947"/>
            </a:xfrm>
          </p:grpSpPr>
          <p:sp>
            <p:nvSpPr>
              <p:cNvPr id="806" name="Google Shape;806;p24"/>
              <p:cNvSpPr/>
              <p:nvPr/>
            </p:nvSpPr>
            <p:spPr>
              <a:xfrm>
                <a:off x="8380862" y="4706060"/>
                <a:ext cx="156584" cy="133894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4"/>
              <p:cNvSpPr/>
              <p:nvPr/>
            </p:nvSpPr>
            <p:spPr>
              <a:xfrm>
                <a:off x="8258697" y="4767078"/>
                <a:ext cx="139759" cy="11421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4"/>
              <p:cNvSpPr/>
              <p:nvPr/>
            </p:nvSpPr>
            <p:spPr>
              <a:xfrm>
                <a:off x="8730532" y="4774321"/>
                <a:ext cx="157289" cy="98963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4"/>
              <p:cNvSpPr/>
              <p:nvPr/>
            </p:nvSpPr>
            <p:spPr>
              <a:xfrm>
                <a:off x="8618590" y="4609116"/>
                <a:ext cx="148540" cy="106430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4"/>
              <p:cNvSpPr/>
              <p:nvPr/>
            </p:nvSpPr>
            <p:spPr>
              <a:xfrm>
                <a:off x="8428420" y="4729454"/>
                <a:ext cx="76081" cy="75376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24"/>
              <p:cNvSpPr/>
              <p:nvPr/>
            </p:nvSpPr>
            <p:spPr>
              <a:xfrm>
                <a:off x="8641280" y="4729454"/>
                <a:ext cx="109763" cy="94380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24"/>
              <p:cNvSpPr/>
              <p:nvPr/>
            </p:nvSpPr>
            <p:spPr>
              <a:xfrm>
                <a:off x="8657368" y="4746279"/>
                <a:ext cx="53423" cy="52686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24"/>
              <p:cNvSpPr/>
              <p:nvPr/>
            </p:nvSpPr>
            <p:spPr>
              <a:xfrm>
                <a:off x="8342084" y="4611680"/>
                <a:ext cx="110500" cy="9441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24"/>
              <p:cNvSpPr/>
              <p:nvPr/>
            </p:nvSpPr>
            <p:spPr>
              <a:xfrm>
                <a:off x="8358909" y="4628505"/>
                <a:ext cx="52718" cy="51981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24"/>
              <p:cNvSpPr/>
              <p:nvPr/>
            </p:nvSpPr>
            <p:spPr>
              <a:xfrm>
                <a:off x="8464250" y="4542457"/>
                <a:ext cx="173409" cy="138477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24"/>
              <p:cNvSpPr/>
              <p:nvPr/>
            </p:nvSpPr>
            <p:spPr>
              <a:xfrm>
                <a:off x="8495720" y="4568512"/>
                <a:ext cx="76081" cy="74671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24"/>
              <p:cNvSpPr/>
              <p:nvPr/>
            </p:nvSpPr>
            <p:spPr>
              <a:xfrm>
                <a:off x="8770015" y="4317612"/>
                <a:ext cx="60762" cy="76850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24"/>
              <p:cNvSpPr/>
              <p:nvPr/>
            </p:nvSpPr>
            <p:spPr>
              <a:xfrm>
                <a:off x="8846833" y="4269348"/>
                <a:ext cx="48296" cy="127293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24"/>
              <p:cNvSpPr/>
              <p:nvPr/>
            </p:nvSpPr>
            <p:spPr>
              <a:xfrm>
                <a:off x="8945571" y="4317612"/>
                <a:ext cx="60025" cy="7902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0" name="Google Shape;820;p24"/>
          <p:cNvSpPr txBox="1"/>
          <p:nvPr>
            <p:ph idx="1" type="subTitle"/>
          </p:nvPr>
        </p:nvSpPr>
        <p:spPr>
          <a:xfrm>
            <a:off x="713250" y="3595539"/>
            <a:ext cx="2099700" cy="51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1" name="Google Shape;821;p24"/>
          <p:cNvSpPr txBox="1"/>
          <p:nvPr>
            <p:ph hasCustomPrompt="1" type="title"/>
          </p:nvPr>
        </p:nvSpPr>
        <p:spPr>
          <a:xfrm>
            <a:off x="873900" y="1763875"/>
            <a:ext cx="17784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2" name="Google Shape;822;p24"/>
          <p:cNvSpPr txBox="1"/>
          <p:nvPr>
            <p:ph idx="2" type="subTitle"/>
          </p:nvPr>
        </p:nvSpPr>
        <p:spPr>
          <a:xfrm>
            <a:off x="3522150" y="3595524"/>
            <a:ext cx="2099700" cy="51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3" name="Google Shape;823;p24"/>
          <p:cNvSpPr txBox="1"/>
          <p:nvPr>
            <p:ph hasCustomPrompt="1" idx="3" type="title"/>
          </p:nvPr>
        </p:nvSpPr>
        <p:spPr>
          <a:xfrm>
            <a:off x="3682800" y="1763875"/>
            <a:ext cx="17784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4" name="Google Shape;824;p24"/>
          <p:cNvSpPr txBox="1"/>
          <p:nvPr>
            <p:ph idx="4" type="subTitle"/>
          </p:nvPr>
        </p:nvSpPr>
        <p:spPr>
          <a:xfrm>
            <a:off x="6331051" y="3595539"/>
            <a:ext cx="2099700" cy="512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5" name="Google Shape;825;p24"/>
          <p:cNvSpPr txBox="1"/>
          <p:nvPr>
            <p:ph hasCustomPrompt="1" idx="5" type="title"/>
          </p:nvPr>
        </p:nvSpPr>
        <p:spPr>
          <a:xfrm>
            <a:off x="6491701" y="1763875"/>
            <a:ext cx="1778400" cy="753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6" name="Google Shape;826;p24"/>
          <p:cNvSpPr txBox="1"/>
          <p:nvPr>
            <p:ph idx="6" type="subTitle"/>
          </p:nvPr>
        </p:nvSpPr>
        <p:spPr>
          <a:xfrm>
            <a:off x="713250" y="3127637"/>
            <a:ext cx="20997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7" name="Google Shape;827;p24"/>
          <p:cNvSpPr txBox="1"/>
          <p:nvPr>
            <p:ph idx="7" type="subTitle"/>
          </p:nvPr>
        </p:nvSpPr>
        <p:spPr>
          <a:xfrm>
            <a:off x="3522150" y="3126814"/>
            <a:ext cx="20997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8" name="Google Shape;828;p24"/>
          <p:cNvSpPr txBox="1"/>
          <p:nvPr>
            <p:ph idx="8" type="subTitle"/>
          </p:nvPr>
        </p:nvSpPr>
        <p:spPr>
          <a:xfrm>
            <a:off x="6331051" y="3127637"/>
            <a:ext cx="2099700" cy="4560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i="1"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829" name="Google Shape;829;p24"/>
          <p:cNvSpPr txBox="1"/>
          <p:nvPr>
            <p:ph idx="9"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5"/>
          <p:cNvSpPr txBox="1"/>
          <p:nvPr>
            <p:ph type="ctrTitle"/>
          </p:nvPr>
        </p:nvSpPr>
        <p:spPr>
          <a:xfrm>
            <a:off x="3992900" y="507675"/>
            <a:ext cx="4112400" cy="84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/>
        </p:txBody>
      </p:sp>
      <p:sp>
        <p:nvSpPr>
          <p:cNvPr id="832" name="Google Shape;832;p25"/>
          <p:cNvSpPr txBox="1"/>
          <p:nvPr>
            <p:ph idx="1" type="subTitle"/>
          </p:nvPr>
        </p:nvSpPr>
        <p:spPr>
          <a:xfrm>
            <a:off x="3992900" y="1304375"/>
            <a:ext cx="4112400" cy="119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ntonio SemiBold"/>
              <a:buNone/>
              <a:defRPr sz="2000"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tonio SemiBold"/>
              <a:buNone/>
              <a:defRPr>
                <a:latin typeface="Antonio SemiBold"/>
                <a:ea typeface="Antonio SemiBold"/>
                <a:cs typeface="Antonio SemiBold"/>
                <a:sym typeface="Antonio SemiBold"/>
              </a:defRPr>
            </a:lvl9pPr>
          </a:lstStyle>
          <a:p/>
        </p:txBody>
      </p:sp>
      <p:sp>
        <p:nvSpPr>
          <p:cNvPr id="833" name="Google Shape;833;p25"/>
          <p:cNvSpPr txBox="1"/>
          <p:nvPr/>
        </p:nvSpPr>
        <p:spPr>
          <a:xfrm>
            <a:off x="3992900" y="3496925"/>
            <a:ext cx="4112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1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5" name="Google Shape;835;p26"/>
          <p:cNvGrpSpPr/>
          <p:nvPr/>
        </p:nvGrpSpPr>
        <p:grpSpPr>
          <a:xfrm flipH="1">
            <a:off x="7543808" y="542111"/>
            <a:ext cx="2593186" cy="4734800"/>
            <a:chOff x="1124475" y="460439"/>
            <a:chExt cx="1563950" cy="2855558"/>
          </a:xfrm>
        </p:grpSpPr>
        <p:sp>
          <p:nvSpPr>
            <p:cNvPr id="836" name="Google Shape;836;p26"/>
            <p:cNvSpPr/>
            <p:nvPr/>
          </p:nvSpPr>
          <p:spPr>
            <a:xfrm flipH="1">
              <a:off x="1756487" y="1426026"/>
              <a:ext cx="416970" cy="1889970"/>
            </a:xfrm>
            <a:custGeom>
              <a:rect b="b" l="l" r="r" t="t"/>
              <a:pathLst>
                <a:path extrusionOk="0" h="71992" w="13011">
                  <a:moveTo>
                    <a:pt x="3242" y="1"/>
                  </a:moveTo>
                  <a:lnTo>
                    <a:pt x="0" y="71991"/>
                  </a:lnTo>
                  <a:lnTo>
                    <a:pt x="13011" y="71991"/>
                  </a:lnTo>
                  <a:lnTo>
                    <a:pt x="9747" y="1"/>
                  </a:lnTo>
                  <a:lnTo>
                    <a:pt x="6506" y="868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6"/>
            <p:cNvSpPr/>
            <p:nvPr/>
          </p:nvSpPr>
          <p:spPr>
            <a:xfrm flipH="1">
              <a:off x="1851568" y="1426030"/>
              <a:ext cx="229716" cy="267757"/>
            </a:xfrm>
            <a:custGeom>
              <a:rect b="b" l="l" r="r" t="t"/>
              <a:pathLst>
                <a:path extrusionOk="0" h="8355" w="7168">
                  <a:moveTo>
                    <a:pt x="366" y="1"/>
                  </a:moveTo>
                  <a:lnTo>
                    <a:pt x="0" y="8355"/>
                  </a:lnTo>
                  <a:cubicBezTo>
                    <a:pt x="1849" y="7031"/>
                    <a:pt x="4040" y="6232"/>
                    <a:pt x="6300" y="6232"/>
                  </a:cubicBezTo>
                  <a:cubicBezTo>
                    <a:pt x="6597" y="6232"/>
                    <a:pt x="6871" y="6232"/>
                    <a:pt x="7167" y="6255"/>
                  </a:cubicBezTo>
                  <a:lnTo>
                    <a:pt x="6871" y="1"/>
                  </a:lnTo>
                  <a:lnTo>
                    <a:pt x="3630" y="86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6"/>
            <p:cNvSpPr/>
            <p:nvPr/>
          </p:nvSpPr>
          <p:spPr>
            <a:xfrm flipH="1">
              <a:off x="1610924" y="1123181"/>
              <a:ext cx="594000" cy="330666"/>
            </a:xfrm>
            <a:custGeom>
              <a:rect b="b" l="l" r="r" t="t"/>
              <a:pathLst>
                <a:path extrusionOk="0" h="10318" w="18535">
                  <a:moveTo>
                    <a:pt x="1" y="1"/>
                  </a:moveTo>
                  <a:lnTo>
                    <a:pt x="1" y="10318"/>
                  </a:lnTo>
                  <a:lnTo>
                    <a:pt x="15933" y="10318"/>
                  </a:lnTo>
                  <a:cubicBezTo>
                    <a:pt x="15933" y="10318"/>
                    <a:pt x="18535" y="9200"/>
                    <a:pt x="18535" y="5159"/>
                  </a:cubicBezTo>
                  <a:cubicBezTo>
                    <a:pt x="18535" y="1119"/>
                    <a:pt x="15933" y="1"/>
                    <a:pt x="1593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6"/>
            <p:cNvSpPr/>
            <p:nvPr/>
          </p:nvSpPr>
          <p:spPr>
            <a:xfrm flipH="1">
              <a:off x="1124475" y="809596"/>
              <a:ext cx="1020456" cy="577688"/>
            </a:xfrm>
            <a:custGeom>
              <a:rect b="b" l="l" r="r" t="t"/>
              <a:pathLst>
                <a:path extrusionOk="0" h="18026" w="31842">
                  <a:moveTo>
                    <a:pt x="26393" y="1"/>
                  </a:moveTo>
                  <a:cubicBezTo>
                    <a:pt x="25847" y="1"/>
                    <a:pt x="25307" y="113"/>
                    <a:pt x="24812" y="336"/>
                  </a:cubicBezTo>
                  <a:lnTo>
                    <a:pt x="1" y="11475"/>
                  </a:lnTo>
                  <a:lnTo>
                    <a:pt x="1" y="18026"/>
                  </a:lnTo>
                  <a:lnTo>
                    <a:pt x="28076" y="8279"/>
                  </a:lnTo>
                  <a:cubicBezTo>
                    <a:pt x="28897" y="7960"/>
                    <a:pt x="29605" y="7389"/>
                    <a:pt x="30061" y="6659"/>
                  </a:cubicBezTo>
                  <a:lnTo>
                    <a:pt x="30404" y="6065"/>
                  </a:lnTo>
                  <a:cubicBezTo>
                    <a:pt x="31842" y="3714"/>
                    <a:pt x="30472" y="656"/>
                    <a:pt x="27756" y="177"/>
                  </a:cubicBezTo>
                  <a:lnTo>
                    <a:pt x="27094" y="62"/>
                  </a:lnTo>
                  <a:cubicBezTo>
                    <a:pt x="26861" y="21"/>
                    <a:pt x="26626" y="1"/>
                    <a:pt x="2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6"/>
            <p:cNvSpPr/>
            <p:nvPr/>
          </p:nvSpPr>
          <p:spPr>
            <a:xfrm flipH="1">
              <a:off x="2162461" y="460439"/>
              <a:ext cx="525964" cy="784939"/>
            </a:xfrm>
            <a:custGeom>
              <a:rect b="b" l="l" r="r" t="t"/>
              <a:pathLst>
                <a:path extrusionOk="0" h="24493" w="16412">
                  <a:moveTo>
                    <a:pt x="4108" y="1"/>
                  </a:moveTo>
                  <a:cubicBezTo>
                    <a:pt x="2291" y="1"/>
                    <a:pt x="619" y="1262"/>
                    <a:pt x="251" y="3174"/>
                  </a:cubicBezTo>
                  <a:lnTo>
                    <a:pt x="160" y="3608"/>
                  </a:lnTo>
                  <a:cubicBezTo>
                    <a:pt x="0" y="4544"/>
                    <a:pt x="160" y="5502"/>
                    <a:pt x="617" y="6301"/>
                  </a:cubicBezTo>
                  <a:lnTo>
                    <a:pt x="11025" y="24493"/>
                  </a:lnTo>
                  <a:lnTo>
                    <a:pt x="16412" y="21662"/>
                  </a:lnTo>
                  <a:lnTo>
                    <a:pt x="8126" y="2535"/>
                  </a:lnTo>
                  <a:cubicBezTo>
                    <a:pt x="7715" y="1531"/>
                    <a:pt x="6894" y="777"/>
                    <a:pt x="5889" y="412"/>
                  </a:cubicBezTo>
                  <a:lnTo>
                    <a:pt x="5433" y="230"/>
                  </a:lnTo>
                  <a:cubicBezTo>
                    <a:pt x="4994" y="74"/>
                    <a:pt x="4547" y="1"/>
                    <a:pt x="4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6"/>
            <p:cNvSpPr/>
            <p:nvPr/>
          </p:nvSpPr>
          <p:spPr>
            <a:xfrm flipH="1">
              <a:off x="2144899" y="1366774"/>
              <a:ext cx="399440" cy="880954"/>
            </a:xfrm>
            <a:custGeom>
              <a:rect b="b" l="l" r="r" t="t"/>
              <a:pathLst>
                <a:path extrusionOk="0" h="27489" w="12464">
                  <a:moveTo>
                    <a:pt x="8127" y="1"/>
                  </a:moveTo>
                  <a:lnTo>
                    <a:pt x="298" y="21799"/>
                  </a:lnTo>
                  <a:cubicBezTo>
                    <a:pt x="1" y="22689"/>
                    <a:pt x="1" y="23648"/>
                    <a:pt x="343" y="24515"/>
                  </a:cubicBezTo>
                  <a:lnTo>
                    <a:pt x="503" y="24972"/>
                  </a:lnTo>
                  <a:cubicBezTo>
                    <a:pt x="1120" y="26553"/>
                    <a:pt x="2624" y="27488"/>
                    <a:pt x="4181" y="27488"/>
                  </a:cubicBezTo>
                  <a:cubicBezTo>
                    <a:pt x="4871" y="27488"/>
                    <a:pt x="5571" y="27304"/>
                    <a:pt x="6209" y="26912"/>
                  </a:cubicBezTo>
                  <a:cubicBezTo>
                    <a:pt x="7145" y="26318"/>
                    <a:pt x="7807" y="25382"/>
                    <a:pt x="8013" y="24287"/>
                  </a:cubicBezTo>
                  <a:lnTo>
                    <a:pt x="12464" y="617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6"/>
            <p:cNvSpPr/>
            <p:nvPr/>
          </p:nvSpPr>
          <p:spPr>
            <a:xfrm flipH="1">
              <a:off x="2086380" y="1123181"/>
              <a:ext cx="370181" cy="330666"/>
            </a:xfrm>
            <a:custGeom>
              <a:rect b="b" l="l" r="r" t="t"/>
              <a:pathLst>
                <a:path extrusionOk="0" h="10318" w="11551">
                  <a:moveTo>
                    <a:pt x="5936" y="1"/>
                  </a:moveTo>
                  <a:cubicBezTo>
                    <a:pt x="5456" y="1"/>
                    <a:pt x="5000" y="161"/>
                    <a:pt x="4634" y="480"/>
                  </a:cubicBezTo>
                  <a:lnTo>
                    <a:pt x="914" y="3653"/>
                  </a:lnTo>
                  <a:cubicBezTo>
                    <a:pt x="1" y="4452"/>
                    <a:pt x="1" y="5867"/>
                    <a:pt x="914" y="6666"/>
                  </a:cubicBezTo>
                  <a:lnTo>
                    <a:pt x="4634" y="9839"/>
                  </a:lnTo>
                  <a:cubicBezTo>
                    <a:pt x="5000" y="10158"/>
                    <a:pt x="5456" y="10318"/>
                    <a:pt x="5936" y="10318"/>
                  </a:cubicBezTo>
                  <a:lnTo>
                    <a:pt x="8971" y="10318"/>
                  </a:lnTo>
                  <a:cubicBezTo>
                    <a:pt x="8971" y="10318"/>
                    <a:pt x="11551" y="9200"/>
                    <a:pt x="11551" y="5159"/>
                  </a:cubicBezTo>
                  <a:cubicBezTo>
                    <a:pt x="11551" y="1119"/>
                    <a:pt x="8971" y="1"/>
                    <a:pt x="89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6"/>
            <p:cNvSpPr/>
            <p:nvPr/>
          </p:nvSpPr>
          <p:spPr>
            <a:xfrm flipH="1">
              <a:off x="2086380" y="1219035"/>
              <a:ext cx="293363" cy="234812"/>
            </a:xfrm>
            <a:custGeom>
              <a:rect b="b" l="l" r="r" t="t"/>
              <a:pathLst>
                <a:path extrusionOk="0" h="7327" w="9154">
                  <a:moveTo>
                    <a:pt x="8857" y="0"/>
                  </a:moveTo>
                  <a:cubicBezTo>
                    <a:pt x="7830" y="2853"/>
                    <a:pt x="5045" y="5181"/>
                    <a:pt x="2009" y="5181"/>
                  </a:cubicBezTo>
                  <a:cubicBezTo>
                    <a:pt x="1324" y="5181"/>
                    <a:pt x="640" y="5090"/>
                    <a:pt x="1" y="4930"/>
                  </a:cubicBezTo>
                  <a:lnTo>
                    <a:pt x="1" y="4930"/>
                  </a:lnTo>
                  <a:lnTo>
                    <a:pt x="2237" y="6848"/>
                  </a:lnTo>
                  <a:cubicBezTo>
                    <a:pt x="2603" y="7167"/>
                    <a:pt x="3059" y="7327"/>
                    <a:pt x="3539" y="7327"/>
                  </a:cubicBezTo>
                  <a:lnTo>
                    <a:pt x="6574" y="7327"/>
                  </a:lnTo>
                  <a:cubicBezTo>
                    <a:pt x="6574" y="7327"/>
                    <a:pt x="9154" y="6209"/>
                    <a:pt x="9154" y="2168"/>
                  </a:cubicBezTo>
                  <a:cubicBezTo>
                    <a:pt x="9154" y="1324"/>
                    <a:pt x="9039" y="616"/>
                    <a:pt x="885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27"/>
          <p:cNvGrpSpPr/>
          <p:nvPr/>
        </p:nvGrpSpPr>
        <p:grpSpPr>
          <a:xfrm flipH="1">
            <a:off x="152" y="3435598"/>
            <a:ext cx="9143697" cy="1793634"/>
            <a:chOff x="152" y="4197598"/>
            <a:chExt cx="9143697" cy="1793634"/>
          </a:xfrm>
        </p:grpSpPr>
        <p:grpSp>
          <p:nvGrpSpPr>
            <p:cNvPr id="846" name="Google Shape;846;p27"/>
            <p:cNvGrpSpPr/>
            <p:nvPr/>
          </p:nvGrpSpPr>
          <p:grpSpPr>
            <a:xfrm>
              <a:off x="4258679" y="4546476"/>
              <a:ext cx="3568749" cy="1021889"/>
              <a:chOff x="3286123" y="2239176"/>
              <a:chExt cx="3568749" cy="1021889"/>
            </a:xfrm>
          </p:grpSpPr>
          <p:sp>
            <p:nvSpPr>
              <p:cNvPr id="847" name="Google Shape;847;p27"/>
              <p:cNvSpPr/>
              <p:nvPr/>
            </p:nvSpPr>
            <p:spPr>
              <a:xfrm>
                <a:off x="3286123" y="2239176"/>
                <a:ext cx="3568749" cy="1018338"/>
              </a:xfrm>
              <a:custGeom>
                <a:rect b="b" l="l" r="r" t="t"/>
                <a:pathLst>
                  <a:path extrusionOk="0" h="55968" w="196139">
                    <a:moveTo>
                      <a:pt x="124102" y="0"/>
                    </a:moveTo>
                    <a:cubicBezTo>
                      <a:pt x="74685" y="0"/>
                      <a:pt x="30335" y="21638"/>
                      <a:pt x="0" y="55968"/>
                    </a:cubicBezTo>
                    <a:lnTo>
                      <a:pt x="196138" y="55968"/>
                    </a:lnTo>
                    <a:lnTo>
                      <a:pt x="196138" y="16457"/>
                    </a:lnTo>
                    <a:cubicBezTo>
                      <a:pt x="174363" y="5912"/>
                      <a:pt x="149917" y="0"/>
                      <a:pt x="124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27"/>
              <p:cNvSpPr/>
              <p:nvPr/>
            </p:nvSpPr>
            <p:spPr>
              <a:xfrm>
                <a:off x="6421826" y="3161574"/>
                <a:ext cx="88901" cy="76019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27"/>
              <p:cNvSpPr/>
              <p:nvPr/>
            </p:nvSpPr>
            <p:spPr>
              <a:xfrm>
                <a:off x="6352464" y="3196219"/>
                <a:ext cx="79348" cy="6484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27"/>
              <p:cNvSpPr/>
              <p:nvPr/>
            </p:nvSpPr>
            <p:spPr>
              <a:xfrm>
                <a:off x="6620361" y="3200331"/>
                <a:ext cx="89301" cy="56186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6556803" y="3106533"/>
                <a:ext cx="84334" cy="60426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448829" y="3174857"/>
                <a:ext cx="43195" cy="42795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69686" y="3174857"/>
                <a:ext cx="62318" cy="53584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7"/>
              <p:cNvSpPr/>
              <p:nvPr/>
            </p:nvSpPr>
            <p:spPr>
              <a:xfrm>
                <a:off x="6578820" y="3184410"/>
                <a:ext cx="30331" cy="29913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27"/>
              <p:cNvSpPr/>
              <p:nvPr/>
            </p:nvSpPr>
            <p:spPr>
              <a:xfrm>
                <a:off x="6399810" y="3107988"/>
                <a:ext cx="62736" cy="5360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6409362" y="3117541"/>
                <a:ext cx="29931" cy="29512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469172" y="3068686"/>
                <a:ext cx="98453" cy="78621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487040" y="3083479"/>
                <a:ext cx="43195" cy="42394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27"/>
              <p:cNvSpPr/>
              <p:nvPr/>
            </p:nvSpPr>
            <p:spPr>
              <a:xfrm>
                <a:off x="4179065" y="2993611"/>
                <a:ext cx="105513" cy="66466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27"/>
              <p:cNvSpPr/>
              <p:nvPr/>
            </p:nvSpPr>
            <p:spPr>
              <a:xfrm>
                <a:off x="3989264" y="2895756"/>
                <a:ext cx="86827" cy="887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3880035" y="3010679"/>
                <a:ext cx="106332" cy="64174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3991338" y="2988790"/>
                <a:ext cx="74363" cy="63573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4002147" y="3000417"/>
                <a:ext cx="36153" cy="35335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27"/>
              <p:cNvSpPr/>
              <p:nvPr/>
            </p:nvSpPr>
            <p:spPr>
              <a:xfrm>
                <a:off x="4073583" y="2942264"/>
                <a:ext cx="116721" cy="93413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27"/>
              <p:cNvSpPr/>
              <p:nvPr/>
            </p:nvSpPr>
            <p:spPr>
              <a:xfrm>
                <a:off x="4094763" y="2959731"/>
                <a:ext cx="51092" cy="50673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27"/>
              <p:cNvSpPr/>
              <p:nvPr/>
            </p:nvSpPr>
            <p:spPr>
              <a:xfrm>
                <a:off x="4325268" y="2740439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27"/>
              <p:cNvSpPr/>
              <p:nvPr/>
            </p:nvSpPr>
            <p:spPr>
              <a:xfrm>
                <a:off x="4368883" y="2712600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27"/>
              <p:cNvSpPr/>
              <p:nvPr/>
            </p:nvSpPr>
            <p:spPr>
              <a:xfrm>
                <a:off x="5948772" y="3171127"/>
                <a:ext cx="27420" cy="72689"/>
              </a:xfrm>
              <a:custGeom>
                <a:rect b="b" l="l" r="r" t="t"/>
                <a:pathLst>
                  <a:path extrusionOk="0" h="3995" w="1507">
                    <a:moveTo>
                      <a:pt x="1" y="0"/>
                    </a:moveTo>
                    <a:cubicBezTo>
                      <a:pt x="23" y="114"/>
                      <a:pt x="46" y="206"/>
                      <a:pt x="46" y="297"/>
                    </a:cubicBezTo>
                    <a:cubicBezTo>
                      <a:pt x="69" y="388"/>
                      <a:pt x="69" y="479"/>
                      <a:pt x="92" y="571"/>
                    </a:cubicBezTo>
                    <a:cubicBezTo>
                      <a:pt x="137" y="730"/>
                      <a:pt x="160" y="913"/>
                      <a:pt x="206" y="1073"/>
                    </a:cubicBezTo>
                    <a:cubicBezTo>
                      <a:pt x="229" y="1233"/>
                      <a:pt x="274" y="1392"/>
                      <a:pt x="297" y="1552"/>
                    </a:cubicBezTo>
                    <a:cubicBezTo>
                      <a:pt x="343" y="1712"/>
                      <a:pt x="389" y="1872"/>
                      <a:pt x="411" y="2009"/>
                    </a:cubicBezTo>
                    <a:cubicBezTo>
                      <a:pt x="503" y="2328"/>
                      <a:pt x="571" y="2625"/>
                      <a:pt x="662" y="2945"/>
                    </a:cubicBezTo>
                    <a:cubicBezTo>
                      <a:pt x="708" y="3104"/>
                      <a:pt x="754" y="3287"/>
                      <a:pt x="799" y="3447"/>
                    </a:cubicBezTo>
                    <a:cubicBezTo>
                      <a:pt x="845" y="3538"/>
                      <a:pt x="868" y="3629"/>
                      <a:pt x="891" y="3721"/>
                    </a:cubicBezTo>
                    <a:cubicBezTo>
                      <a:pt x="936" y="3812"/>
                      <a:pt x="959" y="3903"/>
                      <a:pt x="1005" y="3994"/>
                    </a:cubicBezTo>
                    <a:cubicBezTo>
                      <a:pt x="1142" y="3835"/>
                      <a:pt x="1233" y="3652"/>
                      <a:pt x="1302" y="3470"/>
                    </a:cubicBezTo>
                    <a:cubicBezTo>
                      <a:pt x="1324" y="3424"/>
                      <a:pt x="1347" y="3378"/>
                      <a:pt x="1347" y="3333"/>
                    </a:cubicBezTo>
                    <a:cubicBezTo>
                      <a:pt x="1370" y="3287"/>
                      <a:pt x="1393" y="3241"/>
                      <a:pt x="1393" y="3196"/>
                    </a:cubicBezTo>
                    <a:cubicBezTo>
                      <a:pt x="1416" y="3104"/>
                      <a:pt x="1439" y="3013"/>
                      <a:pt x="1461" y="2922"/>
                    </a:cubicBezTo>
                    <a:cubicBezTo>
                      <a:pt x="1507" y="2534"/>
                      <a:pt x="1484" y="2146"/>
                      <a:pt x="1393" y="1780"/>
                    </a:cubicBezTo>
                    <a:cubicBezTo>
                      <a:pt x="1302" y="1392"/>
                      <a:pt x="1142" y="1050"/>
                      <a:pt x="914" y="730"/>
                    </a:cubicBezTo>
                    <a:cubicBezTo>
                      <a:pt x="799" y="571"/>
                      <a:pt x="662" y="434"/>
                      <a:pt x="525" y="320"/>
                    </a:cubicBezTo>
                    <a:cubicBezTo>
                      <a:pt x="434" y="251"/>
                      <a:pt x="366" y="183"/>
                      <a:pt x="274" y="137"/>
                    </a:cubicBezTo>
                    <a:cubicBezTo>
                      <a:pt x="206" y="91"/>
                      <a:pt x="115" y="46"/>
                      <a:pt x="1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27"/>
              <p:cNvSpPr/>
              <p:nvPr/>
            </p:nvSpPr>
            <p:spPr>
              <a:xfrm>
                <a:off x="6004833" y="3198529"/>
                <a:ext cx="34079" cy="45287"/>
              </a:xfrm>
              <a:custGeom>
                <a:rect b="b" l="l" r="r" t="t"/>
                <a:pathLst>
                  <a:path extrusionOk="0" h="2489" w="1873">
                    <a:moveTo>
                      <a:pt x="1644" y="1"/>
                    </a:moveTo>
                    <a:cubicBezTo>
                      <a:pt x="1553" y="1"/>
                      <a:pt x="1485" y="23"/>
                      <a:pt x="1416" y="23"/>
                    </a:cubicBezTo>
                    <a:cubicBezTo>
                      <a:pt x="1256" y="69"/>
                      <a:pt x="1119" y="115"/>
                      <a:pt x="982" y="183"/>
                    </a:cubicBezTo>
                    <a:cubicBezTo>
                      <a:pt x="731" y="320"/>
                      <a:pt x="503" y="503"/>
                      <a:pt x="320" y="754"/>
                    </a:cubicBezTo>
                    <a:cubicBezTo>
                      <a:pt x="252" y="868"/>
                      <a:pt x="161" y="1005"/>
                      <a:pt x="115" y="1142"/>
                    </a:cubicBezTo>
                    <a:cubicBezTo>
                      <a:pt x="69" y="1302"/>
                      <a:pt x="24" y="1439"/>
                      <a:pt x="1" y="1598"/>
                    </a:cubicBezTo>
                    <a:cubicBezTo>
                      <a:pt x="1" y="1667"/>
                      <a:pt x="1" y="1758"/>
                      <a:pt x="1" y="1827"/>
                    </a:cubicBezTo>
                    <a:cubicBezTo>
                      <a:pt x="1" y="1872"/>
                      <a:pt x="24" y="1895"/>
                      <a:pt x="24" y="1941"/>
                    </a:cubicBezTo>
                    <a:cubicBezTo>
                      <a:pt x="24" y="1964"/>
                      <a:pt x="24" y="1986"/>
                      <a:pt x="24" y="2009"/>
                    </a:cubicBezTo>
                    <a:cubicBezTo>
                      <a:pt x="24" y="2009"/>
                      <a:pt x="47" y="2032"/>
                      <a:pt x="47" y="2055"/>
                    </a:cubicBezTo>
                    <a:cubicBezTo>
                      <a:pt x="47" y="2100"/>
                      <a:pt x="69" y="2123"/>
                      <a:pt x="69" y="2169"/>
                    </a:cubicBezTo>
                    <a:cubicBezTo>
                      <a:pt x="92" y="2215"/>
                      <a:pt x="92" y="2237"/>
                      <a:pt x="115" y="2283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4" y="2374"/>
                    </a:lnTo>
                    <a:cubicBezTo>
                      <a:pt x="206" y="2420"/>
                      <a:pt x="229" y="2443"/>
                      <a:pt x="252" y="2488"/>
                    </a:cubicBezTo>
                    <a:cubicBezTo>
                      <a:pt x="275" y="2443"/>
                      <a:pt x="298" y="2420"/>
                      <a:pt x="320" y="2397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35" y="2283"/>
                      <a:pt x="435" y="2237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49"/>
                    </a:lnTo>
                    <a:cubicBezTo>
                      <a:pt x="823" y="1758"/>
                      <a:pt x="891" y="1690"/>
                      <a:pt x="960" y="1598"/>
                    </a:cubicBezTo>
                    <a:cubicBezTo>
                      <a:pt x="1028" y="1507"/>
                      <a:pt x="1097" y="1416"/>
                      <a:pt x="1142" y="1347"/>
                    </a:cubicBezTo>
                    <a:cubicBezTo>
                      <a:pt x="1279" y="1165"/>
                      <a:pt x="1393" y="982"/>
                      <a:pt x="1507" y="777"/>
                    </a:cubicBezTo>
                    <a:cubicBezTo>
                      <a:pt x="1576" y="662"/>
                      <a:pt x="1644" y="548"/>
                      <a:pt x="1690" y="434"/>
                    </a:cubicBezTo>
                    <a:cubicBezTo>
                      <a:pt x="1736" y="366"/>
                      <a:pt x="1758" y="297"/>
                      <a:pt x="1781" y="229"/>
                    </a:cubicBezTo>
                    <a:cubicBezTo>
                      <a:pt x="1827" y="160"/>
                      <a:pt x="1850" y="92"/>
                      <a:pt x="1873" y="23"/>
                    </a:cubicBezTo>
                    <a:cubicBezTo>
                      <a:pt x="1781" y="1"/>
                      <a:pt x="1713" y="1"/>
                      <a:pt x="1644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27"/>
              <p:cNvSpPr/>
              <p:nvPr/>
            </p:nvSpPr>
            <p:spPr>
              <a:xfrm>
                <a:off x="6642778" y="2941026"/>
                <a:ext cx="34498" cy="43632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27"/>
              <p:cNvSpPr/>
              <p:nvPr/>
            </p:nvSpPr>
            <p:spPr>
              <a:xfrm>
                <a:off x="6686394" y="2913624"/>
                <a:ext cx="27420" cy="72271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27"/>
              <p:cNvSpPr/>
              <p:nvPr/>
            </p:nvSpPr>
            <p:spPr>
              <a:xfrm>
                <a:off x="6742455" y="2941026"/>
                <a:ext cx="34079" cy="4486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27"/>
              <p:cNvSpPr/>
              <p:nvPr/>
            </p:nvSpPr>
            <p:spPr>
              <a:xfrm>
                <a:off x="5542084" y="2586354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27"/>
              <p:cNvSpPr/>
              <p:nvPr/>
            </p:nvSpPr>
            <p:spPr>
              <a:xfrm>
                <a:off x="5585699" y="2558515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5" name="Google Shape;875;p27"/>
            <p:cNvSpPr/>
            <p:nvPr/>
          </p:nvSpPr>
          <p:spPr>
            <a:xfrm flipH="1">
              <a:off x="152" y="4197598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27"/>
            <p:cNvSpPr/>
            <p:nvPr/>
          </p:nvSpPr>
          <p:spPr>
            <a:xfrm flipH="1">
              <a:off x="5314461" y="4785702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7"/>
            <p:cNvSpPr/>
            <p:nvPr/>
          </p:nvSpPr>
          <p:spPr>
            <a:xfrm flipH="1">
              <a:off x="8609104" y="5096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7"/>
            <p:cNvSpPr/>
            <p:nvPr/>
          </p:nvSpPr>
          <p:spPr>
            <a:xfrm flipH="1">
              <a:off x="8748094" y="5157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7"/>
            <p:cNvSpPr/>
            <p:nvPr/>
          </p:nvSpPr>
          <p:spPr>
            <a:xfrm flipH="1">
              <a:off x="8258729" y="5165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7"/>
            <p:cNvSpPr/>
            <p:nvPr/>
          </p:nvSpPr>
          <p:spPr>
            <a:xfrm flipH="1">
              <a:off x="8379420" y="4999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7"/>
            <p:cNvSpPr/>
            <p:nvPr/>
          </p:nvSpPr>
          <p:spPr>
            <a:xfrm flipH="1">
              <a:off x="8642017" y="5120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7"/>
            <p:cNvSpPr/>
            <p:nvPr/>
          </p:nvSpPr>
          <p:spPr>
            <a:xfrm flipH="1">
              <a:off x="8395508" y="5119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7"/>
            <p:cNvSpPr/>
            <p:nvPr/>
          </p:nvSpPr>
          <p:spPr>
            <a:xfrm flipH="1">
              <a:off x="8435759" y="5136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7"/>
            <p:cNvSpPr/>
            <p:nvPr/>
          </p:nvSpPr>
          <p:spPr>
            <a:xfrm flipH="1">
              <a:off x="8693966" y="5002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7"/>
            <p:cNvSpPr/>
            <p:nvPr/>
          </p:nvSpPr>
          <p:spPr>
            <a:xfrm flipH="1">
              <a:off x="8734186" y="5018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7"/>
            <p:cNvSpPr/>
            <p:nvPr/>
          </p:nvSpPr>
          <p:spPr>
            <a:xfrm flipH="1">
              <a:off x="8508892" y="4932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7"/>
            <p:cNvSpPr/>
            <p:nvPr/>
          </p:nvSpPr>
          <p:spPr>
            <a:xfrm flipH="1">
              <a:off x="8574717" y="4958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27"/>
            <p:cNvSpPr/>
            <p:nvPr/>
          </p:nvSpPr>
          <p:spPr>
            <a:xfrm flipH="1">
              <a:off x="606555" y="53156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27"/>
            <p:cNvSpPr/>
            <p:nvPr/>
          </p:nvSpPr>
          <p:spPr>
            <a:xfrm flipH="1">
              <a:off x="745545" y="53766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27"/>
            <p:cNvSpPr/>
            <p:nvPr/>
          </p:nvSpPr>
          <p:spPr>
            <a:xfrm flipH="1">
              <a:off x="256180" y="53839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27"/>
            <p:cNvSpPr/>
            <p:nvPr/>
          </p:nvSpPr>
          <p:spPr>
            <a:xfrm flipH="1">
              <a:off x="376871" y="52187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27"/>
            <p:cNvSpPr/>
            <p:nvPr/>
          </p:nvSpPr>
          <p:spPr>
            <a:xfrm flipH="1">
              <a:off x="639500" y="53390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27"/>
            <p:cNvSpPr/>
            <p:nvPr/>
          </p:nvSpPr>
          <p:spPr>
            <a:xfrm flipH="1">
              <a:off x="392958" y="53390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27"/>
            <p:cNvSpPr/>
            <p:nvPr/>
          </p:nvSpPr>
          <p:spPr>
            <a:xfrm flipH="1">
              <a:off x="433210" y="53558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27"/>
            <p:cNvSpPr/>
            <p:nvPr/>
          </p:nvSpPr>
          <p:spPr>
            <a:xfrm flipH="1">
              <a:off x="691417" y="52212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27"/>
            <p:cNvSpPr/>
            <p:nvPr/>
          </p:nvSpPr>
          <p:spPr>
            <a:xfrm flipH="1">
              <a:off x="732374" y="52381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27"/>
            <p:cNvSpPr/>
            <p:nvPr/>
          </p:nvSpPr>
          <p:spPr>
            <a:xfrm flipH="1">
              <a:off x="506343" y="51520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27"/>
            <p:cNvSpPr/>
            <p:nvPr/>
          </p:nvSpPr>
          <p:spPr>
            <a:xfrm flipH="1">
              <a:off x="572200" y="51781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7"/>
            <p:cNvSpPr/>
            <p:nvPr/>
          </p:nvSpPr>
          <p:spPr>
            <a:xfrm flipH="1">
              <a:off x="4146374" y="5096029"/>
              <a:ext cx="185843" cy="117070"/>
            </a:xfrm>
            <a:custGeom>
              <a:rect b="b" l="l" r="r" t="t"/>
              <a:pathLst>
                <a:path extrusionOk="0" h="3653" w="5799">
                  <a:moveTo>
                    <a:pt x="2777" y="1"/>
                  </a:moveTo>
                  <a:cubicBezTo>
                    <a:pt x="2460" y="1"/>
                    <a:pt x="2152" y="36"/>
                    <a:pt x="1873" y="124"/>
                  </a:cubicBezTo>
                  <a:cubicBezTo>
                    <a:pt x="366" y="603"/>
                    <a:pt x="1" y="1539"/>
                    <a:pt x="275" y="2475"/>
                  </a:cubicBezTo>
                  <a:cubicBezTo>
                    <a:pt x="498" y="3160"/>
                    <a:pt x="1029" y="3653"/>
                    <a:pt x="1928" y="3653"/>
                  </a:cubicBezTo>
                  <a:cubicBezTo>
                    <a:pt x="2226" y="3653"/>
                    <a:pt x="2564" y="3599"/>
                    <a:pt x="2945" y="3479"/>
                  </a:cubicBezTo>
                  <a:cubicBezTo>
                    <a:pt x="4475" y="3000"/>
                    <a:pt x="5799" y="717"/>
                    <a:pt x="5799" y="717"/>
                  </a:cubicBezTo>
                  <a:cubicBezTo>
                    <a:pt x="5799" y="717"/>
                    <a:pt x="4197" y="1"/>
                    <a:pt x="277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7"/>
            <p:cNvSpPr/>
            <p:nvPr/>
          </p:nvSpPr>
          <p:spPr>
            <a:xfrm flipH="1">
              <a:off x="4513575" y="4923678"/>
              <a:ext cx="152931" cy="156392"/>
            </a:xfrm>
            <a:custGeom>
              <a:rect b="b" l="l" r="r" t="t"/>
              <a:pathLst>
                <a:path extrusionOk="0" h="4880" w="4772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1" y="2626"/>
                    <a:pt x="1028" y="3858"/>
                  </a:cubicBezTo>
                  <a:cubicBezTo>
                    <a:pt x="1630" y="4580"/>
                    <a:pt x="2223" y="4879"/>
                    <a:pt x="2764" y="4879"/>
                  </a:cubicBezTo>
                  <a:cubicBezTo>
                    <a:pt x="3145" y="4879"/>
                    <a:pt x="3501" y="4730"/>
                    <a:pt x="3813" y="4475"/>
                  </a:cubicBezTo>
                  <a:cubicBezTo>
                    <a:pt x="4566" y="3858"/>
                    <a:pt x="4771" y="2854"/>
                    <a:pt x="3744" y="1622"/>
                  </a:cubicBezTo>
                  <a:cubicBezTo>
                    <a:pt x="2717" y="389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7"/>
            <p:cNvSpPr/>
            <p:nvPr/>
          </p:nvSpPr>
          <p:spPr>
            <a:xfrm flipH="1">
              <a:off x="4671601" y="5126090"/>
              <a:ext cx="187286" cy="113032"/>
            </a:xfrm>
            <a:custGeom>
              <a:rect b="b" l="l" r="r" t="t"/>
              <a:pathLst>
                <a:path extrusionOk="0" h="3527" w="5844">
                  <a:moveTo>
                    <a:pt x="3726" y="0"/>
                  </a:moveTo>
                  <a:cubicBezTo>
                    <a:pt x="3644" y="0"/>
                    <a:pt x="3558" y="2"/>
                    <a:pt x="3470" y="8"/>
                  </a:cubicBezTo>
                  <a:cubicBezTo>
                    <a:pt x="1872" y="99"/>
                    <a:pt x="1" y="1970"/>
                    <a:pt x="1" y="1970"/>
                  </a:cubicBezTo>
                  <a:cubicBezTo>
                    <a:pt x="1" y="1970"/>
                    <a:pt x="1945" y="3526"/>
                    <a:pt x="3522" y="3526"/>
                  </a:cubicBezTo>
                  <a:cubicBezTo>
                    <a:pt x="3566" y="3526"/>
                    <a:pt x="3610" y="3525"/>
                    <a:pt x="3653" y="3523"/>
                  </a:cubicBezTo>
                  <a:cubicBezTo>
                    <a:pt x="5250" y="3454"/>
                    <a:pt x="5844" y="2610"/>
                    <a:pt x="5798" y="1651"/>
                  </a:cubicBezTo>
                  <a:cubicBezTo>
                    <a:pt x="5755" y="724"/>
                    <a:pt x="5141" y="0"/>
                    <a:pt x="372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7"/>
            <p:cNvSpPr/>
            <p:nvPr/>
          </p:nvSpPr>
          <p:spPr>
            <a:xfrm flipH="1">
              <a:off x="4531874" y="5087537"/>
              <a:ext cx="130978" cy="111974"/>
            </a:xfrm>
            <a:custGeom>
              <a:rect b="b" l="l" r="r" t="t"/>
              <a:pathLst>
                <a:path extrusionOk="0" h="3494" w="4087">
                  <a:moveTo>
                    <a:pt x="2032" y="1"/>
                  </a:moveTo>
                  <a:cubicBezTo>
                    <a:pt x="914" y="1"/>
                    <a:pt x="1" y="800"/>
                    <a:pt x="1" y="1758"/>
                  </a:cubicBezTo>
                  <a:cubicBezTo>
                    <a:pt x="1" y="2717"/>
                    <a:pt x="914" y="3493"/>
                    <a:pt x="2032" y="3493"/>
                  </a:cubicBezTo>
                  <a:cubicBezTo>
                    <a:pt x="3174" y="3493"/>
                    <a:pt x="4087" y="2717"/>
                    <a:pt x="4087" y="1758"/>
                  </a:cubicBezTo>
                  <a:cubicBezTo>
                    <a:pt x="4087" y="800"/>
                    <a:pt x="3174" y="1"/>
                    <a:pt x="20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7"/>
            <p:cNvSpPr/>
            <p:nvPr/>
          </p:nvSpPr>
          <p:spPr>
            <a:xfrm flipH="1">
              <a:off x="4580137" y="5108015"/>
              <a:ext cx="63678" cy="62236"/>
            </a:xfrm>
            <a:custGeom>
              <a:rect b="b" l="l" r="r" t="t"/>
              <a:pathLst>
                <a:path extrusionOk="0" h="1942" w="1987">
                  <a:moveTo>
                    <a:pt x="1005" y="1"/>
                  </a:moveTo>
                  <a:cubicBezTo>
                    <a:pt x="457" y="1"/>
                    <a:pt x="0" y="435"/>
                    <a:pt x="0" y="960"/>
                  </a:cubicBezTo>
                  <a:cubicBezTo>
                    <a:pt x="0" y="1507"/>
                    <a:pt x="457" y="1941"/>
                    <a:pt x="1005" y="1941"/>
                  </a:cubicBezTo>
                  <a:cubicBezTo>
                    <a:pt x="1552" y="1941"/>
                    <a:pt x="1986" y="1507"/>
                    <a:pt x="1986" y="960"/>
                  </a:cubicBezTo>
                  <a:cubicBezTo>
                    <a:pt x="1986" y="435"/>
                    <a:pt x="1552" y="1"/>
                    <a:pt x="100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7"/>
            <p:cNvSpPr/>
            <p:nvPr/>
          </p:nvSpPr>
          <p:spPr>
            <a:xfrm flipH="1">
              <a:off x="4312412" y="5005591"/>
              <a:ext cx="205585" cy="164532"/>
            </a:xfrm>
            <a:custGeom>
              <a:rect b="b" l="l" r="r" t="t"/>
              <a:pathLst>
                <a:path extrusionOk="0" h="5134" w="6415">
                  <a:moveTo>
                    <a:pt x="2872" y="1"/>
                  </a:moveTo>
                  <a:cubicBezTo>
                    <a:pt x="1862" y="1"/>
                    <a:pt x="952" y="498"/>
                    <a:pt x="571" y="1371"/>
                  </a:cubicBezTo>
                  <a:cubicBezTo>
                    <a:pt x="0" y="2626"/>
                    <a:pt x="731" y="4178"/>
                    <a:pt x="2191" y="4840"/>
                  </a:cubicBezTo>
                  <a:cubicBezTo>
                    <a:pt x="2632" y="5040"/>
                    <a:pt x="3086" y="5133"/>
                    <a:pt x="3522" y="5133"/>
                  </a:cubicBezTo>
                  <a:cubicBezTo>
                    <a:pt x="4533" y="5133"/>
                    <a:pt x="5445" y="4629"/>
                    <a:pt x="5844" y="3768"/>
                  </a:cubicBezTo>
                  <a:cubicBezTo>
                    <a:pt x="6414" y="2512"/>
                    <a:pt x="5684" y="960"/>
                    <a:pt x="4223" y="298"/>
                  </a:cubicBezTo>
                  <a:cubicBezTo>
                    <a:pt x="3778" y="96"/>
                    <a:pt x="3315" y="1"/>
                    <a:pt x="28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7"/>
            <p:cNvSpPr/>
            <p:nvPr/>
          </p:nvSpPr>
          <p:spPr>
            <a:xfrm flipH="1">
              <a:off x="4390705" y="5036357"/>
              <a:ext cx="89989" cy="89252"/>
            </a:xfrm>
            <a:custGeom>
              <a:rect b="b" l="l" r="r" t="t"/>
              <a:pathLst>
                <a:path extrusionOk="0" h="2785" w="2808">
                  <a:moveTo>
                    <a:pt x="1416" y="0"/>
                  </a:moveTo>
                  <a:cubicBezTo>
                    <a:pt x="639" y="0"/>
                    <a:pt x="0" y="616"/>
                    <a:pt x="0" y="1392"/>
                  </a:cubicBezTo>
                  <a:cubicBezTo>
                    <a:pt x="0" y="2168"/>
                    <a:pt x="639" y="2785"/>
                    <a:pt x="1416" y="2785"/>
                  </a:cubicBezTo>
                  <a:cubicBezTo>
                    <a:pt x="2192" y="2785"/>
                    <a:pt x="2808" y="2168"/>
                    <a:pt x="2808" y="1392"/>
                  </a:cubicBezTo>
                  <a:cubicBezTo>
                    <a:pt x="2808" y="616"/>
                    <a:pt x="2192" y="0"/>
                    <a:pt x="1416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7"/>
            <p:cNvSpPr/>
            <p:nvPr/>
          </p:nvSpPr>
          <p:spPr>
            <a:xfrm flipH="1">
              <a:off x="6350973" y="54437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7"/>
            <p:cNvSpPr/>
            <p:nvPr/>
          </p:nvSpPr>
          <p:spPr>
            <a:xfrm flipH="1">
              <a:off x="6113245" y="53214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7"/>
            <p:cNvSpPr/>
            <p:nvPr/>
          </p:nvSpPr>
          <p:spPr>
            <a:xfrm flipH="1">
              <a:off x="5976466" y="54655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7"/>
            <p:cNvSpPr/>
            <p:nvPr/>
          </p:nvSpPr>
          <p:spPr>
            <a:xfrm flipH="1">
              <a:off x="6116193" y="54385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7"/>
            <p:cNvSpPr/>
            <p:nvPr/>
          </p:nvSpPr>
          <p:spPr>
            <a:xfrm flipH="1">
              <a:off x="6130070" y="54524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7"/>
            <p:cNvSpPr/>
            <p:nvPr/>
          </p:nvSpPr>
          <p:spPr>
            <a:xfrm flipH="1">
              <a:off x="6219322" y="53798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7"/>
            <p:cNvSpPr/>
            <p:nvPr/>
          </p:nvSpPr>
          <p:spPr>
            <a:xfrm flipH="1">
              <a:off x="6274187" y="53983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7"/>
            <p:cNvSpPr/>
            <p:nvPr/>
          </p:nvSpPr>
          <p:spPr>
            <a:xfrm flipH="1">
              <a:off x="4013986" y="48787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7"/>
            <p:cNvSpPr/>
            <p:nvPr/>
          </p:nvSpPr>
          <p:spPr>
            <a:xfrm flipH="1">
              <a:off x="3949603" y="48296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7"/>
            <p:cNvSpPr/>
            <p:nvPr/>
          </p:nvSpPr>
          <p:spPr>
            <a:xfrm flipH="1">
              <a:off x="1548014" y="53324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7"/>
            <p:cNvSpPr/>
            <p:nvPr/>
          </p:nvSpPr>
          <p:spPr>
            <a:xfrm flipH="1">
              <a:off x="1437547" y="53807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7"/>
            <p:cNvSpPr/>
            <p:nvPr/>
          </p:nvSpPr>
          <p:spPr>
            <a:xfrm flipH="1">
              <a:off x="6809637" y="55124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7"/>
            <p:cNvSpPr/>
            <p:nvPr/>
          </p:nvSpPr>
          <p:spPr>
            <a:xfrm flipH="1">
              <a:off x="6745254" y="54633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27"/>
            <p:cNvSpPr/>
            <p:nvPr/>
          </p:nvSpPr>
          <p:spPr>
            <a:xfrm flipH="1">
              <a:off x="6634818" y="55116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27"/>
            <p:cNvSpPr/>
            <p:nvPr/>
          </p:nvSpPr>
          <p:spPr>
            <a:xfrm flipH="1">
              <a:off x="8156305" y="4853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7"/>
            <p:cNvSpPr/>
            <p:nvPr/>
          </p:nvSpPr>
          <p:spPr>
            <a:xfrm flipH="1">
              <a:off x="8091954" y="4805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7"/>
            <p:cNvSpPr/>
            <p:nvPr/>
          </p:nvSpPr>
          <p:spPr>
            <a:xfrm flipH="1">
              <a:off x="8844653" y="5588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7"/>
            <p:cNvSpPr/>
            <p:nvPr/>
          </p:nvSpPr>
          <p:spPr>
            <a:xfrm flipH="1">
              <a:off x="8734186" y="5637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7"/>
            <p:cNvSpPr/>
            <p:nvPr/>
          </p:nvSpPr>
          <p:spPr>
            <a:xfrm flipH="1">
              <a:off x="313224" y="49272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7"/>
            <p:cNvSpPr/>
            <p:nvPr/>
          </p:nvSpPr>
          <p:spPr>
            <a:xfrm flipH="1">
              <a:off x="248873" y="48789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7"/>
            <p:cNvSpPr/>
            <p:nvPr/>
          </p:nvSpPr>
          <p:spPr>
            <a:xfrm flipH="1">
              <a:off x="138405" y="49272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7"/>
            <p:cNvSpPr/>
            <p:nvPr/>
          </p:nvSpPr>
          <p:spPr>
            <a:xfrm flipH="1">
              <a:off x="2251861" y="4302533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7"/>
            <p:cNvSpPr/>
            <p:nvPr/>
          </p:nvSpPr>
          <p:spPr>
            <a:xfrm flipH="1">
              <a:off x="2187478" y="4253500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9" name="Google Shape;929;p27"/>
            <p:cNvGrpSpPr/>
            <p:nvPr/>
          </p:nvGrpSpPr>
          <p:grpSpPr>
            <a:xfrm flipH="1">
              <a:off x="2251849" y="4431203"/>
              <a:ext cx="712512" cy="315444"/>
              <a:chOff x="6179640" y="3821603"/>
              <a:chExt cx="712512" cy="315444"/>
            </a:xfrm>
          </p:grpSpPr>
          <p:sp>
            <p:nvSpPr>
              <p:cNvPr id="930" name="Google Shape;930;p27"/>
              <p:cNvSpPr/>
              <p:nvPr/>
            </p:nvSpPr>
            <p:spPr>
              <a:xfrm flipH="1">
                <a:off x="6179640" y="3993954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27"/>
              <p:cNvSpPr/>
              <p:nvPr/>
            </p:nvSpPr>
            <p:spPr>
              <a:xfrm flipH="1">
                <a:off x="6546840" y="3821603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7"/>
              <p:cNvSpPr/>
              <p:nvPr/>
            </p:nvSpPr>
            <p:spPr>
              <a:xfrm flipH="1">
                <a:off x="6704866" y="4024015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7"/>
              <p:cNvSpPr/>
              <p:nvPr/>
            </p:nvSpPr>
            <p:spPr>
              <a:xfrm flipH="1">
                <a:off x="6565139" y="3985462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27"/>
              <p:cNvSpPr/>
              <p:nvPr/>
            </p:nvSpPr>
            <p:spPr>
              <a:xfrm flipH="1">
                <a:off x="6613403" y="4005940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27"/>
              <p:cNvSpPr/>
              <p:nvPr/>
            </p:nvSpPr>
            <p:spPr>
              <a:xfrm flipH="1">
                <a:off x="6345678" y="3903516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27"/>
              <p:cNvSpPr/>
              <p:nvPr/>
            </p:nvSpPr>
            <p:spPr>
              <a:xfrm flipH="1">
                <a:off x="6423970" y="3934282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4"/>
          <p:cNvGrpSpPr/>
          <p:nvPr/>
        </p:nvGrpSpPr>
        <p:grpSpPr>
          <a:xfrm flipH="1">
            <a:off x="152" y="4197598"/>
            <a:ext cx="9143697" cy="1793634"/>
            <a:chOff x="152" y="4197598"/>
            <a:chExt cx="9143697" cy="1793634"/>
          </a:xfrm>
        </p:grpSpPr>
        <p:grpSp>
          <p:nvGrpSpPr>
            <p:cNvPr id="77" name="Google Shape;77;p4"/>
            <p:cNvGrpSpPr/>
            <p:nvPr/>
          </p:nvGrpSpPr>
          <p:grpSpPr>
            <a:xfrm>
              <a:off x="4258679" y="4546476"/>
              <a:ext cx="3568749" cy="1021889"/>
              <a:chOff x="3286123" y="2239176"/>
              <a:chExt cx="3568749" cy="1021889"/>
            </a:xfrm>
          </p:grpSpPr>
          <p:sp>
            <p:nvSpPr>
              <p:cNvPr id="78" name="Google Shape;78;p4"/>
              <p:cNvSpPr/>
              <p:nvPr/>
            </p:nvSpPr>
            <p:spPr>
              <a:xfrm>
                <a:off x="3286123" y="2239176"/>
                <a:ext cx="3568749" cy="1018338"/>
              </a:xfrm>
              <a:custGeom>
                <a:rect b="b" l="l" r="r" t="t"/>
                <a:pathLst>
                  <a:path extrusionOk="0" h="55968" w="196139">
                    <a:moveTo>
                      <a:pt x="124102" y="0"/>
                    </a:moveTo>
                    <a:cubicBezTo>
                      <a:pt x="74685" y="0"/>
                      <a:pt x="30335" y="21638"/>
                      <a:pt x="0" y="55968"/>
                    </a:cubicBezTo>
                    <a:lnTo>
                      <a:pt x="196138" y="55968"/>
                    </a:lnTo>
                    <a:lnTo>
                      <a:pt x="196138" y="16457"/>
                    </a:lnTo>
                    <a:cubicBezTo>
                      <a:pt x="174363" y="5912"/>
                      <a:pt x="149917" y="0"/>
                      <a:pt x="1241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4"/>
              <p:cNvSpPr/>
              <p:nvPr/>
            </p:nvSpPr>
            <p:spPr>
              <a:xfrm>
                <a:off x="6421826" y="3161574"/>
                <a:ext cx="88901" cy="76019"/>
              </a:xfrm>
              <a:custGeom>
                <a:rect b="b" l="l" r="r" t="t"/>
                <a:pathLst>
                  <a:path extrusionOk="0" h="4178" w="4886">
                    <a:moveTo>
                      <a:pt x="2443" y="0"/>
                    </a:moveTo>
                    <a:cubicBezTo>
                      <a:pt x="1096" y="0"/>
                      <a:pt x="1" y="936"/>
                      <a:pt x="1" y="2077"/>
                    </a:cubicBezTo>
                    <a:cubicBezTo>
                      <a:pt x="1" y="3241"/>
                      <a:pt x="1096" y="4177"/>
                      <a:pt x="2443" y="4177"/>
                    </a:cubicBezTo>
                    <a:cubicBezTo>
                      <a:pt x="3790" y="4177"/>
                      <a:pt x="4885" y="3241"/>
                      <a:pt x="4885" y="2077"/>
                    </a:cubicBezTo>
                    <a:cubicBezTo>
                      <a:pt x="4885" y="936"/>
                      <a:pt x="3790" y="0"/>
                      <a:pt x="2443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6352464" y="3196219"/>
                <a:ext cx="79348" cy="64847"/>
              </a:xfrm>
              <a:custGeom>
                <a:rect b="b" l="l" r="r" t="t"/>
                <a:pathLst>
                  <a:path extrusionOk="0" h="3564" w="4361">
                    <a:moveTo>
                      <a:pt x="447" y="1"/>
                    </a:moveTo>
                    <a:cubicBezTo>
                      <a:pt x="174" y="1"/>
                      <a:pt x="1" y="13"/>
                      <a:pt x="1" y="13"/>
                    </a:cubicBezTo>
                    <a:cubicBezTo>
                      <a:pt x="1" y="13"/>
                      <a:pt x="389" y="2205"/>
                      <a:pt x="1462" y="3026"/>
                    </a:cubicBezTo>
                    <a:cubicBezTo>
                      <a:pt x="1953" y="3403"/>
                      <a:pt x="2392" y="3564"/>
                      <a:pt x="2772" y="3564"/>
                    </a:cubicBezTo>
                    <a:cubicBezTo>
                      <a:pt x="3220" y="3564"/>
                      <a:pt x="3586" y="3339"/>
                      <a:pt x="3858" y="2981"/>
                    </a:cubicBezTo>
                    <a:cubicBezTo>
                      <a:pt x="4360" y="2342"/>
                      <a:pt x="4338" y="1497"/>
                      <a:pt x="3265" y="675"/>
                    </a:cubicBezTo>
                    <a:cubicBezTo>
                      <a:pt x="2509" y="84"/>
                      <a:pt x="1149" y="1"/>
                      <a:pt x="44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6620361" y="3200331"/>
                <a:ext cx="89301" cy="56186"/>
              </a:xfrm>
              <a:custGeom>
                <a:rect b="b" l="l" r="r" t="t"/>
                <a:pathLst>
                  <a:path extrusionOk="0" h="3088" w="4908">
                    <a:moveTo>
                      <a:pt x="2361" y="1"/>
                    </a:moveTo>
                    <a:cubicBezTo>
                      <a:pt x="2093" y="1"/>
                      <a:pt x="1833" y="32"/>
                      <a:pt x="1598" y="107"/>
                    </a:cubicBezTo>
                    <a:cubicBezTo>
                      <a:pt x="320" y="518"/>
                      <a:pt x="0" y="1317"/>
                      <a:pt x="251" y="2093"/>
                    </a:cubicBezTo>
                    <a:cubicBezTo>
                      <a:pt x="439" y="2673"/>
                      <a:pt x="882" y="3088"/>
                      <a:pt x="1629" y="3088"/>
                    </a:cubicBezTo>
                    <a:cubicBezTo>
                      <a:pt x="1880" y="3088"/>
                      <a:pt x="2166" y="3041"/>
                      <a:pt x="2488" y="2937"/>
                    </a:cubicBezTo>
                    <a:cubicBezTo>
                      <a:pt x="3789" y="2526"/>
                      <a:pt x="4907" y="609"/>
                      <a:pt x="4907" y="609"/>
                    </a:cubicBezTo>
                    <a:cubicBezTo>
                      <a:pt x="4907" y="609"/>
                      <a:pt x="3554" y="1"/>
                      <a:pt x="2361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6556803" y="3106533"/>
                <a:ext cx="84334" cy="60426"/>
              </a:xfrm>
              <a:custGeom>
                <a:rect b="b" l="l" r="r" t="t"/>
                <a:pathLst>
                  <a:path extrusionOk="0" h="3321" w="4635">
                    <a:moveTo>
                      <a:pt x="3093" y="0"/>
                    </a:moveTo>
                    <a:cubicBezTo>
                      <a:pt x="2473" y="0"/>
                      <a:pt x="1791" y="84"/>
                      <a:pt x="1302" y="377"/>
                    </a:cubicBezTo>
                    <a:cubicBezTo>
                      <a:pt x="138" y="1062"/>
                      <a:pt x="1" y="1907"/>
                      <a:pt x="412" y="2614"/>
                    </a:cubicBezTo>
                    <a:cubicBezTo>
                      <a:pt x="674" y="3043"/>
                      <a:pt x="1071" y="3321"/>
                      <a:pt x="1597" y="3321"/>
                    </a:cubicBezTo>
                    <a:cubicBezTo>
                      <a:pt x="1939" y="3321"/>
                      <a:pt x="2336" y="3204"/>
                      <a:pt x="2785" y="2934"/>
                    </a:cubicBezTo>
                    <a:cubicBezTo>
                      <a:pt x="3950" y="2249"/>
                      <a:pt x="4634" y="149"/>
                      <a:pt x="4634" y="149"/>
                    </a:cubicBezTo>
                    <a:cubicBezTo>
                      <a:pt x="4634" y="149"/>
                      <a:pt x="3919" y="0"/>
                      <a:pt x="3093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6448829" y="3174857"/>
                <a:ext cx="43195" cy="42795"/>
              </a:xfrm>
              <a:custGeom>
                <a:rect b="b" l="l" r="r" t="t"/>
                <a:pathLst>
                  <a:path extrusionOk="0" h="2352" w="2374">
                    <a:moveTo>
                      <a:pt x="1187" y="1"/>
                    </a:moveTo>
                    <a:cubicBezTo>
                      <a:pt x="525" y="1"/>
                      <a:pt x="0" y="525"/>
                      <a:pt x="0" y="1187"/>
                    </a:cubicBezTo>
                    <a:cubicBezTo>
                      <a:pt x="0" y="1827"/>
                      <a:pt x="525" y="2352"/>
                      <a:pt x="1187" y="2352"/>
                    </a:cubicBezTo>
                    <a:cubicBezTo>
                      <a:pt x="1826" y="2352"/>
                      <a:pt x="2374" y="1827"/>
                      <a:pt x="2374" y="1187"/>
                    </a:cubicBezTo>
                    <a:cubicBezTo>
                      <a:pt x="2374" y="525"/>
                      <a:pt x="1826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6569686" y="3174857"/>
                <a:ext cx="62318" cy="53584"/>
              </a:xfrm>
              <a:custGeom>
                <a:rect b="b" l="l" r="r" t="t"/>
                <a:pathLst>
                  <a:path extrusionOk="0" h="2945" w="3425">
                    <a:moveTo>
                      <a:pt x="1712" y="1"/>
                    </a:moveTo>
                    <a:cubicBezTo>
                      <a:pt x="754" y="1"/>
                      <a:pt x="0" y="662"/>
                      <a:pt x="0" y="1484"/>
                    </a:cubicBezTo>
                    <a:cubicBezTo>
                      <a:pt x="0" y="2283"/>
                      <a:pt x="754" y="2945"/>
                      <a:pt x="1712" y="2945"/>
                    </a:cubicBezTo>
                    <a:cubicBezTo>
                      <a:pt x="2648" y="2945"/>
                      <a:pt x="3424" y="2283"/>
                      <a:pt x="3424" y="1484"/>
                    </a:cubicBezTo>
                    <a:cubicBezTo>
                      <a:pt x="3424" y="662"/>
                      <a:pt x="2648" y="1"/>
                      <a:pt x="171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4"/>
              <p:cNvSpPr/>
              <p:nvPr/>
            </p:nvSpPr>
            <p:spPr>
              <a:xfrm>
                <a:off x="6578820" y="3184410"/>
                <a:ext cx="30331" cy="29913"/>
              </a:xfrm>
              <a:custGeom>
                <a:rect b="b" l="l" r="r" t="t"/>
                <a:pathLst>
                  <a:path extrusionOk="0" h="1644" w="1667">
                    <a:moveTo>
                      <a:pt x="822" y="0"/>
                    </a:moveTo>
                    <a:cubicBezTo>
                      <a:pt x="366" y="0"/>
                      <a:pt x="1" y="366"/>
                      <a:pt x="1" y="822"/>
                    </a:cubicBezTo>
                    <a:cubicBezTo>
                      <a:pt x="1" y="1279"/>
                      <a:pt x="366" y="1644"/>
                      <a:pt x="822" y="1644"/>
                    </a:cubicBezTo>
                    <a:cubicBezTo>
                      <a:pt x="1279" y="1644"/>
                      <a:pt x="1667" y="1279"/>
                      <a:pt x="1667" y="822"/>
                    </a:cubicBezTo>
                    <a:cubicBezTo>
                      <a:pt x="1667" y="366"/>
                      <a:pt x="1279" y="0"/>
                      <a:pt x="822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4"/>
              <p:cNvSpPr/>
              <p:nvPr/>
            </p:nvSpPr>
            <p:spPr>
              <a:xfrm>
                <a:off x="6399810" y="3107988"/>
                <a:ext cx="62736" cy="53602"/>
              </a:xfrm>
              <a:custGeom>
                <a:rect b="b" l="l" r="r" t="t"/>
                <a:pathLst>
                  <a:path extrusionOk="0" h="2946" w="3448">
                    <a:moveTo>
                      <a:pt x="1736" y="1"/>
                    </a:moveTo>
                    <a:cubicBezTo>
                      <a:pt x="777" y="1"/>
                      <a:pt x="1" y="663"/>
                      <a:pt x="1" y="1461"/>
                    </a:cubicBezTo>
                    <a:cubicBezTo>
                      <a:pt x="1" y="2283"/>
                      <a:pt x="777" y="2945"/>
                      <a:pt x="1736" y="2945"/>
                    </a:cubicBezTo>
                    <a:cubicBezTo>
                      <a:pt x="2671" y="2945"/>
                      <a:pt x="3447" y="2283"/>
                      <a:pt x="3447" y="1461"/>
                    </a:cubicBezTo>
                    <a:cubicBezTo>
                      <a:pt x="3447" y="663"/>
                      <a:pt x="2671" y="1"/>
                      <a:pt x="1736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6409362" y="3117541"/>
                <a:ext cx="29931" cy="29512"/>
              </a:xfrm>
              <a:custGeom>
                <a:rect b="b" l="l" r="r" t="t"/>
                <a:pathLst>
                  <a:path extrusionOk="0" h="1622" w="1645">
                    <a:moveTo>
                      <a:pt x="822" y="1"/>
                    </a:moveTo>
                    <a:cubicBezTo>
                      <a:pt x="366" y="1"/>
                      <a:pt x="1" y="366"/>
                      <a:pt x="1" y="822"/>
                    </a:cubicBezTo>
                    <a:cubicBezTo>
                      <a:pt x="1" y="1256"/>
                      <a:pt x="366" y="1621"/>
                      <a:pt x="822" y="1621"/>
                    </a:cubicBezTo>
                    <a:cubicBezTo>
                      <a:pt x="1279" y="1621"/>
                      <a:pt x="1644" y="1256"/>
                      <a:pt x="1644" y="822"/>
                    </a:cubicBezTo>
                    <a:cubicBezTo>
                      <a:pt x="1644" y="366"/>
                      <a:pt x="1279" y="1"/>
                      <a:pt x="822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6469172" y="3068686"/>
                <a:ext cx="98453" cy="78621"/>
              </a:xfrm>
              <a:custGeom>
                <a:rect b="b" l="l" r="r" t="t"/>
                <a:pathLst>
                  <a:path extrusionOk="0" h="4321" w="5411">
                    <a:moveTo>
                      <a:pt x="2440" y="0"/>
                    </a:moveTo>
                    <a:cubicBezTo>
                      <a:pt x="1585" y="0"/>
                      <a:pt x="815" y="422"/>
                      <a:pt x="480" y="1156"/>
                    </a:cubicBezTo>
                    <a:cubicBezTo>
                      <a:pt x="1" y="2206"/>
                      <a:pt x="617" y="3507"/>
                      <a:pt x="1849" y="4078"/>
                    </a:cubicBezTo>
                    <a:cubicBezTo>
                      <a:pt x="2213" y="4243"/>
                      <a:pt x="2594" y="4321"/>
                      <a:pt x="2961" y="4321"/>
                    </a:cubicBezTo>
                    <a:cubicBezTo>
                      <a:pt x="3814" y="4321"/>
                      <a:pt x="4596" y="3899"/>
                      <a:pt x="4931" y="3165"/>
                    </a:cubicBezTo>
                    <a:cubicBezTo>
                      <a:pt x="5410" y="2092"/>
                      <a:pt x="4794" y="791"/>
                      <a:pt x="3561" y="243"/>
                    </a:cubicBezTo>
                    <a:cubicBezTo>
                      <a:pt x="3191" y="79"/>
                      <a:pt x="2807" y="0"/>
                      <a:pt x="2440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6487040" y="3083479"/>
                <a:ext cx="43195" cy="42394"/>
              </a:xfrm>
              <a:custGeom>
                <a:rect b="b" l="l" r="r" t="t"/>
                <a:pathLst>
                  <a:path extrusionOk="0" h="2330" w="2374">
                    <a:moveTo>
                      <a:pt x="1187" y="1"/>
                    </a:moveTo>
                    <a:cubicBezTo>
                      <a:pt x="525" y="1"/>
                      <a:pt x="0" y="526"/>
                      <a:pt x="0" y="1165"/>
                    </a:cubicBezTo>
                    <a:cubicBezTo>
                      <a:pt x="0" y="1804"/>
                      <a:pt x="525" y="2329"/>
                      <a:pt x="1187" y="2329"/>
                    </a:cubicBezTo>
                    <a:cubicBezTo>
                      <a:pt x="1849" y="2329"/>
                      <a:pt x="2374" y="1804"/>
                      <a:pt x="2374" y="1165"/>
                    </a:cubicBezTo>
                    <a:cubicBezTo>
                      <a:pt x="2374" y="526"/>
                      <a:pt x="1849" y="1"/>
                      <a:pt x="1187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4179065" y="2993611"/>
                <a:ext cx="105513" cy="66466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3989264" y="2895756"/>
                <a:ext cx="86827" cy="887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4"/>
              <p:cNvSpPr/>
              <p:nvPr/>
            </p:nvSpPr>
            <p:spPr>
              <a:xfrm>
                <a:off x="3880035" y="3010679"/>
                <a:ext cx="106332" cy="64174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4"/>
              <p:cNvSpPr/>
              <p:nvPr/>
            </p:nvSpPr>
            <p:spPr>
              <a:xfrm>
                <a:off x="3991338" y="2988790"/>
                <a:ext cx="74363" cy="63573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4002147" y="3000417"/>
                <a:ext cx="36153" cy="35335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4073583" y="2942264"/>
                <a:ext cx="116721" cy="93413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4094763" y="2959731"/>
                <a:ext cx="51092" cy="50673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4325268" y="2740439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4368883" y="2712600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5948772" y="3171127"/>
                <a:ext cx="27420" cy="72689"/>
              </a:xfrm>
              <a:custGeom>
                <a:rect b="b" l="l" r="r" t="t"/>
                <a:pathLst>
                  <a:path extrusionOk="0" h="3995" w="1507">
                    <a:moveTo>
                      <a:pt x="1" y="0"/>
                    </a:moveTo>
                    <a:cubicBezTo>
                      <a:pt x="23" y="114"/>
                      <a:pt x="46" y="206"/>
                      <a:pt x="46" y="297"/>
                    </a:cubicBezTo>
                    <a:cubicBezTo>
                      <a:pt x="69" y="388"/>
                      <a:pt x="69" y="479"/>
                      <a:pt x="92" y="571"/>
                    </a:cubicBezTo>
                    <a:cubicBezTo>
                      <a:pt x="137" y="730"/>
                      <a:pt x="160" y="913"/>
                      <a:pt x="206" y="1073"/>
                    </a:cubicBezTo>
                    <a:cubicBezTo>
                      <a:pt x="229" y="1233"/>
                      <a:pt x="274" y="1392"/>
                      <a:pt x="297" y="1552"/>
                    </a:cubicBezTo>
                    <a:cubicBezTo>
                      <a:pt x="343" y="1712"/>
                      <a:pt x="389" y="1872"/>
                      <a:pt x="411" y="2009"/>
                    </a:cubicBezTo>
                    <a:cubicBezTo>
                      <a:pt x="503" y="2328"/>
                      <a:pt x="571" y="2625"/>
                      <a:pt x="662" y="2945"/>
                    </a:cubicBezTo>
                    <a:cubicBezTo>
                      <a:pt x="708" y="3104"/>
                      <a:pt x="754" y="3287"/>
                      <a:pt x="799" y="3447"/>
                    </a:cubicBezTo>
                    <a:cubicBezTo>
                      <a:pt x="845" y="3538"/>
                      <a:pt x="868" y="3629"/>
                      <a:pt x="891" y="3721"/>
                    </a:cubicBezTo>
                    <a:cubicBezTo>
                      <a:pt x="936" y="3812"/>
                      <a:pt x="959" y="3903"/>
                      <a:pt x="1005" y="3994"/>
                    </a:cubicBezTo>
                    <a:cubicBezTo>
                      <a:pt x="1142" y="3835"/>
                      <a:pt x="1233" y="3652"/>
                      <a:pt x="1302" y="3470"/>
                    </a:cubicBezTo>
                    <a:cubicBezTo>
                      <a:pt x="1324" y="3424"/>
                      <a:pt x="1347" y="3378"/>
                      <a:pt x="1347" y="3333"/>
                    </a:cubicBezTo>
                    <a:cubicBezTo>
                      <a:pt x="1370" y="3287"/>
                      <a:pt x="1393" y="3241"/>
                      <a:pt x="1393" y="3196"/>
                    </a:cubicBezTo>
                    <a:cubicBezTo>
                      <a:pt x="1416" y="3104"/>
                      <a:pt x="1439" y="3013"/>
                      <a:pt x="1461" y="2922"/>
                    </a:cubicBezTo>
                    <a:cubicBezTo>
                      <a:pt x="1507" y="2534"/>
                      <a:pt x="1484" y="2146"/>
                      <a:pt x="1393" y="1780"/>
                    </a:cubicBezTo>
                    <a:cubicBezTo>
                      <a:pt x="1302" y="1392"/>
                      <a:pt x="1142" y="1050"/>
                      <a:pt x="914" y="730"/>
                    </a:cubicBezTo>
                    <a:cubicBezTo>
                      <a:pt x="799" y="571"/>
                      <a:pt x="662" y="434"/>
                      <a:pt x="525" y="320"/>
                    </a:cubicBezTo>
                    <a:cubicBezTo>
                      <a:pt x="434" y="251"/>
                      <a:pt x="366" y="183"/>
                      <a:pt x="274" y="137"/>
                    </a:cubicBezTo>
                    <a:cubicBezTo>
                      <a:pt x="206" y="91"/>
                      <a:pt x="115" y="46"/>
                      <a:pt x="1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6004833" y="3198529"/>
                <a:ext cx="34079" cy="45287"/>
              </a:xfrm>
              <a:custGeom>
                <a:rect b="b" l="l" r="r" t="t"/>
                <a:pathLst>
                  <a:path extrusionOk="0" h="2489" w="1873">
                    <a:moveTo>
                      <a:pt x="1644" y="1"/>
                    </a:moveTo>
                    <a:cubicBezTo>
                      <a:pt x="1553" y="1"/>
                      <a:pt x="1485" y="23"/>
                      <a:pt x="1416" y="23"/>
                    </a:cubicBezTo>
                    <a:cubicBezTo>
                      <a:pt x="1256" y="69"/>
                      <a:pt x="1119" y="115"/>
                      <a:pt x="982" y="183"/>
                    </a:cubicBezTo>
                    <a:cubicBezTo>
                      <a:pt x="731" y="320"/>
                      <a:pt x="503" y="503"/>
                      <a:pt x="320" y="754"/>
                    </a:cubicBezTo>
                    <a:cubicBezTo>
                      <a:pt x="252" y="868"/>
                      <a:pt x="161" y="1005"/>
                      <a:pt x="115" y="1142"/>
                    </a:cubicBezTo>
                    <a:cubicBezTo>
                      <a:pt x="69" y="1302"/>
                      <a:pt x="24" y="1439"/>
                      <a:pt x="1" y="1598"/>
                    </a:cubicBezTo>
                    <a:cubicBezTo>
                      <a:pt x="1" y="1667"/>
                      <a:pt x="1" y="1758"/>
                      <a:pt x="1" y="1827"/>
                    </a:cubicBezTo>
                    <a:cubicBezTo>
                      <a:pt x="1" y="1872"/>
                      <a:pt x="24" y="1895"/>
                      <a:pt x="24" y="1941"/>
                    </a:cubicBezTo>
                    <a:cubicBezTo>
                      <a:pt x="24" y="1964"/>
                      <a:pt x="24" y="1986"/>
                      <a:pt x="24" y="2009"/>
                    </a:cubicBezTo>
                    <a:cubicBezTo>
                      <a:pt x="24" y="2009"/>
                      <a:pt x="47" y="2032"/>
                      <a:pt x="47" y="2055"/>
                    </a:cubicBezTo>
                    <a:cubicBezTo>
                      <a:pt x="47" y="2100"/>
                      <a:pt x="69" y="2123"/>
                      <a:pt x="69" y="2169"/>
                    </a:cubicBezTo>
                    <a:cubicBezTo>
                      <a:pt x="92" y="2215"/>
                      <a:pt x="92" y="2237"/>
                      <a:pt x="115" y="2283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4" y="2374"/>
                    </a:lnTo>
                    <a:cubicBezTo>
                      <a:pt x="206" y="2420"/>
                      <a:pt x="229" y="2443"/>
                      <a:pt x="252" y="2488"/>
                    </a:cubicBezTo>
                    <a:cubicBezTo>
                      <a:pt x="275" y="2443"/>
                      <a:pt x="298" y="2420"/>
                      <a:pt x="320" y="2397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35" y="2283"/>
                      <a:pt x="435" y="2237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49"/>
                    </a:lnTo>
                    <a:cubicBezTo>
                      <a:pt x="823" y="1758"/>
                      <a:pt x="891" y="1690"/>
                      <a:pt x="960" y="1598"/>
                    </a:cubicBezTo>
                    <a:cubicBezTo>
                      <a:pt x="1028" y="1507"/>
                      <a:pt x="1097" y="1416"/>
                      <a:pt x="1142" y="1347"/>
                    </a:cubicBezTo>
                    <a:cubicBezTo>
                      <a:pt x="1279" y="1165"/>
                      <a:pt x="1393" y="982"/>
                      <a:pt x="1507" y="777"/>
                    </a:cubicBezTo>
                    <a:cubicBezTo>
                      <a:pt x="1576" y="662"/>
                      <a:pt x="1644" y="548"/>
                      <a:pt x="1690" y="434"/>
                    </a:cubicBezTo>
                    <a:cubicBezTo>
                      <a:pt x="1736" y="366"/>
                      <a:pt x="1758" y="297"/>
                      <a:pt x="1781" y="229"/>
                    </a:cubicBezTo>
                    <a:cubicBezTo>
                      <a:pt x="1827" y="160"/>
                      <a:pt x="1850" y="92"/>
                      <a:pt x="1873" y="23"/>
                    </a:cubicBezTo>
                    <a:cubicBezTo>
                      <a:pt x="1781" y="1"/>
                      <a:pt x="1713" y="1"/>
                      <a:pt x="1644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6642778" y="2941026"/>
                <a:ext cx="34498" cy="43632"/>
              </a:xfrm>
              <a:custGeom>
                <a:rect b="b" l="l" r="r" t="t"/>
                <a:pathLst>
                  <a:path extrusionOk="0" h="2398" w="1896">
                    <a:moveTo>
                      <a:pt x="1" y="1"/>
                    </a:moveTo>
                    <a:cubicBezTo>
                      <a:pt x="23" y="92"/>
                      <a:pt x="46" y="161"/>
                      <a:pt x="69" y="229"/>
                    </a:cubicBezTo>
                    <a:cubicBezTo>
                      <a:pt x="92" y="298"/>
                      <a:pt x="115" y="366"/>
                      <a:pt x="160" y="435"/>
                    </a:cubicBezTo>
                    <a:cubicBezTo>
                      <a:pt x="206" y="549"/>
                      <a:pt x="275" y="663"/>
                      <a:pt x="320" y="777"/>
                    </a:cubicBezTo>
                    <a:cubicBezTo>
                      <a:pt x="389" y="868"/>
                      <a:pt x="457" y="982"/>
                      <a:pt x="503" y="1074"/>
                    </a:cubicBezTo>
                    <a:cubicBezTo>
                      <a:pt x="571" y="1165"/>
                      <a:pt x="640" y="1256"/>
                      <a:pt x="708" y="1348"/>
                    </a:cubicBezTo>
                    <a:cubicBezTo>
                      <a:pt x="845" y="1507"/>
                      <a:pt x="982" y="1690"/>
                      <a:pt x="1142" y="1850"/>
                    </a:cubicBezTo>
                    <a:cubicBezTo>
                      <a:pt x="1233" y="1918"/>
                      <a:pt x="1324" y="2010"/>
                      <a:pt x="1416" y="2101"/>
                    </a:cubicBezTo>
                    <a:cubicBezTo>
                      <a:pt x="1439" y="2124"/>
                      <a:pt x="1461" y="2146"/>
                      <a:pt x="1484" y="2169"/>
                    </a:cubicBezTo>
                    <a:cubicBezTo>
                      <a:pt x="1507" y="2192"/>
                      <a:pt x="1530" y="2215"/>
                      <a:pt x="1553" y="2238"/>
                    </a:cubicBezTo>
                    <a:cubicBezTo>
                      <a:pt x="1621" y="2283"/>
                      <a:pt x="1667" y="2352"/>
                      <a:pt x="1735" y="2398"/>
                    </a:cubicBezTo>
                    <a:cubicBezTo>
                      <a:pt x="1781" y="2329"/>
                      <a:pt x="1804" y="2261"/>
                      <a:pt x="1827" y="2169"/>
                    </a:cubicBezTo>
                    <a:cubicBezTo>
                      <a:pt x="1849" y="2146"/>
                      <a:pt x="1849" y="2101"/>
                      <a:pt x="1872" y="2055"/>
                    </a:cubicBezTo>
                    <a:cubicBezTo>
                      <a:pt x="1872" y="2032"/>
                      <a:pt x="1872" y="1987"/>
                      <a:pt x="1895" y="1941"/>
                    </a:cubicBezTo>
                    <a:cubicBezTo>
                      <a:pt x="1895" y="1804"/>
                      <a:pt x="1895" y="1644"/>
                      <a:pt x="1872" y="1507"/>
                    </a:cubicBezTo>
                    <a:cubicBezTo>
                      <a:pt x="1849" y="1370"/>
                      <a:pt x="1804" y="1211"/>
                      <a:pt x="1735" y="1096"/>
                    </a:cubicBezTo>
                    <a:cubicBezTo>
                      <a:pt x="1667" y="960"/>
                      <a:pt x="1598" y="845"/>
                      <a:pt x="1507" y="731"/>
                    </a:cubicBezTo>
                    <a:cubicBezTo>
                      <a:pt x="1324" y="503"/>
                      <a:pt x="1119" y="320"/>
                      <a:pt x="868" y="183"/>
                    </a:cubicBezTo>
                    <a:cubicBezTo>
                      <a:pt x="731" y="115"/>
                      <a:pt x="594" y="69"/>
                      <a:pt x="457" y="47"/>
                    </a:cubicBezTo>
                    <a:cubicBezTo>
                      <a:pt x="389" y="24"/>
                      <a:pt x="320" y="1"/>
                      <a:pt x="229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4"/>
              <p:cNvSpPr/>
              <p:nvPr/>
            </p:nvSpPr>
            <p:spPr>
              <a:xfrm>
                <a:off x="6686394" y="2913624"/>
                <a:ext cx="27420" cy="72271"/>
              </a:xfrm>
              <a:custGeom>
                <a:rect b="b" l="l" r="r" t="t"/>
                <a:pathLst>
                  <a:path extrusionOk="0" h="3972" w="1507">
                    <a:moveTo>
                      <a:pt x="0" y="0"/>
                    </a:moveTo>
                    <a:lnTo>
                      <a:pt x="0" y="0"/>
                    </a:lnTo>
                    <a:cubicBezTo>
                      <a:pt x="23" y="92"/>
                      <a:pt x="23" y="183"/>
                      <a:pt x="46" y="297"/>
                    </a:cubicBezTo>
                    <a:cubicBezTo>
                      <a:pt x="69" y="388"/>
                      <a:pt x="69" y="480"/>
                      <a:pt x="92" y="548"/>
                    </a:cubicBezTo>
                    <a:cubicBezTo>
                      <a:pt x="137" y="731"/>
                      <a:pt x="160" y="891"/>
                      <a:pt x="206" y="1073"/>
                    </a:cubicBezTo>
                    <a:cubicBezTo>
                      <a:pt x="229" y="1233"/>
                      <a:pt x="274" y="1393"/>
                      <a:pt x="297" y="1553"/>
                    </a:cubicBezTo>
                    <a:cubicBezTo>
                      <a:pt x="343" y="1689"/>
                      <a:pt x="388" y="1849"/>
                      <a:pt x="411" y="2009"/>
                    </a:cubicBezTo>
                    <a:cubicBezTo>
                      <a:pt x="502" y="2329"/>
                      <a:pt x="571" y="2625"/>
                      <a:pt x="662" y="2945"/>
                    </a:cubicBezTo>
                    <a:cubicBezTo>
                      <a:pt x="708" y="3105"/>
                      <a:pt x="753" y="3264"/>
                      <a:pt x="799" y="3447"/>
                    </a:cubicBezTo>
                    <a:cubicBezTo>
                      <a:pt x="845" y="3538"/>
                      <a:pt x="868" y="3607"/>
                      <a:pt x="890" y="3698"/>
                    </a:cubicBezTo>
                    <a:cubicBezTo>
                      <a:pt x="936" y="3789"/>
                      <a:pt x="959" y="3881"/>
                      <a:pt x="1005" y="3972"/>
                    </a:cubicBezTo>
                    <a:cubicBezTo>
                      <a:pt x="1142" y="3812"/>
                      <a:pt x="1233" y="3652"/>
                      <a:pt x="1301" y="3470"/>
                    </a:cubicBezTo>
                    <a:cubicBezTo>
                      <a:pt x="1324" y="3424"/>
                      <a:pt x="1347" y="3379"/>
                      <a:pt x="1347" y="3333"/>
                    </a:cubicBezTo>
                    <a:cubicBezTo>
                      <a:pt x="1370" y="3287"/>
                      <a:pt x="1393" y="3242"/>
                      <a:pt x="1393" y="3196"/>
                    </a:cubicBezTo>
                    <a:cubicBezTo>
                      <a:pt x="1415" y="3105"/>
                      <a:pt x="1438" y="3013"/>
                      <a:pt x="1461" y="2922"/>
                    </a:cubicBezTo>
                    <a:cubicBezTo>
                      <a:pt x="1507" y="2534"/>
                      <a:pt x="1484" y="2146"/>
                      <a:pt x="1393" y="1758"/>
                    </a:cubicBezTo>
                    <a:cubicBezTo>
                      <a:pt x="1301" y="1393"/>
                      <a:pt x="1142" y="1028"/>
                      <a:pt x="913" y="731"/>
                    </a:cubicBezTo>
                    <a:cubicBezTo>
                      <a:pt x="799" y="571"/>
                      <a:pt x="662" y="434"/>
                      <a:pt x="525" y="297"/>
                    </a:cubicBezTo>
                    <a:cubicBezTo>
                      <a:pt x="434" y="251"/>
                      <a:pt x="365" y="183"/>
                      <a:pt x="274" y="137"/>
                    </a:cubicBezTo>
                    <a:cubicBezTo>
                      <a:pt x="206" y="69"/>
                      <a:pt x="114" y="23"/>
                      <a:pt x="0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4"/>
              <p:cNvSpPr/>
              <p:nvPr/>
            </p:nvSpPr>
            <p:spPr>
              <a:xfrm>
                <a:off x="6742455" y="2941026"/>
                <a:ext cx="34079" cy="44869"/>
              </a:xfrm>
              <a:custGeom>
                <a:rect b="b" l="l" r="r" t="t"/>
                <a:pathLst>
                  <a:path extrusionOk="0" h="2466" w="1873">
                    <a:moveTo>
                      <a:pt x="1644" y="1"/>
                    </a:moveTo>
                    <a:cubicBezTo>
                      <a:pt x="1553" y="1"/>
                      <a:pt x="1484" y="1"/>
                      <a:pt x="1416" y="24"/>
                    </a:cubicBezTo>
                    <a:cubicBezTo>
                      <a:pt x="1256" y="47"/>
                      <a:pt x="1119" y="115"/>
                      <a:pt x="982" y="183"/>
                    </a:cubicBezTo>
                    <a:cubicBezTo>
                      <a:pt x="731" y="298"/>
                      <a:pt x="503" y="503"/>
                      <a:pt x="320" y="754"/>
                    </a:cubicBezTo>
                    <a:cubicBezTo>
                      <a:pt x="252" y="868"/>
                      <a:pt x="160" y="1005"/>
                      <a:pt x="115" y="1142"/>
                    </a:cubicBezTo>
                    <a:cubicBezTo>
                      <a:pt x="69" y="1279"/>
                      <a:pt x="24" y="1439"/>
                      <a:pt x="1" y="1599"/>
                    </a:cubicBezTo>
                    <a:cubicBezTo>
                      <a:pt x="1" y="1667"/>
                      <a:pt x="1" y="1736"/>
                      <a:pt x="1" y="1827"/>
                    </a:cubicBezTo>
                    <a:cubicBezTo>
                      <a:pt x="1" y="1850"/>
                      <a:pt x="24" y="1895"/>
                      <a:pt x="24" y="1941"/>
                    </a:cubicBezTo>
                    <a:cubicBezTo>
                      <a:pt x="24" y="1964"/>
                      <a:pt x="24" y="1964"/>
                      <a:pt x="24" y="1987"/>
                    </a:cubicBezTo>
                    <a:cubicBezTo>
                      <a:pt x="24" y="2010"/>
                      <a:pt x="46" y="2032"/>
                      <a:pt x="46" y="2055"/>
                    </a:cubicBezTo>
                    <a:cubicBezTo>
                      <a:pt x="46" y="2078"/>
                      <a:pt x="69" y="2124"/>
                      <a:pt x="69" y="2169"/>
                    </a:cubicBezTo>
                    <a:cubicBezTo>
                      <a:pt x="92" y="2192"/>
                      <a:pt x="92" y="2238"/>
                      <a:pt x="115" y="2261"/>
                    </a:cubicBezTo>
                    <a:cubicBezTo>
                      <a:pt x="138" y="2283"/>
                      <a:pt x="138" y="2306"/>
                      <a:pt x="138" y="2329"/>
                    </a:cubicBezTo>
                    <a:lnTo>
                      <a:pt x="183" y="2375"/>
                    </a:lnTo>
                    <a:cubicBezTo>
                      <a:pt x="206" y="2420"/>
                      <a:pt x="229" y="2443"/>
                      <a:pt x="252" y="2466"/>
                    </a:cubicBezTo>
                    <a:cubicBezTo>
                      <a:pt x="275" y="2443"/>
                      <a:pt x="297" y="2420"/>
                      <a:pt x="320" y="2375"/>
                    </a:cubicBezTo>
                    <a:cubicBezTo>
                      <a:pt x="343" y="2352"/>
                      <a:pt x="366" y="2329"/>
                      <a:pt x="389" y="2306"/>
                    </a:cubicBezTo>
                    <a:cubicBezTo>
                      <a:pt x="412" y="2261"/>
                      <a:pt x="434" y="2238"/>
                      <a:pt x="457" y="2215"/>
                    </a:cubicBezTo>
                    <a:cubicBezTo>
                      <a:pt x="480" y="2192"/>
                      <a:pt x="503" y="2169"/>
                      <a:pt x="526" y="2146"/>
                    </a:cubicBezTo>
                    <a:lnTo>
                      <a:pt x="754" y="1850"/>
                    </a:lnTo>
                    <a:cubicBezTo>
                      <a:pt x="822" y="1758"/>
                      <a:pt x="891" y="1667"/>
                      <a:pt x="959" y="1599"/>
                    </a:cubicBezTo>
                    <a:cubicBezTo>
                      <a:pt x="1028" y="1507"/>
                      <a:pt x="1096" y="1416"/>
                      <a:pt x="1142" y="1325"/>
                    </a:cubicBezTo>
                    <a:cubicBezTo>
                      <a:pt x="1279" y="1142"/>
                      <a:pt x="1393" y="960"/>
                      <a:pt x="1507" y="754"/>
                    </a:cubicBezTo>
                    <a:cubicBezTo>
                      <a:pt x="1576" y="663"/>
                      <a:pt x="1644" y="549"/>
                      <a:pt x="1690" y="412"/>
                    </a:cubicBezTo>
                    <a:cubicBezTo>
                      <a:pt x="1735" y="366"/>
                      <a:pt x="1758" y="298"/>
                      <a:pt x="1781" y="229"/>
                    </a:cubicBezTo>
                    <a:cubicBezTo>
                      <a:pt x="1827" y="161"/>
                      <a:pt x="1850" y="92"/>
                      <a:pt x="1872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5542084" y="2586354"/>
                <a:ext cx="34480" cy="43613"/>
              </a:xfrm>
              <a:custGeom>
                <a:rect b="b" l="l" r="r" t="t"/>
                <a:pathLst>
                  <a:path extrusionOk="0" h="2397" w="1895">
                    <a:moveTo>
                      <a:pt x="0" y="0"/>
                    </a:moveTo>
                    <a:cubicBezTo>
                      <a:pt x="23" y="92"/>
                      <a:pt x="46" y="160"/>
                      <a:pt x="69" y="229"/>
                    </a:cubicBezTo>
                    <a:cubicBezTo>
                      <a:pt x="92" y="297"/>
                      <a:pt x="115" y="365"/>
                      <a:pt x="137" y="411"/>
                    </a:cubicBezTo>
                    <a:cubicBezTo>
                      <a:pt x="206" y="548"/>
                      <a:pt x="251" y="662"/>
                      <a:pt x="320" y="754"/>
                    </a:cubicBezTo>
                    <a:cubicBezTo>
                      <a:pt x="388" y="868"/>
                      <a:pt x="434" y="959"/>
                      <a:pt x="503" y="1073"/>
                    </a:cubicBezTo>
                    <a:cubicBezTo>
                      <a:pt x="571" y="1164"/>
                      <a:pt x="639" y="1256"/>
                      <a:pt x="708" y="1324"/>
                    </a:cubicBezTo>
                    <a:cubicBezTo>
                      <a:pt x="845" y="1507"/>
                      <a:pt x="982" y="1667"/>
                      <a:pt x="1142" y="1826"/>
                    </a:cubicBezTo>
                    <a:cubicBezTo>
                      <a:pt x="1233" y="1918"/>
                      <a:pt x="1301" y="2009"/>
                      <a:pt x="1416" y="2100"/>
                    </a:cubicBezTo>
                    <a:cubicBezTo>
                      <a:pt x="1438" y="2123"/>
                      <a:pt x="1461" y="2146"/>
                      <a:pt x="1484" y="2169"/>
                    </a:cubicBezTo>
                    <a:cubicBezTo>
                      <a:pt x="1507" y="2192"/>
                      <a:pt x="1530" y="2214"/>
                      <a:pt x="1553" y="2237"/>
                    </a:cubicBezTo>
                    <a:cubicBezTo>
                      <a:pt x="1621" y="2283"/>
                      <a:pt x="1667" y="2328"/>
                      <a:pt x="1735" y="2397"/>
                    </a:cubicBezTo>
                    <a:cubicBezTo>
                      <a:pt x="1781" y="2306"/>
                      <a:pt x="1804" y="2237"/>
                      <a:pt x="1826" y="2169"/>
                    </a:cubicBezTo>
                    <a:cubicBezTo>
                      <a:pt x="1849" y="2123"/>
                      <a:pt x="1849" y="2100"/>
                      <a:pt x="1849" y="2055"/>
                    </a:cubicBezTo>
                    <a:cubicBezTo>
                      <a:pt x="1872" y="2009"/>
                      <a:pt x="1872" y="1986"/>
                      <a:pt x="1872" y="1940"/>
                    </a:cubicBezTo>
                    <a:cubicBezTo>
                      <a:pt x="1895" y="1803"/>
                      <a:pt x="1895" y="1644"/>
                      <a:pt x="1849" y="1507"/>
                    </a:cubicBezTo>
                    <a:cubicBezTo>
                      <a:pt x="1826" y="1347"/>
                      <a:pt x="1781" y="1210"/>
                      <a:pt x="1712" y="1073"/>
                    </a:cubicBezTo>
                    <a:cubicBezTo>
                      <a:pt x="1667" y="959"/>
                      <a:pt x="1575" y="822"/>
                      <a:pt x="1507" y="708"/>
                    </a:cubicBezTo>
                    <a:cubicBezTo>
                      <a:pt x="1324" y="502"/>
                      <a:pt x="1096" y="320"/>
                      <a:pt x="845" y="183"/>
                    </a:cubicBezTo>
                    <a:cubicBezTo>
                      <a:pt x="731" y="114"/>
                      <a:pt x="594" y="69"/>
                      <a:pt x="457" y="23"/>
                    </a:cubicBezTo>
                    <a:cubicBezTo>
                      <a:pt x="388" y="23"/>
                      <a:pt x="297" y="0"/>
                      <a:pt x="229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5585699" y="2558515"/>
                <a:ext cx="27420" cy="72707"/>
              </a:xfrm>
              <a:custGeom>
                <a:rect b="b" l="l" r="r" t="t"/>
                <a:pathLst>
                  <a:path extrusionOk="0" h="3996" w="1507">
                    <a:moveTo>
                      <a:pt x="0" y="1"/>
                    </a:moveTo>
                    <a:lnTo>
                      <a:pt x="0" y="1"/>
                    </a:lnTo>
                    <a:cubicBezTo>
                      <a:pt x="23" y="115"/>
                      <a:pt x="23" y="206"/>
                      <a:pt x="46" y="298"/>
                    </a:cubicBezTo>
                    <a:cubicBezTo>
                      <a:pt x="46" y="389"/>
                      <a:pt x="69" y="480"/>
                      <a:pt x="91" y="572"/>
                    </a:cubicBezTo>
                    <a:cubicBezTo>
                      <a:pt x="114" y="754"/>
                      <a:pt x="160" y="914"/>
                      <a:pt x="183" y="1074"/>
                    </a:cubicBezTo>
                    <a:cubicBezTo>
                      <a:pt x="228" y="1234"/>
                      <a:pt x="251" y="1393"/>
                      <a:pt x="297" y="1553"/>
                    </a:cubicBezTo>
                    <a:cubicBezTo>
                      <a:pt x="342" y="1713"/>
                      <a:pt x="365" y="1873"/>
                      <a:pt x="411" y="2032"/>
                    </a:cubicBezTo>
                    <a:cubicBezTo>
                      <a:pt x="479" y="2329"/>
                      <a:pt x="571" y="2649"/>
                      <a:pt x="662" y="2968"/>
                    </a:cubicBezTo>
                    <a:cubicBezTo>
                      <a:pt x="708" y="3128"/>
                      <a:pt x="753" y="3288"/>
                      <a:pt x="799" y="3470"/>
                    </a:cubicBezTo>
                    <a:cubicBezTo>
                      <a:pt x="822" y="3539"/>
                      <a:pt x="867" y="3630"/>
                      <a:pt x="890" y="3722"/>
                    </a:cubicBezTo>
                    <a:cubicBezTo>
                      <a:pt x="913" y="3813"/>
                      <a:pt x="959" y="3904"/>
                      <a:pt x="1004" y="3995"/>
                    </a:cubicBezTo>
                    <a:cubicBezTo>
                      <a:pt x="1118" y="3836"/>
                      <a:pt x="1233" y="3676"/>
                      <a:pt x="1301" y="3493"/>
                    </a:cubicBezTo>
                    <a:cubicBezTo>
                      <a:pt x="1324" y="3448"/>
                      <a:pt x="1324" y="3402"/>
                      <a:pt x="1347" y="3356"/>
                    </a:cubicBezTo>
                    <a:cubicBezTo>
                      <a:pt x="1370" y="3311"/>
                      <a:pt x="1370" y="3265"/>
                      <a:pt x="1392" y="3219"/>
                    </a:cubicBezTo>
                    <a:cubicBezTo>
                      <a:pt x="1415" y="3128"/>
                      <a:pt x="1438" y="3014"/>
                      <a:pt x="1438" y="2923"/>
                    </a:cubicBezTo>
                    <a:cubicBezTo>
                      <a:pt x="1507" y="2557"/>
                      <a:pt x="1484" y="2147"/>
                      <a:pt x="1392" y="1781"/>
                    </a:cubicBezTo>
                    <a:cubicBezTo>
                      <a:pt x="1301" y="1416"/>
                      <a:pt x="1141" y="1051"/>
                      <a:pt x="913" y="754"/>
                    </a:cubicBezTo>
                    <a:cubicBezTo>
                      <a:pt x="799" y="594"/>
                      <a:pt x="662" y="457"/>
                      <a:pt x="502" y="321"/>
                    </a:cubicBezTo>
                    <a:cubicBezTo>
                      <a:pt x="434" y="252"/>
                      <a:pt x="365" y="206"/>
                      <a:pt x="274" y="138"/>
                    </a:cubicBezTo>
                    <a:cubicBezTo>
                      <a:pt x="183" y="92"/>
                      <a:pt x="91" y="47"/>
                      <a:pt x="0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6" name="Google Shape;106;p4"/>
            <p:cNvSpPr/>
            <p:nvPr/>
          </p:nvSpPr>
          <p:spPr>
            <a:xfrm flipH="1">
              <a:off x="152" y="4197598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flipH="1">
              <a:off x="5314461" y="4785702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flipH="1">
              <a:off x="8609104" y="5096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flipH="1">
              <a:off x="8748094" y="5157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flipH="1">
              <a:off x="8258729" y="5165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flipH="1">
              <a:off x="8379420" y="4999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flipH="1">
              <a:off x="8642017" y="5120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 flipH="1">
              <a:off x="8395508" y="5119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 flipH="1">
              <a:off x="8435759" y="5136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 flipH="1">
              <a:off x="8693966" y="5002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 flipH="1">
              <a:off x="8734186" y="5018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 flipH="1">
              <a:off x="8508892" y="4932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 flipH="1">
              <a:off x="8574717" y="4958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 flipH="1">
              <a:off x="606555" y="53156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 flipH="1">
              <a:off x="745545" y="53766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256180" y="53839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 flipH="1">
              <a:off x="376871" y="52187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 flipH="1">
              <a:off x="639500" y="53390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 flipH="1">
              <a:off x="392958" y="53390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 flipH="1">
              <a:off x="433210" y="53558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 flipH="1">
              <a:off x="691417" y="52212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 flipH="1">
              <a:off x="732374" y="52381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flipH="1">
              <a:off x="506343" y="51520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flipH="1">
              <a:off x="572200" y="51781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flipH="1">
              <a:off x="6350973" y="54437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flipH="1">
              <a:off x="6113245" y="53214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flipH="1">
              <a:off x="5976466" y="54655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flipH="1">
              <a:off x="6116193" y="54385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flipH="1">
              <a:off x="6130070" y="54524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flipH="1">
              <a:off x="6219322" y="53798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flipH="1">
              <a:off x="6274187" y="53983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flipH="1">
              <a:off x="4013986" y="48787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flipH="1">
              <a:off x="3949603" y="48296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flipH="1">
              <a:off x="1548014" y="53324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flipH="1">
              <a:off x="1437547" y="53807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flipH="1">
              <a:off x="6809637" y="55124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flipH="1">
              <a:off x="6745254" y="54633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flipH="1">
              <a:off x="6634818" y="55116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flipH="1">
              <a:off x="8156305" y="4853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flipH="1">
              <a:off x="8091954" y="4805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flipH="1">
              <a:off x="8844653" y="5588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flipH="1">
              <a:off x="8734186" y="5637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flipH="1">
              <a:off x="313224" y="49272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flipH="1">
              <a:off x="248873" y="48789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flipH="1">
              <a:off x="138405" y="49272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flipH="1">
              <a:off x="2251861" y="4302533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flipH="1">
              <a:off x="2187478" y="4253500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" name="Google Shape;153;p4"/>
            <p:cNvGrpSpPr/>
            <p:nvPr/>
          </p:nvGrpSpPr>
          <p:grpSpPr>
            <a:xfrm flipH="1">
              <a:off x="2251849" y="4431203"/>
              <a:ext cx="712512" cy="315444"/>
              <a:chOff x="6179640" y="3821603"/>
              <a:chExt cx="712512" cy="315444"/>
            </a:xfrm>
          </p:grpSpPr>
          <p:sp>
            <p:nvSpPr>
              <p:cNvPr id="154" name="Google Shape;154;p4"/>
              <p:cNvSpPr/>
              <p:nvPr/>
            </p:nvSpPr>
            <p:spPr>
              <a:xfrm flipH="1">
                <a:off x="6179640" y="3993954"/>
                <a:ext cx="185843" cy="117070"/>
              </a:xfrm>
              <a:custGeom>
                <a:rect b="b" l="l" r="r" t="t"/>
                <a:pathLst>
                  <a:path extrusionOk="0" h="3653" w="5799">
                    <a:moveTo>
                      <a:pt x="2777" y="1"/>
                    </a:moveTo>
                    <a:cubicBezTo>
                      <a:pt x="2460" y="1"/>
                      <a:pt x="2152" y="36"/>
                      <a:pt x="1873" y="124"/>
                    </a:cubicBezTo>
                    <a:cubicBezTo>
                      <a:pt x="366" y="603"/>
                      <a:pt x="1" y="1539"/>
                      <a:pt x="275" y="2475"/>
                    </a:cubicBezTo>
                    <a:cubicBezTo>
                      <a:pt x="498" y="3160"/>
                      <a:pt x="1029" y="3653"/>
                      <a:pt x="1928" y="3653"/>
                    </a:cubicBezTo>
                    <a:cubicBezTo>
                      <a:pt x="2226" y="3653"/>
                      <a:pt x="2564" y="3599"/>
                      <a:pt x="2945" y="3479"/>
                    </a:cubicBezTo>
                    <a:cubicBezTo>
                      <a:pt x="4475" y="3000"/>
                      <a:pt x="5799" y="717"/>
                      <a:pt x="5799" y="717"/>
                    </a:cubicBezTo>
                    <a:cubicBezTo>
                      <a:pt x="5799" y="717"/>
                      <a:pt x="4197" y="1"/>
                      <a:pt x="2777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 flipH="1">
                <a:off x="6546840" y="3821603"/>
                <a:ext cx="152931" cy="156392"/>
              </a:xfrm>
              <a:custGeom>
                <a:rect b="b" l="l" r="r" t="t"/>
                <a:pathLst>
                  <a:path extrusionOk="0" h="4880" w="4772">
                    <a:moveTo>
                      <a:pt x="115" y="1"/>
                    </a:moveTo>
                    <a:lnTo>
                      <a:pt x="115" y="1"/>
                    </a:lnTo>
                    <a:cubicBezTo>
                      <a:pt x="115" y="1"/>
                      <a:pt x="1" y="2626"/>
                      <a:pt x="1028" y="3858"/>
                    </a:cubicBezTo>
                    <a:cubicBezTo>
                      <a:pt x="1630" y="4580"/>
                      <a:pt x="2223" y="4879"/>
                      <a:pt x="2764" y="4879"/>
                    </a:cubicBezTo>
                    <a:cubicBezTo>
                      <a:pt x="3145" y="4879"/>
                      <a:pt x="3501" y="4730"/>
                      <a:pt x="3813" y="4475"/>
                    </a:cubicBezTo>
                    <a:cubicBezTo>
                      <a:pt x="4566" y="3858"/>
                      <a:pt x="4771" y="2854"/>
                      <a:pt x="3744" y="1622"/>
                    </a:cubicBezTo>
                    <a:cubicBezTo>
                      <a:pt x="2717" y="389"/>
                      <a:pt x="115" y="1"/>
                      <a:pt x="115" y="1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 flipH="1">
                <a:off x="6704866" y="4024015"/>
                <a:ext cx="187286" cy="113032"/>
              </a:xfrm>
              <a:custGeom>
                <a:rect b="b" l="l" r="r" t="t"/>
                <a:pathLst>
                  <a:path extrusionOk="0" h="3527" w="5844">
                    <a:moveTo>
                      <a:pt x="3726" y="0"/>
                    </a:moveTo>
                    <a:cubicBezTo>
                      <a:pt x="3644" y="0"/>
                      <a:pt x="3558" y="2"/>
                      <a:pt x="3470" y="8"/>
                    </a:cubicBezTo>
                    <a:cubicBezTo>
                      <a:pt x="1872" y="99"/>
                      <a:pt x="1" y="1970"/>
                      <a:pt x="1" y="1970"/>
                    </a:cubicBezTo>
                    <a:cubicBezTo>
                      <a:pt x="1" y="1970"/>
                      <a:pt x="1945" y="3526"/>
                      <a:pt x="3522" y="3526"/>
                    </a:cubicBezTo>
                    <a:cubicBezTo>
                      <a:pt x="3566" y="3526"/>
                      <a:pt x="3610" y="3525"/>
                      <a:pt x="3653" y="3523"/>
                    </a:cubicBezTo>
                    <a:cubicBezTo>
                      <a:pt x="5250" y="3454"/>
                      <a:pt x="5844" y="2610"/>
                      <a:pt x="5798" y="1651"/>
                    </a:cubicBezTo>
                    <a:cubicBezTo>
                      <a:pt x="5755" y="724"/>
                      <a:pt x="5141" y="0"/>
                      <a:pt x="3726" y="0"/>
                    </a:cubicBezTo>
                    <a:close/>
                  </a:path>
                </a:pathLst>
              </a:custGeom>
              <a:solidFill>
                <a:srgbClr val="76B32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 flipH="1">
                <a:off x="6565139" y="3985462"/>
                <a:ext cx="130978" cy="111974"/>
              </a:xfrm>
              <a:custGeom>
                <a:rect b="b" l="l" r="r" t="t"/>
                <a:pathLst>
                  <a:path extrusionOk="0" h="3494" w="4087">
                    <a:moveTo>
                      <a:pt x="2032" y="1"/>
                    </a:moveTo>
                    <a:cubicBezTo>
                      <a:pt x="914" y="1"/>
                      <a:pt x="1" y="800"/>
                      <a:pt x="1" y="1758"/>
                    </a:cubicBezTo>
                    <a:cubicBezTo>
                      <a:pt x="1" y="2717"/>
                      <a:pt x="914" y="3493"/>
                      <a:pt x="2032" y="3493"/>
                    </a:cubicBezTo>
                    <a:cubicBezTo>
                      <a:pt x="3174" y="3493"/>
                      <a:pt x="4087" y="2717"/>
                      <a:pt x="4087" y="1758"/>
                    </a:cubicBezTo>
                    <a:cubicBezTo>
                      <a:pt x="4087" y="800"/>
                      <a:pt x="3174" y="1"/>
                      <a:pt x="203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 flipH="1">
                <a:off x="6613403" y="4005940"/>
                <a:ext cx="63678" cy="62236"/>
              </a:xfrm>
              <a:custGeom>
                <a:rect b="b" l="l" r="r" t="t"/>
                <a:pathLst>
                  <a:path extrusionOk="0" h="1942" w="1987">
                    <a:moveTo>
                      <a:pt x="1005" y="1"/>
                    </a:moveTo>
                    <a:cubicBezTo>
                      <a:pt x="457" y="1"/>
                      <a:pt x="0" y="435"/>
                      <a:pt x="0" y="960"/>
                    </a:cubicBezTo>
                    <a:cubicBezTo>
                      <a:pt x="0" y="1507"/>
                      <a:pt x="457" y="1941"/>
                      <a:pt x="1005" y="1941"/>
                    </a:cubicBezTo>
                    <a:cubicBezTo>
                      <a:pt x="1552" y="1941"/>
                      <a:pt x="1986" y="1507"/>
                      <a:pt x="1986" y="960"/>
                    </a:cubicBezTo>
                    <a:cubicBezTo>
                      <a:pt x="1986" y="435"/>
                      <a:pt x="1552" y="1"/>
                      <a:pt x="1005" y="1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 flipH="1">
                <a:off x="6345678" y="3903516"/>
                <a:ext cx="205585" cy="164532"/>
              </a:xfrm>
              <a:custGeom>
                <a:rect b="b" l="l" r="r" t="t"/>
                <a:pathLst>
                  <a:path extrusionOk="0" h="5134" w="6415">
                    <a:moveTo>
                      <a:pt x="2872" y="1"/>
                    </a:moveTo>
                    <a:cubicBezTo>
                      <a:pt x="1862" y="1"/>
                      <a:pt x="952" y="498"/>
                      <a:pt x="571" y="1371"/>
                    </a:cubicBezTo>
                    <a:cubicBezTo>
                      <a:pt x="0" y="2626"/>
                      <a:pt x="731" y="4178"/>
                      <a:pt x="2191" y="4840"/>
                    </a:cubicBezTo>
                    <a:cubicBezTo>
                      <a:pt x="2632" y="5040"/>
                      <a:pt x="3086" y="5133"/>
                      <a:pt x="3522" y="5133"/>
                    </a:cubicBezTo>
                    <a:cubicBezTo>
                      <a:pt x="4533" y="5133"/>
                      <a:pt x="5445" y="4629"/>
                      <a:pt x="5844" y="3768"/>
                    </a:cubicBezTo>
                    <a:cubicBezTo>
                      <a:pt x="6414" y="2512"/>
                      <a:pt x="5684" y="960"/>
                      <a:pt x="4223" y="298"/>
                    </a:cubicBezTo>
                    <a:cubicBezTo>
                      <a:pt x="3778" y="96"/>
                      <a:pt x="3315" y="1"/>
                      <a:pt x="2872" y="1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 flipH="1">
                <a:off x="6423970" y="3934282"/>
                <a:ext cx="89989" cy="89252"/>
              </a:xfrm>
              <a:custGeom>
                <a:rect b="b" l="l" r="r" t="t"/>
                <a:pathLst>
                  <a:path extrusionOk="0" h="2785" w="2808">
                    <a:moveTo>
                      <a:pt x="1416" y="0"/>
                    </a:moveTo>
                    <a:cubicBezTo>
                      <a:pt x="639" y="0"/>
                      <a:pt x="0" y="616"/>
                      <a:pt x="0" y="1392"/>
                    </a:cubicBezTo>
                    <a:cubicBezTo>
                      <a:pt x="0" y="2168"/>
                      <a:pt x="639" y="2785"/>
                      <a:pt x="1416" y="2785"/>
                    </a:cubicBezTo>
                    <a:cubicBezTo>
                      <a:pt x="2192" y="2785"/>
                      <a:pt x="2808" y="2168"/>
                      <a:pt x="2808" y="1392"/>
                    </a:cubicBezTo>
                    <a:cubicBezTo>
                      <a:pt x="2808" y="616"/>
                      <a:pt x="2192" y="0"/>
                      <a:pt x="1416" y="0"/>
                    </a:cubicBezTo>
                    <a:close/>
                  </a:path>
                </a:pathLst>
              </a:custGeom>
              <a:solidFill>
                <a:srgbClr val="FBB03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" name="Google Shape;161;p4"/>
          <p:cNvSpPr txBox="1"/>
          <p:nvPr>
            <p:ph idx="1" type="body"/>
          </p:nvPr>
        </p:nvSpPr>
        <p:spPr>
          <a:xfrm>
            <a:off x="714550" y="1150800"/>
            <a:ext cx="7713600" cy="30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4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idx="1" type="subTitle"/>
          </p:nvPr>
        </p:nvSpPr>
        <p:spPr>
          <a:xfrm>
            <a:off x="1223113" y="3907625"/>
            <a:ext cx="2994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"/>
          <p:cNvSpPr txBox="1"/>
          <p:nvPr>
            <p:ph idx="2" type="subTitle"/>
          </p:nvPr>
        </p:nvSpPr>
        <p:spPr>
          <a:xfrm>
            <a:off x="4926588" y="3907625"/>
            <a:ext cx="2994300" cy="7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"/>
          <p:cNvSpPr txBox="1"/>
          <p:nvPr>
            <p:ph idx="3" type="subTitle"/>
          </p:nvPr>
        </p:nvSpPr>
        <p:spPr>
          <a:xfrm>
            <a:off x="1223125" y="3383800"/>
            <a:ext cx="29943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7" name="Google Shape;167;p5"/>
          <p:cNvSpPr txBox="1"/>
          <p:nvPr>
            <p:ph idx="4" type="subTitle"/>
          </p:nvPr>
        </p:nvSpPr>
        <p:spPr>
          <a:xfrm>
            <a:off x="4926600" y="3383800"/>
            <a:ext cx="2994300" cy="522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sz="2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8" name="Google Shape;168;p5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>
            <p:ph idx="2" type="pic"/>
          </p:nvPr>
        </p:nvSpPr>
        <p:spPr>
          <a:xfrm flipH="1">
            <a:off x="713250" y="1455325"/>
            <a:ext cx="4804500" cy="3075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3" name="Google Shape;173;p7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74" name="Google Shape;174;p7"/>
          <p:cNvSpPr txBox="1"/>
          <p:nvPr>
            <p:ph idx="1" type="subTitle"/>
          </p:nvPr>
        </p:nvSpPr>
        <p:spPr>
          <a:xfrm>
            <a:off x="5842500" y="1972150"/>
            <a:ext cx="2585400" cy="10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"/>
          <p:cNvSpPr txBox="1"/>
          <p:nvPr>
            <p:ph type="title"/>
          </p:nvPr>
        </p:nvSpPr>
        <p:spPr>
          <a:xfrm>
            <a:off x="715975" y="685057"/>
            <a:ext cx="4620600" cy="25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"/>
          <p:cNvSpPr txBox="1"/>
          <p:nvPr>
            <p:ph type="title"/>
          </p:nvPr>
        </p:nvSpPr>
        <p:spPr>
          <a:xfrm>
            <a:off x="715975" y="684975"/>
            <a:ext cx="2761500" cy="9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9" name="Google Shape;179;p9"/>
          <p:cNvSpPr txBox="1"/>
          <p:nvPr>
            <p:ph idx="1" type="subTitle"/>
          </p:nvPr>
        </p:nvSpPr>
        <p:spPr>
          <a:xfrm>
            <a:off x="715975" y="1645050"/>
            <a:ext cx="53229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ctrTitle"/>
          </p:nvPr>
        </p:nvSpPr>
        <p:spPr>
          <a:xfrm>
            <a:off x="3892125" y="759825"/>
            <a:ext cx="42255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tonio SemiBold"/>
              <a:buNone/>
              <a:defRPr sz="35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28"/>
          <p:cNvSpPr txBox="1"/>
          <p:nvPr>
            <p:ph type="ctrTitle"/>
          </p:nvPr>
        </p:nvSpPr>
        <p:spPr>
          <a:xfrm>
            <a:off x="712900" y="1138775"/>
            <a:ext cx="4725900" cy="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accent5"/>
                </a:solidFill>
              </a:rPr>
              <a:t>DATA BOSSES</a:t>
            </a:r>
            <a:endParaRPr sz="55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accent5"/>
              </a:solidFill>
            </a:endParaRPr>
          </a:p>
        </p:txBody>
      </p:sp>
      <p:sp>
        <p:nvSpPr>
          <p:cNvPr id="942" name="Google Shape;942;p28"/>
          <p:cNvSpPr txBox="1"/>
          <p:nvPr>
            <p:ph idx="1" type="subTitle"/>
          </p:nvPr>
        </p:nvSpPr>
        <p:spPr>
          <a:xfrm>
            <a:off x="783800" y="2110475"/>
            <a:ext cx="4725900" cy="96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Christine Domercant (acd201)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Truc Hoang (tth46)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Tasnim Quayum (tnq3)</a:t>
            </a:r>
            <a:endParaRPr/>
          </a:p>
        </p:txBody>
      </p:sp>
      <p:sp>
        <p:nvSpPr>
          <p:cNvPr id="943" name="Google Shape;943;p28"/>
          <p:cNvSpPr/>
          <p:nvPr/>
        </p:nvSpPr>
        <p:spPr>
          <a:xfrm>
            <a:off x="5078894" y="654077"/>
            <a:ext cx="866853" cy="444787"/>
          </a:xfrm>
          <a:custGeom>
            <a:rect b="b" l="l" r="r" t="t"/>
            <a:pathLst>
              <a:path extrusionOk="0" h="13879" w="27049">
                <a:moveTo>
                  <a:pt x="12578" y="0"/>
                </a:moveTo>
                <a:cubicBezTo>
                  <a:pt x="8903" y="0"/>
                  <a:pt x="5890" y="2876"/>
                  <a:pt x="5661" y="6505"/>
                </a:cubicBezTo>
                <a:cubicBezTo>
                  <a:pt x="5136" y="6254"/>
                  <a:pt x="4520" y="6095"/>
                  <a:pt x="3904" y="6095"/>
                </a:cubicBezTo>
                <a:cubicBezTo>
                  <a:pt x="1736" y="6095"/>
                  <a:pt x="1" y="7829"/>
                  <a:pt x="1" y="9998"/>
                </a:cubicBezTo>
                <a:cubicBezTo>
                  <a:pt x="1" y="12143"/>
                  <a:pt x="1736" y="13878"/>
                  <a:pt x="3904" y="13878"/>
                </a:cubicBezTo>
                <a:lnTo>
                  <a:pt x="23191" y="13878"/>
                </a:lnTo>
                <a:cubicBezTo>
                  <a:pt x="25314" y="13855"/>
                  <a:pt x="27049" y="12121"/>
                  <a:pt x="27049" y="9998"/>
                </a:cubicBezTo>
                <a:cubicBezTo>
                  <a:pt x="27049" y="7829"/>
                  <a:pt x="25291" y="6095"/>
                  <a:pt x="23146" y="6095"/>
                </a:cubicBezTo>
                <a:cubicBezTo>
                  <a:pt x="22895" y="6095"/>
                  <a:pt x="22644" y="6117"/>
                  <a:pt x="22392" y="6163"/>
                </a:cubicBezTo>
                <a:cubicBezTo>
                  <a:pt x="22255" y="5159"/>
                  <a:pt x="21388" y="4383"/>
                  <a:pt x="20338" y="4383"/>
                </a:cubicBezTo>
                <a:cubicBezTo>
                  <a:pt x="19904" y="4383"/>
                  <a:pt x="19494" y="4520"/>
                  <a:pt x="19174" y="4748"/>
                </a:cubicBezTo>
                <a:cubicBezTo>
                  <a:pt x="18238" y="1986"/>
                  <a:pt x="15636" y="0"/>
                  <a:pt x="12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4" name="Google Shape;944;p28"/>
          <p:cNvGrpSpPr/>
          <p:nvPr/>
        </p:nvGrpSpPr>
        <p:grpSpPr>
          <a:xfrm>
            <a:off x="2212565" y="280946"/>
            <a:ext cx="1319620" cy="522310"/>
            <a:chOff x="1158140" y="280946"/>
            <a:chExt cx="1319620" cy="522310"/>
          </a:xfrm>
        </p:grpSpPr>
        <p:sp>
          <p:nvSpPr>
            <p:cNvPr id="945" name="Google Shape;945;p28"/>
            <p:cNvSpPr/>
            <p:nvPr/>
          </p:nvSpPr>
          <p:spPr>
            <a:xfrm>
              <a:off x="1610908" y="280946"/>
              <a:ext cx="866853" cy="444787"/>
            </a:xfrm>
            <a:custGeom>
              <a:rect b="b" l="l" r="r" t="t"/>
              <a:pathLst>
                <a:path extrusionOk="0" h="13879" w="27049">
                  <a:moveTo>
                    <a:pt x="12578" y="0"/>
                  </a:moveTo>
                  <a:cubicBezTo>
                    <a:pt x="8903" y="0"/>
                    <a:pt x="5890" y="2876"/>
                    <a:pt x="5662" y="6506"/>
                  </a:cubicBezTo>
                  <a:cubicBezTo>
                    <a:pt x="5137" y="6232"/>
                    <a:pt x="4543" y="6095"/>
                    <a:pt x="3904" y="6095"/>
                  </a:cubicBezTo>
                  <a:cubicBezTo>
                    <a:pt x="1758" y="6095"/>
                    <a:pt x="1" y="7829"/>
                    <a:pt x="1" y="9975"/>
                  </a:cubicBezTo>
                  <a:cubicBezTo>
                    <a:pt x="1" y="12143"/>
                    <a:pt x="1758" y="13878"/>
                    <a:pt x="3904" y="13878"/>
                  </a:cubicBezTo>
                  <a:lnTo>
                    <a:pt x="23191" y="13878"/>
                  </a:lnTo>
                  <a:cubicBezTo>
                    <a:pt x="25337" y="13855"/>
                    <a:pt x="27049" y="12121"/>
                    <a:pt x="27049" y="9975"/>
                  </a:cubicBezTo>
                  <a:cubicBezTo>
                    <a:pt x="27049" y="7829"/>
                    <a:pt x="25291" y="6095"/>
                    <a:pt x="23146" y="6095"/>
                  </a:cubicBezTo>
                  <a:cubicBezTo>
                    <a:pt x="22895" y="6095"/>
                    <a:pt x="22644" y="6117"/>
                    <a:pt x="22393" y="6163"/>
                  </a:cubicBezTo>
                  <a:cubicBezTo>
                    <a:pt x="22256" y="5159"/>
                    <a:pt x="21388" y="4383"/>
                    <a:pt x="20338" y="4383"/>
                  </a:cubicBezTo>
                  <a:cubicBezTo>
                    <a:pt x="19905" y="4383"/>
                    <a:pt x="19494" y="4520"/>
                    <a:pt x="19174" y="4748"/>
                  </a:cubicBezTo>
                  <a:cubicBezTo>
                    <a:pt x="18261" y="1986"/>
                    <a:pt x="15659" y="0"/>
                    <a:pt x="1257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8"/>
            <p:cNvSpPr/>
            <p:nvPr/>
          </p:nvSpPr>
          <p:spPr>
            <a:xfrm>
              <a:off x="1158140" y="389202"/>
              <a:ext cx="692002" cy="414054"/>
            </a:xfrm>
            <a:custGeom>
              <a:rect b="b" l="l" r="r" t="t"/>
              <a:pathLst>
                <a:path extrusionOk="0" h="12920" w="21593">
                  <a:moveTo>
                    <a:pt x="12942" y="0"/>
                  </a:moveTo>
                  <a:cubicBezTo>
                    <a:pt x="9495" y="0"/>
                    <a:pt x="6642" y="2511"/>
                    <a:pt x="6094" y="5798"/>
                  </a:cubicBezTo>
                  <a:cubicBezTo>
                    <a:pt x="5478" y="5387"/>
                    <a:pt x="4725" y="5113"/>
                    <a:pt x="3903" y="5113"/>
                  </a:cubicBezTo>
                  <a:cubicBezTo>
                    <a:pt x="1735" y="5113"/>
                    <a:pt x="0" y="6871"/>
                    <a:pt x="0" y="9016"/>
                  </a:cubicBezTo>
                  <a:cubicBezTo>
                    <a:pt x="0" y="11162"/>
                    <a:pt x="1735" y="12920"/>
                    <a:pt x="3903" y="12920"/>
                  </a:cubicBezTo>
                  <a:lnTo>
                    <a:pt x="19516" y="12920"/>
                  </a:lnTo>
                  <a:cubicBezTo>
                    <a:pt x="20680" y="12920"/>
                    <a:pt x="21593" y="11984"/>
                    <a:pt x="21593" y="10842"/>
                  </a:cubicBezTo>
                  <a:cubicBezTo>
                    <a:pt x="21593" y="9724"/>
                    <a:pt x="20748" y="8834"/>
                    <a:pt x="19653" y="8765"/>
                  </a:cubicBezTo>
                  <a:cubicBezTo>
                    <a:pt x="19812" y="8172"/>
                    <a:pt x="19904" y="7578"/>
                    <a:pt x="19904" y="6939"/>
                  </a:cubicBezTo>
                  <a:cubicBezTo>
                    <a:pt x="19904" y="3105"/>
                    <a:pt x="16777" y="0"/>
                    <a:pt x="1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7" name="Google Shape;947;p28"/>
          <p:cNvSpPr/>
          <p:nvPr/>
        </p:nvSpPr>
        <p:spPr>
          <a:xfrm>
            <a:off x="8020657" y="300806"/>
            <a:ext cx="692034" cy="414054"/>
          </a:xfrm>
          <a:custGeom>
            <a:rect b="b" l="l" r="r" t="t"/>
            <a:pathLst>
              <a:path extrusionOk="0" h="12920" w="21594">
                <a:moveTo>
                  <a:pt x="12943" y="0"/>
                </a:moveTo>
                <a:cubicBezTo>
                  <a:pt x="9496" y="0"/>
                  <a:pt x="6643" y="2511"/>
                  <a:pt x="6095" y="5821"/>
                </a:cubicBezTo>
                <a:cubicBezTo>
                  <a:pt x="5479" y="5387"/>
                  <a:pt x="4726" y="5136"/>
                  <a:pt x="3904" y="5136"/>
                </a:cubicBezTo>
                <a:cubicBezTo>
                  <a:pt x="1735" y="5136"/>
                  <a:pt x="1" y="6871"/>
                  <a:pt x="1" y="9016"/>
                </a:cubicBezTo>
                <a:cubicBezTo>
                  <a:pt x="1" y="11185"/>
                  <a:pt x="1735" y="12919"/>
                  <a:pt x="3904" y="12919"/>
                </a:cubicBezTo>
                <a:lnTo>
                  <a:pt x="19516" y="12919"/>
                </a:lnTo>
                <a:cubicBezTo>
                  <a:pt x="20658" y="12919"/>
                  <a:pt x="21593" y="11984"/>
                  <a:pt x="21593" y="10842"/>
                </a:cubicBezTo>
                <a:cubicBezTo>
                  <a:pt x="21593" y="9747"/>
                  <a:pt x="20726" y="8834"/>
                  <a:pt x="19653" y="8765"/>
                </a:cubicBezTo>
                <a:cubicBezTo>
                  <a:pt x="19813" y="8195"/>
                  <a:pt x="19882" y="7578"/>
                  <a:pt x="19882" y="6939"/>
                </a:cubicBezTo>
                <a:cubicBezTo>
                  <a:pt x="19882" y="3105"/>
                  <a:pt x="16777" y="0"/>
                  <a:pt x="12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8" name="Google Shape;948;p28"/>
          <p:cNvGrpSpPr/>
          <p:nvPr/>
        </p:nvGrpSpPr>
        <p:grpSpPr>
          <a:xfrm>
            <a:off x="152" y="460439"/>
            <a:ext cx="9143697" cy="4683069"/>
            <a:chOff x="152" y="460439"/>
            <a:chExt cx="9143697" cy="4683069"/>
          </a:xfrm>
        </p:grpSpPr>
        <p:sp>
          <p:nvSpPr>
            <p:cNvPr id="949" name="Google Shape;949;p28"/>
            <p:cNvSpPr/>
            <p:nvPr/>
          </p:nvSpPr>
          <p:spPr>
            <a:xfrm>
              <a:off x="152" y="3809242"/>
              <a:ext cx="6625148" cy="1334266"/>
            </a:xfrm>
            <a:custGeom>
              <a:rect b="b" l="l" r="r" t="t"/>
              <a:pathLst>
                <a:path extrusionOk="0" h="41634" w="206729">
                  <a:moveTo>
                    <a:pt x="99016" y="0"/>
                  </a:moveTo>
                  <a:cubicBezTo>
                    <a:pt x="61628" y="0"/>
                    <a:pt x="27253" y="12805"/>
                    <a:pt x="0" y="34284"/>
                  </a:cubicBezTo>
                  <a:lnTo>
                    <a:pt x="0" y="41634"/>
                  </a:lnTo>
                  <a:lnTo>
                    <a:pt x="206729" y="41634"/>
                  </a:lnTo>
                  <a:cubicBezTo>
                    <a:pt x="178288" y="15773"/>
                    <a:pt x="140490" y="0"/>
                    <a:pt x="9901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8"/>
            <p:cNvSpPr/>
            <p:nvPr/>
          </p:nvSpPr>
          <p:spPr>
            <a:xfrm>
              <a:off x="3625430" y="4013321"/>
              <a:ext cx="54160" cy="76113"/>
            </a:xfrm>
            <a:custGeom>
              <a:rect b="b" l="l" r="r" t="t"/>
              <a:pathLst>
                <a:path extrusionOk="0" h="2375" w="1690">
                  <a:moveTo>
                    <a:pt x="0" y="1"/>
                  </a:moveTo>
                  <a:lnTo>
                    <a:pt x="639" y="2374"/>
                  </a:lnTo>
                  <a:lnTo>
                    <a:pt x="1689" y="2374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8"/>
            <p:cNvSpPr/>
            <p:nvPr/>
          </p:nvSpPr>
          <p:spPr>
            <a:xfrm>
              <a:off x="3430100" y="4013321"/>
              <a:ext cx="54897" cy="76113"/>
            </a:xfrm>
            <a:custGeom>
              <a:rect b="b" l="l" r="r" t="t"/>
              <a:pathLst>
                <a:path extrusionOk="0" h="2375" w="1713">
                  <a:moveTo>
                    <a:pt x="1" y="1"/>
                  </a:moveTo>
                  <a:lnTo>
                    <a:pt x="663" y="2374"/>
                  </a:lnTo>
                  <a:lnTo>
                    <a:pt x="1713" y="237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8"/>
            <p:cNvSpPr/>
            <p:nvPr/>
          </p:nvSpPr>
          <p:spPr>
            <a:xfrm>
              <a:off x="3280150" y="3748512"/>
              <a:ext cx="480616" cy="275096"/>
            </a:xfrm>
            <a:custGeom>
              <a:rect b="b" l="l" r="r" t="t"/>
              <a:pathLst>
                <a:path extrusionOk="0" h="8584" w="14997">
                  <a:moveTo>
                    <a:pt x="1" y="1"/>
                  </a:moveTo>
                  <a:lnTo>
                    <a:pt x="2489" y="8583"/>
                  </a:lnTo>
                  <a:lnTo>
                    <a:pt x="14997" y="8583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8"/>
            <p:cNvSpPr/>
            <p:nvPr/>
          </p:nvSpPr>
          <p:spPr>
            <a:xfrm>
              <a:off x="3625430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8"/>
            <p:cNvSpPr/>
            <p:nvPr/>
          </p:nvSpPr>
          <p:spPr>
            <a:xfrm>
              <a:off x="3571301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8"/>
            <p:cNvSpPr/>
            <p:nvPr/>
          </p:nvSpPr>
          <p:spPr>
            <a:xfrm>
              <a:off x="3517173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8"/>
            <p:cNvSpPr/>
            <p:nvPr/>
          </p:nvSpPr>
          <p:spPr>
            <a:xfrm>
              <a:off x="3463750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8"/>
            <p:cNvSpPr/>
            <p:nvPr/>
          </p:nvSpPr>
          <p:spPr>
            <a:xfrm>
              <a:off x="3409622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8"/>
            <p:cNvSpPr/>
            <p:nvPr/>
          </p:nvSpPr>
          <p:spPr>
            <a:xfrm>
              <a:off x="3355493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8"/>
            <p:cNvSpPr/>
            <p:nvPr/>
          </p:nvSpPr>
          <p:spPr>
            <a:xfrm>
              <a:off x="3301365" y="37624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8"/>
            <p:cNvSpPr/>
            <p:nvPr/>
          </p:nvSpPr>
          <p:spPr>
            <a:xfrm>
              <a:off x="3637864" y="380485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28"/>
            <p:cNvSpPr/>
            <p:nvPr/>
          </p:nvSpPr>
          <p:spPr>
            <a:xfrm>
              <a:off x="3583736" y="380485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28"/>
            <p:cNvSpPr/>
            <p:nvPr/>
          </p:nvSpPr>
          <p:spPr>
            <a:xfrm>
              <a:off x="3529608" y="380485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8"/>
            <p:cNvSpPr/>
            <p:nvPr/>
          </p:nvSpPr>
          <p:spPr>
            <a:xfrm>
              <a:off x="3475479" y="3804852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8"/>
            <p:cNvSpPr/>
            <p:nvPr/>
          </p:nvSpPr>
          <p:spPr>
            <a:xfrm>
              <a:off x="3422056" y="380485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8"/>
            <p:cNvSpPr/>
            <p:nvPr/>
          </p:nvSpPr>
          <p:spPr>
            <a:xfrm>
              <a:off x="3367928" y="380485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8"/>
            <p:cNvSpPr/>
            <p:nvPr/>
          </p:nvSpPr>
          <p:spPr>
            <a:xfrm>
              <a:off x="3313800" y="380485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8"/>
            <p:cNvSpPr/>
            <p:nvPr/>
          </p:nvSpPr>
          <p:spPr>
            <a:xfrm>
              <a:off x="3649561" y="384654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8"/>
            <p:cNvSpPr/>
            <p:nvPr/>
          </p:nvSpPr>
          <p:spPr>
            <a:xfrm>
              <a:off x="3596170" y="384654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8"/>
            <p:cNvSpPr/>
            <p:nvPr/>
          </p:nvSpPr>
          <p:spPr>
            <a:xfrm>
              <a:off x="3542042" y="384654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8"/>
            <p:cNvSpPr/>
            <p:nvPr/>
          </p:nvSpPr>
          <p:spPr>
            <a:xfrm>
              <a:off x="3487914" y="3846546"/>
              <a:ext cx="50475" cy="29291"/>
            </a:xfrm>
            <a:custGeom>
              <a:rect b="b" l="l" r="r" t="t"/>
              <a:pathLst>
                <a:path extrusionOk="0" h="914" w="1575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8"/>
            <p:cNvSpPr/>
            <p:nvPr/>
          </p:nvSpPr>
          <p:spPr>
            <a:xfrm>
              <a:off x="3433753" y="384654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5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8"/>
            <p:cNvSpPr/>
            <p:nvPr/>
          </p:nvSpPr>
          <p:spPr>
            <a:xfrm>
              <a:off x="3379625" y="384654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5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8"/>
            <p:cNvSpPr/>
            <p:nvPr/>
          </p:nvSpPr>
          <p:spPr>
            <a:xfrm>
              <a:off x="3326234" y="384654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8"/>
            <p:cNvSpPr/>
            <p:nvPr/>
          </p:nvSpPr>
          <p:spPr>
            <a:xfrm>
              <a:off x="3661996" y="38889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28"/>
            <p:cNvSpPr/>
            <p:nvPr/>
          </p:nvSpPr>
          <p:spPr>
            <a:xfrm>
              <a:off x="3607868" y="38889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28"/>
            <p:cNvSpPr/>
            <p:nvPr/>
          </p:nvSpPr>
          <p:spPr>
            <a:xfrm>
              <a:off x="3554476" y="38889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28"/>
            <p:cNvSpPr/>
            <p:nvPr/>
          </p:nvSpPr>
          <p:spPr>
            <a:xfrm>
              <a:off x="3500348" y="38889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28"/>
            <p:cNvSpPr/>
            <p:nvPr/>
          </p:nvSpPr>
          <p:spPr>
            <a:xfrm>
              <a:off x="3446220" y="3888977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28"/>
            <p:cNvSpPr/>
            <p:nvPr/>
          </p:nvSpPr>
          <p:spPr>
            <a:xfrm>
              <a:off x="3392060" y="38889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28"/>
            <p:cNvSpPr/>
            <p:nvPr/>
          </p:nvSpPr>
          <p:spPr>
            <a:xfrm>
              <a:off x="3337931" y="38889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28"/>
            <p:cNvSpPr/>
            <p:nvPr/>
          </p:nvSpPr>
          <p:spPr>
            <a:xfrm>
              <a:off x="3674430" y="393140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28"/>
            <p:cNvSpPr/>
            <p:nvPr/>
          </p:nvSpPr>
          <p:spPr>
            <a:xfrm>
              <a:off x="3620302" y="393140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8"/>
            <p:cNvSpPr/>
            <p:nvPr/>
          </p:nvSpPr>
          <p:spPr>
            <a:xfrm>
              <a:off x="3566174" y="393140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8"/>
            <p:cNvSpPr/>
            <p:nvPr/>
          </p:nvSpPr>
          <p:spPr>
            <a:xfrm>
              <a:off x="3512783" y="393140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8"/>
            <p:cNvSpPr/>
            <p:nvPr/>
          </p:nvSpPr>
          <p:spPr>
            <a:xfrm>
              <a:off x="3458654" y="3931407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8"/>
            <p:cNvSpPr/>
            <p:nvPr/>
          </p:nvSpPr>
          <p:spPr>
            <a:xfrm>
              <a:off x="3404494" y="393140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8"/>
            <p:cNvSpPr/>
            <p:nvPr/>
          </p:nvSpPr>
          <p:spPr>
            <a:xfrm>
              <a:off x="3350366" y="393140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8"/>
            <p:cNvSpPr/>
            <p:nvPr/>
          </p:nvSpPr>
          <p:spPr>
            <a:xfrm>
              <a:off x="3686865" y="397383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5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8"/>
            <p:cNvSpPr/>
            <p:nvPr/>
          </p:nvSpPr>
          <p:spPr>
            <a:xfrm>
              <a:off x="3632736" y="397383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2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578608" y="397383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8"/>
            <p:cNvSpPr/>
            <p:nvPr/>
          </p:nvSpPr>
          <p:spPr>
            <a:xfrm>
              <a:off x="3524480" y="397383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8"/>
            <p:cNvSpPr/>
            <p:nvPr/>
          </p:nvSpPr>
          <p:spPr>
            <a:xfrm>
              <a:off x="3471089" y="397383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8"/>
            <p:cNvSpPr/>
            <p:nvPr/>
          </p:nvSpPr>
          <p:spPr>
            <a:xfrm>
              <a:off x="3416961" y="3973838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8"/>
            <p:cNvSpPr/>
            <p:nvPr/>
          </p:nvSpPr>
          <p:spPr>
            <a:xfrm>
              <a:off x="3362800" y="397383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8"/>
            <p:cNvSpPr/>
            <p:nvPr/>
          </p:nvSpPr>
          <p:spPr>
            <a:xfrm>
              <a:off x="3280150" y="3748512"/>
              <a:ext cx="79766" cy="275096"/>
            </a:xfrm>
            <a:custGeom>
              <a:rect b="b" l="l" r="r" t="t"/>
              <a:pathLst>
                <a:path extrusionOk="0" h="8584" w="2489">
                  <a:moveTo>
                    <a:pt x="1" y="1"/>
                  </a:moveTo>
                  <a:lnTo>
                    <a:pt x="1" y="2649"/>
                  </a:lnTo>
                  <a:lnTo>
                    <a:pt x="1530" y="8583"/>
                  </a:lnTo>
                  <a:lnTo>
                    <a:pt x="2489" y="8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8"/>
            <p:cNvSpPr/>
            <p:nvPr/>
          </p:nvSpPr>
          <p:spPr>
            <a:xfrm>
              <a:off x="4057718" y="4224001"/>
              <a:ext cx="54897" cy="76818"/>
            </a:xfrm>
            <a:custGeom>
              <a:rect b="b" l="l" r="r" t="t"/>
              <a:pathLst>
                <a:path extrusionOk="0" h="2397" w="1713">
                  <a:moveTo>
                    <a:pt x="1" y="0"/>
                  </a:moveTo>
                  <a:lnTo>
                    <a:pt x="663" y="2397"/>
                  </a:lnTo>
                  <a:lnTo>
                    <a:pt x="1713" y="239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8"/>
            <p:cNvSpPr/>
            <p:nvPr/>
          </p:nvSpPr>
          <p:spPr>
            <a:xfrm>
              <a:off x="3863158" y="4224001"/>
              <a:ext cx="54160" cy="76818"/>
            </a:xfrm>
            <a:custGeom>
              <a:rect b="b" l="l" r="r" t="t"/>
              <a:pathLst>
                <a:path extrusionOk="0" h="2397" w="1690">
                  <a:moveTo>
                    <a:pt x="0" y="0"/>
                  </a:moveTo>
                  <a:lnTo>
                    <a:pt x="640" y="2397"/>
                  </a:lnTo>
                  <a:lnTo>
                    <a:pt x="1690" y="2397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>
              <a:off x="3712471" y="3959930"/>
              <a:ext cx="480616" cy="274327"/>
            </a:xfrm>
            <a:custGeom>
              <a:rect b="b" l="l" r="r" t="t"/>
              <a:pathLst>
                <a:path extrusionOk="0" h="8560" w="14997">
                  <a:moveTo>
                    <a:pt x="0" y="0"/>
                  </a:moveTo>
                  <a:lnTo>
                    <a:pt x="2488" y="8560"/>
                  </a:lnTo>
                  <a:lnTo>
                    <a:pt x="14997" y="8560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>
              <a:off x="4057718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5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8"/>
            <p:cNvSpPr/>
            <p:nvPr/>
          </p:nvSpPr>
          <p:spPr>
            <a:xfrm>
              <a:off x="4003590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5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8"/>
            <p:cNvSpPr/>
            <p:nvPr/>
          </p:nvSpPr>
          <p:spPr>
            <a:xfrm>
              <a:off x="3950199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8"/>
            <p:cNvSpPr/>
            <p:nvPr/>
          </p:nvSpPr>
          <p:spPr>
            <a:xfrm>
              <a:off x="3896071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3841942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28"/>
            <p:cNvSpPr/>
            <p:nvPr/>
          </p:nvSpPr>
          <p:spPr>
            <a:xfrm>
              <a:off x="3787814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8"/>
            <p:cNvSpPr/>
            <p:nvPr/>
          </p:nvSpPr>
          <p:spPr>
            <a:xfrm>
              <a:off x="3733686" y="3973101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8"/>
            <p:cNvSpPr/>
            <p:nvPr/>
          </p:nvSpPr>
          <p:spPr>
            <a:xfrm>
              <a:off x="4070185" y="4015532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8"/>
            <p:cNvSpPr/>
            <p:nvPr/>
          </p:nvSpPr>
          <p:spPr>
            <a:xfrm>
              <a:off x="4016024" y="40155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8"/>
            <p:cNvSpPr/>
            <p:nvPr/>
          </p:nvSpPr>
          <p:spPr>
            <a:xfrm>
              <a:off x="3961896" y="40155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8"/>
            <p:cNvSpPr/>
            <p:nvPr/>
          </p:nvSpPr>
          <p:spPr>
            <a:xfrm>
              <a:off x="3908505" y="40155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8"/>
            <p:cNvSpPr/>
            <p:nvPr/>
          </p:nvSpPr>
          <p:spPr>
            <a:xfrm>
              <a:off x="3854377" y="40155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5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8"/>
            <p:cNvSpPr/>
            <p:nvPr/>
          </p:nvSpPr>
          <p:spPr>
            <a:xfrm>
              <a:off x="3800249" y="40155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2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8"/>
            <p:cNvSpPr/>
            <p:nvPr/>
          </p:nvSpPr>
          <p:spPr>
            <a:xfrm>
              <a:off x="3746120" y="40155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8"/>
            <p:cNvSpPr/>
            <p:nvPr/>
          </p:nvSpPr>
          <p:spPr>
            <a:xfrm>
              <a:off x="4082619" y="4057931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8"/>
            <p:cNvSpPr/>
            <p:nvPr/>
          </p:nvSpPr>
          <p:spPr>
            <a:xfrm>
              <a:off x="4028459" y="405793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8"/>
            <p:cNvSpPr/>
            <p:nvPr/>
          </p:nvSpPr>
          <p:spPr>
            <a:xfrm>
              <a:off x="3974331" y="405793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8"/>
            <p:cNvSpPr/>
            <p:nvPr/>
          </p:nvSpPr>
          <p:spPr>
            <a:xfrm>
              <a:off x="3920202" y="405793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8"/>
            <p:cNvSpPr/>
            <p:nvPr/>
          </p:nvSpPr>
          <p:spPr>
            <a:xfrm>
              <a:off x="3866811" y="405793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8"/>
            <p:cNvSpPr/>
            <p:nvPr/>
          </p:nvSpPr>
          <p:spPr>
            <a:xfrm>
              <a:off x="3812683" y="405793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8"/>
            <p:cNvSpPr/>
            <p:nvPr/>
          </p:nvSpPr>
          <p:spPr>
            <a:xfrm>
              <a:off x="3758555" y="405793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28"/>
            <p:cNvSpPr/>
            <p:nvPr/>
          </p:nvSpPr>
          <p:spPr>
            <a:xfrm>
              <a:off x="4095054" y="4100362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28"/>
            <p:cNvSpPr/>
            <p:nvPr/>
          </p:nvSpPr>
          <p:spPr>
            <a:xfrm>
              <a:off x="4040893" y="410036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8"/>
            <p:cNvSpPr/>
            <p:nvPr/>
          </p:nvSpPr>
          <p:spPr>
            <a:xfrm>
              <a:off x="3986765" y="410036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8"/>
            <p:cNvSpPr/>
            <p:nvPr/>
          </p:nvSpPr>
          <p:spPr>
            <a:xfrm>
              <a:off x="3932637" y="410036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28"/>
            <p:cNvSpPr/>
            <p:nvPr/>
          </p:nvSpPr>
          <p:spPr>
            <a:xfrm>
              <a:off x="3878509" y="410036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28"/>
            <p:cNvSpPr/>
            <p:nvPr/>
          </p:nvSpPr>
          <p:spPr>
            <a:xfrm>
              <a:off x="3825118" y="410036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28"/>
            <p:cNvSpPr/>
            <p:nvPr/>
          </p:nvSpPr>
          <p:spPr>
            <a:xfrm>
              <a:off x="3770989" y="410036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28"/>
            <p:cNvSpPr/>
            <p:nvPr/>
          </p:nvSpPr>
          <p:spPr>
            <a:xfrm>
              <a:off x="4106751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1"/>
                  </a:moveTo>
                  <a:lnTo>
                    <a:pt x="274" y="914"/>
                  </a:lnTo>
                  <a:lnTo>
                    <a:pt x="1575" y="91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28"/>
            <p:cNvSpPr/>
            <p:nvPr/>
          </p:nvSpPr>
          <p:spPr>
            <a:xfrm>
              <a:off x="4052623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1"/>
                  </a:moveTo>
                  <a:lnTo>
                    <a:pt x="274" y="914"/>
                  </a:lnTo>
                  <a:lnTo>
                    <a:pt x="1575" y="91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8"/>
            <p:cNvSpPr/>
            <p:nvPr/>
          </p:nvSpPr>
          <p:spPr>
            <a:xfrm>
              <a:off x="3999200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52" y="914"/>
                  </a:lnTo>
                  <a:lnTo>
                    <a:pt x="1576" y="91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8"/>
            <p:cNvSpPr/>
            <p:nvPr/>
          </p:nvSpPr>
          <p:spPr>
            <a:xfrm>
              <a:off x="3945071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52" y="914"/>
                  </a:lnTo>
                  <a:lnTo>
                    <a:pt x="1576" y="914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8"/>
            <p:cNvSpPr/>
            <p:nvPr/>
          </p:nvSpPr>
          <p:spPr>
            <a:xfrm>
              <a:off x="3890943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52" y="914"/>
                  </a:lnTo>
                  <a:lnTo>
                    <a:pt x="1576" y="914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8"/>
            <p:cNvSpPr/>
            <p:nvPr/>
          </p:nvSpPr>
          <p:spPr>
            <a:xfrm>
              <a:off x="3836815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75" y="914"/>
                  </a:lnTo>
                  <a:lnTo>
                    <a:pt x="1576" y="914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8"/>
            <p:cNvSpPr/>
            <p:nvPr/>
          </p:nvSpPr>
          <p:spPr>
            <a:xfrm>
              <a:off x="3783424" y="4142056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1"/>
                  </a:moveTo>
                  <a:lnTo>
                    <a:pt x="252" y="914"/>
                  </a:lnTo>
                  <a:lnTo>
                    <a:pt x="1575" y="91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8"/>
            <p:cNvSpPr/>
            <p:nvPr/>
          </p:nvSpPr>
          <p:spPr>
            <a:xfrm>
              <a:off x="4119185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8"/>
            <p:cNvSpPr/>
            <p:nvPr/>
          </p:nvSpPr>
          <p:spPr>
            <a:xfrm>
              <a:off x="4065057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8"/>
            <p:cNvSpPr/>
            <p:nvPr/>
          </p:nvSpPr>
          <p:spPr>
            <a:xfrm>
              <a:off x="4010929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8"/>
            <p:cNvSpPr/>
            <p:nvPr/>
          </p:nvSpPr>
          <p:spPr>
            <a:xfrm>
              <a:off x="3957506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8"/>
            <p:cNvSpPr/>
            <p:nvPr/>
          </p:nvSpPr>
          <p:spPr>
            <a:xfrm>
              <a:off x="3903378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8"/>
            <p:cNvSpPr/>
            <p:nvPr/>
          </p:nvSpPr>
          <p:spPr>
            <a:xfrm>
              <a:off x="3849249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8"/>
            <p:cNvSpPr/>
            <p:nvPr/>
          </p:nvSpPr>
          <p:spPr>
            <a:xfrm>
              <a:off x="3795121" y="418448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8"/>
            <p:cNvSpPr/>
            <p:nvPr/>
          </p:nvSpPr>
          <p:spPr>
            <a:xfrm>
              <a:off x="3712471" y="3959930"/>
              <a:ext cx="79766" cy="274327"/>
            </a:xfrm>
            <a:custGeom>
              <a:rect b="b" l="l" r="r" t="t"/>
              <a:pathLst>
                <a:path extrusionOk="0" h="8560" w="2489">
                  <a:moveTo>
                    <a:pt x="0" y="0"/>
                  </a:moveTo>
                  <a:lnTo>
                    <a:pt x="0" y="2625"/>
                  </a:lnTo>
                  <a:lnTo>
                    <a:pt x="1530" y="8560"/>
                  </a:lnTo>
                  <a:lnTo>
                    <a:pt x="2488" y="85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8"/>
            <p:cNvSpPr/>
            <p:nvPr/>
          </p:nvSpPr>
          <p:spPr>
            <a:xfrm>
              <a:off x="2726401" y="3902148"/>
              <a:ext cx="54897" cy="76818"/>
            </a:xfrm>
            <a:custGeom>
              <a:rect b="b" l="l" r="r" t="t"/>
              <a:pathLst>
                <a:path extrusionOk="0" h="2397" w="1713">
                  <a:moveTo>
                    <a:pt x="1" y="0"/>
                  </a:moveTo>
                  <a:lnTo>
                    <a:pt x="663" y="2397"/>
                  </a:lnTo>
                  <a:lnTo>
                    <a:pt x="1713" y="239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8"/>
            <p:cNvSpPr/>
            <p:nvPr/>
          </p:nvSpPr>
          <p:spPr>
            <a:xfrm>
              <a:off x="2531104" y="3902148"/>
              <a:ext cx="54897" cy="76818"/>
            </a:xfrm>
            <a:custGeom>
              <a:rect b="b" l="l" r="r" t="t"/>
              <a:pathLst>
                <a:path extrusionOk="0" h="2397" w="1713">
                  <a:moveTo>
                    <a:pt x="1" y="0"/>
                  </a:moveTo>
                  <a:lnTo>
                    <a:pt x="662" y="2397"/>
                  </a:lnTo>
                  <a:lnTo>
                    <a:pt x="1712" y="2397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8"/>
            <p:cNvSpPr/>
            <p:nvPr/>
          </p:nvSpPr>
          <p:spPr>
            <a:xfrm>
              <a:off x="2381153" y="3638077"/>
              <a:ext cx="480616" cy="275064"/>
            </a:xfrm>
            <a:custGeom>
              <a:rect b="b" l="l" r="r" t="t"/>
              <a:pathLst>
                <a:path extrusionOk="0" h="8583" w="14997">
                  <a:moveTo>
                    <a:pt x="0" y="0"/>
                  </a:moveTo>
                  <a:lnTo>
                    <a:pt x="2488" y="8583"/>
                  </a:lnTo>
                  <a:lnTo>
                    <a:pt x="14997" y="8583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8"/>
            <p:cNvSpPr/>
            <p:nvPr/>
          </p:nvSpPr>
          <p:spPr>
            <a:xfrm>
              <a:off x="2726401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8"/>
            <p:cNvSpPr/>
            <p:nvPr/>
          </p:nvSpPr>
          <p:spPr>
            <a:xfrm>
              <a:off x="2672273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5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8"/>
            <p:cNvSpPr/>
            <p:nvPr/>
          </p:nvSpPr>
          <p:spPr>
            <a:xfrm>
              <a:off x="2618882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8"/>
            <p:cNvSpPr/>
            <p:nvPr/>
          </p:nvSpPr>
          <p:spPr>
            <a:xfrm>
              <a:off x="2564753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5" y="91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8"/>
            <p:cNvSpPr/>
            <p:nvPr/>
          </p:nvSpPr>
          <p:spPr>
            <a:xfrm>
              <a:off x="2510625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2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8"/>
            <p:cNvSpPr/>
            <p:nvPr/>
          </p:nvSpPr>
          <p:spPr>
            <a:xfrm>
              <a:off x="2456497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8"/>
            <p:cNvSpPr/>
            <p:nvPr/>
          </p:nvSpPr>
          <p:spPr>
            <a:xfrm>
              <a:off x="2402369" y="365124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8"/>
            <p:cNvSpPr/>
            <p:nvPr/>
          </p:nvSpPr>
          <p:spPr>
            <a:xfrm>
              <a:off x="2738835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8"/>
            <p:cNvSpPr/>
            <p:nvPr/>
          </p:nvSpPr>
          <p:spPr>
            <a:xfrm>
              <a:off x="2684707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8"/>
            <p:cNvSpPr/>
            <p:nvPr/>
          </p:nvSpPr>
          <p:spPr>
            <a:xfrm>
              <a:off x="2630579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8"/>
            <p:cNvSpPr/>
            <p:nvPr/>
          </p:nvSpPr>
          <p:spPr>
            <a:xfrm>
              <a:off x="2577188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8"/>
            <p:cNvSpPr/>
            <p:nvPr/>
          </p:nvSpPr>
          <p:spPr>
            <a:xfrm>
              <a:off x="2523060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8"/>
            <p:cNvSpPr/>
            <p:nvPr/>
          </p:nvSpPr>
          <p:spPr>
            <a:xfrm>
              <a:off x="2468931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8"/>
            <p:cNvSpPr/>
            <p:nvPr/>
          </p:nvSpPr>
          <p:spPr>
            <a:xfrm>
              <a:off x="2414803" y="369364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8"/>
            <p:cNvSpPr/>
            <p:nvPr/>
          </p:nvSpPr>
          <p:spPr>
            <a:xfrm>
              <a:off x="2751270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8"/>
            <p:cNvSpPr/>
            <p:nvPr/>
          </p:nvSpPr>
          <p:spPr>
            <a:xfrm>
              <a:off x="2697142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8"/>
            <p:cNvSpPr/>
            <p:nvPr/>
          </p:nvSpPr>
          <p:spPr>
            <a:xfrm>
              <a:off x="2643013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8"/>
            <p:cNvSpPr/>
            <p:nvPr/>
          </p:nvSpPr>
          <p:spPr>
            <a:xfrm>
              <a:off x="2588885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8"/>
            <p:cNvSpPr/>
            <p:nvPr/>
          </p:nvSpPr>
          <p:spPr>
            <a:xfrm>
              <a:off x="2534757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8"/>
            <p:cNvSpPr/>
            <p:nvPr/>
          </p:nvSpPr>
          <p:spPr>
            <a:xfrm>
              <a:off x="2481366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8"/>
            <p:cNvSpPr/>
            <p:nvPr/>
          </p:nvSpPr>
          <p:spPr>
            <a:xfrm>
              <a:off x="2427238" y="373607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8"/>
            <p:cNvSpPr/>
            <p:nvPr/>
          </p:nvSpPr>
          <p:spPr>
            <a:xfrm>
              <a:off x="2762999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8"/>
            <p:cNvSpPr/>
            <p:nvPr/>
          </p:nvSpPr>
          <p:spPr>
            <a:xfrm>
              <a:off x="2709576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8"/>
            <p:cNvSpPr/>
            <p:nvPr/>
          </p:nvSpPr>
          <p:spPr>
            <a:xfrm>
              <a:off x="2655448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8"/>
            <p:cNvSpPr/>
            <p:nvPr/>
          </p:nvSpPr>
          <p:spPr>
            <a:xfrm>
              <a:off x="2601320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28"/>
            <p:cNvSpPr/>
            <p:nvPr/>
          </p:nvSpPr>
          <p:spPr>
            <a:xfrm>
              <a:off x="2547191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28"/>
            <p:cNvSpPr/>
            <p:nvPr/>
          </p:nvSpPr>
          <p:spPr>
            <a:xfrm>
              <a:off x="2493063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8"/>
            <p:cNvSpPr/>
            <p:nvPr/>
          </p:nvSpPr>
          <p:spPr>
            <a:xfrm>
              <a:off x="2439672" y="377850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8"/>
            <p:cNvSpPr/>
            <p:nvPr/>
          </p:nvSpPr>
          <p:spPr>
            <a:xfrm>
              <a:off x="2775434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1"/>
                  </a:moveTo>
                  <a:lnTo>
                    <a:pt x="274" y="914"/>
                  </a:lnTo>
                  <a:lnTo>
                    <a:pt x="1575" y="91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8"/>
            <p:cNvSpPr/>
            <p:nvPr/>
          </p:nvSpPr>
          <p:spPr>
            <a:xfrm>
              <a:off x="2721305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1"/>
                  </a:moveTo>
                  <a:lnTo>
                    <a:pt x="274" y="914"/>
                  </a:lnTo>
                  <a:lnTo>
                    <a:pt x="1575" y="91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8"/>
            <p:cNvSpPr/>
            <p:nvPr/>
          </p:nvSpPr>
          <p:spPr>
            <a:xfrm>
              <a:off x="2667882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52" y="914"/>
                  </a:lnTo>
                  <a:lnTo>
                    <a:pt x="1576" y="91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8"/>
            <p:cNvSpPr/>
            <p:nvPr/>
          </p:nvSpPr>
          <p:spPr>
            <a:xfrm>
              <a:off x="2613754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52" y="914"/>
                  </a:lnTo>
                  <a:lnTo>
                    <a:pt x="1576" y="914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8"/>
            <p:cNvSpPr/>
            <p:nvPr/>
          </p:nvSpPr>
          <p:spPr>
            <a:xfrm>
              <a:off x="2559626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52" y="914"/>
                  </a:lnTo>
                  <a:lnTo>
                    <a:pt x="1576" y="914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8"/>
            <p:cNvSpPr/>
            <p:nvPr/>
          </p:nvSpPr>
          <p:spPr>
            <a:xfrm>
              <a:off x="2505498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75" y="914"/>
                  </a:lnTo>
                  <a:lnTo>
                    <a:pt x="1576" y="914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8"/>
            <p:cNvSpPr/>
            <p:nvPr/>
          </p:nvSpPr>
          <p:spPr>
            <a:xfrm>
              <a:off x="2451369" y="3820203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1"/>
                  </a:moveTo>
                  <a:lnTo>
                    <a:pt x="275" y="914"/>
                  </a:lnTo>
                  <a:lnTo>
                    <a:pt x="1576" y="914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8"/>
            <p:cNvSpPr/>
            <p:nvPr/>
          </p:nvSpPr>
          <p:spPr>
            <a:xfrm>
              <a:off x="2787868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8"/>
            <p:cNvSpPr/>
            <p:nvPr/>
          </p:nvSpPr>
          <p:spPr>
            <a:xfrm>
              <a:off x="2733740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8"/>
            <p:cNvSpPr/>
            <p:nvPr/>
          </p:nvSpPr>
          <p:spPr>
            <a:xfrm>
              <a:off x="2679612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28"/>
            <p:cNvSpPr/>
            <p:nvPr/>
          </p:nvSpPr>
          <p:spPr>
            <a:xfrm>
              <a:off x="2626188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28"/>
            <p:cNvSpPr/>
            <p:nvPr/>
          </p:nvSpPr>
          <p:spPr>
            <a:xfrm>
              <a:off x="2572060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28"/>
            <p:cNvSpPr/>
            <p:nvPr/>
          </p:nvSpPr>
          <p:spPr>
            <a:xfrm>
              <a:off x="2517932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28"/>
            <p:cNvSpPr/>
            <p:nvPr/>
          </p:nvSpPr>
          <p:spPr>
            <a:xfrm>
              <a:off x="2463804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8"/>
            <p:cNvSpPr/>
            <p:nvPr/>
          </p:nvSpPr>
          <p:spPr>
            <a:xfrm>
              <a:off x="2381153" y="3638077"/>
              <a:ext cx="79766" cy="275064"/>
            </a:xfrm>
            <a:custGeom>
              <a:rect b="b" l="l" r="r" t="t"/>
              <a:pathLst>
                <a:path extrusionOk="0" h="8583" w="2489">
                  <a:moveTo>
                    <a:pt x="0" y="0"/>
                  </a:moveTo>
                  <a:lnTo>
                    <a:pt x="0" y="2625"/>
                  </a:lnTo>
                  <a:lnTo>
                    <a:pt x="1530" y="8583"/>
                  </a:lnTo>
                  <a:lnTo>
                    <a:pt x="2488" y="85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8"/>
            <p:cNvSpPr/>
            <p:nvPr/>
          </p:nvSpPr>
          <p:spPr>
            <a:xfrm>
              <a:off x="3158722" y="4113533"/>
              <a:ext cx="54897" cy="76113"/>
            </a:xfrm>
            <a:custGeom>
              <a:rect b="b" l="l" r="r" t="t"/>
              <a:pathLst>
                <a:path extrusionOk="0" h="2375" w="1713">
                  <a:moveTo>
                    <a:pt x="1" y="1"/>
                  </a:moveTo>
                  <a:lnTo>
                    <a:pt x="663" y="2374"/>
                  </a:lnTo>
                  <a:lnTo>
                    <a:pt x="1713" y="237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8"/>
            <p:cNvSpPr/>
            <p:nvPr/>
          </p:nvSpPr>
          <p:spPr>
            <a:xfrm>
              <a:off x="2964161" y="4113533"/>
              <a:ext cx="54160" cy="76113"/>
            </a:xfrm>
            <a:custGeom>
              <a:rect b="b" l="l" r="r" t="t"/>
              <a:pathLst>
                <a:path extrusionOk="0" h="2375" w="1690">
                  <a:moveTo>
                    <a:pt x="0" y="1"/>
                  </a:moveTo>
                  <a:lnTo>
                    <a:pt x="639" y="2374"/>
                  </a:lnTo>
                  <a:lnTo>
                    <a:pt x="1689" y="2374"/>
                  </a:lnTo>
                  <a:lnTo>
                    <a:pt x="105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8"/>
            <p:cNvSpPr/>
            <p:nvPr/>
          </p:nvSpPr>
          <p:spPr>
            <a:xfrm>
              <a:off x="2813474" y="3848725"/>
              <a:ext cx="480616" cy="275096"/>
            </a:xfrm>
            <a:custGeom>
              <a:rect b="b" l="l" r="r" t="t"/>
              <a:pathLst>
                <a:path extrusionOk="0" h="8584" w="14997">
                  <a:moveTo>
                    <a:pt x="0" y="1"/>
                  </a:moveTo>
                  <a:lnTo>
                    <a:pt x="2511" y="8583"/>
                  </a:lnTo>
                  <a:lnTo>
                    <a:pt x="14996" y="8583"/>
                  </a:lnTo>
                  <a:lnTo>
                    <a:pt x="1250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28"/>
            <p:cNvSpPr/>
            <p:nvPr/>
          </p:nvSpPr>
          <p:spPr>
            <a:xfrm>
              <a:off x="3158722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28"/>
            <p:cNvSpPr/>
            <p:nvPr/>
          </p:nvSpPr>
          <p:spPr>
            <a:xfrm>
              <a:off x="3105331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28"/>
            <p:cNvSpPr/>
            <p:nvPr/>
          </p:nvSpPr>
          <p:spPr>
            <a:xfrm>
              <a:off x="3051202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28"/>
            <p:cNvSpPr/>
            <p:nvPr/>
          </p:nvSpPr>
          <p:spPr>
            <a:xfrm>
              <a:off x="2997074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28"/>
            <p:cNvSpPr/>
            <p:nvPr/>
          </p:nvSpPr>
          <p:spPr>
            <a:xfrm>
              <a:off x="2942946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8"/>
            <p:cNvSpPr/>
            <p:nvPr/>
          </p:nvSpPr>
          <p:spPr>
            <a:xfrm>
              <a:off x="2888818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8"/>
            <p:cNvSpPr/>
            <p:nvPr/>
          </p:nvSpPr>
          <p:spPr>
            <a:xfrm>
              <a:off x="2835395" y="386263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8"/>
            <p:cNvSpPr/>
            <p:nvPr/>
          </p:nvSpPr>
          <p:spPr>
            <a:xfrm>
              <a:off x="3171156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28"/>
            <p:cNvSpPr/>
            <p:nvPr/>
          </p:nvSpPr>
          <p:spPr>
            <a:xfrm>
              <a:off x="3117028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28"/>
            <p:cNvSpPr/>
            <p:nvPr/>
          </p:nvSpPr>
          <p:spPr>
            <a:xfrm>
              <a:off x="3063637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8"/>
            <p:cNvSpPr/>
            <p:nvPr/>
          </p:nvSpPr>
          <p:spPr>
            <a:xfrm>
              <a:off x="3009509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8"/>
            <p:cNvSpPr/>
            <p:nvPr/>
          </p:nvSpPr>
          <p:spPr>
            <a:xfrm>
              <a:off x="2955380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8"/>
            <p:cNvSpPr/>
            <p:nvPr/>
          </p:nvSpPr>
          <p:spPr>
            <a:xfrm>
              <a:off x="2901252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8"/>
            <p:cNvSpPr/>
            <p:nvPr/>
          </p:nvSpPr>
          <p:spPr>
            <a:xfrm>
              <a:off x="2847124" y="3905064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8"/>
            <p:cNvSpPr/>
            <p:nvPr/>
          </p:nvSpPr>
          <p:spPr>
            <a:xfrm>
              <a:off x="3183591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8"/>
            <p:cNvSpPr/>
            <p:nvPr/>
          </p:nvSpPr>
          <p:spPr>
            <a:xfrm>
              <a:off x="3129462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5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8"/>
            <p:cNvSpPr/>
            <p:nvPr/>
          </p:nvSpPr>
          <p:spPr>
            <a:xfrm>
              <a:off x="3075334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74" y="913"/>
                  </a:lnTo>
                  <a:lnTo>
                    <a:pt x="1576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8"/>
            <p:cNvSpPr/>
            <p:nvPr/>
          </p:nvSpPr>
          <p:spPr>
            <a:xfrm>
              <a:off x="3021943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8"/>
            <p:cNvSpPr/>
            <p:nvPr/>
          </p:nvSpPr>
          <p:spPr>
            <a:xfrm>
              <a:off x="2967815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8"/>
            <p:cNvSpPr/>
            <p:nvPr/>
          </p:nvSpPr>
          <p:spPr>
            <a:xfrm>
              <a:off x="2913687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8"/>
            <p:cNvSpPr/>
            <p:nvPr/>
          </p:nvSpPr>
          <p:spPr>
            <a:xfrm>
              <a:off x="2859558" y="3946758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8"/>
            <p:cNvSpPr/>
            <p:nvPr/>
          </p:nvSpPr>
          <p:spPr>
            <a:xfrm>
              <a:off x="3196025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8"/>
            <p:cNvSpPr/>
            <p:nvPr/>
          </p:nvSpPr>
          <p:spPr>
            <a:xfrm>
              <a:off x="3141897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8"/>
            <p:cNvSpPr/>
            <p:nvPr/>
          </p:nvSpPr>
          <p:spPr>
            <a:xfrm>
              <a:off x="3087769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8"/>
            <p:cNvSpPr/>
            <p:nvPr/>
          </p:nvSpPr>
          <p:spPr>
            <a:xfrm>
              <a:off x="3033640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8"/>
            <p:cNvSpPr/>
            <p:nvPr/>
          </p:nvSpPr>
          <p:spPr>
            <a:xfrm>
              <a:off x="2980249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8"/>
            <p:cNvSpPr/>
            <p:nvPr/>
          </p:nvSpPr>
          <p:spPr>
            <a:xfrm>
              <a:off x="2926121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8"/>
            <p:cNvSpPr/>
            <p:nvPr/>
          </p:nvSpPr>
          <p:spPr>
            <a:xfrm>
              <a:off x="2871993" y="398918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8"/>
            <p:cNvSpPr/>
            <p:nvPr/>
          </p:nvSpPr>
          <p:spPr>
            <a:xfrm>
              <a:off x="3207722" y="4031620"/>
              <a:ext cx="51244" cy="28554"/>
            </a:xfrm>
            <a:custGeom>
              <a:rect b="b" l="l" r="r" t="t"/>
              <a:pathLst>
                <a:path extrusionOk="0" h="891" w="1599">
                  <a:moveTo>
                    <a:pt x="1" y="0"/>
                  </a:moveTo>
                  <a:lnTo>
                    <a:pt x="275" y="890"/>
                  </a:lnTo>
                  <a:lnTo>
                    <a:pt x="1599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8"/>
            <p:cNvSpPr/>
            <p:nvPr/>
          </p:nvSpPr>
          <p:spPr>
            <a:xfrm>
              <a:off x="3154331" y="4031620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8"/>
            <p:cNvSpPr/>
            <p:nvPr/>
          </p:nvSpPr>
          <p:spPr>
            <a:xfrm>
              <a:off x="3100203" y="4031620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8"/>
            <p:cNvSpPr/>
            <p:nvPr/>
          </p:nvSpPr>
          <p:spPr>
            <a:xfrm>
              <a:off x="3046075" y="4031620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8"/>
            <p:cNvSpPr/>
            <p:nvPr/>
          </p:nvSpPr>
          <p:spPr>
            <a:xfrm>
              <a:off x="2991947" y="4031620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8"/>
            <p:cNvSpPr/>
            <p:nvPr/>
          </p:nvSpPr>
          <p:spPr>
            <a:xfrm>
              <a:off x="2938555" y="4031620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28"/>
            <p:cNvSpPr/>
            <p:nvPr/>
          </p:nvSpPr>
          <p:spPr>
            <a:xfrm>
              <a:off x="2884427" y="4031620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8"/>
            <p:cNvSpPr/>
            <p:nvPr/>
          </p:nvSpPr>
          <p:spPr>
            <a:xfrm>
              <a:off x="3220157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8"/>
            <p:cNvSpPr/>
            <p:nvPr/>
          </p:nvSpPr>
          <p:spPr>
            <a:xfrm>
              <a:off x="3166029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8"/>
            <p:cNvSpPr/>
            <p:nvPr/>
          </p:nvSpPr>
          <p:spPr>
            <a:xfrm>
              <a:off x="3112637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8"/>
            <p:cNvSpPr/>
            <p:nvPr/>
          </p:nvSpPr>
          <p:spPr>
            <a:xfrm>
              <a:off x="3058509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8"/>
            <p:cNvSpPr/>
            <p:nvPr/>
          </p:nvSpPr>
          <p:spPr>
            <a:xfrm>
              <a:off x="3004381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8"/>
            <p:cNvSpPr/>
            <p:nvPr/>
          </p:nvSpPr>
          <p:spPr>
            <a:xfrm>
              <a:off x="2950253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8"/>
            <p:cNvSpPr/>
            <p:nvPr/>
          </p:nvSpPr>
          <p:spPr>
            <a:xfrm>
              <a:off x="2896125" y="407405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8"/>
            <p:cNvSpPr/>
            <p:nvPr/>
          </p:nvSpPr>
          <p:spPr>
            <a:xfrm>
              <a:off x="2813474" y="3848725"/>
              <a:ext cx="80471" cy="275096"/>
            </a:xfrm>
            <a:custGeom>
              <a:rect b="b" l="l" r="r" t="t"/>
              <a:pathLst>
                <a:path extrusionOk="0" h="8584" w="2511">
                  <a:moveTo>
                    <a:pt x="0" y="1"/>
                  </a:moveTo>
                  <a:lnTo>
                    <a:pt x="0" y="2649"/>
                  </a:lnTo>
                  <a:lnTo>
                    <a:pt x="1529" y="8583"/>
                  </a:lnTo>
                  <a:lnTo>
                    <a:pt x="2511" y="8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8"/>
            <p:cNvSpPr/>
            <p:nvPr/>
          </p:nvSpPr>
          <p:spPr>
            <a:xfrm>
              <a:off x="3591780" y="4324214"/>
              <a:ext cx="54160" cy="76818"/>
            </a:xfrm>
            <a:custGeom>
              <a:rect b="b" l="l" r="r" t="t"/>
              <a:pathLst>
                <a:path extrusionOk="0" h="2397" w="1690">
                  <a:moveTo>
                    <a:pt x="0" y="0"/>
                  </a:moveTo>
                  <a:lnTo>
                    <a:pt x="639" y="2397"/>
                  </a:lnTo>
                  <a:lnTo>
                    <a:pt x="1689" y="2397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8"/>
            <p:cNvSpPr/>
            <p:nvPr/>
          </p:nvSpPr>
          <p:spPr>
            <a:xfrm>
              <a:off x="3396450" y="4324214"/>
              <a:ext cx="54897" cy="76818"/>
            </a:xfrm>
            <a:custGeom>
              <a:rect b="b" l="l" r="r" t="t"/>
              <a:pathLst>
                <a:path extrusionOk="0" h="2397" w="1713">
                  <a:moveTo>
                    <a:pt x="1" y="0"/>
                  </a:moveTo>
                  <a:lnTo>
                    <a:pt x="663" y="2397"/>
                  </a:lnTo>
                  <a:lnTo>
                    <a:pt x="1713" y="239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8"/>
            <p:cNvSpPr/>
            <p:nvPr/>
          </p:nvSpPr>
          <p:spPr>
            <a:xfrm>
              <a:off x="3246500" y="4059405"/>
              <a:ext cx="480616" cy="275064"/>
            </a:xfrm>
            <a:custGeom>
              <a:rect b="b" l="l" r="r" t="t"/>
              <a:pathLst>
                <a:path extrusionOk="0" h="8583" w="14997">
                  <a:moveTo>
                    <a:pt x="1" y="1"/>
                  </a:moveTo>
                  <a:lnTo>
                    <a:pt x="2489" y="8583"/>
                  </a:lnTo>
                  <a:lnTo>
                    <a:pt x="14997" y="8583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28"/>
            <p:cNvSpPr/>
            <p:nvPr/>
          </p:nvSpPr>
          <p:spPr>
            <a:xfrm>
              <a:off x="3591780" y="4073314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28"/>
            <p:cNvSpPr/>
            <p:nvPr/>
          </p:nvSpPr>
          <p:spPr>
            <a:xfrm>
              <a:off x="3537651" y="4073314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51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8"/>
            <p:cNvSpPr/>
            <p:nvPr/>
          </p:nvSpPr>
          <p:spPr>
            <a:xfrm>
              <a:off x="3483523" y="4073314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8"/>
            <p:cNvSpPr/>
            <p:nvPr/>
          </p:nvSpPr>
          <p:spPr>
            <a:xfrm>
              <a:off x="3429395" y="4073314"/>
              <a:ext cx="50475" cy="29291"/>
            </a:xfrm>
            <a:custGeom>
              <a:rect b="b" l="l" r="r" t="t"/>
              <a:pathLst>
                <a:path extrusionOk="0" h="914" w="1575">
                  <a:moveTo>
                    <a:pt x="0" y="0"/>
                  </a:moveTo>
                  <a:lnTo>
                    <a:pt x="274" y="913"/>
                  </a:lnTo>
                  <a:lnTo>
                    <a:pt x="1575" y="913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8"/>
            <p:cNvSpPr/>
            <p:nvPr/>
          </p:nvSpPr>
          <p:spPr>
            <a:xfrm>
              <a:off x="3375972" y="4073314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8"/>
            <p:cNvSpPr/>
            <p:nvPr/>
          </p:nvSpPr>
          <p:spPr>
            <a:xfrm>
              <a:off x="3321844" y="4073314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8"/>
            <p:cNvSpPr/>
            <p:nvPr/>
          </p:nvSpPr>
          <p:spPr>
            <a:xfrm>
              <a:off x="3267715" y="4073314"/>
              <a:ext cx="50507" cy="29291"/>
            </a:xfrm>
            <a:custGeom>
              <a:rect b="b" l="l" r="r" t="t"/>
              <a:pathLst>
                <a:path extrusionOk="0" h="914" w="1576">
                  <a:moveTo>
                    <a:pt x="1" y="0"/>
                  </a:moveTo>
                  <a:lnTo>
                    <a:pt x="252" y="913"/>
                  </a:lnTo>
                  <a:lnTo>
                    <a:pt x="1576" y="913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8"/>
            <p:cNvSpPr/>
            <p:nvPr/>
          </p:nvSpPr>
          <p:spPr>
            <a:xfrm>
              <a:off x="3604214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8"/>
            <p:cNvSpPr/>
            <p:nvPr/>
          </p:nvSpPr>
          <p:spPr>
            <a:xfrm>
              <a:off x="3550086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8"/>
            <p:cNvSpPr/>
            <p:nvPr/>
          </p:nvSpPr>
          <p:spPr>
            <a:xfrm>
              <a:off x="3495958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8"/>
            <p:cNvSpPr/>
            <p:nvPr/>
          </p:nvSpPr>
          <p:spPr>
            <a:xfrm>
              <a:off x="3441829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8"/>
            <p:cNvSpPr/>
            <p:nvPr/>
          </p:nvSpPr>
          <p:spPr>
            <a:xfrm>
              <a:off x="3387669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8"/>
            <p:cNvSpPr/>
            <p:nvPr/>
          </p:nvSpPr>
          <p:spPr>
            <a:xfrm>
              <a:off x="3334278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8"/>
            <p:cNvSpPr/>
            <p:nvPr/>
          </p:nvSpPr>
          <p:spPr>
            <a:xfrm>
              <a:off x="3280150" y="411574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8"/>
            <p:cNvSpPr/>
            <p:nvPr/>
          </p:nvSpPr>
          <p:spPr>
            <a:xfrm>
              <a:off x="3615911" y="4158143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8"/>
            <p:cNvSpPr/>
            <p:nvPr/>
          </p:nvSpPr>
          <p:spPr>
            <a:xfrm>
              <a:off x="3561783" y="4158143"/>
              <a:ext cx="51244" cy="28586"/>
            </a:xfrm>
            <a:custGeom>
              <a:rect b="b" l="l" r="r" t="t"/>
              <a:pathLst>
                <a:path extrusionOk="0" h="892" w="1599">
                  <a:moveTo>
                    <a:pt x="0" y="1"/>
                  </a:moveTo>
                  <a:lnTo>
                    <a:pt x="274" y="891"/>
                  </a:lnTo>
                  <a:lnTo>
                    <a:pt x="1598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8"/>
            <p:cNvSpPr/>
            <p:nvPr/>
          </p:nvSpPr>
          <p:spPr>
            <a:xfrm>
              <a:off x="3508392" y="4158143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8"/>
            <p:cNvSpPr/>
            <p:nvPr/>
          </p:nvSpPr>
          <p:spPr>
            <a:xfrm>
              <a:off x="3454264" y="4158143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8"/>
            <p:cNvSpPr/>
            <p:nvPr/>
          </p:nvSpPr>
          <p:spPr>
            <a:xfrm>
              <a:off x="3400136" y="4158143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8"/>
            <p:cNvSpPr/>
            <p:nvPr/>
          </p:nvSpPr>
          <p:spPr>
            <a:xfrm>
              <a:off x="3345975" y="4158143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8"/>
            <p:cNvSpPr/>
            <p:nvPr/>
          </p:nvSpPr>
          <p:spPr>
            <a:xfrm>
              <a:off x="3292584" y="4158143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8"/>
            <p:cNvSpPr/>
            <p:nvPr/>
          </p:nvSpPr>
          <p:spPr>
            <a:xfrm>
              <a:off x="3628346" y="4200574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8"/>
            <p:cNvSpPr/>
            <p:nvPr/>
          </p:nvSpPr>
          <p:spPr>
            <a:xfrm>
              <a:off x="3574218" y="4200574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8"/>
            <p:cNvSpPr/>
            <p:nvPr/>
          </p:nvSpPr>
          <p:spPr>
            <a:xfrm>
              <a:off x="3520089" y="4200574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8"/>
            <p:cNvSpPr/>
            <p:nvPr/>
          </p:nvSpPr>
          <p:spPr>
            <a:xfrm>
              <a:off x="3466698" y="4200574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8"/>
            <p:cNvSpPr/>
            <p:nvPr/>
          </p:nvSpPr>
          <p:spPr>
            <a:xfrm>
              <a:off x="3412570" y="4200574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8"/>
            <p:cNvSpPr/>
            <p:nvPr/>
          </p:nvSpPr>
          <p:spPr>
            <a:xfrm>
              <a:off x="3358410" y="4200574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8"/>
            <p:cNvSpPr/>
            <p:nvPr/>
          </p:nvSpPr>
          <p:spPr>
            <a:xfrm>
              <a:off x="3304282" y="4200574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28"/>
            <p:cNvSpPr/>
            <p:nvPr/>
          </p:nvSpPr>
          <p:spPr>
            <a:xfrm>
              <a:off x="3640780" y="4242268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28"/>
            <p:cNvSpPr/>
            <p:nvPr/>
          </p:nvSpPr>
          <p:spPr>
            <a:xfrm>
              <a:off x="3586652" y="4242268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8"/>
            <p:cNvSpPr/>
            <p:nvPr/>
          </p:nvSpPr>
          <p:spPr>
            <a:xfrm>
              <a:off x="3532524" y="4242268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8"/>
            <p:cNvSpPr/>
            <p:nvPr/>
          </p:nvSpPr>
          <p:spPr>
            <a:xfrm>
              <a:off x="3478396" y="4242268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8"/>
            <p:cNvSpPr/>
            <p:nvPr/>
          </p:nvSpPr>
          <p:spPr>
            <a:xfrm>
              <a:off x="3425004" y="4242268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28"/>
            <p:cNvSpPr/>
            <p:nvPr/>
          </p:nvSpPr>
          <p:spPr>
            <a:xfrm>
              <a:off x="3370876" y="4242268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28"/>
            <p:cNvSpPr/>
            <p:nvPr/>
          </p:nvSpPr>
          <p:spPr>
            <a:xfrm>
              <a:off x="3316716" y="4242268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8"/>
            <p:cNvSpPr/>
            <p:nvPr/>
          </p:nvSpPr>
          <p:spPr>
            <a:xfrm>
              <a:off x="3653215" y="428469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8"/>
            <p:cNvSpPr/>
            <p:nvPr/>
          </p:nvSpPr>
          <p:spPr>
            <a:xfrm>
              <a:off x="3599086" y="428469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8"/>
            <p:cNvSpPr/>
            <p:nvPr/>
          </p:nvSpPr>
          <p:spPr>
            <a:xfrm>
              <a:off x="3544958" y="428469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8"/>
            <p:cNvSpPr/>
            <p:nvPr/>
          </p:nvSpPr>
          <p:spPr>
            <a:xfrm>
              <a:off x="3490830" y="428469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8"/>
            <p:cNvSpPr/>
            <p:nvPr/>
          </p:nvSpPr>
          <p:spPr>
            <a:xfrm>
              <a:off x="3436702" y="428469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8"/>
            <p:cNvSpPr/>
            <p:nvPr/>
          </p:nvSpPr>
          <p:spPr>
            <a:xfrm>
              <a:off x="3383311" y="4284699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8"/>
            <p:cNvSpPr/>
            <p:nvPr/>
          </p:nvSpPr>
          <p:spPr>
            <a:xfrm>
              <a:off x="3329150" y="4284699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8"/>
            <p:cNvSpPr/>
            <p:nvPr/>
          </p:nvSpPr>
          <p:spPr>
            <a:xfrm>
              <a:off x="3246500" y="4059405"/>
              <a:ext cx="79766" cy="275064"/>
            </a:xfrm>
            <a:custGeom>
              <a:rect b="b" l="l" r="r" t="t"/>
              <a:pathLst>
                <a:path extrusionOk="0" h="8583" w="2489">
                  <a:moveTo>
                    <a:pt x="1" y="1"/>
                  </a:moveTo>
                  <a:lnTo>
                    <a:pt x="1" y="2648"/>
                  </a:lnTo>
                  <a:lnTo>
                    <a:pt x="1530" y="8583"/>
                  </a:lnTo>
                  <a:lnTo>
                    <a:pt x="2489" y="85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8"/>
            <p:cNvSpPr/>
            <p:nvPr/>
          </p:nvSpPr>
          <p:spPr>
            <a:xfrm>
              <a:off x="2259725" y="4002361"/>
              <a:ext cx="54897" cy="76818"/>
            </a:xfrm>
            <a:custGeom>
              <a:rect b="b" l="l" r="r" t="t"/>
              <a:pathLst>
                <a:path extrusionOk="0" h="2397" w="1713">
                  <a:moveTo>
                    <a:pt x="0" y="0"/>
                  </a:moveTo>
                  <a:lnTo>
                    <a:pt x="662" y="2397"/>
                  </a:lnTo>
                  <a:lnTo>
                    <a:pt x="1712" y="2397"/>
                  </a:lnTo>
                  <a:lnTo>
                    <a:pt x="107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8"/>
            <p:cNvSpPr/>
            <p:nvPr/>
          </p:nvSpPr>
          <p:spPr>
            <a:xfrm>
              <a:off x="2065133" y="4002361"/>
              <a:ext cx="54897" cy="76818"/>
            </a:xfrm>
            <a:custGeom>
              <a:rect b="b" l="l" r="r" t="t"/>
              <a:pathLst>
                <a:path extrusionOk="0" h="2397" w="1713">
                  <a:moveTo>
                    <a:pt x="1" y="0"/>
                  </a:moveTo>
                  <a:lnTo>
                    <a:pt x="663" y="2397"/>
                  </a:lnTo>
                  <a:lnTo>
                    <a:pt x="1713" y="239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8"/>
            <p:cNvSpPr/>
            <p:nvPr/>
          </p:nvSpPr>
          <p:spPr>
            <a:xfrm>
              <a:off x="1915183" y="3737552"/>
              <a:ext cx="480616" cy="275064"/>
            </a:xfrm>
            <a:custGeom>
              <a:rect b="b" l="l" r="r" t="t"/>
              <a:pathLst>
                <a:path extrusionOk="0" h="8583" w="14997">
                  <a:moveTo>
                    <a:pt x="1" y="0"/>
                  </a:moveTo>
                  <a:lnTo>
                    <a:pt x="2489" y="8583"/>
                  </a:lnTo>
                  <a:lnTo>
                    <a:pt x="14997" y="8583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8"/>
            <p:cNvSpPr/>
            <p:nvPr/>
          </p:nvSpPr>
          <p:spPr>
            <a:xfrm>
              <a:off x="2260462" y="375146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8"/>
            <p:cNvSpPr/>
            <p:nvPr/>
          </p:nvSpPr>
          <p:spPr>
            <a:xfrm>
              <a:off x="2206334" y="375146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8"/>
            <p:cNvSpPr/>
            <p:nvPr/>
          </p:nvSpPr>
          <p:spPr>
            <a:xfrm>
              <a:off x="2152206" y="3751461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8"/>
            <p:cNvSpPr/>
            <p:nvPr/>
          </p:nvSpPr>
          <p:spPr>
            <a:xfrm>
              <a:off x="2098046" y="375146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8"/>
            <p:cNvSpPr/>
            <p:nvPr/>
          </p:nvSpPr>
          <p:spPr>
            <a:xfrm>
              <a:off x="2043917" y="3751461"/>
              <a:ext cx="51244" cy="28554"/>
            </a:xfrm>
            <a:custGeom>
              <a:rect b="b" l="l" r="r" t="t"/>
              <a:pathLst>
                <a:path extrusionOk="0" h="891" w="1599">
                  <a:moveTo>
                    <a:pt x="1" y="0"/>
                  </a:moveTo>
                  <a:lnTo>
                    <a:pt x="275" y="890"/>
                  </a:lnTo>
                  <a:lnTo>
                    <a:pt x="1599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8"/>
            <p:cNvSpPr/>
            <p:nvPr/>
          </p:nvSpPr>
          <p:spPr>
            <a:xfrm>
              <a:off x="1990526" y="375146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8"/>
            <p:cNvSpPr/>
            <p:nvPr/>
          </p:nvSpPr>
          <p:spPr>
            <a:xfrm>
              <a:off x="1936398" y="375146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8"/>
            <p:cNvSpPr/>
            <p:nvPr/>
          </p:nvSpPr>
          <p:spPr>
            <a:xfrm>
              <a:off x="2272160" y="379386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8"/>
            <p:cNvSpPr/>
            <p:nvPr/>
          </p:nvSpPr>
          <p:spPr>
            <a:xfrm>
              <a:off x="2218769" y="379386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8"/>
            <p:cNvSpPr/>
            <p:nvPr/>
          </p:nvSpPr>
          <p:spPr>
            <a:xfrm>
              <a:off x="2164640" y="379386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8"/>
            <p:cNvSpPr/>
            <p:nvPr/>
          </p:nvSpPr>
          <p:spPr>
            <a:xfrm>
              <a:off x="2110512" y="3793860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8"/>
            <p:cNvSpPr/>
            <p:nvPr/>
          </p:nvSpPr>
          <p:spPr>
            <a:xfrm>
              <a:off x="2056352" y="379386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8"/>
            <p:cNvSpPr/>
            <p:nvPr/>
          </p:nvSpPr>
          <p:spPr>
            <a:xfrm>
              <a:off x="2002224" y="379386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8"/>
            <p:cNvSpPr/>
            <p:nvPr/>
          </p:nvSpPr>
          <p:spPr>
            <a:xfrm>
              <a:off x="1948833" y="379386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8"/>
            <p:cNvSpPr/>
            <p:nvPr/>
          </p:nvSpPr>
          <p:spPr>
            <a:xfrm>
              <a:off x="2284594" y="383629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8"/>
            <p:cNvSpPr/>
            <p:nvPr/>
          </p:nvSpPr>
          <p:spPr>
            <a:xfrm>
              <a:off x="2230466" y="383629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8"/>
            <p:cNvSpPr/>
            <p:nvPr/>
          </p:nvSpPr>
          <p:spPr>
            <a:xfrm>
              <a:off x="2177075" y="383629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8"/>
            <p:cNvSpPr/>
            <p:nvPr/>
          </p:nvSpPr>
          <p:spPr>
            <a:xfrm>
              <a:off x="2122947" y="3836290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8"/>
            <p:cNvSpPr/>
            <p:nvPr/>
          </p:nvSpPr>
          <p:spPr>
            <a:xfrm>
              <a:off x="2068786" y="383629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8"/>
            <p:cNvSpPr/>
            <p:nvPr/>
          </p:nvSpPr>
          <p:spPr>
            <a:xfrm>
              <a:off x="2014658" y="383629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8"/>
            <p:cNvSpPr/>
            <p:nvPr/>
          </p:nvSpPr>
          <p:spPr>
            <a:xfrm>
              <a:off x="1960530" y="3836290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8"/>
            <p:cNvSpPr/>
            <p:nvPr/>
          </p:nvSpPr>
          <p:spPr>
            <a:xfrm>
              <a:off x="2297029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8"/>
            <p:cNvSpPr/>
            <p:nvPr/>
          </p:nvSpPr>
          <p:spPr>
            <a:xfrm>
              <a:off x="2242900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8"/>
            <p:cNvSpPr/>
            <p:nvPr/>
          </p:nvSpPr>
          <p:spPr>
            <a:xfrm>
              <a:off x="2188772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8"/>
            <p:cNvSpPr/>
            <p:nvPr/>
          </p:nvSpPr>
          <p:spPr>
            <a:xfrm>
              <a:off x="2135381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8"/>
            <p:cNvSpPr/>
            <p:nvPr/>
          </p:nvSpPr>
          <p:spPr>
            <a:xfrm>
              <a:off x="2081221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8"/>
            <p:cNvSpPr/>
            <p:nvPr/>
          </p:nvSpPr>
          <p:spPr>
            <a:xfrm>
              <a:off x="2027093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8"/>
            <p:cNvSpPr/>
            <p:nvPr/>
          </p:nvSpPr>
          <p:spPr>
            <a:xfrm>
              <a:off x="1972964" y="387872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8"/>
            <p:cNvSpPr/>
            <p:nvPr/>
          </p:nvSpPr>
          <p:spPr>
            <a:xfrm>
              <a:off x="2309463" y="392041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8"/>
            <p:cNvSpPr/>
            <p:nvPr/>
          </p:nvSpPr>
          <p:spPr>
            <a:xfrm>
              <a:off x="2255335" y="392041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8"/>
            <p:cNvSpPr/>
            <p:nvPr/>
          </p:nvSpPr>
          <p:spPr>
            <a:xfrm>
              <a:off x="2201207" y="392041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28"/>
            <p:cNvSpPr/>
            <p:nvPr/>
          </p:nvSpPr>
          <p:spPr>
            <a:xfrm>
              <a:off x="2147078" y="392041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8"/>
            <p:cNvSpPr/>
            <p:nvPr/>
          </p:nvSpPr>
          <p:spPr>
            <a:xfrm>
              <a:off x="2093687" y="3920415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8"/>
            <p:cNvSpPr/>
            <p:nvPr/>
          </p:nvSpPr>
          <p:spPr>
            <a:xfrm>
              <a:off x="2039527" y="392041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8"/>
            <p:cNvSpPr/>
            <p:nvPr/>
          </p:nvSpPr>
          <p:spPr>
            <a:xfrm>
              <a:off x="1985399" y="3920415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8"/>
            <p:cNvSpPr/>
            <p:nvPr/>
          </p:nvSpPr>
          <p:spPr>
            <a:xfrm>
              <a:off x="2321160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8"/>
            <p:cNvSpPr/>
            <p:nvPr/>
          </p:nvSpPr>
          <p:spPr>
            <a:xfrm>
              <a:off x="2267769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8"/>
            <p:cNvSpPr/>
            <p:nvPr/>
          </p:nvSpPr>
          <p:spPr>
            <a:xfrm>
              <a:off x="2213641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8"/>
            <p:cNvSpPr/>
            <p:nvPr/>
          </p:nvSpPr>
          <p:spPr>
            <a:xfrm>
              <a:off x="2159513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8"/>
            <p:cNvSpPr/>
            <p:nvPr/>
          </p:nvSpPr>
          <p:spPr>
            <a:xfrm>
              <a:off x="2105385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8"/>
            <p:cNvSpPr/>
            <p:nvPr/>
          </p:nvSpPr>
          <p:spPr>
            <a:xfrm>
              <a:off x="2051256" y="3962846"/>
              <a:ext cx="51212" cy="28554"/>
            </a:xfrm>
            <a:custGeom>
              <a:rect b="b" l="l" r="r" t="t"/>
              <a:pathLst>
                <a:path extrusionOk="0" h="891" w="1598">
                  <a:moveTo>
                    <a:pt x="0" y="1"/>
                  </a:moveTo>
                  <a:lnTo>
                    <a:pt x="274" y="891"/>
                  </a:lnTo>
                  <a:lnTo>
                    <a:pt x="1598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8"/>
            <p:cNvSpPr/>
            <p:nvPr/>
          </p:nvSpPr>
          <p:spPr>
            <a:xfrm>
              <a:off x="1997833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8"/>
            <p:cNvSpPr/>
            <p:nvPr/>
          </p:nvSpPr>
          <p:spPr>
            <a:xfrm>
              <a:off x="1915183" y="3737552"/>
              <a:ext cx="79766" cy="275064"/>
            </a:xfrm>
            <a:custGeom>
              <a:rect b="b" l="l" r="r" t="t"/>
              <a:pathLst>
                <a:path extrusionOk="0" h="8583" w="2489">
                  <a:moveTo>
                    <a:pt x="1" y="0"/>
                  </a:moveTo>
                  <a:lnTo>
                    <a:pt x="1" y="2648"/>
                  </a:lnTo>
                  <a:lnTo>
                    <a:pt x="1530" y="8583"/>
                  </a:lnTo>
                  <a:lnTo>
                    <a:pt x="2489" y="85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8"/>
            <p:cNvSpPr/>
            <p:nvPr/>
          </p:nvSpPr>
          <p:spPr>
            <a:xfrm>
              <a:off x="2692751" y="4213746"/>
              <a:ext cx="54192" cy="76113"/>
            </a:xfrm>
            <a:custGeom>
              <a:rect b="b" l="l" r="r" t="t"/>
              <a:pathLst>
                <a:path extrusionOk="0" h="2375" w="1691">
                  <a:moveTo>
                    <a:pt x="1" y="1"/>
                  </a:moveTo>
                  <a:lnTo>
                    <a:pt x="640" y="2375"/>
                  </a:lnTo>
                  <a:lnTo>
                    <a:pt x="1690" y="237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8"/>
            <p:cNvSpPr/>
            <p:nvPr/>
          </p:nvSpPr>
          <p:spPr>
            <a:xfrm>
              <a:off x="2497454" y="4213746"/>
              <a:ext cx="54897" cy="76113"/>
            </a:xfrm>
            <a:custGeom>
              <a:rect b="b" l="l" r="r" t="t"/>
              <a:pathLst>
                <a:path extrusionOk="0" h="2375" w="1713">
                  <a:moveTo>
                    <a:pt x="1" y="1"/>
                  </a:moveTo>
                  <a:lnTo>
                    <a:pt x="663" y="2375"/>
                  </a:lnTo>
                  <a:lnTo>
                    <a:pt x="1712" y="2375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28"/>
            <p:cNvSpPr/>
            <p:nvPr/>
          </p:nvSpPr>
          <p:spPr>
            <a:xfrm>
              <a:off x="2347503" y="3948937"/>
              <a:ext cx="480616" cy="275096"/>
            </a:xfrm>
            <a:custGeom>
              <a:rect b="b" l="l" r="r" t="t"/>
              <a:pathLst>
                <a:path extrusionOk="0" h="8584" w="14997">
                  <a:moveTo>
                    <a:pt x="0" y="1"/>
                  </a:moveTo>
                  <a:lnTo>
                    <a:pt x="2488" y="8583"/>
                  </a:lnTo>
                  <a:lnTo>
                    <a:pt x="14997" y="8583"/>
                  </a:lnTo>
                  <a:lnTo>
                    <a:pt x="12509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28"/>
            <p:cNvSpPr/>
            <p:nvPr/>
          </p:nvSpPr>
          <p:spPr>
            <a:xfrm>
              <a:off x="2692751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8"/>
            <p:cNvSpPr/>
            <p:nvPr/>
          </p:nvSpPr>
          <p:spPr>
            <a:xfrm>
              <a:off x="2638623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28"/>
            <p:cNvSpPr/>
            <p:nvPr/>
          </p:nvSpPr>
          <p:spPr>
            <a:xfrm>
              <a:off x="2584495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28"/>
            <p:cNvSpPr/>
            <p:nvPr/>
          </p:nvSpPr>
          <p:spPr>
            <a:xfrm>
              <a:off x="2531104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8"/>
            <p:cNvSpPr/>
            <p:nvPr/>
          </p:nvSpPr>
          <p:spPr>
            <a:xfrm>
              <a:off x="2476975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8"/>
            <p:cNvSpPr/>
            <p:nvPr/>
          </p:nvSpPr>
          <p:spPr>
            <a:xfrm>
              <a:off x="2422847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8"/>
            <p:cNvSpPr/>
            <p:nvPr/>
          </p:nvSpPr>
          <p:spPr>
            <a:xfrm>
              <a:off x="2368719" y="396284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8"/>
            <p:cNvSpPr/>
            <p:nvPr/>
          </p:nvSpPr>
          <p:spPr>
            <a:xfrm>
              <a:off x="2705186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8"/>
            <p:cNvSpPr/>
            <p:nvPr/>
          </p:nvSpPr>
          <p:spPr>
            <a:xfrm>
              <a:off x="2651057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28"/>
            <p:cNvSpPr/>
            <p:nvPr/>
          </p:nvSpPr>
          <p:spPr>
            <a:xfrm>
              <a:off x="2596929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28"/>
            <p:cNvSpPr/>
            <p:nvPr/>
          </p:nvSpPr>
          <p:spPr>
            <a:xfrm>
              <a:off x="2542801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8"/>
            <p:cNvSpPr/>
            <p:nvPr/>
          </p:nvSpPr>
          <p:spPr>
            <a:xfrm>
              <a:off x="2489410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8"/>
            <p:cNvSpPr/>
            <p:nvPr/>
          </p:nvSpPr>
          <p:spPr>
            <a:xfrm>
              <a:off x="2435282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8"/>
            <p:cNvSpPr/>
            <p:nvPr/>
          </p:nvSpPr>
          <p:spPr>
            <a:xfrm>
              <a:off x="2381153" y="400527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28"/>
            <p:cNvSpPr/>
            <p:nvPr/>
          </p:nvSpPr>
          <p:spPr>
            <a:xfrm>
              <a:off x="2716915" y="4046971"/>
              <a:ext cx="51212" cy="28554"/>
            </a:xfrm>
            <a:custGeom>
              <a:rect b="b" l="l" r="r" t="t"/>
              <a:pathLst>
                <a:path extrusionOk="0" h="891" w="1598">
                  <a:moveTo>
                    <a:pt x="0" y="1"/>
                  </a:moveTo>
                  <a:lnTo>
                    <a:pt x="274" y="891"/>
                  </a:lnTo>
                  <a:lnTo>
                    <a:pt x="1598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28"/>
            <p:cNvSpPr/>
            <p:nvPr/>
          </p:nvSpPr>
          <p:spPr>
            <a:xfrm>
              <a:off x="2663492" y="404697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2609364" y="404697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2555235" y="404697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2501107" y="404697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2447716" y="404697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2393588" y="4046971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2729349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2675221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2621798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2567670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2513542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2459413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2405285" y="408940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2741784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2687656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2633527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2580104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2525976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8"/>
            <p:cNvSpPr/>
            <p:nvPr/>
          </p:nvSpPr>
          <p:spPr>
            <a:xfrm>
              <a:off x="2471848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8"/>
            <p:cNvSpPr/>
            <p:nvPr/>
          </p:nvSpPr>
          <p:spPr>
            <a:xfrm>
              <a:off x="2417720" y="413183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2754218" y="417426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2700090" y="417426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2645962" y="417426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2591834" y="4174263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2538410" y="417426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2484282" y="417426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2430154" y="4174263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2347503" y="3948937"/>
              <a:ext cx="79766" cy="275096"/>
            </a:xfrm>
            <a:custGeom>
              <a:rect b="b" l="l" r="r" t="t"/>
              <a:pathLst>
                <a:path extrusionOk="0" h="8584" w="2489">
                  <a:moveTo>
                    <a:pt x="0" y="1"/>
                  </a:moveTo>
                  <a:lnTo>
                    <a:pt x="0" y="2649"/>
                  </a:lnTo>
                  <a:lnTo>
                    <a:pt x="1530" y="8583"/>
                  </a:lnTo>
                  <a:lnTo>
                    <a:pt x="2488" y="8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3125072" y="4424426"/>
              <a:ext cx="54897" cy="76850"/>
            </a:xfrm>
            <a:custGeom>
              <a:rect b="b" l="l" r="r" t="t"/>
              <a:pathLst>
                <a:path extrusionOk="0" h="2398" w="1713">
                  <a:moveTo>
                    <a:pt x="1" y="0"/>
                  </a:moveTo>
                  <a:lnTo>
                    <a:pt x="663" y="2397"/>
                  </a:lnTo>
                  <a:lnTo>
                    <a:pt x="1713" y="2397"/>
                  </a:lnTo>
                  <a:lnTo>
                    <a:pt x="105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2930512" y="4424426"/>
              <a:ext cx="54160" cy="76850"/>
            </a:xfrm>
            <a:custGeom>
              <a:rect b="b" l="l" r="r" t="t"/>
              <a:pathLst>
                <a:path extrusionOk="0" h="2398" w="1690">
                  <a:moveTo>
                    <a:pt x="0" y="0"/>
                  </a:moveTo>
                  <a:lnTo>
                    <a:pt x="639" y="2397"/>
                  </a:lnTo>
                  <a:lnTo>
                    <a:pt x="1689" y="2397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2779824" y="4159618"/>
              <a:ext cx="480616" cy="275064"/>
            </a:xfrm>
            <a:custGeom>
              <a:rect b="b" l="l" r="r" t="t"/>
              <a:pathLst>
                <a:path extrusionOk="0" h="8583" w="14997">
                  <a:moveTo>
                    <a:pt x="0" y="1"/>
                  </a:moveTo>
                  <a:lnTo>
                    <a:pt x="2488" y="8583"/>
                  </a:lnTo>
                  <a:lnTo>
                    <a:pt x="14996" y="8583"/>
                  </a:lnTo>
                  <a:lnTo>
                    <a:pt x="1250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3125072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3070944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3017553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2963424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2909296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2855168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2801745" y="4173526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3137506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3083378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8"/>
            <p:cNvSpPr/>
            <p:nvPr/>
          </p:nvSpPr>
          <p:spPr>
            <a:xfrm>
              <a:off x="3029250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4" y="890"/>
                  </a:lnTo>
                  <a:lnTo>
                    <a:pt x="1576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8"/>
            <p:cNvSpPr/>
            <p:nvPr/>
          </p:nvSpPr>
          <p:spPr>
            <a:xfrm>
              <a:off x="2975859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2921731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2867602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2813474" y="4215957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3149941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02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3095813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52" y="890"/>
                  </a:lnTo>
                  <a:lnTo>
                    <a:pt x="1576" y="890"/>
                  </a:lnTo>
                  <a:lnTo>
                    <a:pt x="1325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3041684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5" y="890"/>
                  </a:lnTo>
                  <a:lnTo>
                    <a:pt x="1576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2987556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0"/>
                  </a:moveTo>
                  <a:lnTo>
                    <a:pt x="274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2934165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2880037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01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2825909" y="4258388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0"/>
                  </a:moveTo>
                  <a:lnTo>
                    <a:pt x="251" y="890"/>
                  </a:lnTo>
                  <a:lnTo>
                    <a:pt x="1575" y="890"/>
                  </a:lnTo>
                  <a:lnTo>
                    <a:pt x="1324" y="0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3162375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8"/>
            <p:cNvSpPr/>
            <p:nvPr/>
          </p:nvSpPr>
          <p:spPr>
            <a:xfrm>
              <a:off x="3108247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8"/>
            <p:cNvSpPr/>
            <p:nvPr/>
          </p:nvSpPr>
          <p:spPr>
            <a:xfrm>
              <a:off x="3054119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8"/>
            <p:cNvSpPr/>
            <p:nvPr/>
          </p:nvSpPr>
          <p:spPr>
            <a:xfrm>
              <a:off x="2999991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4" y="891"/>
                  </a:lnTo>
                  <a:lnTo>
                    <a:pt x="1576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8"/>
            <p:cNvSpPr/>
            <p:nvPr/>
          </p:nvSpPr>
          <p:spPr>
            <a:xfrm>
              <a:off x="2945862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8"/>
            <p:cNvSpPr/>
            <p:nvPr/>
          </p:nvSpPr>
          <p:spPr>
            <a:xfrm>
              <a:off x="2892471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8"/>
            <p:cNvSpPr/>
            <p:nvPr/>
          </p:nvSpPr>
          <p:spPr>
            <a:xfrm>
              <a:off x="2838343" y="4300787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8"/>
            <p:cNvSpPr/>
            <p:nvPr/>
          </p:nvSpPr>
          <p:spPr>
            <a:xfrm>
              <a:off x="3174105" y="4342481"/>
              <a:ext cx="50475" cy="28586"/>
            </a:xfrm>
            <a:custGeom>
              <a:rect b="b" l="l" r="r" t="t"/>
              <a:pathLst>
                <a:path extrusionOk="0" h="892" w="1575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8"/>
            <p:cNvSpPr/>
            <p:nvPr/>
          </p:nvSpPr>
          <p:spPr>
            <a:xfrm>
              <a:off x="3120681" y="434248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8"/>
            <p:cNvSpPr/>
            <p:nvPr/>
          </p:nvSpPr>
          <p:spPr>
            <a:xfrm>
              <a:off x="3066553" y="434248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8"/>
            <p:cNvSpPr/>
            <p:nvPr/>
          </p:nvSpPr>
          <p:spPr>
            <a:xfrm>
              <a:off x="3012425" y="434248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8"/>
            <p:cNvSpPr/>
            <p:nvPr/>
          </p:nvSpPr>
          <p:spPr>
            <a:xfrm>
              <a:off x="2958297" y="434248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1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8"/>
            <p:cNvSpPr/>
            <p:nvPr/>
          </p:nvSpPr>
          <p:spPr>
            <a:xfrm>
              <a:off x="2904169" y="434248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8"/>
            <p:cNvSpPr/>
            <p:nvPr/>
          </p:nvSpPr>
          <p:spPr>
            <a:xfrm>
              <a:off x="2850777" y="4342481"/>
              <a:ext cx="50507" cy="28586"/>
            </a:xfrm>
            <a:custGeom>
              <a:rect b="b" l="l" r="r" t="t"/>
              <a:pathLst>
                <a:path extrusionOk="0" h="892" w="1576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01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8"/>
            <p:cNvSpPr/>
            <p:nvPr/>
          </p:nvSpPr>
          <p:spPr>
            <a:xfrm>
              <a:off x="3186539" y="4384912"/>
              <a:ext cx="50475" cy="28554"/>
            </a:xfrm>
            <a:custGeom>
              <a:rect b="b" l="l" r="r" t="t"/>
              <a:pathLst>
                <a:path extrusionOk="0" h="891" w="1575">
                  <a:moveTo>
                    <a:pt x="0" y="1"/>
                  </a:moveTo>
                  <a:lnTo>
                    <a:pt x="251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8"/>
            <p:cNvSpPr/>
            <p:nvPr/>
          </p:nvSpPr>
          <p:spPr>
            <a:xfrm>
              <a:off x="3132379" y="438491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8"/>
            <p:cNvSpPr/>
            <p:nvPr/>
          </p:nvSpPr>
          <p:spPr>
            <a:xfrm>
              <a:off x="3078251" y="438491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75" y="891"/>
                  </a:lnTo>
                  <a:lnTo>
                    <a:pt x="1576" y="891"/>
                  </a:lnTo>
                  <a:lnTo>
                    <a:pt x="1325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8"/>
            <p:cNvSpPr/>
            <p:nvPr/>
          </p:nvSpPr>
          <p:spPr>
            <a:xfrm>
              <a:off x="3024859" y="438491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02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8"/>
            <p:cNvSpPr/>
            <p:nvPr/>
          </p:nvSpPr>
          <p:spPr>
            <a:xfrm>
              <a:off x="2970731" y="438491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1" y="1"/>
                  </a:moveTo>
                  <a:lnTo>
                    <a:pt x="252" y="891"/>
                  </a:lnTo>
                  <a:lnTo>
                    <a:pt x="1576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2916603" y="438491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52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2862475" y="4384912"/>
              <a:ext cx="50507" cy="28554"/>
            </a:xfrm>
            <a:custGeom>
              <a:rect b="b" l="l" r="r" t="t"/>
              <a:pathLst>
                <a:path extrusionOk="0" h="891" w="1576">
                  <a:moveTo>
                    <a:pt x="0" y="1"/>
                  </a:moveTo>
                  <a:lnTo>
                    <a:pt x="274" y="891"/>
                  </a:lnTo>
                  <a:lnTo>
                    <a:pt x="1575" y="891"/>
                  </a:lnTo>
                  <a:lnTo>
                    <a:pt x="1324" y="1"/>
                  </a:lnTo>
                  <a:close/>
                </a:path>
              </a:pathLst>
            </a:custGeom>
            <a:solidFill>
              <a:srgbClr val="C4DCF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2779824" y="4159618"/>
              <a:ext cx="79766" cy="275064"/>
            </a:xfrm>
            <a:custGeom>
              <a:rect b="b" l="l" r="r" t="t"/>
              <a:pathLst>
                <a:path extrusionOk="0" h="8583" w="2489">
                  <a:moveTo>
                    <a:pt x="0" y="1"/>
                  </a:moveTo>
                  <a:lnTo>
                    <a:pt x="0" y="2648"/>
                  </a:lnTo>
                  <a:lnTo>
                    <a:pt x="1529" y="8583"/>
                  </a:lnTo>
                  <a:lnTo>
                    <a:pt x="2488" y="85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8"/>
            <p:cNvSpPr/>
            <p:nvPr/>
          </p:nvSpPr>
          <p:spPr>
            <a:xfrm>
              <a:off x="2858084" y="3349873"/>
              <a:ext cx="6285765" cy="1793634"/>
            </a:xfrm>
            <a:custGeom>
              <a:rect b="b" l="l" r="r" t="t"/>
              <a:pathLst>
                <a:path extrusionOk="0" h="55968" w="196139">
                  <a:moveTo>
                    <a:pt x="124102" y="0"/>
                  </a:moveTo>
                  <a:cubicBezTo>
                    <a:pt x="74685" y="0"/>
                    <a:pt x="30335" y="21638"/>
                    <a:pt x="0" y="55968"/>
                  </a:cubicBezTo>
                  <a:lnTo>
                    <a:pt x="196138" y="55968"/>
                  </a:lnTo>
                  <a:lnTo>
                    <a:pt x="196138" y="16457"/>
                  </a:lnTo>
                  <a:cubicBezTo>
                    <a:pt x="174363" y="5912"/>
                    <a:pt x="149917" y="0"/>
                    <a:pt x="124102" y="0"/>
                  </a:cubicBezTo>
                  <a:close/>
                </a:path>
              </a:pathLst>
            </a:custGeom>
            <a:solidFill>
              <a:srgbClr val="83BD3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8"/>
            <p:cNvSpPr/>
            <p:nvPr/>
          </p:nvSpPr>
          <p:spPr>
            <a:xfrm>
              <a:off x="152" y="3937977"/>
              <a:ext cx="3829388" cy="1205531"/>
            </a:xfrm>
            <a:custGeom>
              <a:rect b="b" l="l" r="r" t="t"/>
              <a:pathLst>
                <a:path extrusionOk="0" h="37617" w="119491">
                  <a:moveTo>
                    <a:pt x="28851" y="1"/>
                  </a:moveTo>
                  <a:cubicBezTo>
                    <a:pt x="18922" y="1"/>
                    <a:pt x="9267" y="1119"/>
                    <a:pt x="0" y="3265"/>
                  </a:cubicBezTo>
                  <a:lnTo>
                    <a:pt x="0" y="37617"/>
                  </a:lnTo>
                  <a:lnTo>
                    <a:pt x="119490" y="37617"/>
                  </a:lnTo>
                  <a:cubicBezTo>
                    <a:pt x="96323" y="14380"/>
                    <a:pt x="64253" y="1"/>
                    <a:pt x="28851" y="1"/>
                  </a:cubicBezTo>
                  <a:close/>
                </a:path>
              </a:pathLst>
            </a:custGeom>
            <a:solidFill>
              <a:srgbClr val="8CC6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378313" y="4334437"/>
              <a:ext cx="156584" cy="134632"/>
            </a:xfrm>
            <a:custGeom>
              <a:rect b="b" l="l" r="r" t="t"/>
              <a:pathLst>
                <a:path extrusionOk="0" h="4201" w="4886">
                  <a:moveTo>
                    <a:pt x="2443" y="1"/>
                  </a:moveTo>
                  <a:cubicBezTo>
                    <a:pt x="1096" y="1"/>
                    <a:pt x="1" y="937"/>
                    <a:pt x="1" y="2101"/>
                  </a:cubicBezTo>
                  <a:cubicBezTo>
                    <a:pt x="1" y="3242"/>
                    <a:pt x="1096" y="4201"/>
                    <a:pt x="2443" y="4201"/>
                  </a:cubicBezTo>
                  <a:cubicBezTo>
                    <a:pt x="3790" y="4201"/>
                    <a:pt x="4885" y="3242"/>
                    <a:pt x="4885" y="2101"/>
                  </a:cubicBezTo>
                  <a:cubicBezTo>
                    <a:pt x="4885" y="937"/>
                    <a:pt x="3790" y="1"/>
                    <a:pt x="244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8"/>
            <p:cNvSpPr/>
            <p:nvPr/>
          </p:nvSpPr>
          <p:spPr>
            <a:xfrm>
              <a:off x="256148" y="4395487"/>
              <a:ext cx="139759" cy="114281"/>
            </a:xfrm>
            <a:custGeom>
              <a:rect b="b" l="l" r="r" t="t"/>
              <a:pathLst>
                <a:path extrusionOk="0" h="3566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4"/>
                    <a:pt x="1462" y="3026"/>
                  </a:cubicBezTo>
                  <a:cubicBezTo>
                    <a:pt x="1957" y="3405"/>
                    <a:pt x="2398" y="3566"/>
                    <a:pt x="2780" y="3566"/>
                  </a:cubicBezTo>
                  <a:cubicBezTo>
                    <a:pt x="3225" y="3566"/>
                    <a:pt x="3588" y="3347"/>
                    <a:pt x="3858" y="3003"/>
                  </a:cubicBezTo>
                  <a:cubicBezTo>
                    <a:pt x="4360" y="2341"/>
                    <a:pt x="4338" y="1497"/>
                    <a:pt x="3265" y="675"/>
                  </a:cubicBezTo>
                  <a:cubicBezTo>
                    <a:pt x="2509" y="83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8"/>
            <p:cNvSpPr/>
            <p:nvPr/>
          </p:nvSpPr>
          <p:spPr>
            <a:xfrm>
              <a:off x="727983" y="4403050"/>
              <a:ext cx="157289" cy="98642"/>
            </a:xfrm>
            <a:custGeom>
              <a:rect b="b" l="l" r="r" t="t"/>
              <a:pathLst>
                <a:path extrusionOk="0" h="3078" w="4908">
                  <a:moveTo>
                    <a:pt x="2324" y="1"/>
                  </a:moveTo>
                  <a:cubicBezTo>
                    <a:pt x="2069" y="1"/>
                    <a:pt x="1822" y="29"/>
                    <a:pt x="1598" y="97"/>
                  </a:cubicBezTo>
                  <a:cubicBezTo>
                    <a:pt x="320" y="508"/>
                    <a:pt x="0" y="1306"/>
                    <a:pt x="251" y="2083"/>
                  </a:cubicBezTo>
                  <a:cubicBezTo>
                    <a:pt x="439" y="2663"/>
                    <a:pt x="882" y="3078"/>
                    <a:pt x="1629" y="3078"/>
                  </a:cubicBezTo>
                  <a:cubicBezTo>
                    <a:pt x="1880" y="3078"/>
                    <a:pt x="2166" y="3031"/>
                    <a:pt x="2488" y="2927"/>
                  </a:cubicBezTo>
                  <a:cubicBezTo>
                    <a:pt x="3789" y="2516"/>
                    <a:pt x="4908" y="622"/>
                    <a:pt x="4908" y="622"/>
                  </a:cubicBezTo>
                  <a:cubicBezTo>
                    <a:pt x="4908" y="622"/>
                    <a:pt x="3526" y="1"/>
                    <a:pt x="232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8"/>
            <p:cNvSpPr/>
            <p:nvPr/>
          </p:nvSpPr>
          <p:spPr>
            <a:xfrm>
              <a:off x="616041" y="4237493"/>
              <a:ext cx="148540" cy="106462"/>
            </a:xfrm>
            <a:custGeom>
              <a:rect b="b" l="l" r="r" t="t"/>
              <a:pathLst>
                <a:path extrusionOk="0" h="3322" w="4635">
                  <a:moveTo>
                    <a:pt x="3093" y="1"/>
                  </a:moveTo>
                  <a:cubicBezTo>
                    <a:pt x="2473" y="1"/>
                    <a:pt x="1791" y="85"/>
                    <a:pt x="1302" y="378"/>
                  </a:cubicBezTo>
                  <a:cubicBezTo>
                    <a:pt x="138" y="1063"/>
                    <a:pt x="1" y="1907"/>
                    <a:pt x="412" y="2615"/>
                  </a:cubicBezTo>
                  <a:cubicBezTo>
                    <a:pt x="675" y="3044"/>
                    <a:pt x="1072" y="3322"/>
                    <a:pt x="1598" y="3322"/>
                  </a:cubicBezTo>
                  <a:cubicBezTo>
                    <a:pt x="1940" y="3322"/>
                    <a:pt x="2336" y="3204"/>
                    <a:pt x="2786" y="2935"/>
                  </a:cubicBezTo>
                  <a:cubicBezTo>
                    <a:pt x="3950" y="2250"/>
                    <a:pt x="4634" y="150"/>
                    <a:pt x="4634" y="150"/>
                  </a:cubicBezTo>
                  <a:cubicBezTo>
                    <a:pt x="4634" y="150"/>
                    <a:pt x="3919" y="1"/>
                    <a:pt x="309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8"/>
            <p:cNvSpPr/>
            <p:nvPr/>
          </p:nvSpPr>
          <p:spPr>
            <a:xfrm>
              <a:off x="425871" y="435860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0"/>
                  </a:moveTo>
                  <a:cubicBezTo>
                    <a:pt x="525" y="0"/>
                    <a:pt x="0" y="525"/>
                    <a:pt x="0" y="1164"/>
                  </a:cubicBezTo>
                  <a:cubicBezTo>
                    <a:pt x="0" y="1803"/>
                    <a:pt x="525" y="2328"/>
                    <a:pt x="1187" y="2328"/>
                  </a:cubicBezTo>
                  <a:cubicBezTo>
                    <a:pt x="1826" y="2328"/>
                    <a:pt x="2374" y="1803"/>
                    <a:pt x="2374" y="1164"/>
                  </a:cubicBezTo>
                  <a:cubicBezTo>
                    <a:pt x="2374" y="525"/>
                    <a:pt x="1826" y="0"/>
                    <a:pt x="1187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8"/>
            <p:cNvSpPr/>
            <p:nvPr/>
          </p:nvSpPr>
          <p:spPr>
            <a:xfrm>
              <a:off x="638731" y="4357863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0"/>
                  </a:moveTo>
                  <a:cubicBezTo>
                    <a:pt x="754" y="0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0"/>
                    <a:pt x="171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8"/>
            <p:cNvSpPr/>
            <p:nvPr/>
          </p:nvSpPr>
          <p:spPr>
            <a:xfrm>
              <a:off x="654819" y="4374688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5"/>
                    <a:pt x="1" y="822"/>
                  </a:cubicBezTo>
                  <a:cubicBezTo>
                    <a:pt x="1" y="1278"/>
                    <a:pt x="366" y="1644"/>
                    <a:pt x="822" y="1644"/>
                  </a:cubicBezTo>
                  <a:cubicBezTo>
                    <a:pt x="1279" y="1644"/>
                    <a:pt x="1667" y="1278"/>
                    <a:pt x="1667" y="822"/>
                  </a:cubicBezTo>
                  <a:cubicBezTo>
                    <a:pt x="1667" y="365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8"/>
            <p:cNvSpPr/>
            <p:nvPr/>
          </p:nvSpPr>
          <p:spPr>
            <a:xfrm>
              <a:off x="339535" y="4240089"/>
              <a:ext cx="110500" cy="94380"/>
            </a:xfrm>
            <a:custGeom>
              <a:rect b="b" l="l" r="r" t="t"/>
              <a:pathLst>
                <a:path extrusionOk="0" h="2945" w="3448">
                  <a:moveTo>
                    <a:pt x="1736" y="0"/>
                  </a:moveTo>
                  <a:cubicBezTo>
                    <a:pt x="777" y="0"/>
                    <a:pt x="1" y="662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2" y="2945"/>
                    <a:pt x="3448" y="2283"/>
                    <a:pt x="3448" y="1461"/>
                  </a:cubicBezTo>
                  <a:cubicBezTo>
                    <a:pt x="3448" y="662"/>
                    <a:pt x="2672" y="0"/>
                    <a:pt x="1736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8"/>
            <p:cNvSpPr/>
            <p:nvPr/>
          </p:nvSpPr>
          <p:spPr>
            <a:xfrm>
              <a:off x="356360" y="4256914"/>
              <a:ext cx="53455" cy="52686"/>
            </a:xfrm>
            <a:custGeom>
              <a:rect b="b" l="l" r="r" t="t"/>
              <a:pathLst>
                <a:path extrusionOk="0" h="1644" w="1668">
                  <a:moveTo>
                    <a:pt x="823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3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3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28"/>
            <p:cNvSpPr/>
            <p:nvPr/>
          </p:nvSpPr>
          <p:spPr>
            <a:xfrm>
              <a:off x="461700" y="4170866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6" y="0"/>
                    <a:pt x="815" y="422"/>
                    <a:pt x="480" y="1156"/>
                  </a:cubicBezTo>
                  <a:cubicBezTo>
                    <a:pt x="1" y="2206"/>
                    <a:pt x="617" y="3530"/>
                    <a:pt x="1850" y="4078"/>
                  </a:cubicBezTo>
                  <a:cubicBezTo>
                    <a:pt x="2220" y="4243"/>
                    <a:pt x="2604" y="4321"/>
                    <a:pt x="2971" y="4321"/>
                  </a:cubicBezTo>
                  <a:cubicBezTo>
                    <a:pt x="3826" y="4321"/>
                    <a:pt x="4596" y="3899"/>
                    <a:pt x="4931" y="3165"/>
                  </a:cubicBezTo>
                  <a:cubicBezTo>
                    <a:pt x="5410" y="2115"/>
                    <a:pt x="4794" y="814"/>
                    <a:pt x="3562" y="243"/>
                  </a:cubicBezTo>
                  <a:cubicBezTo>
                    <a:pt x="3191" y="78"/>
                    <a:pt x="2808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28"/>
            <p:cNvSpPr/>
            <p:nvPr/>
          </p:nvSpPr>
          <p:spPr>
            <a:xfrm>
              <a:off x="493171" y="4196921"/>
              <a:ext cx="76113" cy="74639"/>
            </a:xfrm>
            <a:custGeom>
              <a:rect b="b" l="l" r="r" t="t"/>
              <a:pathLst>
                <a:path extrusionOk="0" h="2329" w="2375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8"/>
            <p:cNvSpPr/>
            <p:nvPr/>
          </p:nvSpPr>
          <p:spPr>
            <a:xfrm>
              <a:off x="8380862" y="4706060"/>
              <a:ext cx="156584" cy="133894"/>
            </a:xfrm>
            <a:custGeom>
              <a:rect b="b" l="l" r="r" t="t"/>
              <a:pathLst>
                <a:path extrusionOk="0" h="4178" w="4886">
                  <a:moveTo>
                    <a:pt x="2443" y="0"/>
                  </a:moveTo>
                  <a:cubicBezTo>
                    <a:pt x="1096" y="0"/>
                    <a:pt x="1" y="936"/>
                    <a:pt x="1" y="2077"/>
                  </a:cubicBezTo>
                  <a:cubicBezTo>
                    <a:pt x="1" y="3241"/>
                    <a:pt x="1096" y="4177"/>
                    <a:pt x="2443" y="4177"/>
                  </a:cubicBezTo>
                  <a:cubicBezTo>
                    <a:pt x="3790" y="4177"/>
                    <a:pt x="4885" y="3241"/>
                    <a:pt x="4885" y="2077"/>
                  </a:cubicBezTo>
                  <a:cubicBezTo>
                    <a:pt x="4885" y="936"/>
                    <a:pt x="3790" y="0"/>
                    <a:pt x="244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8"/>
            <p:cNvSpPr/>
            <p:nvPr/>
          </p:nvSpPr>
          <p:spPr>
            <a:xfrm>
              <a:off x="8258697" y="4767078"/>
              <a:ext cx="139759" cy="114217"/>
            </a:xfrm>
            <a:custGeom>
              <a:rect b="b" l="l" r="r" t="t"/>
              <a:pathLst>
                <a:path extrusionOk="0" h="3564" w="4361">
                  <a:moveTo>
                    <a:pt x="447" y="1"/>
                  </a:moveTo>
                  <a:cubicBezTo>
                    <a:pt x="174" y="1"/>
                    <a:pt x="1" y="13"/>
                    <a:pt x="1" y="13"/>
                  </a:cubicBezTo>
                  <a:cubicBezTo>
                    <a:pt x="1" y="13"/>
                    <a:pt x="389" y="2205"/>
                    <a:pt x="1462" y="3026"/>
                  </a:cubicBezTo>
                  <a:cubicBezTo>
                    <a:pt x="1953" y="3403"/>
                    <a:pt x="2392" y="3564"/>
                    <a:pt x="2772" y="3564"/>
                  </a:cubicBezTo>
                  <a:cubicBezTo>
                    <a:pt x="3220" y="3564"/>
                    <a:pt x="3586" y="3339"/>
                    <a:pt x="3858" y="2981"/>
                  </a:cubicBezTo>
                  <a:cubicBezTo>
                    <a:pt x="4360" y="2342"/>
                    <a:pt x="4338" y="1497"/>
                    <a:pt x="3265" y="675"/>
                  </a:cubicBezTo>
                  <a:cubicBezTo>
                    <a:pt x="2509" y="84"/>
                    <a:pt x="1149" y="1"/>
                    <a:pt x="44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8"/>
            <p:cNvSpPr/>
            <p:nvPr/>
          </p:nvSpPr>
          <p:spPr>
            <a:xfrm>
              <a:off x="8730532" y="4774321"/>
              <a:ext cx="157289" cy="98963"/>
            </a:xfrm>
            <a:custGeom>
              <a:rect b="b" l="l" r="r" t="t"/>
              <a:pathLst>
                <a:path extrusionOk="0" h="3088" w="4908">
                  <a:moveTo>
                    <a:pt x="2361" y="1"/>
                  </a:moveTo>
                  <a:cubicBezTo>
                    <a:pt x="2093" y="1"/>
                    <a:pt x="1833" y="32"/>
                    <a:pt x="1598" y="107"/>
                  </a:cubicBezTo>
                  <a:cubicBezTo>
                    <a:pt x="320" y="518"/>
                    <a:pt x="0" y="1317"/>
                    <a:pt x="251" y="2093"/>
                  </a:cubicBezTo>
                  <a:cubicBezTo>
                    <a:pt x="439" y="2673"/>
                    <a:pt x="882" y="3088"/>
                    <a:pt x="1629" y="3088"/>
                  </a:cubicBezTo>
                  <a:cubicBezTo>
                    <a:pt x="1880" y="3088"/>
                    <a:pt x="2166" y="3041"/>
                    <a:pt x="2488" y="2937"/>
                  </a:cubicBezTo>
                  <a:cubicBezTo>
                    <a:pt x="3789" y="2526"/>
                    <a:pt x="4907" y="609"/>
                    <a:pt x="4907" y="609"/>
                  </a:cubicBezTo>
                  <a:cubicBezTo>
                    <a:pt x="4907" y="609"/>
                    <a:pt x="3554" y="1"/>
                    <a:pt x="236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8"/>
            <p:cNvSpPr/>
            <p:nvPr/>
          </p:nvSpPr>
          <p:spPr>
            <a:xfrm>
              <a:off x="8618590" y="4609116"/>
              <a:ext cx="148540" cy="106430"/>
            </a:xfrm>
            <a:custGeom>
              <a:rect b="b" l="l" r="r" t="t"/>
              <a:pathLst>
                <a:path extrusionOk="0" h="3321" w="4635">
                  <a:moveTo>
                    <a:pt x="3093" y="0"/>
                  </a:moveTo>
                  <a:cubicBezTo>
                    <a:pt x="2473" y="0"/>
                    <a:pt x="1791" y="84"/>
                    <a:pt x="1302" y="377"/>
                  </a:cubicBezTo>
                  <a:cubicBezTo>
                    <a:pt x="138" y="1062"/>
                    <a:pt x="1" y="1907"/>
                    <a:pt x="412" y="2614"/>
                  </a:cubicBezTo>
                  <a:cubicBezTo>
                    <a:pt x="674" y="3043"/>
                    <a:pt x="1071" y="3321"/>
                    <a:pt x="1597" y="3321"/>
                  </a:cubicBezTo>
                  <a:cubicBezTo>
                    <a:pt x="1939" y="3321"/>
                    <a:pt x="2336" y="3204"/>
                    <a:pt x="2785" y="2934"/>
                  </a:cubicBezTo>
                  <a:cubicBezTo>
                    <a:pt x="3950" y="2249"/>
                    <a:pt x="4634" y="149"/>
                    <a:pt x="4634" y="149"/>
                  </a:cubicBezTo>
                  <a:cubicBezTo>
                    <a:pt x="4634" y="149"/>
                    <a:pt x="3919" y="0"/>
                    <a:pt x="3093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8"/>
            <p:cNvSpPr/>
            <p:nvPr/>
          </p:nvSpPr>
          <p:spPr>
            <a:xfrm>
              <a:off x="8428420" y="4729454"/>
              <a:ext cx="76081" cy="75376"/>
            </a:xfrm>
            <a:custGeom>
              <a:rect b="b" l="l" r="r" t="t"/>
              <a:pathLst>
                <a:path extrusionOk="0" h="2352" w="2374">
                  <a:moveTo>
                    <a:pt x="1187" y="1"/>
                  </a:moveTo>
                  <a:cubicBezTo>
                    <a:pt x="525" y="1"/>
                    <a:pt x="0" y="525"/>
                    <a:pt x="0" y="1187"/>
                  </a:cubicBezTo>
                  <a:cubicBezTo>
                    <a:pt x="0" y="1827"/>
                    <a:pt x="525" y="2352"/>
                    <a:pt x="1187" y="2352"/>
                  </a:cubicBezTo>
                  <a:cubicBezTo>
                    <a:pt x="1826" y="2352"/>
                    <a:pt x="2374" y="1827"/>
                    <a:pt x="2374" y="1187"/>
                  </a:cubicBezTo>
                  <a:cubicBezTo>
                    <a:pt x="2374" y="525"/>
                    <a:pt x="1826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8"/>
            <p:cNvSpPr/>
            <p:nvPr/>
          </p:nvSpPr>
          <p:spPr>
            <a:xfrm>
              <a:off x="8641280" y="4729454"/>
              <a:ext cx="109763" cy="94380"/>
            </a:xfrm>
            <a:custGeom>
              <a:rect b="b" l="l" r="r" t="t"/>
              <a:pathLst>
                <a:path extrusionOk="0" h="2945" w="3425">
                  <a:moveTo>
                    <a:pt x="1712" y="1"/>
                  </a:moveTo>
                  <a:cubicBezTo>
                    <a:pt x="754" y="1"/>
                    <a:pt x="0" y="662"/>
                    <a:pt x="0" y="1484"/>
                  </a:cubicBezTo>
                  <a:cubicBezTo>
                    <a:pt x="0" y="2283"/>
                    <a:pt x="754" y="2945"/>
                    <a:pt x="1712" y="2945"/>
                  </a:cubicBezTo>
                  <a:cubicBezTo>
                    <a:pt x="2648" y="2945"/>
                    <a:pt x="3424" y="2283"/>
                    <a:pt x="3424" y="1484"/>
                  </a:cubicBezTo>
                  <a:cubicBezTo>
                    <a:pt x="3424" y="662"/>
                    <a:pt x="2648" y="1"/>
                    <a:pt x="171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8"/>
            <p:cNvSpPr/>
            <p:nvPr/>
          </p:nvSpPr>
          <p:spPr>
            <a:xfrm>
              <a:off x="8657368" y="4746279"/>
              <a:ext cx="53423" cy="52686"/>
            </a:xfrm>
            <a:custGeom>
              <a:rect b="b" l="l" r="r" t="t"/>
              <a:pathLst>
                <a:path extrusionOk="0" h="1644" w="1667">
                  <a:moveTo>
                    <a:pt x="822" y="0"/>
                  </a:moveTo>
                  <a:cubicBezTo>
                    <a:pt x="366" y="0"/>
                    <a:pt x="1" y="366"/>
                    <a:pt x="1" y="822"/>
                  </a:cubicBezTo>
                  <a:cubicBezTo>
                    <a:pt x="1" y="1279"/>
                    <a:pt x="366" y="1644"/>
                    <a:pt x="822" y="1644"/>
                  </a:cubicBezTo>
                  <a:cubicBezTo>
                    <a:pt x="1279" y="1644"/>
                    <a:pt x="1667" y="1279"/>
                    <a:pt x="1667" y="822"/>
                  </a:cubicBezTo>
                  <a:cubicBezTo>
                    <a:pt x="1667" y="366"/>
                    <a:pt x="1279" y="0"/>
                    <a:pt x="822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8"/>
            <p:cNvSpPr/>
            <p:nvPr/>
          </p:nvSpPr>
          <p:spPr>
            <a:xfrm>
              <a:off x="8342084" y="4611680"/>
              <a:ext cx="110500" cy="94412"/>
            </a:xfrm>
            <a:custGeom>
              <a:rect b="b" l="l" r="r" t="t"/>
              <a:pathLst>
                <a:path extrusionOk="0" h="2946" w="3448">
                  <a:moveTo>
                    <a:pt x="1736" y="1"/>
                  </a:moveTo>
                  <a:cubicBezTo>
                    <a:pt x="777" y="1"/>
                    <a:pt x="1" y="663"/>
                    <a:pt x="1" y="1461"/>
                  </a:cubicBezTo>
                  <a:cubicBezTo>
                    <a:pt x="1" y="2283"/>
                    <a:pt x="777" y="2945"/>
                    <a:pt x="1736" y="2945"/>
                  </a:cubicBezTo>
                  <a:cubicBezTo>
                    <a:pt x="2671" y="2945"/>
                    <a:pt x="3447" y="2283"/>
                    <a:pt x="3447" y="1461"/>
                  </a:cubicBezTo>
                  <a:cubicBezTo>
                    <a:pt x="3447" y="663"/>
                    <a:pt x="2671" y="1"/>
                    <a:pt x="1736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8"/>
            <p:cNvSpPr/>
            <p:nvPr/>
          </p:nvSpPr>
          <p:spPr>
            <a:xfrm>
              <a:off x="8358909" y="4628505"/>
              <a:ext cx="52718" cy="51981"/>
            </a:xfrm>
            <a:custGeom>
              <a:rect b="b" l="l" r="r" t="t"/>
              <a:pathLst>
                <a:path extrusionOk="0" h="1622" w="1645">
                  <a:moveTo>
                    <a:pt x="822" y="1"/>
                  </a:moveTo>
                  <a:cubicBezTo>
                    <a:pt x="366" y="1"/>
                    <a:pt x="1" y="366"/>
                    <a:pt x="1" y="822"/>
                  </a:cubicBezTo>
                  <a:cubicBezTo>
                    <a:pt x="1" y="1256"/>
                    <a:pt x="366" y="1621"/>
                    <a:pt x="822" y="1621"/>
                  </a:cubicBezTo>
                  <a:cubicBezTo>
                    <a:pt x="1279" y="1621"/>
                    <a:pt x="1644" y="1256"/>
                    <a:pt x="1644" y="822"/>
                  </a:cubicBezTo>
                  <a:cubicBezTo>
                    <a:pt x="1644" y="366"/>
                    <a:pt x="1279" y="1"/>
                    <a:pt x="822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8"/>
            <p:cNvSpPr/>
            <p:nvPr/>
          </p:nvSpPr>
          <p:spPr>
            <a:xfrm>
              <a:off x="8464250" y="4542457"/>
              <a:ext cx="173409" cy="138477"/>
            </a:xfrm>
            <a:custGeom>
              <a:rect b="b" l="l" r="r" t="t"/>
              <a:pathLst>
                <a:path extrusionOk="0" h="4321" w="5411">
                  <a:moveTo>
                    <a:pt x="2440" y="0"/>
                  </a:moveTo>
                  <a:cubicBezTo>
                    <a:pt x="1585" y="0"/>
                    <a:pt x="815" y="422"/>
                    <a:pt x="480" y="1156"/>
                  </a:cubicBezTo>
                  <a:cubicBezTo>
                    <a:pt x="1" y="2206"/>
                    <a:pt x="617" y="3507"/>
                    <a:pt x="1849" y="4078"/>
                  </a:cubicBezTo>
                  <a:cubicBezTo>
                    <a:pt x="2213" y="4243"/>
                    <a:pt x="2594" y="4321"/>
                    <a:pt x="2961" y="4321"/>
                  </a:cubicBezTo>
                  <a:cubicBezTo>
                    <a:pt x="3814" y="4321"/>
                    <a:pt x="4596" y="3899"/>
                    <a:pt x="4931" y="3165"/>
                  </a:cubicBezTo>
                  <a:cubicBezTo>
                    <a:pt x="5410" y="2092"/>
                    <a:pt x="4794" y="791"/>
                    <a:pt x="3561" y="243"/>
                  </a:cubicBezTo>
                  <a:cubicBezTo>
                    <a:pt x="3191" y="79"/>
                    <a:pt x="2807" y="0"/>
                    <a:pt x="2440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8"/>
            <p:cNvSpPr/>
            <p:nvPr/>
          </p:nvSpPr>
          <p:spPr>
            <a:xfrm>
              <a:off x="8495720" y="4568512"/>
              <a:ext cx="76081" cy="74671"/>
            </a:xfrm>
            <a:custGeom>
              <a:rect b="b" l="l" r="r" t="t"/>
              <a:pathLst>
                <a:path extrusionOk="0" h="2330" w="2374">
                  <a:moveTo>
                    <a:pt x="1187" y="1"/>
                  </a:moveTo>
                  <a:cubicBezTo>
                    <a:pt x="525" y="1"/>
                    <a:pt x="0" y="526"/>
                    <a:pt x="0" y="1165"/>
                  </a:cubicBezTo>
                  <a:cubicBezTo>
                    <a:pt x="0" y="1804"/>
                    <a:pt x="525" y="2329"/>
                    <a:pt x="1187" y="2329"/>
                  </a:cubicBezTo>
                  <a:cubicBezTo>
                    <a:pt x="1849" y="2329"/>
                    <a:pt x="2374" y="1804"/>
                    <a:pt x="2374" y="1165"/>
                  </a:cubicBezTo>
                  <a:cubicBezTo>
                    <a:pt x="2374" y="526"/>
                    <a:pt x="1849" y="1"/>
                    <a:pt x="1187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8"/>
            <p:cNvSpPr/>
            <p:nvPr/>
          </p:nvSpPr>
          <p:spPr>
            <a:xfrm>
              <a:off x="4430783" y="4410229"/>
              <a:ext cx="185843" cy="117070"/>
            </a:xfrm>
            <a:custGeom>
              <a:rect b="b" l="l" r="r" t="t"/>
              <a:pathLst>
                <a:path extrusionOk="0" h="3653" w="5799">
                  <a:moveTo>
                    <a:pt x="2777" y="1"/>
                  </a:moveTo>
                  <a:cubicBezTo>
                    <a:pt x="2460" y="1"/>
                    <a:pt x="2152" y="36"/>
                    <a:pt x="1873" y="124"/>
                  </a:cubicBezTo>
                  <a:cubicBezTo>
                    <a:pt x="366" y="603"/>
                    <a:pt x="1" y="1539"/>
                    <a:pt x="275" y="2475"/>
                  </a:cubicBezTo>
                  <a:cubicBezTo>
                    <a:pt x="498" y="3160"/>
                    <a:pt x="1029" y="3653"/>
                    <a:pt x="1928" y="3653"/>
                  </a:cubicBezTo>
                  <a:cubicBezTo>
                    <a:pt x="2226" y="3653"/>
                    <a:pt x="2564" y="3599"/>
                    <a:pt x="2945" y="3479"/>
                  </a:cubicBezTo>
                  <a:cubicBezTo>
                    <a:pt x="4475" y="3000"/>
                    <a:pt x="5799" y="717"/>
                    <a:pt x="5799" y="717"/>
                  </a:cubicBezTo>
                  <a:cubicBezTo>
                    <a:pt x="5799" y="717"/>
                    <a:pt x="4197" y="1"/>
                    <a:pt x="2777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8"/>
            <p:cNvSpPr/>
            <p:nvPr/>
          </p:nvSpPr>
          <p:spPr>
            <a:xfrm>
              <a:off x="4096496" y="4237878"/>
              <a:ext cx="152931" cy="156392"/>
            </a:xfrm>
            <a:custGeom>
              <a:rect b="b" l="l" r="r" t="t"/>
              <a:pathLst>
                <a:path extrusionOk="0" h="4880" w="4772">
                  <a:moveTo>
                    <a:pt x="115" y="1"/>
                  </a:moveTo>
                  <a:lnTo>
                    <a:pt x="115" y="1"/>
                  </a:lnTo>
                  <a:cubicBezTo>
                    <a:pt x="115" y="1"/>
                    <a:pt x="1" y="2626"/>
                    <a:pt x="1028" y="3858"/>
                  </a:cubicBezTo>
                  <a:cubicBezTo>
                    <a:pt x="1630" y="4580"/>
                    <a:pt x="2223" y="4879"/>
                    <a:pt x="2764" y="4879"/>
                  </a:cubicBezTo>
                  <a:cubicBezTo>
                    <a:pt x="3145" y="4879"/>
                    <a:pt x="3501" y="4730"/>
                    <a:pt x="3813" y="4475"/>
                  </a:cubicBezTo>
                  <a:cubicBezTo>
                    <a:pt x="4566" y="3858"/>
                    <a:pt x="4771" y="2854"/>
                    <a:pt x="3744" y="1622"/>
                  </a:cubicBezTo>
                  <a:cubicBezTo>
                    <a:pt x="2717" y="389"/>
                    <a:pt x="115" y="1"/>
                    <a:pt x="11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8"/>
            <p:cNvSpPr/>
            <p:nvPr/>
          </p:nvSpPr>
          <p:spPr>
            <a:xfrm>
              <a:off x="3904115" y="4440290"/>
              <a:ext cx="187286" cy="113032"/>
            </a:xfrm>
            <a:custGeom>
              <a:rect b="b" l="l" r="r" t="t"/>
              <a:pathLst>
                <a:path extrusionOk="0" h="3527" w="5844">
                  <a:moveTo>
                    <a:pt x="3726" y="0"/>
                  </a:moveTo>
                  <a:cubicBezTo>
                    <a:pt x="3644" y="0"/>
                    <a:pt x="3558" y="2"/>
                    <a:pt x="3470" y="8"/>
                  </a:cubicBezTo>
                  <a:cubicBezTo>
                    <a:pt x="1872" y="99"/>
                    <a:pt x="1" y="1970"/>
                    <a:pt x="1" y="1970"/>
                  </a:cubicBezTo>
                  <a:cubicBezTo>
                    <a:pt x="1" y="1970"/>
                    <a:pt x="1945" y="3526"/>
                    <a:pt x="3522" y="3526"/>
                  </a:cubicBezTo>
                  <a:cubicBezTo>
                    <a:pt x="3566" y="3526"/>
                    <a:pt x="3610" y="3525"/>
                    <a:pt x="3653" y="3523"/>
                  </a:cubicBezTo>
                  <a:cubicBezTo>
                    <a:pt x="5250" y="3454"/>
                    <a:pt x="5844" y="2610"/>
                    <a:pt x="5798" y="1651"/>
                  </a:cubicBezTo>
                  <a:cubicBezTo>
                    <a:pt x="5755" y="724"/>
                    <a:pt x="5141" y="0"/>
                    <a:pt x="3726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8"/>
            <p:cNvSpPr/>
            <p:nvPr/>
          </p:nvSpPr>
          <p:spPr>
            <a:xfrm>
              <a:off x="4100149" y="4401737"/>
              <a:ext cx="130978" cy="111974"/>
            </a:xfrm>
            <a:custGeom>
              <a:rect b="b" l="l" r="r" t="t"/>
              <a:pathLst>
                <a:path extrusionOk="0" h="3494" w="4087">
                  <a:moveTo>
                    <a:pt x="2032" y="1"/>
                  </a:moveTo>
                  <a:cubicBezTo>
                    <a:pt x="914" y="1"/>
                    <a:pt x="1" y="800"/>
                    <a:pt x="1" y="1758"/>
                  </a:cubicBezTo>
                  <a:cubicBezTo>
                    <a:pt x="1" y="2717"/>
                    <a:pt x="914" y="3493"/>
                    <a:pt x="2032" y="3493"/>
                  </a:cubicBezTo>
                  <a:cubicBezTo>
                    <a:pt x="3174" y="3493"/>
                    <a:pt x="4087" y="2717"/>
                    <a:pt x="4087" y="1758"/>
                  </a:cubicBezTo>
                  <a:cubicBezTo>
                    <a:pt x="4087" y="800"/>
                    <a:pt x="3174" y="1"/>
                    <a:pt x="203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8"/>
            <p:cNvSpPr/>
            <p:nvPr/>
          </p:nvSpPr>
          <p:spPr>
            <a:xfrm>
              <a:off x="4119185" y="4422215"/>
              <a:ext cx="63678" cy="62236"/>
            </a:xfrm>
            <a:custGeom>
              <a:rect b="b" l="l" r="r" t="t"/>
              <a:pathLst>
                <a:path extrusionOk="0" h="1942" w="1987">
                  <a:moveTo>
                    <a:pt x="1005" y="1"/>
                  </a:moveTo>
                  <a:cubicBezTo>
                    <a:pt x="457" y="1"/>
                    <a:pt x="0" y="435"/>
                    <a:pt x="0" y="960"/>
                  </a:cubicBezTo>
                  <a:cubicBezTo>
                    <a:pt x="0" y="1507"/>
                    <a:pt x="457" y="1941"/>
                    <a:pt x="1005" y="1941"/>
                  </a:cubicBezTo>
                  <a:cubicBezTo>
                    <a:pt x="1552" y="1941"/>
                    <a:pt x="1986" y="1507"/>
                    <a:pt x="1986" y="960"/>
                  </a:cubicBezTo>
                  <a:cubicBezTo>
                    <a:pt x="1986" y="435"/>
                    <a:pt x="1552" y="1"/>
                    <a:pt x="1005" y="1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8"/>
            <p:cNvSpPr/>
            <p:nvPr/>
          </p:nvSpPr>
          <p:spPr>
            <a:xfrm>
              <a:off x="4245004" y="4319791"/>
              <a:ext cx="205585" cy="164532"/>
            </a:xfrm>
            <a:custGeom>
              <a:rect b="b" l="l" r="r" t="t"/>
              <a:pathLst>
                <a:path extrusionOk="0" h="5134" w="6415">
                  <a:moveTo>
                    <a:pt x="2872" y="1"/>
                  </a:moveTo>
                  <a:cubicBezTo>
                    <a:pt x="1862" y="1"/>
                    <a:pt x="952" y="498"/>
                    <a:pt x="571" y="1371"/>
                  </a:cubicBezTo>
                  <a:cubicBezTo>
                    <a:pt x="0" y="2626"/>
                    <a:pt x="731" y="4178"/>
                    <a:pt x="2191" y="4840"/>
                  </a:cubicBezTo>
                  <a:cubicBezTo>
                    <a:pt x="2632" y="5040"/>
                    <a:pt x="3086" y="5133"/>
                    <a:pt x="3522" y="5133"/>
                  </a:cubicBezTo>
                  <a:cubicBezTo>
                    <a:pt x="4533" y="5133"/>
                    <a:pt x="5445" y="4629"/>
                    <a:pt x="5844" y="3768"/>
                  </a:cubicBezTo>
                  <a:cubicBezTo>
                    <a:pt x="6414" y="2512"/>
                    <a:pt x="5684" y="960"/>
                    <a:pt x="4223" y="298"/>
                  </a:cubicBezTo>
                  <a:cubicBezTo>
                    <a:pt x="3778" y="96"/>
                    <a:pt x="3315" y="1"/>
                    <a:pt x="2872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28"/>
            <p:cNvSpPr/>
            <p:nvPr/>
          </p:nvSpPr>
          <p:spPr>
            <a:xfrm>
              <a:off x="4282307" y="4350557"/>
              <a:ext cx="89989" cy="89252"/>
            </a:xfrm>
            <a:custGeom>
              <a:rect b="b" l="l" r="r" t="t"/>
              <a:pathLst>
                <a:path extrusionOk="0" h="2785" w="2808">
                  <a:moveTo>
                    <a:pt x="1416" y="0"/>
                  </a:moveTo>
                  <a:cubicBezTo>
                    <a:pt x="639" y="0"/>
                    <a:pt x="0" y="616"/>
                    <a:pt x="0" y="1392"/>
                  </a:cubicBezTo>
                  <a:cubicBezTo>
                    <a:pt x="0" y="2168"/>
                    <a:pt x="639" y="2785"/>
                    <a:pt x="1416" y="2785"/>
                  </a:cubicBezTo>
                  <a:cubicBezTo>
                    <a:pt x="2192" y="2785"/>
                    <a:pt x="2808" y="2168"/>
                    <a:pt x="2808" y="1392"/>
                  </a:cubicBezTo>
                  <a:cubicBezTo>
                    <a:pt x="2808" y="616"/>
                    <a:pt x="2192" y="0"/>
                    <a:pt x="1416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28"/>
            <p:cNvSpPr/>
            <p:nvPr/>
          </p:nvSpPr>
          <p:spPr>
            <a:xfrm>
              <a:off x="2659838" y="4834185"/>
              <a:ext cx="133189" cy="83708"/>
            </a:xfrm>
            <a:custGeom>
              <a:rect b="b" l="l" r="r" t="t"/>
              <a:pathLst>
                <a:path extrusionOk="0" h="2612" w="4156">
                  <a:moveTo>
                    <a:pt x="2155" y="1"/>
                  </a:moveTo>
                  <a:cubicBezTo>
                    <a:pt x="1150" y="1"/>
                    <a:pt x="1" y="521"/>
                    <a:pt x="1" y="521"/>
                  </a:cubicBezTo>
                  <a:cubicBezTo>
                    <a:pt x="1" y="521"/>
                    <a:pt x="959" y="2142"/>
                    <a:pt x="2032" y="2484"/>
                  </a:cubicBezTo>
                  <a:cubicBezTo>
                    <a:pt x="2311" y="2572"/>
                    <a:pt x="2558" y="2611"/>
                    <a:pt x="2773" y="2611"/>
                  </a:cubicBezTo>
                  <a:cubicBezTo>
                    <a:pt x="3405" y="2611"/>
                    <a:pt x="3774" y="2270"/>
                    <a:pt x="3927" y="1777"/>
                  </a:cubicBezTo>
                  <a:cubicBezTo>
                    <a:pt x="4155" y="1115"/>
                    <a:pt x="3881" y="430"/>
                    <a:pt x="2786" y="88"/>
                  </a:cubicBezTo>
                  <a:cubicBezTo>
                    <a:pt x="2592" y="26"/>
                    <a:pt x="2377" y="1"/>
                    <a:pt x="2155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8"/>
            <p:cNvSpPr/>
            <p:nvPr/>
          </p:nvSpPr>
          <p:spPr>
            <a:xfrm>
              <a:off x="2921731" y="4711892"/>
              <a:ext cx="109026" cy="111429"/>
            </a:xfrm>
            <a:custGeom>
              <a:rect b="b" l="l" r="r" t="t"/>
              <a:pathLst>
                <a:path extrusionOk="0" h="3477" w="3402">
                  <a:moveTo>
                    <a:pt x="3310" y="1"/>
                  </a:moveTo>
                  <a:cubicBezTo>
                    <a:pt x="3310" y="1"/>
                    <a:pt x="1461" y="275"/>
                    <a:pt x="731" y="1165"/>
                  </a:cubicBezTo>
                  <a:cubicBezTo>
                    <a:pt x="0" y="2032"/>
                    <a:pt x="160" y="2740"/>
                    <a:pt x="685" y="3173"/>
                  </a:cubicBezTo>
                  <a:cubicBezTo>
                    <a:pt x="906" y="3365"/>
                    <a:pt x="1163" y="3477"/>
                    <a:pt x="1441" y="3477"/>
                  </a:cubicBezTo>
                  <a:cubicBezTo>
                    <a:pt x="1824" y="3477"/>
                    <a:pt x="2248" y="3265"/>
                    <a:pt x="2671" y="2763"/>
                  </a:cubicBezTo>
                  <a:cubicBezTo>
                    <a:pt x="3401" y="1872"/>
                    <a:pt x="3310" y="1"/>
                    <a:pt x="331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8"/>
            <p:cNvSpPr/>
            <p:nvPr/>
          </p:nvSpPr>
          <p:spPr>
            <a:xfrm>
              <a:off x="3034377" y="4855914"/>
              <a:ext cx="133157" cy="80664"/>
            </a:xfrm>
            <a:custGeom>
              <a:rect b="b" l="l" r="r" t="t"/>
              <a:pathLst>
                <a:path extrusionOk="0" h="2517" w="4155">
                  <a:moveTo>
                    <a:pt x="1554" y="1"/>
                  </a:moveTo>
                  <a:cubicBezTo>
                    <a:pt x="510" y="1"/>
                    <a:pt x="67" y="510"/>
                    <a:pt x="23" y="1167"/>
                  </a:cubicBezTo>
                  <a:cubicBezTo>
                    <a:pt x="0" y="1875"/>
                    <a:pt x="411" y="2446"/>
                    <a:pt x="1552" y="2514"/>
                  </a:cubicBezTo>
                  <a:cubicBezTo>
                    <a:pt x="1585" y="2516"/>
                    <a:pt x="1618" y="2517"/>
                    <a:pt x="1651" y="2517"/>
                  </a:cubicBezTo>
                  <a:cubicBezTo>
                    <a:pt x="2776" y="2517"/>
                    <a:pt x="4155" y="1418"/>
                    <a:pt x="4155" y="1418"/>
                  </a:cubicBezTo>
                  <a:cubicBezTo>
                    <a:pt x="4155" y="1418"/>
                    <a:pt x="2831" y="72"/>
                    <a:pt x="1689" y="3"/>
                  </a:cubicBezTo>
                  <a:cubicBezTo>
                    <a:pt x="1643" y="1"/>
                    <a:pt x="1598" y="1"/>
                    <a:pt x="155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8"/>
            <p:cNvSpPr/>
            <p:nvPr/>
          </p:nvSpPr>
          <p:spPr>
            <a:xfrm>
              <a:off x="2934902" y="4828930"/>
              <a:ext cx="92906" cy="79766"/>
            </a:xfrm>
            <a:custGeom>
              <a:rect b="b" l="l" r="r" t="t"/>
              <a:pathLst>
                <a:path extrusionOk="0" h="2489" w="2899">
                  <a:moveTo>
                    <a:pt x="1461" y="1"/>
                  </a:moveTo>
                  <a:cubicBezTo>
                    <a:pt x="639" y="1"/>
                    <a:pt x="0" y="549"/>
                    <a:pt x="0" y="1233"/>
                  </a:cubicBezTo>
                  <a:cubicBezTo>
                    <a:pt x="0" y="1918"/>
                    <a:pt x="639" y="2489"/>
                    <a:pt x="1461" y="2489"/>
                  </a:cubicBezTo>
                  <a:cubicBezTo>
                    <a:pt x="2260" y="2489"/>
                    <a:pt x="2899" y="1918"/>
                    <a:pt x="2899" y="1233"/>
                  </a:cubicBezTo>
                  <a:cubicBezTo>
                    <a:pt x="2899" y="549"/>
                    <a:pt x="2260" y="1"/>
                    <a:pt x="146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8"/>
            <p:cNvSpPr/>
            <p:nvPr/>
          </p:nvSpPr>
          <p:spPr>
            <a:xfrm>
              <a:off x="2969257" y="4842838"/>
              <a:ext cx="44674" cy="44642"/>
            </a:xfrm>
            <a:custGeom>
              <a:rect b="b" l="l" r="r" t="t"/>
              <a:pathLst>
                <a:path extrusionOk="0" h="1393" w="1394">
                  <a:moveTo>
                    <a:pt x="709" y="0"/>
                  </a:moveTo>
                  <a:cubicBezTo>
                    <a:pt x="320" y="0"/>
                    <a:pt x="1" y="320"/>
                    <a:pt x="1" y="708"/>
                  </a:cubicBezTo>
                  <a:cubicBezTo>
                    <a:pt x="1" y="1073"/>
                    <a:pt x="320" y="1393"/>
                    <a:pt x="709" y="1393"/>
                  </a:cubicBezTo>
                  <a:cubicBezTo>
                    <a:pt x="1097" y="1393"/>
                    <a:pt x="1393" y="1073"/>
                    <a:pt x="1393" y="708"/>
                  </a:cubicBezTo>
                  <a:cubicBezTo>
                    <a:pt x="1393" y="320"/>
                    <a:pt x="1097" y="0"/>
                    <a:pt x="70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8"/>
            <p:cNvSpPr/>
            <p:nvPr/>
          </p:nvSpPr>
          <p:spPr>
            <a:xfrm>
              <a:off x="2778350" y="4770219"/>
              <a:ext cx="146329" cy="117166"/>
            </a:xfrm>
            <a:custGeom>
              <a:rect b="b" l="l" r="r" t="t"/>
              <a:pathLst>
                <a:path extrusionOk="0" h="3656" w="4566">
                  <a:moveTo>
                    <a:pt x="2508" y="0"/>
                  </a:moveTo>
                  <a:cubicBezTo>
                    <a:pt x="2195" y="0"/>
                    <a:pt x="1869" y="68"/>
                    <a:pt x="1553" y="212"/>
                  </a:cubicBezTo>
                  <a:cubicBezTo>
                    <a:pt x="525" y="669"/>
                    <a:pt x="1" y="1787"/>
                    <a:pt x="411" y="2677"/>
                  </a:cubicBezTo>
                  <a:cubicBezTo>
                    <a:pt x="683" y="3301"/>
                    <a:pt x="1335" y="3655"/>
                    <a:pt x="2062" y="3655"/>
                  </a:cubicBezTo>
                  <a:cubicBezTo>
                    <a:pt x="2374" y="3655"/>
                    <a:pt x="2699" y="3590"/>
                    <a:pt x="3013" y="3453"/>
                  </a:cubicBezTo>
                  <a:cubicBezTo>
                    <a:pt x="4063" y="2974"/>
                    <a:pt x="4566" y="1878"/>
                    <a:pt x="4178" y="988"/>
                  </a:cubicBezTo>
                  <a:cubicBezTo>
                    <a:pt x="3890" y="366"/>
                    <a:pt x="3235" y="0"/>
                    <a:pt x="250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28"/>
            <p:cNvSpPr/>
            <p:nvPr/>
          </p:nvSpPr>
          <p:spPr>
            <a:xfrm>
              <a:off x="2805430" y="4788710"/>
              <a:ext cx="64383" cy="63678"/>
            </a:xfrm>
            <a:custGeom>
              <a:rect b="b" l="l" r="r" t="t"/>
              <a:pathLst>
                <a:path extrusionOk="0" h="1987" w="2009">
                  <a:moveTo>
                    <a:pt x="1004" y="0"/>
                  </a:moveTo>
                  <a:cubicBezTo>
                    <a:pt x="457" y="0"/>
                    <a:pt x="0" y="457"/>
                    <a:pt x="0" y="982"/>
                  </a:cubicBezTo>
                  <a:cubicBezTo>
                    <a:pt x="0" y="1530"/>
                    <a:pt x="457" y="1986"/>
                    <a:pt x="1004" y="1986"/>
                  </a:cubicBezTo>
                  <a:cubicBezTo>
                    <a:pt x="1575" y="1986"/>
                    <a:pt x="2009" y="1530"/>
                    <a:pt x="2009" y="982"/>
                  </a:cubicBezTo>
                  <a:cubicBezTo>
                    <a:pt x="2009" y="457"/>
                    <a:pt x="1575" y="0"/>
                    <a:pt x="1004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28"/>
            <p:cNvSpPr/>
            <p:nvPr/>
          </p:nvSpPr>
          <p:spPr>
            <a:xfrm>
              <a:off x="4688285" y="3964320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2"/>
                    <a:pt x="46" y="160"/>
                    <a:pt x="69" y="229"/>
                  </a:cubicBezTo>
                  <a:cubicBezTo>
                    <a:pt x="92" y="297"/>
                    <a:pt x="115" y="365"/>
                    <a:pt x="137" y="411"/>
                  </a:cubicBezTo>
                  <a:cubicBezTo>
                    <a:pt x="206" y="548"/>
                    <a:pt x="251" y="662"/>
                    <a:pt x="320" y="754"/>
                  </a:cubicBezTo>
                  <a:cubicBezTo>
                    <a:pt x="388" y="868"/>
                    <a:pt x="434" y="959"/>
                    <a:pt x="503" y="1073"/>
                  </a:cubicBezTo>
                  <a:cubicBezTo>
                    <a:pt x="571" y="1164"/>
                    <a:pt x="639" y="1256"/>
                    <a:pt x="708" y="1324"/>
                  </a:cubicBezTo>
                  <a:cubicBezTo>
                    <a:pt x="845" y="1507"/>
                    <a:pt x="982" y="1667"/>
                    <a:pt x="1142" y="1826"/>
                  </a:cubicBezTo>
                  <a:cubicBezTo>
                    <a:pt x="1233" y="1918"/>
                    <a:pt x="1301" y="2009"/>
                    <a:pt x="1416" y="2100"/>
                  </a:cubicBezTo>
                  <a:cubicBezTo>
                    <a:pt x="1438" y="2123"/>
                    <a:pt x="1461" y="2146"/>
                    <a:pt x="1484" y="2169"/>
                  </a:cubicBezTo>
                  <a:cubicBezTo>
                    <a:pt x="1507" y="2192"/>
                    <a:pt x="1530" y="2214"/>
                    <a:pt x="1553" y="2237"/>
                  </a:cubicBezTo>
                  <a:cubicBezTo>
                    <a:pt x="1621" y="2283"/>
                    <a:pt x="1667" y="2328"/>
                    <a:pt x="1735" y="2397"/>
                  </a:cubicBezTo>
                  <a:cubicBezTo>
                    <a:pt x="1781" y="2306"/>
                    <a:pt x="1804" y="2237"/>
                    <a:pt x="1826" y="2169"/>
                  </a:cubicBezTo>
                  <a:cubicBezTo>
                    <a:pt x="1849" y="2123"/>
                    <a:pt x="1849" y="2100"/>
                    <a:pt x="1849" y="2055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1" y="1210"/>
                    <a:pt x="1712" y="1073"/>
                  </a:cubicBezTo>
                  <a:cubicBezTo>
                    <a:pt x="1667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1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9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8"/>
            <p:cNvSpPr/>
            <p:nvPr/>
          </p:nvSpPr>
          <p:spPr>
            <a:xfrm>
              <a:off x="4765103" y="3915288"/>
              <a:ext cx="48296" cy="128062"/>
            </a:xfrm>
            <a:custGeom>
              <a:rect b="b" l="l" r="r" t="t"/>
              <a:pathLst>
                <a:path extrusionOk="0" h="3996" w="1507">
                  <a:moveTo>
                    <a:pt x="0" y="1"/>
                  </a:moveTo>
                  <a:lnTo>
                    <a:pt x="0" y="1"/>
                  </a:lnTo>
                  <a:cubicBezTo>
                    <a:pt x="23" y="115"/>
                    <a:pt x="23" y="206"/>
                    <a:pt x="46" y="298"/>
                  </a:cubicBezTo>
                  <a:cubicBezTo>
                    <a:pt x="46" y="389"/>
                    <a:pt x="69" y="480"/>
                    <a:pt x="91" y="572"/>
                  </a:cubicBezTo>
                  <a:cubicBezTo>
                    <a:pt x="114" y="754"/>
                    <a:pt x="160" y="914"/>
                    <a:pt x="183" y="1074"/>
                  </a:cubicBezTo>
                  <a:cubicBezTo>
                    <a:pt x="228" y="1234"/>
                    <a:pt x="251" y="1393"/>
                    <a:pt x="297" y="1553"/>
                  </a:cubicBezTo>
                  <a:cubicBezTo>
                    <a:pt x="342" y="1713"/>
                    <a:pt x="365" y="1873"/>
                    <a:pt x="411" y="2032"/>
                  </a:cubicBezTo>
                  <a:cubicBezTo>
                    <a:pt x="479" y="2329"/>
                    <a:pt x="571" y="2649"/>
                    <a:pt x="662" y="2968"/>
                  </a:cubicBezTo>
                  <a:cubicBezTo>
                    <a:pt x="708" y="3128"/>
                    <a:pt x="753" y="3288"/>
                    <a:pt x="799" y="3470"/>
                  </a:cubicBezTo>
                  <a:cubicBezTo>
                    <a:pt x="822" y="3539"/>
                    <a:pt x="867" y="3630"/>
                    <a:pt x="890" y="3722"/>
                  </a:cubicBezTo>
                  <a:cubicBezTo>
                    <a:pt x="913" y="3813"/>
                    <a:pt x="959" y="3904"/>
                    <a:pt x="1004" y="3995"/>
                  </a:cubicBezTo>
                  <a:cubicBezTo>
                    <a:pt x="1118" y="3836"/>
                    <a:pt x="1233" y="3676"/>
                    <a:pt x="1301" y="3493"/>
                  </a:cubicBezTo>
                  <a:cubicBezTo>
                    <a:pt x="1324" y="3448"/>
                    <a:pt x="1324" y="3402"/>
                    <a:pt x="1347" y="3356"/>
                  </a:cubicBezTo>
                  <a:cubicBezTo>
                    <a:pt x="1370" y="3311"/>
                    <a:pt x="1370" y="3265"/>
                    <a:pt x="1392" y="3219"/>
                  </a:cubicBezTo>
                  <a:cubicBezTo>
                    <a:pt x="1415" y="3128"/>
                    <a:pt x="1438" y="3014"/>
                    <a:pt x="1438" y="2923"/>
                  </a:cubicBezTo>
                  <a:cubicBezTo>
                    <a:pt x="1507" y="2557"/>
                    <a:pt x="1484" y="2147"/>
                    <a:pt x="1392" y="1781"/>
                  </a:cubicBezTo>
                  <a:cubicBezTo>
                    <a:pt x="1301" y="1416"/>
                    <a:pt x="1141" y="1051"/>
                    <a:pt x="913" y="754"/>
                  </a:cubicBezTo>
                  <a:cubicBezTo>
                    <a:pt x="799" y="594"/>
                    <a:pt x="662" y="457"/>
                    <a:pt x="502" y="321"/>
                  </a:cubicBezTo>
                  <a:cubicBezTo>
                    <a:pt x="434" y="252"/>
                    <a:pt x="365" y="206"/>
                    <a:pt x="274" y="138"/>
                  </a:cubicBezTo>
                  <a:cubicBezTo>
                    <a:pt x="183" y="92"/>
                    <a:pt x="91" y="47"/>
                    <a:pt x="0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8"/>
            <p:cNvSpPr/>
            <p:nvPr/>
          </p:nvSpPr>
          <p:spPr>
            <a:xfrm>
              <a:off x="7547691" y="4722885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1" y="0"/>
                  </a:moveTo>
                  <a:cubicBezTo>
                    <a:pt x="23" y="114"/>
                    <a:pt x="46" y="206"/>
                    <a:pt x="46" y="297"/>
                  </a:cubicBezTo>
                  <a:cubicBezTo>
                    <a:pt x="69" y="388"/>
                    <a:pt x="69" y="479"/>
                    <a:pt x="92" y="571"/>
                  </a:cubicBezTo>
                  <a:cubicBezTo>
                    <a:pt x="137" y="730"/>
                    <a:pt x="160" y="913"/>
                    <a:pt x="206" y="1073"/>
                  </a:cubicBezTo>
                  <a:cubicBezTo>
                    <a:pt x="229" y="1233"/>
                    <a:pt x="274" y="1392"/>
                    <a:pt x="297" y="1552"/>
                  </a:cubicBezTo>
                  <a:cubicBezTo>
                    <a:pt x="343" y="1712"/>
                    <a:pt x="389" y="1872"/>
                    <a:pt x="411" y="2009"/>
                  </a:cubicBezTo>
                  <a:cubicBezTo>
                    <a:pt x="503" y="2328"/>
                    <a:pt x="571" y="2625"/>
                    <a:pt x="662" y="2945"/>
                  </a:cubicBezTo>
                  <a:cubicBezTo>
                    <a:pt x="708" y="3104"/>
                    <a:pt x="754" y="3287"/>
                    <a:pt x="799" y="3447"/>
                  </a:cubicBezTo>
                  <a:cubicBezTo>
                    <a:pt x="845" y="3538"/>
                    <a:pt x="868" y="3629"/>
                    <a:pt x="891" y="3721"/>
                  </a:cubicBezTo>
                  <a:cubicBezTo>
                    <a:pt x="936" y="3812"/>
                    <a:pt x="959" y="3903"/>
                    <a:pt x="1005" y="3994"/>
                  </a:cubicBezTo>
                  <a:cubicBezTo>
                    <a:pt x="1142" y="3835"/>
                    <a:pt x="1233" y="3652"/>
                    <a:pt x="1302" y="3470"/>
                  </a:cubicBezTo>
                  <a:cubicBezTo>
                    <a:pt x="1324" y="3424"/>
                    <a:pt x="1347" y="3378"/>
                    <a:pt x="1347" y="3333"/>
                  </a:cubicBezTo>
                  <a:cubicBezTo>
                    <a:pt x="1370" y="3287"/>
                    <a:pt x="1393" y="3241"/>
                    <a:pt x="1393" y="3196"/>
                  </a:cubicBezTo>
                  <a:cubicBezTo>
                    <a:pt x="1416" y="3104"/>
                    <a:pt x="1439" y="3013"/>
                    <a:pt x="1461" y="2922"/>
                  </a:cubicBezTo>
                  <a:cubicBezTo>
                    <a:pt x="1507" y="2534"/>
                    <a:pt x="1484" y="2146"/>
                    <a:pt x="1393" y="1780"/>
                  </a:cubicBezTo>
                  <a:cubicBezTo>
                    <a:pt x="1302" y="1392"/>
                    <a:pt x="1142" y="1050"/>
                    <a:pt x="914" y="730"/>
                  </a:cubicBezTo>
                  <a:cubicBezTo>
                    <a:pt x="799" y="571"/>
                    <a:pt x="662" y="434"/>
                    <a:pt x="525" y="320"/>
                  </a:cubicBezTo>
                  <a:cubicBezTo>
                    <a:pt x="434" y="251"/>
                    <a:pt x="366" y="183"/>
                    <a:pt x="274" y="137"/>
                  </a:cubicBezTo>
                  <a:cubicBezTo>
                    <a:pt x="206" y="91"/>
                    <a:pt x="115" y="46"/>
                    <a:pt x="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28"/>
            <p:cNvSpPr/>
            <p:nvPr/>
          </p:nvSpPr>
          <p:spPr>
            <a:xfrm>
              <a:off x="7646429" y="4771148"/>
              <a:ext cx="60025" cy="79766"/>
            </a:xfrm>
            <a:custGeom>
              <a:rect b="b" l="l" r="r" t="t"/>
              <a:pathLst>
                <a:path extrusionOk="0" h="2489" w="1873">
                  <a:moveTo>
                    <a:pt x="1644" y="1"/>
                  </a:moveTo>
                  <a:cubicBezTo>
                    <a:pt x="1553" y="1"/>
                    <a:pt x="1485" y="23"/>
                    <a:pt x="1416" y="23"/>
                  </a:cubicBezTo>
                  <a:cubicBezTo>
                    <a:pt x="1256" y="69"/>
                    <a:pt x="1119" y="115"/>
                    <a:pt x="982" y="183"/>
                  </a:cubicBezTo>
                  <a:cubicBezTo>
                    <a:pt x="731" y="320"/>
                    <a:pt x="503" y="503"/>
                    <a:pt x="320" y="754"/>
                  </a:cubicBezTo>
                  <a:cubicBezTo>
                    <a:pt x="252" y="868"/>
                    <a:pt x="161" y="1005"/>
                    <a:pt x="115" y="1142"/>
                  </a:cubicBezTo>
                  <a:cubicBezTo>
                    <a:pt x="69" y="1302"/>
                    <a:pt x="24" y="1439"/>
                    <a:pt x="1" y="1598"/>
                  </a:cubicBezTo>
                  <a:cubicBezTo>
                    <a:pt x="1" y="1667"/>
                    <a:pt x="1" y="1758"/>
                    <a:pt x="1" y="1827"/>
                  </a:cubicBezTo>
                  <a:cubicBezTo>
                    <a:pt x="1" y="1872"/>
                    <a:pt x="24" y="1895"/>
                    <a:pt x="24" y="1941"/>
                  </a:cubicBezTo>
                  <a:cubicBezTo>
                    <a:pt x="24" y="1964"/>
                    <a:pt x="24" y="1986"/>
                    <a:pt x="24" y="2009"/>
                  </a:cubicBezTo>
                  <a:cubicBezTo>
                    <a:pt x="24" y="2009"/>
                    <a:pt x="47" y="2032"/>
                    <a:pt x="47" y="2055"/>
                  </a:cubicBezTo>
                  <a:cubicBezTo>
                    <a:pt x="47" y="2100"/>
                    <a:pt x="69" y="2123"/>
                    <a:pt x="69" y="2169"/>
                  </a:cubicBezTo>
                  <a:cubicBezTo>
                    <a:pt x="92" y="2215"/>
                    <a:pt x="92" y="2237"/>
                    <a:pt x="115" y="2283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4" y="2374"/>
                  </a:lnTo>
                  <a:cubicBezTo>
                    <a:pt x="206" y="2420"/>
                    <a:pt x="229" y="2443"/>
                    <a:pt x="252" y="2488"/>
                  </a:cubicBezTo>
                  <a:cubicBezTo>
                    <a:pt x="275" y="2443"/>
                    <a:pt x="298" y="2420"/>
                    <a:pt x="320" y="2397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35" y="2283"/>
                    <a:pt x="435" y="2237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49"/>
                  </a:lnTo>
                  <a:cubicBezTo>
                    <a:pt x="823" y="1758"/>
                    <a:pt x="891" y="1690"/>
                    <a:pt x="960" y="1598"/>
                  </a:cubicBezTo>
                  <a:cubicBezTo>
                    <a:pt x="1028" y="1507"/>
                    <a:pt x="1097" y="1416"/>
                    <a:pt x="1142" y="1347"/>
                  </a:cubicBezTo>
                  <a:cubicBezTo>
                    <a:pt x="1279" y="1165"/>
                    <a:pt x="1393" y="982"/>
                    <a:pt x="1507" y="777"/>
                  </a:cubicBezTo>
                  <a:cubicBezTo>
                    <a:pt x="1576" y="662"/>
                    <a:pt x="1644" y="548"/>
                    <a:pt x="1690" y="434"/>
                  </a:cubicBezTo>
                  <a:cubicBezTo>
                    <a:pt x="1736" y="366"/>
                    <a:pt x="1758" y="297"/>
                    <a:pt x="1781" y="229"/>
                  </a:cubicBezTo>
                  <a:cubicBezTo>
                    <a:pt x="1827" y="160"/>
                    <a:pt x="1850" y="92"/>
                    <a:pt x="1873" y="23"/>
                  </a:cubicBezTo>
                  <a:cubicBezTo>
                    <a:pt x="1781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28"/>
            <p:cNvSpPr/>
            <p:nvPr/>
          </p:nvSpPr>
          <p:spPr>
            <a:xfrm>
              <a:off x="2273634" y="4902831"/>
              <a:ext cx="60730" cy="76818"/>
            </a:xfrm>
            <a:custGeom>
              <a:rect b="b" l="l" r="r" t="t"/>
              <a:pathLst>
                <a:path extrusionOk="0" h="2397" w="1895">
                  <a:moveTo>
                    <a:pt x="0" y="0"/>
                  </a:moveTo>
                  <a:cubicBezTo>
                    <a:pt x="23" y="91"/>
                    <a:pt x="46" y="160"/>
                    <a:pt x="69" y="228"/>
                  </a:cubicBezTo>
                  <a:cubicBezTo>
                    <a:pt x="91" y="297"/>
                    <a:pt x="114" y="365"/>
                    <a:pt x="137" y="411"/>
                  </a:cubicBezTo>
                  <a:cubicBezTo>
                    <a:pt x="205" y="548"/>
                    <a:pt x="251" y="662"/>
                    <a:pt x="320" y="753"/>
                  </a:cubicBezTo>
                  <a:cubicBezTo>
                    <a:pt x="388" y="867"/>
                    <a:pt x="434" y="959"/>
                    <a:pt x="502" y="1073"/>
                  </a:cubicBezTo>
                  <a:cubicBezTo>
                    <a:pt x="571" y="1164"/>
                    <a:pt x="639" y="1255"/>
                    <a:pt x="708" y="1324"/>
                  </a:cubicBezTo>
                  <a:cubicBezTo>
                    <a:pt x="845" y="1507"/>
                    <a:pt x="982" y="1666"/>
                    <a:pt x="1141" y="1826"/>
                  </a:cubicBezTo>
                  <a:cubicBezTo>
                    <a:pt x="1233" y="1917"/>
                    <a:pt x="1301" y="2009"/>
                    <a:pt x="1415" y="2100"/>
                  </a:cubicBezTo>
                  <a:cubicBezTo>
                    <a:pt x="1438" y="2123"/>
                    <a:pt x="1461" y="2146"/>
                    <a:pt x="1484" y="2168"/>
                  </a:cubicBezTo>
                  <a:cubicBezTo>
                    <a:pt x="1507" y="2191"/>
                    <a:pt x="1529" y="2214"/>
                    <a:pt x="1552" y="2237"/>
                  </a:cubicBezTo>
                  <a:cubicBezTo>
                    <a:pt x="1621" y="2283"/>
                    <a:pt x="1666" y="2328"/>
                    <a:pt x="1735" y="2397"/>
                  </a:cubicBezTo>
                  <a:cubicBezTo>
                    <a:pt x="1780" y="2305"/>
                    <a:pt x="1803" y="2237"/>
                    <a:pt x="1826" y="2168"/>
                  </a:cubicBezTo>
                  <a:cubicBezTo>
                    <a:pt x="1849" y="2123"/>
                    <a:pt x="1849" y="2100"/>
                    <a:pt x="1849" y="2054"/>
                  </a:cubicBezTo>
                  <a:cubicBezTo>
                    <a:pt x="1872" y="2009"/>
                    <a:pt x="1872" y="1986"/>
                    <a:pt x="1872" y="1940"/>
                  </a:cubicBezTo>
                  <a:cubicBezTo>
                    <a:pt x="1895" y="1803"/>
                    <a:pt x="1895" y="1644"/>
                    <a:pt x="1849" y="1507"/>
                  </a:cubicBezTo>
                  <a:cubicBezTo>
                    <a:pt x="1826" y="1347"/>
                    <a:pt x="1780" y="1210"/>
                    <a:pt x="1712" y="1073"/>
                  </a:cubicBezTo>
                  <a:cubicBezTo>
                    <a:pt x="1666" y="959"/>
                    <a:pt x="1575" y="822"/>
                    <a:pt x="1507" y="708"/>
                  </a:cubicBezTo>
                  <a:cubicBezTo>
                    <a:pt x="1324" y="502"/>
                    <a:pt x="1096" y="320"/>
                    <a:pt x="845" y="183"/>
                  </a:cubicBezTo>
                  <a:cubicBezTo>
                    <a:pt x="730" y="114"/>
                    <a:pt x="594" y="69"/>
                    <a:pt x="457" y="23"/>
                  </a:cubicBezTo>
                  <a:cubicBezTo>
                    <a:pt x="388" y="23"/>
                    <a:pt x="297" y="0"/>
                    <a:pt x="228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28"/>
            <p:cNvSpPr/>
            <p:nvPr/>
          </p:nvSpPr>
          <p:spPr>
            <a:xfrm>
              <a:off x="2350420" y="4853799"/>
              <a:ext cx="48328" cy="128062"/>
            </a:xfrm>
            <a:custGeom>
              <a:rect b="b" l="l" r="r" t="t"/>
              <a:pathLst>
                <a:path extrusionOk="0" h="3996" w="1508">
                  <a:moveTo>
                    <a:pt x="1" y="1"/>
                  </a:moveTo>
                  <a:lnTo>
                    <a:pt x="1" y="1"/>
                  </a:lnTo>
                  <a:cubicBezTo>
                    <a:pt x="24" y="115"/>
                    <a:pt x="24" y="206"/>
                    <a:pt x="46" y="298"/>
                  </a:cubicBezTo>
                  <a:cubicBezTo>
                    <a:pt x="46" y="389"/>
                    <a:pt x="69" y="480"/>
                    <a:pt x="92" y="571"/>
                  </a:cubicBezTo>
                  <a:cubicBezTo>
                    <a:pt x="115" y="754"/>
                    <a:pt x="160" y="914"/>
                    <a:pt x="183" y="1074"/>
                  </a:cubicBezTo>
                  <a:cubicBezTo>
                    <a:pt x="229" y="1233"/>
                    <a:pt x="252" y="1393"/>
                    <a:pt x="297" y="1553"/>
                  </a:cubicBezTo>
                  <a:cubicBezTo>
                    <a:pt x="343" y="1713"/>
                    <a:pt x="366" y="1872"/>
                    <a:pt x="412" y="2032"/>
                  </a:cubicBezTo>
                  <a:cubicBezTo>
                    <a:pt x="480" y="2329"/>
                    <a:pt x="571" y="2649"/>
                    <a:pt x="663" y="2968"/>
                  </a:cubicBezTo>
                  <a:cubicBezTo>
                    <a:pt x="708" y="3128"/>
                    <a:pt x="754" y="3288"/>
                    <a:pt x="800" y="3447"/>
                  </a:cubicBezTo>
                  <a:cubicBezTo>
                    <a:pt x="822" y="3539"/>
                    <a:pt x="868" y="3630"/>
                    <a:pt x="891" y="3721"/>
                  </a:cubicBezTo>
                  <a:cubicBezTo>
                    <a:pt x="914" y="3813"/>
                    <a:pt x="959" y="3904"/>
                    <a:pt x="1005" y="3995"/>
                  </a:cubicBezTo>
                  <a:cubicBezTo>
                    <a:pt x="1119" y="3835"/>
                    <a:pt x="1233" y="3676"/>
                    <a:pt x="1302" y="3493"/>
                  </a:cubicBezTo>
                  <a:cubicBezTo>
                    <a:pt x="1325" y="3447"/>
                    <a:pt x="1325" y="3402"/>
                    <a:pt x="1347" y="3356"/>
                  </a:cubicBezTo>
                  <a:cubicBezTo>
                    <a:pt x="1370" y="3310"/>
                    <a:pt x="1370" y="3265"/>
                    <a:pt x="1393" y="3219"/>
                  </a:cubicBezTo>
                  <a:cubicBezTo>
                    <a:pt x="1416" y="3128"/>
                    <a:pt x="1439" y="3014"/>
                    <a:pt x="1439" y="2922"/>
                  </a:cubicBezTo>
                  <a:cubicBezTo>
                    <a:pt x="1507" y="2557"/>
                    <a:pt x="1484" y="2146"/>
                    <a:pt x="1393" y="1781"/>
                  </a:cubicBezTo>
                  <a:cubicBezTo>
                    <a:pt x="1302" y="1416"/>
                    <a:pt x="1142" y="1051"/>
                    <a:pt x="914" y="754"/>
                  </a:cubicBezTo>
                  <a:cubicBezTo>
                    <a:pt x="800" y="594"/>
                    <a:pt x="663" y="457"/>
                    <a:pt x="503" y="320"/>
                  </a:cubicBezTo>
                  <a:cubicBezTo>
                    <a:pt x="434" y="252"/>
                    <a:pt x="366" y="206"/>
                    <a:pt x="275" y="138"/>
                  </a:cubicBezTo>
                  <a:cubicBezTo>
                    <a:pt x="183" y="92"/>
                    <a:pt x="92" y="46"/>
                    <a:pt x="1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28"/>
            <p:cNvSpPr/>
            <p:nvPr/>
          </p:nvSpPr>
          <p:spPr>
            <a:xfrm>
              <a:off x="2449190" y="4902094"/>
              <a:ext cx="59993" cy="79766"/>
            </a:xfrm>
            <a:custGeom>
              <a:rect b="b" l="l" r="r" t="t"/>
              <a:pathLst>
                <a:path extrusionOk="0" h="2489" w="1872">
                  <a:moveTo>
                    <a:pt x="1621" y="0"/>
                  </a:moveTo>
                  <a:cubicBezTo>
                    <a:pt x="1552" y="23"/>
                    <a:pt x="1461" y="23"/>
                    <a:pt x="1392" y="46"/>
                  </a:cubicBezTo>
                  <a:cubicBezTo>
                    <a:pt x="1256" y="69"/>
                    <a:pt x="1119" y="114"/>
                    <a:pt x="982" y="183"/>
                  </a:cubicBezTo>
                  <a:cubicBezTo>
                    <a:pt x="731" y="320"/>
                    <a:pt x="502" y="525"/>
                    <a:pt x="320" y="753"/>
                  </a:cubicBezTo>
                  <a:cubicBezTo>
                    <a:pt x="228" y="890"/>
                    <a:pt x="160" y="1027"/>
                    <a:pt x="114" y="1164"/>
                  </a:cubicBezTo>
                  <a:cubicBezTo>
                    <a:pt x="46" y="1301"/>
                    <a:pt x="23" y="1461"/>
                    <a:pt x="0" y="1598"/>
                  </a:cubicBezTo>
                  <a:cubicBezTo>
                    <a:pt x="0" y="1689"/>
                    <a:pt x="0" y="1758"/>
                    <a:pt x="0" y="1826"/>
                  </a:cubicBezTo>
                  <a:cubicBezTo>
                    <a:pt x="0" y="1872"/>
                    <a:pt x="0" y="1918"/>
                    <a:pt x="23" y="1940"/>
                  </a:cubicBezTo>
                  <a:cubicBezTo>
                    <a:pt x="23" y="1963"/>
                    <a:pt x="23" y="1986"/>
                    <a:pt x="23" y="2009"/>
                  </a:cubicBezTo>
                  <a:cubicBezTo>
                    <a:pt x="23" y="2032"/>
                    <a:pt x="23" y="2055"/>
                    <a:pt x="46" y="2055"/>
                  </a:cubicBezTo>
                  <a:cubicBezTo>
                    <a:pt x="46" y="2100"/>
                    <a:pt x="46" y="2146"/>
                    <a:pt x="69" y="2169"/>
                  </a:cubicBezTo>
                  <a:cubicBezTo>
                    <a:pt x="91" y="2214"/>
                    <a:pt x="91" y="2237"/>
                    <a:pt x="114" y="2283"/>
                  </a:cubicBezTo>
                  <a:cubicBezTo>
                    <a:pt x="114" y="2306"/>
                    <a:pt x="137" y="2328"/>
                    <a:pt x="137" y="2328"/>
                  </a:cubicBezTo>
                  <a:lnTo>
                    <a:pt x="160" y="2397"/>
                  </a:lnTo>
                  <a:cubicBezTo>
                    <a:pt x="183" y="2420"/>
                    <a:pt x="206" y="2465"/>
                    <a:pt x="228" y="2488"/>
                  </a:cubicBezTo>
                  <a:cubicBezTo>
                    <a:pt x="274" y="2465"/>
                    <a:pt x="297" y="2420"/>
                    <a:pt x="320" y="2397"/>
                  </a:cubicBezTo>
                  <a:cubicBezTo>
                    <a:pt x="343" y="2374"/>
                    <a:pt x="365" y="2328"/>
                    <a:pt x="388" y="2306"/>
                  </a:cubicBezTo>
                  <a:cubicBezTo>
                    <a:pt x="411" y="2283"/>
                    <a:pt x="434" y="2260"/>
                    <a:pt x="457" y="2237"/>
                  </a:cubicBezTo>
                  <a:cubicBezTo>
                    <a:pt x="479" y="2191"/>
                    <a:pt x="502" y="2169"/>
                    <a:pt x="525" y="2146"/>
                  </a:cubicBezTo>
                  <a:lnTo>
                    <a:pt x="753" y="1872"/>
                  </a:lnTo>
                  <a:cubicBezTo>
                    <a:pt x="822" y="1781"/>
                    <a:pt x="890" y="1689"/>
                    <a:pt x="959" y="1598"/>
                  </a:cubicBezTo>
                  <a:cubicBezTo>
                    <a:pt x="1027" y="1507"/>
                    <a:pt x="1073" y="1438"/>
                    <a:pt x="1141" y="1347"/>
                  </a:cubicBezTo>
                  <a:cubicBezTo>
                    <a:pt x="1256" y="1164"/>
                    <a:pt x="1392" y="982"/>
                    <a:pt x="1507" y="776"/>
                  </a:cubicBezTo>
                  <a:cubicBezTo>
                    <a:pt x="1575" y="662"/>
                    <a:pt x="1621" y="548"/>
                    <a:pt x="1689" y="434"/>
                  </a:cubicBezTo>
                  <a:cubicBezTo>
                    <a:pt x="1712" y="365"/>
                    <a:pt x="1758" y="320"/>
                    <a:pt x="1781" y="251"/>
                  </a:cubicBezTo>
                  <a:cubicBezTo>
                    <a:pt x="1803" y="183"/>
                    <a:pt x="1826" y="114"/>
                    <a:pt x="1872" y="23"/>
                  </a:cubicBezTo>
                  <a:cubicBezTo>
                    <a:pt x="1781" y="0"/>
                    <a:pt x="1712" y="0"/>
                    <a:pt x="1621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28"/>
            <p:cNvSpPr/>
            <p:nvPr/>
          </p:nvSpPr>
          <p:spPr>
            <a:xfrm>
              <a:off x="926934" y="4091773"/>
              <a:ext cx="60762" cy="76658"/>
            </a:xfrm>
            <a:custGeom>
              <a:rect b="b" l="l" r="r" t="t"/>
              <a:pathLst>
                <a:path extrusionOk="0" h="2392" w="1896">
                  <a:moveTo>
                    <a:pt x="123" y="1"/>
                  </a:moveTo>
                  <a:cubicBezTo>
                    <a:pt x="86" y="1"/>
                    <a:pt x="46" y="6"/>
                    <a:pt x="1" y="18"/>
                  </a:cubicBezTo>
                  <a:cubicBezTo>
                    <a:pt x="23" y="86"/>
                    <a:pt x="46" y="155"/>
                    <a:pt x="69" y="223"/>
                  </a:cubicBezTo>
                  <a:cubicBezTo>
                    <a:pt x="92" y="292"/>
                    <a:pt x="138" y="360"/>
                    <a:pt x="160" y="429"/>
                  </a:cubicBezTo>
                  <a:cubicBezTo>
                    <a:pt x="206" y="543"/>
                    <a:pt x="275" y="657"/>
                    <a:pt x="320" y="771"/>
                  </a:cubicBezTo>
                  <a:cubicBezTo>
                    <a:pt x="389" y="885"/>
                    <a:pt x="457" y="976"/>
                    <a:pt x="526" y="1068"/>
                  </a:cubicBezTo>
                  <a:cubicBezTo>
                    <a:pt x="571" y="1159"/>
                    <a:pt x="640" y="1250"/>
                    <a:pt x="708" y="1342"/>
                  </a:cubicBezTo>
                  <a:cubicBezTo>
                    <a:pt x="845" y="1524"/>
                    <a:pt x="1005" y="1684"/>
                    <a:pt x="1165" y="1844"/>
                  </a:cubicBezTo>
                  <a:cubicBezTo>
                    <a:pt x="1233" y="1935"/>
                    <a:pt x="1325" y="2003"/>
                    <a:pt x="1416" y="2095"/>
                  </a:cubicBezTo>
                  <a:cubicBezTo>
                    <a:pt x="1439" y="2118"/>
                    <a:pt x="1461" y="2140"/>
                    <a:pt x="1484" y="2163"/>
                  </a:cubicBezTo>
                  <a:cubicBezTo>
                    <a:pt x="1507" y="2186"/>
                    <a:pt x="1530" y="2209"/>
                    <a:pt x="1576" y="2255"/>
                  </a:cubicBezTo>
                  <a:cubicBezTo>
                    <a:pt x="1621" y="2300"/>
                    <a:pt x="1667" y="2346"/>
                    <a:pt x="1735" y="2392"/>
                  </a:cubicBezTo>
                  <a:cubicBezTo>
                    <a:pt x="1781" y="2323"/>
                    <a:pt x="1827" y="2255"/>
                    <a:pt x="1850" y="2186"/>
                  </a:cubicBezTo>
                  <a:cubicBezTo>
                    <a:pt x="1850" y="2140"/>
                    <a:pt x="1872" y="2095"/>
                    <a:pt x="1872" y="2072"/>
                  </a:cubicBezTo>
                  <a:cubicBezTo>
                    <a:pt x="1872" y="2026"/>
                    <a:pt x="1872" y="1981"/>
                    <a:pt x="1895" y="1958"/>
                  </a:cubicBezTo>
                  <a:cubicBezTo>
                    <a:pt x="1895" y="1798"/>
                    <a:pt x="1895" y="1661"/>
                    <a:pt x="1872" y="1501"/>
                  </a:cubicBezTo>
                  <a:cubicBezTo>
                    <a:pt x="1850" y="1364"/>
                    <a:pt x="1804" y="1227"/>
                    <a:pt x="1735" y="1090"/>
                  </a:cubicBezTo>
                  <a:cubicBezTo>
                    <a:pt x="1667" y="954"/>
                    <a:pt x="1598" y="839"/>
                    <a:pt x="1507" y="725"/>
                  </a:cubicBezTo>
                  <a:cubicBezTo>
                    <a:pt x="1325" y="497"/>
                    <a:pt x="1119" y="314"/>
                    <a:pt x="868" y="200"/>
                  </a:cubicBezTo>
                  <a:cubicBezTo>
                    <a:pt x="731" y="132"/>
                    <a:pt x="594" y="63"/>
                    <a:pt x="457" y="41"/>
                  </a:cubicBezTo>
                  <a:cubicBezTo>
                    <a:pt x="389" y="18"/>
                    <a:pt x="320" y="18"/>
                    <a:pt x="229" y="18"/>
                  </a:cubicBezTo>
                  <a:cubicBezTo>
                    <a:pt x="195" y="6"/>
                    <a:pt x="160" y="1"/>
                    <a:pt x="123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8"/>
            <p:cNvSpPr/>
            <p:nvPr/>
          </p:nvSpPr>
          <p:spPr>
            <a:xfrm>
              <a:off x="1004489" y="4043317"/>
              <a:ext cx="47558" cy="128030"/>
            </a:xfrm>
            <a:custGeom>
              <a:rect b="b" l="l" r="r" t="t"/>
              <a:pathLst>
                <a:path extrusionOk="0" h="3995" w="1484">
                  <a:moveTo>
                    <a:pt x="0" y="0"/>
                  </a:moveTo>
                  <a:cubicBezTo>
                    <a:pt x="0" y="115"/>
                    <a:pt x="23" y="206"/>
                    <a:pt x="23" y="297"/>
                  </a:cubicBezTo>
                  <a:cubicBezTo>
                    <a:pt x="46" y="388"/>
                    <a:pt x="69" y="480"/>
                    <a:pt x="69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06" y="1233"/>
                    <a:pt x="251" y="1393"/>
                    <a:pt x="274" y="1553"/>
                  </a:cubicBezTo>
                  <a:cubicBezTo>
                    <a:pt x="320" y="1712"/>
                    <a:pt x="365" y="1872"/>
                    <a:pt x="388" y="2009"/>
                  </a:cubicBezTo>
                  <a:cubicBezTo>
                    <a:pt x="479" y="2329"/>
                    <a:pt x="548" y="2625"/>
                    <a:pt x="639" y="2945"/>
                  </a:cubicBezTo>
                  <a:cubicBezTo>
                    <a:pt x="685" y="3127"/>
                    <a:pt x="731" y="3287"/>
                    <a:pt x="799" y="3447"/>
                  </a:cubicBezTo>
                  <a:cubicBezTo>
                    <a:pt x="822" y="3538"/>
                    <a:pt x="845" y="3630"/>
                    <a:pt x="868" y="3721"/>
                  </a:cubicBezTo>
                  <a:cubicBezTo>
                    <a:pt x="913" y="3812"/>
                    <a:pt x="936" y="3904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9"/>
                    <a:pt x="1324" y="3333"/>
                  </a:cubicBezTo>
                  <a:cubicBezTo>
                    <a:pt x="1347" y="3287"/>
                    <a:pt x="1370" y="3242"/>
                    <a:pt x="1370" y="3196"/>
                  </a:cubicBezTo>
                  <a:cubicBezTo>
                    <a:pt x="1392" y="3105"/>
                    <a:pt x="1415" y="3013"/>
                    <a:pt x="1438" y="2922"/>
                  </a:cubicBezTo>
                  <a:cubicBezTo>
                    <a:pt x="1484" y="2534"/>
                    <a:pt x="1461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71"/>
                    <a:pt x="639" y="434"/>
                    <a:pt x="502" y="320"/>
                  </a:cubicBezTo>
                  <a:cubicBezTo>
                    <a:pt x="434" y="251"/>
                    <a:pt x="343" y="183"/>
                    <a:pt x="251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8"/>
            <p:cNvSpPr/>
            <p:nvPr/>
          </p:nvSpPr>
          <p:spPr>
            <a:xfrm>
              <a:off x="251052" y="4826750"/>
              <a:ext cx="48296" cy="128030"/>
            </a:xfrm>
            <a:custGeom>
              <a:rect b="b" l="l" r="r" t="t"/>
              <a:pathLst>
                <a:path extrusionOk="0" h="3995" w="1507">
                  <a:moveTo>
                    <a:pt x="0" y="0"/>
                  </a:moveTo>
                  <a:cubicBezTo>
                    <a:pt x="0" y="114"/>
                    <a:pt x="23" y="206"/>
                    <a:pt x="46" y="297"/>
                  </a:cubicBezTo>
                  <a:cubicBezTo>
                    <a:pt x="46" y="388"/>
                    <a:pt x="69" y="480"/>
                    <a:pt x="91" y="571"/>
                  </a:cubicBezTo>
                  <a:cubicBezTo>
                    <a:pt x="114" y="731"/>
                    <a:pt x="137" y="913"/>
                    <a:pt x="183" y="1073"/>
                  </a:cubicBezTo>
                  <a:cubicBezTo>
                    <a:pt x="228" y="1233"/>
                    <a:pt x="251" y="1393"/>
                    <a:pt x="297" y="1552"/>
                  </a:cubicBezTo>
                  <a:cubicBezTo>
                    <a:pt x="320" y="1712"/>
                    <a:pt x="365" y="1872"/>
                    <a:pt x="411" y="2009"/>
                  </a:cubicBezTo>
                  <a:cubicBezTo>
                    <a:pt x="479" y="2328"/>
                    <a:pt x="548" y="2625"/>
                    <a:pt x="662" y="2968"/>
                  </a:cubicBezTo>
                  <a:cubicBezTo>
                    <a:pt x="685" y="3127"/>
                    <a:pt x="753" y="3287"/>
                    <a:pt x="799" y="3447"/>
                  </a:cubicBezTo>
                  <a:cubicBezTo>
                    <a:pt x="822" y="3538"/>
                    <a:pt x="845" y="3629"/>
                    <a:pt x="890" y="3721"/>
                  </a:cubicBezTo>
                  <a:cubicBezTo>
                    <a:pt x="913" y="3812"/>
                    <a:pt x="936" y="3903"/>
                    <a:pt x="982" y="3995"/>
                  </a:cubicBezTo>
                  <a:cubicBezTo>
                    <a:pt x="1119" y="3835"/>
                    <a:pt x="1210" y="3652"/>
                    <a:pt x="1278" y="3470"/>
                  </a:cubicBezTo>
                  <a:cubicBezTo>
                    <a:pt x="1301" y="3424"/>
                    <a:pt x="1324" y="3378"/>
                    <a:pt x="1347" y="3333"/>
                  </a:cubicBezTo>
                  <a:cubicBezTo>
                    <a:pt x="1347" y="3287"/>
                    <a:pt x="1370" y="3241"/>
                    <a:pt x="1392" y="3196"/>
                  </a:cubicBezTo>
                  <a:cubicBezTo>
                    <a:pt x="1415" y="3104"/>
                    <a:pt x="1415" y="3013"/>
                    <a:pt x="1438" y="2922"/>
                  </a:cubicBezTo>
                  <a:cubicBezTo>
                    <a:pt x="1507" y="2534"/>
                    <a:pt x="1484" y="2146"/>
                    <a:pt x="1370" y="1781"/>
                  </a:cubicBezTo>
                  <a:cubicBezTo>
                    <a:pt x="1278" y="1393"/>
                    <a:pt x="1119" y="1050"/>
                    <a:pt x="890" y="731"/>
                  </a:cubicBezTo>
                  <a:cubicBezTo>
                    <a:pt x="776" y="594"/>
                    <a:pt x="662" y="434"/>
                    <a:pt x="502" y="320"/>
                  </a:cubicBezTo>
                  <a:cubicBezTo>
                    <a:pt x="434" y="251"/>
                    <a:pt x="342" y="183"/>
                    <a:pt x="274" y="137"/>
                  </a:cubicBezTo>
                  <a:cubicBezTo>
                    <a:pt x="183" y="92"/>
                    <a:pt x="91" y="46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8"/>
            <p:cNvSpPr/>
            <p:nvPr/>
          </p:nvSpPr>
          <p:spPr>
            <a:xfrm>
              <a:off x="349053" y="4875014"/>
              <a:ext cx="60762" cy="79766"/>
            </a:xfrm>
            <a:custGeom>
              <a:rect b="b" l="l" r="r" t="t"/>
              <a:pathLst>
                <a:path extrusionOk="0" h="2489" w="1896">
                  <a:moveTo>
                    <a:pt x="1644" y="1"/>
                  </a:moveTo>
                  <a:cubicBezTo>
                    <a:pt x="1576" y="1"/>
                    <a:pt x="1484" y="24"/>
                    <a:pt x="1416" y="24"/>
                  </a:cubicBezTo>
                  <a:cubicBezTo>
                    <a:pt x="1279" y="69"/>
                    <a:pt x="1119" y="115"/>
                    <a:pt x="1005" y="183"/>
                  </a:cubicBezTo>
                  <a:cubicBezTo>
                    <a:pt x="731" y="320"/>
                    <a:pt x="503" y="503"/>
                    <a:pt x="343" y="754"/>
                  </a:cubicBezTo>
                  <a:cubicBezTo>
                    <a:pt x="252" y="891"/>
                    <a:pt x="183" y="1005"/>
                    <a:pt x="115" y="1165"/>
                  </a:cubicBezTo>
                  <a:cubicBezTo>
                    <a:pt x="69" y="1302"/>
                    <a:pt x="23" y="1439"/>
                    <a:pt x="23" y="1598"/>
                  </a:cubicBezTo>
                  <a:cubicBezTo>
                    <a:pt x="1" y="1667"/>
                    <a:pt x="23" y="1758"/>
                    <a:pt x="23" y="1827"/>
                  </a:cubicBezTo>
                  <a:cubicBezTo>
                    <a:pt x="23" y="1872"/>
                    <a:pt x="23" y="1895"/>
                    <a:pt x="23" y="1941"/>
                  </a:cubicBezTo>
                  <a:cubicBezTo>
                    <a:pt x="23" y="1964"/>
                    <a:pt x="46" y="1987"/>
                    <a:pt x="46" y="2009"/>
                  </a:cubicBezTo>
                  <a:cubicBezTo>
                    <a:pt x="46" y="2009"/>
                    <a:pt x="46" y="2032"/>
                    <a:pt x="46" y="2055"/>
                  </a:cubicBezTo>
                  <a:cubicBezTo>
                    <a:pt x="69" y="2101"/>
                    <a:pt x="69" y="2123"/>
                    <a:pt x="92" y="2169"/>
                  </a:cubicBezTo>
                  <a:cubicBezTo>
                    <a:pt x="92" y="2215"/>
                    <a:pt x="115" y="2238"/>
                    <a:pt x="138" y="2283"/>
                  </a:cubicBezTo>
                  <a:cubicBezTo>
                    <a:pt x="138" y="2306"/>
                    <a:pt x="138" y="2306"/>
                    <a:pt x="160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89"/>
                  </a:cubicBezTo>
                  <a:cubicBezTo>
                    <a:pt x="297" y="2443"/>
                    <a:pt x="320" y="2420"/>
                    <a:pt x="343" y="2397"/>
                  </a:cubicBezTo>
                  <a:cubicBezTo>
                    <a:pt x="366" y="2352"/>
                    <a:pt x="389" y="2329"/>
                    <a:pt x="412" y="2306"/>
                  </a:cubicBezTo>
                  <a:cubicBezTo>
                    <a:pt x="434" y="2283"/>
                    <a:pt x="457" y="2260"/>
                    <a:pt x="480" y="2215"/>
                  </a:cubicBezTo>
                  <a:cubicBezTo>
                    <a:pt x="503" y="2192"/>
                    <a:pt x="526" y="2169"/>
                    <a:pt x="548" y="2146"/>
                  </a:cubicBezTo>
                  <a:lnTo>
                    <a:pt x="777" y="1850"/>
                  </a:lnTo>
                  <a:cubicBezTo>
                    <a:pt x="845" y="1781"/>
                    <a:pt x="914" y="1690"/>
                    <a:pt x="959" y="1598"/>
                  </a:cubicBezTo>
                  <a:cubicBezTo>
                    <a:pt x="1028" y="1507"/>
                    <a:pt x="1096" y="1416"/>
                    <a:pt x="1165" y="1347"/>
                  </a:cubicBezTo>
                  <a:cubicBezTo>
                    <a:pt x="1279" y="1165"/>
                    <a:pt x="1416" y="982"/>
                    <a:pt x="1530" y="777"/>
                  </a:cubicBezTo>
                  <a:cubicBezTo>
                    <a:pt x="1598" y="663"/>
                    <a:pt x="1644" y="549"/>
                    <a:pt x="1713" y="434"/>
                  </a:cubicBezTo>
                  <a:cubicBezTo>
                    <a:pt x="1735" y="366"/>
                    <a:pt x="1758" y="297"/>
                    <a:pt x="1804" y="229"/>
                  </a:cubicBezTo>
                  <a:cubicBezTo>
                    <a:pt x="1827" y="161"/>
                    <a:pt x="1850" y="92"/>
                    <a:pt x="1895" y="24"/>
                  </a:cubicBezTo>
                  <a:cubicBezTo>
                    <a:pt x="1804" y="1"/>
                    <a:pt x="1713" y="1"/>
                    <a:pt x="1644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8"/>
            <p:cNvSpPr/>
            <p:nvPr/>
          </p:nvSpPr>
          <p:spPr>
            <a:xfrm>
              <a:off x="8770015" y="4317612"/>
              <a:ext cx="60762" cy="76850"/>
            </a:xfrm>
            <a:custGeom>
              <a:rect b="b" l="l" r="r" t="t"/>
              <a:pathLst>
                <a:path extrusionOk="0" h="2398" w="1896">
                  <a:moveTo>
                    <a:pt x="1" y="1"/>
                  </a:moveTo>
                  <a:cubicBezTo>
                    <a:pt x="23" y="92"/>
                    <a:pt x="46" y="161"/>
                    <a:pt x="69" y="229"/>
                  </a:cubicBezTo>
                  <a:cubicBezTo>
                    <a:pt x="92" y="298"/>
                    <a:pt x="115" y="366"/>
                    <a:pt x="160" y="435"/>
                  </a:cubicBezTo>
                  <a:cubicBezTo>
                    <a:pt x="206" y="549"/>
                    <a:pt x="275" y="663"/>
                    <a:pt x="320" y="777"/>
                  </a:cubicBezTo>
                  <a:cubicBezTo>
                    <a:pt x="389" y="868"/>
                    <a:pt x="457" y="982"/>
                    <a:pt x="503" y="1074"/>
                  </a:cubicBezTo>
                  <a:cubicBezTo>
                    <a:pt x="571" y="1165"/>
                    <a:pt x="640" y="1256"/>
                    <a:pt x="708" y="1348"/>
                  </a:cubicBezTo>
                  <a:cubicBezTo>
                    <a:pt x="845" y="1507"/>
                    <a:pt x="982" y="1690"/>
                    <a:pt x="1142" y="1850"/>
                  </a:cubicBezTo>
                  <a:cubicBezTo>
                    <a:pt x="1233" y="1918"/>
                    <a:pt x="1324" y="2010"/>
                    <a:pt x="1416" y="2101"/>
                  </a:cubicBezTo>
                  <a:cubicBezTo>
                    <a:pt x="1439" y="2124"/>
                    <a:pt x="1461" y="2146"/>
                    <a:pt x="1484" y="2169"/>
                  </a:cubicBezTo>
                  <a:cubicBezTo>
                    <a:pt x="1507" y="2192"/>
                    <a:pt x="1530" y="2215"/>
                    <a:pt x="1553" y="2238"/>
                  </a:cubicBezTo>
                  <a:cubicBezTo>
                    <a:pt x="1621" y="2283"/>
                    <a:pt x="1667" y="2352"/>
                    <a:pt x="1735" y="2398"/>
                  </a:cubicBezTo>
                  <a:cubicBezTo>
                    <a:pt x="1781" y="2329"/>
                    <a:pt x="1804" y="2261"/>
                    <a:pt x="1827" y="2169"/>
                  </a:cubicBezTo>
                  <a:cubicBezTo>
                    <a:pt x="1849" y="2146"/>
                    <a:pt x="1849" y="2101"/>
                    <a:pt x="1872" y="2055"/>
                  </a:cubicBezTo>
                  <a:cubicBezTo>
                    <a:pt x="1872" y="2032"/>
                    <a:pt x="1872" y="1987"/>
                    <a:pt x="1895" y="1941"/>
                  </a:cubicBezTo>
                  <a:cubicBezTo>
                    <a:pt x="1895" y="1804"/>
                    <a:pt x="1895" y="1644"/>
                    <a:pt x="1872" y="1507"/>
                  </a:cubicBezTo>
                  <a:cubicBezTo>
                    <a:pt x="1849" y="1370"/>
                    <a:pt x="1804" y="1211"/>
                    <a:pt x="1735" y="1096"/>
                  </a:cubicBezTo>
                  <a:cubicBezTo>
                    <a:pt x="1667" y="960"/>
                    <a:pt x="1598" y="845"/>
                    <a:pt x="1507" y="731"/>
                  </a:cubicBezTo>
                  <a:cubicBezTo>
                    <a:pt x="1324" y="503"/>
                    <a:pt x="1119" y="320"/>
                    <a:pt x="868" y="183"/>
                  </a:cubicBezTo>
                  <a:cubicBezTo>
                    <a:pt x="731" y="115"/>
                    <a:pt x="594" y="69"/>
                    <a:pt x="457" y="47"/>
                  </a:cubicBezTo>
                  <a:cubicBezTo>
                    <a:pt x="389" y="24"/>
                    <a:pt x="320" y="1"/>
                    <a:pt x="229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8"/>
            <p:cNvSpPr/>
            <p:nvPr/>
          </p:nvSpPr>
          <p:spPr>
            <a:xfrm>
              <a:off x="8846833" y="4269348"/>
              <a:ext cx="48296" cy="127293"/>
            </a:xfrm>
            <a:custGeom>
              <a:rect b="b" l="l" r="r" t="t"/>
              <a:pathLst>
                <a:path extrusionOk="0" h="3972" w="1507">
                  <a:moveTo>
                    <a:pt x="0" y="0"/>
                  </a:moveTo>
                  <a:lnTo>
                    <a:pt x="0" y="0"/>
                  </a:lnTo>
                  <a:cubicBezTo>
                    <a:pt x="23" y="92"/>
                    <a:pt x="23" y="183"/>
                    <a:pt x="46" y="297"/>
                  </a:cubicBezTo>
                  <a:cubicBezTo>
                    <a:pt x="69" y="388"/>
                    <a:pt x="69" y="480"/>
                    <a:pt x="92" y="548"/>
                  </a:cubicBezTo>
                  <a:cubicBezTo>
                    <a:pt x="137" y="731"/>
                    <a:pt x="160" y="891"/>
                    <a:pt x="206" y="1073"/>
                  </a:cubicBezTo>
                  <a:cubicBezTo>
                    <a:pt x="229" y="1233"/>
                    <a:pt x="274" y="1393"/>
                    <a:pt x="297" y="1553"/>
                  </a:cubicBezTo>
                  <a:cubicBezTo>
                    <a:pt x="343" y="1689"/>
                    <a:pt x="388" y="1849"/>
                    <a:pt x="411" y="2009"/>
                  </a:cubicBezTo>
                  <a:cubicBezTo>
                    <a:pt x="502" y="2329"/>
                    <a:pt x="571" y="2625"/>
                    <a:pt x="662" y="2945"/>
                  </a:cubicBezTo>
                  <a:cubicBezTo>
                    <a:pt x="708" y="3105"/>
                    <a:pt x="753" y="3264"/>
                    <a:pt x="799" y="3447"/>
                  </a:cubicBezTo>
                  <a:cubicBezTo>
                    <a:pt x="845" y="3538"/>
                    <a:pt x="868" y="3607"/>
                    <a:pt x="890" y="3698"/>
                  </a:cubicBezTo>
                  <a:cubicBezTo>
                    <a:pt x="936" y="3789"/>
                    <a:pt x="959" y="3881"/>
                    <a:pt x="1005" y="3972"/>
                  </a:cubicBezTo>
                  <a:cubicBezTo>
                    <a:pt x="1142" y="3812"/>
                    <a:pt x="1233" y="3652"/>
                    <a:pt x="1301" y="3470"/>
                  </a:cubicBezTo>
                  <a:cubicBezTo>
                    <a:pt x="1324" y="3424"/>
                    <a:pt x="1347" y="3379"/>
                    <a:pt x="1347" y="3333"/>
                  </a:cubicBezTo>
                  <a:cubicBezTo>
                    <a:pt x="1370" y="3287"/>
                    <a:pt x="1393" y="3242"/>
                    <a:pt x="1393" y="3196"/>
                  </a:cubicBezTo>
                  <a:cubicBezTo>
                    <a:pt x="1415" y="3105"/>
                    <a:pt x="1438" y="3013"/>
                    <a:pt x="1461" y="2922"/>
                  </a:cubicBezTo>
                  <a:cubicBezTo>
                    <a:pt x="1507" y="2534"/>
                    <a:pt x="1484" y="2146"/>
                    <a:pt x="1393" y="1758"/>
                  </a:cubicBezTo>
                  <a:cubicBezTo>
                    <a:pt x="1301" y="1393"/>
                    <a:pt x="1142" y="1028"/>
                    <a:pt x="913" y="731"/>
                  </a:cubicBezTo>
                  <a:cubicBezTo>
                    <a:pt x="799" y="571"/>
                    <a:pt x="662" y="434"/>
                    <a:pt x="525" y="297"/>
                  </a:cubicBezTo>
                  <a:cubicBezTo>
                    <a:pt x="434" y="251"/>
                    <a:pt x="365" y="183"/>
                    <a:pt x="274" y="137"/>
                  </a:cubicBezTo>
                  <a:cubicBezTo>
                    <a:pt x="206" y="69"/>
                    <a:pt x="114" y="23"/>
                    <a:pt x="0" y="0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8"/>
            <p:cNvSpPr/>
            <p:nvPr/>
          </p:nvSpPr>
          <p:spPr>
            <a:xfrm>
              <a:off x="8945571" y="4317612"/>
              <a:ext cx="60025" cy="79029"/>
            </a:xfrm>
            <a:custGeom>
              <a:rect b="b" l="l" r="r" t="t"/>
              <a:pathLst>
                <a:path extrusionOk="0" h="2466" w="1873">
                  <a:moveTo>
                    <a:pt x="1644" y="1"/>
                  </a:moveTo>
                  <a:cubicBezTo>
                    <a:pt x="1553" y="1"/>
                    <a:pt x="1484" y="1"/>
                    <a:pt x="1416" y="24"/>
                  </a:cubicBezTo>
                  <a:cubicBezTo>
                    <a:pt x="1256" y="47"/>
                    <a:pt x="1119" y="115"/>
                    <a:pt x="982" y="183"/>
                  </a:cubicBezTo>
                  <a:cubicBezTo>
                    <a:pt x="731" y="298"/>
                    <a:pt x="503" y="503"/>
                    <a:pt x="320" y="754"/>
                  </a:cubicBezTo>
                  <a:cubicBezTo>
                    <a:pt x="252" y="868"/>
                    <a:pt x="160" y="1005"/>
                    <a:pt x="115" y="1142"/>
                  </a:cubicBezTo>
                  <a:cubicBezTo>
                    <a:pt x="69" y="1279"/>
                    <a:pt x="24" y="1439"/>
                    <a:pt x="1" y="1599"/>
                  </a:cubicBezTo>
                  <a:cubicBezTo>
                    <a:pt x="1" y="1667"/>
                    <a:pt x="1" y="1736"/>
                    <a:pt x="1" y="1827"/>
                  </a:cubicBezTo>
                  <a:cubicBezTo>
                    <a:pt x="1" y="1850"/>
                    <a:pt x="24" y="1895"/>
                    <a:pt x="24" y="1941"/>
                  </a:cubicBezTo>
                  <a:cubicBezTo>
                    <a:pt x="24" y="1964"/>
                    <a:pt x="24" y="1964"/>
                    <a:pt x="24" y="1987"/>
                  </a:cubicBezTo>
                  <a:cubicBezTo>
                    <a:pt x="24" y="2010"/>
                    <a:pt x="46" y="2032"/>
                    <a:pt x="46" y="2055"/>
                  </a:cubicBezTo>
                  <a:cubicBezTo>
                    <a:pt x="46" y="2078"/>
                    <a:pt x="69" y="2124"/>
                    <a:pt x="69" y="2169"/>
                  </a:cubicBezTo>
                  <a:cubicBezTo>
                    <a:pt x="92" y="2192"/>
                    <a:pt x="92" y="2238"/>
                    <a:pt x="115" y="2261"/>
                  </a:cubicBezTo>
                  <a:cubicBezTo>
                    <a:pt x="138" y="2283"/>
                    <a:pt x="138" y="2306"/>
                    <a:pt x="138" y="2329"/>
                  </a:cubicBezTo>
                  <a:lnTo>
                    <a:pt x="183" y="2375"/>
                  </a:lnTo>
                  <a:cubicBezTo>
                    <a:pt x="206" y="2420"/>
                    <a:pt x="229" y="2443"/>
                    <a:pt x="252" y="2466"/>
                  </a:cubicBezTo>
                  <a:cubicBezTo>
                    <a:pt x="275" y="2443"/>
                    <a:pt x="297" y="2420"/>
                    <a:pt x="320" y="2375"/>
                  </a:cubicBezTo>
                  <a:cubicBezTo>
                    <a:pt x="343" y="2352"/>
                    <a:pt x="366" y="2329"/>
                    <a:pt x="389" y="2306"/>
                  </a:cubicBezTo>
                  <a:cubicBezTo>
                    <a:pt x="412" y="2261"/>
                    <a:pt x="434" y="2238"/>
                    <a:pt x="457" y="2215"/>
                  </a:cubicBezTo>
                  <a:cubicBezTo>
                    <a:pt x="480" y="2192"/>
                    <a:pt x="503" y="2169"/>
                    <a:pt x="526" y="2146"/>
                  </a:cubicBezTo>
                  <a:lnTo>
                    <a:pt x="754" y="1850"/>
                  </a:lnTo>
                  <a:cubicBezTo>
                    <a:pt x="822" y="1758"/>
                    <a:pt x="891" y="1667"/>
                    <a:pt x="959" y="1599"/>
                  </a:cubicBezTo>
                  <a:cubicBezTo>
                    <a:pt x="1028" y="1507"/>
                    <a:pt x="1096" y="1416"/>
                    <a:pt x="1142" y="1325"/>
                  </a:cubicBezTo>
                  <a:cubicBezTo>
                    <a:pt x="1279" y="1142"/>
                    <a:pt x="1393" y="960"/>
                    <a:pt x="1507" y="754"/>
                  </a:cubicBezTo>
                  <a:cubicBezTo>
                    <a:pt x="1576" y="663"/>
                    <a:pt x="1644" y="549"/>
                    <a:pt x="1690" y="412"/>
                  </a:cubicBezTo>
                  <a:cubicBezTo>
                    <a:pt x="1735" y="366"/>
                    <a:pt x="1758" y="298"/>
                    <a:pt x="1781" y="229"/>
                  </a:cubicBezTo>
                  <a:cubicBezTo>
                    <a:pt x="1827" y="161"/>
                    <a:pt x="1850" y="92"/>
                    <a:pt x="1872" y="1"/>
                  </a:cubicBezTo>
                  <a:close/>
                </a:path>
              </a:pathLst>
            </a:custGeom>
            <a:solidFill>
              <a:srgbClr val="76B32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8"/>
            <p:cNvSpPr/>
            <p:nvPr/>
          </p:nvSpPr>
          <p:spPr>
            <a:xfrm>
              <a:off x="6970548" y="1426030"/>
              <a:ext cx="416970" cy="2307164"/>
            </a:xfrm>
            <a:custGeom>
              <a:rect b="b" l="l" r="r" t="t"/>
              <a:pathLst>
                <a:path extrusionOk="0" h="71992" w="13011">
                  <a:moveTo>
                    <a:pt x="3242" y="1"/>
                  </a:moveTo>
                  <a:lnTo>
                    <a:pt x="0" y="71991"/>
                  </a:lnTo>
                  <a:lnTo>
                    <a:pt x="13011" y="71991"/>
                  </a:lnTo>
                  <a:lnTo>
                    <a:pt x="9747" y="1"/>
                  </a:lnTo>
                  <a:lnTo>
                    <a:pt x="6506" y="868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8"/>
            <p:cNvSpPr/>
            <p:nvPr/>
          </p:nvSpPr>
          <p:spPr>
            <a:xfrm>
              <a:off x="7062716" y="1426030"/>
              <a:ext cx="229716" cy="267757"/>
            </a:xfrm>
            <a:custGeom>
              <a:rect b="b" l="l" r="r" t="t"/>
              <a:pathLst>
                <a:path extrusionOk="0" h="8355" w="7168">
                  <a:moveTo>
                    <a:pt x="366" y="1"/>
                  </a:moveTo>
                  <a:lnTo>
                    <a:pt x="0" y="8355"/>
                  </a:lnTo>
                  <a:cubicBezTo>
                    <a:pt x="1849" y="7031"/>
                    <a:pt x="4040" y="6232"/>
                    <a:pt x="6300" y="6232"/>
                  </a:cubicBezTo>
                  <a:cubicBezTo>
                    <a:pt x="6597" y="6232"/>
                    <a:pt x="6871" y="6232"/>
                    <a:pt x="7167" y="6255"/>
                  </a:cubicBezTo>
                  <a:lnTo>
                    <a:pt x="6871" y="1"/>
                  </a:lnTo>
                  <a:lnTo>
                    <a:pt x="3630" y="86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8"/>
            <p:cNvSpPr/>
            <p:nvPr/>
          </p:nvSpPr>
          <p:spPr>
            <a:xfrm>
              <a:off x="6970548" y="3385703"/>
              <a:ext cx="416970" cy="347491"/>
            </a:xfrm>
            <a:custGeom>
              <a:rect b="b" l="l" r="r" t="t"/>
              <a:pathLst>
                <a:path extrusionOk="0" h="10843" w="13011">
                  <a:moveTo>
                    <a:pt x="12509" y="0"/>
                  </a:moveTo>
                  <a:cubicBezTo>
                    <a:pt x="10500" y="3059"/>
                    <a:pt x="7145" y="5159"/>
                    <a:pt x="3013" y="5547"/>
                  </a:cubicBezTo>
                  <a:cubicBezTo>
                    <a:pt x="2701" y="5577"/>
                    <a:pt x="2392" y="5593"/>
                    <a:pt x="2084" y="5593"/>
                  </a:cubicBezTo>
                  <a:cubicBezTo>
                    <a:pt x="1469" y="5593"/>
                    <a:pt x="860" y="5532"/>
                    <a:pt x="251" y="5410"/>
                  </a:cubicBezTo>
                  <a:lnTo>
                    <a:pt x="0" y="10842"/>
                  </a:lnTo>
                  <a:lnTo>
                    <a:pt x="13011" y="10842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8"/>
            <p:cNvSpPr/>
            <p:nvPr/>
          </p:nvSpPr>
          <p:spPr>
            <a:xfrm>
              <a:off x="6923726" y="3665862"/>
              <a:ext cx="509876" cy="577175"/>
            </a:xfrm>
            <a:custGeom>
              <a:rect b="b" l="l" r="r" t="t"/>
              <a:pathLst>
                <a:path extrusionOk="0" h="18010" w="15910">
                  <a:moveTo>
                    <a:pt x="1" y="1"/>
                  </a:moveTo>
                  <a:lnTo>
                    <a:pt x="1" y="18010"/>
                  </a:lnTo>
                  <a:lnTo>
                    <a:pt x="15910" y="18010"/>
                  </a:lnTo>
                  <a:lnTo>
                    <a:pt x="1591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8"/>
            <p:cNvSpPr/>
            <p:nvPr/>
          </p:nvSpPr>
          <p:spPr>
            <a:xfrm>
              <a:off x="6923726" y="3929933"/>
              <a:ext cx="509876" cy="313104"/>
            </a:xfrm>
            <a:custGeom>
              <a:rect b="b" l="l" r="r" t="t"/>
              <a:pathLst>
                <a:path extrusionOk="0" h="9770" w="15910">
                  <a:moveTo>
                    <a:pt x="15910" y="0"/>
                  </a:moveTo>
                  <a:cubicBezTo>
                    <a:pt x="14586" y="3698"/>
                    <a:pt x="10957" y="6711"/>
                    <a:pt x="7008" y="6711"/>
                  </a:cubicBezTo>
                  <a:cubicBezTo>
                    <a:pt x="4269" y="6711"/>
                    <a:pt x="1849" y="5798"/>
                    <a:pt x="1" y="4223"/>
                  </a:cubicBezTo>
                  <a:lnTo>
                    <a:pt x="1" y="9770"/>
                  </a:lnTo>
                  <a:lnTo>
                    <a:pt x="15910" y="9770"/>
                  </a:lnTo>
                  <a:lnTo>
                    <a:pt x="1591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8"/>
            <p:cNvSpPr/>
            <p:nvPr/>
          </p:nvSpPr>
          <p:spPr>
            <a:xfrm>
              <a:off x="6939077" y="1123181"/>
              <a:ext cx="594000" cy="330666"/>
            </a:xfrm>
            <a:custGeom>
              <a:rect b="b" l="l" r="r" t="t"/>
              <a:pathLst>
                <a:path extrusionOk="0" h="10318" w="18535">
                  <a:moveTo>
                    <a:pt x="1" y="1"/>
                  </a:moveTo>
                  <a:lnTo>
                    <a:pt x="1" y="10318"/>
                  </a:lnTo>
                  <a:lnTo>
                    <a:pt x="15933" y="10318"/>
                  </a:lnTo>
                  <a:cubicBezTo>
                    <a:pt x="15933" y="10318"/>
                    <a:pt x="18535" y="9200"/>
                    <a:pt x="18535" y="5159"/>
                  </a:cubicBezTo>
                  <a:cubicBezTo>
                    <a:pt x="18535" y="1119"/>
                    <a:pt x="15933" y="1"/>
                    <a:pt x="1593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8"/>
            <p:cNvSpPr/>
            <p:nvPr/>
          </p:nvSpPr>
          <p:spPr>
            <a:xfrm>
              <a:off x="6999070" y="809596"/>
              <a:ext cx="1020456" cy="577688"/>
            </a:xfrm>
            <a:custGeom>
              <a:rect b="b" l="l" r="r" t="t"/>
              <a:pathLst>
                <a:path extrusionOk="0" h="18026" w="31842">
                  <a:moveTo>
                    <a:pt x="26393" y="1"/>
                  </a:moveTo>
                  <a:cubicBezTo>
                    <a:pt x="25847" y="1"/>
                    <a:pt x="25307" y="113"/>
                    <a:pt x="24812" y="336"/>
                  </a:cubicBezTo>
                  <a:lnTo>
                    <a:pt x="1" y="11475"/>
                  </a:lnTo>
                  <a:lnTo>
                    <a:pt x="1" y="18026"/>
                  </a:lnTo>
                  <a:lnTo>
                    <a:pt x="28076" y="8279"/>
                  </a:lnTo>
                  <a:cubicBezTo>
                    <a:pt x="28897" y="7960"/>
                    <a:pt x="29605" y="7389"/>
                    <a:pt x="30061" y="6659"/>
                  </a:cubicBezTo>
                  <a:lnTo>
                    <a:pt x="30404" y="6065"/>
                  </a:lnTo>
                  <a:cubicBezTo>
                    <a:pt x="31842" y="3714"/>
                    <a:pt x="30472" y="656"/>
                    <a:pt x="27756" y="177"/>
                  </a:cubicBezTo>
                  <a:lnTo>
                    <a:pt x="27094" y="62"/>
                  </a:lnTo>
                  <a:cubicBezTo>
                    <a:pt x="26861" y="21"/>
                    <a:pt x="26626" y="1"/>
                    <a:pt x="2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8"/>
            <p:cNvSpPr/>
            <p:nvPr/>
          </p:nvSpPr>
          <p:spPr>
            <a:xfrm>
              <a:off x="6455576" y="460439"/>
              <a:ext cx="525964" cy="784939"/>
            </a:xfrm>
            <a:custGeom>
              <a:rect b="b" l="l" r="r" t="t"/>
              <a:pathLst>
                <a:path extrusionOk="0" h="24493" w="16412">
                  <a:moveTo>
                    <a:pt x="4108" y="1"/>
                  </a:moveTo>
                  <a:cubicBezTo>
                    <a:pt x="2291" y="1"/>
                    <a:pt x="619" y="1262"/>
                    <a:pt x="251" y="3174"/>
                  </a:cubicBezTo>
                  <a:lnTo>
                    <a:pt x="160" y="3608"/>
                  </a:lnTo>
                  <a:cubicBezTo>
                    <a:pt x="0" y="4544"/>
                    <a:pt x="160" y="5502"/>
                    <a:pt x="617" y="6301"/>
                  </a:cubicBezTo>
                  <a:lnTo>
                    <a:pt x="11025" y="24493"/>
                  </a:lnTo>
                  <a:lnTo>
                    <a:pt x="16412" y="21662"/>
                  </a:lnTo>
                  <a:lnTo>
                    <a:pt x="8126" y="2535"/>
                  </a:lnTo>
                  <a:cubicBezTo>
                    <a:pt x="7715" y="1531"/>
                    <a:pt x="6894" y="777"/>
                    <a:pt x="5889" y="412"/>
                  </a:cubicBezTo>
                  <a:lnTo>
                    <a:pt x="5433" y="230"/>
                  </a:lnTo>
                  <a:cubicBezTo>
                    <a:pt x="4994" y="74"/>
                    <a:pt x="4547" y="1"/>
                    <a:pt x="4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8"/>
            <p:cNvSpPr/>
            <p:nvPr/>
          </p:nvSpPr>
          <p:spPr>
            <a:xfrm>
              <a:off x="6599662" y="1366774"/>
              <a:ext cx="399440" cy="880954"/>
            </a:xfrm>
            <a:custGeom>
              <a:rect b="b" l="l" r="r" t="t"/>
              <a:pathLst>
                <a:path extrusionOk="0" h="27489" w="12464">
                  <a:moveTo>
                    <a:pt x="8127" y="1"/>
                  </a:moveTo>
                  <a:lnTo>
                    <a:pt x="298" y="21799"/>
                  </a:lnTo>
                  <a:cubicBezTo>
                    <a:pt x="1" y="22689"/>
                    <a:pt x="1" y="23648"/>
                    <a:pt x="343" y="24515"/>
                  </a:cubicBezTo>
                  <a:lnTo>
                    <a:pt x="503" y="24972"/>
                  </a:lnTo>
                  <a:cubicBezTo>
                    <a:pt x="1120" y="26553"/>
                    <a:pt x="2624" y="27488"/>
                    <a:pt x="4181" y="27488"/>
                  </a:cubicBezTo>
                  <a:cubicBezTo>
                    <a:pt x="4871" y="27488"/>
                    <a:pt x="5571" y="27304"/>
                    <a:pt x="6209" y="26912"/>
                  </a:cubicBezTo>
                  <a:cubicBezTo>
                    <a:pt x="7145" y="26318"/>
                    <a:pt x="7807" y="25382"/>
                    <a:pt x="8013" y="24287"/>
                  </a:cubicBezTo>
                  <a:lnTo>
                    <a:pt x="12464" y="617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8"/>
            <p:cNvSpPr/>
            <p:nvPr/>
          </p:nvSpPr>
          <p:spPr>
            <a:xfrm>
              <a:off x="6687440" y="1123181"/>
              <a:ext cx="370181" cy="330666"/>
            </a:xfrm>
            <a:custGeom>
              <a:rect b="b" l="l" r="r" t="t"/>
              <a:pathLst>
                <a:path extrusionOk="0" h="10318" w="11551">
                  <a:moveTo>
                    <a:pt x="5936" y="1"/>
                  </a:moveTo>
                  <a:cubicBezTo>
                    <a:pt x="5456" y="1"/>
                    <a:pt x="5000" y="161"/>
                    <a:pt x="4634" y="480"/>
                  </a:cubicBezTo>
                  <a:lnTo>
                    <a:pt x="914" y="3653"/>
                  </a:lnTo>
                  <a:cubicBezTo>
                    <a:pt x="1" y="4452"/>
                    <a:pt x="1" y="5867"/>
                    <a:pt x="914" y="6666"/>
                  </a:cubicBezTo>
                  <a:lnTo>
                    <a:pt x="4634" y="9839"/>
                  </a:lnTo>
                  <a:cubicBezTo>
                    <a:pt x="5000" y="10158"/>
                    <a:pt x="5456" y="10318"/>
                    <a:pt x="5936" y="10318"/>
                  </a:cubicBezTo>
                  <a:lnTo>
                    <a:pt x="8971" y="10318"/>
                  </a:lnTo>
                  <a:cubicBezTo>
                    <a:pt x="8971" y="10318"/>
                    <a:pt x="11551" y="9200"/>
                    <a:pt x="11551" y="5159"/>
                  </a:cubicBezTo>
                  <a:cubicBezTo>
                    <a:pt x="11551" y="1119"/>
                    <a:pt x="8971" y="1"/>
                    <a:pt x="89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8"/>
            <p:cNvSpPr/>
            <p:nvPr/>
          </p:nvSpPr>
          <p:spPr>
            <a:xfrm>
              <a:off x="6764258" y="1219035"/>
              <a:ext cx="293363" cy="234812"/>
            </a:xfrm>
            <a:custGeom>
              <a:rect b="b" l="l" r="r" t="t"/>
              <a:pathLst>
                <a:path extrusionOk="0" h="7327" w="9154">
                  <a:moveTo>
                    <a:pt x="8857" y="0"/>
                  </a:moveTo>
                  <a:cubicBezTo>
                    <a:pt x="7830" y="2853"/>
                    <a:pt x="5045" y="5181"/>
                    <a:pt x="2009" y="5181"/>
                  </a:cubicBezTo>
                  <a:cubicBezTo>
                    <a:pt x="1324" y="5181"/>
                    <a:pt x="640" y="5090"/>
                    <a:pt x="1" y="4930"/>
                  </a:cubicBezTo>
                  <a:lnTo>
                    <a:pt x="1" y="4930"/>
                  </a:lnTo>
                  <a:lnTo>
                    <a:pt x="2237" y="6848"/>
                  </a:lnTo>
                  <a:cubicBezTo>
                    <a:pt x="2603" y="7167"/>
                    <a:pt x="3059" y="7327"/>
                    <a:pt x="3539" y="7327"/>
                  </a:cubicBezTo>
                  <a:lnTo>
                    <a:pt x="6574" y="7327"/>
                  </a:lnTo>
                  <a:cubicBezTo>
                    <a:pt x="6574" y="7327"/>
                    <a:pt x="9154" y="6209"/>
                    <a:pt x="9154" y="2168"/>
                  </a:cubicBezTo>
                  <a:cubicBezTo>
                    <a:pt x="9154" y="1324"/>
                    <a:pt x="9039" y="616"/>
                    <a:pt x="885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8"/>
            <p:cNvSpPr/>
            <p:nvPr/>
          </p:nvSpPr>
          <p:spPr>
            <a:xfrm>
              <a:off x="4917232" y="2505710"/>
              <a:ext cx="204848" cy="1133136"/>
            </a:xfrm>
            <a:custGeom>
              <a:rect b="b" l="l" r="r" t="t"/>
              <a:pathLst>
                <a:path extrusionOk="0" h="35358" w="6392">
                  <a:moveTo>
                    <a:pt x="1598" y="1"/>
                  </a:moveTo>
                  <a:lnTo>
                    <a:pt x="1" y="35357"/>
                  </a:lnTo>
                  <a:lnTo>
                    <a:pt x="6392" y="35357"/>
                  </a:lnTo>
                  <a:lnTo>
                    <a:pt x="4794" y="1"/>
                  </a:lnTo>
                  <a:lnTo>
                    <a:pt x="3196" y="43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8"/>
            <p:cNvSpPr/>
            <p:nvPr/>
          </p:nvSpPr>
          <p:spPr>
            <a:xfrm>
              <a:off x="4917232" y="3459572"/>
              <a:ext cx="204848" cy="179274"/>
            </a:xfrm>
            <a:custGeom>
              <a:rect b="b" l="l" r="r" t="t"/>
              <a:pathLst>
                <a:path extrusionOk="0" h="5594" w="6392">
                  <a:moveTo>
                    <a:pt x="6118" y="1"/>
                  </a:moveTo>
                  <a:cubicBezTo>
                    <a:pt x="4954" y="1142"/>
                    <a:pt x="3356" y="1895"/>
                    <a:pt x="1735" y="2055"/>
                  </a:cubicBezTo>
                  <a:cubicBezTo>
                    <a:pt x="1553" y="2070"/>
                    <a:pt x="1373" y="2078"/>
                    <a:pt x="1195" y="2078"/>
                  </a:cubicBezTo>
                  <a:cubicBezTo>
                    <a:pt x="840" y="2078"/>
                    <a:pt x="495" y="2048"/>
                    <a:pt x="160" y="1987"/>
                  </a:cubicBezTo>
                  <a:lnTo>
                    <a:pt x="1" y="5593"/>
                  </a:lnTo>
                  <a:lnTo>
                    <a:pt x="6392" y="5593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8"/>
            <p:cNvSpPr/>
            <p:nvPr/>
          </p:nvSpPr>
          <p:spPr>
            <a:xfrm>
              <a:off x="4964791" y="2505710"/>
              <a:ext cx="117070" cy="245099"/>
            </a:xfrm>
            <a:custGeom>
              <a:rect b="b" l="l" r="r" t="t"/>
              <a:pathLst>
                <a:path extrusionOk="0" h="7648" w="3653">
                  <a:moveTo>
                    <a:pt x="114" y="1"/>
                  </a:moveTo>
                  <a:lnTo>
                    <a:pt x="0" y="2169"/>
                  </a:lnTo>
                  <a:cubicBezTo>
                    <a:pt x="936" y="2671"/>
                    <a:pt x="1735" y="3402"/>
                    <a:pt x="2214" y="4360"/>
                  </a:cubicBezTo>
                  <a:cubicBezTo>
                    <a:pt x="2762" y="5433"/>
                    <a:pt x="3242" y="6529"/>
                    <a:pt x="3652" y="7647"/>
                  </a:cubicBezTo>
                  <a:lnTo>
                    <a:pt x="3310" y="1"/>
                  </a:lnTo>
                  <a:lnTo>
                    <a:pt x="1712" y="43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8"/>
            <p:cNvSpPr/>
            <p:nvPr/>
          </p:nvSpPr>
          <p:spPr>
            <a:xfrm>
              <a:off x="4893838" y="3605869"/>
              <a:ext cx="250932" cy="283140"/>
            </a:xfrm>
            <a:custGeom>
              <a:rect b="b" l="l" r="r" t="t"/>
              <a:pathLst>
                <a:path extrusionOk="0" h="8835" w="7830">
                  <a:moveTo>
                    <a:pt x="0" y="1"/>
                  </a:moveTo>
                  <a:lnTo>
                    <a:pt x="0" y="8834"/>
                  </a:lnTo>
                  <a:lnTo>
                    <a:pt x="7829" y="8834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8"/>
            <p:cNvSpPr/>
            <p:nvPr/>
          </p:nvSpPr>
          <p:spPr>
            <a:xfrm>
              <a:off x="4893838" y="3700249"/>
              <a:ext cx="250932" cy="188760"/>
            </a:xfrm>
            <a:custGeom>
              <a:rect b="b" l="l" r="r" t="t"/>
              <a:pathLst>
                <a:path extrusionOk="0" h="5890" w="7830">
                  <a:moveTo>
                    <a:pt x="7829" y="0"/>
                  </a:moveTo>
                  <a:cubicBezTo>
                    <a:pt x="6779" y="2237"/>
                    <a:pt x="4520" y="3995"/>
                    <a:pt x="2055" y="3995"/>
                  </a:cubicBezTo>
                  <a:cubicBezTo>
                    <a:pt x="1347" y="3995"/>
                    <a:pt x="662" y="3881"/>
                    <a:pt x="0" y="3721"/>
                  </a:cubicBezTo>
                  <a:lnTo>
                    <a:pt x="0" y="5889"/>
                  </a:lnTo>
                  <a:lnTo>
                    <a:pt x="7829" y="5889"/>
                  </a:lnTo>
                  <a:lnTo>
                    <a:pt x="78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8"/>
            <p:cNvSpPr/>
            <p:nvPr/>
          </p:nvSpPr>
          <p:spPr>
            <a:xfrm>
              <a:off x="4845542" y="2357234"/>
              <a:ext cx="291921" cy="162417"/>
            </a:xfrm>
            <a:custGeom>
              <a:rect b="b" l="l" r="r" t="t"/>
              <a:pathLst>
                <a:path extrusionOk="0" h="5068" w="9109">
                  <a:moveTo>
                    <a:pt x="1279" y="0"/>
                  </a:moveTo>
                  <a:cubicBezTo>
                    <a:pt x="1279" y="0"/>
                    <a:pt x="1" y="548"/>
                    <a:pt x="1" y="2534"/>
                  </a:cubicBezTo>
                  <a:cubicBezTo>
                    <a:pt x="1" y="4520"/>
                    <a:pt x="1279" y="5067"/>
                    <a:pt x="1279" y="5067"/>
                  </a:cubicBezTo>
                  <a:lnTo>
                    <a:pt x="9108" y="5067"/>
                  </a:lnTo>
                  <a:lnTo>
                    <a:pt x="910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8"/>
            <p:cNvSpPr/>
            <p:nvPr/>
          </p:nvSpPr>
          <p:spPr>
            <a:xfrm>
              <a:off x="4606339" y="2203342"/>
              <a:ext cx="501864" cy="283396"/>
            </a:xfrm>
            <a:custGeom>
              <a:rect b="b" l="l" r="r" t="t"/>
              <a:pathLst>
                <a:path extrusionOk="0" h="8843" w="15660">
                  <a:moveTo>
                    <a:pt x="2686" y="1"/>
                  </a:moveTo>
                  <a:cubicBezTo>
                    <a:pt x="2573" y="1"/>
                    <a:pt x="2462" y="11"/>
                    <a:pt x="2352" y="32"/>
                  </a:cubicBezTo>
                  <a:lnTo>
                    <a:pt x="2010" y="77"/>
                  </a:lnTo>
                  <a:cubicBezTo>
                    <a:pt x="686" y="328"/>
                    <a:pt x="1" y="1812"/>
                    <a:pt x="709" y="2976"/>
                  </a:cubicBezTo>
                  <a:lnTo>
                    <a:pt x="891" y="3250"/>
                  </a:lnTo>
                  <a:cubicBezTo>
                    <a:pt x="1119" y="3638"/>
                    <a:pt x="1462" y="3912"/>
                    <a:pt x="1850" y="4049"/>
                  </a:cubicBezTo>
                  <a:lnTo>
                    <a:pt x="15659" y="8842"/>
                  </a:lnTo>
                  <a:lnTo>
                    <a:pt x="15659" y="5624"/>
                  </a:lnTo>
                  <a:lnTo>
                    <a:pt x="3470" y="169"/>
                  </a:lnTo>
                  <a:cubicBezTo>
                    <a:pt x="3215" y="57"/>
                    <a:pt x="2948" y="1"/>
                    <a:pt x="2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8"/>
            <p:cNvSpPr/>
            <p:nvPr/>
          </p:nvSpPr>
          <p:spPr>
            <a:xfrm>
              <a:off x="5116215" y="2031535"/>
              <a:ext cx="258239" cy="385692"/>
            </a:xfrm>
            <a:custGeom>
              <a:rect b="b" l="l" r="r" t="t"/>
              <a:pathLst>
                <a:path extrusionOk="0" h="12035" w="8058">
                  <a:moveTo>
                    <a:pt x="6056" y="0"/>
                  </a:moveTo>
                  <a:cubicBezTo>
                    <a:pt x="5835" y="0"/>
                    <a:pt x="5609" y="38"/>
                    <a:pt x="5387" y="120"/>
                  </a:cubicBezTo>
                  <a:lnTo>
                    <a:pt x="5182" y="211"/>
                  </a:lnTo>
                  <a:cubicBezTo>
                    <a:pt x="4679" y="394"/>
                    <a:pt x="4269" y="759"/>
                    <a:pt x="4063" y="1239"/>
                  </a:cubicBezTo>
                  <a:lnTo>
                    <a:pt x="0" y="10643"/>
                  </a:lnTo>
                  <a:lnTo>
                    <a:pt x="2648" y="12035"/>
                  </a:lnTo>
                  <a:lnTo>
                    <a:pt x="7761" y="3110"/>
                  </a:lnTo>
                  <a:cubicBezTo>
                    <a:pt x="7989" y="2699"/>
                    <a:pt x="8058" y="2243"/>
                    <a:pt x="7989" y="1786"/>
                  </a:cubicBezTo>
                  <a:lnTo>
                    <a:pt x="7943" y="1558"/>
                  </a:lnTo>
                  <a:cubicBezTo>
                    <a:pt x="7760" y="625"/>
                    <a:pt x="6947" y="0"/>
                    <a:pt x="6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8"/>
            <p:cNvSpPr/>
            <p:nvPr/>
          </p:nvSpPr>
          <p:spPr>
            <a:xfrm>
              <a:off x="5108171" y="2477188"/>
              <a:ext cx="196067" cy="432161"/>
            </a:xfrm>
            <a:custGeom>
              <a:rect b="b" l="l" r="r" t="t"/>
              <a:pathLst>
                <a:path extrusionOk="0" h="13485" w="6118">
                  <a:moveTo>
                    <a:pt x="2123" y="1"/>
                  </a:moveTo>
                  <a:lnTo>
                    <a:pt x="0" y="297"/>
                  </a:lnTo>
                  <a:lnTo>
                    <a:pt x="2169" y="11915"/>
                  </a:lnTo>
                  <a:cubicBezTo>
                    <a:pt x="2283" y="12440"/>
                    <a:pt x="2602" y="12920"/>
                    <a:pt x="3059" y="13194"/>
                  </a:cubicBezTo>
                  <a:cubicBezTo>
                    <a:pt x="3378" y="13392"/>
                    <a:pt x="3728" y="13485"/>
                    <a:pt x="4071" y="13485"/>
                  </a:cubicBezTo>
                  <a:cubicBezTo>
                    <a:pt x="4833" y="13485"/>
                    <a:pt x="5560" y="13029"/>
                    <a:pt x="5843" y="12258"/>
                  </a:cubicBezTo>
                  <a:lnTo>
                    <a:pt x="5935" y="12029"/>
                  </a:lnTo>
                  <a:cubicBezTo>
                    <a:pt x="6094" y="11596"/>
                    <a:pt x="6117" y="11116"/>
                    <a:pt x="5958" y="10683"/>
                  </a:cubicBez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8"/>
            <p:cNvSpPr/>
            <p:nvPr/>
          </p:nvSpPr>
          <p:spPr>
            <a:xfrm>
              <a:off x="5078912" y="2357234"/>
              <a:ext cx="182158" cy="162417"/>
            </a:xfrm>
            <a:custGeom>
              <a:rect b="b" l="l" r="r" t="t"/>
              <a:pathLst>
                <a:path extrusionOk="0" h="5068" w="5684">
                  <a:moveTo>
                    <a:pt x="1278" y="0"/>
                  </a:moveTo>
                  <a:cubicBezTo>
                    <a:pt x="1278" y="0"/>
                    <a:pt x="0" y="548"/>
                    <a:pt x="0" y="2534"/>
                  </a:cubicBezTo>
                  <a:cubicBezTo>
                    <a:pt x="0" y="4520"/>
                    <a:pt x="1278" y="5067"/>
                    <a:pt x="1278" y="5067"/>
                  </a:cubicBezTo>
                  <a:lnTo>
                    <a:pt x="2762" y="5067"/>
                  </a:lnTo>
                  <a:cubicBezTo>
                    <a:pt x="2990" y="5067"/>
                    <a:pt x="3218" y="4976"/>
                    <a:pt x="3401" y="4839"/>
                  </a:cubicBezTo>
                  <a:lnTo>
                    <a:pt x="5227" y="3264"/>
                  </a:lnTo>
                  <a:cubicBezTo>
                    <a:pt x="5684" y="2876"/>
                    <a:pt x="5684" y="2191"/>
                    <a:pt x="5227" y="1803"/>
                  </a:cubicBezTo>
                  <a:lnTo>
                    <a:pt x="3401" y="228"/>
                  </a:lnTo>
                  <a:cubicBezTo>
                    <a:pt x="3218" y="69"/>
                    <a:pt x="2990" y="0"/>
                    <a:pt x="27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8"/>
            <p:cNvSpPr/>
            <p:nvPr/>
          </p:nvSpPr>
          <p:spPr>
            <a:xfrm>
              <a:off x="5079617" y="2414279"/>
              <a:ext cx="181453" cy="105372"/>
            </a:xfrm>
            <a:custGeom>
              <a:rect b="b" l="l" r="r" t="t"/>
              <a:pathLst>
                <a:path extrusionOk="0" h="3288" w="5662">
                  <a:moveTo>
                    <a:pt x="5182" y="1"/>
                  </a:moveTo>
                  <a:cubicBezTo>
                    <a:pt x="4726" y="1051"/>
                    <a:pt x="3767" y="1872"/>
                    <a:pt x="2215" y="1872"/>
                  </a:cubicBezTo>
                  <a:cubicBezTo>
                    <a:pt x="1302" y="1872"/>
                    <a:pt x="572" y="1575"/>
                    <a:pt x="1" y="1119"/>
                  </a:cubicBezTo>
                  <a:lnTo>
                    <a:pt x="1" y="1119"/>
                  </a:lnTo>
                  <a:cubicBezTo>
                    <a:pt x="138" y="2808"/>
                    <a:pt x="1256" y="3287"/>
                    <a:pt x="1256" y="3287"/>
                  </a:cubicBezTo>
                  <a:lnTo>
                    <a:pt x="2740" y="3287"/>
                  </a:lnTo>
                  <a:cubicBezTo>
                    <a:pt x="2968" y="3287"/>
                    <a:pt x="3196" y="3196"/>
                    <a:pt x="3379" y="3059"/>
                  </a:cubicBezTo>
                  <a:lnTo>
                    <a:pt x="5205" y="1484"/>
                  </a:lnTo>
                  <a:cubicBezTo>
                    <a:pt x="5662" y="1096"/>
                    <a:pt x="5662" y="411"/>
                    <a:pt x="5205" y="23"/>
                  </a:cubicBezTo>
                  <a:lnTo>
                    <a:pt x="518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8042921" y="2082171"/>
              <a:ext cx="262629" cy="1450598"/>
            </a:xfrm>
            <a:custGeom>
              <a:rect b="b" l="l" r="r" t="t"/>
              <a:pathLst>
                <a:path extrusionOk="0" h="45264" w="8195">
                  <a:moveTo>
                    <a:pt x="2055" y="1"/>
                  </a:moveTo>
                  <a:lnTo>
                    <a:pt x="0" y="45263"/>
                  </a:lnTo>
                  <a:lnTo>
                    <a:pt x="8195" y="45263"/>
                  </a:lnTo>
                  <a:lnTo>
                    <a:pt x="6140" y="1"/>
                  </a:lnTo>
                  <a:lnTo>
                    <a:pt x="4086" y="549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8"/>
            <p:cNvSpPr/>
            <p:nvPr/>
          </p:nvSpPr>
          <p:spPr>
            <a:xfrm>
              <a:off x="8098491" y="2082171"/>
              <a:ext cx="152194" cy="243625"/>
            </a:xfrm>
            <a:custGeom>
              <a:rect b="b" l="l" r="r" t="t"/>
              <a:pathLst>
                <a:path extrusionOk="0" h="7602" w="4749">
                  <a:moveTo>
                    <a:pt x="321" y="1"/>
                  </a:moveTo>
                  <a:lnTo>
                    <a:pt x="1" y="7031"/>
                  </a:lnTo>
                  <a:cubicBezTo>
                    <a:pt x="412" y="6940"/>
                    <a:pt x="846" y="6848"/>
                    <a:pt x="1279" y="6803"/>
                  </a:cubicBezTo>
                  <a:cubicBezTo>
                    <a:pt x="1442" y="6787"/>
                    <a:pt x="1606" y="6780"/>
                    <a:pt x="1768" y="6780"/>
                  </a:cubicBezTo>
                  <a:cubicBezTo>
                    <a:pt x="2812" y="6780"/>
                    <a:pt x="3840" y="7088"/>
                    <a:pt x="4749" y="7602"/>
                  </a:cubicBezTo>
                  <a:lnTo>
                    <a:pt x="4406" y="1"/>
                  </a:lnTo>
                  <a:lnTo>
                    <a:pt x="2352" y="54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8"/>
            <p:cNvSpPr/>
            <p:nvPr/>
          </p:nvSpPr>
          <p:spPr>
            <a:xfrm>
              <a:off x="8042921" y="3285490"/>
              <a:ext cx="262629" cy="247279"/>
            </a:xfrm>
            <a:custGeom>
              <a:rect b="b" l="l" r="r" t="t"/>
              <a:pathLst>
                <a:path extrusionOk="0" h="7716" w="8195">
                  <a:moveTo>
                    <a:pt x="7829" y="0"/>
                  </a:moveTo>
                  <a:cubicBezTo>
                    <a:pt x="6779" y="1028"/>
                    <a:pt x="5364" y="1690"/>
                    <a:pt x="3698" y="1849"/>
                  </a:cubicBezTo>
                  <a:cubicBezTo>
                    <a:pt x="3532" y="1866"/>
                    <a:pt x="3366" y="1873"/>
                    <a:pt x="3200" y="1873"/>
                  </a:cubicBezTo>
                  <a:cubicBezTo>
                    <a:pt x="2199" y="1873"/>
                    <a:pt x="1198" y="1586"/>
                    <a:pt x="297" y="1096"/>
                  </a:cubicBezTo>
                  <a:lnTo>
                    <a:pt x="0" y="7715"/>
                  </a:lnTo>
                  <a:lnTo>
                    <a:pt x="8195" y="7715"/>
                  </a:lnTo>
                  <a:lnTo>
                    <a:pt x="78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8"/>
            <p:cNvSpPr/>
            <p:nvPr/>
          </p:nvSpPr>
          <p:spPr>
            <a:xfrm>
              <a:off x="8013662" y="3491043"/>
              <a:ext cx="321148" cy="362842"/>
            </a:xfrm>
            <a:custGeom>
              <a:rect b="b" l="l" r="r" t="t"/>
              <a:pathLst>
                <a:path extrusionOk="0" h="11322" w="10021">
                  <a:moveTo>
                    <a:pt x="0" y="0"/>
                  </a:moveTo>
                  <a:lnTo>
                    <a:pt x="0" y="11322"/>
                  </a:lnTo>
                  <a:lnTo>
                    <a:pt x="10021" y="11322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8"/>
            <p:cNvSpPr/>
            <p:nvPr/>
          </p:nvSpPr>
          <p:spPr>
            <a:xfrm>
              <a:off x="8013662" y="3648300"/>
              <a:ext cx="321148" cy="205585"/>
            </a:xfrm>
            <a:custGeom>
              <a:rect b="b" l="l" r="r" t="t"/>
              <a:pathLst>
                <a:path extrusionOk="0" h="6415" w="10021">
                  <a:moveTo>
                    <a:pt x="10021" y="1"/>
                  </a:moveTo>
                  <a:cubicBezTo>
                    <a:pt x="8925" y="1964"/>
                    <a:pt x="6848" y="3447"/>
                    <a:pt x="4611" y="3447"/>
                  </a:cubicBezTo>
                  <a:cubicBezTo>
                    <a:pt x="2808" y="3447"/>
                    <a:pt x="1210" y="2831"/>
                    <a:pt x="0" y="1781"/>
                  </a:cubicBezTo>
                  <a:lnTo>
                    <a:pt x="0" y="6415"/>
                  </a:lnTo>
                  <a:lnTo>
                    <a:pt x="10021" y="6415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8"/>
            <p:cNvSpPr/>
            <p:nvPr/>
          </p:nvSpPr>
          <p:spPr>
            <a:xfrm>
              <a:off x="8157747" y="2049258"/>
              <a:ext cx="686169" cy="349798"/>
            </a:xfrm>
            <a:custGeom>
              <a:rect b="b" l="l" r="r" t="t"/>
              <a:pathLst>
                <a:path extrusionOk="0" h="10915" w="21411">
                  <a:moveTo>
                    <a:pt x="2831" y="1"/>
                  </a:moveTo>
                  <a:lnTo>
                    <a:pt x="1" y="2991"/>
                  </a:lnTo>
                  <a:lnTo>
                    <a:pt x="17006" y="10706"/>
                  </a:lnTo>
                  <a:cubicBezTo>
                    <a:pt x="17308" y="10843"/>
                    <a:pt x="17635" y="10915"/>
                    <a:pt x="17968" y="10915"/>
                  </a:cubicBezTo>
                  <a:cubicBezTo>
                    <a:pt x="18187" y="10915"/>
                    <a:pt x="18408" y="10883"/>
                    <a:pt x="18626" y="10820"/>
                  </a:cubicBezTo>
                  <a:lnTo>
                    <a:pt x="19037" y="10729"/>
                  </a:lnTo>
                  <a:cubicBezTo>
                    <a:pt x="20703" y="10272"/>
                    <a:pt x="21411" y="8286"/>
                    <a:pt x="20384" y="6871"/>
                  </a:cubicBezTo>
                  <a:lnTo>
                    <a:pt x="20110" y="6529"/>
                  </a:lnTo>
                  <a:cubicBezTo>
                    <a:pt x="19836" y="6141"/>
                    <a:pt x="19425" y="5844"/>
                    <a:pt x="18946" y="5684"/>
                  </a:cubicBezTo>
                  <a:lnTo>
                    <a:pt x="2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8"/>
            <p:cNvSpPr/>
            <p:nvPr/>
          </p:nvSpPr>
          <p:spPr>
            <a:xfrm>
              <a:off x="8012187" y="1388086"/>
              <a:ext cx="232665" cy="675113"/>
            </a:xfrm>
            <a:custGeom>
              <a:rect b="b" l="l" r="r" t="t"/>
              <a:pathLst>
                <a:path extrusionOk="0" h="21066" w="7260">
                  <a:moveTo>
                    <a:pt x="2684" y="1"/>
                  </a:moveTo>
                  <a:cubicBezTo>
                    <a:pt x="1755" y="1"/>
                    <a:pt x="845" y="524"/>
                    <a:pt x="434" y="1481"/>
                  </a:cubicBezTo>
                  <a:lnTo>
                    <a:pt x="274" y="1869"/>
                  </a:lnTo>
                  <a:cubicBezTo>
                    <a:pt x="69" y="2326"/>
                    <a:pt x="1" y="2828"/>
                    <a:pt x="92" y="3307"/>
                  </a:cubicBezTo>
                  <a:lnTo>
                    <a:pt x="3242" y="20107"/>
                  </a:lnTo>
                  <a:lnTo>
                    <a:pt x="7259" y="21065"/>
                  </a:lnTo>
                  <a:lnTo>
                    <a:pt x="5433" y="2486"/>
                  </a:lnTo>
                  <a:cubicBezTo>
                    <a:pt x="5365" y="1915"/>
                    <a:pt x="5113" y="1413"/>
                    <a:pt x="4725" y="1025"/>
                  </a:cubicBezTo>
                  <a:lnTo>
                    <a:pt x="4429" y="728"/>
                  </a:lnTo>
                  <a:cubicBezTo>
                    <a:pt x="3935" y="234"/>
                    <a:pt x="3306" y="1"/>
                    <a:pt x="2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8"/>
            <p:cNvSpPr/>
            <p:nvPr/>
          </p:nvSpPr>
          <p:spPr>
            <a:xfrm>
              <a:off x="7597429" y="2028779"/>
              <a:ext cx="570606" cy="503755"/>
            </a:xfrm>
            <a:custGeom>
              <a:rect b="b" l="l" r="r" t="t"/>
              <a:pathLst>
                <a:path extrusionOk="0" h="15719" w="17805">
                  <a:moveTo>
                    <a:pt x="16640" y="1"/>
                  </a:moveTo>
                  <a:lnTo>
                    <a:pt x="1439" y="10865"/>
                  </a:lnTo>
                  <a:cubicBezTo>
                    <a:pt x="982" y="11208"/>
                    <a:pt x="663" y="11664"/>
                    <a:pt x="526" y="12212"/>
                  </a:cubicBezTo>
                  <a:lnTo>
                    <a:pt x="411" y="12623"/>
                  </a:lnTo>
                  <a:cubicBezTo>
                    <a:pt x="1" y="14202"/>
                    <a:pt x="1208" y="15719"/>
                    <a:pt x="2792" y="15719"/>
                  </a:cubicBezTo>
                  <a:cubicBezTo>
                    <a:pt x="2880" y="15719"/>
                    <a:pt x="2969" y="15714"/>
                    <a:pt x="3059" y="15704"/>
                  </a:cubicBezTo>
                  <a:lnTo>
                    <a:pt x="3493" y="15659"/>
                  </a:lnTo>
                  <a:cubicBezTo>
                    <a:pt x="3995" y="15590"/>
                    <a:pt x="4452" y="15408"/>
                    <a:pt x="4817" y="15065"/>
                  </a:cubicBezTo>
                  <a:lnTo>
                    <a:pt x="17804" y="3949"/>
                  </a:lnTo>
                  <a:lnTo>
                    <a:pt x="16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8"/>
            <p:cNvSpPr/>
            <p:nvPr/>
          </p:nvSpPr>
          <p:spPr>
            <a:xfrm>
              <a:off x="8061188" y="1974523"/>
              <a:ext cx="232665" cy="209238"/>
            </a:xfrm>
            <a:custGeom>
              <a:rect b="b" l="l" r="r" t="t"/>
              <a:pathLst>
                <a:path extrusionOk="0" h="6529" w="7260">
                  <a:moveTo>
                    <a:pt x="3630" y="1"/>
                  </a:moveTo>
                  <a:cubicBezTo>
                    <a:pt x="2846" y="1"/>
                    <a:pt x="2059" y="282"/>
                    <a:pt x="1439" y="849"/>
                  </a:cubicBezTo>
                  <a:cubicBezTo>
                    <a:pt x="92" y="2059"/>
                    <a:pt x="1" y="4113"/>
                    <a:pt x="1211" y="5460"/>
                  </a:cubicBezTo>
                  <a:cubicBezTo>
                    <a:pt x="1856" y="6166"/>
                    <a:pt x="2749" y="6528"/>
                    <a:pt x="3643" y="6528"/>
                  </a:cubicBezTo>
                  <a:cubicBezTo>
                    <a:pt x="4423" y="6528"/>
                    <a:pt x="5204" y="6252"/>
                    <a:pt x="5821" y="5688"/>
                  </a:cubicBezTo>
                  <a:cubicBezTo>
                    <a:pt x="7168" y="4478"/>
                    <a:pt x="7259" y="2401"/>
                    <a:pt x="6050" y="1077"/>
                  </a:cubicBezTo>
                  <a:cubicBezTo>
                    <a:pt x="5407" y="362"/>
                    <a:pt x="4520" y="1"/>
                    <a:pt x="363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8"/>
            <p:cNvSpPr/>
            <p:nvPr/>
          </p:nvSpPr>
          <p:spPr>
            <a:xfrm>
              <a:off x="8081666" y="2044130"/>
              <a:ext cx="208533" cy="139631"/>
            </a:xfrm>
            <a:custGeom>
              <a:rect b="b" l="l" r="r" t="t"/>
              <a:pathLst>
                <a:path extrusionOk="0" h="4357" w="6507">
                  <a:moveTo>
                    <a:pt x="6073" y="1"/>
                  </a:moveTo>
                  <a:lnTo>
                    <a:pt x="6073" y="1"/>
                  </a:lnTo>
                  <a:cubicBezTo>
                    <a:pt x="5525" y="1622"/>
                    <a:pt x="4018" y="2968"/>
                    <a:pt x="2238" y="2968"/>
                  </a:cubicBezTo>
                  <a:cubicBezTo>
                    <a:pt x="1439" y="2968"/>
                    <a:pt x="663" y="2763"/>
                    <a:pt x="1" y="2398"/>
                  </a:cubicBezTo>
                  <a:lnTo>
                    <a:pt x="1" y="2398"/>
                  </a:lnTo>
                  <a:cubicBezTo>
                    <a:pt x="138" y="2717"/>
                    <a:pt x="321" y="3014"/>
                    <a:pt x="572" y="3288"/>
                  </a:cubicBezTo>
                  <a:cubicBezTo>
                    <a:pt x="1217" y="3994"/>
                    <a:pt x="2110" y="4356"/>
                    <a:pt x="3004" y="4356"/>
                  </a:cubicBezTo>
                  <a:cubicBezTo>
                    <a:pt x="3784" y="4356"/>
                    <a:pt x="4565" y="4080"/>
                    <a:pt x="5182" y="3516"/>
                  </a:cubicBezTo>
                  <a:cubicBezTo>
                    <a:pt x="6187" y="2603"/>
                    <a:pt x="6506" y="1211"/>
                    <a:pt x="607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8"/>
            <p:cNvSpPr/>
            <p:nvPr/>
          </p:nvSpPr>
          <p:spPr>
            <a:xfrm>
              <a:off x="5977171" y="2175076"/>
              <a:ext cx="262629" cy="1450598"/>
            </a:xfrm>
            <a:custGeom>
              <a:rect b="b" l="l" r="r" t="t"/>
              <a:pathLst>
                <a:path extrusionOk="0" h="45264" w="8195">
                  <a:moveTo>
                    <a:pt x="2055" y="1"/>
                  </a:moveTo>
                  <a:lnTo>
                    <a:pt x="1" y="45263"/>
                  </a:lnTo>
                  <a:lnTo>
                    <a:pt x="8195" y="45263"/>
                  </a:lnTo>
                  <a:lnTo>
                    <a:pt x="6141" y="1"/>
                  </a:lnTo>
                  <a:lnTo>
                    <a:pt x="4086" y="526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8"/>
            <p:cNvSpPr/>
            <p:nvPr/>
          </p:nvSpPr>
          <p:spPr>
            <a:xfrm>
              <a:off x="6037164" y="2175076"/>
              <a:ext cx="147771" cy="240709"/>
            </a:xfrm>
            <a:custGeom>
              <a:rect b="b" l="l" r="r" t="t"/>
              <a:pathLst>
                <a:path extrusionOk="0" h="7511" w="4611">
                  <a:moveTo>
                    <a:pt x="183" y="1"/>
                  </a:moveTo>
                  <a:lnTo>
                    <a:pt x="0" y="3904"/>
                  </a:lnTo>
                  <a:cubicBezTo>
                    <a:pt x="1826" y="4726"/>
                    <a:pt x="3378" y="5958"/>
                    <a:pt x="4611" y="7510"/>
                  </a:cubicBezTo>
                  <a:lnTo>
                    <a:pt x="4269" y="1"/>
                  </a:lnTo>
                  <a:lnTo>
                    <a:pt x="2214" y="52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8"/>
            <p:cNvSpPr/>
            <p:nvPr/>
          </p:nvSpPr>
          <p:spPr>
            <a:xfrm>
              <a:off x="5977171" y="3292797"/>
              <a:ext cx="262629" cy="332877"/>
            </a:xfrm>
            <a:custGeom>
              <a:rect b="b" l="l" r="r" t="t"/>
              <a:pathLst>
                <a:path extrusionOk="0" h="10387" w="8195">
                  <a:moveTo>
                    <a:pt x="7716" y="1"/>
                  </a:moveTo>
                  <a:cubicBezTo>
                    <a:pt x="5798" y="2283"/>
                    <a:pt x="3150" y="3949"/>
                    <a:pt x="274" y="4383"/>
                  </a:cubicBezTo>
                  <a:lnTo>
                    <a:pt x="1" y="10386"/>
                  </a:lnTo>
                  <a:lnTo>
                    <a:pt x="8195" y="10386"/>
                  </a:lnTo>
                  <a:lnTo>
                    <a:pt x="771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8"/>
            <p:cNvSpPr/>
            <p:nvPr/>
          </p:nvSpPr>
          <p:spPr>
            <a:xfrm>
              <a:off x="5947912" y="3583948"/>
              <a:ext cx="321148" cy="362105"/>
            </a:xfrm>
            <a:custGeom>
              <a:rect b="b" l="l" r="r" t="t"/>
              <a:pathLst>
                <a:path extrusionOk="0" h="11299" w="10021">
                  <a:moveTo>
                    <a:pt x="1" y="0"/>
                  </a:moveTo>
                  <a:lnTo>
                    <a:pt x="1" y="11299"/>
                  </a:lnTo>
                  <a:lnTo>
                    <a:pt x="10021" y="11299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8"/>
            <p:cNvSpPr/>
            <p:nvPr/>
          </p:nvSpPr>
          <p:spPr>
            <a:xfrm>
              <a:off x="5947912" y="3756556"/>
              <a:ext cx="321148" cy="189497"/>
            </a:xfrm>
            <a:custGeom>
              <a:rect b="b" l="l" r="r" t="t"/>
              <a:pathLst>
                <a:path extrusionOk="0" h="5913" w="10021">
                  <a:moveTo>
                    <a:pt x="10021" y="1"/>
                  </a:moveTo>
                  <a:cubicBezTo>
                    <a:pt x="9108" y="2466"/>
                    <a:pt x="6666" y="4497"/>
                    <a:pt x="4018" y="4497"/>
                  </a:cubicBezTo>
                  <a:cubicBezTo>
                    <a:pt x="2511" y="4497"/>
                    <a:pt x="1142" y="4064"/>
                    <a:pt x="1" y="3311"/>
                  </a:cubicBezTo>
                  <a:lnTo>
                    <a:pt x="1" y="5913"/>
                  </a:lnTo>
                  <a:lnTo>
                    <a:pt x="10021" y="5913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8"/>
            <p:cNvSpPr/>
            <p:nvPr/>
          </p:nvSpPr>
          <p:spPr>
            <a:xfrm>
              <a:off x="6072256" y="2104860"/>
              <a:ext cx="611338" cy="474784"/>
            </a:xfrm>
            <a:custGeom>
              <a:rect b="b" l="l" r="r" t="t"/>
              <a:pathLst>
                <a:path extrusionOk="0" h="14815" w="19076">
                  <a:moveTo>
                    <a:pt x="3562" y="0"/>
                  </a:moveTo>
                  <a:lnTo>
                    <a:pt x="1" y="2078"/>
                  </a:lnTo>
                  <a:lnTo>
                    <a:pt x="14198" y="14243"/>
                  </a:lnTo>
                  <a:cubicBezTo>
                    <a:pt x="14632" y="14586"/>
                    <a:pt x="15157" y="14791"/>
                    <a:pt x="15705" y="14814"/>
                  </a:cubicBezTo>
                  <a:lnTo>
                    <a:pt x="16138" y="14814"/>
                  </a:lnTo>
                  <a:cubicBezTo>
                    <a:pt x="16161" y="14815"/>
                    <a:pt x="16183" y="14815"/>
                    <a:pt x="16205" y="14815"/>
                  </a:cubicBezTo>
                  <a:cubicBezTo>
                    <a:pt x="17904" y="14815"/>
                    <a:pt x="19075" y="13104"/>
                    <a:pt x="18489" y="11504"/>
                  </a:cubicBezTo>
                  <a:lnTo>
                    <a:pt x="18352" y="11094"/>
                  </a:lnTo>
                  <a:cubicBezTo>
                    <a:pt x="18170" y="10637"/>
                    <a:pt x="17873" y="10249"/>
                    <a:pt x="17462" y="9952"/>
                  </a:cubicBezTo>
                  <a:lnTo>
                    <a:pt x="3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8"/>
            <p:cNvSpPr/>
            <p:nvPr/>
          </p:nvSpPr>
          <p:spPr>
            <a:xfrm>
              <a:off x="6064212" y="1425004"/>
              <a:ext cx="227537" cy="692322"/>
            </a:xfrm>
            <a:custGeom>
              <a:rect b="b" l="l" r="r" t="t"/>
              <a:pathLst>
                <a:path extrusionOk="0" h="21603" w="7100">
                  <a:moveTo>
                    <a:pt x="4373" y="0"/>
                  </a:moveTo>
                  <a:cubicBezTo>
                    <a:pt x="3682" y="0"/>
                    <a:pt x="2988" y="286"/>
                    <a:pt x="2489" y="877"/>
                  </a:cubicBezTo>
                  <a:lnTo>
                    <a:pt x="2215" y="1220"/>
                  </a:lnTo>
                  <a:cubicBezTo>
                    <a:pt x="1918" y="1608"/>
                    <a:pt x="1713" y="2064"/>
                    <a:pt x="1667" y="2543"/>
                  </a:cubicBezTo>
                  <a:lnTo>
                    <a:pt x="1" y="19571"/>
                  </a:lnTo>
                  <a:lnTo>
                    <a:pt x="3584" y="21602"/>
                  </a:lnTo>
                  <a:lnTo>
                    <a:pt x="7008" y="3251"/>
                  </a:lnTo>
                  <a:cubicBezTo>
                    <a:pt x="7099" y="2703"/>
                    <a:pt x="7008" y="2133"/>
                    <a:pt x="6757" y="1653"/>
                  </a:cubicBezTo>
                  <a:lnTo>
                    <a:pt x="6552" y="1288"/>
                  </a:lnTo>
                  <a:cubicBezTo>
                    <a:pt x="6084" y="441"/>
                    <a:pt x="5231" y="0"/>
                    <a:pt x="4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8"/>
            <p:cNvSpPr/>
            <p:nvPr/>
          </p:nvSpPr>
          <p:spPr>
            <a:xfrm>
              <a:off x="5438068" y="2052206"/>
              <a:ext cx="641559" cy="365566"/>
            </a:xfrm>
            <a:custGeom>
              <a:rect b="b" l="l" r="r" t="t"/>
              <a:pathLst>
                <a:path extrusionOk="0" h="11407" w="20019">
                  <a:moveTo>
                    <a:pt x="19995" y="0"/>
                  </a:moveTo>
                  <a:lnTo>
                    <a:pt x="2374" y="6209"/>
                  </a:lnTo>
                  <a:cubicBezTo>
                    <a:pt x="1849" y="6414"/>
                    <a:pt x="1415" y="6756"/>
                    <a:pt x="1119" y="7236"/>
                  </a:cubicBezTo>
                  <a:lnTo>
                    <a:pt x="913" y="7601"/>
                  </a:lnTo>
                  <a:cubicBezTo>
                    <a:pt x="0" y="9084"/>
                    <a:pt x="891" y="11002"/>
                    <a:pt x="2602" y="11299"/>
                  </a:cubicBezTo>
                  <a:lnTo>
                    <a:pt x="3013" y="11367"/>
                  </a:lnTo>
                  <a:cubicBezTo>
                    <a:pt x="3153" y="11394"/>
                    <a:pt x="3295" y="11407"/>
                    <a:pt x="3437" y="11407"/>
                  </a:cubicBezTo>
                  <a:cubicBezTo>
                    <a:pt x="3782" y="11407"/>
                    <a:pt x="4128" y="11330"/>
                    <a:pt x="4451" y="11184"/>
                  </a:cubicBezTo>
                  <a:lnTo>
                    <a:pt x="20018" y="4131"/>
                  </a:lnTo>
                  <a:lnTo>
                    <a:pt x="199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8"/>
            <p:cNvSpPr/>
            <p:nvPr/>
          </p:nvSpPr>
          <p:spPr>
            <a:xfrm>
              <a:off x="5990343" y="2009166"/>
              <a:ext cx="239235" cy="209270"/>
            </a:xfrm>
            <a:custGeom>
              <a:rect b="b" l="l" r="r" t="t"/>
              <a:pathLst>
                <a:path extrusionOk="0" h="6530" w="7465">
                  <a:moveTo>
                    <a:pt x="3753" y="0"/>
                  </a:moveTo>
                  <a:cubicBezTo>
                    <a:pt x="3266" y="0"/>
                    <a:pt x="2772" y="109"/>
                    <a:pt x="2306" y="339"/>
                  </a:cubicBezTo>
                  <a:cubicBezTo>
                    <a:pt x="685" y="1115"/>
                    <a:pt x="0" y="3078"/>
                    <a:pt x="799" y="4698"/>
                  </a:cubicBezTo>
                  <a:cubicBezTo>
                    <a:pt x="1372" y="5860"/>
                    <a:pt x="2531" y="6529"/>
                    <a:pt x="3738" y="6529"/>
                  </a:cubicBezTo>
                  <a:cubicBezTo>
                    <a:pt x="4215" y="6529"/>
                    <a:pt x="4700" y="6425"/>
                    <a:pt x="5159" y="6205"/>
                  </a:cubicBezTo>
                  <a:cubicBezTo>
                    <a:pt x="6780" y="5406"/>
                    <a:pt x="7464" y="3466"/>
                    <a:pt x="6665" y="1822"/>
                  </a:cubicBezTo>
                  <a:cubicBezTo>
                    <a:pt x="6113" y="668"/>
                    <a:pt x="4958" y="0"/>
                    <a:pt x="375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8"/>
            <p:cNvSpPr/>
            <p:nvPr/>
          </p:nvSpPr>
          <p:spPr>
            <a:xfrm>
              <a:off x="6013737" y="2025126"/>
              <a:ext cx="215840" cy="193311"/>
            </a:xfrm>
            <a:custGeom>
              <a:rect b="b" l="l" r="r" t="t"/>
              <a:pathLst>
                <a:path extrusionOk="0" h="6032" w="6735">
                  <a:moveTo>
                    <a:pt x="4749" y="1"/>
                  </a:moveTo>
                  <a:lnTo>
                    <a:pt x="4749" y="1"/>
                  </a:lnTo>
                  <a:cubicBezTo>
                    <a:pt x="5639" y="1963"/>
                    <a:pt x="4817" y="4725"/>
                    <a:pt x="2055" y="4725"/>
                  </a:cubicBezTo>
                  <a:cubicBezTo>
                    <a:pt x="1233" y="4725"/>
                    <a:pt x="549" y="4451"/>
                    <a:pt x="1" y="4041"/>
                  </a:cubicBezTo>
                  <a:lnTo>
                    <a:pt x="1" y="4041"/>
                  </a:lnTo>
                  <a:cubicBezTo>
                    <a:pt x="24" y="4109"/>
                    <a:pt x="46" y="4155"/>
                    <a:pt x="69" y="4200"/>
                  </a:cubicBezTo>
                  <a:cubicBezTo>
                    <a:pt x="642" y="5362"/>
                    <a:pt x="1801" y="6031"/>
                    <a:pt x="3008" y="6031"/>
                  </a:cubicBezTo>
                  <a:cubicBezTo>
                    <a:pt x="3485" y="6031"/>
                    <a:pt x="3970" y="5927"/>
                    <a:pt x="4429" y="5707"/>
                  </a:cubicBezTo>
                  <a:cubicBezTo>
                    <a:pt x="6050" y="4908"/>
                    <a:pt x="6734" y="2968"/>
                    <a:pt x="5935" y="1324"/>
                  </a:cubicBezTo>
                  <a:cubicBezTo>
                    <a:pt x="5662" y="777"/>
                    <a:pt x="5251" y="320"/>
                    <a:pt x="47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6" name="Google Shape;1416;p29"/>
          <p:cNvGrpSpPr/>
          <p:nvPr/>
        </p:nvGrpSpPr>
        <p:grpSpPr>
          <a:xfrm>
            <a:off x="-179737" y="3076209"/>
            <a:ext cx="2066951" cy="2524525"/>
            <a:chOff x="5438068" y="1425004"/>
            <a:chExt cx="1245526" cy="1521256"/>
          </a:xfrm>
        </p:grpSpPr>
        <p:sp>
          <p:nvSpPr>
            <p:cNvPr id="1417" name="Google Shape;1417;p29"/>
            <p:cNvSpPr/>
            <p:nvPr/>
          </p:nvSpPr>
          <p:spPr>
            <a:xfrm>
              <a:off x="5977168" y="2175075"/>
              <a:ext cx="262629" cy="771185"/>
            </a:xfrm>
            <a:custGeom>
              <a:rect b="b" l="l" r="r" t="t"/>
              <a:pathLst>
                <a:path extrusionOk="0" h="45264" w="8195">
                  <a:moveTo>
                    <a:pt x="2055" y="1"/>
                  </a:moveTo>
                  <a:lnTo>
                    <a:pt x="1" y="45263"/>
                  </a:lnTo>
                  <a:lnTo>
                    <a:pt x="8195" y="45263"/>
                  </a:lnTo>
                  <a:lnTo>
                    <a:pt x="6141" y="1"/>
                  </a:lnTo>
                  <a:lnTo>
                    <a:pt x="4086" y="526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9"/>
            <p:cNvSpPr/>
            <p:nvPr/>
          </p:nvSpPr>
          <p:spPr>
            <a:xfrm>
              <a:off x="6037164" y="2175076"/>
              <a:ext cx="147771" cy="240709"/>
            </a:xfrm>
            <a:custGeom>
              <a:rect b="b" l="l" r="r" t="t"/>
              <a:pathLst>
                <a:path extrusionOk="0" h="7511" w="4611">
                  <a:moveTo>
                    <a:pt x="183" y="1"/>
                  </a:moveTo>
                  <a:lnTo>
                    <a:pt x="0" y="3904"/>
                  </a:lnTo>
                  <a:cubicBezTo>
                    <a:pt x="1826" y="4726"/>
                    <a:pt x="3378" y="5958"/>
                    <a:pt x="4611" y="7510"/>
                  </a:cubicBezTo>
                  <a:lnTo>
                    <a:pt x="4269" y="1"/>
                  </a:lnTo>
                  <a:lnTo>
                    <a:pt x="2214" y="52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9"/>
            <p:cNvSpPr/>
            <p:nvPr/>
          </p:nvSpPr>
          <p:spPr>
            <a:xfrm>
              <a:off x="6072256" y="2104860"/>
              <a:ext cx="611338" cy="474784"/>
            </a:xfrm>
            <a:custGeom>
              <a:rect b="b" l="l" r="r" t="t"/>
              <a:pathLst>
                <a:path extrusionOk="0" h="14815" w="19076">
                  <a:moveTo>
                    <a:pt x="3562" y="0"/>
                  </a:moveTo>
                  <a:lnTo>
                    <a:pt x="1" y="2078"/>
                  </a:lnTo>
                  <a:lnTo>
                    <a:pt x="14198" y="14243"/>
                  </a:lnTo>
                  <a:cubicBezTo>
                    <a:pt x="14632" y="14586"/>
                    <a:pt x="15157" y="14791"/>
                    <a:pt x="15705" y="14814"/>
                  </a:cubicBezTo>
                  <a:lnTo>
                    <a:pt x="16138" y="14814"/>
                  </a:lnTo>
                  <a:cubicBezTo>
                    <a:pt x="16161" y="14815"/>
                    <a:pt x="16183" y="14815"/>
                    <a:pt x="16205" y="14815"/>
                  </a:cubicBezTo>
                  <a:cubicBezTo>
                    <a:pt x="17904" y="14815"/>
                    <a:pt x="19075" y="13104"/>
                    <a:pt x="18489" y="11504"/>
                  </a:cubicBezTo>
                  <a:lnTo>
                    <a:pt x="18352" y="11094"/>
                  </a:lnTo>
                  <a:cubicBezTo>
                    <a:pt x="18170" y="10637"/>
                    <a:pt x="17873" y="10249"/>
                    <a:pt x="17462" y="9952"/>
                  </a:cubicBezTo>
                  <a:lnTo>
                    <a:pt x="3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9"/>
            <p:cNvSpPr/>
            <p:nvPr/>
          </p:nvSpPr>
          <p:spPr>
            <a:xfrm>
              <a:off x="6064212" y="1425004"/>
              <a:ext cx="227537" cy="692322"/>
            </a:xfrm>
            <a:custGeom>
              <a:rect b="b" l="l" r="r" t="t"/>
              <a:pathLst>
                <a:path extrusionOk="0" h="21603" w="7100">
                  <a:moveTo>
                    <a:pt x="4373" y="0"/>
                  </a:moveTo>
                  <a:cubicBezTo>
                    <a:pt x="3682" y="0"/>
                    <a:pt x="2988" y="286"/>
                    <a:pt x="2489" y="877"/>
                  </a:cubicBezTo>
                  <a:lnTo>
                    <a:pt x="2215" y="1220"/>
                  </a:lnTo>
                  <a:cubicBezTo>
                    <a:pt x="1918" y="1608"/>
                    <a:pt x="1713" y="2064"/>
                    <a:pt x="1667" y="2543"/>
                  </a:cubicBezTo>
                  <a:lnTo>
                    <a:pt x="1" y="19571"/>
                  </a:lnTo>
                  <a:lnTo>
                    <a:pt x="3584" y="21602"/>
                  </a:lnTo>
                  <a:lnTo>
                    <a:pt x="7008" y="3251"/>
                  </a:lnTo>
                  <a:cubicBezTo>
                    <a:pt x="7099" y="2703"/>
                    <a:pt x="7008" y="2133"/>
                    <a:pt x="6757" y="1653"/>
                  </a:cubicBezTo>
                  <a:lnTo>
                    <a:pt x="6552" y="1288"/>
                  </a:lnTo>
                  <a:cubicBezTo>
                    <a:pt x="6084" y="441"/>
                    <a:pt x="5231" y="0"/>
                    <a:pt x="4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/>
            <p:nvPr/>
          </p:nvSpPr>
          <p:spPr>
            <a:xfrm>
              <a:off x="5438068" y="2052206"/>
              <a:ext cx="641559" cy="365566"/>
            </a:xfrm>
            <a:custGeom>
              <a:rect b="b" l="l" r="r" t="t"/>
              <a:pathLst>
                <a:path extrusionOk="0" h="11407" w="20019">
                  <a:moveTo>
                    <a:pt x="19995" y="0"/>
                  </a:moveTo>
                  <a:lnTo>
                    <a:pt x="2374" y="6209"/>
                  </a:lnTo>
                  <a:cubicBezTo>
                    <a:pt x="1849" y="6414"/>
                    <a:pt x="1415" y="6756"/>
                    <a:pt x="1119" y="7236"/>
                  </a:cubicBezTo>
                  <a:lnTo>
                    <a:pt x="913" y="7601"/>
                  </a:lnTo>
                  <a:cubicBezTo>
                    <a:pt x="0" y="9084"/>
                    <a:pt x="891" y="11002"/>
                    <a:pt x="2602" y="11299"/>
                  </a:cubicBezTo>
                  <a:lnTo>
                    <a:pt x="3013" y="11367"/>
                  </a:lnTo>
                  <a:cubicBezTo>
                    <a:pt x="3153" y="11394"/>
                    <a:pt x="3295" y="11407"/>
                    <a:pt x="3437" y="11407"/>
                  </a:cubicBezTo>
                  <a:cubicBezTo>
                    <a:pt x="3782" y="11407"/>
                    <a:pt x="4128" y="11330"/>
                    <a:pt x="4451" y="11184"/>
                  </a:cubicBezTo>
                  <a:lnTo>
                    <a:pt x="20018" y="4131"/>
                  </a:lnTo>
                  <a:lnTo>
                    <a:pt x="199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9"/>
            <p:cNvSpPr/>
            <p:nvPr/>
          </p:nvSpPr>
          <p:spPr>
            <a:xfrm>
              <a:off x="5990343" y="2009166"/>
              <a:ext cx="239235" cy="209270"/>
            </a:xfrm>
            <a:custGeom>
              <a:rect b="b" l="l" r="r" t="t"/>
              <a:pathLst>
                <a:path extrusionOk="0" h="6530" w="7465">
                  <a:moveTo>
                    <a:pt x="3753" y="0"/>
                  </a:moveTo>
                  <a:cubicBezTo>
                    <a:pt x="3266" y="0"/>
                    <a:pt x="2772" y="109"/>
                    <a:pt x="2306" y="339"/>
                  </a:cubicBezTo>
                  <a:cubicBezTo>
                    <a:pt x="685" y="1115"/>
                    <a:pt x="0" y="3078"/>
                    <a:pt x="799" y="4698"/>
                  </a:cubicBezTo>
                  <a:cubicBezTo>
                    <a:pt x="1372" y="5860"/>
                    <a:pt x="2531" y="6529"/>
                    <a:pt x="3738" y="6529"/>
                  </a:cubicBezTo>
                  <a:cubicBezTo>
                    <a:pt x="4215" y="6529"/>
                    <a:pt x="4700" y="6425"/>
                    <a:pt x="5159" y="6205"/>
                  </a:cubicBezTo>
                  <a:cubicBezTo>
                    <a:pt x="6780" y="5406"/>
                    <a:pt x="7464" y="3466"/>
                    <a:pt x="6665" y="1822"/>
                  </a:cubicBezTo>
                  <a:cubicBezTo>
                    <a:pt x="6113" y="668"/>
                    <a:pt x="4958" y="0"/>
                    <a:pt x="375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29"/>
            <p:cNvSpPr/>
            <p:nvPr/>
          </p:nvSpPr>
          <p:spPr>
            <a:xfrm>
              <a:off x="6013737" y="2025126"/>
              <a:ext cx="215840" cy="193311"/>
            </a:xfrm>
            <a:custGeom>
              <a:rect b="b" l="l" r="r" t="t"/>
              <a:pathLst>
                <a:path extrusionOk="0" h="6032" w="6735">
                  <a:moveTo>
                    <a:pt x="4749" y="1"/>
                  </a:moveTo>
                  <a:lnTo>
                    <a:pt x="4749" y="1"/>
                  </a:lnTo>
                  <a:cubicBezTo>
                    <a:pt x="5639" y="1963"/>
                    <a:pt x="4817" y="4725"/>
                    <a:pt x="2055" y="4725"/>
                  </a:cubicBezTo>
                  <a:cubicBezTo>
                    <a:pt x="1233" y="4725"/>
                    <a:pt x="549" y="4451"/>
                    <a:pt x="1" y="4041"/>
                  </a:cubicBezTo>
                  <a:lnTo>
                    <a:pt x="1" y="4041"/>
                  </a:lnTo>
                  <a:cubicBezTo>
                    <a:pt x="24" y="4109"/>
                    <a:pt x="46" y="4155"/>
                    <a:pt x="69" y="4200"/>
                  </a:cubicBezTo>
                  <a:cubicBezTo>
                    <a:pt x="642" y="5362"/>
                    <a:pt x="1801" y="6031"/>
                    <a:pt x="3008" y="6031"/>
                  </a:cubicBezTo>
                  <a:cubicBezTo>
                    <a:pt x="3485" y="6031"/>
                    <a:pt x="3970" y="5927"/>
                    <a:pt x="4429" y="5707"/>
                  </a:cubicBezTo>
                  <a:cubicBezTo>
                    <a:pt x="6050" y="4908"/>
                    <a:pt x="6734" y="2968"/>
                    <a:pt x="5935" y="1324"/>
                  </a:cubicBezTo>
                  <a:cubicBezTo>
                    <a:pt x="5662" y="777"/>
                    <a:pt x="5251" y="320"/>
                    <a:pt x="47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4" name="Google Shape;1424;p29"/>
          <p:cNvSpPr/>
          <p:nvPr/>
        </p:nvSpPr>
        <p:spPr>
          <a:xfrm>
            <a:off x="258000" y="2352475"/>
            <a:ext cx="1617600" cy="573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Analysis</a:t>
            </a:r>
            <a:endParaRPr/>
          </a:p>
        </p:txBody>
      </p:sp>
      <p:sp>
        <p:nvSpPr>
          <p:cNvPr id="1425" name="Google Shape;1425;p29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Descriptive Analytics</a:t>
            </a:r>
            <a:endParaRPr/>
          </a:p>
        </p:txBody>
      </p:sp>
      <p:sp>
        <p:nvSpPr>
          <p:cNvPr id="1426" name="Google Shape;1426;p29"/>
          <p:cNvSpPr txBox="1"/>
          <p:nvPr/>
        </p:nvSpPr>
        <p:spPr>
          <a:xfrm>
            <a:off x="2408831" y="1311700"/>
            <a:ext cx="2364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Visualization</a:t>
            </a:r>
            <a:endParaRPr sz="1800">
              <a:solidFill>
                <a:schemeClr val="dk1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sp>
        <p:nvSpPr>
          <p:cNvPr id="1427" name="Google Shape;1427;p29"/>
          <p:cNvSpPr txBox="1"/>
          <p:nvPr/>
        </p:nvSpPr>
        <p:spPr>
          <a:xfrm>
            <a:off x="2408825" y="1693700"/>
            <a:ext cx="1617600" cy="7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Created various plots to visually analyze the relationship between the variables</a:t>
            </a:r>
            <a:endParaRPr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28" name="Google Shape;1428;p29"/>
          <p:cNvSpPr txBox="1"/>
          <p:nvPr/>
        </p:nvSpPr>
        <p:spPr>
          <a:xfrm>
            <a:off x="2408813" y="3292900"/>
            <a:ext cx="1617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Pseudocode</a:t>
            </a:r>
            <a:endParaRPr sz="1800">
              <a:solidFill>
                <a:schemeClr val="dk1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sp>
        <p:nvSpPr>
          <p:cNvPr id="1429" name="Google Shape;1429;p29"/>
          <p:cNvSpPr txBox="1"/>
          <p:nvPr/>
        </p:nvSpPr>
        <p:spPr>
          <a:xfrm>
            <a:off x="2408813" y="3674900"/>
            <a:ext cx="1617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Brainstormed how parts mentioned above can be used to 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implement</a:t>
            </a: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 prediction </a:t>
            </a:r>
            <a:endParaRPr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430" name="Google Shape;1430;p29"/>
          <p:cNvSpPr txBox="1"/>
          <p:nvPr/>
        </p:nvSpPr>
        <p:spPr>
          <a:xfrm>
            <a:off x="2408824" y="2373775"/>
            <a:ext cx="2482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Correlation </a:t>
            </a:r>
            <a:endParaRPr sz="1800">
              <a:solidFill>
                <a:schemeClr val="dk1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sp>
        <p:nvSpPr>
          <p:cNvPr id="1431" name="Google Shape;1431;p29"/>
          <p:cNvSpPr txBox="1"/>
          <p:nvPr/>
        </p:nvSpPr>
        <p:spPr>
          <a:xfrm>
            <a:off x="2408813" y="2836700"/>
            <a:ext cx="1617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Computed the correlation to strength visual analysis</a:t>
            </a:r>
            <a:endParaRPr sz="10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1432" name="Google Shape;1432;p29"/>
          <p:cNvCxnSpPr>
            <a:stCxn id="1424" idx="3"/>
            <a:endCxn id="1426" idx="1"/>
          </p:cNvCxnSpPr>
          <p:nvPr/>
        </p:nvCxnSpPr>
        <p:spPr>
          <a:xfrm flipH="1" rot="10800000">
            <a:off x="1875600" y="1576975"/>
            <a:ext cx="533100" cy="10620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diamond"/>
          </a:ln>
        </p:spPr>
      </p:cxnSp>
      <p:cxnSp>
        <p:nvCxnSpPr>
          <p:cNvPr id="1433" name="Google Shape;1433;p29"/>
          <p:cNvCxnSpPr>
            <a:stCxn id="1424" idx="3"/>
            <a:endCxn id="1428" idx="1"/>
          </p:cNvCxnSpPr>
          <p:nvPr/>
        </p:nvCxnSpPr>
        <p:spPr>
          <a:xfrm>
            <a:off x="1875600" y="2638975"/>
            <a:ext cx="533100" cy="919200"/>
          </a:xfrm>
          <a:prstGeom prst="bentConnector3">
            <a:avLst>
              <a:gd fmla="val 50011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diamond"/>
          </a:ln>
        </p:spPr>
      </p:cxnSp>
      <p:cxnSp>
        <p:nvCxnSpPr>
          <p:cNvPr id="1434" name="Google Shape;1434;p29"/>
          <p:cNvCxnSpPr>
            <a:stCxn id="1424" idx="3"/>
            <a:endCxn id="1430" idx="1"/>
          </p:cNvCxnSpPr>
          <p:nvPr/>
        </p:nvCxnSpPr>
        <p:spPr>
          <a:xfrm>
            <a:off x="1875600" y="2638975"/>
            <a:ext cx="533100" cy="600"/>
          </a:xfrm>
          <a:prstGeom prst="bentConnector3">
            <a:avLst>
              <a:gd fmla="val 50012" name="adj1"/>
            </a:avLst>
          </a:prstGeom>
          <a:noFill/>
          <a:ln cap="flat" cmpd="sng" w="19050">
            <a:solidFill>
              <a:schemeClr val="dk1"/>
            </a:solidFill>
            <a:prstDash val="solid"/>
            <a:miter lim="8000"/>
            <a:headEnd len="med" w="med" type="none"/>
            <a:tailEnd len="med" w="med" type="diamond"/>
          </a:ln>
        </p:spPr>
      </p:cxnSp>
      <p:pic>
        <p:nvPicPr>
          <p:cNvPr id="1435" name="Google Shape;143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044" y="1514425"/>
            <a:ext cx="3046055" cy="190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6" name="Google Shape;1436;p29"/>
          <p:cNvPicPr preferRelativeResize="0"/>
          <p:nvPr/>
        </p:nvPicPr>
        <p:blipFill rotWithShape="1">
          <a:blip r:embed="rId4">
            <a:alphaModFix/>
          </a:blip>
          <a:srcRect b="50223" l="49080" r="0" t="0"/>
          <a:stretch/>
        </p:blipFill>
        <p:spPr>
          <a:xfrm>
            <a:off x="7116925" y="905125"/>
            <a:ext cx="1827275" cy="113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7" name="Google Shape;143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6700" y="3435850"/>
            <a:ext cx="5891650" cy="8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8" name="Google Shape;1438;p29"/>
          <p:cNvPicPr preferRelativeResize="0"/>
          <p:nvPr/>
        </p:nvPicPr>
        <p:blipFill rotWithShape="1">
          <a:blip r:embed="rId6">
            <a:alphaModFix/>
          </a:blip>
          <a:srcRect b="48557" l="47572" r="0" t="0"/>
          <a:stretch/>
        </p:blipFill>
        <p:spPr>
          <a:xfrm>
            <a:off x="7116925" y="2178356"/>
            <a:ext cx="1827275" cy="121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9" name="Google Shape;1439;p29"/>
          <p:cNvPicPr preferRelativeResize="0"/>
          <p:nvPr/>
        </p:nvPicPr>
        <p:blipFill rotWithShape="1">
          <a:blip r:embed="rId4">
            <a:alphaModFix/>
          </a:blip>
          <a:srcRect b="0" l="49080" r="0" t="48437"/>
          <a:stretch/>
        </p:blipFill>
        <p:spPr>
          <a:xfrm>
            <a:off x="7116925" y="3558175"/>
            <a:ext cx="1827275" cy="11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0" name="Google Shape;1440;p29"/>
          <p:cNvPicPr preferRelativeResize="0"/>
          <p:nvPr/>
        </p:nvPicPr>
        <p:blipFill rotWithShape="1">
          <a:blip r:embed="rId6">
            <a:alphaModFix/>
          </a:blip>
          <a:srcRect b="0" l="47572" r="0" t="50014"/>
          <a:stretch/>
        </p:blipFill>
        <p:spPr>
          <a:xfrm>
            <a:off x="5144575" y="3558163"/>
            <a:ext cx="1827275" cy="117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30"/>
          <p:cNvSpPr/>
          <p:nvPr/>
        </p:nvSpPr>
        <p:spPr>
          <a:xfrm>
            <a:off x="2252410" y="1291275"/>
            <a:ext cx="1287900" cy="35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Exponential</a:t>
            </a:r>
            <a:endParaRPr sz="1500">
              <a:solidFill>
                <a:schemeClr val="lt1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sp>
        <p:nvSpPr>
          <p:cNvPr id="1446" name="Google Shape;1446;p30"/>
          <p:cNvSpPr/>
          <p:nvPr/>
        </p:nvSpPr>
        <p:spPr>
          <a:xfrm>
            <a:off x="4130106" y="1269213"/>
            <a:ext cx="1287900" cy="35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Polynomial</a:t>
            </a:r>
            <a:endParaRPr/>
          </a:p>
        </p:txBody>
      </p:sp>
      <p:sp>
        <p:nvSpPr>
          <p:cNvPr id="1447" name="Google Shape;1447;p30"/>
          <p:cNvSpPr/>
          <p:nvPr/>
        </p:nvSpPr>
        <p:spPr>
          <a:xfrm>
            <a:off x="5870569" y="1269225"/>
            <a:ext cx="1287900" cy="35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Random Forest</a:t>
            </a:r>
            <a:endParaRPr>
              <a:solidFill>
                <a:schemeClr val="lt1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sp>
        <p:nvSpPr>
          <p:cNvPr id="1448" name="Google Shape;1448;p30"/>
          <p:cNvSpPr txBox="1"/>
          <p:nvPr>
            <p:ph type="ctrTitle"/>
          </p:nvPr>
        </p:nvSpPr>
        <p:spPr>
          <a:xfrm>
            <a:off x="713250" y="393850"/>
            <a:ext cx="77175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 Power Prediction Modeling Efforts</a:t>
            </a:r>
            <a:endParaRPr/>
          </a:p>
        </p:txBody>
      </p:sp>
      <p:sp>
        <p:nvSpPr>
          <p:cNvPr id="1449" name="Google Shape;1449;p30"/>
          <p:cNvSpPr txBox="1"/>
          <p:nvPr>
            <p:ph idx="1" type="subTitle"/>
          </p:nvPr>
        </p:nvSpPr>
        <p:spPr>
          <a:xfrm>
            <a:off x="71700" y="1765206"/>
            <a:ext cx="19944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High correlation between wind power and wind speed</a:t>
            </a:r>
            <a:endParaRPr/>
          </a:p>
        </p:txBody>
      </p:sp>
      <p:sp>
        <p:nvSpPr>
          <p:cNvPr id="1450" name="Google Shape;1450;p30"/>
          <p:cNvSpPr txBox="1"/>
          <p:nvPr>
            <p:ph idx="3" type="subTitle"/>
          </p:nvPr>
        </p:nvSpPr>
        <p:spPr>
          <a:xfrm>
            <a:off x="1889245" y="1651618"/>
            <a:ext cx="19944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Scatter</a:t>
            </a:r>
            <a:r>
              <a:rPr lang="en"/>
              <a:t> plot showed slight curvature </a:t>
            </a:r>
            <a:endParaRPr/>
          </a:p>
        </p:txBody>
      </p:sp>
      <p:sp>
        <p:nvSpPr>
          <p:cNvPr id="1451" name="Google Shape;1451;p30"/>
          <p:cNvSpPr txBox="1"/>
          <p:nvPr>
            <p:ph idx="5" type="subTitle"/>
          </p:nvPr>
        </p:nvSpPr>
        <p:spPr>
          <a:xfrm>
            <a:off x="3776850" y="1576151"/>
            <a:ext cx="1994400" cy="14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Capture </a:t>
            </a:r>
            <a:r>
              <a:rPr lang="en"/>
              <a:t>the</a:t>
            </a:r>
            <a:r>
              <a:rPr lang="en"/>
              <a:t> nonlinear relationship </a:t>
            </a:r>
            <a:endParaRPr/>
          </a:p>
        </p:txBody>
      </p:sp>
      <p:cxnSp>
        <p:nvCxnSpPr>
          <p:cNvPr id="1452" name="Google Shape;1452;p30"/>
          <p:cNvCxnSpPr>
            <a:stCxn id="1445" idx="3"/>
            <a:endCxn id="1446" idx="1"/>
          </p:cNvCxnSpPr>
          <p:nvPr/>
        </p:nvCxnSpPr>
        <p:spPr>
          <a:xfrm flipH="1" rot="10800000">
            <a:off x="3540310" y="1448175"/>
            <a:ext cx="589800" cy="222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3" name="Google Shape;1453;p30"/>
          <p:cNvSpPr/>
          <p:nvPr/>
        </p:nvSpPr>
        <p:spPr>
          <a:xfrm>
            <a:off x="419338" y="1305963"/>
            <a:ext cx="1287900" cy="35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Linear </a:t>
            </a:r>
            <a:endParaRPr sz="1500"/>
          </a:p>
        </p:txBody>
      </p:sp>
      <p:cxnSp>
        <p:nvCxnSpPr>
          <p:cNvPr id="1454" name="Google Shape;1454;p30"/>
          <p:cNvCxnSpPr>
            <a:stCxn id="1453" idx="3"/>
            <a:endCxn id="1445" idx="1"/>
          </p:cNvCxnSpPr>
          <p:nvPr/>
        </p:nvCxnSpPr>
        <p:spPr>
          <a:xfrm flipH="1" rot="10800000">
            <a:off x="1707238" y="1470363"/>
            <a:ext cx="545100" cy="14700"/>
          </a:xfrm>
          <a:prstGeom prst="curvedConnector3">
            <a:avLst>
              <a:gd fmla="val 50007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5" name="Google Shape;1455;p30"/>
          <p:cNvSpPr txBox="1"/>
          <p:nvPr>
            <p:ph idx="5" type="subTitle"/>
          </p:nvPr>
        </p:nvSpPr>
        <p:spPr>
          <a:xfrm>
            <a:off x="5569450" y="1553651"/>
            <a:ext cx="19944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Model the complex relationship in prediction </a:t>
            </a:r>
            <a:endParaRPr/>
          </a:p>
        </p:txBody>
      </p:sp>
      <p:grpSp>
        <p:nvGrpSpPr>
          <p:cNvPr id="1456" name="Google Shape;1456;p30"/>
          <p:cNvGrpSpPr/>
          <p:nvPr/>
        </p:nvGrpSpPr>
        <p:grpSpPr>
          <a:xfrm flipH="1">
            <a:off x="7863943" y="3667979"/>
            <a:ext cx="1432422" cy="2005985"/>
            <a:chOff x="1124475" y="460439"/>
            <a:chExt cx="1563950" cy="1934598"/>
          </a:xfrm>
        </p:grpSpPr>
        <p:sp>
          <p:nvSpPr>
            <p:cNvPr id="1457" name="Google Shape;1457;p30"/>
            <p:cNvSpPr/>
            <p:nvPr/>
          </p:nvSpPr>
          <p:spPr>
            <a:xfrm flipH="1">
              <a:off x="1756490" y="1426025"/>
              <a:ext cx="416970" cy="969012"/>
            </a:xfrm>
            <a:custGeom>
              <a:rect b="b" l="l" r="r" t="t"/>
              <a:pathLst>
                <a:path extrusionOk="0" h="71992" w="13011">
                  <a:moveTo>
                    <a:pt x="3242" y="1"/>
                  </a:moveTo>
                  <a:lnTo>
                    <a:pt x="0" y="71991"/>
                  </a:lnTo>
                  <a:lnTo>
                    <a:pt x="13011" y="71991"/>
                  </a:lnTo>
                  <a:lnTo>
                    <a:pt x="9747" y="1"/>
                  </a:lnTo>
                  <a:lnTo>
                    <a:pt x="6506" y="868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0"/>
            <p:cNvSpPr/>
            <p:nvPr/>
          </p:nvSpPr>
          <p:spPr>
            <a:xfrm flipH="1">
              <a:off x="1851568" y="1426030"/>
              <a:ext cx="229716" cy="267757"/>
            </a:xfrm>
            <a:custGeom>
              <a:rect b="b" l="l" r="r" t="t"/>
              <a:pathLst>
                <a:path extrusionOk="0" h="8355" w="7168">
                  <a:moveTo>
                    <a:pt x="366" y="1"/>
                  </a:moveTo>
                  <a:lnTo>
                    <a:pt x="0" y="8355"/>
                  </a:lnTo>
                  <a:cubicBezTo>
                    <a:pt x="1849" y="7031"/>
                    <a:pt x="4040" y="6232"/>
                    <a:pt x="6300" y="6232"/>
                  </a:cubicBezTo>
                  <a:cubicBezTo>
                    <a:pt x="6597" y="6232"/>
                    <a:pt x="6871" y="6232"/>
                    <a:pt x="7167" y="6255"/>
                  </a:cubicBezTo>
                  <a:lnTo>
                    <a:pt x="6871" y="1"/>
                  </a:lnTo>
                  <a:lnTo>
                    <a:pt x="3630" y="86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0"/>
            <p:cNvSpPr/>
            <p:nvPr/>
          </p:nvSpPr>
          <p:spPr>
            <a:xfrm flipH="1">
              <a:off x="1610924" y="1123181"/>
              <a:ext cx="594000" cy="330666"/>
            </a:xfrm>
            <a:custGeom>
              <a:rect b="b" l="l" r="r" t="t"/>
              <a:pathLst>
                <a:path extrusionOk="0" h="10318" w="18535">
                  <a:moveTo>
                    <a:pt x="1" y="1"/>
                  </a:moveTo>
                  <a:lnTo>
                    <a:pt x="1" y="10318"/>
                  </a:lnTo>
                  <a:lnTo>
                    <a:pt x="15933" y="10318"/>
                  </a:lnTo>
                  <a:cubicBezTo>
                    <a:pt x="15933" y="10318"/>
                    <a:pt x="18535" y="9200"/>
                    <a:pt x="18535" y="5159"/>
                  </a:cubicBezTo>
                  <a:cubicBezTo>
                    <a:pt x="18535" y="1119"/>
                    <a:pt x="15933" y="1"/>
                    <a:pt x="1593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0"/>
            <p:cNvSpPr/>
            <p:nvPr/>
          </p:nvSpPr>
          <p:spPr>
            <a:xfrm flipH="1">
              <a:off x="1124475" y="809596"/>
              <a:ext cx="1020456" cy="577688"/>
            </a:xfrm>
            <a:custGeom>
              <a:rect b="b" l="l" r="r" t="t"/>
              <a:pathLst>
                <a:path extrusionOk="0" h="18026" w="31842">
                  <a:moveTo>
                    <a:pt x="26393" y="1"/>
                  </a:moveTo>
                  <a:cubicBezTo>
                    <a:pt x="25847" y="1"/>
                    <a:pt x="25307" y="113"/>
                    <a:pt x="24812" y="336"/>
                  </a:cubicBezTo>
                  <a:lnTo>
                    <a:pt x="1" y="11475"/>
                  </a:lnTo>
                  <a:lnTo>
                    <a:pt x="1" y="18026"/>
                  </a:lnTo>
                  <a:lnTo>
                    <a:pt x="28076" y="8279"/>
                  </a:lnTo>
                  <a:cubicBezTo>
                    <a:pt x="28897" y="7960"/>
                    <a:pt x="29605" y="7389"/>
                    <a:pt x="30061" y="6659"/>
                  </a:cubicBezTo>
                  <a:lnTo>
                    <a:pt x="30404" y="6065"/>
                  </a:lnTo>
                  <a:cubicBezTo>
                    <a:pt x="31842" y="3714"/>
                    <a:pt x="30472" y="656"/>
                    <a:pt x="27756" y="177"/>
                  </a:cubicBezTo>
                  <a:lnTo>
                    <a:pt x="27094" y="62"/>
                  </a:lnTo>
                  <a:cubicBezTo>
                    <a:pt x="26861" y="21"/>
                    <a:pt x="26626" y="1"/>
                    <a:pt x="2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0"/>
            <p:cNvSpPr/>
            <p:nvPr/>
          </p:nvSpPr>
          <p:spPr>
            <a:xfrm flipH="1">
              <a:off x="2162461" y="460439"/>
              <a:ext cx="525964" cy="784939"/>
            </a:xfrm>
            <a:custGeom>
              <a:rect b="b" l="l" r="r" t="t"/>
              <a:pathLst>
                <a:path extrusionOk="0" h="24493" w="16412">
                  <a:moveTo>
                    <a:pt x="4108" y="1"/>
                  </a:moveTo>
                  <a:cubicBezTo>
                    <a:pt x="2291" y="1"/>
                    <a:pt x="619" y="1262"/>
                    <a:pt x="251" y="3174"/>
                  </a:cubicBezTo>
                  <a:lnTo>
                    <a:pt x="160" y="3608"/>
                  </a:lnTo>
                  <a:cubicBezTo>
                    <a:pt x="0" y="4544"/>
                    <a:pt x="160" y="5502"/>
                    <a:pt x="617" y="6301"/>
                  </a:cubicBezTo>
                  <a:lnTo>
                    <a:pt x="11025" y="24493"/>
                  </a:lnTo>
                  <a:lnTo>
                    <a:pt x="16412" y="21662"/>
                  </a:lnTo>
                  <a:lnTo>
                    <a:pt x="8126" y="2535"/>
                  </a:lnTo>
                  <a:cubicBezTo>
                    <a:pt x="7715" y="1531"/>
                    <a:pt x="6894" y="777"/>
                    <a:pt x="5889" y="412"/>
                  </a:cubicBezTo>
                  <a:lnTo>
                    <a:pt x="5433" y="230"/>
                  </a:lnTo>
                  <a:cubicBezTo>
                    <a:pt x="4994" y="74"/>
                    <a:pt x="4547" y="1"/>
                    <a:pt x="4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0"/>
            <p:cNvSpPr/>
            <p:nvPr/>
          </p:nvSpPr>
          <p:spPr>
            <a:xfrm flipH="1">
              <a:off x="2144899" y="1366774"/>
              <a:ext cx="399440" cy="880954"/>
            </a:xfrm>
            <a:custGeom>
              <a:rect b="b" l="l" r="r" t="t"/>
              <a:pathLst>
                <a:path extrusionOk="0" h="27489" w="12464">
                  <a:moveTo>
                    <a:pt x="8127" y="1"/>
                  </a:moveTo>
                  <a:lnTo>
                    <a:pt x="298" y="21799"/>
                  </a:lnTo>
                  <a:cubicBezTo>
                    <a:pt x="1" y="22689"/>
                    <a:pt x="1" y="23648"/>
                    <a:pt x="343" y="24515"/>
                  </a:cubicBezTo>
                  <a:lnTo>
                    <a:pt x="503" y="24972"/>
                  </a:lnTo>
                  <a:cubicBezTo>
                    <a:pt x="1120" y="26553"/>
                    <a:pt x="2624" y="27488"/>
                    <a:pt x="4181" y="27488"/>
                  </a:cubicBezTo>
                  <a:cubicBezTo>
                    <a:pt x="4871" y="27488"/>
                    <a:pt x="5571" y="27304"/>
                    <a:pt x="6209" y="26912"/>
                  </a:cubicBezTo>
                  <a:cubicBezTo>
                    <a:pt x="7145" y="26318"/>
                    <a:pt x="7807" y="25382"/>
                    <a:pt x="8013" y="24287"/>
                  </a:cubicBezTo>
                  <a:lnTo>
                    <a:pt x="12464" y="617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30"/>
            <p:cNvSpPr/>
            <p:nvPr/>
          </p:nvSpPr>
          <p:spPr>
            <a:xfrm flipH="1">
              <a:off x="2086380" y="1123181"/>
              <a:ext cx="370181" cy="330666"/>
            </a:xfrm>
            <a:custGeom>
              <a:rect b="b" l="l" r="r" t="t"/>
              <a:pathLst>
                <a:path extrusionOk="0" h="10318" w="11551">
                  <a:moveTo>
                    <a:pt x="5936" y="1"/>
                  </a:moveTo>
                  <a:cubicBezTo>
                    <a:pt x="5456" y="1"/>
                    <a:pt x="5000" y="161"/>
                    <a:pt x="4634" y="480"/>
                  </a:cubicBezTo>
                  <a:lnTo>
                    <a:pt x="914" y="3653"/>
                  </a:lnTo>
                  <a:cubicBezTo>
                    <a:pt x="1" y="4452"/>
                    <a:pt x="1" y="5867"/>
                    <a:pt x="914" y="6666"/>
                  </a:cubicBezTo>
                  <a:lnTo>
                    <a:pt x="4634" y="9839"/>
                  </a:lnTo>
                  <a:cubicBezTo>
                    <a:pt x="5000" y="10158"/>
                    <a:pt x="5456" y="10318"/>
                    <a:pt x="5936" y="10318"/>
                  </a:cubicBezTo>
                  <a:lnTo>
                    <a:pt x="8971" y="10318"/>
                  </a:lnTo>
                  <a:cubicBezTo>
                    <a:pt x="8971" y="10318"/>
                    <a:pt x="11551" y="9200"/>
                    <a:pt x="11551" y="5159"/>
                  </a:cubicBezTo>
                  <a:cubicBezTo>
                    <a:pt x="11551" y="1119"/>
                    <a:pt x="8971" y="1"/>
                    <a:pt x="89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0"/>
            <p:cNvSpPr/>
            <p:nvPr/>
          </p:nvSpPr>
          <p:spPr>
            <a:xfrm flipH="1">
              <a:off x="2086380" y="1219035"/>
              <a:ext cx="293363" cy="234812"/>
            </a:xfrm>
            <a:custGeom>
              <a:rect b="b" l="l" r="r" t="t"/>
              <a:pathLst>
                <a:path extrusionOk="0" h="7327" w="9154">
                  <a:moveTo>
                    <a:pt x="8857" y="0"/>
                  </a:moveTo>
                  <a:cubicBezTo>
                    <a:pt x="7830" y="2853"/>
                    <a:pt x="5045" y="5181"/>
                    <a:pt x="2009" y="5181"/>
                  </a:cubicBezTo>
                  <a:cubicBezTo>
                    <a:pt x="1324" y="5181"/>
                    <a:pt x="640" y="5090"/>
                    <a:pt x="1" y="4930"/>
                  </a:cubicBezTo>
                  <a:lnTo>
                    <a:pt x="1" y="4930"/>
                  </a:lnTo>
                  <a:lnTo>
                    <a:pt x="2237" y="6848"/>
                  </a:lnTo>
                  <a:cubicBezTo>
                    <a:pt x="2603" y="7167"/>
                    <a:pt x="3059" y="7327"/>
                    <a:pt x="3539" y="7327"/>
                  </a:cubicBezTo>
                  <a:lnTo>
                    <a:pt x="6574" y="7327"/>
                  </a:lnTo>
                  <a:cubicBezTo>
                    <a:pt x="6574" y="7327"/>
                    <a:pt x="9154" y="6209"/>
                    <a:pt x="9154" y="2168"/>
                  </a:cubicBezTo>
                  <a:cubicBezTo>
                    <a:pt x="9154" y="1324"/>
                    <a:pt x="9039" y="616"/>
                    <a:pt x="885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5" name="Google Shape;1465;p30"/>
          <p:cNvSpPr/>
          <p:nvPr/>
        </p:nvSpPr>
        <p:spPr>
          <a:xfrm>
            <a:off x="7655660" y="1271650"/>
            <a:ext cx="1287900" cy="358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Knn</a:t>
            </a:r>
            <a:endParaRPr sz="1500">
              <a:solidFill>
                <a:schemeClr val="lt1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cxnSp>
        <p:nvCxnSpPr>
          <p:cNvPr id="1466" name="Google Shape;1466;p30"/>
          <p:cNvCxnSpPr>
            <a:stCxn id="1446" idx="3"/>
            <a:endCxn id="1447" idx="1"/>
          </p:cNvCxnSpPr>
          <p:nvPr/>
        </p:nvCxnSpPr>
        <p:spPr>
          <a:xfrm>
            <a:off x="5418006" y="1448313"/>
            <a:ext cx="452700" cy="600"/>
          </a:xfrm>
          <a:prstGeom prst="curvedConnector3">
            <a:avLst>
              <a:gd fmla="val 49985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7" name="Google Shape;1467;p30"/>
          <p:cNvCxnSpPr>
            <a:endCxn id="1465" idx="1"/>
          </p:cNvCxnSpPr>
          <p:nvPr/>
        </p:nvCxnSpPr>
        <p:spPr>
          <a:xfrm flipH="1" rot="10800000">
            <a:off x="7158560" y="1450750"/>
            <a:ext cx="497100" cy="87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8" name="Google Shape;1468;p30"/>
          <p:cNvSpPr txBox="1"/>
          <p:nvPr>
            <p:ph idx="5" type="subTitle"/>
          </p:nvPr>
        </p:nvSpPr>
        <p:spPr>
          <a:xfrm>
            <a:off x="7245850" y="1553651"/>
            <a:ext cx="1994400" cy="13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Investigate non parameter approach </a:t>
            </a:r>
            <a:endParaRPr/>
          </a:p>
        </p:txBody>
      </p:sp>
      <p:pic>
        <p:nvPicPr>
          <p:cNvPr id="1469" name="Google Shape;146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6150" y="1728539"/>
            <a:ext cx="342900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0" name="Google Shape;147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9350" y="970100"/>
            <a:ext cx="4255675" cy="33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31"/>
          <p:cNvSpPr/>
          <p:nvPr/>
        </p:nvSpPr>
        <p:spPr>
          <a:xfrm>
            <a:off x="204710" y="688775"/>
            <a:ext cx="1211400" cy="439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6" name="Google Shape;1476;p31"/>
          <p:cNvSpPr/>
          <p:nvPr/>
        </p:nvSpPr>
        <p:spPr>
          <a:xfrm>
            <a:off x="204721" y="2511270"/>
            <a:ext cx="1265400" cy="450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7" name="Google Shape;1477;p31"/>
          <p:cNvSpPr/>
          <p:nvPr/>
        </p:nvSpPr>
        <p:spPr>
          <a:xfrm>
            <a:off x="3290662" y="707070"/>
            <a:ext cx="1265400" cy="450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8" name="Google Shape;1478;p31"/>
          <p:cNvSpPr/>
          <p:nvPr/>
        </p:nvSpPr>
        <p:spPr>
          <a:xfrm>
            <a:off x="3302015" y="2545946"/>
            <a:ext cx="1265400" cy="4509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479" name="Google Shape;1479;p31"/>
          <p:cNvSpPr txBox="1"/>
          <p:nvPr>
            <p:ph idx="1" type="subTitle"/>
          </p:nvPr>
        </p:nvSpPr>
        <p:spPr>
          <a:xfrm>
            <a:off x="0" y="1103325"/>
            <a:ext cx="3065100" cy="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historical wind speed data to forecast - assume time series data to be stationary (removing trend and 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seasonality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0" name="Google Shape;1480;p31"/>
          <p:cNvSpPr txBox="1"/>
          <p:nvPr>
            <p:ph idx="3" type="ctrTitle"/>
          </p:nvPr>
        </p:nvSpPr>
        <p:spPr>
          <a:xfrm>
            <a:off x="751125" y="77750"/>
            <a:ext cx="7086600" cy="55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Wind Speed Forecasting Modeling Efforts</a:t>
            </a:r>
            <a:endParaRPr sz="3000"/>
          </a:p>
        </p:txBody>
      </p:sp>
      <p:sp>
        <p:nvSpPr>
          <p:cNvPr id="1481" name="Google Shape;1481;p31"/>
          <p:cNvSpPr txBox="1"/>
          <p:nvPr>
            <p:ph type="title"/>
          </p:nvPr>
        </p:nvSpPr>
        <p:spPr>
          <a:xfrm>
            <a:off x="408150" y="802008"/>
            <a:ext cx="855300" cy="298500"/>
          </a:xfrm>
          <a:prstGeom prst="rect">
            <a:avLst/>
          </a:prstGeom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01</a:t>
            </a:r>
            <a:endParaRPr sz="1800"/>
          </a:p>
        </p:txBody>
      </p:sp>
      <p:sp>
        <p:nvSpPr>
          <p:cNvPr id="1482" name="Google Shape;1482;p31"/>
          <p:cNvSpPr txBox="1"/>
          <p:nvPr>
            <p:ph idx="2" type="subTitle"/>
          </p:nvPr>
        </p:nvSpPr>
        <p:spPr>
          <a:xfrm>
            <a:off x="1458790" y="704301"/>
            <a:ext cx="855300" cy="5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ARIMA</a:t>
            </a:r>
            <a:endParaRPr sz="1800"/>
          </a:p>
        </p:txBody>
      </p:sp>
      <p:sp>
        <p:nvSpPr>
          <p:cNvPr id="1483" name="Google Shape;1483;p31"/>
          <p:cNvSpPr txBox="1"/>
          <p:nvPr>
            <p:ph idx="4" type="subTitle"/>
          </p:nvPr>
        </p:nvSpPr>
        <p:spPr>
          <a:xfrm>
            <a:off x="204731" y="3086025"/>
            <a:ext cx="2860500" cy="3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a weighted average of past observations to forecast future values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4" name="Google Shape;1484;p31"/>
          <p:cNvSpPr txBox="1"/>
          <p:nvPr>
            <p:ph idx="5" type="title"/>
          </p:nvPr>
        </p:nvSpPr>
        <p:spPr>
          <a:xfrm>
            <a:off x="371365" y="2545993"/>
            <a:ext cx="9321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03</a:t>
            </a:r>
            <a:endParaRPr sz="1800"/>
          </a:p>
        </p:txBody>
      </p:sp>
      <p:sp>
        <p:nvSpPr>
          <p:cNvPr id="1485" name="Google Shape;1485;p31"/>
          <p:cNvSpPr txBox="1"/>
          <p:nvPr>
            <p:ph idx="6" type="subTitle"/>
          </p:nvPr>
        </p:nvSpPr>
        <p:spPr>
          <a:xfrm>
            <a:off x="1482080" y="2545959"/>
            <a:ext cx="1001400" cy="3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SES</a:t>
            </a:r>
            <a:endParaRPr sz="1800"/>
          </a:p>
        </p:txBody>
      </p:sp>
      <p:sp>
        <p:nvSpPr>
          <p:cNvPr id="1486" name="Google Shape;1486;p31"/>
          <p:cNvSpPr txBox="1"/>
          <p:nvPr>
            <p:ph idx="7" type="subTitle"/>
          </p:nvPr>
        </p:nvSpPr>
        <p:spPr>
          <a:xfrm>
            <a:off x="3290650" y="1097000"/>
            <a:ext cx="2860500" cy="11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 historical wind speed data to forecast - handle non-stationary data by introducing a fractionally integrated component.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7" name="Google Shape;1487;p31"/>
          <p:cNvSpPr txBox="1"/>
          <p:nvPr>
            <p:ph idx="8" type="title"/>
          </p:nvPr>
        </p:nvSpPr>
        <p:spPr>
          <a:xfrm>
            <a:off x="3457306" y="741794"/>
            <a:ext cx="9321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02</a:t>
            </a:r>
            <a:endParaRPr sz="1800"/>
          </a:p>
        </p:txBody>
      </p:sp>
      <p:sp>
        <p:nvSpPr>
          <p:cNvPr id="1488" name="Google Shape;1488;p31"/>
          <p:cNvSpPr txBox="1"/>
          <p:nvPr>
            <p:ph idx="9" type="subTitle"/>
          </p:nvPr>
        </p:nvSpPr>
        <p:spPr>
          <a:xfrm>
            <a:off x="4556225" y="741756"/>
            <a:ext cx="1098900" cy="45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ARFIMA</a:t>
            </a:r>
            <a:endParaRPr sz="1800"/>
          </a:p>
        </p:txBody>
      </p:sp>
      <p:sp>
        <p:nvSpPr>
          <p:cNvPr id="1489" name="Google Shape;1489;p31"/>
          <p:cNvSpPr txBox="1"/>
          <p:nvPr>
            <p:ph idx="13" type="subTitle"/>
          </p:nvPr>
        </p:nvSpPr>
        <p:spPr>
          <a:xfrm>
            <a:off x="3302025" y="3144875"/>
            <a:ext cx="2860500" cy="14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Extend ARIMA by allowing the inclusion of exogenous variables in the model (Temperature and Solar Irradiance) 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0" name="Google Shape;1490;p31"/>
          <p:cNvSpPr txBox="1"/>
          <p:nvPr>
            <p:ph idx="14" type="title"/>
          </p:nvPr>
        </p:nvSpPr>
        <p:spPr>
          <a:xfrm>
            <a:off x="3468659" y="2580668"/>
            <a:ext cx="932100" cy="381300"/>
          </a:xfrm>
          <a:prstGeom prst="rect">
            <a:avLst/>
          </a:prstGeom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04</a:t>
            </a:r>
            <a:endParaRPr sz="1800"/>
          </a:p>
        </p:txBody>
      </p:sp>
      <p:sp>
        <p:nvSpPr>
          <p:cNvPr id="1491" name="Google Shape;1491;p31"/>
          <p:cNvSpPr txBox="1"/>
          <p:nvPr>
            <p:ph idx="15" type="subTitle"/>
          </p:nvPr>
        </p:nvSpPr>
        <p:spPr>
          <a:xfrm>
            <a:off x="4540354" y="2580634"/>
            <a:ext cx="1335000" cy="3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ARIMAX</a:t>
            </a:r>
            <a:endParaRPr sz="1800"/>
          </a:p>
        </p:txBody>
      </p:sp>
      <p:sp>
        <p:nvSpPr>
          <p:cNvPr id="1492" name="Google Shape;1492;p31"/>
          <p:cNvSpPr/>
          <p:nvPr/>
        </p:nvSpPr>
        <p:spPr>
          <a:xfrm>
            <a:off x="2623906" y="762518"/>
            <a:ext cx="678118" cy="349855"/>
          </a:xfrm>
          <a:custGeom>
            <a:rect b="b" l="l" r="r" t="t"/>
            <a:pathLst>
              <a:path extrusionOk="0" h="13879" w="27049">
                <a:moveTo>
                  <a:pt x="12578" y="0"/>
                </a:moveTo>
                <a:cubicBezTo>
                  <a:pt x="8903" y="0"/>
                  <a:pt x="5890" y="2876"/>
                  <a:pt x="5661" y="6505"/>
                </a:cubicBezTo>
                <a:cubicBezTo>
                  <a:pt x="5136" y="6254"/>
                  <a:pt x="4520" y="6095"/>
                  <a:pt x="3904" y="6095"/>
                </a:cubicBezTo>
                <a:cubicBezTo>
                  <a:pt x="1736" y="6095"/>
                  <a:pt x="1" y="7829"/>
                  <a:pt x="1" y="9998"/>
                </a:cubicBezTo>
                <a:cubicBezTo>
                  <a:pt x="1" y="12143"/>
                  <a:pt x="1736" y="13878"/>
                  <a:pt x="3904" y="13878"/>
                </a:cubicBezTo>
                <a:lnTo>
                  <a:pt x="23191" y="13878"/>
                </a:lnTo>
                <a:cubicBezTo>
                  <a:pt x="25314" y="13855"/>
                  <a:pt x="27049" y="12121"/>
                  <a:pt x="27049" y="9998"/>
                </a:cubicBezTo>
                <a:cubicBezTo>
                  <a:pt x="27049" y="7829"/>
                  <a:pt x="25291" y="6095"/>
                  <a:pt x="23146" y="6095"/>
                </a:cubicBezTo>
                <a:cubicBezTo>
                  <a:pt x="22895" y="6095"/>
                  <a:pt x="22644" y="6117"/>
                  <a:pt x="22392" y="6163"/>
                </a:cubicBezTo>
                <a:cubicBezTo>
                  <a:pt x="22255" y="5159"/>
                  <a:pt x="21388" y="4383"/>
                  <a:pt x="20338" y="4383"/>
                </a:cubicBezTo>
                <a:cubicBezTo>
                  <a:pt x="19904" y="4383"/>
                  <a:pt x="19494" y="4520"/>
                  <a:pt x="19174" y="4748"/>
                </a:cubicBezTo>
                <a:cubicBezTo>
                  <a:pt x="18238" y="1986"/>
                  <a:pt x="15636" y="0"/>
                  <a:pt x="12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493" name="Google Shape;1493;p31"/>
          <p:cNvGrpSpPr/>
          <p:nvPr/>
        </p:nvGrpSpPr>
        <p:grpSpPr>
          <a:xfrm>
            <a:off x="5608631" y="583900"/>
            <a:ext cx="1032471" cy="410797"/>
            <a:chOff x="1158140" y="280946"/>
            <a:chExt cx="1319620" cy="522310"/>
          </a:xfrm>
        </p:grpSpPr>
        <p:sp>
          <p:nvSpPr>
            <p:cNvPr id="1494" name="Google Shape;1494;p31"/>
            <p:cNvSpPr/>
            <p:nvPr/>
          </p:nvSpPr>
          <p:spPr>
            <a:xfrm>
              <a:off x="1610908" y="280946"/>
              <a:ext cx="866853" cy="444787"/>
            </a:xfrm>
            <a:custGeom>
              <a:rect b="b" l="l" r="r" t="t"/>
              <a:pathLst>
                <a:path extrusionOk="0" h="13879" w="27049">
                  <a:moveTo>
                    <a:pt x="12578" y="0"/>
                  </a:moveTo>
                  <a:cubicBezTo>
                    <a:pt x="8903" y="0"/>
                    <a:pt x="5890" y="2876"/>
                    <a:pt x="5662" y="6506"/>
                  </a:cubicBezTo>
                  <a:cubicBezTo>
                    <a:pt x="5137" y="6232"/>
                    <a:pt x="4543" y="6095"/>
                    <a:pt x="3904" y="6095"/>
                  </a:cubicBezTo>
                  <a:cubicBezTo>
                    <a:pt x="1758" y="6095"/>
                    <a:pt x="1" y="7829"/>
                    <a:pt x="1" y="9975"/>
                  </a:cubicBezTo>
                  <a:cubicBezTo>
                    <a:pt x="1" y="12143"/>
                    <a:pt x="1758" y="13878"/>
                    <a:pt x="3904" y="13878"/>
                  </a:cubicBezTo>
                  <a:lnTo>
                    <a:pt x="23191" y="13878"/>
                  </a:lnTo>
                  <a:cubicBezTo>
                    <a:pt x="25337" y="13855"/>
                    <a:pt x="27049" y="12121"/>
                    <a:pt x="27049" y="9975"/>
                  </a:cubicBezTo>
                  <a:cubicBezTo>
                    <a:pt x="27049" y="7829"/>
                    <a:pt x="25291" y="6095"/>
                    <a:pt x="23146" y="6095"/>
                  </a:cubicBezTo>
                  <a:cubicBezTo>
                    <a:pt x="22895" y="6095"/>
                    <a:pt x="22644" y="6117"/>
                    <a:pt x="22393" y="6163"/>
                  </a:cubicBezTo>
                  <a:cubicBezTo>
                    <a:pt x="22256" y="5159"/>
                    <a:pt x="21388" y="4383"/>
                    <a:pt x="20338" y="4383"/>
                  </a:cubicBezTo>
                  <a:cubicBezTo>
                    <a:pt x="19905" y="4383"/>
                    <a:pt x="19494" y="4520"/>
                    <a:pt x="19174" y="4748"/>
                  </a:cubicBezTo>
                  <a:cubicBezTo>
                    <a:pt x="18261" y="1986"/>
                    <a:pt x="15659" y="0"/>
                    <a:pt x="1257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1"/>
            <p:cNvSpPr/>
            <p:nvPr/>
          </p:nvSpPr>
          <p:spPr>
            <a:xfrm>
              <a:off x="1158140" y="389202"/>
              <a:ext cx="692002" cy="414054"/>
            </a:xfrm>
            <a:custGeom>
              <a:rect b="b" l="l" r="r" t="t"/>
              <a:pathLst>
                <a:path extrusionOk="0" h="12920" w="21593">
                  <a:moveTo>
                    <a:pt x="12942" y="0"/>
                  </a:moveTo>
                  <a:cubicBezTo>
                    <a:pt x="9495" y="0"/>
                    <a:pt x="6642" y="2511"/>
                    <a:pt x="6094" y="5798"/>
                  </a:cubicBezTo>
                  <a:cubicBezTo>
                    <a:pt x="5478" y="5387"/>
                    <a:pt x="4725" y="5113"/>
                    <a:pt x="3903" y="5113"/>
                  </a:cubicBezTo>
                  <a:cubicBezTo>
                    <a:pt x="1735" y="5113"/>
                    <a:pt x="0" y="6871"/>
                    <a:pt x="0" y="9016"/>
                  </a:cubicBezTo>
                  <a:cubicBezTo>
                    <a:pt x="0" y="11162"/>
                    <a:pt x="1735" y="12920"/>
                    <a:pt x="3903" y="12920"/>
                  </a:cubicBezTo>
                  <a:lnTo>
                    <a:pt x="19516" y="12920"/>
                  </a:lnTo>
                  <a:cubicBezTo>
                    <a:pt x="20680" y="12920"/>
                    <a:pt x="21593" y="11984"/>
                    <a:pt x="21593" y="10842"/>
                  </a:cubicBezTo>
                  <a:cubicBezTo>
                    <a:pt x="21593" y="9724"/>
                    <a:pt x="20748" y="8834"/>
                    <a:pt x="19653" y="8765"/>
                  </a:cubicBezTo>
                  <a:cubicBezTo>
                    <a:pt x="19812" y="8172"/>
                    <a:pt x="19904" y="7578"/>
                    <a:pt x="19904" y="6939"/>
                  </a:cubicBezTo>
                  <a:cubicBezTo>
                    <a:pt x="19904" y="3105"/>
                    <a:pt x="16777" y="0"/>
                    <a:pt x="1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96" name="Google Shape;1496;p31"/>
          <p:cNvSpPr/>
          <p:nvPr/>
        </p:nvSpPr>
        <p:spPr>
          <a:xfrm>
            <a:off x="66401" y="-1"/>
            <a:ext cx="635457" cy="360080"/>
          </a:xfrm>
          <a:custGeom>
            <a:rect b="b" l="l" r="r" t="t"/>
            <a:pathLst>
              <a:path extrusionOk="0" h="12920" w="21594">
                <a:moveTo>
                  <a:pt x="12943" y="0"/>
                </a:moveTo>
                <a:cubicBezTo>
                  <a:pt x="9496" y="0"/>
                  <a:pt x="6643" y="2511"/>
                  <a:pt x="6095" y="5821"/>
                </a:cubicBezTo>
                <a:cubicBezTo>
                  <a:pt x="5479" y="5387"/>
                  <a:pt x="4726" y="5136"/>
                  <a:pt x="3904" y="5136"/>
                </a:cubicBezTo>
                <a:cubicBezTo>
                  <a:pt x="1735" y="5136"/>
                  <a:pt x="1" y="6871"/>
                  <a:pt x="1" y="9016"/>
                </a:cubicBezTo>
                <a:cubicBezTo>
                  <a:pt x="1" y="11185"/>
                  <a:pt x="1735" y="12919"/>
                  <a:pt x="3904" y="12919"/>
                </a:cubicBezTo>
                <a:lnTo>
                  <a:pt x="19516" y="12919"/>
                </a:lnTo>
                <a:cubicBezTo>
                  <a:pt x="20658" y="12919"/>
                  <a:pt x="21593" y="11984"/>
                  <a:pt x="21593" y="10842"/>
                </a:cubicBezTo>
                <a:cubicBezTo>
                  <a:pt x="21593" y="9747"/>
                  <a:pt x="20726" y="8834"/>
                  <a:pt x="19653" y="8765"/>
                </a:cubicBezTo>
                <a:cubicBezTo>
                  <a:pt x="19813" y="8195"/>
                  <a:pt x="19882" y="7578"/>
                  <a:pt x="19882" y="6939"/>
                </a:cubicBezTo>
                <a:cubicBezTo>
                  <a:pt x="19882" y="3105"/>
                  <a:pt x="16777" y="0"/>
                  <a:pt x="12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97" name="Google Shape;1497;p31"/>
          <p:cNvPicPr preferRelativeResize="0"/>
          <p:nvPr/>
        </p:nvPicPr>
        <p:blipFill rotWithShape="1">
          <a:blip r:embed="rId3">
            <a:alphaModFix/>
          </a:blip>
          <a:srcRect b="3930" l="0" r="4177" t="3365"/>
          <a:stretch/>
        </p:blipFill>
        <p:spPr>
          <a:xfrm>
            <a:off x="6258675" y="988488"/>
            <a:ext cx="2806775" cy="266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32"/>
          <p:cNvGrpSpPr/>
          <p:nvPr/>
        </p:nvGrpSpPr>
        <p:grpSpPr>
          <a:xfrm>
            <a:off x="3599827" y="3547138"/>
            <a:ext cx="1779732" cy="1805842"/>
            <a:chOff x="5438068" y="1425004"/>
            <a:chExt cx="1245526" cy="1263710"/>
          </a:xfrm>
        </p:grpSpPr>
        <p:sp>
          <p:nvSpPr>
            <p:cNvPr id="1503" name="Google Shape;1503;p32"/>
            <p:cNvSpPr/>
            <p:nvPr/>
          </p:nvSpPr>
          <p:spPr>
            <a:xfrm>
              <a:off x="5977170" y="2175082"/>
              <a:ext cx="262609" cy="513633"/>
            </a:xfrm>
            <a:custGeom>
              <a:rect b="b" l="l" r="r" t="t"/>
              <a:pathLst>
                <a:path extrusionOk="0" h="45264" w="8195">
                  <a:moveTo>
                    <a:pt x="2055" y="1"/>
                  </a:moveTo>
                  <a:lnTo>
                    <a:pt x="1" y="45263"/>
                  </a:lnTo>
                  <a:lnTo>
                    <a:pt x="8195" y="45263"/>
                  </a:lnTo>
                  <a:lnTo>
                    <a:pt x="6141" y="1"/>
                  </a:lnTo>
                  <a:lnTo>
                    <a:pt x="4086" y="526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32"/>
            <p:cNvSpPr/>
            <p:nvPr/>
          </p:nvSpPr>
          <p:spPr>
            <a:xfrm>
              <a:off x="6037164" y="2175076"/>
              <a:ext cx="147771" cy="240709"/>
            </a:xfrm>
            <a:custGeom>
              <a:rect b="b" l="l" r="r" t="t"/>
              <a:pathLst>
                <a:path extrusionOk="0" h="7511" w="4611">
                  <a:moveTo>
                    <a:pt x="183" y="1"/>
                  </a:moveTo>
                  <a:lnTo>
                    <a:pt x="0" y="3904"/>
                  </a:lnTo>
                  <a:cubicBezTo>
                    <a:pt x="1826" y="4726"/>
                    <a:pt x="3378" y="5958"/>
                    <a:pt x="4611" y="7510"/>
                  </a:cubicBezTo>
                  <a:lnTo>
                    <a:pt x="4269" y="1"/>
                  </a:lnTo>
                  <a:lnTo>
                    <a:pt x="2214" y="52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32"/>
            <p:cNvSpPr/>
            <p:nvPr/>
          </p:nvSpPr>
          <p:spPr>
            <a:xfrm>
              <a:off x="6072256" y="2104860"/>
              <a:ext cx="611338" cy="474784"/>
            </a:xfrm>
            <a:custGeom>
              <a:rect b="b" l="l" r="r" t="t"/>
              <a:pathLst>
                <a:path extrusionOk="0" h="14815" w="19076">
                  <a:moveTo>
                    <a:pt x="3562" y="0"/>
                  </a:moveTo>
                  <a:lnTo>
                    <a:pt x="1" y="2078"/>
                  </a:lnTo>
                  <a:lnTo>
                    <a:pt x="14198" y="14243"/>
                  </a:lnTo>
                  <a:cubicBezTo>
                    <a:pt x="14632" y="14586"/>
                    <a:pt x="15157" y="14791"/>
                    <a:pt x="15705" y="14814"/>
                  </a:cubicBezTo>
                  <a:lnTo>
                    <a:pt x="16138" y="14814"/>
                  </a:lnTo>
                  <a:cubicBezTo>
                    <a:pt x="16161" y="14815"/>
                    <a:pt x="16183" y="14815"/>
                    <a:pt x="16205" y="14815"/>
                  </a:cubicBezTo>
                  <a:cubicBezTo>
                    <a:pt x="17904" y="14815"/>
                    <a:pt x="19075" y="13104"/>
                    <a:pt x="18489" y="11504"/>
                  </a:cubicBezTo>
                  <a:lnTo>
                    <a:pt x="18352" y="11094"/>
                  </a:lnTo>
                  <a:cubicBezTo>
                    <a:pt x="18170" y="10637"/>
                    <a:pt x="17873" y="10249"/>
                    <a:pt x="17462" y="9952"/>
                  </a:cubicBezTo>
                  <a:lnTo>
                    <a:pt x="3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32"/>
            <p:cNvSpPr/>
            <p:nvPr/>
          </p:nvSpPr>
          <p:spPr>
            <a:xfrm>
              <a:off x="6064212" y="1425004"/>
              <a:ext cx="227537" cy="692322"/>
            </a:xfrm>
            <a:custGeom>
              <a:rect b="b" l="l" r="r" t="t"/>
              <a:pathLst>
                <a:path extrusionOk="0" h="21603" w="7100">
                  <a:moveTo>
                    <a:pt x="4373" y="0"/>
                  </a:moveTo>
                  <a:cubicBezTo>
                    <a:pt x="3682" y="0"/>
                    <a:pt x="2988" y="286"/>
                    <a:pt x="2489" y="877"/>
                  </a:cubicBezTo>
                  <a:lnTo>
                    <a:pt x="2215" y="1220"/>
                  </a:lnTo>
                  <a:cubicBezTo>
                    <a:pt x="1918" y="1608"/>
                    <a:pt x="1713" y="2064"/>
                    <a:pt x="1667" y="2543"/>
                  </a:cubicBezTo>
                  <a:lnTo>
                    <a:pt x="1" y="19571"/>
                  </a:lnTo>
                  <a:lnTo>
                    <a:pt x="3584" y="21602"/>
                  </a:lnTo>
                  <a:lnTo>
                    <a:pt x="7008" y="3251"/>
                  </a:lnTo>
                  <a:cubicBezTo>
                    <a:pt x="7099" y="2703"/>
                    <a:pt x="7008" y="2133"/>
                    <a:pt x="6757" y="1653"/>
                  </a:cubicBezTo>
                  <a:lnTo>
                    <a:pt x="6552" y="1288"/>
                  </a:lnTo>
                  <a:cubicBezTo>
                    <a:pt x="6084" y="441"/>
                    <a:pt x="5231" y="0"/>
                    <a:pt x="4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32"/>
            <p:cNvSpPr/>
            <p:nvPr/>
          </p:nvSpPr>
          <p:spPr>
            <a:xfrm>
              <a:off x="5438068" y="2052206"/>
              <a:ext cx="641559" cy="365566"/>
            </a:xfrm>
            <a:custGeom>
              <a:rect b="b" l="l" r="r" t="t"/>
              <a:pathLst>
                <a:path extrusionOk="0" h="11407" w="20019">
                  <a:moveTo>
                    <a:pt x="19995" y="0"/>
                  </a:moveTo>
                  <a:lnTo>
                    <a:pt x="2374" y="6209"/>
                  </a:lnTo>
                  <a:cubicBezTo>
                    <a:pt x="1849" y="6414"/>
                    <a:pt x="1415" y="6756"/>
                    <a:pt x="1119" y="7236"/>
                  </a:cubicBezTo>
                  <a:lnTo>
                    <a:pt x="913" y="7601"/>
                  </a:lnTo>
                  <a:cubicBezTo>
                    <a:pt x="0" y="9084"/>
                    <a:pt x="891" y="11002"/>
                    <a:pt x="2602" y="11299"/>
                  </a:cubicBezTo>
                  <a:lnTo>
                    <a:pt x="3013" y="11367"/>
                  </a:lnTo>
                  <a:cubicBezTo>
                    <a:pt x="3153" y="11394"/>
                    <a:pt x="3295" y="11407"/>
                    <a:pt x="3437" y="11407"/>
                  </a:cubicBezTo>
                  <a:cubicBezTo>
                    <a:pt x="3782" y="11407"/>
                    <a:pt x="4128" y="11330"/>
                    <a:pt x="4451" y="11184"/>
                  </a:cubicBezTo>
                  <a:lnTo>
                    <a:pt x="20018" y="4131"/>
                  </a:lnTo>
                  <a:lnTo>
                    <a:pt x="199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32"/>
            <p:cNvSpPr/>
            <p:nvPr/>
          </p:nvSpPr>
          <p:spPr>
            <a:xfrm>
              <a:off x="5990343" y="2009166"/>
              <a:ext cx="239235" cy="209270"/>
            </a:xfrm>
            <a:custGeom>
              <a:rect b="b" l="l" r="r" t="t"/>
              <a:pathLst>
                <a:path extrusionOk="0" h="6530" w="7465">
                  <a:moveTo>
                    <a:pt x="3753" y="0"/>
                  </a:moveTo>
                  <a:cubicBezTo>
                    <a:pt x="3266" y="0"/>
                    <a:pt x="2772" y="109"/>
                    <a:pt x="2306" y="339"/>
                  </a:cubicBezTo>
                  <a:cubicBezTo>
                    <a:pt x="685" y="1115"/>
                    <a:pt x="0" y="3078"/>
                    <a:pt x="799" y="4698"/>
                  </a:cubicBezTo>
                  <a:cubicBezTo>
                    <a:pt x="1372" y="5860"/>
                    <a:pt x="2531" y="6529"/>
                    <a:pt x="3738" y="6529"/>
                  </a:cubicBezTo>
                  <a:cubicBezTo>
                    <a:pt x="4215" y="6529"/>
                    <a:pt x="4700" y="6425"/>
                    <a:pt x="5159" y="6205"/>
                  </a:cubicBezTo>
                  <a:cubicBezTo>
                    <a:pt x="6780" y="5406"/>
                    <a:pt x="7464" y="3466"/>
                    <a:pt x="6665" y="1822"/>
                  </a:cubicBezTo>
                  <a:cubicBezTo>
                    <a:pt x="6113" y="668"/>
                    <a:pt x="4958" y="0"/>
                    <a:pt x="375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32"/>
            <p:cNvSpPr/>
            <p:nvPr/>
          </p:nvSpPr>
          <p:spPr>
            <a:xfrm>
              <a:off x="6013737" y="2025126"/>
              <a:ext cx="215840" cy="193311"/>
            </a:xfrm>
            <a:custGeom>
              <a:rect b="b" l="l" r="r" t="t"/>
              <a:pathLst>
                <a:path extrusionOk="0" h="6032" w="6735">
                  <a:moveTo>
                    <a:pt x="4749" y="1"/>
                  </a:moveTo>
                  <a:lnTo>
                    <a:pt x="4749" y="1"/>
                  </a:lnTo>
                  <a:cubicBezTo>
                    <a:pt x="5639" y="1963"/>
                    <a:pt x="4817" y="4725"/>
                    <a:pt x="2055" y="4725"/>
                  </a:cubicBezTo>
                  <a:cubicBezTo>
                    <a:pt x="1233" y="4725"/>
                    <a:pt x="549" y="4451"/>
                    <a:pt x="1" y="4041"/>
                  </a:cubicBezTo>
                  <a:lnTo>
                    <a:pt x="1" y="4041"/>
                  </a:lnTo>
                  <a:cubicBezTo>
                    <a:pt x="24" y="4109"/>
                    <a:pt x="46" y="4155"/>
                    <a:pt x="69" y="4200"/>
                  </a:cubicBezTo>
                  <a:cubicBezTo>
                    <a:pt x="642" y="5362"/>
                    <a:pt x="1801" y="6031"/>
                    <a:pt x="3008" y="6031"/>
                  </a:cubicBezTo>
                  <a:cubicBezTo>
                    <a:pt x="3485" y="6031"/>
                    <a:pt x="3970" y="5927"/>
                    <a:pt x="4429" y="5707"/>
                  </a:cubicBezTo>
                  <a:cubicBezTo>
                    <a:pt x="6050" y="4908"/>
                    <a:pt x="6734" y="2968"/>
                    <a:pt x="5935" y="1324"/>
                  </a:cubicBezTo>
                  <a:cubicBezTo>
                    <a:pt x="5662" y="777"/>
                    <a:pt x="5251" y="320"/>
                    <a:pt x="47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0" name="Google Shape;1510;p32"/>
          <p:cNvSpPr/>
          <p:nvPr/>
        </p:nvSpPr>
        <p:spPr>
          <a:xfrm>
            <a:off x="4800702" y="2894356"/>
            <a:ext cx="692034" cy="414054"/>
          </a:xfrm>
          <a:custGeom>
            <a:rect b="b" l="l" r="r" t="t"/>
            <a:pathLst>
              <a:path extrusionOk="0" h="12920" w="21594">
                <a:moveTo>
                  <a:pt x="12943" y="0"/>
                </a:moveTo>
                <a:cubicBezTo>
                  <a:pt x="9496" y="0"/>
                  <a:pt x="6643" y="2511"/>
                  <a:pt x="6095" y="5821"/>
                </a:cubicBezTo>
                <a:cubicBezTo>
                  <a:pt x="5479" y="5387"/>
                  <a:pt x="4726" y="5136"/>
                  <a:pt x="3904" y="5136"/>
                </a:cubicBezTo>
                <a:cubicBezTo>
                  <a:pt x="1735" y="5136"/>
                  <a:pt x="1" y="6871"/>
                  <a:pt x="1" y="9016"/>
                </a:cubicBezTo>
                <a:cubicBezTo>
                  <a:pt x="1" y="11185"/>
                  <a:pt x="1735" y="12919"/>
                  <a:pt x="3904" y="12919"/>
                </a:cubicBezTo>
                <a:lnTo>
                  <a:pt x="19516" y="12919"/>
                </a:lnTo>
                <a:cubicBezTo>
                  <a:pt x="20658" y="12919"/>
                  <a:pt x="21593" y="11984"/>
                  <a:pt x="21593" y="10842"/>
                </a:cubicBezTo>
                <a:cubicBezTo>
                  <a:pt x="21593" y="9747"/>
                  <a:pt x="20726" y="8834"/>
                  <a:pt x="19653" y="8765"/>
                </a:cubicBezTo>
                <a:cubicBezTo>
                  <a:pt x="19813" y="8195"/>
                  <a:pt x="19882" y="7578"/>
                  <a:pt x="19882" y="6939"/>
                </a:cubicBezTo>
                <a:cubicBezTo>
                  <a:pt x="19882" y="3105"/>
                  <a:pt x="16777" y="0"/>
                  <a:pt x="12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2"/>
          <p:cNvSpPr txBox="1"/>
          <p:nvPr>
            <p:ph type="ctrTitle"/>
          </p:nvPr>
        </p:nvSpPr>
        <p:spPr>
          <a:xfrm>
            <a:off x="713250" y="56550"/>
            <a:ext cx="77175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 Description</a:t>
            </a:r>
            <a:endParaRPr/>
          </a:p>
        </p:txBody>
      </p:sp>
      <p:sp>
        <p:nvSpPr>
          <p:cNvPr id="1512" name="Google Shape;1512;p32"/>
          <p:cNvSpPr/>
          <p:nvPr/>
        </p:nvSpPr>
        <p:spPr>
          <a:xfrm>
            <a:off x="429949" y="723400"/>
            <a:ext cx="1465200" cy="4140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ARFIMA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513" name="Google Shape;1513;p32"/>
          <p:cNvGrpSpPr/>
          <p:nvPr/>
        </p:nvGrpSpPr>
        <p:grpSpPr>
          <a:xfrm>
            <a:off x="7330994" y="691346"/>
            <a:ext cx="1319620" cy="522310"/>
            <a:chOff x="1158140" y="280946"/>
            <a:chExt cx="1319620" cy="522310"/>
          </a:xfrm>
        </p:grpSpPr>
        <p:sp>
          <p:nvSpPr>
            <p:cNvPr id="1514" name="Google Shape;1514;p32"/>
            <p:cNvSpPr/>
            <p:nvPr/>
          </p:nvSpPr>
          <p:spPr>
            <a:xfrm>
              <a:off x="1610908" y="280946"/>
              <a:ext cx="866853" cy="444787"/>
            </a:xfrm>
            <a:custGeom>
              <a:rect b="b" l="l" r="r" t="t"/>
              <a:pathLst>
                <a:path extrusionOk="0" h="13879" w="27049">
                  <a:moveTo>
                    <a:pt x="12578" y="0"/>
                  </a:moveTo>
                  <a:cubicBezTo>
                    <a:pt x="8903" y="0"/>
                    <a:pt x="5890" y="2876"/>
                    <a:pt x="5662" y="6506"/>
                  </a:cubicBezTo>
                  <a:cubicBezTo>
                    <a:pt x="5137" y="6232"/>
                    <a:pt x="4543" y="6095"/>
                    <a:pt x="3904" y="6095"/>
                  </a:cubicBezTo>
                  <a:cubicBezTo>
                    <a:pt x="1758" y="6095"/>
                    <a:pt x="1" y="7829"/>
                    <a:pt x="1" y="9975"/>
                  </a:cubicBezTo>
                  <a:cubicBezTo>
                    <a:pt x="1" y="12143"/>
                    <a:pt x="1758" y="13878"/>
                    <a:pt x="3904" y="13878"/>
                  </a:cubicBezTo>
                  <a:lnTo>
                    <a:pt x="23191" y="13878"/>
                  </a:lnTo>
                  <a:cubicBezTo>
                    <a:pt x="25337" y="13855"/>
                    <a:pt x="27049" y="12121"/>
                    <a:pt x="27049" y="9975"/>
                  </a:cubicBezTo>
                  <a:cubicBezTo>
                    <a:pt x="27049" y="7829"/>
                    <a:pt x="25291" y="6095"/>
                    <a:pt x="23146" y="6095"/>
                  </a:cubicBezTo>
                  <a:cubicBezTo>
                    <a:pt x="22895" y="6095"/>
                    <a:pt x="22644" y="6117"/>
                    <a:pt x="22393" y="6163"/>
                  </a:cubicBezTo>
                  <a:cubicBezTo>
                    <a:pt x="22256" y="5159"/>
                    <a:pt x="21388" y="4383"/>
                    <a:pt x="20338" y="4383"/>
                  </a:cubicBezTo>
                  <a:cubicBezTo>
                    <a:pt x="19905" y="4383"/>
                    <a:pt x="19494" y="4520"/>
                    <a:pt x="19174" y="4748"/>
                  </a:cubicBezTo>
                  <a:cubicBezTo>
                    <a:pt x="18261" y="1986"/>
                    <a:pt x="15659" y="0"/>
                    <a:pt x="1257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2"/>
            <p:cNvSpPr/>
            <p:nvPr/>
          </p:nvSpPr>
          <p:spPr>
            <a:xfrm>
              <a:off x="1158140" y="389202"/>
              <a:ext cx="692002" cy="414054"/>
            </a:xfrm>
            <a:custGeom>
              <a:rect b="b" l="l" r="r" t="t"/>
              <a:pathLst>
                <a:path extrusionOk="0" h="12920" w="21593">
                  <a:moveTo>
                    <a:pt x="12942" y="0"/>
                  </a:moveTo>
                  <a:cubicBezTo>
                    <a:pt x="9495" y="0"/>
                    <a:pt x="6642" y="2511"/>
                    <a:pt x="6094" y="5798"/>
                  </a:cubicBezTo>
                  <a:cubicBezTo>
                    <a:pt x="5478" y="5387"/>
                    <a:pt x="4725" y="5113"/>
                    <a:pt x="3903" y="5113"/>
                  </a:cubicBezTo>
                  <a:cubicBezTo>
                    <a:pt x="1735" y="5113"/>
                    <a:pt x="0" y="6871"/>
                    <a:pt x="0" y="9016"/>
                  </a:cubicBezTo>
                  <a:cubicBezTo>
                    <a:pt x="0" y="11162"/>
                    <a:pt x="1735" y="12920"/>
                    <a:pt x="3903" y="12920"/>
                  </a:cubicBezTo>
                  <a:lnTo>
                    <a:pt x="19516" y="12920"/>
                  </a:lnTo>
                  <a:cubicBezTo>
                    <a:pt x="20680" y="12920"/>
                    <a:pt x="21593" y="11984"/>
                    <a:pt x="21593" y="10842"/>
                  </a:cubicBezTo>
                  <a:cubicBezTo>
                    <a:pt x="21593" y="9724"/>
                    <a:pt x="20748" y="8834"/>
                    <a:pt x="19653" y="8765"/>
                  </a:cubicBezTo>
                  <a:cubicBezTo>
                    <a:pt x="19812" y="8172"/>
                    <a:pt x="19904" y="7578"/>
                    <a:pt x="19904" y="6939"/>
                  </a:cubicBezTo>
                  <a:cubicBezTo>
                    <a:pt x="19904" y="3105"/>
                    <a:pt x="16777" y="0"/>
                    <a:pt x="1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6" name="Google Shape;1516;p32"/>
          <p:cNvGrpSpPr/>
          <p:nvPr/>
        </p:nvGrpSpPr>
        <p:grpSpPr>
          <a:xfrm>
            <a:off x="-878017" y="1827986"/>
            <a:ext cx="2593186" cy="3524984"/>
            <a:chOff x="1124475" y="460439"/>
            <a:chExt cx="1563950" cy="2125918"/>
          </a:xfrm>
        </p:grpSpPr>
        <p:sp>
          <p:nvSpPr>
            <p:cNvPr id="1517" name="Google Shape;1517;p32"/>
            <p:cNvSpPr/>
            <p:nvPr/>
          </p:nvSpPr>
          <p:spPr>
            <a:xfrm flipH="1">
              <a:off x="1756487" y="1426026"/>
              <a:ext cx="416970" cy="1160331"/>
            </a:xfrm>
            <a:custGeom>
              <a:rect b="b" l="l" r="r" t="t"/>
              <a:pathLst>
                <a:path extrusionOk="0" h="71992" w="13011">
                  <a:moveTo>
                    <a:pt x="3242" y="1"/>
                  </a:moveTo>
                  <a:lnTo>
                    <a:pt x="0" y="71991"/>
                  </a:lnTo>
                  <a:lnTo>
                    <a:pt x="13011" y="71991"/>
                  </a:lnTo>
                  <a:lnTo>
                    <a:pt x="9747" y="1"/>
                  </a:lnTo>
                  <a:lnTo>
                    <a:pt x="6506" y="868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2"/>
            <p:cNvSpPr/>
            <p:nvPr/>
          </p:nvSpPr>
          <p:spPr>
            <a:xfrm flipH="1">
              <a:off x="1851568" y="1426030"/>
              <a:ext cx="229716" cy="267757"/>
            </a:xfrm>
            <a:custGeom>
              <a:rect b="b" l="l" r="r" t="t"/>
              <a:pathLst>
                <a:path extrusionOk="0" h="8355" w="7168">
                  <a:moveTo>
                    <a:pt x="366" y="1"/>
                  </a:moveTo>
                  <a:lnTo>
                    <a:pt x="0" y="8355"/>
                  </a:lnTo>
                  <a:cubicBezTo>
                    <a:pt x="1849" y="7031"/>
                    <a:pt x="4040" y="6232"/>
                    <a:pt x="6300" y="6232"/>
                  </a:cubicBezTo>
                  <a:cubicBezTo>
                    <a:pt x="6597" y="6232"/>
                    <a:pt x="6871" y="6232"/>
                    <a:pt x="7167" y="6255"/>
                  </a:cubicBezTo>
                  <a:lnTo>
                    <a:pt x="6871" y="1"/>
                  </a:lnTo>
                  <a:lnTo>
                    <a:pt x="3630" y="86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2"/>
            <p:cNvSpPr/>
            <p:nvPr/>
          </p:nvSpPr>
          <p:spPr>
            <a:xfrm flipH="1">
              <a:off x="1610924" y="1123181"/>
              <a:ext cx="594000" cy="330666"/>
            </a:xfrm>
            <a:custGeom>
              <a:rect b="b" l="l" r="r" t="t"/>
              <a:pathLst>
                <a:path extrusionOk="0" h="10318" w="18535">
                  <a:moveTo>
                    <a:pt x="1" y="1"/>
                  </a:moveTo>
                  <a:lnTo>
                    <a:pt x="1" y="10318"/>
                  </a:lnTo>
                  <a:lnTo>
                    <a:pt x="15933" y="10318"/>
                  </a:lnTo>
                  <a:cubicBezTo>
                    <a:pt x="15933" y="10318"/>
                    <a:pt x="18535" y="9200"/>
                    <a:pt x="18535" y="5159"/>
                  </a:cubicBezTo>
                  <a:cubicBezTo>
                    <a:pt x="18535" y="1119"/>
                    <a:pt x="15933" y="1"/>
                    <a:pt x="1593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2"/>
            <p:cNvSpPr/>
            <p:nvPr/>
          </p:nvSpPr>
          <p:spPr>
            <a:xfrm flipH="1">
              <a:off x="1124475" y="809596"/>
              <a:ext cx="1020456" cy="577688"/>
            </a:xfrm>
            <a:custGeom>
              <a:rect b="b" l="l" r="r" t="t"/>
              <a:pathLst>
                <a:path extrusionOk="0" h="18026" w="31842">
                  <a:moveTo>
                    <a:pt x="26393" y="1"/>
                  </a:moveTo>
                  <a:cubicBezTo>
                    <a:pt x="25847" y="1"/>
                    <a:pt x="25307" y="113"/>
                    <a:pt x="24812" y="336"/>
                  </a:cubicBezTo>
                  <a:lnTo>
                    <a:pt x="1" y="11475"/>
                  </a:lnTo>
                  <a:lnTo>
                    <a:pt x="1" y="18026"/>
                  </a:lnTo>
                  <a:lnTo>
                    <a:pt x="28076" y="8279"/>
                  </a:lnTo>
                  <a:cubicBezTo>
                    <a:pt x="28897" y="7960"/>
                    <a:pt x="29605" y="7389"/>
                    <a:pt x="30061" y="6659"/>
                  </a:cubicBezTo>
                  <a:lnTo>
                    <a:pt x="30404" y="6065"/>
                  </a:lnTo>
                  <a:cubicBezTo>
                    <a:pt x="31842" y="3714"/>
                    <a:pt x="30472" y="656"/>
                    <a:pt x="27756" y="177"/>
                  </a:cubicBezTo>
                  <a:lnTo>
                    <a:pt x="27094" y="62"/>
                  </a:lnTo>
                  <a:cubicBezTo>
                    <a:pt x="26861" y="21"/>
                    <a:pt x="26626" y="1"/>
                    <a:pt x="2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32"/>
            <p:cNvSpPr/>
            <p:nvPr/>
          </p:nvSpPr>
          <p:spPr>
            <a:xfrm flipH="1">
              <a:off x="2162461" y="460439"/>
              <a:ext cx="525964" cy="784939"/>
            </a:xfrm>
            <a:custGeom>
              <a:rect b="b" l="l" r="r" t="t"/>
              <a:pathLst>
                <a:path extrusionOk="0" h="24493" w="16412">
                  <a:moveTo>
                    <a:pt x="4108" y="1"/>
                  </a:moveTo>
                  <a:cubicBezTo>
                    <a:pt x="2291" y="1"/>
                    <a:pt x="619" y="1262"/>
                    <a:pt x="251" y="3174"/>
                  </a:cubicBezTo>
                  <a:lnTo>
                    <a:pt x="160" y="3608"/>
                  </a:lnTo>
                  <a:cubicBezTo>
                    <a:pt x="0" y="4544"/>
                    <a:pt x="160" y="5502"/>
                    <a:pt x="617" y="6301"/>
                  </a:cubicBezTo>
                  <a:lnTo>
                    <a:pt x="11025" y="24493"/>
                  </a:lnTo>
                  <a:lnTo>
                    <a:pt x="16412" y="21662"/>
                  </a:lnTo>
                  <a:lnTo>
                    <a:pt x="8126" y="2535"/>
                  </a:lnTo>
                  <a:cubicBezTo>
                    <a:pt x="7715" y="1531"/>
                    <a:pt x="6894" y="777"/>
                    <a:pt x="5889" y="412"/>
                  </a:cubicBezTo>
                  <a:lnTo>
                    <a:pt x="5433" y="230"/>
                  </a:lnTo>
                  <a:cubicBezTo>
                    <a:pt x="4994" y="74"/>
                    <a:pt x="4547" y="1"/>
                    <a:pt x="4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32"/>
            <p:cNvSpPr/>
            <p:nvPr/>
          </p:nvSpPr>
          <p:spPr>
            <a:xfrm flipH="1">
              <a:off x="2144899" y="1366774"/>
              <a:ext cx="399440" cy="880954"/>
            </a:xfrm>
            <a:custGeom>
              <a:rect b="b" l="l" r="r" t="t"/>
              <a:pathLst>
                <a:path extrusionOk="0" h="27489" w="12464">
                  <a:moveTo>
                    <a:pt x="8127" y="1"/>
                  </a:moveTo>
                  <a:lnTo>
                    <a:pt x="298" y="21799"/>
                  </a:lnTo>
                  <a:cubicBezTo>
                    <a:pt x="1" y="22689"/>
                    <a:pt x="1" y="23648"/>
                    <a:pt x="343" y="24515"/>
                  </a:cubicBezTo>
                  <a:lnTo>
                    <a:pt x="503" y="24972"/>
                  </a:lnTo>
                  <a:cubicBezTo>
                    <a:pt x="1120" y="26553"/>
                    <a:pt x="2624" y="27488"/>
                    <a:pt x="4181" y="27488"/>
                  </a:cubicBezTo>
                  <a:cubicBezTo>
                    <a:pt x="4871" y="27488"/>
                    <a:pt x="5571" y="27304"/>
                    <a:pt x="6209" y="26912"/>
                  </a:cubicBezTo>
                  <a:cubicBezTo>
                    <a:pt x="7145" y="26318"/>
                    <a:pt x="7807" y="25382"/>
                    <a:pt x="8013" y="24287"/>
                  </a:cubicBezTo>
                  <a:lnTo>
                    <a:pt x="12464" y="617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32"/>
            <p:cNvSpPr/>
            <p:nvPr/>
          </p:nvSpPr>
          <p:spPr>
            <a:xfrm flipH="1">
              <a:off x="2086380" y="1123181"/>
              <a:ext cx="370181" cy="330666"/>
            </a:xfrm>
            <a:custGeom>
              <a:rect b="b" l="l" r="r" t="t"/>
              <a:pathLst>
                <a:path extrusionOk="0" h="10318" w="11551">
                  <a:moveTo>
                    <a:pt x="5936" y="1"/>
                  </a:moveTo>
                  <a:cubicBezTo>
                    <a:pt x="5456" y="1"/>
                    <a:pt x="5000" y="161"/>
                    <a:pt x="4634" y="480"/>
                  </a:cubicBezTo>
                  <a:lnTo>
                    <a:pt x="914" y="3653"/>
                  </a:lnTo>
                  <a:cubicBezTo>
                    <a:pt x="1" y="4452"/>
                    <a:pt x="1" y="5867"/>
                    <a:pt x="914" y="6666"/>
                  </a:cubicBezTo>
                  <a:lnTo>
                    <a:pt x="4634" y="9839"/>
                  </a:lnTo>
                  <a:cubicBezTo>
                    <a:pt x="5000" y="10158"/>
                    <a:pt x="5456" y="10318"/>
                    <a:pt x="5936" y="10318"/>
                  </a:cubicBezTo>
                  <a:lnTo>
                    <a:pt x="8971" y="10318"/>
                  </a:lnTo>
                  <a:cubicBezTo>
                    <a:pt x="8971" y="10318"/>
                    <a:pt x="11551" y="9200"/>
                    <a:pt x="11551" y="5159"/>
                  </a:cubicBezTo>
                  <a:cubicBezTo>
                    <a:pt x="11551" y="1119"/>
                    <a:pt x="8971" y="1"/>
                    <a:pt x="89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32"/>
            <p:cNvSpPr/>
            <p:nvPr/>
          </p:nvSpPr>
          <p:spPr>
            <a:xfrm flipH="1">
              <a:off x="2086380" y="1219035"/>
              <a:ext cx="293363" cy="234812"/>
            </a:xfrm>
            <a:custGeom>
              <a:rect b="b" l="l" r="r" t="t"/>
              <a:pathLst>
                <a:path extrusionOk="0" h="7327" w="9154">
                  <a:moveTo>
                    <a:pt x="8857" y="0"/>
                  </a:moveTo>
                  <a:cubicBezTo>
                    <a:pt x="7830" y="2853"/>
                    <a:pt x="5045" y="5181"/>
                    <a:pt x="2009" y="5181"/>
                  </a:cubicBezTo>
                  <a:cubicBezTo>
                    <a:pt x="1324" y="5181"/>
                    <a:pt x="640" y="5090"/>
                    <a:pt x="1" y="4930"/>
                  </a:cubicBezTo>
                  <a:lnTo>
                    <a:pt x="1" y="4930"/>
                  </a:lnTo>
                  <a:lnTo>
                    <a:pt x="2237" y="6848"/>
                  </a:lnTo>
                  <a:cubicBezTo>
                    <a:pt x="2603" y="7167"/>
                    <a:pt x="3059" y="7327"/>
                    <a:pt x="3539" y="7327"/>
                  </a:cubicBezTo>
                  <a:lnTo>
                    <a:pt x="6574" y="7327"/>
                  </a:lnTo>
                  <a:cubicBezTo>
                    <a:pt x="6574" y="7327"/>
                    <a:pt x="9154" y="6209"/>
                    <a:pt x="9154" y="2168"/>
                  </a:cubicBezTo>
                  <a:cubicBezTo>
                    <a:pt x="9154" y="1324"/>
                    <a:pt x="9039" y="616"/>
                    <a:pt x="885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5" name="Google Shape;1525;p32"/>
          <p:cNvGrpSpPr/>
          <p:nvPr/>
        </p:nvGrpSpPr>
        <p:grpSpPr>
          <a:xfrm>
            <a:off x="7225767" y="1687703"/>
            <a:ext cx="2880279" cy="3665241"/>
            <a:chOff x="5438068" y="1425004"/>
            <a:chExt cx="1245526" cy="1584969"/>
          </a:xfrm>
        </p:grpSpPr>
        <p:sp>
          <p:nvSpPr>
            <p:cNvPr id="1526" name="Google Shape;1526;p32"/>
            <p:cNvSpPr/>
            <p:nvPr/>
          </p:nvSpPr>
          <p:spPr>
            <a:xfrm>
              <a:off x="5977164" y="2175079"/>
              <a:ext cx="262629" cy="834894"/>
            </a:xfrm>
            <a:custGeom>
              <a:rect b="b" l="l" r="r" t="t"/>
              <a:pathLst>
                <a:path extrusionOk="0" h="45264" w="8195">
                  <a:moveTo>
                    <a:pt x="2055" y="1"/>
                  </a:moveTo>
                  <a:lnTo>
                    <a:pt x="1" y="45263"/>
                  </a:lnTo>
                  <a:lnTo>
                    <a:pt x="8195" y="45263"/>
                  </a:lnTo>
                  <a:lnTo>
                    <a:pt x="6141" y="1"/>
                  </a:lnTo>
                  <a:lnTo>
                    <a:pt x="4086" y="526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32"/>
            <p:cNvSpPr/>
            <p:nvPr/>
          </p:nvSpPr>
          <p:spPr>
            <a:xfrm>
              <a:off x="6037164" y="2175076"/>
              <a:ext cx="147771" cy="240709"/>
            </a:xfrm>
            <a:custGeom>
              <a:rect b="b" l="l" r="r" t="t"/>
              <a:pathLst>
                <a:path extrusionOk="0" h="7511" w="4611">
                  <a:moveTo>
                    <a:pt x="183" y="1"/>
                  </a:moveTo>
                  <a:lnTo>
                    <a:pt x="0" y="3904"/>
                  </a:lnTo>
                  <a:cubicBezTo>
                    <a:pt x="1826" y="4726"/>
                    <a:pt x="3378" y="5958"/>
                    <a:pt x="4611" y="7510"/>
                  </a:cubicBezTo>
                  <a:lnTo>
                    <a:pt x="4269" y="1"/>
                  </a:lnTo>
                  <a:lnTo>
                    <a:pt x="2214" y="526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32"/>
            <p:cNvSpPr/>
            <p:nvPr/>
          </p:nvSpPr>
          <p:spPr>
            <a:xfrm>
              <a:off x="6072256" y="2104860"/>
              <a:ext cx="611338" cy="474784"/>
            </a:xfrm>
            <a:custGeom>
              <a:rect b="b" l="l" r="r" t="t"/>
              <a:pathLst>
                <a:path extrusionOk="0" h="14815" w="19076">
                  <a:moveTo>
                    <a:pt x="3562" y="0"/>
                  </a:moveTo>
                  <a:lnTo>
                    <a:pt x="1" y="2078"/>
                  </a:lnTo>
                  <a:lnTo>
                    <a:pt x="14198" y="14243"/>
                  </a:lnTo>
                  <a:cubicBezTo>
                    <a:pt x="14632" y="14586"/>
                    <a:pt x="15157" y="14791"/>
                    <a:pt x="15705" y="14814"/>
                  </a:cubicBezTo>
                  <a:lnTo>
                    <a:pt x="16138" y="14814"/>
                  </a:lnTo>
                  <a:cubicBezTo>
                    <a:pt x="16161" y="14815"/>
                    <a:pt x="16183" y="14815"/>
                    <a:pt x="16205" y="14815"/>
                  </a:cubicBezTo>
                  <a:cubicBezTo>
                    <a:pt x="17904" y="14815"/>
                    <a:pt x="19075" y="13104"/>
                    <a:pt x="18489" y="11504"/>
                  </a:cubicBezTo>
                  <a:lnTo>
                    <a:pt x="18352" y="11094"/>
                  </a:lnTo>
                  <a:cubicBezTo>
                    <a:pt x="18170" y="10637"/>
                    <a:pt x="17873" y="10249"/>
                    <a:pt x="17462" y="9952"/>
                  </a:cubicBezTo>
                  <a:lnTo>
                    <a:pt x="3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/>
            <p:nvPr/>
          </p:nvSpPr>
          <p:spPr>
            <a:xfrm>
              <a:off x="6064212" y="1425004"/>
              <a:ext cx="227537" cy="692322"/>
            </a:xfrm>
            <a:custGeom>
              <a:rect b="b" l="l" r="r" t="t"/>
              <a:pathLst>
                <a:path extrusionOk="0" h="21603" w="7100">
                  <a:moveTo>
                    <a:pt x="4373" y="0"/>
                  </a:moveTo>
                  <a:cubicBezTo>
                    <a:pt x="3682" y="0"/>
                    <a:pt x="2988" y="286"/>
                    <a:pt x="2489" y="877"/>
                  </a:cubicBezTo>
                  <a:lnTo>
                    <a:pt x="2215" y="1220"/>
                  </a:lnTo>
                  <a:cubicBezTo>
                    <a:pt x="1918" y="1608"/>
                    <a:pt x="1713" y="2064"/>
                    <a:pt x="1667" y="2543"/>
                  </a:cubicBezTo>
                  <a:lnTo>
                    <a:pt x="1" y="19571"/>
                  </a:lnTo>
                  <a:lnTo>
                    <a:pt x="3584" y="21602"/>
                  </a:lnTo>
                  <a:lnTo>
                    <a:pt x="7008" y="3251"/>
                  </a:lnTo>
                  <a:cubicBezTo>
                    <a:pt x="7099" y="2703"/>
                    <a:pt x="7008" y="2133"/>
                    <a:pt x="6757" y="1653"/>
                  </a:cubicBezTo>
                  <a:lnTo>
                    <a:pt x="6552" y="1288"/>
                  </a:lnTo>
                  <a:cubicBezTo>
                    <a:pt x="6084" y="441"/>
                    <a:pt x="5231" y="0"/>
                    <a:pt x="43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32"/>
            <p:cNvSpPr/>
            <p:nvPr/>
          </p:nvSpPr>
          <p:spPr>
            <a:xfrm>
              <a:off x="5438068" y="2052206"/>
              <a:ext cx="641559" cy="365566"/>
            </a:xfrm>
            <a:custGeom>
              <a:rect b="b" l="l" r="r" t="t"/>
              <a:pathLst>
                <a:path extrusionOk="0" h="11407" w="20019">
                  <a:moveTo>
                    <a:pt x="19995" y="0"/>
                  </a:moveTo>
                  <a:lnTo>
                    <a:pt x="2374" y="6209"/>
                  </a:lnTo>
                  <a:cubicBezTo>
                    <a:pt x="1849" y="6414"/>
                    <a:pt x="1415" y="6756"/>
                    <a:pt x="1119" y="7236"/>
                  </a:cubicBezTo>
                  <a:lnTo>
                    <a:pt x="913" y="7601"/>
                  </a:lnTo>
                  <a:cubicBezTo>
                    <a:pt x="0" y="9084"/>
                    <a:pt x="891" y="11002"/>
                    <a:pt x="2602" y="11299"/>
                  </a:cubicBezTo>
                  <a:lnTo>
                    <a:pt x="3013" y="11367"/>
                  </a:lnTo>
                  <a:cubicBezTo>
                    <a:pt x="3153" y="11394"/>
                    <a:pt x="3295" y="11407"/>
                    <a:pt x="3437" y="11407"/>
                  </a:cubicBezTo>
                  <a:cubicBezTo>
                    <a:pt x="3782" y="11407"/>
                    <a:pt x="4128" y="11330"/>
                    <a:pt x="4451" y="11184"/>
                  </a:cubicBezTo>
                  <a:lnTo>
                    <a:pt x="20018" y="4131"/>
                  </a:lnTo>
                  <a:lnTo>
                    <a:pt x="199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32"/>
            <p:cNvSpPr/>
            <p:nvPr/>
          </p:nvSpPr>
          <p:spPr>
            <a:xfrm>
              <a:off x="5990343" y="2009166"/>
              <a:ext cx="239235" cy="209270"/>
            </a:xfrm>
            <a:custGeom>
              <a:rect b="b" l="l" r="r" t="t"/>
              <a:pathLst>
                <a:path extrusionOk="0" h="6530" w="7465">
                  <a:moveTo>
                    <a:pt x="3753" y="0"/>
                  </a:moveTo>
                  <a:cubicBezTo>
                    <a:pt x="3266" y="0"/>
                    <a:pt x="2772" y="109"/>
                    <a:pt x="2306" y="339"/>
                  </a:cubicBezTo>
                  <a:cubicBezTo>
                    <a:pt x="685" y="1115"/>
                    <a:pt x="0" y="3078"/>
                    <a:pt x="799" y="4698"/>
                  </a:cubicBezTo>
                  <a:cubicBezTo>
                    <a:pt x="1372" y="5860"/>
                    <a:pt x="2531" y="6529"/>
                    <a:pt x="3738" y="6529"/>
                  </a:cubicBezTo>
                  <a:cubicBezTo>
                    <a:pt x="4215" y="6529"/>
                    <a:pt x="4700" y="6425"/>
                    <a:pt x="5159" y="6205"/>
                  </a:cubicBezTo>
                  <a:cubicBezTo>
                    <a:pt x="6780" y="5406"/>
                    <a:pt x="7464" y="3466"/>
                    <a:pt x="6665" y="1822"/>
                  </a:cubicBezTo>
                  <a:cubicBezTo>
                    <a:pt x="6113" y="668"/>
                    <a:pt x="4958" y="0"/>
                    <a:pt x="3753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32"/>
            <p:cNvSpPr/>
            <p:nvPr/>
          </p:nvSpPr>
          <p:spPr>
            <a:xfrm>
              <a:off x="6013737" y="2025126"/>
              <a:ext cx="215840" cy="193311"/>
            </a:xfrm>
            <a:custGeom>
              <a:rect b="b" l="l" r="r" t="t"/>
              <a:pathLst>
                <a:path extrusionOk="0" h="6032" w="6735">
                  <a:moveTo>
                    <a:pt x="4749" y="1"/>
                  </a:moveTo>
                  <a:lnTo>
                    <a:pt x="4749" y="1"/>
                  </a:lnTo>
                  <a:cubicBezTo>
                    <a:pt x="5639" y="1963"/>
                    <a:pt x="4817" y="4725"/>
                    <a:pt x="2055" y="4725"/>
                  </a:cubicBezTo>
                  <a:cubicBezTo>
                    <a:pt x="1233" y="4725"/>
                    <a:pt x="549" y="4451"/>
                    <a:pt x="1" y="4041"/>
                  </a:cubicBezTo>
                  <a:lnTo>
                    <a:pt x="1" y="4041"/>
                  </a:lnTo>
                  <a:cubicBezTo>
                    <a:pt x="24" y="4109"/>
                    <a:pt x="46" y="4155"/>
                    <a:pt x="69" y="4200"/>
                  </a:cubicBezTo>
                  <a:cubicBezTo>
                    <a:pt x="642" y="5362"/>
                    <a:pt x="1801" y="6031"/>
                    <a:pt x="3008" y="6031"/>
                  </a:cubicBezTo>
                  <a:cubicBezTo>
                    <a:pt x="3485" y="6031"/>
                    <a:pt x="3970" y="5927"/>
                    <a:pt x="4429" y="5707"/>
                  </a:cubicBezTo>
                  <a:cubicBezTo>
                    <a:pt x="6050" y="4908"/>
                    <a:pt x="6734" y="2968"/>
                    <a:pt x="5935" y="1324"/>
                  </a:cubicBezTo>
                  <a:cubicBezTo>
                    <a:pt x="5662" y="777"/>
                    <a:pt x="5251" y="320"/>
                    <a:pt x="474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1533" name="Google Shape;1533;p32"/>
          <p:cNvGraphicFramePr/>
          <p:nvPr/>
        </p:nvGraphicFramePr>
        <p:xfrm>
          <a:off x="388075" y="195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{58D0B780-922A-4DF5-A521-481EFC8D7DD0}</a:tableStyleId>
              </a:tblPr>
              <a:tblGrid>
                <a:gridCol w="2812025"/>
                <a:gridCol w="1307800"/>
                <a:gridCol w="1897900"/>
                <a:gridCol w="2350100"/>
              </a:tblGrid>
              <a:tr h="36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Forecast Model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Wind speed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PowerScale (Linear Regression)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RMSE PowerScale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(Polynomial Regression)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Naive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0.6380118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ARIMA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0.5599901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0.0596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0.0544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ARFIMA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0.5599882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0.0596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0.0544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>
                    <a:solidFill>
                      <a:srgbClr val="FFFF00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Exponential Smoothing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0.6157661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0.0605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0.0603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ARIMAX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0.6009415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0.06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0.058</a:t>
                      </a:r>
                      <a:endParaRPr sz="17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534" name="Google Shape;1534;p32"/>
          <p:cNvSpPr txBox="1"/>
          <p:nvPr/>
        </p:nvSpPr>
        <p:spPr>
          <a:xfrm>
            <a:off x="189450" y="4468425"/>
            <a:ext cx="87651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Table: </a:t>
            </a:r>
            <a:r>
              <a:rPr i="1" lang="en" sz="1300">
                <a:latin typeface="Times New Roman"/>
                <a:ea typeface="Times New Roman"/>
                <a:cs typeface="Times New Roman"/>
                <a:sym typeface="Times New Roman"/>
              </a:rPr>
              <a:t>RMSE of wind speed from different time series forecast models and its RMSE of Wind Scaled power by Polynomial regression model.</a:t>
            </a:r>
            <a:endParaRPr sz="1300"/>
          </a:p>
        </p:txBody>
      </p:sp>
      <p:sp>
        <p:nvSpPr>
          <p:cNvPr id="1535" name="Google Shape;1535;p32"/>
          <p:cNvSpPr txBox="1"/>
          <p:nvPr/>
        </p:nvSpPr>
        <p:spPr>
          <a:xfrm>
            <a:off x="137950" y="1577175"/>
            <a:ext cx="2532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6" name="Google Shape;1536;p32"/>
          <p:cNvSpPr/>
          <p:nvPr/>
        </p:nvSpPr>
        <p:spPr>
          <a:xfrm>
            <a:off x="429949" y="1224750"/>
            <a:ext cx="1465200" cy="522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Times New Roman"/>
                <a:ea typeface="Times New Roman"/>
                <a:cs typeface="Times New Roman"/>
                <a:sym typeface="Times New Roman"/>
              </a:rPr>
              <a:t>Polynomial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7" name="Google Shape;1537;p32"/>
          <p:cNvSpPr txBox="1"/>
          <p:nvPr/>
        </p:nvSpPr>
        <p:spPr>
          <a:xfrm>
            <a:off x="2156950" y="1229750"/>
            <a:ext cx="62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Power_scaled ~ Temperature_C + I(Speed_ms^2) + I(Speed_ms^3)</a:t>
            </a:r>
            <a:endParaRPr sz="2000"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33"/>
          <p:cNvSpPr txBox="1"/>
          <p:nvPr>
            <p:ph type="ctrTitle"/>
          </p:nvPr>
        </p:nvSpPr>
        <p:spPr>
          <a:xfrm>
            <a:off x="713250" y="470050"/>
            <a:ext cx="77175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Findings</a:t>
            </a:r>
            <a:endParaRPr/>
          </a:p>
        </p:txBody>
      </p:sp>
      <p:sp>
        <p:nvSpPr>
          <p:cNvPr id="1543" name="Google Shape;1543;p33"/>
          <p:cNvSpPr txBox="1"/>
          <p:nvPr/>
        </p:nvSpPr>
        <p:spPr>
          <a:xfrm>
            <a:off x="867000" y="2210673"/>
            <a:ext cx="2174100" cy="52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Jupiter is the biggest planet in the Solar System</a:t>
            </a:r>
            <a:endParaRPr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44" name="Google Shape;1544;p33"/>
          <p:cNvSpPr txBox="1"/>
          <p:nvPr/>
        </p:nvSpPr>
        <p:spPr>
          <a:xfrm>
            <a:off x="5111350" y="1550397"/>
            <a:ext cx="35823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Wind speed is predicted using ARFIMA model.</a:t>
            </a:r>
            <a:endParaRPr sz="2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Wind power is predicted using polynomial model.</a:t>
            </a:r>
            <a:endParaRPr sz="2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rPr>
              <a:t>All historical data was used to train models.</a:t>
            </a:r>
            <a:endParaRPr sz="2200">
              <a:solidFill>
                <a:schemeClr val="dk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1545" name="Google Shape;1545;p33"/>
          <p:cNvSpPr txBox="1"/>
          <p:nvPr/>
        </p:nvSpPr>
        <p:spPr>
          <a:xfrm>
            <a:off x="1012800" y="3009200"/>
            <a:ext cx="1882500" cy="11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5F5F5F"/>
                </a:solidFill>
                <a:latin typeface="Antonio SemiBold"/>
                <a:ea typeface="Antonio SemiBold"/>
                <a:cs typeface="Antonio SemiBold"/>
                <a:sym typeface="Antonio SemiBold"/>
              </a:rPr>
              <a:t>AND STILL GOING STRONG!</a:t>
            </a:r>
            <a:endParaRPr sz="2500">
              <a:solidFill>
                <a:srgbClr val="5F5F5F"/>
              </a:solidFill>
              <a:latin typeface="Antonio SemiBold"/>
              <a:ea typeface="Antonio SemiBold"/>
              <a:cs typeface="Antonio SemiBold"/>
              <a:sym typeface="Antonio SemiBold"/>
            </a:endParaRPr>
          </a:p>
        </p:txBody>
      </p:sp>
      <p:sp>
        <p:nvSpPr>
          <p:cNvPr id="1546" name="Google Shape;1546;p33"/>
          <p:cNvSpPr/>
          <p:nvPr/>
        </p:nvSpPr>
        <p:spPr>
          <a:xfrm>
            <a:off x="572095" y="4189402"/>
            <a:ext cx="866853" cy="444787"/>
          </a:xfrm>
          <a:custGeom>
            <a:rect b="b" l="l" r="r" t="t"/>
            <a:pathLst>
              <a:path extrusionOk="0" h="13879" w="27049">
                <a:moveTo>
                  <a:pt x="12578" y="0"/>
                </a:moveTo>
                <a:cubicBezTo>
                  <a:pt x="8903" y="0"/>
                  <a:pt x="5890" y="2876"/>
                  <a:pt x="5661" y="6505"/>
                </a:cubicBezTo>
                <a:cubicBezTo>
                  <a:pt x="5136" y="6254"/>
                  <a:pt x="4520" y="6095"/>
                  <a:pt x="3904" y="6095"/>
                </a:cubicBezTo>
                <a:cubicBezTo>
                  <a:pt x="1736" y="6095"/>
                  <a:pt x="1" y="7829"/>
                  <a:pt x="1" y="9998"/>
                </a:cubicBezTo>
                <a:cubicBezTo>
                  <a:pt x="1" y="12143"/>
                  <a:pt x="1736" y="13878"/>
                  <a:pt x="3904" y="13878"/>
                </a:cubicBezTo>
                <a:lnTo>
                  <a:pt x="23191" y="13878"/>
                </a:lnTo>
                <a:cubicBezTo>
                  <a:pt x="25314" y="13855"/>
                  <a:pt x="27049" y="12121"/>
                  <a:pt x="27049" y="9998"/>
                </a:cubicBezTo>
                <a:cubicBezTo>
                  <a:pt x="27049" y="7829"/>
                  <a:pt x="25291" y="6095"/>
                  <a:pt x="23146" y="6095"/>
                </a:cubicBezTo>
                <a:cubicBezTo>
                  <a:pt x="22895" y="6095"/>
                  <a:pt x="22644" y="6117"/>
                  <a:pt x="22392" y="6163"/>
                </a:cubicBezTo>
                <a:cubicBezTo>
                  <a:pt x="22255" y="5159"/>
                  <a:pt x="21388" y="4383"/>
                  <a:pt x="20338" y="4383"/>
                </a:cubicBezTo>
                <a:cubicBezTo>
                  <a:pt x="19904" y="4383"/>
                  <a:pt x="19494" y="4520"/>
                  <a:pt x="19174" y="4748"/>
                </a:cubicBezTo>
                <a:cubicBezTo>
                  <a:pt x="18238" y="1986"/>
                  <a:pt x="15636" y="0"/>
                  <a:pt x="12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7" name="Google Shape;1547;p33"/>
          <p:cNvGrpSpPr/>
          <p:nvPr/>
        </p:nvGrpSpPr>
        <p:grpSpPr>
          <a:xfrm>
            <a:off x="429232" y="582546"/>
            <a:ext cx="1319620" cy="522310"/>
            <a:chOff x="1158140" y="280946"/>
            <a:chExt cx="1319620" cy="522310"/>
          </a:xfrm>
        </p:grpSpPr>
        <p:sp>
          <p:nvSpPr>
            <p:cNvPr id="1548" name="Google Shape;1548;p33"/>
            <p:cNvSpPr/>
            <p:nvPr/>
          </p:nvSpPr>
          <p:spPr>
            <a:xfrm>
              <a:off x="1610908" y="280946"/>
              <a:ext cx="866853" cy="444787"/>
            </a:xfrm>
            <a:custGeom>
              <a:rect b="b" l="l" r="r" t="t"/>
              <a:pathLst>
                <a:path extrusionOk="0" h="13879" w="27049">
                  <a:moveTo>
                    <a:pt x="12578" y="0"/>
                  </a:moveTo>
                  <a:cubicBezTo>
                    <a:pt x="8903" y="0"/>
                    <a:pt x="5890" y="2876"/>
                    <a:pt x="5662" y="6506"/>
                  </a:cubicBezTo>
                  <a:cubicBezTo>
                    <a:pt x="5137" y="6232"/>
                    <a:pt x="4543" y="6095"/>
                    <a:pt x="3904" y="6095"/>
                  </a:cubicBezTo>
                  <a:cubicBezTo>
                    <a:pt x="1758" y="6095"/>
                    <a:pt x="1" y="7829"/>
                    <a:pt x="1" y="9975"/>
                  </a:cubicBezTo>
                  <a:cubicBezTo>
                    <a:pt x="1" y="12143"/>
                    <a:pt x="1758" y="13878"/>
                    <a:pt x="3904" y="13878"/>
                  </a:cubicBezTo>
                  <a:lnTo>
                    <a:pt x="23191" y="13878"/>
                  </a:lnTo>
                  <a:cubicBezTo>
                    <a:pt x="25337" y="13855"/>
                    <a:pt x="27049" y="12121"/>
                    <a:pt x="27049" y="9975"/>
                  </a:cubicBezTo>
                  <a:cubicBezTo>
                    <a:pt x="27049" y="7829"/>
                    <a:pt x="25291" y="6095"/>
                    <a:pt x="23146" y="6095"/>
                  </a:cubicBezTo>
                  <a:cubicBezTo>
                    <a:pt x="22895" y="6095"/>
                    <a:pt x="22644" y="6117"/>
                    <a:pt x="22393" y="6163"/>
                  </a:cubicBezTo>
                  <a:cubicBezTo>
                    <a:pt x="22256" y="5159"/>
                    <a:pt x="21388" y="4383"/>
                    <a:pt x="20338" y="4383"/>
                  </a:cubicBezTo>
                  <a:cubicBezTo>
                    <a:pt x="19905" y="4383"/>
                    <a:pt x="19494" y="4520"/>
                    <a:pt x="19174" y="4748"/>
                  </a:cubicBezTo>
                  <a:cubicBezTo>
                    <a:pt x="18261" y="1986"/>
                    <a:pt x="15659" y="0"/>
                    <a:pt x="1257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3"/>
            <p:cNvSpPr/>
            <p:nvPr/>
          </p:nvSpPr>
          <p:spPr>
            <a:xfrm>
              <a:off x="1158140" y="389202"/>
              <a:ext cx="692002" cy="414054"/>
            </a:xfrm>
            <a:custGeom>
              <a:rect b="b" l="l" r="r" t="t"/>
              <a:pathLst>
                <a:path extrusionOk="0" h="12920" w="21593">
                  <a:moveTo>
                    <a:pt x="12942" y="0"/>
                  </a:moveTo>
                  <a:cubicBezTo>
                    <a:pt x="9495" y="0"/>
                    <a:pt x="6642" y="2511"/>
                    <a:pt x="6094" y="5798"/>
                  </a:cubicBezTo>
                  <a:cubicBezTo>
                    <a:pt x="5478" y="5387"/>
                    <a:pt x="4725" y="5113"/>
                    <a:pt x="3903" y="5113"/>
                  </a:cubicBezTo>
                  <a:cubicBezTo>
                    <a:pt x="1735" y="5113"/>
                    <a:pt x="0" y="6871"/>
                    <a:pt x="0" y="9016"/>
                  </a:cubicBezTo>
                  <a:cubicBezTo>
                    <a:pt x="0" y="11162"/>
                    <a:pt x="1735" y="12920"/>
                    <a:pt x="3903" y="12920"/>
                  </a:cubicBezTo>
                  <a:lnTo>
                    <a:pt x="19516" y="12920"/>
                  </a:lnTo>
                  <a:cubicBezTo>
                    <a:pt x="20680" y="12920"/>
                    <a:pt x="21593" y="11984"/>
                    <a:pt x="21593" y="10842"/>
                  </a:cubicBezTo>
                  <a:cubicBezTo>
                    <a:pt x="21593" y="9724"/>
                    <a:pt x="20748" y="8834"/>
                    <a:pt x="19653" y="8765"/>
                  </a:cubicBezTo>
                  <a:cubicBezTo>
                    <a:pt x="19812" y="8172"/>
                    <a:pt x="19904" y="7578"/>
                    <a:pt x="19904" y="6939"/>
                  </a:cubicBezTo>
                  <a:cubicBezTo>
                    <a:pt x="19904" y="3105"/>
                    <a:pt x="16777" y="0"/>
                    <a:pt x="1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3"/>
          <p:cNvSpPr/>
          <p:nvPr/>
        </p:nvSpPr>
        <p:spPr>
          <a:xfrm>
            <a:off x="7738727" y="411281"/>
            <a:ext cx="692034" cy="414054"/>
          </a:xfrm>
          <a:custGeom>
            <a:rect b="b" l="l" r="r" t="t"/>
            <a:pathLst>
              <a:path extrusionOk="0" h="12920" w="21594">
                <a:moveTo>
                  <a:pt x="12943" y="0"/>
                </a:moveTo>
                <a:cubicBezTo>
                  <a:pt x="9496" y="0"/>
                  <a:pt x="6643" y="2511"/>
                  <a:pt x="6095" y="5821"/>
                </a:cubicBezTo>
                <a:cubicBezTo>
                  <a:pt x="5479" y="5387"/>
                  <a:pt x="4726" y="5136"/>
                  <a:pt x="3904" y="5136"/>
                </a:cubicBezTo>
                <a:cubicBezTo>
                  <a:pt x="1735" y="5136"/>
                  <a:pt x="1" y="6871"/>
                  <a:pt x="1" y="9016"/>
                </a:cubicBezTo>
                <a:cubicBezTo>
                  <a:pt x="1" y="11185"/>
                  <a:pt x="1735" y="12919"/>
                  <a:pt x="3904" y="12919"/>
                </a:cubicBezTo>
                <a:lnTo>
                  <a:pt x="19516" y="12919"/>
                </a:lnTo>
                <a:cubicBezTo>
                  <a:pt x="20658" y="12919"/>
                  <a:pt x="21593" y="11984"/>
                  <a:pt x="21593" y="10842"/>
                </a:cubicBezTo>
                <a:cubicBezTo>
                  <a:pt x="21593" y="9747"/>
                  <a:pt x="20726" y="8834"/>
                  <a:pt x="19653" y="8765"/>
                </a:cubicBezTo>
                <a:cubicBezTo>
                  <a:pt x="19813" y="8195"/>
                  <a:pt x="19882" y="7578"/>
                  <a:pt x="19882" y="6939"/>
                </a:cubicBezTo>
                <a:cubicBezTo>
                  <a:pt x="19882" y="3105"/>
                  <a:pt x="16777" y="0"/>
                  <a:pt x="12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1" name="Google Shape;15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225" y="1360375"/>
            <a:ext cx="3952275" cy="32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5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4"/>
          <p:cNvSpPr/>
          <p:nvPr/>
        </p:nvSpPr>
        <p:spPr>
          <a:xfrm flipH="1">
            <a:off x="8451977" y="862031"/>
            <a:ext cx="692034" cy="414054"/>
          </a:xfrm>
          <a:custGeom>
            <a:rect b="b" l="l" r="r" t="t"/>
            <a:pathLst>
              <a:path extrusionOk="0" h="12920" w="21594">
                <a:moveTo>
                  <a:pt x="12943" y="0"/>
                </a:moveTo>
                <a:cubicBezTo>
                  <a:pt x="9496" y="0"/>
                  <a:pt x="6643" y="2511"/>
                  <a:pt x="6095" y="5821"/>
                </a:cubicBezTo>
                <a:cubicBezTo>
                  <a:pt x="5479" y="5387"/>
                  <a:pt x="4726" y="5136"/>
                  <a:pt x="3904" y="5136"/>
                </a:cubicBezTo>
                <a:cubicBezTo>
                  <a:pt x="1735" y="5136"/>
                  <a:pt x="1" y="6871"/>
                  <a:pt x="1" y="9016"/>
                </a:cubicBezTo>
                <a:cubicBezTo>
                  <a:pt x="1" y="11185"/>
                  <a:pt x="1735" y="12919"/>
                  <a:pt x="3904" y="12919"/>
                </a:cubicBezTo>
                <a:lnTo>
                  <a:pt x="19516" y="12919"/>
                </a:lnTo>
                <a:cubicBezTo>
                  <a:pt x="20658" y="12919"/>
                  <a:pt x="21593" y="11984"/>
                  <a:pt x="21593" y="10842"/>
                </a:cubicBezTo>
                <a:cubicBezTo>
                  <a:pt x="21593" y="9747"/>
                  <a:pt x="20726" y="8834"/>
                  <a:pt x="19653" y="8765"/>
                </a:cubicBezTo>
                <a:cubicBezTo>
                  <a:pt x="19813" y="8195"/>
                  <a:pt x="19882" y="7578"/>
                  <a:pt x="19882" y="6939"/>
                </a:cubicBezTo>
                <a:cubicBezTo>
                  <a:pt x="19882" y="3105"/>
                  <a:pt x="16777" y="0"/>
                  <a:pt x="12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34"/>
          <p:cNvSpPr/>
          <p:nvPr/>
        </p:nvSpPr>
        <p:spPr>
          <a:xfrm flipH="1">
            <a:off x="258870" y="2491190"/>
            <a:ext cx="866853" cy="444787"/>
          </a:xfrm>
          <a:custGeom>
            <a:rect b="b" l="l" r="r" t="t"/>
            <a:pathLst>
              <a:path extrusionOk="0" h="13879" w="27049">
                <a:moveTo>
                  <a:pt x="12578" y="0"/>
                </a:moveTo>
                <a:cubicBezTo>
                  <a:pt x="8903" y="0"/>
                  <a:pt x="5890" y="2876"/>
                  <a:pt x="5661" y="6505"/>
                </a:cubicBezTo>
                <a:cubicBezTo>
                  <a:pt x="5136" y="6254"/>
                  <a:pt x="4520" y="6095"/>
                  <a:pt x="3904" y="6095"/>
                </a:cubicBezTo>
                <a:cubicBezTo>
                  <a:pt x="1736" y="6095"/>
                  <a:pt x="1" y="7829"/>
                  <a:pt x="1" y="9998"/>
                </a:cubicBezTo>
                <a:cubicBezTo>
                  <a:pt x="1" y="12143"/>
                  <a:pt x="1736" y="13878"/>
                  <a:pt x="3904" y="13878"/>
                </a:cubicBezTo>
                <a:lnTo>
                  <a:pt x="23191" y="13878"/>
                </a:lnTo>
                <a:cubicBezTo>
                  <a:pt x="25314" y="13855"/>
                  <a:pt x="27049" y="12121"/>
                  <a:pt x="27049" y="9998"/>
                </a:cubicBezTo>
                <a:cubicBezTo>
                  <a:pt x="27049" y="7829"/>
                  <a:pt x="25291" y="6095"/>
                  <a:pt x="23146" y="6095"/>
                </a:cubicBezTo>
                <a:cubicBezTo>
                  <a:pt x="22895" y="6095"/>
                  <a:pt x="22644" y="6117"/>
                  <a:pt x="22392" y="6163"/>
                </a:cubicBezTo>
                <a:cubicBezTo>
                  <a:pt x="22255" y="5159"/>
                  <a:pt x="21388" y="4383"/>
                  <a:pt x="20338" y="4383"/>
                </a:cubicBezTo>
                <a:cubicBezTo>
                  <a:pt x="19904" y="4383"/>
                  <a:pt x="19494" y="4520"/>
                  <a:pt x="19174" y="4748"/>
                </a:cubicBezTo>
                <a:cubicBezTo>
                  <a:pt x="18238" y="1986"/>
                  <a:pt x="15636" y="0"/>
                  <a:pt x="12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34"/>
          <p:cNvSpPr/>
          <p:nvPr/>
        </p:nvSpPr>
        <p:spPr>
          <a:xfrm>
            <a:off x="2968650" y="220975"/>
            <a:ext cx="5028300" cy="5223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34"/>
          <p:cNvSpPr txBox="1"/>
          <p:nvPr>
            <p:ph idx="1" type="subTitle"/>
          </p:nvPr>
        </p:nvSpPr>
        <p:spPr>
          <a:xfrm>
            <a:off x="2968650" y="1079675"/>
            <a:ext cx="5509800" cy="31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Recommendations: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1800"/>
              <a:t>Continue to improve forecasting and regression model.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1800"/>
              <a:t>Use larger data set to better understand trends over time.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Takeaways: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1800"/>
              <a:t>There are many ways to predict future events.</a:t>
            </a:r>
            <a:endParaRPr sz="18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-"/>
            </a:pPr>
            <a:r>
              <a:rPr lang="en" sz="1800"/>
              <a:t>It is a continuous process.</a:t>
            </a:r>
            <a:endParaRPr sz="1800"/>
          </a:p>
        </p:txBody>
      </p:sp>
      <p:sp>
        <p:nvSpPr>
          <p:cNvPr id="1560" name="Google Shape;1560;p34"/>
          <p:cNvSpPr txBox="1"/>
          <p:nvPr>
            <p:ph idx="2" type="title"/>
          </p:nvPr>
        </p:nvSpPr>
        <p:spPr>
          <a:xfrm>
            <a:off x="2598275" y="220974"/>
            <a:ext cx="5509800" cy="414000"/>
          </a:xfrm>
          <a:prstGeom prst="rect">
            <a:avLst/>
          </a:prstGeom>
        </p:spPr>
        <p:txBody>
          <a:bodyPr anchorCtr="0" anchor="ctr" bIns="91425" lIns="91425" spcFirstLastPara="1" rIns="91425" wrap="square" tIns="2286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</a:rPr>
              <a:t>Recommendations &amp; Takeaways</a:t>
            </a:r>
            <a:endParaRPr sz="2000">
              <a:solidFill>
                <a:schemeClr val="lt1"/>
              </a:solidFill>
            </a:endParaRPr>
          </a:p>
        </p:txBody>
      </p:sp>
      <p:grpSp>
        <p:nvGrpSpPr>
          <p:cNvPr id="1561" name="Google Shape;1561;p34"/>
          <p:cNvGrpSpPr/>
          <p:nvPr/>
        </p:nvGrpSpPr>
        <p:grpSpPr>
          <a:xfrm>
            <a:off x="188906" y="542111"/>
            <a:ext cx="2593186" cy="4734800"/>
            <a:chOff x="1124475" y="460439"/>
            <a:chExt cx="1563950" cy="2855558"/>
          </a:xfrm>
        </p:grpSpPr>
        <p:sp>
          <p:nvSpPr>
            <p:cNvPr id="1562" name="Google Shape;1562;p34"/>
            <p:cNvSpPr/>
            <p:nvPr/>
          </p:nvSpPr>
          <p:spPr>
            <a:xfrm flipH="1">
              <a:off x="1756487" y="1426026"/>
              <a:ext cx="416970" cy="1889970"/>
            </a:xfrm>
            <a:custGeom>
              <a:rect b="b" l="l" r="r" t="t"/>
              <a:pathLst>
                <a:path extrusionOk="0" h="71992" w="13011">
                  <a:moveTo>
                    <a:pt x="3242" y="1"/>
                  </a:moveTo>
                  <a:lnTo>
                    <a:pt x="0" y="71991"/>
                  </a:lnTo>
                  <a:lnTo>
                    <a:pt x="13011" y="71991"/>
                  </a:lnTo>
                  <a:lnTo>
                    <a:pt x="9747" y="1"/>
                  </a:lnTo>
                  <a:lnTo>
                    <a:pt x="6506" y="868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4"/>
            <p:cNvSpPr/>
            <p:nvPr/>
          </p:nvSpPr>
          <p:spPr>
            <a:xfrm flipH="1">
              <a:off x="1851568" y="1426030"/>
              <a:ext cx="229716" cy="267757"/>
            </a:xfrm>
            <a:custGeom>
              <a:rect b="b" l="l" r="r" t="t"/>
              <a:pathLst>
                <a:path extrusionOk="0" h="8355" w="7168">
                  <a:moveTo>
                    <a:pt x="366" y="1"/>
                  </a:moveTo>
                  <a:lnTo>
                    <a:pt x="0" y="8355"/>
                  </a:lnTo>
                  <a:cubicBezTo>
                    <a:pt x="1849" y="7031"/>
                    <a:pt x="4040" y="6232"/>
                    <a:pt x="6300" y="6232"/>
                  </a:cubicBezTo>
                  <a:cubicBezTo>
                    <a:pt x="6597" y="6232"/>
                    <a:pt x="6871" y="6232"/>
                    <a:pt x="7167" y="6255"/>
                  </a:cubicBezTo>
                  <a:lnTo>
                    <a:pt x="6871" y="1"/>
                  </a:lnTo>
                  <a:lnTo>
                    <a:pt x="3630" y="86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4"/>
            <p:cNvSpPr/>
            <p:nvPr/>
          </p:nvSpPr>
          <p:spPr>
            <a:xfrm flipH="1">
              <a:off x="1610924" y="1123181"/>
              <a:ext cx="594000" cy="330666"/>
            </a:xfrm>
            <a:custGeom>
              <a:rect b="b" l="l" r="r" t="t"/>
              <a:pathLst>
                <a:path extrusionOk="0" h="10318" w="18535">
                  <a:moveTo>
                    <a:pt x="1" y="1"/>
                  </a:moveTo>
                  <a:lnTo>
                    <a:pt x="1" y="10318"/>
                  </a:lnTo>
                  <a:lnTo>
                    <a:pt x="15933" y="10318"/>
                  </a:lnTo>
                  <a:cubicBezTo>
                    <a:pt x="15933" y="10318"/>
                    <a:pt x="18535" y="9200"/>
                    <a:pt x="18535" y="5159"/>
                  </a:cubicBezTo>
                  <a:cubicBezTo>
                    <a:pt x="18535" y="1119"/>
                    <a:pt x="15933" y="1"/>
                    <a:pt x="1593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4"/>
            <p:cNvSpPr/>
            <p:nvPr/>
          </p:nvSpPr>
          <p:spPr>
            <a:xfrm flipH="1">
              <a:off x="1124475" y="809596"/>
              <a:ext cx="1020456" cy="577688"/>
            </a:xfrm>
            <a:custGeom>
              <a:rect b="b" l="l" r="r" t="t"/>
              <a:pathLst>
                <a:path extrusionOk="0" h="18026" w="31842">
                  <a:moveTo>
                    <a:pt x="26393" y="1"/>
                  </a:moveTo>
                  <a:cubicBezTo>
                    <a:pt x="25847" y="1"/>
                    <a:pt x="25307" y="113"/>
                    <a:pt x="24812" y="336"/>
                  </a:cubicBezTo>
                  <a:lnTo>
                    <a:pt x="1" y="11475"/>
                  </a:lnTo>
                  <a:lnTo>
                    <a:pt x="1" y="18026"/>
                  </a:lnTo>
                  <a:lnTo>
                    <a:pt x="28076" y="8279"/>
                  </a:lnTo>
                  <a:cubicBezTo>
                    <a:pt x="28897" y="7960"/>
                    <a:pt x="29605" y="7389"/>
                    <a:pt x="30061" y="6659"/>
                  </a:cubicBezTo>
                  <a:lnTo>
                    <a:pt x="30404" y="6065"/>
                  </a:lnTo>
                  <a:cubicBezTo>
                    <a:pt x="31842" y="3714"/>
                    <a:pt x="30472" y="656"/>
                    <a:pt x="27756" y="177"/>
                  </a:cubicBezTo>
                  <a:lnTo>
                    <a:pt x="27094" y="62"/>
                  </a:lnTo>
                  <a:cubicBezTo>
                    <a:pt x="26861" y="21"/>
                    <a:pt x="26626" y="1"/>
                    <a:pt x="2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4"/>
            <p:cNvSpPr/>
            <p:nvPr/>
          </p:nvSpPr>
          <p:spPr>
            <a:xfrm flipH="1">
              <a:off x="2162461" y="460439"/>
              <a:ext cx="525964" cy="784939"/>
            </a:xfrm>
            <a:custGeom>
              <a:rect b="b" l="l" r="r" t="t"/>
              <a:pathLst>
                <a:path extrusionOk="0" h="24493" w="16412">
                  <a:moveTo>
                    <a:pt x="4108" y="1"/>
                  </a:moveTo>
                  <a:cubicBezTo>
                    <a:pt x="2291" y="1"/>
                    <a:pt x="619" y="1262"/>
                    <a:pt x="251" y="3174"/>
                  </a:cubicBezTo>
                  <a:lnTo>
                    <a:pt x="160" y="3608"/>
                  </a:lnTo>
                  <a:cubicBezTo>
                    <a:pt x="0" y="4544"/>
                    <a:pt x="160" y="5502"/>
                    <a:pt x="617" y="6301"/>
                  </a:cubicBezTo>
                  <a:lnTo>
                    <a:pt x="11025" y="24493"/>
                  </a:lnTo>
                  <a:lnTo>
                    <a:pt x="16412" y="21662"/>
                  </a:lnTo>
                  <a:lnTo>
                    <a:pt x="8126" y="2535"/>
                  </a:lnTo>
                  <a:cubicBezTo>
                    <a:pt x="7715" y="1531"/>
                    <a:pt x="6894" y="777"/>
                    <a:pt x="5889" y="412"/>
                  </a:cubicBezTo>
                  <a:lnTo>
                    <a:pt x="5433" y="230"/>
                  </a:lnTo>
                  <a:cubicBezTo>
                    <a:pt x="4994" y="74"/>
                    <a:pt x="4547" y="1"/>
                    <a:pt x="4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4"/>
            <p:cNvSpPr/>
            <p:nvPr/>
          </p:nvSpPr>
          <p:spPr>
            <a:xfrm flipH="1">
              <a:off x="2144899" y="1366774"/>
              <a:ext cx="399440" cy="880954"/>
            </a:xfrm>
            <a:custGeom>
              <a:rect b="b" l="l" r="r" t="t"/>
              <a:pathLst>
                <a:path extrusionOk="0" h="27489" w="12464">
                  <a:moveTo>
                    <a:pt x="8127" y="1"/>
                  </a:moveTo>
                  <a:lnTo>
                    <a:pt x="298" y="21799"/>
                  </a:lnTo>
                  <a:cubicBezTo>
                    <a:pt x="1" y="22689"/>
                    <a:pt x="1" y="23648"/>
                    <a:pt x="343" y="24515"/>
                  </a:cubicBezTo>
                  <a:lnTo>
                    <a:pt x="503" y="24972"/>
                  </a:lnTo>
                  <a:cubicBezTo>
                    <a:pt x="1120" y="26553"/>
                    <a:pt x="2624" y="27488"/>
                    <a:pt x="4181" y="27488"/>
                  </a:cubicBezTo>
                  <a:cubicBezTo>
                    <a:pt x="4871" y="27488"/>
                    <a:pt x="5571" y="27304"/>
                    <a:pt x="6209" y="26912"/>
                  </a:cubicBezTo>
                  <a:cubicBezTo>
                    <a:pt x="7145" y="26318"/>
                    <a:pt x="7807" y="25382"/>
                    <a:pt x="8013" y="24287"/>
                  </a:cubicBezTo>
                  <a:lnTo>
                    <a:pt x="12464" y="617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4"/>
            <p:cNvSpPr/>
            <p:nvPr/>
          </p:nvSpPr>
          <p:spPr>
            <a:xfrm flipH="1">
              <a:off x="2086380" y="1123181"/>
              <a:ext cx="370181" cy="330666"/>
            </a:xfrm>
            <a:custGeom>
              <a:rect b="b" l="l" r="r" t="t"/>
              <a:pathLst>
                <a:path extrusionOk="0" h="10318" w="11551">
                  <a:moveTo>
                    <a:pt x="5936" y="1"/>
                  </a:moveTo>
                  <a:cubicBezTo>
                    <a:pt x="5456" y="1"/>
                    <a:pt x="5000" y="161"/>
                    <a:pt x="4634" y="480"/>
                  </a:cubicBezTo>
                  <a:lnTo>
                    <a:pt x="914" y="3653"/>
                  </a:lnTo>
                  <a:cubicBezTo>
                    <a:pt x="1" y="4452"/>
                    <a:pt x="1" y="5867"/>
                    <a:pt x="914" y="6666"/>
                  </a:cubicBezTo>
                  <a:lnTo>
                    <a:pt x="4634" y="9839"/>
                  </a:lnTo>
                  <a:cubicBezTo>
                    <a:pt x="5000" y="10158"/>
                    <a:pt x="5456" y="10318"/>
                    <a:pt x="5936" y="10318"/>
                  </a:cubicBezTo>
                  <a:lnTo>
                    <a:pt x="8971" y="10318"/>
                  </a:lnTo>
                  <a:cubicBezTo>
                    <a:pt x="8971" y="10318"/>
                    <a:pt x="11551" y="9200"/>
                    <a:pt x="11551" y="5159"/>
                  </a:cubicBezTo>
                  <a:cubicBezTo>
                    <a:pt x="11551" y="1119"/>
                    <a:pt x="8971" y="1"/>
                    <a:pt x="89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4"/>
            <p:cNvSpPr/>
            <p:nvPr/>
          </p:nvSpPr>
          <p:spPr>
            <a:xfrm flipH="1">
              <a:off x="2086380" y="1219035"/>
              <a:ext cx="293363" cy="234812"/>
            </a:xfrm>
            <a:custGeom>
              <a:rect b="b" l="l" r="r" t="t"/>
              <a:pathLst>
                <a:path extrusionOk="0" h="7327" w="9154">
                  <a:moveTo>
                    <a:pt x="8857" y="0"/>
                  </a:moveTo>
                  <a:cubicBezTo>
                    <a:pt x="7830" y="2853"/>
                    <a:pt x="5045" y="5181"/>
                    <a:pt x="2009" y="5181"/>
                  </a:cubicBezTo>
                  <a:cubicBezTo>
                    <a:pt x="1324" y="5181"/>
                    <a:pt x="640" y="5090"/>
                    <a:pt x="1" y="4930"/>
                  </a:cubicBezTo>
                  <a:lnTo>
                    <a:pt x="1" y="4930"/>
                  </a:lnTo>
                  <a:lnTo>
                    <a:pt x="2237" y="6848"/>
                  </a:lnTo>
                  <a:cubicBezTo>
                    <a:pt x="2603" y="7167"/>
                    <a:pt x="3059" y="7327"/>
                    <a:pt x="3539" y="7327"/>
                  </a:cubicBezTo>
                  <a:lnTo>
                    <a:pt x="6574" y="7327"/>
                  </a:lnTo>
                  <a:cubicBezTo>
                    <a:pt x="6574" y="7327"/>
                    <a:pt x="9154" y="6209"/>
                    <a:pt x="9154" y="2168"/>
                  </a:cubicBezTo>
                  <a:cubicBezTo>
                    <a:pt x="9154" y="1324"/>
                    <a:pt x="9039" y="616"/>
                    <a:pt x="885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34"/>
          <p:cNvGrpSpPr/>
          <p:nvPr/>
        </p:nvGrpSpPr>
        <p:grpSpPr>
          <a:xfrm flipH="1">
            <a:off x="531882" y="393846"/>
            <a:ext cx="1319620" cy="522310"/>
            <a:chOff x="1158140" y="280946"/>
            <a:chExt cx="1319620" cy="522310"/>
          </a:xfrm>
        </p:grpSpPr>
        <p:sp>
          <p:nvSpPr>
            <p:cNvPr id="1571" name="Google Shape;1571;p34"/>
            <p:cNvSpPr/>
            <p:nvPr/>
          </p:nvSpPr>
          <p:spPr>
            <a:xfrm>
              <a:off x="1610908" y="280946"/>
              <a:ext cx="866853" cy="444787"/>
            </a:xfrm>
            <a:custGeom>
              <a:rect b="b" l="l" r="r" t="t"/>
              <a:pathLst>
                <a:path extrusionOk="0" h="13879" w="27049">
                  <a:moveTo>
                    <a:pt x="12578" y="0"/>
                  </a:moveTo>
                  <a:cubicBezTo>
                    <a:pt x="8903" y="0"/>
                    <a:pt x="5890" y="2876"/>
                    <a:pt x="5662" y="6506"/>
                  </a:cubicBezTo>
                  <a:cubicBezTo>
                    <a:pt x="5137" y="6232"/>
                    <a:pt x="4543" y="6095"/>
                    <a:pt x="3904" y="6095"/>
                  </a:cubicBezTo>
                  <a:cubicBezTo>
                    <a:pt x="1758" y="6095"/>
                    <a:pt x="1" y="7829"/>
                    <a:pt x="1" y="9975"/>
                  </a:cubicBezTo>
                  <a:cubicBezTo>
                    <a:pt x="1" y="12143"/>
                    <a:pt x="1758" y="13878"/>
                    <a:pt x="3904" y="13878"/>
                  </a:cubicBezTo>
                  <a:lnTo>
                    <a:pt x="23191" y="13878"/>
                  </a:lnTo>
                  <a:cubicBezTo>
                    <a:pt x="25337" y="13855"/>
                    <a:pt x="27049" y="12121"/>
                    <a:pt x="27049" y="9975"/>
                  </a:cubicBezTo>
                  <a:cubicBezTo>
                    <a:pt x="27049" y="7829"/>
                    <a:pt x="25291" y="6095"/>
                    <a:pt x="23146" y="6095"/>
                  </a:cubicBezTo>
                  <a:cubicBezTo>
                    <a:pt x="22895" y="6095"/>
                    <a:pt x="22644" y="6117"/>
                    <a:pt x="22393" y="6163"/>
                  </a:cubicBezTo>
                  <a:cubicBezTo>
                    <a:pt x="22256" y="5159"/>
                    <a:pt x="21388" y="4383"/>
                    <a:pt x="20338" y="4383"/>
                  </a:cubicBezTo>
                  <a:cubicBezTo>
                    <a:pt x="19905" y="4383"/>
                    <a:pt x="19494" y="4520"/>
                    <a:pt x="19174" y="4748"/>
                  </a:cubicBezTo>
                  <a:cubicBezTo>
                    <a:pt x="18261" y="1986"/>
                    <a:pt x="15659" y="0"/>
                    <a:pt x="1257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4"/>
            <p:cNvSpPr/>
            <p:nvPr/>
          </p:nvSpPr>
          <p:spPr>
            <a:xfrm>
              <a:off x="1158140" y="389202"/>
              <a:ext cx="692002" cy="414054"/>
            </a:xfrm>
            <a:custGeom>
              <a:rect b="b" l="l" r="r" t="t"/>
              <a:pathLst>
                <a:path extrusionOk="0" h="12920" w="21593">
                  <a:moveTo>
                    <a:pt x="12942" y="0"/>
                  </a:moveTo>
                  <a:cubicBezTo>
                    <a:pt x="9495" y="0"/>
                    <a:pt x="6642" y="2511"/>
                    <a:pt x="6094" y="5798"/>
                  </a:cubicBezTo>
                  <a:cubicBezTo>
                    <a:pt x="5478" y="5387"/>
                    <a:pt x="4725" y="5113"/>
                    <a:pt x="3903" y="5113"/>
                  </a:cubicBezTo>
                  <a:cubicBezTo>
                    <a:pt x="1735" y="5113"/>
                    <a:pt x="0" y="6871"/>
                    <a:pt x="0" y="9016"/>
                  </a:cubicBezTo>
                  <a:cubicBezTo>
                    <a:pt x="0" y="11162"/>
                    <a:pt x="1735" y="12920"/>
                    <a:pt x="3903" y="12920"/>
                  </a:cubicBezTo>
                  <a:lnTo>
                    <a:pt x="19516" y="12920"/>
                  </a:lnTo>
                  <a:cubicBezTo>
                    <a:pt x="20680" y="12920"/>
                    <a:pt x="21593" y="11984"/>
                    <a:pt x="21593" y="10842"/>
                  </a:cubicBezTo>
                  <a:cubicBezTo>
                    <a:pt x="21593" y="9724"/>
                    <a:pt x="20748" y="8834"/>
                    <a:pt x="19653" y="8765"/>
                  </a:cubicBezTo>
                  <a:cubicBezTo>
                    <a:pt x="19812" y="8172"/>
                    <a:pt x="19904" y="7578"/>
                    <a:pt x="19904" y="6939"/>
                  </a:cubicBezTo>
                  <a:cubicBezTo>
                    <a:pt x="19904" y="3105"/>
                    <a:pt x="16777" y="0"/>
                    <a:pt x="1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3" name="Google Shape;1573;p34"/>
          <p:cNvSpPr/>
          <p:nvPr/>
        </p:nvSpPr>
        <p:spPr>
          <a:xfrm>
            <a:off x="7704047" y="447975"/>
            <a:ext cx="866837" cy="414054"/>
          </a:xfrm>
          <a:custGeom>
            <a:rect b="b" l="l" r="r" t="t"/>
            <a:pathLst>
              <a:path extrusionOk="0" h="12920" w="21594">
                <a:moveTo>
                  <a:pt x="12943" y="0"/>
                </a:moveTo>
                <a:cubicBezTo>
                  <a:pt x="9496" y="0"/>
                  <a:pt x="6643" y="2511"/>
                  <a:pt x="6095" y="5821"/>
                </a:cubicBezTo>
                <a:cubicBezTo>
                  <a:pt x="5479" y="5387"/>
                  <a:pt x="4726" y="5136"/>
                  <a:pt x="3904" y="5136"/>
                </a:cubicBezTo>
                <a:cubicBezTo>
                  <a:pt x="1735" y="5136"/>
                  <a:pt x="1" y="6871"/>
                  <a:pt x="1" y="9016"/>
                </a:cubicBezTo>
                <a:cubicBezTo>
                  <a:pt x="1" y="11185"/>
                  <a:pt x="1735" y="12919"/>
                  <a:pt x="3904" y="12919"/>
                </a:cubicBezTo>
                <a:lnTo>
                  <a:pt x="19516" y="12919"/>
                </a:lnTo>
                <a:cubicBezTo>
                  <a:pt x="20658" y="12919"/>
                  <a:pt x="21593" y="11984"/>
                  <a:pt x="21593" y="10842"/>
                </a:cubicBezTo>
                <a:cubicBezTo>
                  <a:pt x="21593" y="9747"/>
                  <a:pt x="20726" y="8834"/>
                  <a:pt x="19653" y="8765"/>
                </a:cubicBezTo>
                <a:cubicBezTo>
                  <a:pt x="19813" y="8195"/>
                  <a:pt x="19882" y="7578"/>
                  <a:pt x="19882" y="6939"/>
                </a:cubicBezTo>
                <a:cubicBezTo>
                  <a:pt x="19882" y="3105"/>
                  <a:pt x="16777" y="0"/>
                  <a:pt x="1294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77" name="Shape 1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8" name="Google Shape;1578;p35"/>
          <p:cNvGrpSpPr/>
          <p:nvPr/>
        </p:nvGrpSpPr>
        <p:grpSpPr>
          <a:xfrm>
            <a:off x="90235" y="3251524"/>
            <a:ext cx="695607" cy="1682130"/>
            <a:chOff x="335685" y="2775499"/>
            <a:chExt cx="695607" cy="1682130"/>
          </a:xfrm>
        </p:grpSpPr>
        <p:sp>
          <p:nvSpPr>
            <p:cNvPr id="1579" name="Google Shape;1579;p35"/>
            <p:cNvSpPr/>
            <p:nvPr/>
          </p:nvSpPr>
          <p:spPr>
            <a:xfrm>
              <a:off x="617229" y="3204912"/>
              <a:ext cx="185512" cy="1026178"/>
            </a:xfrm>
            <a:custGeom>
              <a:rect b="b" l="l" r="r" t="t"/>
              <a:pathLst>
                <a:path extrusionOk="0" h="35358" w="6392">
                  <a:moveTo>
                    <a:pt x="1598" y="1"/>
                  </a:moveTo>
                  <a:lnTo>
                    <a:pt x="1" y="35357"/>
                  </a:lnTo>
                  <a:lnTo>
                    <a:pt x="6392" y="35357"/>
                  </a:lnTo>
                  <a:lnTo>
                    <a:pt x="4794" y="1"/>
                  </a:lnTo>
                  <a:lnTo>
                    <a:pt x="3196" y="434"/>
                  </a:lnTo>
                  <a:lnTo>
                    <a:pt x="159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>
              <a:off x="617229" y="4068729"/>
              <a:ext cx="185512" cy="162352"/>
            </a:xfrm>
            <a:custGeom>
              <a:rect b="b" l="l" r="r" t="t"/>
              <a:pathLst>
                <a:path extrusionOk="0" h="5594" w="6392">
                  <a:moveTo>
                    <a:pt x="6118" y="1"/>
                  </a:moveTo>
                  <a:cubicBezTo>
                    <a:pt x="4954" y="1142"/>
                    <a:pt x="3356" y="1895"/>
                    <a:pt x="1735" y="2055"/>
                  </a:cubicBezTo>
                  <a:cubicBezTo>
                    <a:pt x="1553" y="2070"/>
                    <a:pt x="1373" y="2078"/>
                    <a:pt x="1195" y="2078"/>
                  </a:cubicBezTo>
                  <a:cubicBezTo>
                    <a:pt x="840" y="2078"/>
                    <a:pt x="495" y="2048"/>
                    <a:pt x="160" y="1987"/>
                  </a:cubicBezTo>
                  <a:lnTo>
                    <a:pt x="1" y="5593"/>
                  </a:lnTo>
                  <a:lnTo>
                    <a:pt x="6392" y="5593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660298" y="3204912"/>
              <a:ext cx="106019" cy="221964"/>
            </a:xfrm>
            <a:custGeom>
              <a:rect b="b" l="l" r="r" t="t"/>
              <a:pathLst>
                <a:path extrusionOk="0" h="7648" w="3653">
                  <a:moveTo>
                    <a:pt x="114" y="1"/>
                  </a:moveTo>
                  <a:lnTo>
                    <a:pt x="0" y="2169"/>
                  </a:lnTo>
                  <a:cubicBezTo>
                    <a:pt x="936" y="2671"/>
                    <a:pt x="1735" y="3402"/>
                    <a:pt x="2214" y="4360"/>
                  </a:cubicBezTo>
                  <a:cubicBezTo>
                    <a:pt x="2762" y="5433"/>
                    <a:pt x="3242" y="6529"/>
                    <a:pt x="3652" y="7647"/>
                  </a:cubicBezTo>
                  <a:lnTo>
                    <a:pt x="3310" y="1"/>
                  </a:lnTo>
                  <a:lnTo>
                    <a:pt x="1712" y="434"/>
                  </a:lnTo>
                  <a:lnTo>
                    <a:pt x="114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>
              <a:off x="596043" y="4201216"/>
              <a:ext cx="227246" cy="256414"/>
            </a:xfrm>
            <a:custGeom>
              <a:rect b="b" l="l" r="r" t="t"/>
              <a:pathLst>
                <a:path extrusionOk="0" h="8835" w="7830">
                  <a:moveTo>
                    <a:pt x="0" y="1"/>
                  </a:moveTo>
                  <a:lnTo>
                    <a:pt x="0" y="8834"/>
                  </a:lnTo>
                  <a:lnTo>
                    <a:pt x="7829" y="8834"/>
                  </a:lnTo>
                  <a:lnTo>
                    <a:pt x="782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>
              <a:off x="596043" y="4286686"/>
              <a:ext cx="227246" cy="170943"/>
            </a:xfrm>
            <a:custGeom>
              <a:rect b="b" l="l" r="r" t="t"/>
              <a:pathLst>
                <a:path extrusionOk="0" h="5890" w="7830">
                  <a:moveTo>
                    <a:pt x="7829" y="0"/>
                  </a:moveTo>
                  <a:cubicBezTo>
                    <a:pt x="6779" y="2237"/>
                    <a:pt x="4520" y="3995"/>
                    <a:pt x="2055" y="3995"/>
                  </a:cubicBezTo>
                  <a:cubicBezTo>
                    <a:pt x="1347" y="3995"/>
                    <a:pt x="662" y="3881"/>
                    <a:pt x="0" y="3721"/>
                  </a:cubicBezTo>
                  <a:lnTo>
                    <a:pt x="0" y="5889"/>
                  </a:lnTo>
                  <a:lnTo>
                    <a:pt x="7829" y="5889"/>
                  </a:lnTo>
                  <a:lnTo>
                    <a:pt x="7829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552306" y="3070452"/>
              <a:ext cx="264366" cy="147086"/>
            </a:xfrm>
            <a:custGeom>
              <a:rect b="b" l="l" r="r" t="t"/>
              <a:pathLst>
                <a:path extrusionOk="0" h="5068" w="9109">
                  <a:moveTo>
                    <a:pt x="1279" y="0"/>
                  </a:moveTo>
                  <a:cubicBezTo>
                    <a:pt x="1279" y="0"/>
                    <a:pt x="1" y="548"/>
                    <a:pt x="1" y="2534"/>
                  </a:cubicBezTo>
                  <a:cubicBezTo>
                    <a:pt x="1" y="4520"/>
                    <a:pt x="1279" y="5067"/>
                    <a:pt x="1279" y="5067"/>
                  </a:cubicBezTo>
                  <a:lnTo>
                    <a:pt x="9108" y="5067"/>
                  </a:lnTo>
                  <a:lnTo>
                    <a:pt x="9108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335685" y="2931088"/>
              <a:ext cx="454492" cy="256646"/>
            </a:xfrm>
            <a:custGeom>
              <a:rect b="b" l="l" r="r" t="t"/>
              <a:pathLst>
                <a:path extrusionOk="0" h="8843" w="15660">
                  <a:moveTo>
                    <a:pt x="2686" y="1"/>
                  </a:moveTo>
                  <a:cubicBezTo>
                    <a:pt x="2573" y="1"/>
                    <a:pt x="2462" y="11"/>
                    <a:pt x="2352" y="32"/>
                  </a:cubicBezTo>
                  <a:lnTo>
                    <a:pt x="2010" y="77"/>
                  </a:lnTo>
                  <a:cubicBezTo>
                    <a:pt x="686" y="328"/>
                    <a:pt x="1" y="1812"/>
                    <a:pt x="709" y="2976"/>
                  </a:cubicBezTo>
                  <a:lnTo>
                    <a:pt x="891" y="3250"/>
                  </a:lnTo>
                  <a:cubicBezTo>
                    <a:pt x="1119" y="3638"/>
                    <a:pt x="1462" y="3912"/>
                    <a:pt x="1850" y="4049"/>
                  </a:cubicBezTo>
                  <a:lnTo>
                    <a:pt x="15659" y="8842"/>
                  </a:lnTo>
                  <a:lnTo>
                    <a:pt x="15659" y="5624"/>
                  </a:lnTo>
                  <a:lnTo>
                    <a:pt x="3470" y="169"/>
                  </a:lnTo>
                  <a:cubicBezTo>
                    <a:pt x="3215" y="57"/>
                    <a:pt x="2948" y="1"/>
                    <a:pt x="26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797428" y="2775499"/>
              <a:ext cx="233863" cy="349286"/>
            </a:xfrm>
            <a:custGeom>
              <a:rect b="b" l="l" r="r" t="t"/>
              <a:pathLst>
                <a:path extrusionOk="0" h="12035" w="8058">
                  <a:moveTo>
                    <a:pt x="6056" y="0"/>
                  </a:moveTo>
                  <a:cubicBezTo>
                    <a:pt x="5835" y="0"/>
                    <a:pt x="5609" y="38"/>
                    <a:pt x="5387" y="120"/>
                  </a:cubicBezTo>
                  <a:lnTo>
                    <a:pt x="5182" y="211"/>
                  </a:lnTo>
                  <a:cubicBezTo>
                    <a:pt x="4679" y="394"/>
                    <a:pt x="4269" y="759"/>
                    <a:pt x="4063" y="1239"/>
                  </a:cubicBezTo>
                  <a:lnTo>
                    <a:pt x="0" y="10643"/>
                  </a:lnTo>
                  <a:lnTo>
                    <a:pt x="2648" y="12035"/>
                  </a:lnTo>
                  <a:lnTo>
                    <a:pt x="7761" y="3110"/>
                  </a:lnTo>
                  <a:cubicBezTo>
                    <a:pt x="7989" y="2699"/>
                    <a:pt x="8058" y="2243"/>
                    <a:pt x="7989" y="1786"/>
                  </a:cubicBezTo>
                  <a:lnTo>
                    <a:pt x="7943" y="1558"/>
                  </a:lnTo>
                  <a:cubicBezTo>
                    <a:pt x="7760" y="625"/>
                    <a:pt x="6947" y="0"/>
                    <a:pt x="60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>
              <a:off x="790144" y="3179082"/>
              <a:ext cx="177560" cy="391368"/>
            </a:xfrm>
            <a:custGeom>
              <a:rect b="b" l="l" r="r" t="t"/>
              <a:pathLst>
                <a:path extrusionOk="0" h="13485" w="6118">
                  <a:moveTo>
                    <a:pt x="2123" y="1"/>
                  </a:moveTo>
                  <a:lnTo>
                    <a:pt x="0" y="297"/>
                  </a:lnTo>
                  <a:lnTo>
                    <a:pt x="2169" y="11915"/>
                  </a:lnTo>
                  <a:cubicBezTo>
                    <a:pt x="2283" y="12440"/>
                    <a:pt x="2602" y="12920"/>
                    <a:pt x="3059" y="13194"/>
                  </a:cubicBezTo>
                  <a:cubicBezTo>
                    <a:pt x="3378" y="13392"/>
                    <a:pt x="3728" y="13485"/>
                    <a:pt x="4071" y="13485"/>
                  </a:cubicBezTo>
                  <a:cubicBezTo>
                    <a:pt x="4833" y="13485"/>
                    <a:pt x="5560" y="13029"/>
                    <a:pt x="5843" y="12258"/>
                  </a:cubicBezTo>
                  <a:lnTo>
                    <a:pt x="5935" y="12029"/>
                  </a:lnTo>
                  <a:cubicBezTo>
                    <a:pt x="6094" y="11596"/>
                    <a:pt x="6117" y="11116"/>
                    <a:pt x="5958" y="10683"/>
                  </a:cubicBezTo>
                  <a:lnTo>
                    <a:pt x="21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>
              <a:off x="763646" y="3070452"/>
              <a:ext cx="164964" cy="147086"/>
            </a:xfrm>
            <a:custGeom>
              <a:rect b="b" l="l" r="r" t="t"/>
              <a:pathLst>
                <a:path extrusionOk="0" h="5068" w="5684">
                  <a:moveTo>
                    <a:pt x="1278" y="0"/>
                  </a:moveTo>
                  <a:cubicBezTo>
                    <a:pt x="1278" y="0"/>
                    <a:pt x="0" y="548"/>
                    <a:pt x="0" y="2534"/>
                  </a:cubicBezTo>
                  <a:cubicBezTo>
                    <a:pt x="0" y="4520"/>
                    <a:pt x="1278" y="5067"/>
                    <a:pt x="1278" y="5067"/>
                  </a:cubicBezTo>
                  <a:lnTo>
                    <a:pt x="2762" y="5067"/>
                  </a:lnTo>
                  <a:cubicBezTo>
                    <a:pt x="2990" y="5067"/>
                    <a:pt x="3218" y="4976"/>
                    <a:pt x="3401" y="4839"/>
                  </a:cubicBezTo>
                  <a:lnTo>
                    <a:pt x="5227" y="3264"/>
                  </a:lnTo>
                  <a:cubicBezTo>
                    <a:pt x="5684" y="2876"/>
                    <a:pt x="5684" y="2191"/>
                    <a:pt x="5227" y="1803"/>
                  </a:cubicBezTo>
                  <a:lnTo>
                    <a:pt x="3401" y="228"/>
                  </a:lnTo>
                  <a:cubicBezTo>
                    <a:pt x="3218" y="69"/>
                    <a:pt x="2990" y="0"/>
                    <a:pt x="2762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764285" y="3122112"/>
              <a:ext cx="164325" cy="95426"/>
            </a:xfrm>
            <a:custGeom>
              <a:rect b="b" l="l" r="r" t="t"/>
              <a:pathLst>
                <a:path extrusionOk="0" h="3288" w="5662">
                  <a:moveTo>
                    <a:pt x="5182" y="1"/>
                  </a:moveTo>
                  <a:cubicBezTo>
                    <a:pt x="4726" y="1051"/>
                    <a:pt x="3767" y="1872"/>
                    <a:pt x="2215" y="1872"/>
                  </a:cubicBezTo>
                  <a:cubicBezTo>
                    <a:pt x="1302" y="1872"/>
                    <a:pt x="572" y="1575"/>
                    <a:pt x="1" y="1119"/>
                  </a:cubicBezTo>
                  <a:lnTo>
                    <a:pt x="1" y="1119"/>
                  </a:lnTo>
                  <a:cubicBezTo>
                    <a:pt x="138" y="2808"/>
                    <a:pt x="1256" y="3287"/>
                    <a:pt x="1256" y="3287"/>
                  </a:cubicBezTo>
                  <a:lnTo>
                    <a:pt x="2740" y="3287"/>
                  </a:lnTo>
                  <a:cubicBezTo>
                    <a:pt x="2968" y="3287"/>
                    <a:pt x="3196" y="3196"/>
                    <a:pt x="3379" y="3059"/>
                  </a:cubicBezTo>
                  <a:lnTo>
                    <a:pt x="5205" y="1484"/>
                  </a:lnTo>
                  <a:cubicBezTo>
                    <a:pt x="5662" y="1096"/>
                    <a:pt x="5662" y="411"/>
                    <a:pt x="5205" y="23"/>
                  </a:cubicBezTo>
                  <a:lnTo>
                    <a:pt x="518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0" name="Google Shape;1590;p35"/>
          <p:cNvGrpSpPr/>
          <p:nvPr/>
        </p:nvGrpSpPr>
        <p:grpSpPr>
          <a:xfrm>
            <a:off x="2017054" y="1544789"/>
            <a:ext cx="1416322" cy="3425526"/>
            <a:chOff x="2010354" y="1352714"/>
            <a:chExt cx="1416322" cy="3425526"/>
          </a:xfrm>
        </p:grpSpPr>
        <p:sp>
          <p:nvSpPr>
            <p:cNvPr id="1591" name="Google Shape;1591;p35"/>
            <p:cNvSpPr/>
            <p:nvPr/>
          </p:nvSpPr>
          <p:spPr>
            <a:xfrm>
              <a:off x="2476712" y="2227154"/>
              <a:ext cx="377612" cy="2089388"/>
            </a:xfrm>
            <a:custGeom>
              <a:rect b="b" l="l" r="r" t="t"/>
              <a:pathLst>
                <a:path extrusionOk="0" h="71992" w="13011">
                  <a:moveTo>
                    <a:pt x="3242" y="1"/>
                  </a:moveTo>
                  <a:lnTo>
                    <a:pt x="0" y="71991"/>
                  </a:lnTo>
                  <a:lnTo>
                    <a:pt x="13011" y="71991"/>
                  </a:lnTo>
                  <a:lnTo>
                    <a:pt x="9747" y="1"/>
                  </a:lnTo>
                  <a:lnTo>
                    <a:pt x="6506" y="868"/>
                  </a:lnTo>
                  <a:lnTo>
                    <a:pt x="3242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2560179" y="2227154"/>
              <a:ext cx="208033" cy="242483"/>
            </a:xfrm>
            <a:custGeom>
              <a:rect b="b" l="l" r="r" t="t"/>
              <a:pathLst>
                <a:path extrusionOk="0" h="8355" w="7168">
                  <a:moveTo>
                    <a:pt x="366" y="1"/>
                  </a:moveTo>
                  <a:lnTo>
                    <a:pt x="0" y="8355"/>
                  </a:lnTo>
                  <a:cubicBezTo>
                    <a:pt x="1849" y="7031"/>
                    <a:pt x="4040" y="6232"/>
                    <a:pt x="6300" y="6232"/>
                  </a:cubicBezTo>
                  <a:cubicBezTo>
                    <a:pt x="6597" y="6232"/>
                    <a:pt x="6871" y="6232"/>
                    <a:pt x="7167" y="6255"/>
                  </a:cubicBezTo>
                  <a:lnTo>
                    <a:pt x="6871" y="1"/>
                  </a:lnTo>
                  <a:lnTo>
                    <a:pt x="3630" y="868"/>
                  </a:lnTo>
                  <a:lnTo>
                    <a:pt x="366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>
              <a:off x="2476712" y="4001833"/>
              <a:ext cx="377612" cy="314691"/>
            </a:xfrm>
            <a:custGeom>
              <a:rect b="b" l="l" r="r" t="t"/>
              <a:pathLst>
                <a:path extrusionOk="0" h="10843" w="13011">
                  <a:moveTo>
                    <a:pt x="12509" y="0"/>
                  </a:moveTo>
                  <a:cubicBezTo>
                    <a:pt x="10500" y="3059"/>
                    <a:pt x="7145" y="5159"/>
                    <a:pt x="3013" y="5547"/>
                  </a:cubicBezTo>
                  <a:cubicBezTo>
                    <a:pt x="2701" y="5577"/>
                    <a:pt x="2392" y="5593"/>
                    <a:pt x="2084" y="5593"/>
                  </a:cubicBezTo>
                  <a:cubicBezTo>
                    <a:pt x="1469" y="5593"/>
                    <a:pt x="860" y="5532"/>
                    <a:pt x="251" y="5410"/>
                  </a:cubicBezTo>
                  <a:lnTo>
                    <a:pt x="0" y="10842"/>
                  </a:lnTo>
                  <a:lnTo>
                    <a:pt x="13011" y="10842"/>
                  </a:lnTo>
                  <a:lnTo>
                    <a:pt x="1250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>
              <a:off x="2434310" y="4255545"/>
              <a:ext cx="461748" cy="522695"/>
            </a:xfrm>
            <a:custGeom>
              <a:rect b="b" l="l" r="r" t="t"/>
              <a:pathLst>
                <a:path extrusionOk="0" h="18010" w="15910">
                  <a:moveTo>
                    <a:pt x="1" y="1"/>
                  </a:moveTo>
                  <a:lnTo>
                    <a:pt x="1" y="18010"/>
                  </a:lnTo>
                  <a:lnTo>
                    <a:pt x="15910" y="18010"/>
                  </a:lnTo>
                  <a:lnTo>
                    <a:pt x="15910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>
              <a:off x="2434310" y="4494688"/>
              <a:ext cx="461748" cy="283550"/>
            </a:xfrm>
            <a:custGeom>
              <a:rect b="b" l="l" r="r" t="t"/>
              <a:pathLst>
                <a:path extrusionOk="0" h="9770" w="15910">
                  <a:moveTo>
                    <a:pt x="15910" y="0"/>
                  </a:moveTo>
                  <a:cubicBezTo>
                    <a:pt x="14586" y="3698"/>
                    <a:pt x="10957" y="6711"/>
                    <a:pt x="7008" y="6711"/>
                  </a:cubicBezTo>
                  <a:cubicBezTo>
                    <a:pt x="4269" y="6711"/>
                    <a:pt x="1849" y="5798"/>
                    <a:pt x="1" y="4223"/>
                  </a:cubicBezTo>
                  <a:lnTo>
                    <a:pt x="1" y="9770"/>
                  </a:lnTo>
                  <a:lnTo>
                    <a:pt x="15910" y="9770"/>
                  </a:lnTo>
                  <a:lnTo>
                    <a:pt x="15910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2448212" y="1952894"/>
              <a:ext cx="537932" cy="299454"/>
            </a:xfrm>
            <a:custGeom>
              <a:rect b="b" l="l" r="r" t="t"/>
              <a:pathLst>
                <a:path extrusionOk="0" h="10318" w="18535">
                  <a:moveTo>
                    <a:pt x="1" y="1"/>
                  </a:moveTo>
                  <a:lnTo>
                    <a:pt x="1" y="10318"/>
                  </a:lnTo>
                  <a:lnTo>
                    <a:pt x="15933" y="10318"/>
                  </a:lnTo>
                  <a:cubicBezTo>
                    <a:pt x="15933" y="10318"/>
                    <a:pt x="18535" y="9200"/>
                    <a:pt x="18535" y="5159"/>
                  </a:cubicBezTo>
                  <a:cubicBezTo>
                    <a:pt x="18535" y="1119"/>
                    <a:pt x="15933" y="1"/>
                    <a:pt x="15933" y="1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2502541" y="1668911"/>
              <a:ext cx="924134" cy="523160"/>
            </a:xfrm>
            <a:custGeom>
              <a:rect b="b" l="l" r="r" t="t"/>
              <a:pathLst>
                <a:path extrusionOk="0" h="18026" w="31842">
                  <a:moveTo>
                    <a:pt x="26393" y="1"/>
                  </a:moveTo>
                  <a:cubicBezTo>
                    <a:pt x="25847" y="1"/>
                    <a:pt x="25307" y="113"/>
                    <a:pt x="24812" y="336"/>
                  </a:cubicBezTo>
                  <a:lnTo>
                    <a:pt x="1" y="11475"/>
                  </a:lnTo>
                  <a:lnTo>
                    <a:pt x="1" y="18026"/>
                  </a:lnTo>
                  <a:lnTo>
                    <a:pt x="28076" y="8279"/>
                  </a:lnTo>
                  <a:cubicBezTo>
                    <a:pt x="28897" y="7960"/>
                    <a:pt x="29605" y="7389"/>
                    <a:pt x="30061" y="6659"/>
                  </a:cubicBezTo>
                  <a:lnTo>
                    <a:pt x="30404" y="6065"/>
                  </a:lnTo>
                  <a:cubicBezTo>
                    <a:pt x="31842" y="3714"/>
                    <a:pt x="30472" y="656"/>
                    <a:pt x="27756" y="177"/>
                  </a:cubicBezTo>
                  <a:lnTo>
                    <a:pt x="27094" y="62"/>
                  </a:lnTo>
                  <a:cubicBezTo>
                    <a:pt x="26861" y="21"/>
                    <a:pt x="26626" y="1"/>
                    <a:pt x="26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2010354" y="1352714"/>
              <a:ext cx="476317" cy="710848"/>
            </a:xfrm>
            <a:custGeom>
              <a:rect b="b" l="l" r="r" t="t"/>
              <a:pathLst>
                <a:path extrusionOk="0" h="24493" w="16412">
                  <a:moveTo>
                    <a:pt x="4108" y="1"/>
                  </a:moveTo>
                  <a:cubicBezTo>
                    <a:pt x="2291" y="1"/>
                    <a:pt x="619" y="1262"/>
                    <a:pt x="251" y="3174"/>
                  </a:cubicBezTo>
                  <a:lnTo>
                    <a:pt x="160" y="3608"/>
                  </a:lnTo>
                  <a:cubicBezTo>
                    <a:pt x="0" y="4544"/>
                    <a:pt x="160" y="5502"/>
                    <a:pt x="617" y="6301"/>
                  </a:cubicBezTo>
                  <a:lnTo>
                    <a:pt x="11025" y="24493"/>
                  </a:lnTo>
                  <a:lnTo>
                    <a:pt x="16412" y="21662"/>
                  </a:lnTo>
                  <a:lnTo>
                    <a:pt x="8126" y="2535"/>
                  </a:lnTo>
                  <a:cubicBezTo>
                    <a:pt x="7715" y="1531"/>
                    <a:pt x="6894" y="777"/>
                    <a:pt x="5889" y="412"/>
                  </a:cubicBezTo>
                  <a:lnTo>
                    <a:pt x="5433" y="230"/>
                  </a:lnTo>
                  <a:cubicBezTo>
                    <a:pt x="4994" y="74"/>
                    <a:pt x="4547" y="1"/>
                    <a:pt x="41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2140837" y="2173492"/>
              <a:ext cx="361736" cy="797800"/>
            </a:xfrm>
            <a:custGeom>
              <a:rect b="b" l="l" r="r" t="t"/>
              <a:pathLst>
                <a:path extrusionOk="0" h="27489" w="12464">
                  <a:moveTo>
                    <a:pt x="8127" y="1"/>
                  </a:moveTo>
                  <a:lnTo>
                    <a:pt x="298" y="21799"/>
                  </a:lnTo>
                  <a:cubicBezTo>
                    <a:pt x="1" y="22689"/>
                    <a:pt x="1" y="23648"/>
                    <a:pt x="343" y="24515"/>
                  </a:cubicBezTo>
                  <a:lnTo>
                    <a:pt x="503" y="24972"/>
                  </a:lnTo>
                  <a:cubicBezTo>
                    <a:pt x="1120" y="26553"/>
                    <a:pt x="2624" y="27488"/>
                    <a:pt x="4181" y="27488"/>
                  </a:cubicBezTo>
                  <a:cubicBezTo>
                    <a:pt x="4871" y="27488"/>
                    <a:pt x="5571" y="27304"/>
                    <a:pt x="6209" y="26912"/>
                  </a:cubicBezTo>
                  <a:cubicBezTo>
                    <a:pt x="7145" y="26318"/>
                    <a:pt x="7807" y="25382"/>
                    <a:pt x="8013" y="24287"/>
                  </a:cubicBezTo>
                  <a:lnTo>
                    <a:pt x="12464" y="617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2220329" y="1952894"/>
              <a:ext cx="335239" cy="299454"/>
            </a:xfrm>
            <a:custGeom>
              <a:rect b="b" l="l" r="r" t="t"/>
              <a:pathLst>
                <a:path extrusionOk="0" h="10318" w="11551">
                  <a:moveTo>
                    <a:pt x="5936" y="1"/>
                  </a:moveTo>
                  <a:cubicBezTo>
                    <a:pt x="5456" y="1"/>
                    <a:pt x="5000" y="161"/>
                    <a:pt x="4634" y="480"/>
                  </a:cubicBezTo>
                  <a:lnTo>
                    <a:pt x="914" y="3653"/>
                  </a:lnTo>
                  <a:cubicBezTo>
                    <a:pt x="1" y="4452"/>
                    <a:pt x="1" y="5867"/>
                    <a:pt x="914" y="6666"/>
                  </a:cubicBezTo>
                  <a:lnTo>
                    <a:pt x="4634" y="9839"/>
                  </a:lnTo>
                  <a:cubicBezTo>
                    <a:pt x="5000" y="10158"/>
                    <a:pt x="5456" y="10318"/>
                    <a:pt x="5936" y="10318"/>
                  </a:cubicBezTo>
                  <a:lnTo>
                    <a:pt x="8971" y="10318"/>
                  </a:lnTo>
                  <a:cubicBezTo>
                    <a:pt x="8971" y="10318"/>
                    <a:pt x="11551" y="9200"/>
                    <a:pt x="11551" y="5159"/>
                  </a:cubicBezTo>
                  <a:cubicBezTo>
                    <a:pt x="11551" y="1119"/>
                    <a:pt x="8971" y="1"/>
                    <a:pt x="8971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2289896" y="2039699"/>
              <a:ext cx="265672" cy="212648"/>
            </a:xfrm>
            <a:custGeom>
              <a:rect b="b" l="l" r="r" t="t"/>
              <a:pathLst>
                <a:path extrusionOk="0" h="7327" w="9154">
                  <a:moveTo>
                    <a:pt x="8857" y="0"/>
                  </a:moveTo>
                  <a:cubicBezTo>
                    <a:pt x="7830" y="2853"/>
                    <a:pt x="5045" y="5181"/>
                    <a:pt x="2009" y="5181"/>
                  </a:cubicBezTo>
                  <a:cubicBezTo>
                    <a:pt x="1324" y="5181"/>
                    <a:pt x="640" y="5090"/>
                    <a:pt x="1" y="4930"/>
                  </a:cubicBezTo>
                  <a:lnTo>
                    <a:pt x="1" y="4930"/>
                  </a:lnTo>
                  <a:lnTo>
                    <a:pt x="2237" y="6848"/>
                  </a:lnTo>
                  <a:cubicBezTo>
                    <a:pt x="2603" y="7167"/>
                    <a:pt x="3059" y="7327"/>
                    <a:pt x="3539" y="7327"/>
                  </a:cubicBezTo>
                  <a:lnTo>
                    <a:pt x="6574" y="7327"/>
                  </a:lnTo>
                  <a:cubicBezTo>
                    <a:pt x="6574" y="7327"/>
                    <a:pt x="9154" y="6209"/>
                    <a:pt x="9154" y="2168"/>
                  </a:cubicBezTo>
                  <a:cubicBezTo>
                    <a:pt x="9154" y="1324"/>
                    <a:pt x="9039" y="616"/>
                    <a:pt x="885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2" name="Google Shape;1602;p35"/>
          <p:cNvGrpSpPr/>
          <p:nvPr/>
        </p:nvGrpSpPr>
        <p:grpSpPr>
          <a:xfrm>
            <a:off x="972290" y="2438716"/>
            <a:ext cx="1128825" cy="2233031"/>
            <a:chOff x="3044415" y="2192791"/>
            <a:chExt cx="1128825" cy="2233031"/>
          </a:xfrm>
        </p:grpSpPr>
        <p:sp>
          <p:nvSpPr>
            <p:cNvPr id="1603" name="Google Shape;1603;p35"/>
            <p:cNvSpPr/>
            <p:nvPr/>
          </p:nvSpPr>
          <p:spPr>
            <a:xfrm>
              <a:off x="3447853" y="2821355"/>
              <a:ext cx="237839" cy="1313674"/>
            </a:xfrm>
            <a:custGeom>
              <a:rect b="b" l="l" r="r" t="t"/>
              <a:pathLst>
                <a:path extrusionOk="0" h="45264" w="8195">
                  <a:moveTo>
                    <a:pt x="2055" y="1"/>
                  </a:moveTo>
                  <a:lnTo>
                    <a:pt x="0" y="45263"/>
                  </a:lnTo>
                  <a:lnTo>
                    <a:pt x="8195" y="45263"/>
                  </a:lnTo>
                  <a:lnTo>
                    <a:pt x="6140" y="1"/>
                  </a:lnTo>
                  <a:lnTo>
                    <a:pt x="4086" y="549"/>
                  </a:lnTo>
                  <a:lnTo>
                    <a:pt x="2055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3498177" y="2821355"/>
              <a:ext cx="137828" cy="220629"/>
            </a:xfrm>
            <a:custGeom>
              <a:rect b="b" l="l" r="r" t="t"/>
              <a:pathLst>
                <a:path extrusionOk="0" h="7602" w="4749">
                  <a:moveTo>
                    <a:pt x="321" y="1"/>
                  </a:moveTo>
                  <a:lnTo>
                    <a:pt x="1" y="7031"/>
                  </a:lnTo>
                  <a:cubicBezTo>
                    <a:pt x="412" y="6940"/>
                    <a:pt x="846" y="6848"/>
                    <a:pt x="1279" y="6803"/>
                  </a:cubicBezTo>
                  <a:cubicBezTo>
                    <a:pt x="1442" y="6787"/>
                    <a:pt x="1606" y="6780"/>
                    <a:pt x="1768" y="6780"/>
                  </a:cubicBezTo>
                  <a:cubicBezTo>
                    <a:pt x="2812" y="6780"/>
                    <a:pt x="3840" y="7088"/>
                    <a:pt x="4749" y="7602"/>
                  </a:cubicBezTo>
                  <a:lnTo>
                    <a:pt x="4406" y="1"/>
                  </a:lnTo>
                  <a:lnTo>
                    <a:pt x="2352" y="549"/>
                  </a:lnTo>
                  <a:lnTo>
                    <a:pt x="321" y="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>
              <a:off x="3447853" y="3911081"/>
              <a:ext cx="237839" cy="223938"/>
            </a:xfrm>
            <a:custGeom>
              <a:rect b="b" l="l" r="r" t="t"/>
              <a:pathLst>
                <a:path extrusionOk="0" h="7716" w="8195">
                  <a:moveTo>
                    <a:pt x="7829" y="0"/>
                  </a:moveTo>
                  <a:cubicBezTo>
                    <a:pt x="6779" y="1028"/>
                    <a:pt x="5364" y="1690"/>
                    <a:pt x="3698" y="1849"/>
                  </a:cubicBezTo>
                  <a:cubicBezTo>
                    <a:pt x="3532" y="1866"/>
                    <a:pt x="3366" y="1873"/>
                    <a:pt x="3200" y="1873"/>
                  </a:cubicBezTo>
                  <a:cubicBezTo>
                    <a:pt x="2199" y="1873"/>
                    <a:pt x="1198" y="1586"/>
                    <a:pt x="297" y="1096"/>
                  </a:cubicBezTo>
                  <a:lnTo>
                    <a:pt x="0" y="7715"/>
                  </a:lnTo>
                  <a:lnTo>
                    <a:pt x="8195" y="7715"/>
                  </a:lnTo>
                  <a:lnTo>
                    <a:pt x="782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>
              <a:off x="3421356" y="4097229"/>
              <a:ext cx="290834" cy="328593"/>
            </a:xfrm>
            <a:custGeom>
              <a:rect b="b" l="l" r="r" t="t"/>
              <a:pathLst>
                <a:path extrusionOk="0" h="11322" w="10021">
                  <a:moveTo>
                    <a:pt x="0" y="0"/>
                  </a:moveTo>
                  <a:lnTo>
                    <a:pt x="0" y="11322"/>
                  </a:lnTo>
                  <a:lnTo>
                    <a:pt x="10021" y="11322"/>
                  </a:lnTo>
                  <a:lnTo>
                    <a:pt x="1002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>
              <a:off x="3421356" y="4239641"/>
              <a:ext cx="290834" cy="186179"/>
            </a:xfrm>
            <a:custGeom>
              <a:rect b="b" l="l" r="r" t="t"/>
              <a:pathLst>
                <a:path extrusionOk="0" h="6415" w="10021">
                  <a:moveTo>
                    <a:pt x="10021" y="1"/>
                  </a:moveTo>
                  <a:cubicBezTo>
                    <a:pt x="8925" y="1964"/>
                    <a:pt x="6848" y="3447"/>
                    <a:pt x="4611" y="3447"/>
                  </a:cubicBezTo>
                  <a:cubicBezTo>
                    <a:pt x="2808" y="3447"/>
                    <a:pt x="1210" y="2831"/>
                    <a:pt x="0" y="1781"/>
                  </a:cubicBezTo>
                  <a:lnTo>
                    <a:pt x="0" y="6415"/>
                  </a:lnTo>
                  <a:lnTo>
                    <a:pt x="10021" y="6415"/>
                  </a:lnTo>
                  <a:lnTo>
                    <a:pt x="1002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>
              <a:off x="3551840" y="2791549"/>
              <a:ext cx="621401" cy="316781"/>
            </a:xfrm>
            <a:custGeom>
              <a:rect b="b" l="l" r="r" t="t"/>
              <a:pathLst>
                <a:path extrusionOk="0" h="10915" w="21411">
                  <a:moveTo>
                    <a:pt x="2831" y="1"/>
                  </a:moveTo>
                  <a:lnTo>
                    <a:pt x="1" y="2991"/>
                  </a:lnTo>
                  <a:lnTo>
                    <a:pt x="17006" y="10706"/>
                  </a:lnTo>
                  <a:cubicBezTo>
                    <a:pt x="17308" y="10843"/>
                    <a:pt x="17635" y="10915"/>
                    <a:pt x="17968" y="10915"/>
                  </a:cubicBezTo>
                  <a:cubicBezTo>
                    <a:pt x="18187" y="10915"/>
                    <a:pt x="18408" y="10883"/>
                    <a:pt x="18626" y="10820"/>
                  </a:cubicBezTo>
                  <a:lnTo>
                    <a:pt x="19037" y="10729"/>
                  </a:lnTo>
                  <a:cubicBezTo>
                    <a:pt x="20703" y="10272"/>
                    <a:pt x="21411" y="8286"/>
                    <a:pt x="20384" y="6871"/>
                  </a:cubicBezTo>
                  <a:lnTo>
                    <a:pt x="20110" y="6529"/>
                  </a:lnTo>
                  <a:cubicBezTo>
                    <a:pt x="19836" y="6141"/>
                    <a:pt x="19425" y="5844"/>
                    <a:pt x="18946" y="5684"/>
                  </a:cubicBezTo>
                  <a:lnTo>
                    <a:pt x="2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5"/>
            <p:cNvSpPr/>
            <p:nvPr/>
          </p:nvSpPr>
          <p:spPr>
            <a:xfrm>
              <a:off x="3420021" y="2192791"/>
              <a:ext cx="210703" cy="611388"/>
            </a:xfrm>
            <a:custGeom>
              <a:rect b="b" l="l" r="r" t="t"/>
              <a:pathLst>
                <a:path extrusionOk="0" h="21066" w="7260">
                  <a:moveTo>
                    <a:pt x="2684" y="1"/>
                  </a:moveTo>
                  <a:cubicBezTo>
                    <a:pt x="1755" y="1"/>
                    <a:pt x="845" y="524"/>
                    <a:pt x="434" y="1481"/>
                  </a:cubicBezTo>
                  <a:lnTo>
                    <a:pt x="274" y="1869"/>
                  </a:lnTo>
                  <a:cubicBezTo>
                    <a:pt x="69" y="2326"/>
                    <a:pt x="1" y="2828"/>
                    <a:pt x="92" y="3307"/>
                  </a:cubicBezTo>
                  <a:lnTo>
                    <a:pt x="3242" y="20107"/>
                  </a:lnTo>
                  <a:lnTo>
                    <a:pt x="7259" y="21065"/>
                  </a:lnTo>
                  <a:lnTo>
                    <a:pt x="5433" y="2486"/>
                  </a:lnTo>
                  <a:cubicBezTo>
                    <a:pt x="5365" y="1915"/>
                    <a:pt x="5113" y="1413"/>
                    <a:pt x="4725" y="1025"/>
                  </a:cubicBezTo>
                  <a:lnTo>
                    <a:pt x="4429" y="728"/>
                  </a:lnTo>
                  <a:cubicBezTo>
                    <a:pt x="3935" y="234"/>
                    <a:pt x="3306" y="1"/>
                    <a:pt x="26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5"/>
            <p:cNvSpPr/>
            <p:nvPr/>
          </p:nvSpPr>
          <p:spPr>
            <a:xfrm>
              <a:off x="3044415" y="2773004"/>
              <a:ext cx="516746" cy="456205"/>
            </a:xfrm>
            <a:custGeom>
              <a:rect b="b" l="l" r="r" t="t"/>
              <a:pathLst>
                <a:path extrusionOk="0" h="15719" w="17805">
                  <a:moveTo>
                    <a:pt x="16640" y="1"/>
                  </a:moveTo>
                  <a:lnTo>
                    <a:pt x="1439" y="10865"/>
                  </a:lnTo>
                  <a:cubicBezTo>
                    <a:pt x="982" y="11208"/>
                    <a:pt x="663" y="11664"/>
                    <a:pt x="526" y="12212"/>
                  </a:cubicBezTo>
                  <a:lnTo>
                    <a:pt x="411" y="12623"/>
                  </a:lnTo>
                  <a:cubicBezTo>
                    <a:pt x="1" y="14202"/>
                    <a:pt x="1208" y="15719"/>
                    <a:pt x="2792" y="15719"/>
                  </a:cubicBezTo>
                  <a:cubicBezTo>
                    <a:pt x="2880" y="15719"/>
                    <a:pt x="2969" y="15714"/>
                    <a:pt x="3059" y="15704"/>
                  </a:cubicBezTo>
                  <a:lnTo>
                    <a:pt x="3493" y="15659"/>
                  </a:lnTo>
                  <a:cubicBezTo>
                    <a:pt x="3995" y="15590"/>
                    <a:pt x="4452" y="15408"/>
                    <a:pt x="4817" y="15065"/>
                  </a:cubicBezTo>
                  <a:lnTo>
                    <a:pt x="17804" y="3949"/>
                  </a:lnTo>
                  <a:lnTo>
                    <a:pt x="166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464396" y="2723869"/>
              <a:ext cx="210703" cy="189488"/>
            </a:xfrm>
            <a:custGeom>
              <a:rect b="b" l="l" r="r" t="t"/>
              <a:pathLst>
                <a:path extrusionOk="0" h="6529" w="7260">
                  <a:moveTo>
                    <a:pt x="3630" y="1"/>
                  </a:moveTo>
                  <a:cubicBezTo>
                    <a:pt x="2846" y="1"/>
                    <a:pt x="2059" y="282"/>
                    <a:pt x="1439" y="849"/>
                  </a:cubicBezTo>
                  <a:cubicBezTo>
                    <a:pt x="92" y="2059"/>
                    <a:pt x="1" y="4113"/>
                    <a:pt x="1211" y="5460"/>
                  </a:cubicBezTo>
                  <a:cubicBezTo>
                    <a:pt x="1856" y="6166"/>
                    <a:pt x="2749" y="6528"/>
                    <a:pt x="3643" y="6528"/>
                  </a:cubicBezTo>
                  <a:cubicBezTo>
                    <a:pt x="4423" y="6528"/>
                    <a:pt x="5204" y="6252"/>
                    <a:pt x="5821" y="5688"/>
                  </a:cubicBezTo>
                  <a:cubicBezTo>
                    <a:pt x="7168" y="4478"/>
                    <a:pt x="7259" y="2401"/>
                    <a:pt x="6050" y="1077"/>
                  </a:cubicBezTo>
                  <a:cubicBezTo>
                    <a:pt x="5407" y="362"/>
                    <a:pt x="4520" y="1"/>
                    <a:pt x="3630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482941" y="2786905"/>
              <a:ext cx="188849" cy="126451"/>
            </a:xfrm>
            <a:custGeom>
              <a:rect b="b" l="l" r="r" t="t"/>
              <a:pathLst>
                <a:path extrusionOk="0" h="4357" w="6507">
                  <a:moveTo>
                    <a:pt x="6073" y="1"/>
                  </a:moveTo>
                  <a:lnTo>
                    <a:pt x="6073" y="1"/>
                  </a:lnTo>
                  <a:cubicBezTo>
                    <a:pt x="5525" y="1622"/>
                    <a:pt x="4018" y="2968"/>
                    <a:pt x="2238" y="2968"/>
                  </a:cubicBezTo>
                  <a:cubicBezTo>
                    <a:pt x="1439" y="2968"/>
                    <a:pt x="663" y="2763"/>
                    <a:pt x="1" y="2398"/>
                  </a:cubicBezTo>
                  <a:lnTo>
                    <a:pt x="1" y="2398"/>
                  </a:lnTo>
                  <a:cubicBezTo>
                    <a:pt x="138" y="2717"/>
                    <a:pt x="321" y="3014"/>
                    <a:pt x="572" y="3288"/>
                  </a:cubicBezTo>
                  <a:cubicBezTo>
                    <a:pt x="1217" y="3994"/>
                    <a:pt x="2110" y="4356"/>
                    <a:pt x="3004" y="4356"/>
                  </a:cubicBezTo>
                  <a:cubicBezTo>
                    <a:pt x="3784" y="4356"/>
                    <a:pt x="4565" y="4080"/>
                    <a:pt x="5182" y="3516"/>
                  </a:cubicBezTo>
                  <a:cubicBezTo>
                    <a:pt x="6187" y="2603"/>
                    <a:pt x="6506" y="1211"/>
                    <a:pt x="6073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3" name="Google Shape;1613;p35"/>
          <p:cNvSpPr/>
          <p:nvPr/>
        </p:nvSpPr>
        <p:spPr>
          <a:xfrm>
            <a:off x="3371469" y="924202"/>
            <a:ext cx="866853" cy="444787"/>
          </a:xfrm>
          <a:custGeom>
            <a:rect b="b" l="l" r="r" t="t"/>
            <a:pathLst>
              <a:path extrusionOk="0" h="13879" w="27049">
                <a:moveTo>
                  <a:pt x="12578" y="0"/>
                </a:moveTo>
                <a:cubicBezTo>
                  <a:pt x="8903" y="0"/>
                  <a:pt x="5890" y="2876"/>
                  <a:pt x="5661" y="6505"/>
                </a:cubicBezTo>
                <a:cubicBezTo>
                  <a:pt x="5136" y="6254"/>
                  <a:pt x="4520" y="6095"/>
                  <a:pt x="3904" y="6095"/>
                </a:cubicBezTo>
                <a:cubicBezTo>
                  <a:pt x="1736" y="6095"/>
                  <a:pt x="1" y="7829"/>
                  <a:pt x="1" y="9998"/>
                </a:cubicBezTo>
                <a:cubicBezTo>
                  <a:pt x="1" y="12143"/>
                  <a:pt x="1736" y="13878"/>
                  <a:pt x="3904" y="13878"/>
                </a:cubicBezTo>
                <a:lnTo>
                  <a:pt x="23191" y="13878"/>
                </a:lnTo>
                <a:cubicBezTo>
                  <a:pt x="25314" y="13855"/>
                  <a:pt x="27049" y="12121"/>
                  <a:pt x="27049" y="9998"/>
                </a:cubicBezTo>
                <a:cubicBezTo>
                  <a:pt x="27049" y="7829"/>
                  <a:pt x="25291" y="6095"/>
                  <a:pt x="23146" y="6095"/>
                </a:cubicBezTo>
                <a:cubicBezTo>
                  <a:pt x="22895" y="6095"/>
                  <a:pt x="22644" y="6117"/>
                  <a:pt x="22392" y="6163"/>
                </a:cubicBezTo>
                <a:cubicBezTo>
                  <a:pt x="22255" y="5159"/>
                  <a:pt x="21388" y="4383"/>
                  <a:pt x="20338" y="4383"/>
                </a:cubicBezTo>
                <a:cubicBezTo>
                  <a:pt x="19904" y="4383"/>
                  <a:pt x="19494" y="4520"/>
                  <a:pt x="19174" y="4748"/>
                </a:cubicBezTo>
                <a:cubicBezTo>
                  <a:pt x="18238" y="1986"/>
                  <a:pt x="15636" y="0"/>
                  <a:pt x="12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14" name="Google Shape;1614;p35"/>
          <p:cNvGrpSpPr/>
          <p:nvPr/>
        </p:nvGrpSpPr>
        <p:grpSpPr>
          <a:xfrm>
            <a:off x="1286403" y="353996"/>
            <a:ext cx="1319620" cy="522310"/>
            <a:chOff x="1158140" y="280946"/>
            <a:chExt cx="1319620" cy="522310"/>
          </a:xfrm>
        </p:grpSpPr>
        <p:sp>
          <p:nvSpPr>
            <p:cNvPr id="1615" name="Google Shape;1615;p35"/>
            <p:cNvSpPr/>
            <p:nvPr/>
          </p:nvSpPr>
          <p:spPr>
            <a:xfrm>
              <a:off x="1610908" y="280946"/>
              <a:ext cx="866853" cy="444787"/>
            </a:xfrm>
            <a:custGeom>
              <a:rect b="b" l="l" r="r" t="t"/>
              <a:pathLst>
                <a:path extrusionOk="0" h="13879" w="27049">
                  <a:moveTo>
                    <a:pt x="12578" y="0"/>
                  </a:moveTo>
                  <a:cubicBezTo>
                    <a:pt x="8903" y="0"/>
                    <a:pt x="5890" y="2876"/>
                    <a:pt x="5662" y="6506"/>
                  </a:cubicBezTo>
                  <a:cubicBezTo>
                    <a:pt x="5137" y="6232"/>
                    <a:pt x="4543" y="6095"/>
                    <a:pt x="3904" y="6095"/>
                  </a:cubicBezTo>
                  <a:cubicBezTo>
                    <a:pt x="1758" y="6095"/>
                    <a:pt x="1" y="7829"/>
                    <a:pt x="1" y="9975"/>
                  </a:cubicBezTo>
                  <a:cubicBezTo>
                    <a:pt x="1" y="12143"/>
                    <a:pt x="1758" y="13878"/>
                    <a:pt x="3904" y="13878"/>
                  </a:cubicBezTo>
                  <a:lnTo>
                    <a:pt x="23191" y="13878"/>
                  </a:lnTo>
                  <a:cubicBezTo>
                    <a:pt x="25337" y="13855"/>
                    <a:pt x="27049" y="12121"/>
                    <a:pt x="27049" y="9975"/>
                  </a:cubicBezTo>
                  <a:cubicBezTo>
                    <a:pt x="27049" y="7829"/>
                    <a:pt x="25291" y="6095"/>
                    <a:pt x="23146" y="6095"/>
                  </a:cubicBezTo>
                  <a:cubicBezTo>
                    <a:pt x="22895" y="6095"/>
                    <a:pt x="22644" y="6117"/>
                    <a:pt x="22393" y="6163"/>
                  </a:cubicBezTo>
                  <a:cubicBezTo>
                    <a:pt x="22256" y="5159"/>
                    <a:pt x="21388" y="4383"/>
                    <a:pt x="20338" y="4383"/>
                  </a:cubicBezTo>
                  <a:cubicBezTo>
                    <a:pt x="19905" y="4383"/>
                    <a:pt x="19494" y="4520"/>
                    <a:pt x="19174" y="4748"/>
                  </a:cubicBezTo>
                  <a:cubicBezTo>
                    <a:pt x="18261" y="1986"/>
                    <a:pt x="15659" y="0"/>
                    <a:pt x="12578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1158140" y="389202"/>
              <a:ext cx="692002" cy="414054"/>
            </a:xfrm>
            <a:custGeom>
              <a:rect b="b" l="l" r="r" t="t"/>
              <a:pathLst>
                <a:path extrusionOk="0" h="12920" w="21593">
                  <a:moveTo>
                    <a:pt x="12942" y="0"/>
                  </a:moveTo>
                  <a:cubicBezTo>
                    <a:pt x="9495" y="0"/>
                    <a:pt x="6642" y="2511"/>
                    <a:pt x="6094" y="5798"/>
                  </a:cubicBezTo>
                  <a:cubicBezTo>
                    <a:pt x="5478" y="5387"/>
                    <a:pt x="4725" y="5113"/>
                    <a:pt x="3903" y="5113"/>
                  </a:cubicBezTo>
                  <a:cubicBezTo>
                    <a:pt x="1735" y="5113"/>
                    <a:pt x="0" y="6871"/>
                    <a:pt x="0" y="9016"/>
                  </a:cubicBezTo>
                  <a:cubicBezTo>
                    <a:pt x="0" y="11162"/>
                    <a:pt x="1735" y="12920"/>
                    <a:pt x="3903" y="12920"/>
                  </a:cubicBezTo>
                  <a:lnTo>
                    <a:pt x="19516" y="12920"/>
                  </a:lnTo>
                  <a:cubicBezTo>
                    <a:pt x="20680" y="12920"/>
                    <a:pt x="21593" y="11984"/>
                    <a:pt x="21593" y="10842"/>
                  </a:cubicBezTo>
                  <a:cubicBezTo>
                    <a:pt x="21593" y="9724"/>
                    <a:pt x="20748" y="8834"/>
                    <a:pt x="19653" y="8765"/>
                  </a:cubicBezTo>
                  <a:cubicBezTo>
                    <a:pt x="19812" y="8172"/>
                    <a:pt x="19904" y="7578"/>
                    <a:pt x="19904" y="6939"/>
                  </a:cubicBezTo>
                  <a:cubicBezTo>
                    <a:pt x="19904" y="3105"/>
                    <a:pt x="16777" y="0"/>
                    <a:pt x="1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7" name="Google Shape;1617;p35"/>
          <p:cNvSpPr/>
          <p:nvPr/>
        </p:nvSpPr>
        <p:spPr>
          <a:xfrm>
            <a:off x="438244" y="1773401"/>
            <a:ext cx="641670" cy="329245"/>
          </a:xfrm>
          <a:custGeom>
            <a:rect b="b" l="l" r="r" t="t"/>
            <a:pathLst>
              <a:path extrusionOk="0" h="13879" w="27049">
                <a:moveTo>
                  <a:pt x="12578" y="0"/>
                </a:moveTo>
                <a:cubicBezTo>
                  <a:pt x="8903" y="0"/>
                  <a:pt x="5890" y="2876"/>
                  <a:pt x="5661" y="6505"/>
                </a:cubicBezTo>
                <a:cubicBezTo>
                  <a:pt x="5136" y="6254"/>
                  <a:pt x="4520" y="6095"/>
                  <a:pt x="3904" y="6095"/>
                </a:cubicBezTo>
                <a:cubicBezTo>
                  <a:pt x="1736" y="6095"/>
                  <a:pt x="1" y="7829"/>
                  <a:pt x="1" y="9998"/>
                </a:cubicBezTo>
                <a:cubicBezTo>
                  <a:pt x="1" y="12143"/>
                  <a:pt x="1736" y="13878"/>
                  <a:pt x="3904" y="13878"/>
                </a:cubicBezTo>
                <a:lnTo>
                  <a:pt x="23191" y="13878"/>
                </a:lnTo>
                <a:cubicBezTo>
                  <a:pt x="25314" y="13855"/>
                  <a:pt x="27049" y="12121"/>
                  <a:pt x="27049" y="9998"/>
                </a:cubicBezTo>
                <a:cubicBezTo>
                  <a:pt x="27049" y="7829"/>
                  <a:pt x="25291" y="6095"/>
                  <a:pt x="23146" y="6095"/>
                </a:cubicBezTo>
                <a:cubicBezTo>
                  <a:pt x="22895" y="6095"/>
                  <a:pt x="22644" y="6117"/>
                  <a:pt x="22392" y="6163"/>
                </a:cubicBezTo>
                <a:cubicBezTo>
                  <a:pt x="22255" y="5159"/>
                  <a:pt x="21388" y="4383"/>
                  <a:pt x="20338" y="4383"/>
                </a:cubicBezTo>
                <a:cubicBezTo>
                  <a:pt x="19904" y="4383"/>
                  <a:pt x="19494" y="4520"/>
                  <a:pt x="19174" y="4748"/>
                </a:cubicBezTo>
                <a:cubicBezTo>
                  <a:pt x="18238" y="1986"/>
                  <a:pt x="15636" y="0"/>
                  <a:pt x="12578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nd Energy Company Profile by Slidesgo">
  <a:themeElements>
    <a:clrScheme name="Simple Light">
      <a:dk1>
        <a:srgbClr val="5F5F5F"/>
      </a:dk1>
      <a:lt1>
        <a:srgbClr val="F2F2F2"/>
      </a:lt1>
      <a:dk2>
        <a:srgbClr val="E6E6E6"/>
      </a:dk2>
      <a:lt2>
        <a:srgbClr val="E5EFFB"/>
      </a:lt2>
      <a:accent1>
        <a:srgbClr val="C4DCF6"/>
      </a:accent1>
      <a:accent2>
        <a:srgbClr val="FBB03B"/>
      </a:accent2>
      <a:accent3>
        <a:srgbClr val="8CC63F"/>
      </a:accent3>
      <a:accent4>
        <a:srgbClr val="83BD37"/>
      </a:accent4>
      <a:accent5>
        <a:srgbClr val="76B327"/>
      </a:accent5>
      <a:accent6>
        <a:srgbClr val="FFFFFF"/>
      </a:accent6>
      <a:hlink>
        <a:srgbClr val="5F5F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