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Bebas Neue"/>
      <p:regular r:id="rId56"/>
    </p:embeddedFont>
    <p:embeddedFont>
      <p:font typeface="Didact Gothic"/>
      <p:regular r:id="rId57"/>
    </p:embeddedFont>
    <p:embeddedFont>
      <p:font typeface="Open Sans ExtraBold"/>
      <p:bold r:id="rId58"/>
      <p:boldItalic r:id="rId59"/>
    </p:embeddedFont>
    <p:embeddedFont>
      <p:font typeface="Roboto Mon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35336D-3D10-487A-83AD-E7272B26CB6A}">
  <a:tblStyle styleId="{8535336D-3D10-487A-83AD-E7272B26CB6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RobotoMono-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Roboto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DidactGothic-regular.fntdata"/><Relationship Id="rId12" Type="http://schemas.openxmlformats.org/officeDocument/2006/relationships/slide" Target="slides/slide7.xml"/><Relationship Id="rId56" Type="http://schemas.openxmlformats.org/officeDocument/2006/relationships/font" Target="fonts/BebasNeue-regular.fntdata"/><Relationship Id="rId15" Type="http://schemas.openxmlformats.org/officeDocument/2006/relationships/slide" Target="slides/slide10.xml"/><Relationship Id="rId59" Type="http://schemas.openxmlformats.org/officeDocument/2006/relationships/font" Target="fonts/OpenSansExtraBold-boldItalic.fntdata"/><Relationship Id="rId14" Type="http://schemas.openxmlformats.org/officeDocument/2006/relationships/slide" Target="slides/slide9.xml"/><Relationship Id="rId58" Type="http://schemas.openxmlformats.org/officeDocument/2006/relationships/font" Target="fonts/OpenSansExtra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1" name="Google Shape;27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8" name="Shape 3128"/>
        <p:cNvGrpSpPr/>
        <p:nvPr/>
      </p:nvGrpSpPr>
      <p:grpSpPr>
        <a:xfrm>
          <a:off x="0" y="0"/>
          <a:ext cx="0" cy="0"/>
          <a:chOff x="0" y="0"/>
          <a:chExt cx="0" cy="0"/>
        </a:xfrm>
      </p:grpSpPr>
      <p:sp>
        <p:nvSpPr>
          <p:cNvPr id="3129" name="Google Shape;3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0" name="Google Shape;3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Dựa trên thông tin trong hình, có thể nhận thấy:</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Phân bố mức độ nghiêm trọng của bệnh nhân được phân chia thành 3 mức: Thấp (Low), Trung bình (Medium) và Cao (High).</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Tỷ lệ phân bố ở mỗi mức độ khá cân bằng: Thấp (30.30%), Trung bình (33.20%), Cao (36.50%).</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Điều này cho thấy dữ liệu thu thập được có sự phân bố đều ở các mức độ nghiêm trọng khác nhau của bệnh nhân, không bị lệch về một mức độ nào cả.</a:t>
            </a:r>
            <a:endParaRPr/>
          </a:p>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Nói cách khác, việc thu thập dữ liệu đã được thực hiện một cách cân bằng đối với các mức độ nghiêm trọng khác nhau của bệnh nhân, đảm bảo tính đại diện của tập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7" name="Shape 3137"/>
        <p:cNvGrpSpPr/>
        <p:nvPr/>
      </p:nvGrpSpPr>
      <p:grpSpPr>
        <a:xfrm>
          <a:off x="0" y="0"/>
          <a:ext cx="0" cy="0"/>
          <a:chOff x="0" y="0"/>
          <a:chExt cx="0" cy="0"/>
        </a:xfrm>
      </p:grpSpPr>
      <p:sp>
        <p:nvSpPr>
          <p:cNvPr id="3138" name="Google Shape;3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9" name="Google Shape;3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Phân chia các cột dữ liệu thành các nhóm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2" name="Google Shape;3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
              <a:t>Hai sơ đồ này cho thấy một số thông tin về phân bố giới tính và độ tuổi của bệnh nhân. Dựa vào 2 đồ thị này thì em cho ra một phỏng đoán:</a:t>
            </a:r>
            <a:endParaRPr/>
          </a:p>
          <a:p>
            <a:pPr indent="-298450" lvl="0" marL="457200" rtl="0" algn="l">
              <a:lnSpc>
                <a:spcPct val="100000"/>
              </a:lnSpc>
              <a:spcBef>
                <a:spcPts val="0"/>
              </a:spcBef>
              <a:spcAft>
                <a:spcPts val="0"/>
              </a:spcAft>
              <a:buSzPts val="1100"/>
              <a:buFont typeface="Arial"/>
              <a:buChar char="•"/>
            </a:pPr>
            <a:r>
              <a:rPr lang="en"/>
              <a:t>Phụ nữ có nhiều khả năng mắc bệnh hơn nam giới.</a:t>
            </a:r>
            <a:endParaRPr/>
          </a:p>
          <a:p>
            <a:pPr indent="-298450" lvl="0" marL="457200" rtl="0" algn="l">
              <a:lnSpc>
                <a:spcPct val="100000"/>
              </a:lnSpc>
              <a:spcBef>
                <a:spcPts val="0"/>
              </a:spcBef>
              <a:spcAft>
                <a:spcPts val="0"/>
              </a:spcAft>
              <a:buSzPts val="1100"/>
              <a:buFont typeface="Arial"/>
              <a:buChar char="•"/>
            </a:pPr>
            <a:r>
              <a:rPr lang="en"/>
              <a:t>Ung thư là một bệnh có tỷ lệ mắc cao ở người lớn tuổi.</a:t>
            </a:r>
            <a:endParaRPr/>
          </a:p>
          <a:p>
            <a:pPr indent="0" lvl="0" marL="158750" rtl="0" algn="l">
              <a:lnSpc>
                <a:spcPct val="100000"/>
              </a:lnSpc>
              <a:spcBef>
                <a:spcPts val="0"/>
              </a:spcBef>
              <a:spcAft>
                <a:spcPts val="0"/>
              </a:spcAft>
              <a:buSzPts val="1100"/>
              <a:buFont typeface="Arial"/>
              <a:buNone/>
            </a:pPr>
            <a:r>
              <a:rPr lang="en"/>
              <a:t>Để chắc chắn hơn về giả thuyết này thì em sẽ đi vào một số thông tin tiếp theo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2" name="Google Shape;3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
              <a:t>1. Khu vực rộng nên việc phân bố người ở nhiều vị trí khác nhau với tùy mức ô nhiễm không khí . Như chúng ta cx đã đc biết đến thì ô nhiễm không khí là một trong những yếu tố nguy cơ ảnh hưởng đối với hệ hô hấp của con người.</a:t>
            </a:r>
            <a:endParaRPr/>
          </a:p>
          <a:p>
            <a:pPr indent="0" lvl="0" marL="158750" rtl="0" algn="l">
              <a:lnSpc>
                <a:spcPct val="100000"/>
              </a:lnSpc>
              <a:spcBef>
                <a:spcPts val="0"/>
              </a:spcBef>
              <a:spcAft>
                <a:spcPts val="0"/>
              </a:spcAft>
              <a:buSzPts val="1100"/>
              <a:buNone/>
            </a:pPr>
            <a:r>
              <a:rPr lang="en"/>
              <a:t>2. Việc sử dụng bia rượu ảnh hưởng nhiều.</a:t>
            </a:r>
            <a:endParaRPr/>
          </a:p>
          <a:p>
            <a:pPr indent="0" lvl="0" marL="158750" rtl="0" algn="l">
              <a:lnSpc>
                <a:spcPct val="100000"/>
              </a:lnSpc>
              <a:spcBef>
                <a:spcPts val="0"/>
              </a:spcBef>
              <a:spcAft>
                <a:spcPts val="0"/>
              </a:spcAft>
              <a:buSzPts val="1100"/>
              <a:buNone/>
            </a:pPr>
            <a:r>
              <a:rPr lang="en"/>
              <a:t>3. Đồ thị cho thấy mối nguy nghề nghiệp có thể có ảnh hưởng đáng kể đến nguy cơ mắc bệnh ung thư phổi. </a:t>
            </a:r>
            <a:r>
              <a:rPr b="1" lang="en"/>
              <a:t> Có thể phỏng đoán là những anh chị công nhân ở nhà máy tiếp xúc nhiều với những chất hại cho hệ hô hấp.</a:t>
            </a:r>
            <a:endParaRPr/>
          </a:p>
          <a:p>
            <a:pPr indent="0" lvl="0" marL="158750" rtl="0" algn="l">
              <a:lnSpc>
                <a:spcPct val="100000"/>
              </a:lnSpc>
              <a:spcBef>
                <a:spcPts val="0"/>
              </a:spcBef>
              <a:spcAft>
                <a:spcPts val="0"/>
              </a:spcAft>
              <a:buSzPts val="1100"/>
              <a:buNone/>
            </a:pPr>
            <a:r>
              <a:rPr b="0" lang="en"/>
              <a:t>4. Phỏng đoán nguyên nhân: Bệnh nhân nữ hầu như có mong muốn giảm cân và kết hợp với việc phân tích ở nhân khẩu học thì ta thấy số lượng nữ bị ung thư phổi khá là nhiều, thì liên kết cho ra một cái giải thuyết : Nhu cầu  giảm cân tăng -&gt; Cắt giảm khẩu phần ăn -&gt; sức đề kháng yếu -&gt; dẫn đến nguy cơ bị bệnh cao hơn.</a:t>
            </a:r>
            <a:endParaRPr/>
          </a:p>
          <a:p>
            <a:pPr indent="0" lvl="0" marL="158750" rtl="0" algn="l">
              <a:lnSpc>
                <a:spcPct val="100000"/>
              </a:lnSpc>
              <a:spcBef>
                <a:spcPts val="0"/>
              </a:spcBef>
              <a:spcAft>
                <a:spcPts val="0"/>
              </a:spcAft>
              <a:buSzPts val="1100"/>
              <a:buNone/>
            </a:pPr>
            <a:r>
              <a:rPr b="0" lang="en"/>
              <a:t>5.6. Ta có thế dễ dàng biết được </a:t>
            </a:r>
            <a:r>
              <a:rPr b="0" i="0" lang="en">
                <a:solidFill>
                  <a:srgbClr val="040C28"/>
                </a:solidFill>
                <a:highlight>
                  <a:srgbClr val="D3E3FD"/>
                </a:highlight>
                <a:latin typeface="Arial"/>
                <a:ea typeface="Arial"/>
                <a:cs typeface="Arial"/>
                <a:sym typeface="Arial"/>
              </a:rPr>
              <a:t>trong thuốc lá có các thành phần hydrocacbon thơm, đây là tác nhân gây ung thư</a:t>
            </a:r>
            <a:r>
              <a:rPr b="0" i="0" lang="en">
                <a:solidFill>
                  <a:srgbClr val="202124"/>
                </a:solidFill>
                <a:highlight>
                  <a:srgbClr val="FFFFFF"/>
                </a:highlight>
                <a:latin typeface="Arial"/>
                <a:ea typeface="Arial"/>
                <a:cs typeface="Arial"/>
                <a:sym typeface="Arial"/>
              </a:rPr>
              <a:t>. Theo thống kê, có tới 90% nam giới mắc ung thư phổi có tiền sử hút thuốc lá. Vì vậy nên xem xét hướng đối tượng nam giới trung niêm có xu hướng hút thuốc lá nhiều.</a:t>
            </a:r>
            <a:endParaRPr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4" name="Shape 3184"/>
        <p:cNvGrpSpPr/>
        <p:nvPr/>
      </p:nvGrpSpPr>
      <p:grpSpPr>
        <a:xfrm>
          <a:off x="0" y="0"/>
          <a:ext cx="0" cy="0"/>
          <a:chOff x="0" y="0"/>
          <a:chExt cx="0" cy="0"/>
        </a:xfrm>
      </p:grpSpPr>
      <p:sp>
        <p:nvSpPr>
          <p:cNvPr id="3185" name="Google Shape;3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6" name="Google Shape;318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Dị ứng bụi có thể dẫn đến viêm phổi mãn tính và tăng nguy cơ ung thư phổi.</a:t>
            </a:r>
            <a:endParaRPr/>
          </a:p>
          <a:p>
            <a:pPr indent="0" lvl="0" marL="0" rtl="0" algn="l">
              <a:lnSpc>
                <a:spcPct val="100000"/>
              </a:lnSpc>
              <a:spcBef>
                <a:spcPts val="0"/>
              </a:spcBef>
              <a:spcAft>
                <a:spcPts val="0"/>
              </a:spcAft>
              <a:buSzPts val="1100"/>
              <a:buNone/>
            </a:pPr>
            <a:r>
              <a:rPr lang="en"/>
              <a:t>Những người có tiền sử gia đình mắc ung thư phổi có nguy cơ cao mắc bệnh hơn.</a:t>
            </a:r>
            <a:endParaRPr/>
          </a:p>
          <a:p>
            <a:pPr indent="0" lvl="0" marL="0" rtl="0" algn="l">
              <a:lnSpc>
                <a:spcPct val="100000"/>
              </a:lnSpc>
              <a:spcBef>
                <a:spcPts val="0"/>
              </a:spcBef>
              <a:spcAft>
                <a:spcPts val="0"/>
              </a:spcAft>
              <a:buSzPts val="1100"/>
              <a:buNone/>
            </a:pPr>
            <a:r>
              <a:rPr lang="en"/>
              <a:t>Cơ chế tiềm ẩn của béo phì: Béo phì có thể dẫn đến viêm mãn tính, tổn thương DNA và thay đổi nội tiết tố, tất cả đều có thể góp phần gây ung thư.</a:t>
            </a:r>
            <a:endParaRPr/>
          </a:p>
          <a:p>
            <a:pPr indent="0" lvl="0" marL="0" rtl="0" algn="l">
              <a:lnSpc>
                <a:spcPct val="100000"/>
              </a:lnSpc>
              <a:spcBef>
                <a:spcPts val="0"/>
              </a:spcBef>
              <a:spcAft>
                <a:spcPts val="0"/>
              </a:spcAft>
              <a:buSzPts val="1100"/>
              <a:buNone/>
            </a:pPr>
            <a:r>
              <a:rPr lang="en"/>
              <a:t>Những tác nhân được thể hiện trên đồ thị khá rõ ràng và cũng như là được biết đến trên nhiều nền tảng khoa học tin tức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6" name="Google Shape;3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tương đối thấp ở tất cả các mức độ</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3" name="Shape 3203"/>
        <p:cNvGrpSpPr/>
        <p:nvPr/>
      </p:nvGrpSpPr>
      <p:grpSpPr>
        <a:xfrm>
          <a:off x="0" y="0"/>
          <a:ext cx="0" cy="0"/>
          <a:chOff x="0" y="0"/>
          <a:chExt cx="0" cy="0"/>
        </a:xfrm>
      </p:grpSpPr>
      <p:sp>
        <p:nvSpPr>
          <p:cNvPr id="3204" name="Google Shape;3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5" name="Google Shape;3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5" name="Shape 3365"/>
        <p:cNvGrpSpPr/>
        <p:nvPr/>
      </p:nvGrpSpPr>
      <p:grpSpPr>
        <a:xfrm>
          <a:off x="0" y="0"/>
          <a:ext cx="0" cy="0"/>
          <a:chOff x="0" y="0"/>
          <a:chExt cx="0" cy="0"/>
        </a:xfrm>
      </p:grpSpPr>
      <p:sp>
        <p:nvSpPr>
          <p:cNvPr id="3366" name="Google Shape;3366;g2e1e32ce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7" name="Google Shape;3367;g2e1e32ce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3" name="Shape 3383"/>
        <p:cNvGrpSpPr/>
        <p:nvPr/>
      </p:nvGrpSpPr>
      <p:grpSpPr>
        <a:xfrm>
          <a:off x="0" y="0"/>
          <a:ext cx="0" cy="0"/>
          <a:chOff x="0" y="0"/>
          <a:chExt cx="0" cy="0"/>
        </a:xfrm>
      </p:grpSpPr>
      <p:sp>
        <p:nvSpPr>
          <p:cNvPr id="3384" name="Google Shape;3384;g2e1e32ce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5" name="Google Shape;3385;g2e1e32ce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2e1e32ceb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2e1e32ceb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6" name="Shape 2846"/>
        <p:cNvGrpSpPr/>
        <p:nvPr/>
      </p:nvGrpSpPr>
      <p:grpSpPr>
        <a:xfrm>
          <a:off x="0" y="0"/>
          <a:ext cx="0" cy="0"/>
          <a:chOff x="0" y="0"/>
          <a:chExt cx="0" cy="0"/>
        </a:xfrm>
      </p:grpSpPr>
      <p:sp>
        <p:nvSpPr>
          <p:cNvPr id="2847" name="Google Shape;28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8" name="Google Shape;28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9" name="Shape 3419"/>
        <p:cNvGrpSpPr/>
        <p:nvPr/>
      </p:nvGrpSpPr>
      <p:grpSpPr>
        <a:xfrm>
          <a:off x="0" y="0"/>
          <a:ext cx="0" cy="0"/>
          <a:chOff x="0" y="0"/>
          <a:chExt cx="0" cy="0"/>
        </a:xfrm>
      </p:grpSpPr>
      <p:sp>
        <p:nvSpPr>
          <p:cNvPr id="3420" name="Google Shape;3420;g2e1e32ceba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1" name="Google Shape;3421;g2e1e32ceba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7" name="Shape 3437"/>
        <p:cNvGrpSpPr/>
        <p:nvPr/>
      </p:nvGrpSpPr>
      <p:grpSpPr>
        <a:xfrm>
          <a:off x="0" y="0"/>
          <a:ext cx="0" cy="0"/>
          <a:chOff x="0" y="0"/>
          <a:chExt cx="0" cy="0"/>
        </a:xfrm>
      </p:grpSpPr>
      <p:sp>
        <p:nvSpPr>
          <p:cNvPr id="3438" name="Google Shape;3438;g2e1e32ceba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9" name="Google Shape;3439;g2e1e32ceba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g2e1e32ceba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7" name="Google Shape;3457;g2e1e32ceba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3" name="Shape 3473"/>
        <p:cNvGrpSpPr/>
        <p:nvPr/>
      </p:nvGrpSpPr>
      <p:grpSpPr>
        <a:xfrm>
          <a:off x="0" y="0"/>
          <a:ext cx="0" cy="0"/>
          <a:chOff x="0" y="0"/>
          <a:chExt cx="0" cy="0"/>
        </a:xfrm>
      </p:grpSpPr>
      <p:sp>
        <p:nvSpPr>
          <p:cNvPr id="3474" name="Google Shape;3474;g2e1e32ceba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5" name="Google Shape;3475;g2e1e32ceba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1" name="Shape 3491"/>
        <p:cNvGrpSpPr/>
        <p:nvPr/>
      </p:nvGrpSpPr>
      <p:grpSpPr>
        <a:xfrm>
          <a:off x="0" y="0"/>
          <a:ext cx="0" cy="0"/>
          <a:chOff x="0" y="0"/>
          <a:chExt cx="0" cy="0"/>
        </a:xfrm>
      </p:grpSpPr>
      <p:sp>
        <p:nvSpPr>
          <p:cNvPr id="3492" name="Google Shape;3492;g2e1e32ceb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3" name="Google Shape;3493;g2e1e32ceba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9" name="Shape 3509"/>
        <p:cNvGrpSpPr/>
        <p:nvPr/>
      </p:nvGrpSpPr>
      <p:grpSpPr>
        <a:xfrm>
          <a:off x="0" y="0"/>
          <a:ext cx="0" cy="0"/>
          <a:chOff x="0" y="0"/>
          <a:chExt cx="0" cy="0"/>
        </a:xfrm>
      </p:grpSpPr>
      <p:sp>
        <p:nvSpPr>
          <p:cNvPr id="3510" name="Google Shape;3510;g2e1e32ceb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1" name="Google Shape;3511;g2e1e32ceb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7" name="Shape 3527"/>
        <p:cNvGrpSpPr/>
        <p:nvPr/>
      </p:nvGrpSpPr>
      <p:grpSpPr>
        <a:xfrm>
          <a:off x="0" y="0"/>
          <a:ext cx="0" cy="0"/>
          <a:chOff x="0" y="0"/>
          <a:chExt cx="0" cy="0"/>
        </a:xfrm>
      </p:grpSpPr>
      <p:sp>
        <p:nvSpPr>
          <p:cNvPr id="3528" name="Google Shape;3528;g2e1e32ceba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9" name="Google Shape;3529;g2e1e32ceba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5" name="Shape 3545"/>
        <p:cNvGrpSpPr/>
        <p:nvPr/>
      </p:nvGrpSpPr>
      <p:grpSpPr>
        <a:xfrm>
          <a:off x="0" y="0"/>
          <a:ext cx="0" cy="0"/>
          <a:chOff x="0" y="0"/>
          <a:chExt cx="0" cy="0"/>
        </a:xfrm>
      </p:grpSpPr>
      <p:sp>
        <p:nvSpPr>
          <p:cNvPr id="3546" name="Google Shape;3546;g2e1e32ceba2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7" name="Google Shape;3547;g2e1e32ceba2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3" name="Shape 3563"/>
        <p:cNvGrpSpPr/>
        <p:nvPr/>
      </p:nvGrpSpPr>
      <p:grpSpPr>
        <a:xfrm>
          <a:off x="0" y="0"/>
          <a:ext cx="0" cy="0"/>
          <a:chOff x="0" y="0"/>
          <a:chExt cx="0" cy="0"/>
        </a:xfrm>
      </p:grpSpPr>
      <p:sp>
        <p:nvSpPr>
          <p:cNvPr id="3564" name="Google Shape;3564;g2e1e32ceba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5" name="Google Shape;3565;g2e1e32ceba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1" name="Shape 3581"/>
        <p:cNvGrpSpPr/>
        <p:nvPr/>
      </p:nvGrpSpPr>
      <p:grpSpPr>
        <a:xfrm>
          <a:off x="0" y="0"/>
          <a:ext cx="0" cy="0"/>
          <a:chOff x="0" y="0"/>
          <a:chExt cx="0" cy="0"/>
        </a:xfrm>
      </p:grpSpPr>
      <p:sp>
        <p:nvSpPr>
          <p:cNvPr id="3582" name="Google Shape;3582;g2e1e32ceba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3" name="Google Shape;3583;g2e1e32ceba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7" name="Google Shape;29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9" name="Shape 3599"/>
        <p:cNvGrpSpPr/>
        <p:nvPr/>
      </p:nvGrpSpPr>
      <p:grpSpPr>
        <a:xfrm>
          <a:off x="0" y="0"/>
          <a:ext cx="0" cy="0"/>
          <a:chOff x="0" y="0"/>
          <a:chExt cx="0" cy="0"/>
        </a:xfrm>
      </p:grpSpPr>
      <p:sp>
        <p:nvSpPr>
          <p:cNvPr id="3600" name="Google Shape;3600;g2e1e32ceba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1" name="Google Shape;3601;g2e1e32ceba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7" name="Shape 3617"/>
        <p:cNvGrpSpPr/>
        <p:nvPr/>
      </p:nvGrpSpPr>
      <p:grpSpPr>
        <a:xfrm>
          <a:off x="0" y="0"/>
          <a:ext cx="0" cy="0"/>
          <a:chOff x="0" y="0"/>
          <a:chExt cx="0" cy="0"/>
        </a:xfrm>
      </p:grpSpPr>
      <p:sp>
        <p:nvSpPr>
          <p:cNvPr id="3618" name="Google Shape;3618;g2e1e32ceba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9" name="Google Shape;3619;g2e1e32ceba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5" name="Shape 3635"/>
        <p:cNvGrpSpPr/>
        <p:nvPr/>
      </p:nvGrpSpPr>
      <p:grpSpPr>
        <a:xfrm>
          <a:off x="0" y="0"/>
          <a:ext cx="0" cy="0"/>
          <a:chOff x="0" y="0"/>
          <a:chExt cx="0" cy="0"/>
        </a:xfrm>
      </p:grpSpPr>
      <p:sp>
        <p:nvSpPr>
          <p:cNvPr id="3636" name="Google Shape;3636;g2e1e32ceba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7" name="Google Shape;3637;g2e1e32ceba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3" name="Shape 3653"/>
        <p:cNvGrpSpPr/>
        <p:nvPr/>
      </p:nvGrpSpPr>
      <p:grpSpPr>
        <a:xfrm>
          <a:off x="0" y="0"/>
          <a:ext cx="0" cy="0"/>
          <a:chOff x="0" y="0"/>
          <a:chExt cx="0" cy="0"/>
        </a:xfrm>
      </p:grpSpPr>
      <p:sp>
        <p:nvSpPr>
          <p:cNvPr id="3654" name="Google Shape;3654;g2e1e7c4506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5" name="Google Shape;3655;g2e1e7c4506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9" name="Shape 3659"/>
        <p:cNvGrpSpPr/>
        <p:nvPr/>
      </p:nvGrpSpPr>
      <p:grpSpPr>
        <a:xfrm>
          <a:off x="0" y="0"/>
          <a:ext cx="0" cy="0"/>
          <a:chOff x="0" y="0"/>
          <a:chExt cx="0" cy="0"/>
        </a:xfrm>
      </p:grpSpPr>
      <p:sp>
        <p:nvSpPr>
          <p:cNvPr id="3660" name="Google Shape;3660;g272b03f072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1" name="Google Shape;3661;g272b03f07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800">
                <a:solidFill>
                  <a:srgbClr val="000000"/>
                </a:solidFill>
                <a:latin typeface="Didact Gothic"/>
                <a:ea typeface="Didact Gothic"/>
                <a:cs typeface="Didact Gothic"/>
                <a:sym typeface="Didact Gothic"/>
              </a:rPr>
              <a:t>Phân tích d</a:t>
            </a:r>
            <a:r>
              <a:rPr b="0" i="0" lang="en" sz="1800">
                <a:solidFill>
                  <a:srgbClr val="000000"/>
                </a:solidFill>
                <a:latin typeface="Cambria"/>
                <a:ea typeface="Cambria"/>
                <a:cs typeface="Cambria"/>
                <a:sym typeface="Cambria"/>
              </a:rPr>
              <a:t>ữ </a:t>
            </a:r>
            <a:r>
              <a:rPr b="0" i="0" lang="en" sz="1800">
                <a:solidFill>
                  <a:srgbClr val="000000"/>
                </a:solidFill>
                <a:latin typeface="Didact Gothic"/>
                <a:ea typeface="Didact Gothic"/>
                <a:cs typeface="Didact Gothic"/>
                <a:sym typeface="Didact Gothic"/>
              </a:rPr>
              <a:t>liệu đ</a:t>
            </a:r>
            <a:r>
              <a:rPr b="0" i="0" lang="en" sz="1800">
                <a:solidFill>
                  <a:srgbClr val="000000"/>
                </a:solidFill>
                <a:latin typeface="Cambria"/>
                <a:ea typeface="Cambria"/>
                <a:cs typeface="Cambria"/>
                <a:sym typeface="Cambria"/>
              </a:rPr>
              <a:t>ể </a:t>
            </a:r>
            <a:r>
              <a:rPr b="0" i="0" lang="en" sz="1800">
                <a:solidFill>
                  <a:srgbClr val="000000"/>
                </a:solidFill>
                <a:latin typeface="Didact Gothic"/>
                <a:ea typeface="Didact Gothic"/>
                <a:cs typeface="Didact Gothic"/>
                <a:sym typeface="Didact Gothic"/>
              </a:rPr>
              <a:t>xác định các y</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u t</a:t>
            </a:r>
            <a:r>
              <a:rPr b="0" i="0" lang="en" sz="1800">
                <a:solidFill>
                  <a:srgbClr val="000000"/>
                </a:solidFill>
                <a:latin typeface="Cambria"/>
                <a:ea typeface="Cambria"/>
                <a:cs typeface="Cambria"/>
                <a:sym typeface="Cambria"/>
              </a:rPr>
              <a:t>ố ả</a:t>
            </a:r>
            <a:r>
              <a:rPr b="0" i="0" lang="en" sz="1800">
                <a:solidFill>
                  <a:srgbClr val="000000"/>
                </a:solidFill>
                <a:latin typeface="Didact Gothic"/>
                <a:ea typeface="Didact Gothic"/>
                <a:cs typeface="Didact Gothic"/>
                <a:sym typeface="Didact Gothic"/>
              </a:rPr>
              <a:t>nh h</a:t>
            </a:r>
            <a:r>
              <a:rPr b="0" i="0" lang="en" sz="1800">
                <a:solidFill>
                  <a:srgbClr val="000000"/>
                </a:solidFill>
                <a:latin typeface="Cambria"/>
                <a:ea typeface="Cambria"/>
                <a:cs typeface="Cambria"/>
                <a:sym typeface="Cambria"/>
              </a:rPr>
              <a:t>ưở</a:t>
            </a:r>
            <a:r>
              <a:rPr b="0" i="0" lang="en" sz="1800">
                <a:solidFill>
                  <a:srgbClr val="000000"/>
                </a:solidFill>
                <a:latin typeface="Didact Gothic"/>
                <a:ea typeface="Didact Gothic"/>
                <a:cs typeface="Didact Gothic"/>
                <a:sym typeface="Didact Gothic"/>
              </a:rPr>
              <a:t>ng đ</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n bệnh.</a:t>
            </a:r>
            <a:r>
              <a:rPr lang="en"/>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3" name="Shape 3763"/>
        <p:cNvGrpSpPr/>
        <p:nvPr/>
      </p:nvGrpSpPr>
      <p:grpSpPr>
        <a:xfrm>
          <a:off x="0" y="0"/>
          <a:ext cx="0" cy="0"/>
          <a:chOff x="0" y="0"/>
          <a:chExt cx="0" cy="0"/>
        </a:xfrm>
      </p:grpSpPr>
      <p:sp>
        <p:nvSpPr>
          <p:cNvPr id="3764" name="Google Shape;37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5" name="Google Shape;37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0" name="Shape 3770"/>
        <p:cNvGrpSpPr/>
        <p:nvPr/>
      </p:nvGrpSpPr>
      <p:grpSpPr>
        <a:xfrm>
          <a:off x="0" y="0"/>
          <a:ext cx="0" cy="0"/>
          <a:chOff x="0" y="0"/>
          <a:chExt cx="0" cy="0"/>
        </a:xfrm>
      </p:grpSpPr>
      <p:sp>
        <p:nvSpPr>
          <p:cNvPr id="3771" name="Google Shape;3771;g2e1ca3833ad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2" name="Google Shape;3772;g2e1ca3833ad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7" name="Shape 3777"/>
        <p:cNvGrpSpPr/>
        <p:nvPr/>
      </p:nvGrpSpPr>
      <p:grpSpPr>
        <a:xfrm>
          <a:off x="0" y="0"/>
          <a:ext cx="0" cy="0"/>
          <a:chOff x="0" y="0"/>
          <a:chExt cx="0" cy="0"/>
        </a:xfrm>
      </p:grpSpPr>
      <p:sp>
        <p:nvSpPr>
          <p:cNvPr id="3778" name="Google Shape;3778;g2e1ca3833ad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9" name="Google Shape;3779;g2e1ca3833ad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4" name="Shape 3784"/>
        <p:cNvGrpSpPr/>
        <p:nvPr/>
      </p:nvGrpSpPr>
      <p:grpSpPr>
        <a:xfrm>
          <a:off x="0" y="0"/>
          <a:ext cx="0" cy="0"/>
          <a:chOff x="0" y="0"/>
          <a:chExt cx="0" cy="0"/>
        </a:xfrm>
      </p:grpSpPr>
      <p:sp>
        <p:nvSpPr>
          <p:cNvPr id="3785" name="Google Shape;378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6" name="Google Shape;378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0" name="Shape 3790"/>
        <p:cNvGrpSpPr/>
        <p:nvPr/>
      </p:nvGrpSpPr>
      <p:grpSpPr>
        <a:xfrm>
          <a:off x="0" y="0"/>
          <a:ext cx="0" cy="0"/>
          <a:chOff x="0" y="0"/>
          <a:chExt cx="0" cy="0"/>
        </a:xfrm>
      </p:grpSpPr>
      <p:sp>
        <p:nvSpPr>
          <p:cNvPr id="3791" name="Google Shape;379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2" name="Google Shape;37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1" name="Shape 2931"/>
        <p:cNvGrpSpPr/>
        <p:nvPr/>
      </p:nvGrpSpPr>
      <p:grpSpPr>
        <a:xfrm>
          <a:off x="0" y="0"/>
          <a:ext cx="0" cy="0"/>
          <a:chOff x="0" y="0"/>
          <a:chExt cx="0" cy="0"/>
        </a:xfrm>
      </p:grpSpPr>
      <p:sp>
        <p:nvSpPr>
          <p:cNvPr id="2932" name="Google Shape;29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3" name="Google Shape;29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7" name="Shape 3797"/>
        <p:cNvGrpSpPr/>
        <p:nvPr/>
      </p:nvGrpSpPr>
      <p:grpSpPr>
        <a:xfrm>
          <a:off x="0" y="0"/>
          <a:ext cx="0" cy="0"/>
          <a:chOff x="0" y="0"/>
          <a:chExt cx="0" cy="0"/>
        </a:xfrm>
      </p:grpSpPr>
      <p:sp>
        <p:nvSpPr>
          <p:cNvPr id="3798" name="Google Shape;37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9" name="Google Shape;37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5" name="Shape 3805"/>
        <p:cNvGrpSpPr/>
        <p:nvPr/>
      </p:nvGrpSpPr>
      <p:grpSpPr>
        <a:xfrm>
          <a:off x="0" y="0"/>
          <a:ext cx="0" cy="0"/>
          <a:chOff x="0" y="0"/>
          <a:chExt cx="0" cy="0"/>
        </a:xfrm>
      </p:grpSpPr>
      <p:sp>
        <p:nvSpPr>
          <p:cNvPr id="3806" name="Google Shape;38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7" name="Google Shape;38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3" name="Shape 3813"/>
        <p:cNvGrpSpPr/>
        <p:nvPr/>
      </p:nvGrpSpPr>
      <p:grpSpPr>
        <a:xfrm>
          <a:off x="0" y="0"/>
          <a:ext cx="0" cy="0"/>
          <a:chOff x="0" y="0"/>
          <a:chExt cx="0" cy="0"/>
        </a:xfrm>
      </p:grpSpPr>
      <p:sp>
        <p:nvSpPr>
          <p:cNvPr id="3814" name="Google Shape;3814;g2e1ca3833ad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5" name="Google Shape;3815;g2e1ca3833ad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0" name="Shape 3820"/>
        <p:cNvGrpSpPr/>
        <p:nvPr/>
      </p:nvGrpSpPr>
      <p:grpSpPr>
        <a:xfrm>
          <a:off x="0" y="0"/>
          <a:ext cx="0" cy="0"/>
          <a:chOff x="0" y="0"/>
          <a:chExt cx="0" cy="0"/>
        </a:xfrm>
      </p:grpSpPr>
      <p:sp>
        <p:nvSpPr>
          <p:cNvPr id="3821" name="Google Shape;382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2" name="Google Shape;382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6" name="Shape 3826"/>
        <p:cNvGrpSpPr/>
        <p:nvPr/>
      </p:nvGrpSpPr>
      <p:grpSpPr>
        <a:xfrm>
          <a:off x="0" y="0"/>
          <a:ext cx="0" cy="0"/>
          <a:chOff x="0" y="0"/>
          <a:chExt cx="0" cy="0"/>
        </a:xfrm>
      </p:grpSpPr>
      <p:sp>
        <p:nvSpPr>
          <p:cNvPr id="3827" name="Google Shape;382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8" name="Google Shape;38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0" name="Google Shape;384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1" name="Shape 2951"/>
        <p:cNvGrpSpPr/>
        <p:nvPr/>
      </p:nvGrpSpPr>
      <p:grpSpPr>
        <a:xfrm>
          <a:off x="0" y="0"/>
          <a:ext cx="0" cy="0"/>
          <a:chOff x="0" y="0"/>
          <a:chExt cx="0" cy="0"/>
        </a:xfrm>
      </p:grpSpPr>
      <p:sp>
        <p:nvSpPr>
          <p:cNvPr id="2952" name="Google Shape;29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3" name="Google Shape;29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0" name="Shape 3000"/>
        <p:cNvGrpSpPr/>
        <p:nvPr/>
      </p:nvGrpSpPr>
      <p:grpSpPr>
        <a:xfrm>
          <a:off x="0" y="0"/>
          <a:ext cx="0" cy="0"/>
          <a:chOff x="0" y="0"/>
          <a:chExt cx="0" cy="0"/>
        </a:xfrm>
      </p:grpSpPr>
      <p:sp>
        <p:nvSpPr>
          <p:cNvPr id="3001" name="Google Shape;30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2" name="Google Shape;30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Tập dữ liệu tôi sử dụng được tìm thấy trên Kaggle và ban đầu được sử dụng trong một nghiên cứu về bệnh nhân ung thư phổi ở Trung Quốc. </a:t>
            </a:r>
            <a:endParaRPr/>
          </a:p>
          <a:p>
            <a:pPr indent="0" lvl="0" marL="0" marR="0" rtl="0" algn="l">
              <a:lnSpc>
                <a:spcPct val="100000"/>
              </a:lnSpc>
              <a:spcBef>
                <a:spcPts val="0"/>
              </a:spcBef>
              <a:spcAft>
                <a:spcPts val="0"/>
              </a:spcAft>
              <a:buClr>
                <a:srgbClr val="000000"/>
              </a:buClr>
              <a:buSzPts val="1100"/>
              <a:buFont typeface="Arial"/>
              <a:buNone/>
            </a:pPr>
            <a:r>
              <a:rPr lang="en"/>
              <a:t>Nó chứa 25 cột bao gồm ID bệnh nhân, tuổi và giới tính cũng như các yếu tố nguy cơ có thể xảy ra bao gồm ô nhiễm không khí, sử dụng rượu, dị ứng bụi, nguy cơ nghề nghiệp, nguy cơ di truyền, bệnh phổi mãn tính, chế độ ăn uống cân bằng, béo phì, hút thuốc, hút thuốc thụ động, đau ngực, ho ra máu, mệt mỏi, sụt cân, khó thở, thở khò khè, khó nuốt, cắn móng tay, cảm lạnh thường xuyên , ho khan và ngáy, cùng với xếp hạng cấp độ.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7" name="Shape 3007"/>
        <p:cNvGrpSpPr/>
        <p:nvPr/>
      </p:nvGrpSpPr>
      <p:grpSpPr>
        <a:xfrm>
          <a:off x="0" y="0"/>
          <a:ext cx="0" cy="0"/>
          <a:chOff x="0" y="0"/>
          <a:chExt cx="0" cy="0"/>
        </a:xfrm>
      </p:grpSpPr>
      <p:sp>
        <p:nvSpPr>
          <p:cNvPr id="3008" name="Google Shape;3008;g272b03f0729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9" name="Google Shape;3009;g272b03f0729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Dựa trên thông tin trong hình, có thể nhận thấy:</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Phân bố mức độ nghiêm trọng của bệnh nhân được phân chia thành 3 mức: Thấp (Low), Trung bình (Medium) và Cao (High).</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Tỷ lệ phân bố ở mỗi mức độ khá cân bằng: Thấp (30.30%), Trung bình (33.20%), Cao (36.50%).</a:t>
            </a:r>
            <a:endParaRPr/>
          </a:p>
          <a:p>
            <a:pPr indent="-298450" lvl="0" marL="457200" rtl="0" algn="l">
              <a:lnSpc>
                <a:spcPct val="100000"/>
              </a:lnSpc>
              <a:spcBef>
                <a:spcPts val="0"/>
              </a:spcBef>
              <a:spcAft>
                <a:spcPts val="0"/>
              </a:spcAft>
              <a:buSzPts val="1100"/>
              <a:buFont typeface="Arial"/>
              <a:buAutoNum type="arabicPeriod"/>
            </a:pPr>
            <a:r>
              <a:rPr b="0" i="0" lang="en">
                <a:solidFill>
                  <a:srgbClr val="000000"/>
                </a:solidFill>
                <a:highlight>
                  <a:srgbClr val="F7F7F7"/>
                </a:highlight>
                <a:latin typeface="Arial"/>
                <a:ea typeface="Arial"/>
                <a:cs typeface="Arial"/>
                <a:sym typeface="Arial"/>
              </a:rPr>
              <a:t>Điều này cho thấy dữ liệu thu thập được có sự phân bố đều ở các mức độ nghiêm trọng khác nhau của bệnh nhân, không bị lệch về một mức độ nào cả.</a:t>
            </a:r>
            <a:endParaRPr/>
          </a:p>
          <a:p>
            <a:pPr indent="-298450" lvl="0" marL="457200" rtl="0" algn="l">
              <a:lnSpc>
                <a:spcPct val="100000"/>
              </a:lnSpc>
              <a:spcBef>
                <a:spcPts val="0"/>
              </a:spcBef>
              <a:spcAft>
                <a:spcPts val="0"/>
              </a:spcAft>
              <a:buSzPts val="1100"/>
              <a:buChar char="●"/>
            </a:pPr>
            <a:r>
              <a:rPr b="0" i="0" lang="en">
                <a:solidFill>
                  <a:srgbClr val="000000"/>
                </a:solidFill>
                <a:highlight>
                  <a:srgbClr val="F7F7F7"/>
                </a:highlight>
                <a:latin typeface="Arial"/>
                <a:ea typeface="Arial"/>
                <a:cs typeface="Arial"/>
                <a:sym typeface="Arial"/>
              </a:rPr>
              <a:t>Nói cách khác, việc thu thập dữ liệu đã được thực hiện một cách cân bằng đối với các mức độ nghiêm trọng khác nhau của bệnh nhân, đảm bảo tính đại diện của tập dữ liệu.</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g2e1e32ceb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7" name="Google Shape;3017;g2e1e32ceb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3" name="Shape 3023"/>
        <p:cNvGrpSpPr/>
        <p:nvPr/>
      </p:nvGrpSpPr>
      <p:grpSpPr>
        <a:xfrm>
          <a:off x="0" y="0"/>
          <a:ext cx="0" cy="0"/>
          <a:chOff x="0" y="0"/>
          <a:chExt cx="0" cy="0"/>
        </a:xfrm>
      </p:grpSpPr>
      <p:sp>
        <p:nvSpPr>
          <p:cNvPr id="3024" name="Google Shape;30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5" name="Google Shape;30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i="0" lang="en" sz="1800">
                <a:solidFill>
                  <a:srgbClr val="000000"/>
                </a:solidFill>
                <a:latin typeface="Didact Gothic"/>
                <a:ea typeface="Didact Gothic"/>
                <a:cs typeface="Didact Gothic"/>
                <a:sym typeface="Didact Gothic"/>
              </a:rPr>
              <a:t>Phân tích d</a:t>
            </a:r>
            <a:r>
              <a:rPr b="0" i="0" lang="en" sz="1800">
                <a:solidFill>
                  <a:srgbClr val="000000"/>
                </a:solidFill>
                <a:latin typeface="Cambria"/>
                <a:ea typeface="Cambria"/>
                <a:cs typeface="Cambria"/>
                <a:sym typeface="Cambria"/>
              </a:rPr>
              <a:t>ữ </a:t>
            </a:r>
            <a:r>
              <a:rPr b="0" i="0" lang="en" sz="1800">
                <a:solidFill>
                  <a:srgbClr val="000000"/>
                </a:solidFill>
                <a:latin typeface="Didact Gothic"/>
                <a:ea typeface="Didact Gothic"/>
                <a:cs typeface="Didact Gothic"/>
                <a:sym typeface="Didact Gothic"/>
              </a:rPr>
              <a:t>liệu đ</a:t>
            </a:r>
            <a:r>
              <a:rPr b="0" i="0" lang="en" sz="1800">
                <a:solidFill>
                  <a:srgbClr val="000000"/>
                </a:solidFill>
                <a:latin typeface="Cambria"/>
                <a:ea typeface="Cambria"/>
                <a:cs typeface="Cambria"/>
                <a:sym typeface="Cambria"/>
              </a:rPr>
              <a:t>ể </a:t>
            </a:r>
            <a:r>
              <a:rPr b="0" i="0" lang="en" sz="1800">
                <a:solidFill>
                  <a:srgbClr val="000000"/>
                </a:solidFill>
                <a:latin typeface="Didact Gothic"/>
                <a:ea typeface="Didact Gothic"/>
                <a:cs typeface="Didact Gothic"/>
                <a:sym typeface="Didact Gothic"/>
              </a:rPr>
              <a:t>xác định các y</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u t</a:t>
            </a:r>
            <a:r>
              <a:rPr b="0" i="0" lang="en" sz="1800">
                <a:solidFill>
                  <a:srgbClr val="000000"/>
                </a:solidFill>
                <a:latin typeface="Cambria"/>
                <a:ea typeface="Cambria"/>
                <a:cs typeface="Cambria"/>
                <a:sym typeface="Cambria"/>
              </a:rPr>
              <a:t>ố ả</a:t>
            </a:r>
            <a:r>
              <a:rPr b="0" i="0" lang="en" sz="1800">
                <a:solidFill>
                  <a:srgbClr val="000000"/>
                </a:solidFill>
                <a:latin typeface="Didact Gothic"/>
                <a:ea typeface="Didact Gothic"/>
                <a:cs typeface="Didact Gothic"/>
                <a:sym typeface="Didact Gothic"/>
              </a:rPr>
              <a:t>nh h</a:t>
            </a:r>
            <a:r>
              <a:rPr b="0" i="0" lang="en" sz="1800">
                <a:solidFill>
                  <a:srgbClr val="000000"/>
                </a:solidFill>
                <a:latin typeface="Cambria"/>
                <a:ea typeface="Cambria"/>
                <a:cs typeface="Cambria"/>
                <a:sym typeface="Cambria"/>
              </a:rPr>
              <a:t>ưở</a:t>
            </a:r>
            <a:r>
              <a:rPr b="0" i="0" lang="en" sz="1800">
                <a:solidFill>
                  <a:srgbClr val="000000"/>
                </a:solidFill>
                <a:latin typeface="Didact Gothic"/>
                <a:ea typeface="Didact Gothic"/>
                <a:cs typeface="Didact Gothic"/>
                <a:sym typeface="Didact Gothic"/>
              </a:rPr>
              <a:t>ng đ</a:t>
            </a:r>
            <a:r>
              <a:rPr b="0" i="0" lang="en" sz="1800">
                <a:solidFill>
                  <a:srgbClr val="000000"/>
                </a:solidFill>
                <a:latin typeface="Cambria"/>
                <a:ea typeface="Cambria"/>
                <a:cs typeface="Cambria"/>
                <a:sym typeface="Cambria"/>
              </a:rPr>
              <a:t>ế</a:t>
            </a:r>
            <a:r>
              <a:rPr b="0" i="0" lang="en" sz="1800">
                <a:solidFill>
                  <a:srgbClr val="000000"/>
                </a:solidFill>
                <a:latin typeface="Didact Gothic"/>
                <a:ea typeface="Didact Gothic"/>
                <a:cs typeface="Didact Gothic"/>
                <a:sym typeface="Didact Gothic"/>
              </a:rPr>
              <a:t>n bệnh.</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470603" y="-202466"/>
            <a:ext cx="4457250" cy="4806025"/>
          </a:xfrm>
          <a:custGeom>
            <a:rect b="b" l="l" r="r" t="t"/>
            <a:pathLst>
              <a:path extrusionOk="0" h="192241" w="17829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49400" y="29035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 name="Google Shape;11;p2"/>
          <p:cNvPicPr preferRelativeResize="0"/>
          <p:nvPr/>
        </p:nvPicPr>
        <p:blipFill rotWithShape="1">
          <a:blip r:embed="rId2">
            <a:alphaModFix/>
          </a:blip>
          <a:srcRect b="0" l="0" r="0" t="0"/>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 name="Google Shape;14;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 name="Google Shape;17;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 name="Google Shape;20;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
          <p:cNvSpPr/>
          <p:nvPr/>
        </p:nvSpPr>
        <p:spPr>
          <a:xfrm>
            <a:off x="4462350" y="5924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852750" y="8210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3753000" y="43366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txBox="1"/>
          <p:nvPr>
            <p:ph type="ctrTitle"/>
          </p:nvPr>
        </p:nvSpPr>
        <p:spPr>
          <a:xfrm>
            <a:off x="4064975" y="1354500"/>
            <a:ext cx="4359000" cy="2025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SzPts val="5200"/>
              <a:buNone/>
              <a:defRPr sz="4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5" name="Google Shape;35;p2"/>
          <p:cNvSpPr txBox="1"/>
          <p:nvPr>
            <p:ph idx="1" type="subTitle"/>
          </p:nvPr>
        </p:nvSpPr>
        <p:spPr>
          <a:xfrm>
            <a:off x="4064975" y="3379500"/>
            <a:ext cx="43590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8" name="Google Shape;38;p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9" name="Google Shape;39;p2"/>
          <p:cNvSpPr/>
          <p:nvPr/>
        </p:nvSpPr>
        <p:spPr>
          <a:xfrm>
            <a:off x="1081500" y="5108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9_1_2">
    <p:bg>
      <p:bgPr>
        <a:solidFill>
          <a:schemeClr val="dk1"/>
        </a:solidFill>
      </p:bgPr>
    </p:bg>
    <p:spTree>
      <p:nvGrpSpPr>
        <p:cNvPr id="360" name="Shape 360"/>
        <p:cNvGrpSpPr/>
        <p:nvPr/>
      </p:nvGrpSpPr>
      <p:grpSpPr>
        <a:xfrm>
          <a:off x="0" y="0"/>
          <a:ext cx="0" cy="0"/>
          <a:chOff x="0" y="0"/>
          <a:chExt cx="0" cy="0"/>
        </a:xfrm>
      </p:grpSpPr>
      <p:sp>
        <p:nvSpPr>
          <p:cNvPr id="361" name="Google Shape;361;p11"/>
          <p:cNvSpPr/>
          <p:nvPr/>
        </p:nvSpPr>
        <p:spPr>
          <a:xfrm rot="400">
            <a:off x="6751604"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11"/>
          <p:cNvPicPr preferRelativeResize="0"/>
          <p:nvPr/>
        </p:nvPicPr>
        <p:blipFill rotWithShape="1">
          <a:blip r:embed="rId2">
            <a:alphaModFix/>
          </a:blip>
          <a:srcRect b="0" l="0" r="0" t="0"/>
          <a:stretch/>
        </p:blipFill>
        <p:spPr>
          <a:xfrm>
            <a:off x="7352087" y="3530037"/>
            <a:ext cx="2143799" cy="2146949"/>
          </a:xfrm>
          <a:prstGeom prst="rect">
            <a:avLst/>
          </a:prstGeom>
          <a:noFill/>
          <a:ln>
            <a:noFill/>
          </a:ln>
        </p:spPr>
      </p:pic>
      <p:sp>
        <p:nvSpPr>
          <p:cNvPr id="363" name="Google Shape;363;p11"/>
          <p:cNvSpPr/>
          <p:nvPr/>
        </p:nvSpPr>
        <p:spPr>
          <a:xfrm rot="400">
            <a:off x="1243216" y="-1100146"/>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11"/>
          <p:cNvPicPr preferRelativeResize="0"/>
          <p:nvPr/>
        </p:nvPicPr>
        <p:blipFill rotWithShape="1">
          <a:blip r:embed="rId2">
            <a:alphaModFix/>
          </a:blip>
          <a:srcRect b="0" l="0" r="0" t="0"/>
          <a:stretch/>
        </p:blipFill>
        <p:spPr>
          <a:xfrm>
            <a:off x="1843700" y="-518613"/>
            <a:ext cx="2143799" cy="2146949"/>
          </a:xfrm>
          <a:prstGeom prst="rect">
            <a:avLst/>
          </a:prstGeom>
          <a:noFill/>
          <a:ln>
            <a:noFill/>
          </a:ln>
        </p:spPr>
      </p:pic>
      <p:grpSp>
        <p:nvGrpSpPr>
          <p:cNvPr id="365" name="Google Shape;365;p11"/>
          <p:cNvGrpSpPr/>
          <p:nvPr/>
        </p:nvGrpSpPr>
        <p:grpSpPr>
          <a:xfrm>
            <a:off x="166131" y="110373"/>
            <a:ext cx="8837212" cy="4930707"/>
            <a:chOff x="166131" y="110373"/>
            <a:chExt cx="8837212" cy="4930707"/>
          </a:xfrm>
        </p:grpSpPr>
        <p:grpSp>
          <p:nvGrpSpPr>
            <p:cNvPr id="366" name="Google Shape;366;p11"/>
            <p:cNvGrpSpPr/>
            <p:nvPr/>
          </p:nvGrpSpPr>
          <p:grpSpPr>
            <a:xfrm rot="10800000">
              <a:off x="4484643" y="4872835"/>
              <a:ext cx="167400" cy="167400"/>
              <a:chOff x="3216925" y="225750"/>
              <a:chExt cx="167400" cy="167400"/>
            </a:xfrm>
          </p:grpSpPr>
          <p:cxnSp>
            <p:nvCxnSpPr>
              <p:cNvPr id="367" name="Google Shape;367;p11"/>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368" name="Google Shape;368;p11"/>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369" name="Google Shape;369;p11"/>
            <p:cNvGrpSpPr/>
            <p:nvPr/>
          </p:nvGrpSpPr>
          <p:grpSpPr>
            <a:xfrm rot="10800000">
              <a:off x="8833968" y="2496885"/>
              <a:ext cx="167400" cy="167400"/>
              <a:chOff x="3216925" y="225750"/>
              <a:chExt cx="167400" cy="167400"/>
            </a:xfrm>
          </p:grpSpPr>
          <p:cxnSp>
            <p:nvCxnSpPr>
              <p:cNvPr id="370" name="Google Shape;370;p11"/>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371" name="Google Shape;371;p11"/>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372" name="Google Shape;372;p11"/>
            <p:cNvSpPr/>
            <p:nvPr/>
          </p:nvSpPr>
          <p:spPr>
            <a:xfrm rot="10800000">
              <a:off x="60099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1"/>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1"/>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1"/>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1"/>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1"/>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1"/>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11"/>
            <p:cNvGrpSpPr/>
            <p:nvPr/>
          </p:nvGrpSpPr>
          <p:grpSpPr>
            <a:xfrm rot="10800000">
              <a:off x="166131" y="4872823"/>
              <a:ext cx="167400" cy="167400"/>
              <a:chOff x="3216925" y="225750"/>
              <a:chExt cx="167400" cy="167400"/>
            </a:xfrm>
          </p:grpSpPr>
          <p:cxnSp>
            <p:nvCxnSpPr>
              <p:cNvPr id="380" name="Google Shape;380;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81" name="Google Shape;381;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82" name="Google Shape;382;p11"/>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1"/>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1"/>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1"/>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1"/>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1"/>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8" name="Google Shape;388;p11"/>
            <p:cNvGrpSpPr/>
            <p:nvPr/>
          </p:nvGrpSpPr>
          <p:grpSpPr>
            <a:xfrm rot="10800000">
              <a:off x="8756443" y="110373"/>
              <a:ext cx="167400" cy="167400"/>
              <a:chOff x="3216925" y="225750"/>
              <a:chExt cx="167400" cy="167400"/>
            </a:xfrm>
          </p:grpSpPr>
          <p:cxnSp>
            <p:nvCxnSpPr>
              <p:cNvPr id="389" name="Google Shape;389;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90" name="Google Shape;390;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91" name="Google Shape;391;p11"/>
            <p:cNvGrpSpPr/>
            <p:nvPr/>
          </p:nvGrpSpPr>
          <p:grpSpPr>
            <a:xfrm rot="10800000">
              <a:off x="4484643" y="120360"/>
              <a:ext cx="167400" cy="167400"/>
              <a:chOff x="3216925" y="225750"/>
              <a:chExt cx="167400" cy="167400"/>
            </a:xfrm>
          </p:grpSpPr>
          <p:cxnSp>
            <p:nvCxnSpPr>
              <p:cNvPr id="392" name="Google Shape;392;p11"/>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393" name="Google Shape;393;p11"/>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394" name="Google Shape;394;p11"/>
            <p:cNvGrpSpPr/>
            <p:nvPr/>
          </p:nvGrpSpPr>
          <p:grpSpPr>
            <a:xfrm rot="10800000">
              <a:off x="166131" y="120348"/>
              <a:ext cx="167400" cy="167400"/>
              <a:chOff x="3216925" y="225750"/>
              <a:chExt cx="167400" cy="167400"/>
            </a:xfrm>
          </p:grpSpPr>
          <p:cxnSp>
            <p:nvCxnSpPr>
              <p:cNvPr id="395" name="Google Shape;395;p1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96" name="Google Shape;396;p1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397" name="Google Shape;397;p11"/>
          <p:cNvSpPr/>
          <p:nvPr/>
        </p:nvSpPr>
        <p:spPr>
          <a:xfrm>
            <a:off x="-292275" y="355925"/>
            <a:ext cx="9021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1"/>
          <p:cNvSpPr txBox="1"/>
          <p:nvPr>
            <p:ph type="title"/>
          </p:nvPr>
        </p:nvSpPr>
        <p:spPr>
          <a:xfrm>
            <a:off x="720000" y="540000"/>
            <a:ext cx="56061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3">
    <p:spTree>
      <p:nvGrpSpPr>
        <p:cNvPr id="399" name="Shape 399"/>
        <p:cNvGrpSpPr/>
        <p:nvPr/>
      </p:nvGrpSpPr>
      <p:grpSpPr>
        <a:xfrm>
          <a:off x="0" y="0"/>
          <a:ext cx="0" cy="0"/>
          <a:chOff x="0" y="0"/>
          <a:chExt cx="0" cy="0"/>
        </a:xfrm>
      </p:grpSpPr>
      <p:sp>
        <p:nvSpPr>
          <p:cNvPr id="400" name="Google Shape;400;p12"/>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2"/>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12"/>
          <p:cNvPicPr preferRelativeResize="0"/>
          <p:nvPr/>
        </p:nvPicPr>
        <p:blipFill rotWithShape="1">
          <a:blip r:embed="rId2">
            <a:alphaModFix/>
          </a:blip>
          <a:srcRect b="0" l="0" r="0" t="0"/>
          <a:stretch/>
        </p:blipFill>
        <p:spPr>
          <a:xfrm>
            <a:off x="85525" y="3297537"/>
            <a:ext cx="2143799" cy="2146949"/>
          </a:xfrm>
          <a:prstGeom prst="rect">
            <a:avLst/>
          </a:prstGeom>
          <a:noFill/>
          <a:ln>
            <a:noFill/>
          </a:ln>
        </p:spPr>
      </p:pic>
      <p:pic>
        <p:nvPicPr>
          <p:cNvPr id="403" name="Google Shape;403;p12"/>
          <p:cNvPicPr preferRelativeResize="0"/>
          <p:nvPr/>
        </p:nvPicPr>
        <p:blipFill rotWithShape="1">
          <a:blip r:embed="rId2">
            <a:alphaModFix/>
          </a:blip>
          <a:srcRect b="0" l="0" r="0" t="0"/>
          <a:stretch/>
        </p:blipFill>
        <p:spPr>
          <a:xfrm>
            <a:off x="7439000" y="-26963"/>
            <a:ext cx="2143799" cy="2146949"/>
          </a:xfrm>
          <a:prstGeom prst="rect">
            <a:avLst/>
          </a:prstGeom>
          <a:noFill/>
          <a:ln>
            <a:noFill/>
          </a:ln>
        </p:spPr>
      </p:pic>
      <p:pic>
        <p:nvPicPr>
          <p:cNvPr id="404" name="Google Shape;404;p12"/>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pic>
        <p:nvPicPr>
          <p:cNvPr id="405" name="Google Shape;405;p12"/>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
        <p:nvSpPr>
          <p:cNvPr id="406" name="Google Shape;406;p1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12"/>
          <p:cNvGrpSpPr/>
          <p:nvPr/>
        </p:nvGrpSpPr>
        <p:grpSpPr>
          <a:xfrm flipH="1">
            <a:off x="137000" y="99118"/>
            <a:ext cx="8837213" cy="4930707"/>
            <a:chOff x="137000" y="99118"/>
            <a:chExt cx="8837213" cy="4930707"/>
          </a:xfrm>
        </p:grpSpPr>
        <p:grpSp>
          <p:nvGrpSpPr>
            <p:cNvPr id="408" name="Google Shape;408;p12"/>
            <p:cNvGrpSpPr/>
            <p:nvPr/>
          </p:nvGrpSpPr>
          <p:grpSpPr>
            <a:xfrm rot="6300016">
              <a:off x="1102154" y="131504"/>
              <a:ext cx="94725" cy="124297"/>
              <a:chOff x="754200" y="3419250"/>
              <a:chExt cx="59900" cy="78600"/>
            </a:xfrm>
          </p:grpSpPr>
          <p:sp>
            <p:nvSpPr>
              <p:cNvPr id="409" name="Google Shape;409;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1" name="Google Shape;411;p12"/>
            <p:cNvGrpSpPr/>
            <p:nvPr/>
          </p:nvGrpSpPr>
          <p:grpSpPr>
            <a:xfrm>
              <a:off x="216500" y="109950"/>
              <a:ext cx="167400" cy="167400"/>
              <a:chOff x="3216925" y="225750"/>
              <a:chExt cx="167400" cy="167400"/>
            </a:xfrm>
          </p:grpSpPr>
          <p:cxnSp>
            <p:nvCxnSpPr>
              <p:cNvPr id="412" name="Google Shape;412;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3" name="Google Shape;413;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14" name="Google Shape;414;p12"/>
            <p:cNvGrpSpPr/>
            <p:nvPr/>
          </p:nvGrpSpPr>
          <p:grpSpPr>
            <a:xfrm>
              <a:off x="4488300" y="99963"/>
              <a:ext cx="167400" cy="167400"/>
              <a:chOff x="3216925" y="225750"/>
              <a:chExt cx="167400" cy="167400"/>
            </a:xfrm>
          </p:grpSpPr>
          <p:cxnSp>
            <p:nvCxnSpPr>
              <p:cNvPr id="415" name="Google Shape;41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6" name="Google Shape;41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17" name="Google Shape;417;p12"/>
            <p:cNvGrpSpPr/>
            <p:nvPr/>
          </p:nvGrpSpPr>
          <p:grpSpPr>
            <a:xfrm>
              <a:off x="138975" y="2475913"/>
              <a:ext cx="167400" cy="167400"/>
              <a:chOff x="3216925" y="225750"/>
              <a:chExt cx="167400" cy="167400"/>
            </a:xfrm>
          </p:grpSpPr>
          <p:cxnSp>
            <p:nvCxnSpPr>
              <p:cNvPr id="418" name="Google Shape;418;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19" name="Google Shape;419;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20" name="Google Shape;420;p12"/>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2"/>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2"/>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2"/>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4" name="Google Shape;424;p12"/>
            <p:cNvGrpSpPr/>
            <p:nvPr/>
          </p:nvGrpSpPr>
          <p:grpSpPr>
            <a:xfrm>
              <a:off x="825029" y="4885065"/>
              <a:ext cx="94726" cy="124298"/>
              <a:chOff x="850570" y="3419250"/>
              <a:chExt cx="59900" cy="78600"/>
            </a:xfrm>
          </p:grpSpPr>
          <p:sp>
            <p:nvSpPr>
              <p:cNvPr id="425" name="Google Shape;425;p1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7" name="Google Shape;427;p12"/>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2"/>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2"/>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2"/>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1" name="Google Shape;431;p12"/>
            <p:cNvGrpSpPr/>
            <p:nvPr/>
          </p:nvGrpSpPr>
          <p:grpSpPr>
            <a:xfrm rot="-3599965">
              <a:off x="7375742" y="131504"/>
              <a:ext cx="94724" cy="124296"/>
              <a:chOff x="754200" y="3419250"/>
              <a:chExt cx="59900" cy="78600"/>
            </a:xfrm>
          </p:grpSpPr>
          <p:sp>
            <p:nvSpPr>
              <p:cNvPr id="432" name="Google Shape;432;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12"/>
            <p:cNvGrpSpPr/>
            <p:nvPr/>
          </p:nvGrpSpPr>
          <p:grpSpPr>
            <a:xfrm>
              <a:off x="8806813" y="99975"/>
              <a:ext cx="167400" cy="167400"/>
              <a:chOff x="3216925" y="225750"/>
              <a:chExt cx="167400" cy="167400"/>
            </a:xfrm>
          </p:grpSpPr>
          <p:cxnSp>
            <p:nvCxnSpPr>
              <p:cNvPr id="435" name="Google Shape;43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36" name="Google Shape;43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37" name="Google Shape;437;p12"/>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2"/>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12"/>
            <p:cNvGrpSpPr/>
            <p:nvPr/>
          </p:nvGrpSpPr>
          <p:grpSpPr>
            <a:xfrm>
              <a:off x="8856929" y="1188340"/>
              <a:ext cx="94726" cy="124298"/>
              <a:chOff x="754200" y="3419250"/>
              <a:chExt cx="59900" cy="78600"/>
            </a:xfrm>
          </p:grpSpPr>
          <p:sp>
            <p:nvSpPr>
              <p:cNvPr id="440" name="Google Shape;440;p1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12"/>
            <p:cNvGrpSpPr/>
            <p:nvPr/>
          </p:nvGrpSpPr>
          <p:grpSpPr>
            <a:xfrm>
              <a:off x="8806813" y="2488038"/>
              <a:ext cx="167400" cy="167400"/>
              <a:chOff x="3216925" y="225750"/>
              <a:chExt cx="167400" cy="167400"/>
            </a:xfrm>
          </p:grpSpPr>
          <p:cxnSp>
            <p:nvCxnSpPr>
              <p:cNvPr id="443" name="Google Shape;443;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44" name="Google Shape;444;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45" name="Google Shape;445;p12"/>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2"/>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12"/>
            <p:cNvGrpSpPr/>
            <p:nvPr/>
          </p:nvGrpSpPr>
          <p:grpSpPr>
            <a:xfrm>
              <a:off x="7256729" y="4845940"/>
              <a:ext cx="94726" cy="124298"/>
              <a:chOff x="1043311" y="3419250"/>
              <a:chExt cx="59900" cy="78600"/>
            </a:xfrm>
          </p:grpSpPr>
          <p:sp>
            <p:nvSpPr>
              <p:cNvPr id="448" name="Google Shape;448;p1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0" name="Google Shape;450;p12"/>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2"/>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2"/>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2"/>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4" name="Google Shape;454;p12"/>
            <p:cNvGrpSpPr/>
            <p:nvPr/>
          </p:nvGrpSpPr>
          <p:grpSpPr>
            <a:xfrm>
              <a:off x="216500" y="4862425"/>
              <a:ext cx="167400" cy="167400"/>
              <a:chOff x="3216925" y="225750"/>
              <a:chExt cx="167400" cy="167400"/>
            </a:xfrm>
          </p:grpSpPr>
          <p:cxnSp>
            <p:nvCxnSpPr>
              <p:cNvPr id="455" name="Google Shape;455;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56" name="Google Shape;456;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57" name="Google Shape;457;p12"/>
            <p:cNvGrpSpPr/>
            <p:nvPr/>
          </p:nvGrpSpPr>
          <p:grpSpPr>
            <a:xfrm>
              <a:off x="4488300" y="4852438"/>
              <a:ext cx="167400" cy="167400"/>
              <a:chOff x="3216925" y="225750"/>
              <a:chExt cx="167400" cy="167400"/>
            </a:xfrm>
          </p:grpSpPr>
          <p:cxnSp>
            <p:nvCxnSpPr>
              <p:cNvPr id="458" name="Google Shape;458;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59" name="Google Shape;459;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60" name="Google Shape;460;p12"/>
            <p:cNvGrpSpPr/>
            <p:nvPr/>
          </p:nvGrpSpPr>
          <p:grpSpPr>
            <a:xfrm>
              <a:off x="8806813" y="4852450"/>
              <a:ext cx="167400" cy="167400"/>
              <a:chOff x="3216925" y="225750"/>
              <a:chExt cx="167400" cy="167400"/>
            </a:xfrm>
          </p:grpSpPr>
          <p:cxnSp>
            <p:nvCxnSpPr>
              <p:cNvPr id="461" name="Google Shape;461;p1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62" name="Google Shape;462;p1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463" name="Google Shape;463;p12"/>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
        <p:nvSpPr>
          <p:cNvPr id="464" name="Google Shape;464;p12"/>
          <p:cNvSpPr txBox="1"/>
          <p:nvPr>
            <p:ph idx="2" type="title"/>
          </p:nvPr>
        </p:nvSpPr>
        <p:spPr>
          <a:xfrm>
            <a:off x="2033051" y="1225650"/>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5" name="Google Shape;465;p12"/>
          <p:cNvSpPr txBox="1"/>
          <p:nvPr>
            <p:ph idx="1" type="subTitle"/>
          </p:nvPr>
        </p:nvSpPr>
        <p:spPr>
          <a:xfrm>
            <a:off x="2033051" y="1753350"/>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66" name="Google Shape;466;p12"/>
          <p:cNvSpPr txBox="1"/>
          <p:nvPr>
            <p:ph idx="3" type="title"/>
          </p:nvPr>
        </p:nvSpPr>
        <p:spPr>
          <a:xfrm>
            <a:off x="2033051" y="3440751"/>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7" name="Google Shape;467;p12"/>
          <p:cNvSpPr txBox="1"/>
          <p:nvPr>
            <p:ph idx="4" type="subTitle"/>
          </p:nvPr>
        </p:nvSpPr>
        <p:spPr>
          <a:xfrm>
            <a:off x="2033051" y="3968450"/>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68" name="Google Shape;468;p12"/>
          <p:cNvSpPr txBox="1"/>
          <p:nvPr>
            <p:ph idx="5" type="title"/>
          </p:nvPr>
        </p:nvSpPr>
        <p:spPr>
          <a:xfrm>
            <a:off x="2033051" y="2333201"/>
            <a:ext cx="2296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69" name="Google Shape;469;p12"/>
          <p:cNvSpPr txBox="1"/>
          <p:nvPr>
            <p:ph idx="6" type="subTitle"/>
          </p:nvPr>
        </p:nvSpPr>
        <p:spPr>
          <a:xfrm>
            <a:off x="2033051" y="2860895"/>
            <a:ext cx="22962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0" name="Google Shape;470;p12"/>
          <p:cNvSpPr txBox="1"/>
          <p:nvPr>
            <p:ph idx="7" type="title"/>
          </p:nvPr>
        </p:nvSpPr>
        <p:spPr>
          <a:xfrm>
            <a:off x="4814749" y="344075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1" name="Google Shape;471;p12"/>
          <p:cNvSpPr txBox="1"/>
          <p:nvPr>
            <p:ph idx="8" type="subTitle"/>
          </p:nvPr>
        </p:nvSpPr>
        <p:spPr>
          <a:xfrm>
            <a:off x="4814749" y="396845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2" name="Google Shape;472;p12"/>
          <p:cNvSpPr txBox="1"/>
          <p:nvPr>
            <p:ph idx="9" type="title"/>
          </p:nvPr>
        </p:nvSpPr>
        <p:spPr>
          <a:xfrm>
            <a:off x="4814749" y="122565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3" name="Google Shape;473;p12"/>
          <p:cNvSpPr txBox="1"/>
          <p:nvPr>
            <p:ph idx="13" type="subTitle"/>
          </p:nvPr>
        </p:nvSpPr>
        <p:spPr>
          <a:xfrm>
            <a:off x="4814749" y="175335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474" name="Google Shape;474;p12"/>
          <p:cNvSpPr txBox="1"/>
          <p:nvPr>
            <p:ph idx="14" type="title"/>
          </p:nvPr>
        </p:nvSpPr>
        <p:spPr>
          <a:xfrm>
            <a:off x="4814749" y="2333200"/>
            <a:ext cx="2296200" cy="527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475" name="Google Shape;475;p12"/>
          <p:cNvSpPr txBox="1"/>
          <p:nvPr>
            <p:ph idx="15" type="subTitle"/>
          </p:nvPr>
        </p:nvSpPr>
        <p:spPr>
          <a:xfrm>
            <a:off x="4814749" y="2860900"/>
            <a:ext cx="22962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30">
    <p:spTree>
      <p:nvGrpSpPr>
        <p:cNvPr id="476" name="Shape 476"/>
        <p:cNvGrpSpPr/>
        <p:nvPr/>
      </p:nvGrpSpPr>
      <p:grpSpPr>
        <a:xfrm>
          <a:off x="0" y="0"/>
          <a:ext cx="0" cy="0"/>
          <a:chOff x="0" y="0"/>
          <a:chExt cx="0" cy="0"/>
        </a:xfrm>
      </p:grpSpPr>
      <p:sp>
        <p:nvSpPr>
          <p:cNvPr id="477" name="Google Shape;477;p13"/>
          <p:cNvSpPr/>
          <p:nvPr/>
        </p:nvSpPr>
        <p:spPr>
          <a:xfrm>
            <a:off x="7448675" y="321433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13"/>
          <p:cNvPicPr preferRelativeResize="0"/>
          <p:nvPr/>
        </p:nvPicPr>
        <p:blipFill rotWithShape="1">
          <a:blip r:embed="rId2">
            <a:alphaModFix/>
          </a:blip>
          <a:srcRect b="0" l="0" r="0" t="0"/>
          <a:stretch/>
        </p:blipFill>
        <p:spPr>
          <a:xfrm>
            <a:off x="8007962" y="3677937"/>
            <a:ext cx="2143799" cy="2146949"/>
          </a:xfrm>
          <a:prstGeom prst="rect">
            <a:avLst/>
          </a:prstGeom>
          <a:noFill/>
          <a:ln>
            <a:noFill/>
          </a:ln>
        </p:spPr>
      </p:pic>
      <p:sp>
        <p:nvSpPr>
          <p:cNvPr id="479" name="Google Shape;479;p1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81" name="Google Shape;481;p13"/>
          <p:cNvGrpSpPr/>
          <p:nvPr/>
        </p:nvGrpSpPr>
        <p:grpSpPr>
          <a:xfrm flipH="1">
            <a:off x="197839" y="3946"/>
            <a:ext cx="8867718" cy="5139555"/>
            <a:chOff x="211912" y="3946"/>
            <a:chExt cx="8867718" cy="5139555"/>
          </a:xfrm>
        </p:grpSpPr>
        <p:grpSp>
          <p:nvGrpSpPr>
            <p:cNvPr id="482" name="Google Shape;482;p13"/>
            <p:cNvGrpSpPr/>
            <p:nvPr/>
          </p:nvGrpSpPr>
          <p:grpSpPr>
            <a:xfrm>
              <a:off x="291412" y="117200"/>
              <a:ext cx="167400" cy="167400"/>
              <a:chOff x="3216925" y="225750"/>
              <a:chExt cx="167400" cy="167400"/>
            </a:xfrm>
          </p:grpSpPr>
          <p:cxnSp>
            <p:nvCxnSpPr>
              <p:cNvPr id="483" name="Google Shape;483;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84" name="Google Shape;484;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485" name="Google Shape;485;p13"/>
            <p:cNvGrpSpPr/>
            <p:nvPr/>
          </p:nvGrpSpPr>
          <p:grpSpPr>
            <a:xfrm>
              <a:off x="4563212" y="107212"/>
              <a:ext cx="167400" cy="167400"/>
              <a:chOff x="3216925" y="225750"/>
              <a:chExt cx="167400" cy="167400"/>
            </a:xfrm>
          </p:grpSpPr>
          <p:cxnSp>
            <p:nvCxnSpPr>
              <p:cNvPr id="486" name="Google Shape;486;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87" name="Google Shape;487;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88" name="Google Shape;488;p13"/>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3"/>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3"/>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3"/>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3"/>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3"/>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3"/>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13"/>
            <p:cNvGrpSpPr/>
            <p:nvPr/>
          </p:nvGrpSpPr>
          <p:grpSpPr>
            <a:xfrm>
              <a:off x="8881724" y="107225"/>
              <a:ext cx="167400" cy="167400"/>
              <a:chOff x="3216925" y="225750"/>
              <a:chExt cx="167400" cy="167400"/>
            </a:xfrm>
          </p:grpSpPr>
          <p:cxnSp>
            <p:nvCxnSpPr>
              <p:cNvPr id="496" name="Google Shape;496;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497" name="Google Shape;497;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498" name="Google Shape;498;p13"/>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3"/>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3"/>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3"/>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3"/>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3"/>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3"/>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3"/>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6" name="Google Shape;506;p13"/>
            <p:cNvGrpSpPr/>
            <p:nvPr/>
          </p:nvGrpSpPr>
          <p:grpSpPr>
            <a:xfrm>
              <a:off x="291412" y="4869675"/>
              <a:ext cx="167400" cy="167400"/>
              <a:chOff x="3216925" y="225750"/>
              <a:chExt cx="167400" cy="167400"/>
            </a:xfrm>
          </p:grpSpPr>
          <p:cxnSp>
            <p:nvCxnSpPr>
              <p:cNvPr id="507" name="Google Shape;507;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08" name="Google Shape;508;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09" name="Google Shape;509;p13"/>
            <p:cNvGrpSpPr/>
            <p:nvPr/>
          </p:nvGrpSpPr>
          <p:grpSpPr>
            <a:xfrm>
              <a:off x="4563212" y="4859687"/>
              <a:ext cx="167400" cy="167400"/>
              <a:chOff x="3216925" y="225750"/>
              <a:chExt cx="167400" cy="167400"/>
            </a:xfrm>
          </p:grpSpPr>
          <p:cxnSp>
            <p:nvCxnSpPr>
              <p:cNvPr id="510" name="Google Shape;510;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11" name="Google Shape;511;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12" name="Google Shape;512;p13"/>
            <p:cNvGrpSpPr/>
            <p:nvPr/>
          </p:nvGrpSpPr>
          <p:grpSpPr>
            <a:xfrm>
              <a:off x="8881724" y="4859700"/>
              <a:ext cx="167400" cy="167400"/>
              <a:chOff x="3216925" y="225750"/>
              <a:chExt cx="167400" cy="167400"/>
            </a:xfrm>
          </p:grpSpPr>
          <p:cxnSp>
            <p:nvCxnSpPr>
              <p:cNvPr id="513" name="Google Shape;513;p1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14" name="Google Shape;514;p1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15" name="Google Shape;515;p13"/>
            <p:cNvGrpSpPr/>
            <p:nvPr/>
          </p:nvGrpSpPr>
          <p:grpSpPr>
            <a:xfrm rot="10800000">
              <a:off x="8842655" y="4358448"/>
              <a:ext cx="236975" cy="250650"/>
              <a:chOff x="238125" y="3398475"/>
              <a:chExt cx="236975" cy="250650"/>
            </a:xfrm>
          </p:grpSpPr>
          <p:sp>
            <p:nvSpPr>
              <p:cNvPr id="516" name="Google Shape;516;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13"/>
            <p:cNvGrpSpPr/>
            <p:nvPr/>
          </p:nvGrpSpPr>
          <p:grpSpPr>
            <a:xfrm rot="-8446264">
              <a:off x="3307327" y="4846172"/>
              <a:ext cx="236967" cy="250642"/>
              <a:chOff x="238125" y="3398475"/>
              <a:chExt cx="236975" cy="250650"/>
            </a:xfrm>
          </p:grpSpPr>
          <p:sp>
            <p:nvSpPr>
              <p:cNvPr id="521" name="Google Shape;521;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13"/>
            <p:cNvGrpSpPr/>
            <p:nvPr/>
          </p:nvGrpSpPr>
          <p:grpSpPr>
            <a:xfrm rot="4307710">
              <a:off x="1152857" y="67888"/>
              <a:ext cx="236964" cy="250638"/>
              <a:chOff x="238125" y="3398475"/>
              <a:chExt cx="236975" cy="250650"/>
            </a:xfrm>
          </p:grpSpPr>
          <p:sp>
            <p:nvSpPr>
              <p:cNvPr id="526" name="Google Shape;526;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0" name="Google Shape;530;p13"/>
            <p:cNvGrpSpPr/>
            <p:nvPr/>
          </p:nvGrpSpPr>
          <p:grpSpPr>
            <a:xfrm rot="2700000">
              <a:off x="6924125" y="51022"/>
              <a:ext cx="236973" cy="250648"/>
              <a:chOff x="238125" y="3398475"/>
              <a:chExt cx="236975" cy="250650"/>
            </a:xfrm>
          </p:grpSpPr>
          <p:sp>
            <p:nvSpPr>
              <p:cNvPr id="531" name="Google Shape;531;p1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35" name="Shape 535"/>
        <p:cNvGrpSpPr/>
        <p:nvPr/>
      </p:nvGrpSpPr>
      <p:grpSpPr>
        <a:xfrm>
          <a:off x="0" y="0"/>
          <a:ext cx="0" cy="0"/>
          <a:chOff x="0" y="0"/>
          <a:chExt cx="0" cy="0"/>
        </a:xfrm>
      </p:grpSpPr>
      <p:sp>
        <p:nvSpPr>
          <p:cNvPr id="536" name="Google Shape;536;p1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4"/>
          <p:cNvSpPr/>
          <p:nvPr/>
        </p:nvSpPr>
        <p:spPr>
          <a:xfrm rot="2700000">
            <a:off x="-912301" y="-721915"/>
            <a:ext cx="3345240" cy="330983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4"/>
          <p:cNvSpPr/>
          <p:nvPr/>
        </p:nvSpPr>
        <p:spPr>
          <a:xfrm rot="5400000">
            <a:off x="6487203"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14"/>
          <p:cNvPicPr preferRelativeResize="0"/>
          <p:nvPr/>
        </p:nvPicPr>
        <p:blipFill rotWithShape="1">
          <a:blip r:embed="rId2">
            <a:alphaModFix/>
          </a:blip>
          <a:srcRect b="0" l="0" r="0" t="0"/>
          <a:stretch/>
        </p:blipFill>
        <p:spPr>
          <a:xfrm>
            <a:off x="-351900" y="-140463"/>
            <a:ext cx="2143799" cy="2146949"/>
          </a:xfrm>
          <a:prstGeom prst="rect">
            <a:avLst/>
          </a:prstGeom>
          <a:noFill/>
          <a:ln>
            <a:noFill/>
          </a:ln>
        </p:spPr>
      </p:pic>
      <p:grpSp>
        <p:nvGrpSpPr>
          <p:cNvPr id="540" name="Google Shape;540;p14"/>
          <p:cNvGrpSpPr/>
          <p:nvPr/>
        </p:nvGrpSpPr>
        <p:grpSpPr>
          <a:xfrm>
            <a:off x="166131" y="110373"/>
            <a:ext cx="8837212" cy="4930707"/>
            <a:chOff x="166131" y="110373"/>
            <a:chExt cx="8837212" cy="4930707"/>
          </a:xfrm>
        </p:grpSpPr>
        <p:grpSp>
          <p:nvGrpSpPr>
            <p:cNvPr id="541" name="Google Shape;541;p14"/>
            <p:cNvGrpSpPr/>
            <p:nvPr/>
          </p:nvGrpSpPr>
          <p:grpSpPr>
            <a:xfrm rot="10800000">
              <a:off x="8756443" y="4862848"/>
              <a:ext cx="167400" cy="167400"/>
              <a:chOff x="3216925" y="225750"/>
              <a:chExt cx="167400" cy="167400"/>
            </a:xfrm>
          </p:grpSpPr>
          <p:cxnSp>
            <p:nvCxnSpPr>
              <p:cNvPr id="542" name="Google Shape;542;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43" name="Google Shape;543;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44" name="Google Shape;544;p14"/>
            <p:cNvGrpSpPr/>
            <p:nvPr/>
          </p:nvGrpSpPr>
          <p:grpSpPr>
            <a:xfrm rot="10800000">
              <a:off x="4484643" y="4872835"/>
              <a:ext cx="167400" cy="167400"/>
              <a:chOff x="3216925" y="225750"/>
              <a:chExt cx="167400" cy="167400"/>
            </a:xfrm>
          </p:grpSpPr>
          <p:cxnSp>
            <p:nvCxnSpPr>
              <p:cNvPr id="545" name="Google Shape;545;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46" name="Google Shape;546;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47" name="Google Shape;547;p14"/>
            <p:cNvGrpSpPr/>
            <p:nvPr/>
          </p:nvGrpSpPr>
          <p:grpSpPr>
            <a:xfrm rot="10800000">
              <a:off x="8833968" y="2496885"/>
              <a:ext cx="167400" cy="167400"/>
              <a:chOff x="3216925" y="225750"/>
              <a:chExt cx="167400" cy="167400"/>
            </a:xfrm>
          </p:grpSpPr>
          <p:cxnSp>
            <p:nvCxnSpPr>
              <p:cNvPr id="548" name="Google Shape;548;p14"/>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549" name="Google Shape;549;p14"/>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550" name="Google Shape;550;p14"/>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4"/>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14"/>
            <p:cNvGrpSpPr/>
            <p:nvPr/>
          </p:nvGrpSpPr>
          <p:grpSpPr>
            <a:xfrm rot="10800000">
              <a:off x="166131" y="4872823"/>
              <a:ext cx="167400" cy="167400"/>
              <a:chOff x="3216925" y="225750"/>
              <a:chExt cx="167400" cy="167400"/>
            </a:xfrm>
          </p:grpSpPr>
          <p:cxnSp>
            <p:nvCxnSpPr>
              <p:cNvPr id="559" name="Google Shape;559;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60" name="Google Shape;560;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561" name="Google Shape;561;p1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3" name="Google Shape;563;p14"/>
            <p:cNvGrpSpPr/>
            <p:nvPr/>
          </p:nvGrpSpPr>
          <p:grpSpPr>
            <a:xfrm rot="10800000">
              <a:off x="166131" y="2484760"/>
              <a:ext cx="167400" cy="167400"/>
              <a:chOff x="3216925" y="225750"/>
              <a:chExt cx="167400" cy="167400"/>
            </a:xfrm>
          </p:grpSpPr>
          <p:cxnSp>
            <p:nvCxnSpPr>
              <p:cNvPr id="564" name="Google Shape;564;p14"/>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565" name="Google Shape;565;p14"/>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566" name="Google Shape;566;p1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2" name="Google Shape;572;p14"/>
            <p:cNvGrpSpPr/>
            <p:nvPr/>
          </p:nvGrpSpPr>
          <p:grpSpPr>
            <a:xfrm rot="10800000">
              <a:off x="8756443" y="110373"/>
              <a:ext cx="167400" cy="167400"/>
              <a:chOff x="3216925" y="225750"/>
              <a:chExt cx="167400" cy="167400"/>
            </a:xfrm>
          </p:grpSpPr>
          <p:cxnSp>
            <p:nvCxnSpPr>
              <p:cNvPr id="573" name="Google Shape;573;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74" name="Google Shape;574;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75" name="Google Shape;575;p14"/>
            <p:cNvGrpSpPr/>
            <p:nvPr/>
          </p:nvGrpSpPr>
          <p:grpSpPr>
            <a:xfrm rot="10800000">
              <a:off x="4484643" y="120360"/>
              <a:ext cx="167400" cy="167400"/>
              <a:chOff x="3216925" y="225750"/>
              <a:chExt cx="167400" cy="167400"/>
            </a:xfrm>
          </p:grpSpPr>
          <p:cxnSp>
            <p:nvCxnSpPr>
              <p:cNvPr id="576" name="Google Shape;576;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77" name="Google Shape;577;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78" name="Google Shape;578;p14"/>
            <p:cNvGrpSpPr/>
            <p:nvPr/>
          </p:nvGrpSpPr>
          <p:grpSpPr>
            <a:xfrm rot="10800000">
              <a:off x="166131" y="120348"/>
              <a:ext cx="167400" cy="167400"/>
              <a:chOff x="3216925" y="225750"/>
              <a:chExt cx="167400" cy="167400"/>
            </a:xfrm>
          </p:grpSpPr>
          <p:cxnSp>
            <p:nvCxnSpPr>
              <p:cNvPr id="579" name="Google Shape;579;p1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80" name="Google Shape;580;p1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581" name="Google Shape;581;p14"/>
            <p:cNvGrpSpPr/>
            <p:nvPr/>
          </p:nvGrpSpPr>
          <p:grpSpPr>
            <a:xfrm rot="10800000">
              <a:off x="2325387" y="120348"/>
              <a:ext cx="167400" cy="167400"/>
              <a:chOff x="3216925" y="225750"/>
              <a:chExt cx="167400" cy="167400"/>
            </a:xfrm>
          </p:grpSpPr>
          <p:cxnSp>
            <p:nvCxnSpPr>
              <p:cNvPr id="582" name="Google Shape;582;p14"/>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583" name="Google Shape;583;p14"/>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584" name="Google Shape;584;p14"/>
            <p:cNvGrpSpPr/>
            <p:nvPr/>
          </p:nvGrpSpPr>
          <p:grpSpPr>
            <a:xfrm rot="10800000">
              <a:off x="2325387" y="4872823"/>
              <a:ext cx="167400" cy="167400"/>
              <a:chOff x="3216925" y="225750"/>
              <a:chExt cx="167400" cy="167400"/>
            </a:xfrm>
          </p:grpSpPr>
          <p:cxnSp>
            <p:nvCxnSpPr>
              <p:cNvPr id="585" name="Google Shape;585;p14"/>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586" name="Google Shape;586;p14"/>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587" name="Google Shape;587;p14"/>
            <p:cNvGrpSpPr/>
            <p:nvPr/>
          </p:nvGrpSpPr>
          <p:grpSpPr>
            <a:xfrm rot="10800000">
              <a:off x="6620543" y="120348"/>
              <a:ext cx="167400" cy="167400"/>
              <a:chOff x="3216925" y="225750"/>
              <a:chExt cx="167400" cy="167400"/>
            </a:xfrm>
          </p:grpSpPr>
          <p:cxnSp>
            <p:nvCxnSpPr>
              <p:cNvPr id="588" name="Google Shape;588;p14"/>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589" name="Google Shape;589;p14"/>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590" name="Google Shape;590;p14"/>
            <p:cNvGrpSpPr/>
            <p:nvPr/>
          </p:nvGrpSpPr>
          <p:grpSpPr>
            <a:xfrm rot="10800000">
              <a:off x="6620543" y="4872823"/>
              <a:ext cx="167400" cy="167400"/>
              <a:chOff x="3216925" y="225750"/>
              <a:chExt cx="167400" cy="167400"/>
            </a:xfrm>
          </p:grpSpPr>
          <p:cxnSp>
            <p:nvCxnSpPr>
              <p:cNvPr id="591" name="Google Shape;591;p14"/>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592" name="Google Shape;592;p14"/>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593" name="Google Shape;593;p14"/>
          <p:cNvSpPr txBox="1"/>
          <p:nvPr>
            <p:ph type="title"/>
          </p:nvPr>
        </p:nvSpPr>
        <p:spPr>
          <a:xfrm>
            <a:off x="1373150" y="1523700"/>
            <a:ext cx="4423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sz="40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4" name="Google Shape;594;p14"/>
          <p:cNvSpPr txBox="1"/>
          <p:nvPr>
            <p:ph idx="1" type="subTitle"/>
          </p:nvPr>
        </p:nvSpPr>
        <p:spPr>
          <a:xfrm>
            <a:off x="1373150" y="2365500"/>
            <a:ext cx="4423500" cy="12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dk1"/>
        </a:solidFill>
      </p:bgPr>
    </p:bg>
    <p:spTree>
      <p:nvGrpSpPr>
        <p:cNvPr id="595" name="Shape 595"/>
        <p:cNvGrpSpPr/>
        <p:nvPr/>
      </p:nvGrpSpPr>
      <p:grpSpPr>
        <a:xfrm>
          <a:off x="0" y="0"/>
          <a:ext cx="0" cy="0"/>
          <a:chOff x="0" y="0"/>
          <a:chExt cx="0" cy="0"/>
        </a:xfrm>
      </p:grpSpPr>
      <p:sp>
        <p:nvSpPr>
          <p:cNvPr id="596" name="Google Shape;596;p15"/>
          <p:cNvSpPr/>
          <p:nvPr/>
        </p:nvSpPr>
        <p:spPr>
          <a:xfrm>
            <a:off x="5947925" y="-84165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590900" y="1688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9" name="Google Shape;599;p15"/>
          <p:cNvGrpSpPr/>
          <p:nvPr/>
        </p:nvGrpSpPr>
        <p:grpSpPr>
          <a:xfrm>
            <a:off x="137000" y="99118"/>
            <a:ext cx="8837213" cy="4930707"/>
            <a:chOff x="137000" y="99118"/>
            <a:chExt cx="8837213" cy="4930707"/>
          </a:xfrm>
        </p:grpSpPr>
        <p:grpSp>
          <p:nvGrpSpPr>
            <p:cNvPr id="600" name="Google Shape;600;p15"/>
            <p:cNvGrpSpPr/>
            <p:nvPr/>
          </p:nvGrpSpPr>
          <p:grpSpPr>
            <a:xfrm rot="6300016">
              <a:off x="1102154" y="131504"/>
              <a:ext cx="94725" cy="124297"/>
              <a:chOff x="754200" y="3419250"/>
              <a:chExt cx="59900" cy="78600"/>
            </a:xfrm>
          </p:grpSpPr>
          <p:sp>
            <p:nvSpPr>
              <p:cNvPr id="601" name="Google Shape;601;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p15"/>
            <p:cNvGrpSpPr/>
            <p:nvPr/>
          </p:nvGrpSpPr>
          <p:grpSpPr>
            <a:xfrm>
              <a:off x="216500" y="109950"/>
              <a:ext cx="167400" cy="167400"/>
              <a:chOff x="3216925" y="225750"/>
              <a:chExt cx="167400" cy="167400"/>
            </a:xfrm>
          </p:grpSpPr>
          <p:cxnSp>
            <p:nvCxnSpPr>
              <p:cNvPr id="604" name="Google Shape;604;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05" name="Google Shape;605;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06" name="Google Shape;606;p15"/>
            <p:cNvGrpSpPr/>
            <p:nvPr/>
          </p:nvGrpSpPr>
          <p:grpSpPr>
            <a:xfrm>
              <a:off x="4488300" y="99963"/>
              <a:ext cx="167400" cy="167400"/>
              <a:chOff x="3216925" y="225750"/>
              <a:chExt cx="167400" cy="167400"/>
            </a:xfrm>
          </p:grpSpPr>
          <p:cxnSp>
            <p:nvCxnSpPr>
              <p:cNvPr id="607" name="Google Shape;60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08" name="Google Shape;60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09" name="Google Shape;609;p15"/>
            <p:cNvGrpSpPr/>
            <p:nvPr/>
          </p:nvGrpSpPr>
          <p:grpSpPr>
            <a:xfrm>
              <a:off x="138975" y="2475913"/>
              <a:ext cx="167400" cy="167400"/>
              <a:chOff x="3216925" y="225750"/>
              <a:chExt cx="167400" cy="167400"/>
            </a:xfrm>
          </p:grpSpPr>
          <p:cxnSp>
            <p:nvCxnSpPr>
              <p:cNvPr id="610" name="Google Shape;610;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11" name="Google Shape;611;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12" name="Google Shape;612;p1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6" name="Google Shape;616;p15"/>
            <p:cNvGrpSpPr/>
            <p:nvPr/>
          </p:nvGrpSpPr>
          <p:grpSpPr>
            <a:xfrm>
              <a:off x="825029" y="4885065"/>
              <a:ext cx="94726" cy="124298"/>
              <a:chOff x="850570" y="3419250"/>
              <a:chExt cx="59900" cy="78600"/>
            </a:xfrm>
          </p:grpSpPr>
          <p:sp>
            <p:nvSpPr>
              <p:cNvPr id="617" name="Google Shape;617;p1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9" name="Google Shape;619;p1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15"/>
            <p:cNvGrpSpPr/>
            <p:nvPr/>
          </p:nvGrpSpPr>
          <p:grpSpPr>
            <a:xfrm rot="-3599965">
              <a:off x="7375742" y="131504"/>
              <a:ext cx="94724" cy="124296"/>
              <a:chOff x="754200" y="3419250"/>
              <a:chExt cx="59900" cy="78600"/>
            </a:xfrm>
          </p:grpSpPr>
          <p:sp>
            <p:nvSpPr>
              <p:cNvPr id="624" name="Google Shape;624;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6" name="Google Shape;626;p15"/>
            <p:cNvGrpSpPr/>
            <p:nvPr/>
          </p:nvGrpSpPr>
          <p:grpSpPr>
            <a:xfrm>
              <a:off x="8806813" y="99975"/>
              <a:ext cx="167400" cy="167400"/>
              <a:chOff x="3216925" y="225750"/>
              <a:chExt cx="167400" cy="167400"/>
            </a:xfrm>
          </p:grpSpPr>
          <p:cxnSp>
            <p:nvCxnSpPr>
              <p:cNvPr id="627" name="Google Shape;62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28" name="Google Shape;62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29" name="Google Shape;629;p15"/>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5"/>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1" name="Google Shape;631;p15"/>
            <p:cNvGrpSpPr/>
            <p:nvPr/>
          </p:nvGrpSpPr>
          <p:grpSpPr>
            <a:xfrm>
              <a:off x="8856929" y="1188340"/>
              <a:ext cx="94726" cy="124298"/>
              <a:chOff x="754200" y="3419250"/>
              <a:chExt cx="59900" cy="78600"/>
            </a:xfrm>
          </p:grpSpPr>
          <p:sp>
            <p:nvSpPr>
              <p:cNvPr id="632" name="Google Shape;632;p1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15"/>
            <p:cNvGrpSpPr/>
            <p:nvPr/>
          </p:nvGrpSpPr>
          <p:grpSpPr>
            <a:xfrm>
              <a:off x="8806813" y="2488038"/>
              <a:ext cx="167400" cy="167400"/>
              <a:chOff x="3216925" y="225750"/>
              <a:chExt cx="167400" cy="167400"/>
            </a:xfrm>
          </p:grpSpPr>
          <p:cxnSp>
            <p:nvCxnSpPr>
              <p:cNvPr id="635" name="Google Shape;635;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36" name="Google Shape;636;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37" name="Google Shape;637;p1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9" name="Google Shape;639;p15"/>
            <p:cNvGrpSpPr/>
            <p:nvPr/>
          </p:nvGrpSpPr>
          <p:grpSpPr>
            <a:xfrm>
              <a:off x="7256729" y="4845940"/>
              <a:ext cx="94726" cy="124298"/>
              <a:chOff x="1043311" y="3419250"/>
              <a:chExt cx="59900" cy="78600"/>
            </a:xfrm>
          </p:grpSpPr>
          <p:sp>
            <p:nvSpPr>
              <p:cNvPr id="640" name="Google Shape;640;p1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2" name="Google Shape;642;p1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6" name="Google Shape;646;p15"/>
            <p:cNvGrpSpPr/>
            <p:nvPr/>
          </p:nvGrpSpPr>
          <p:grpSpPr>
            <a:xfrm>
              <a:off x="216500" y="4862425"/>
              <a:ext cx="167400" cy="167400"/>
              <a:chOff x="3216925" y="225750"/>
              <a:chExt cx="167400" cy="167400"/>
            </a:xfrm>
          </p:grpSpPr>
          <p:cxnSp>
            <p:nvCxnSpPr>
              <p:cNvPr id="647" name="Google Shape;647;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48" name="Google Shape;648;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49" name="Google Shape;649;p15"/>
            <p:cNvGrpSpPr/>
            <p:nvPr/>
          </p:nvGrpSpPr>
          <p:grpSpPr>
            <a:xfrm>
              <a:off x="4488300" y="4852438"/>
              <a:ext cx="167400" cy="167400"/>
              <a:chOff x="3216925" y="225750"/>
              <a:chExt cx="167400" cy="167400"/>
            </a:xfrm>
          </p:grpSpPr>
          <p:cxnSp>
            <p:nvCxnSpPr>
              <p:cNvPr id="650" name="Google Shape;650;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51" name="Google Shape;651;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52" name="Google Shape;652;p15"/>
            <p:cNvGrpSpPr/>
            <p:nvPr/>
          </p:nvGrpSpPr>
          <p:grpSpPr>
            <a:xfrm>
              <a:off x="8806813" y="4852450"/>
              <a:ext cx="167400" cy="167400"/>
              <a:chOff x="3216925" y="225750"/>
              <a:chExt cx="167400" cy="167400"/>
            </a:xfrm>
          </p:grpSpPr>
          <p:cxnSp>
            <p:nvCxnSpPr>
              <p:cNvPr id="653" name="Google Shape;653;p1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54" name="Google Shape;654;p1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655" name="Google Shape;655;p15"/>
          <p:cNvSpPr txBox="1"/>
          <p:nvPr>
            <p:ph type="title"/>
          </p:nvPr>
        </p:nvSpPr>
        <p:spPr>
          <a:xfrm>
            <a:off x="7200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6" name="Google Shape;656;p15"/>
          <p:cNvSpPr txBox="1"/>
          <p:nvPr>
            <p:ph idx="1" type="subTitle"/>
          </p:nvPr>
        </p:nvSpPr>
        <p:spPr>
          <a:xfrm>
            <a:off x="7200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7" name="Google Shape;657;p15"/>
          <p:cNvSpPr txBox="1"/>
          <p:nvPr>
            <p:ph idx="2" type="title"/>
          </p:nvPr>
        </p:nvSpPr>
        <p:spPr>
          <a:xfrm>
            <a:off x="34038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8" name="Google Shape;658;p15"/>
          <p:cNvSpPr txBox="1"/>
          <p:nvPr>
            <p:ph idx="3" type="subTitle"/>
          </p:nvPr>
        </p:nvSpPr>
        <p:spPr>
          <a:xfrm>
            <a:off x="34038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9" name="Google Shape;659;p15"/>
          <p:cNvSpPr txBox="1"/>
          <p:nvPr>
            <p:ph idx="4" type="title"/>
          </p:nvPr>
        </p:nvSpPr>
        <p:spPr>
          <a:xfrm>
            <a:off x="6087600" y="2423313"/>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60" name="Google Shape;660;p15"/>
          <p:cNvSpPr txBox="1"/>
          <p:nvPr>
            <p:ph idx="5" type="subTitle"/>
          </p:nvPr>
        </p:nvSpPr>
        <p:spPr>
          <a:xfrm>
            <a:off x="6087600" y="2951034"/>
            <a:ext cx="2336400" cy="8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1" name="Google Shape;661;p15"/>
          <p:cNvSpPr txBox="1"/>
          <p:nvPr>
            <p:ph idx="6"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7">
    <p:spTree>
      <p:nvGrpSpPr>
        <p:cNvPr id="662" name="Shape 662"/>
        <p:cNvGrpSpPr/>
        <p:nvPr/>
      </p:nvGrpSpPr>
      <p:grpSpPr>
        <a:xfrm>
          <a:off x="0" y="0"/>
          <a:ext cx="0" cy="0"/>
          <a:chOff x="0" y="0"/>
          <a:chExt cx="0" cy="0"/>
        </a:xfrm>
      </p:grpSpPr>
      <p:sp>
        <p:nvSpPr>
          <p:cNvPr id="663" name="Google Shape;663;p1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6"/>
          <p:cNvSpPr/>
          <p:nvPr/>
        </p:nvSpPr>
        <p:spPr>
          <a:xfrm>
            <a:off x="7036475" y="30894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5" name="Google Shape;665;p16"/>
          <p:cNvPicPr preferRelativeResize="0"/>
          <p:nvPr/>
        </p:nvPicPr>
        <p:blipFill rotWithShape="1">
          <a:blip r:embed="rId2">
            <a:alphaModFix/>
          </a:blip>
          <a:srcRect b="0" l="0" r="0" t="0"/>
          <a:stretch/>
        </p:blipFill>
        <p:spPr>
          <a:xfrm>
            <a:off x="7823600" y="3564462"/>
            <a:ext cx="2143799" cy="2146949"/>
          </a:xfrm>
          <a:prstGeom prst="rect">
            <a:avLst/>
          </a:prstGeom>
          <a:noFill/>
          <a:ln>
            <a:noFill/>
          </a:ln>
        </p:spPr>
      </p:pic>
      <p:grpSp>
        <p:nvGrpSpPr>
          <p:cNvPr id="666" name="Google Shape;666;p16"/>
          <p:cNvGrpSpPr/>
          <p:nvPr/>
        </p:nvGrpSpPr>
        <p:grpSpPr>
          <a:xfrm>
            <a:off x="137000" y="99118"/>
            <a:ext cx="8925113" cy="4920732"/>
            <a:chOff x="137000" y="99118"/>
            <a:chExt cx="8925113" cy="4920732"/>
          </a:xfrm>
        </p:grpSpPr>
        <p:grpSp>
          <p:nvGrpSpPr>
            <p:cNvPr id="667" name="Google Shape;667;p16"/>
            <p:cNvGrpSpPr/>
            <p:nvPr/>
          </p:nvGrpSpPr>
          <p:grpSpPr>
            <a:xfrm flipH="1" rot="-6300016">
              <a:off x="7914334" y="131504"/>
              <a:ext cx="94725" cy="124297"/>
              <a:chOff x="754200" y="3419250"/>
              <a:chExt cx="59900" cy="78600"/>
            </a:xfrm>
          </p:grpSpPr>
          <p:sp>
            <p:nvSpPr>
              <p:cNvPr id="668" name="Google Shape;668;p1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0" name="Google Shape;670;p16"/>
            <p:cNvGrpSpPr/>
            <p:nvPr/>
          </p:nvGrpSpPr>
          <p:grpSpPr>
            <a:xfrm flipH="1">
              <a:off x="8727313" y="109950"/>
              <a:ext cx="167400" cy="167400"/>
              <a:chOff x="3216925" y="225750"/>
              <a:chExt cx="167400" cy="167400"/>
            </a:xfrm>
          </p:grpSpPr>
          <p:cxnSp>
            <p:nvCxnSpPr>
              <p:cNvPr id="671" name="Google Shape;671;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72" name="Google Shape;672;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673" name="Google Shape;673;p16"/>
            <p:cNvGrpSpPr/>
            <p:nvPr/>
          </p:nvGrpSpPr>
          <p:grpSpPr>
            <a:xfrm flipH="1">
              <a:off x="4455513" y="99963"/>
              <a:ext cx="167400" cy="167400"/>
              <a:chOff x="3216925" y="225750"/>
              <a:chExt cx="167400" cy="167400"/>
            </a:xfrm>
          </p:grpSpPr>
          <p:cxnSp>
            <p:nvCxnSpPr>
              <p:cNvPr id="674" name="Google Shape;674;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75" name="Google Shape;675;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76" name="Google Shape;676;p16"/>
            <p:cNvSpPr/>
            <p:nvPr/>
          </p:nvSpPr>
          <p:spPr>
            <a:xfrm flipH="1">
              <a:off x="6819013" y="4823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7" name="Google Shape;677;p16"/>
            <p:cNvGrpSpPr/>
            <p:nvPr/>
          </p:nvGrpSpPr>
          <p:grpSpPr>
            <a:xfrm flipH="1">
              <a:off x="8894733" y="1655940"/>
              <a:ext cx="94726" cy="124298"/>
              <a:chOff x="405854" y="1377309"/>
              <a:chExt cx="59900" cy="78600"/>
            </a:xfrm>
          </p:grpSpPr>
          <p:sp>
            <p:nvSpPr>
              <p:cNvPr id="678" name="Google Shape;678;p16"/>
              <p:cNvSpPr/>
              <p:nvPr/>
            </p:nvSpPr>
            <p:spPr>
              <a:xfrm>
                <a:off x="405854" y="1377309"/>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6"/>
              <p:cNvSpPr/>
              <p:nvPr/>
            </p:nvSpPr>
            <p:spPr>
              <a:xfrm>
                <a:off x="405854" y="1408609"/>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0" name="Google Shape;680;p16"/>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6"/>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6"/>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4" name="Google Shape;684;p16"/>
            <p:cNvGrpSpPr/>
            <p:nvPr/>
          </p:nvGrpSpPr>
          <p:grpSpPr>
            <a:xfrm flipH="1" rot="3599965">
              <a:off x="1640746" y="131504"/>
              <a:ext cx="94724" cy="124296"/>
              <a:chOff x="754200" y="3419250"/>
              <a:chExt cx="59900" cy="78600"/>
            </a:xfrm>
          </p:grpSpPr>
          <p:sp>
            <p:nvSpPr>
              <p:cNvPr id="685" name="Google Shape;685;p1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16"/>
            <p:cNvGrpSpPr/>
            <p:nvPr/>
          </p:nvGrpSpPr>
          <p:grpSpPr>
            <a:xfrm flipH="1">
              <a:off x="137000" y="99975"/>
              <a:ext cx="167400" cy="167400"/>
              <a:chOff x="3216925" y="225750"/>
              <a:chExt cx="167400" cy="167400"/>
            </a:xfrm>
          </p:grpSpPr>
          <p:cxnSp>
            <p:nvCxnSpPr>
              <p:cNvPr id="688" name="Google Shape;688;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89" name="Google Shape;689;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690" name="Google Shape;690;p16"/>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1" name="Google Shape;691;p16"/>
            <p:cNvGrpSpPr/>
            <p:nvPr/>
          </p:nvGrpSpPr>
          <p:grpSpPr>
            <a:xfrm flipH="1">
              <a:off x="1759758" y="4845940"/>
              <a:ext cx="94726" cy="124298"/>
              <a:chOff x="1043311" y="3419250"/>
              <a:chExt cx="59900" cy="78600"/>
            </a:xfrm>
          </p:grpSpPr>
          <p:sp>
            <p:nvSpPr>
              <p:cNvPr id="692" name="Google Shape;692;p1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4" name="Google Shape;694;p16"/>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7" name="Google Shape;697;p16"/>
            <p:cNvGrpSpPr/>
            <p:nvPr/>
          </p:nvGrpSpPr>
          <p:grpSpPr>
            <a:xfrm flipH="1">
              <a:off x="8894713" y="2628000"/>
              <a:ext cx="167400" cy="167400"/>
              <a:chOff x="3049525" y="-2008675"/>
              <a:chExt cx="167400" cy="167400"/>
            </a:xfrm>
          </p:grpSpPr>
          <p:cxnSp>
            <p:nvCxnSpPr>
              <p:cNvPr id="698" name="Google Shape;698;p16"/>
              <p:cNvCxnSpPr/>
              <p:nvPr/>
            </p:nvCxnSpPr>
            <p:spPr>
              <a:xfrm>
                <a:off x="3133213" y="-2008675"/>
                <a:ext cx="0" cy="167400"/>
              </a:xfrm>
              <a:prstGeom prst="straightConnector1">
                <a:avLst/>
              </a:prstGeom>
              <a:noFill/>
              <a:ln cap="flat" cmpd="sng" w="19050">
                <a:solidFill>
                  <a:schemeClr val="lt1"/>
                </a:solidFill>
                <a:prstDash val="solid"/>
                <a:round/>
                <a:headEnd len="sm" w="sm" type="none"/>
                <a:tailEnd len="sm" w="sm" type="none"/>
              </a:ln>
            </p:spPr>
          </p:cxnSp>
          <p:cxnSp>
            <p:nvCxnSpPr>
              <p:cNvPr id="699" name="Google Shape;699;p16"/>
              <p:cNvCxnSpPr/>
              <p:nvPr/>
            </p:nvCxnSpPr>
            <p:spPr>
              <a:xfrm rot="10800000">
                <a:off x="3049525" y="-1925048"/>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00" name="Google Shape;700;p16"/>
            <p:cNvGrpSpPr/>
            <p:nvPr/>
          </p:nvGrpSpPr>
          <p:grpSpPr>
            <a:xfrm flipH="1">
              <a:off x="4455513" y="4852438"/>
              <a:ext cx="167400" cy="167400"/>
              <a:chOff x="3216925" y="225750"/>
              <a:chExt cx="167400" cy="167400"/>
            </a:xfrm>
          </p:grpSpPr>
          <p:cxnSp>
            <p:nvCxnSpPr>
              <p:cNvPr id="701" name="Google Shape;701;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02" name="Google Shape;702;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03" name="Google Shape;703;p16"/>
            <p:cNvGrpSpPr/>
            <p:nvPr/>
          </p:nvGrpSpPr>
          <p:grpSpPr>
            <a:xfrm flipH="1">
              <a:off x="137000" y="4852450"/>
              <a:ext cx="167400" cy="167400"/>
              <a:chOff x="3216925" y="225750"/>
              <a:chExt cx="167400" cy="167400"/>
            </a:xfrm>
          </p:grpSpPr>
          <p:cxnSp>
            <p:nvCxnSpPr>
              <p:cNvPr id="704" name="Google Shape;704;p1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05" name="Google Shape;705;p1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706" name="Google Shape;706;p16"/>
          <p:cNvSpPr txBox="1"/>
          <p:nvPr>
            <p:ph type="title"/>
          </p:nvPr>
        </p:nvSpPr>
        <p:spPr>
          <a:xfrm>
            <a:off x="1094225" y="130185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07" name="Google Shape;707;p16"/>
          <p:cNvSpPr txBox="1"/>
          <p:nvPr>
            <p:ph idx="1" type="subTitle"/>
          </p:nvPr>
        </p:nvSpPr>
        <p:spPr>
          <a:xfrm>
            <a:off x="1094225" y="1753350"/>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08" name="Google Shape;708;p16"/>
          <p:cNvSpPr txBox="1"/>
          <p:nvPr>
            <p:ph idx="2" type="title"/>
          </p:nvPr>
        </p:nvSpPr>
        <p:spPr>
          <a:xfrm>
            <a:off x="1094225" y="351695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09" name="Google Shape;709;p16"/>
          <p:cNvSpPr txBox="1"/>
          <p:nvPr>
            <p:ph idx="3" type="subTitle"/>
          </p:nvPr>
        </p:nvSpPr>
        <p:spPr>
          <a:xfrm>
            <a:off x="1094225" y="3968450"/>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10" name="Google Shape;710;p16"/>
          <p:cNvSpPr txBox="1"/>
          <p:nvPr>
            <p:ph idx="4" type="title"/>
          </p:nvPr>
        </p:nvSpPr>
        <p:spPr>
          <a:xfrm>
            <a:off x="1094225" y="2409400"/>
            <a:ext cx="4244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2"/>
              </a:buClr>
              <a:buSzPts val="2500"/>
              <a:buNone/>
              <a:defRPr sz="2500">
                <a:solidFill>
                  <a:schemeClr val="lt2"/>
                </a:solidFill>
              </a:defRPr>
            </a:lvl1pPr>
            <a:lvl2pPr lvl="1" algn="l">
              <a:lnSpc>
                <a:spcPct val="100000"/>
              </a:lnSpc>
              <a:spcBef>
                <a:spcPts val="0"/>
              </a:spcBef>
              <a:spcAft>
                <a:spcPts val="0"/>
              </a:spcAft>
              <a:buClr>
                <a:schemeClr val="lt2"/>
              </a:buClr>
              <a:buSzPts val="2500"/>
              <a:buNone/>
              <a:defRPr sz="2500">
                <a:solidFill>
                  <a:schemeClr val="lt2"/>
                </a:solidFill>
              </a:defRPr>
            </a:lvl2pPr>
            <a:lvl3pPr lvl="2" algn="l">
              <a:lnSpc>
                <a:spcPct val="100000"/>
              </a:lnSpc>
              <a:spcBef>
                <a:spcPts val="0"/>
              </a:spcBef>
              <a:spcAft>
                <a:spcPts val="0"/>
              </a:spcAft>
              <a:buClr>
                <a:schemeClr val="lt2"/>
              </a:buClr>
              <a:buSzPts val="2500"/>
              <a:buNone/>
              <a:defRPr sz="2500">
                <a:solidFill>
                  <a:schemeClr val="lt2"/>
                </a:solidFill>
              </a:defRPr>
            </a:lvl3pPr>
            <a:lvl4pPr lvl="3" algn="l">
              <a:lnSpc>
                <a:spcPct val="100000"/>
              </a:lnSpc>
              <a:spcBef>
                <a:spcPts val="0"/>
              </a:spcBef>
              <a:spcAft>
                <a:spcPts val="0"/>
              </a:spcAft>
              <a:buClr>
                <a:schemeClr val="lt2"/>
              </a:buClr>
              <a:buSzPts val="2500"/>
              <a:buNone/>
              <a:defRPr sz="2500">
                <a:solidFill>
                  <a:schemeClr val="lt2"/>
                </a:solidFill>
              </a:defRPr>
            </a:lvl4pPr>
            <a:lvl5pPr lvl="4" algn="l">
              <a:lnSpc>
                <a:spcPct val="100000"/>
              </a:lnSpc>
              <a:spcBef>
                <a:spcPts val="0"/>
              </a:spcBef>
              <a:spcAft>
                <a:spcPts val="0"/>
              </a:spcAft>
              <a:buClr>
                <a:schemeClr val="lt2"/>
              </a:buClr>
              <a:buSzPts val="2500"/>
              <a:buNone/>
              <a:defRPr sz="2500">
                <a:solidFill>
                  <a:schemeClr val="lt2"/>
                </a:solidFill>
              </a:defRPr>
            </a:lvl5pPr>
            <a:lvl6pPr lvl="5" algn="l">
              <a:lnSpc>
                <a:spcPct val="100000"/>
              </a:lnSpc>
              <a:spcBef>
                <a:spcPts val="0"/>
              </a:spcBef>
              <a:spcAft>
                <a:spcPts val="0"/>
              </a:spcAft>
              <a:buClr>
                <a:schemeClr val="lt2"/>
              </a:buClr>
              <a:buSzPts val="2500"/>
              <a:buNone/>
              <a:defRPr sz="2500">
                <a:solidFill>
                  <a:schemeClr val="lt2"/>
                </a:solidFill>
              </a:defRPr>
            </a:lvl6pPr>
            <a:lvl7pPr lvl="6" algn="l">
              <a:lnSpc>
                <a:spcPct val="100000"/>
              </a:lnSpc>
              <a:spcBef>
                <a:spcPts val="0"/>
              </a:spcBef>
              <a:spcAft>
                <a:spcPts val="0"/>
              </a:spcAft>
              <a:buClr>
                <a:schemeClr val="lt2"/>
              </a:buClr>
              <a:buSzPts val="2500"/>
              <a:buNone/>
              <a:defRPr sz="2500">
                <a:solidFill>
                  <a:schemeClr val="lt2"/>
                </a:solidFill>
              </a:defRPr>
            </a:lvl7pPr>
            <a:lvl8pPr lvl="7" algn="l">
              <a:lnSpc>
                <a:spcPct val="100000"/>
              </a:lnSpc>
              <a:spcBef>
                <a:spcPts val="0"/>
              </a:spcBef>
              <a:spcAft>
                <a:spcPts val="0"/>
              </a:spcAft>
              <a:buClr>
                <a:schemeClr val="lt2"/>
              </a:buClr>
              <a:buSzPts val="2500"/>
              <a:buNone/>
              <a:defRPr sz="2500">
                <a:solidFill>
                  <a:schemeClr val="lt2"/>
                </a:solidFill>
              </a:defRPr>
            </a:lvl8pPr>
            <a:lvl9pPr lvl="8" algn="l">
              <a:lnSpc>
                <a:spcPct val="100000"/>
              </a:lnSpc>
              <a:spcBef>
                <a:spcPts val="0"/>
              </a:spcBef>
              <a:spcAft>
                <a:spcPts val="0"/>
              </a:spcAft>
              <a:buClr>
                <a:schemeClr val="lt2"/>
              </a:buClr>
              <a:buSzPts val="2500"/>
              <a:buNone/>
              <a:defRPr sz="2500">
                <a:solidFill>
                  <a:schemeClr val="lt2"/>
                </a:solidFill>
              </a:defRPr>
            </a:lvl9pPr>
          </a:lstStyle>
          <a:p/>
        </p:txBody>
      </p:sp>
      <p:sp>
        <p:nvSpPr>
          <p:cNvPr id="711" name="Google Shape;711;p16"/>
          <p:cNvSpPr txBox="1"/>
          <p:nvPr>
            <p:ph idx="5" type="subTitle"/>
          </p:nvPr>
        </p:nvSpPr>
        <p:spPr>
          <a:xfrm>
            <a:off x="1094225" y="2860895"/>
            <a:ext cx="38388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l">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712" name="Google Shape;712;p16"/>
          <p:cNvSpPr txBox="1"/>
          <p:nvPr>
            <p:ph idx="6"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3" name="Shape 713"/>
        <p:cNvGrpSpPr/>
        <p:nvPr/>
      </p:nvGrpSpPr>
      <p:grpSpPr>
        <a:xfrm>
          <a:off x="0" y="0"/>
          <a:ext cx="0" cy="0"/>
          <a:chOff x="0" y="0"/>
          <a:chExt cx="0" cy="0"/>
        </a:xfrm>
      </p:grpSpPr>
      <p:sp>
        <p:nvSpPr>
          <p:cNvPr id="714" name="Google Shape;714;p17"/>
          <p:cNvSpPr/>
          <p:nvPr/>
        </p:nvSpPr>
        <p:spPr>
          <a:xfrm>
            <a:off x="-560273" y="2789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439325" y="3214700"/>
            <a:ext cx="5786100" cy="15444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6930477" y="-282823"/>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17"/>
          <p:cNvGrpSpPr/>
          <p:nvPr/>
        </p:nvGrpSpPr>
        <p:grpSpPr>
          <a:xfrm>
            <a:off x="166131" y="110373"/>
            <a:ext cx="8837212" cy="4930707"/>
            <a:chOff x="166131" y="110373"/>
            <a:chExt cx="8837212" cy="4930707"/>
          </a:xfrm>
        </p:grpSpPr>
        <p:grpSp>
          <p:nvGrpSpPr>
            <p:cNvPr id="718" name="Google Shape;718;p17"/>
            <p:cNvGrpSpPr/>
            <p:nvPr/>
          </p:nvGrpSpPr>
          <p:grpSpPr>
            <a:xfrm rot="10800000">
              <a:off x="8756443" y="4862848"/>
              <a:ext cx="167400" cy="167400"/>
              <a:chOff x="3216925" y="225750"/>
              <a:chExt cx="167400" cy="167400"/>
            </a:xfrm>
          </p:grpSpPr>
          <p:cxnSp>
            <p:nvCxnSpPr>
              <p:cNvPr id="719" name="Google Shape;719;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20" name="Google Shape;720;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21" name="Google Shape;721;p17"/>
            <p:cNvGrpSpPr/>
            <p:nvPr/>
          </p:nvGrpSpPr>
          <p:grpSpPr>
            <a:xfrm rot="10800000">
              <a:off x="4484643" y="4872835"/>
              <a:ext cx="167400" cy="167400"/>
              <a:chOff x="3216925" y="225750"/>
              <a:chExt cx="167400" cy="167400"/>
            </a:xfrm>
          </p:grpSpPr>
          <p:cxnSp>
            <p:nvCxnSpPr>
              <p:cNvPr id="722" name="Google Shape;722;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23" name="Google Shape;723;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24" name="Google Shape;724;p17"/>
            <p:cNvGrpSpPr/>
            <p:nvPr/>
          </p:nvGrpSpPr>
          <p:grpSpPr>
            <a:xfrm rot="10800000">
              <a:off x="8833968" y="2496885"/>
              <a:ext cx="167400" cy="167400"/>
              <a:chOff x="3216925" y="225750"/>
              <a:chExt cx="167400" cy="167400"/>
            </a:xfrm>
          </p:grpSpPr>
          <p:cxnSp>
            <p:nvCxnSpPr>
              <p:cNvPr id="725" name="Google Shape;725;p1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726" name="Google Shape;726;p1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727" name="Google Shape;727;p1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5" name="Google Shape;735;p17"/>
            <p:cNvGrpSpPr/>
            <p:nvPr/>
          </p:nvGrpSpPr>
          <p:grpSpPr>
            <a:xfrm rot="10800000">
              <a:off x="166131" y="4872823"/>
              <a:ext cx="167400" cy="167400"/>
              <a:chOff x="3216925" y="225750"/>
              <a:chExt cx="167400" cy="167400"/>
            </a:xfrm>
          </p:grpSpPr>
          <p:cxnSp>
            <p:nvCxnSpPr>
              <p:cNvPr id="736" name="Google Shape;736;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37" name="Google Shape;737;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738" name="Google Shape;738;p1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0" name="Google Shape;740;p17"/>
            <p:cNvGrpSpPr/>
            <p:nvPr/>
          </p:nvGrpSpPr>
          <p:grpSpPr>
            <a:xfrm rot="10800000">
              <a:off x="166131" y="2484760"/>
              <a:ext cx="167400" cy="167400"/>
              <a:chOff x="3216925" y="225750"/>
              <a:chExt cx="167400" cy="167400"/>
            </a:xfrm>
          </p:grpSpPr>
          <p:cxnSp>
            <p:nvCxnSpPr>
              <p:cNvPr id="741" name="Google Shape;741;p1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742" name="Google Shape;742;p1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743" name="Google Shape;743;p1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17"/>
            <p:cNvGrpSpPr/>
            <p:nvPr/>
          </p:nvGrpSpPr>
          <p:grpSpPr>
            <a:xfrm rot="10800000">
              <a:off x="8756443" y="110373"/>
              <a:ext cx="167400" cy="167400"/>
              <a:chOff x="3216925" y="225750"/>
              <a:chExt cx="167400" cy="167400"/>
            </a:xfrm>
          </p:grpSpPr>
          <p:cxnSp>
            <p:nvCxnSpPr>
              <p:cNvPr id="750" name="Google Shape;750;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1" name="Google Shape;751;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2" name="Google Shape;752;p17"/>
            <p:cNvGrpSpPr/>
            <p:nvPr/>
          </p:nvGrpSpPr>
          <p:grpSpPr>
            <a:xfrm rot="10800000">
              <a:off x="4484643" y="120360"/>
              <a:ext cx="167400" cy="167400"/>
              <a:chOff x="3216925" y="225750"/>
              <a:chExt cx="167400" cy="167400"/>
            </a:xfrm>
          </p:grpSpPr>
          <p:cxnSp>
            <p:nvCxnSpPr>
              <p:cNvPr id="753" name="Google Shape;753;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4" name="Google Shape;754;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5" name="Google Shape;755;p17"/>
            <p:cNvGrpSpPr/>
            <p:nvPr/>
          </p:nvGrpSpPr>
          <p:grpSpPr>
            <a:xfrm rot="10800000">
              <a:off x="166131" y="120348"/>
              <a:ext cx="167400" cy="167400"/>
              <a:chOff x="3216925" y="225750"/>
              <a:chExt cx="167400" cy="167400"/>
            </a:xfrm>
          </p:grpSpPr>
          <p:cxnSp>
            <p:nvCxnSpPr>
              <p:cNvPr id="756" name="Google Shape;756;p1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57" name="Google Shape;757;p1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58" name="Google Shape;758;p17"/>
            <p:cNvGrpSpPr/>
            <p:nvPr/>
          </p:nvGrpSpPr>
          <p:grpSpPr>
            <a:xfrm rot="10800000">
              <a:off x="2325387" y="120348"/>
              <a:ext cx="167400" cy="167400"/>
              <a:chOff x="3216925" y="225750"/>
              <a:chExt cx="167400" cy="167400"/>
            </a:xfrm>
          </p:grpSpPr>
          <p:cxnSp>
            <p:nvCxnSpPr>
              <p:cNvPr id="759" name="Google Shape;759;p1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760" name="Google Shape;760;p1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761" name="Google Shape;761;p17"/>
            <p:cNvGrpSpPr/>
            <p:nvPr/>
          </p:nvGrpSpPr>
          <p:grpSpPr>
            <a:xfrm rot="10800000">
              <a:off x="2325387" y="4872823"/>
              <a:ext cx="167400" cy="167400"/>
              <a:chOff x="3216925" y="225750"/>
              <a:chExt cx="167400" cy="167400"/>
            </a:xfrm>
          </p:grpSpPr>
          <p:cxnSp>
            <p:nvCxnSpPr>
              <p:cNvPr id="762" name="Google Shape;762;p1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763" name="Google Shape;763;p1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764" name="Google Shape;764;p17"/>
            <p:cNvGrpSpPr/>
            <p:nvPr/>
          </p:nvGrpSpPr>
          <p:grpSpPr>
            <a:xfrm rot="10800000">
              <a:off x="6620543" y="120348"/>
              <a:ext cx="167400" cy="167400"/>
              <a:chOff x="3216925" y="225750"/>
              <a:chExt cx="167400" cy="167400"/>
            </a:xfrm>
          </p:grpSpPr>
          <p:cxnSp>
            <p:nvCxnSpPr>
              <p:cNvPr id="765" name="Google Shape;765;p1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766" name="Google Shape;766;p1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767" name="Google Shape;767;p17"/>
            <p:cNvGrpSpPr/>
            <p:nvPr/>
          </p:nvGrpSpPr>
          <p:grpSpPr>
            <a:xfrm rot="10800000">
              <a:off x="6620543" y="4872823"/>
              <a:ext cx="167400" cy="167400"/>
              <a:chOff x="3216925" y="225750"/>
              <a:chExt cx="167400" cy="167400"/>
            </a:xfrm>
          </p:grpSpPr>
          <p:cxnSp>
            <p:nvCxnSpPr>
              <p:cNvPr id="768" name="Google Shape;768;p1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769" name="Google Shape;769;p1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770" name="Google Shape;770;p17"/>
          <p:cNvSpPr txBox="1"/>
          <p:nvPr>
            <p:ph type="title"/>
          </p:nvPr>
        </p:nvSpPr>
        <p:spPr>
          <a:xfrm>
            <a:off x="720000" y="3329400"/>
            <a:ext cx="5209200" cy="127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ctr">
              <a:lnSpc>
                <a:spcPct val="100000"/>
              </a:lnSpc>
              <a:spcBef>
                <a:spcPts val="0"/>
              </a:spcBef>
              <a:spcAft>
                <a:spcPts val="0"/>
              </a:spcAft>
              <a:buClr>
                <a:schemeClr val="dk1"/>
              </a:buClr>
              <a:buSzPts val="3500"/>
              <a:buNone/>
              <a:defRPr>
                <a:solidFill>
                  <a:schemeClr val="dk1"/>
                </a:solidFill>
              </a:defRPr>
            </a:lvl2pPr>
            <a:lvl3pPr lvl="2" algn="ctr">
              <a:lnSpc>
                <a:spcPct val="100000"/>
              </a:lnSpc>
              <a:spcBef>
                <a:spcPts val="0"/>
              </a:spcBef>
              <a:spcAft>
                <a:spcPts val="0"/>
              </a:spcAft>
              <a:buClr>
                <a:schemeClr val="dk1"/>
              </a:buClr>
              <a:buSzPts val="3500"/>
              <a:buNone/>
              <a:defRPr>
                <a:solidFill>
                  <a:schemeClr val="dk1"/>
                </a:solidFill>
              </a:defRPr>
            </a:lvl3pPr>
            <a:lvl4pPr lvl="3" algn="ctr">
              <a:lnSpc>
                <a:spcPct val="100000"/>
              </a:lnSpc>
              <a:spcBef>
                <a:spcPts val="0"/>
              </a:spcBef>
              <a:spcAft>
                <a:spcPts val="0"/>
              </a:spcAft>
              <a:buClr>
                <a:schemeClr val="dk1"/>
              </a:buClr>
              <a:buSzPts val="3500"/>
              <a:buNone/>
              <a:defRPr>
                <a:solidFill>
                  <a:schemeClr val="dk1"/>
                </a:solidFill>
              </a:defRPr>
            </a:lvl4pPr>
            <a:lvl5pPr lvl="4" algn="ctr">
              <a:lnSpc>
                <a:spcPct val="100000"/>
              </a:lnSpc>
              <a:spcBef>
                <a:spcPts val="0"/>
              </a:spcBef>
              <a:spcAft>
                <a:spcPts val="0"/>
              </a:spcAft>
              <a:buClr>
                <a:schemeClr val="dk1"/>
              </a:buClr>
              <a:buSzPts val="3500"/>
              <a:buNone/>
              <a:defRPr>
                <a:solidFill>
                  <a:schemeClr val="dk1"/>
                </a:solidFill>
              </a:defRPr>
            </a:lvl5pPr>
            <a:lvl6pPr lvl="5" algn="ctr">
              <a:lnSpc>
                <a:spcPct val="100000"/>
              </a:lnSpc>
              <a:spcBef>
                <a:spcPts val="0"/>
              </a:spcBef>
              <a:spcAft>
                <a:spcPts val="0"/>
              </a:spcAft>
              <a:buClr>
                <a:schemeClr val="dk1"/>
              </a:buClr>
              <a:buSzPts val="3500"/>
              <a:buNone/>
              <a:defRPr>
                <a:solidFill>
                  <a:schemeClr val="dk1"/>
                </a:solidFill>
              </a:defRPr>
            </a:lvl6pPr>
            <a:lvl7pPr lvl="6" algn="ctr">
              <a:lnSpc>
                <a:spcPct val="100000"/>
              </a:lnSpc>
              <a:spcBef>
                <a:spcPts val="0"/>
              </a:spcBef>
              <a:spcAft>
                <a:spcPts val="0"/>
              </a:spcAft>
              <a:buClr>
                <a:schemeClr val="dk1"/>
              </a:buClr>
              <a:buSzPts val="3500"/>
              <a:buNone/>
              <a:defRPr>
                <a:solidFill>
                  <a:schemeClr val="dk1"/>
                </a:solidFill>
              </a:defRPr>
            </a:lvl7pPr>
            <a:lvl8pPr lvl="7" algn="ctr">
              <a:lnSpc>
                <a:spcPct val="100000"/>
              </a:lnSpc>
              <a:spcBef>
                <a:spcPts val="0"/>
              </a:spcBef>
              <a:spcAft>
                <a:spcPts val="0"/>
              </a:spcAft>
              <a:buClr>
                <a:schemeClr val="dk1"/>
              </a:buClr>
              <a:buSzPts val="3500"/>
              <a:buNone/>
              <a:defRPr>
                <a:solidFill>
                  <a:schemeClr val="dk1"/>
                </a:solidFill>
              </a:defRPr>
            </a:lvl8pPr>
            <a:lvl9pPr lvl="8"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extLst>
    <p:ext uri="{DCECCB84-F9BA-43D5-87BE-67443E8EF086}">
      <p15:sldGuideLst>
        <p15:guide id="1" orient="horz" pos="295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8">
    <p:spTree>
      <p:nvGrpSpPr>
        <p:cNvPr id="771" name="Shape 771"/>
        <p:cNvGrpSpPr/>
        <p:nvPr/>
      </p:nvGrpSpPr>
      <p:grpSpPr>
        <a:xfrm>
          <a:off x="0" y="0"/>
          <a:ext cx="0" cy="0"/>
          <a:chOff x="0" y="0"/>
          <a:chExt cx="0" cy="0"/>
        </a:xfrm>
      </p:grpSpPr>
      <p:sp>
        <p:nvSpPr>
          <p:cNvPr id="772" name="Google Shape;772;p18"/>
          <p:cNvSpPr txBox="1"/>
          <p:nvPr>
            <p:ph type="title"/>
          </p:nvPr>
        </p:nvSpPr>
        <p:spPr>
          <a:xfrm>
            <a:off x="3400750" y="483475"/>
            <a:ext cx="5031600" cy="127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500"/>
              <a:buNone/>
              <a:defRPr>
                <a:solidFill>
                  <a:schemeClr val="dk1"/>
                </a:solidFill>
              </a:defRPr>
            </a:lvl1pPr>
            <a:lvl2pPr lvl="1" algn="ctr">
              <a:lnSpc>
                <a:spcPct val="100000"/>
              </a:lnSpc>
              <a:spcBef>
                <a:spcPts val="0"/>
              </a:spcBef>
              <a:spcAft>
                <a:spcPts val="0"/>
              </a:spcAft>
              <a:buClr>
                <a:schemeClr val="dk1"/>
              </a:buClr>
              <a:buSzPts val="3500"/>
              <a:buNone/>
              <a:defRPr>
                <a:solidFill>
                  <a:schemeClr val="dk1"/>
                </a:solidFill>
              </a:defRPr>
            </a:lvl2pPr>
            <a:lvl3pPr lvl="2" algn="ctr">
              <a:lnSpc>
                <a:spcPct val="100000"/>
              </a:lnSpc>
              <a:spcBef>
                <a:spcPts val="0"/>
              </a:spcBef>
              <a:spcAft>
                <a:spcPts val="0"/>
              </a:spcAft>
              <a:buClr>
                <a:schemeClr val="dk1"/>
              </a:buClr>
              <a:buSzPts val="3500"/>
              <a:buNone/>
              <a:defRPr>
                <a:solidFill>
                  <a:schemeClr val="dk1"/>
                </a:solidFill>
              </a:defRPr>
            </a:lvl3pPr>
            <a:lvl4pPr lvl="3" algn="ctr">
              <a:lnSpc>
                <a:spcPct val="100000"/>
              </a:lnSpc>
              <a:spcBef>
                <a:spcPts val="0"/>
              </a:spcBef>
              <a:spcAft>
                <a:spcPts val="0"/>
              </a:spcAft>
              <a:buClr>
                <a:schemeClr val="dk1"/>
              </a:buClr>
              <a:buSzPts val="3500"/>
              <a:buNone/>
              <a:defRPr>
                <a:solidFill>
                  <a:schemeClr val="dk1"/>
                </a:solidFill>
              </a:defRPr>
            </a:lvl4pPr>
            <a:lvl5pPr lvl="4" algn="ctr">
              <a:lnSpc>
                <a:spcPct val="100000"/>
              </a:lnSpc>
              <a:spcBef>
                <a:spcPts val="0"/>
              </a:spcBef>
              <a:spcAft>
                <a:spcPts val="0"/>
              </a:spcAft>
              <a:buClr>
                <a:schemeClr val="dk1"/>
              </a:buClr>
              <a:buSzPts val="3500"/>
              <a:buNone/>
              <a:defRPr>
                <a:solidFill>
                  <a:schemeClr val="dk1"/>
                </a:solidFill>
              </a:defRPr>
            </a:lvl5pPr>
            <a:lvl6pPr lvl="5" algn="ctr">
              <a:lnSpc>
                <a:spcPct val="100000"/>
              </a:lnSpc>
              <a:spcBef>
                <a:spcPts val="0"/>
              </a:spcBef>
              <a:spcAft>
                <a:spcPts val="0"/>
              </a:spcAft>
              <a:buClr>
                <a:schemeClr val="dk1"/>
              </a:buClr>
              <a:buSzPts val="3500"/>
              <a:buNone/>
              <a:defRPr>
                <a:solidFill>
                  <a:schemeClr val="dk1"/>
                </a:solidFill>
              </a:defRPr>
            </a:lvl6pPr>
            <a:lvl7pPr lvl="6" algn="ctr">
              <a:lnSpc>
                <a:spcPct val="100000"/>
              </a:lnSpc>
              <a:spcBef>
                <a:spcPts val="0"/>
              </a:spcBef>
              <a:spcAft>
                <a:spcPts val="0"/>
              </a:spcAft>
              <a:buClr>
                <a:schemeClr val="dk1"/>
              </a:buClr>
              <a:buSzPts val="3500"/>
              <a:buNone/>
              <a:defRPr>
                <a:solidFill>
                  <a:schemeClr val="dk1"/>
                </a:solidFill>
              </a:defRPr>
            </a:lvl7pPr>
            <a:lvl8pPr lvl="7" algn="ctr">
              <a:lnSpc>
                <a:spcPct val="100000"/>
              </a:lnSpc>
              <a:spcBef>
                <a:spcPts val="0"/>
              </a:spcBef>
              <a:spcAft>
                <a:spcPts val="0"/>
              </a:spcAft>
              <a:buClr>
                <a:schemeClr val="dk1"/>
              </a:buClr>
              <a:buSzPts val="3500"/>
              <a:buNone/>
              <a:defRPr>
                <a:solidFill>
                  <a:schemeClr val="dk1"/>
                </a:solidFill>
              </a:defRPr>
            </a:lvl8pPr>
            <a:lvl9pPr lvl="8" algn="ctr">
              <a:lnSpc>
                <a:spcPct val="100000"/>
              </a:lnSpc>
              <a:spcBef>
                <a:spcPts val="0"/>
              </a:spcBef>
              <a:spcAft>
                <a:spcPts val="0"/>
              </a:spcAft>
              <a:buClr>
                <a:schemeClr val="dk1"/>
              </a:buClr>
              <a:buSzPts val="35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bg>
      <p:bgPr>
        <a:solidFill>
          <a:schemeClr val="dk1"/>
        </a:solidFill>
      </p:bgPr>
    </p:bg>
    <p:spTree>
      <p:nvGrpSpPr>
        <p:cNvPr id="773" name="Shape 773"/>
        <p:cNvGrpSpPr/>
        <p:nvPr/>
      </p:nvGrpSpPr>
      <p:grpSpPr>
        <a:xfrm>
          <a:off x="0" y="0"/>
          <a:ext cx="0" cy="0"/>
          <a:chOff x="0" y="0"/>
          <a:chExt cx="0" cy="0"/>
        </a:xfrm>
      </p:grpSpPr>
      <p:sp>
        <p:nvSpPr>
          <p:cNvPr id="774" name="Google Shape;774;p19"/>
          <p:cNvSpPr/>
          <p:nvPr/>
        </p:nvSpPr>
        <p:spPr>
          <a:xfrm>
            <a:off x="-650900" y="64568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3685625"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9"/>
          <p:cNvSpPr/>
          <p:nvPr/>
        </p:nvSpPr>
        <p:spPr>
          <a:xfrm>
            <a:off x="61216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9"/>
          <p:cNvSpPr txBox="1"/>
          <p:nvPr>
            <p:ph type="title"/>
          </p:nvPr>
        </p:nvSpPr>
        <p:spPr>
          <a:xfrm>
            <a:off x="1825500" y="1564247"/>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79" name="Google Shape;779;p19"/>
          <p:cNvSpPr txBox="1"/>
          <p:nvPr>
            <p:ph idx="1" type="subTitle"/>
          </p:nvPr>
        </p:nvSpPr>
        <p:spPr>
          <a:xfrm>
            <a:off x="1825500" y="2007950"/>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780" name="Google Shape;780;p19"/>
          <p:cNvGrpSpPr/>
          <p:nvPr/>
        </p:nvGrpSpPr>
        <p:grpSpPr>
          <a:xfrm flipH="1">
            <a:off x="137000" y="99118"/>
            <a:ext cx="8837213" cy="4930707"/>
            <a:chOff x="137000" y="99118"/>
            <a:chExt cx="8837213" cy="4930707"/>
          </a:xfrm>
        </p:grpSpPr>
        <p:grpSp>
          <p:nvGrpSpPr>
            <p:cNvPr id="781" name="Google Shape;781;p19"/>
            <p:cNvGrpSpPr/>
            <p:nvPr/>
          </p:nvGrpSpPr>
          <p:grpSpPr>
            <a:xfrm rot="6300016">
              <a:off x="1102154" y="131504"/>
              <a:ext cx="94725" cy="124297"/>
              <a:chOff x="754200" y="3419250"/>
              <a:chExt cx="59900" cy="78600"/>
            </a:xfrm>
          </p:grpSpPr>
          <p:sp>
            <p:nvSpPr>
              <p:cNvPr id="782" name="Google Shape;782;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4" name="Google Shape;784;p19"/>
            <p:cNvGrpSpPr/>
            <p:nvPr/>
          </p:nvGrpSpPr>
          <p:grpSpPr>
            <a:xfrm>
              <a:off x="216500" y="109950"/>
              <a:ext cx="167400" cy="167400"/>
              <a:chOff x="3216925" y="225750"/>
              <a:chExt cx="167400" cy="167400"/>
            </a:xfrm>
          </p:grpSpPr>
          <p:cxnSp>
            <p:nvCxnSpPr>
              <p:cNvPr id="785" name="Google Shape;785;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86" name="Google Shape;786;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87" name="Google Shape;787;p19"/>
            <p:cNvGrpSpPr/>
            <p:nvPr/>
          </p:nvGrpSpPr>
          <p:grpSpPr>
            <a:xfrm>
              <a:off x="4488300" y="99963"/>
              <a:ext cx="167400" cy="167400"/>
              <a:chOff x="3216925" y="225750"/>
              <a:chExt cx="167400" cy="167400"/>
            </a:xfrm>
          </p:grpSpPr>
          <p:cxnSp>
            <p:nvCxnSpPr>
              <p:cNvPr id="788" name="Google Shape;78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89" name="Google Shape;78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90" name="Google Shape;790;p19"/>
            <p:cNvGrpSpPr/>
            <p:nvPr/>
          </p:nvGrpSpPr>
          <p:grpSpPr>
            <a:xfrm>
              <a:off x="138975" y="2475913"/>
              <a:ext cx="167400" cy="167400"/>
              <a:chOff x="3216925" y="225750"/>
              <a:chExt cx="167400" cy="167400"/>
            </a:xfrm>
          </p:grpSpPr>
          <p:cxnSp>
            <p:nvCxnSpPr>
              <p:cNvPr id="791" name="Google Shape;791;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92" name="Google Shape;792;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793" name="Google Shape;793;p1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7" name="Google Shape;797;p19"/>
            <p:cNvGrpSpPr/>
            <p:nvPr/>
          </p:nvGrpSpPr>
          <p:grpSpPr>
            <a:xfrm>
              <a:off x="825029" y="4885065"/>
              <a:ext cx="94726" cy="124298"/>
              <a:chOff x="850570" y="3419250"/>
              <a:chExt cx="59900" cy="78600"/>
            </a:xfrm>
          </p:grpSpPr>
          <p:sp>
            <p:nvSpPr>
              <p:cNvPr id="798" name="Google Shape;798;p1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0" name="Google Shape;800;p1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4" name="Google Shape;804;p19"/>
            <p:cNvGrpSpPr/>
            <p:nvPr/>
          </p:nvGrpSpPr>
          <p:grpSpPr>
            <a:xfrm rot="-3599965">
              <a:off x="7375742" y="131504"/>
              <a:ext cx="94724" cy="124296"/>
              <a:chOff x="754200" y="3419250"/>
              <a:chExt cx="59900" cy="78600"/>
            </a:xfrm>
          </p:grpSpPr>
          <p:sp>
            <p:nvSpPr>
              <p:cNvPr id="805" name="Google Shape;805;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7" name="Google Shape;807;p19"/>
            <p:cNvGrpSpPr/>
            <p:nvPr/>
          </p:nvGrpSpPr>
          <p:grpSpPr>
            <a:xfrm>
              <a:off x="8806813" y="99975"/>
              <a:ext cx="167400" cy="167400"/>
              <a:chOff x="3216925" y="225750"/>
              <a:chExt cx="167400" cy="167400"/>
            </a:xfrm>
          </p:grpSpPr>
          <p:cxnSp>
            <p:nvCxnSpPr>
              <p:cNvPr id="808" name="Google Shape;80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09" name="Google Shape;80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10" name="Google Shape;810;p1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2" name="Google Shape;812;p19"/>
            <p:cNvGrpSpPr/>
            <p:nvPr/>
          </p:nvGrpSpPr>
          <p:grpSpPr>
            <a:xfrm>
              <a:off x="8856929" y="1188340"/>
              <a:ext cx="94726" cy="124298"/>
              <a:chOff x="754200" y="3419250"/>
              <a:chExt cx="59900" cy="78600"/>
            </a:xfrm>
          </p:grpSpPr>
          <p:sp>
            <p:nvSpPr>
              <p:cNvPr id="813" name="Google Shape;813;p1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5" name="Google Shape;815;p19"/>
            <p:cNvGrpSpPr/>
            <p:nvPr/>
          </p:nvGrpSpPr>
          <p:grpSpPr>
            <a:xfrm>
              <a:off x="8806813" y="2488038"/>
              <a:ext cx="167400" cy="167400"/>
              <a:chOff x="3216925" y="225750"/>
              <a:chExt cx="167400" cy="167400"/>
            </a:xfrm>
          </p:grpSpPr>
          <p:cxnSp>
            <p:nvCxnSpPr>
              <p:cNvPr id="816" name="Google Shape;816;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17" name="Google Shape;817;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18" name="Google Shape;818;p1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0" name="Google Shape;820;p19"/>
            <p:cNvGrpSpPr/>
            <p:nvPr/>
          </p:nvGrpSpPr>
          <p:grpSpPr>
            <a:xfrm>
              <a:off x="7256729" y="4845940"/>
              <a:ext cx="94726" cy="124298"/>
              <a:chOff x="1043311" y="3419250"/>
              <a:chExt cx="59900" cy="78600"/>
            </a:xfrm>
          </p:grpSpPr>
          <p:sp>
            <p:nvSpPr>
              <p:cNvPr id="821" name="Google Shape;821;p1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3" name="Google Shape;823;p1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7" name="Google Shape;827;p19"/>
            <p:cNvGrpSpPr/>
            <p:nvPr/>
          </p:nvGrpSpPr>
          <p:grpSpPr>
            <a:xfrm>
              <a:off x="216500" y="4862425"/>
              <a:ext cx="167400" cy="167400"/>
              <a:chOff x="3216925" y="225750"/>
              <a:chExt cx="167400" cy="167400"/>
            </a:xfrm>
          </p:grpSpPr>
          <p:cxnSp>
            <p:nvCxnSpPr>
              <p:cNvPr id="828" name="Google Shape;828;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29" name="Google Shape;829;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30" name="Google Shape;830;p19"/>
            <p:cNvGrpSpPr/>
            <p:nvPr/>
          </p:nvGrpSpPr>
          <p:grpSpPr>
            <a:xfrm>
              <a:off x="4488300" y="4852438"/>
              <a:ext cx="167400" cy="167400"/>
              <a:chOff x="3216925" y="225750"/>
              <a:chExt cx="167400" cy="167400"/>
            </a:xfrm>
          </p:grpSpPr>
          <p:cxnSp>
            <p:nvCxnSpPr>
              <p:cNvPr id="831" name="Google Shape;831;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32" name="Google Shape;832;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33" name="Google Shape;833;p19"/>
            <p:cNvGrpSpPr/>
            <p:nvPr/>
          </p:nvGrpSpPr>
          <p:grpSpPr>
            <a:xfrm>
              <a:off x="8806813" y="4852450"/>
              <a:ext cx="167400" cy="167400"/>
              <a:chOff x="3216925" y="225750"/>
              <a:chExt cx="167400" cy="167400"/>
            </a:xfrm>
          </p:grpSpPr>
          <p:cxnSp>
            <p:nvCxnSpPr>
              <p:cNvPr id="834" name="Google Shape;834;p1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35" name="Google Shape;835;p1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836" name="Google Shape;836;p19"/>
          <p:cNvSpPr txBox="1"/>
          <p:nvPr>
            <p:ph idx="2" type="title"/>
          </p:nvPr>
        </p:nvSpPr>
        <p:spPr>
          <a:xfrm>
            <a:off x="5677500" y="1564256"/>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37" name="Google Shape;837;p19"/>
          <p:cNvSpPr txBox="1"/>
          <p:nvPr>
            <p:ph idx="3" type="subTitle"/>
          </p:nvPr>
        </p:nvSpPr>
        <p:spPr>
          <a:xfrm>
            <a:off x="5677500" y="20079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8" name="Google Shape;838;p19"/>
          <p:cNvSpPr txBox="1"/>
          <p:nvPr>
            <p:ph idx="4" type="title"/>
          </p:nvPr>
        </p:nvSpPr>
        <p:spPr>
          <a:xfrm>
            <a:off x="1825500" y="2996122"/>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39" name="Google Shape;839;p19"/>
          <p:cNvSpPr txBox="1"/>
          <p:nvPr>
            <p:ph idx="5" type="subTitle"/>
          </p:nvPr>
        </p:nvSpPr>
        <p:spPr>
          <a:xfrm>
            <a:off x="1825500" y="34397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0" name="Google Shape;840;p19"/>
          <p:cNvSpPr txBox="1"/>
          <p:nvPr>
            <p:ph idx="6" type="title"/>
          </p:nvPr>
        </p:nvSpPr>
        <p:spPr>
          <a:xfrm>
            <a:off x="5677500" y="2996122"/>
            <a:ext cx="2499600" cy="3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1" name="Google Shape;841;p19"/>
          <p:cNvSpPr txBox="1"/>
          <p:nvPr>
            <p:ph idx="7" type="subTitle"/>
          </p:nvPr>
        </p:nvSpPr>
        <p:spPr>
          <a:xfrm>
            <a:off x="5677500" y="3439763"/>
            <a:ext cx="21321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2" name="Google Shape;842;p19"/>
          <p:cNvSpPr txBox="1"/>
          <p:nvPr>
            <p:ph idx="8"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843" name="Shape 843"/>
        <p:cNvGrpSpPr/>
        <p:nvPr/>
      </p:nvGrpSpPr>
      <p:grpSpPr>
        <a:xfrm>
          <a:off x="0" y="0"/>
          <a:ext cx="0" cy="0"/>
          <a:chOff x="0" y="0"/>
          <a:chExt cx="0" cy="0"/>
        </a:xfrm>
      </p:grpSpPr>
      <p:sp>
        <p:nvSpPr>
          <p:cNvPr id="844" name="Google Shape;844;p20"/>
          <p:cNvSpPr/>
          <p:nvPr/>
        </p:nvSpPr>
        <p:spPr>
          <a:xfrm>
            <a:off x="6338850" y="33948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0"/>
          <p:cNvSpPr/>
          <p:nvPr/>
        </p:nvSpPr>
        <p:spPr>
          <a:xfrm rot="3600076">
            <a:off x="-1136173" y="-214104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6" name="Google Shape;846;p20"/>
          <p:cNvPicPr preferRelativeResize="0"/>
          <p:nvPr/>
        </p:nvPicPr>
        <p:blipFill rotWithShape="1">
          <a:blip r:embed="rId2">
            <a:alphaModFix/>
          </a:blip>
          <a:srcRect b="0" l="0" r="0" t="0"/>
          <a:stretch/>
        </p:blipFill>
        <p:spPr>
          <a:xfrm>
            <a:off x="4572000" y="3671150"/>
            <a:ext cx="2143799" cy="2146949"/>
          </a:xfrm>
          <a:prstGeom prst="rect">
            <a:avLst/>
          </a:prstGeom>
          <a:noFill/>
          <a:ln>
            <a:noFill/>
          </a:ln>
        </p:spPr>
      </p:pic>
      <p:pic>
        <p:nvPicPr>
          <p:cNvPr id="847" name="Google Shape;847;p20"/>
          <p:cNvPicPr preferRelativeResize="0"/>
          <p:nvPr/>
        </p:nvPicPr>
        <p:blipFill rotWithShape="1">
          <a:blip r:embed="rId2">
            <a:alphaModFix/>
          </a:blip>
          <a:srcRect b="0" l="0" r="0" t="0"/>
          <a:stretch/>
        </p:blipFill>
        <p:spPr>
          <a:xfrm>
            <a:off x="6569075" y="1850800"/>
            <a:ext cx="2143799" cy="2146949"/>
          </a:xfrm>
          <a:prstGeom prst="rect">
            <a:avLst/>
          </a:prstGeom>
          <a:noFill/>
          <a:ln>
            <a:noFill/>
          </a:ln>
        </p:spPr>
      </p:pic>
      <p:pic>
        <p:nvPicPr>
          <p:cNvPr id="848" name="Google Shape;848;p20"/>
          <p:cNvPicPr preferRelativeResize="0"/>
          <p:nvPr/>
        </p:nvPicPr>
        <p:blipFill rotWithShape="1">
          <a:blip r:embed="rId2">
            <a:alphaModFix/>
          </a:blip>
          <a:srcRect b="0" l="0" r="0" t="0"/>
          <a:stretch/>
        </p:blipFill>
        <p:spPr>
          <a:xfrm>
            <a:off x="-304800" y="-533475"/>
            <a:ext cx="2143799" cy="2146949"/>
          </a:xfrm>
          <a:prstGeom prst="rect">
            <a:avLst/>
          </a:prstGeom>
          <a:noFill/>
          <a:ln>
            <a:noFill/>
          </a:ln>
        </p:spPr>
      </p:pic>
      <p:grpSp>
        <p:nvGrpSpPr>
          <p:cNvPr id="849" name="Google Shape;849;p20"/>
          <p:cNvGrpSpPr/>
          <p:nvPr/>
        </p:nvGrpSpPr>
        <p:grpSpPr>
          <a:xfrm>
            <a:off x="720000" y="987468"/>
            <a:ext cx="7787700" cy="3783457"/>
            <a:chOff x="720000" y="987468"/>
            <a:chExt cx="7787700" cy="3783457"/>
          </a:xfrm>
        </p:grpSpPr>
        <p:grpSp>
          <p:nvGrpSpPr>
            <p:cNvPr id="850" name="Google Shape;850;p20"/>
            <p:cNvGrpSpPr/>
            <p:nvPr/>
          </p:nvGrpSpPr>
          <p:grpSpPr>
            <a:xfrm>
              <a:off x="805800" y="3502075"/>
              <a:ext cx="167400" cy="167400"/>
              <a:chOff x="3216925" y="225750"/>
              <a:chExt cx="167400" cy="167400"/>
            </a:xfrm>
          </p:grpSpPr>
          <p:cxnSp>
            <p:nvCxnSpPr>
              <p:cNvPr id="851" name="Google Shape;851;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52" name="Google Shape;852;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53" name="Google Shape;853;p20"/>
            <p:cNvSpPr/>
            <p:nvPr/>
          </p:nvSpPr>
          <p:spPr>
            <a:xfrm>
              <a:off x="1253400" y="38068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0"/>
            <p:cNvSpPr/>
            <p:nvPr/>
          </p:nvSpPr>
          <p:spPr>
            <a:xfrm>
              <a:off x="720000" y="43402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20"/>
            <p:cNvGrpSpPr/>
            <p:nvPr/>
          </p:nvGrpSpPr>
          <p:grpSpPr>
            <a:xfrm>
              <a:off x="6101700" y="1989700"/>
              <a:ext cx="167400" cy="167400"/>
              <a:chOff x="3216925" y="225750"/>
              <a:chExt cx="167400" cy="167400"/>
            </a:xfrm>
          </p:grpSpPr>
          <p:cxnSp>
            <p:nvCxnSpPr>
              <p:cNvPr id="856" name="Google Shape;856;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57" name="Google Shape;857;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58" name="Google Shape;858;p20"/>
            <p:cNvGrpSpPr/>
            <p:nvPr/>
          </p:nvGrpSpPr>
          <p:grpSpPr>
            <a:xfrm>
              <a:off x="6711300" y="1380100"/>
              <a:ext cx="167400" cy="167400"/>
              <a:chOff x="3216925" y="225750"/>
              <a:chExt cx="167400" cy="167400"/>
            </a:xfrm>
          </p:grpSpPr>
          <p:cxnSp>
            <p:nvCxnSpPr>
              <p:cNvPr id="859" name="Google Shape;859;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0" name="Google Shape;860;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61" name="Google Shape;861;p20"/>
            <p:cNvGrpSpPr/>
            <p:nvPr/>
          </p:nvGrpSpPr>
          <p:grpSpPr>
            <a:xfrm>
              <a:off x="8340300" y="4603525"/>
              <a:ext cx="167400" cy="167400"/>
              <a:chOff x="3216925" y="225750"/>
              <a:chExt cx="167400" cy="167400"/>
            </a:xfrm>
          </p:grpSpPr>
          <p:cxnSp>
            <p:nvCxnSpPr>
              <p:cNvPr id="862" name="Google Shape;862;p2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3" name="Google Shape;863;p2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64" name="Google Shape;864;p20"/>
            <p:cNvSpPr/>
            <p:nvPr/>
          </p:nvSpPr>
          <p:spPr>
            <a:xfrm>
              <a:off x="6206400" y="9874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5" name="Google Shape;865;p20"/>
          <p:cNvSpPr txBox="1"/>
          <p:nvPr>
            <p:ph hasCustomPrompt="1" type="title"/>
          </p:nvPr>
        </p:nvSpPr>
        <p:spPr>
          <a:xfrm>
            <a:off x="720000" y="1317850"/>
            <a:ext cx="4920900" cy="151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9600">
                <a:solidFill>
                  <a:schemeClr val="lt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66" name="Google Shape;866;p20"/>
          <p:cNvSpPr txBox="1"/>
          <p:nvPr>
            <p:ph idx="1" type="subTitle"/>
          </p:nvPr>
        </p:nvSpPr>
        <p:spPr>
          <a:xfrm>
            <a:off x="720000" y="2829000"/>
            <a:ext cx="4920900" cy="387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3">
    <p:spTree>
      <p:nvGrpSpPr>
        <p:cNvPr id="43" name="Shape 43"/>
        <p:cNvGrpSpPr/>
        <p:nvPr/>
      </p:nvGrpSpPr>
      <p:grpSpPr>
        <a:xfrm>
          <a:off x="0" y="0"/>
          <a:ext cx="0" cy="0"/>
          <a:chOff x="0" y="0"/>
          <a:chExt cx="0" cy="0"/>
        </a:xfrm>
      </p:grpSpPr>
      <p:sp>
        <p:nvSpPr>
          <p:cNvPr id="44" name="Google Shape;44;p3"/>
          <p:cNvSpPr txBox="1"/>
          <p:nvPr>
            <p:ph type="title"/>
          </p:nvPr>
        </p:nvSpPr>
        <p:spPr>
          <a:xfrm>
            <a:off x="3693750" y="1463038"/>
            <a:ext cx="4042500" cy="122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8000">
                <a:solidFill>
                  <a:schemeClr val="lt2"/>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5" name="Google Shape;45;p3"/>
          <p:cNvSpPr/>
          <p:nvPr/>
        </p:nvSpPr>
        <p:spPr>
          <a:xfrm rot="3600076">
            <a:off x="-389798" y="-989115"/>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6751415" y="35223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 name="Google Shape;47;p3"/>
          <p:cNvPicPr preferRelativeResize="0"/>
          <p:nvPr/>
        </p:nvPicPr>
        <p:blipFill rotWithShape="1">
          <a:blip r:embed="rId2">
            <a:alphaModFix/>
          </a:blip>
          <a:srcRect b="0" l="0" r="0" t="0"/>
          <a:stretch/>
        </p:blipFill>
        <p:spPr>
          <a:xfrm>
            <a:off x="-194150" y="-1096288"/>
            <a:ext cx="2143799" cy="2146949"/>
          </a:xfrm>
          <a:prstGeom prst="rect">
            <a:avLst/>
          </a:prstGeom>
          <a:noFill/>
          <a:ln>
            <a:noFill/>
          </a:ln>
        </p:spPr>
      </p:pic>
      <p:pic>
        <p:nvPicPr>
          <p:cNvPr id="48" name="Google Shape;48;p3"/>
          <p:cNvPicPr preferRelativeResize="0"/>
          <p:nvPr/>
        </p:nvPicPr>
        <p:blipFill rotWithShape="1">
          <a:blip r:embed="rId2">
            <a:alphaModFix/>
          </a:blip>
          <a:srcRect b="0" l="0" r="0" t="0"/>
          <a:stretch/>
        </p:blipFill>
        <p:spPr>
          <a:xfrm>
            <a:off x="7651650" y="2727412"/>
            <a:ext cx="2143799" cy="2146949"/>
          </a:xfrm>
          <a:prstGeom prst="rect">
            <a:avLst/>
          </a:prstGeom>
          <a:noFill/>
          <a:ln>
            <a:noFill/>
          </a:ln>
        </p:spPr>
      </p:pic>
      <p:grpSp>
        <p:nvGrpSpPr>
          <p:cNvPr id="49" name="Google Shape;49;p3"/>
          <p:cNvGrpSpPr/>
          <p:nvPr/>
        </p:nvGrpSpPr>
        <p:grpSpPr>
          <a:xfrm flipH="1" rot="10800000">
            <a:off x="825125" y="693884"/>
            <a:ext cx="7598875" cy="3900904"/>
            <a:chOff x="825125" y="693884"/>
            <a:chExt cx="7598875" cy="3900904"/>
          </a:xfrm>
        </p:grpSpPr>
        <p:grpSp>
          <p:nvGrpSpPr>
            <p:cNvPr id="50" name="Google Shape;50;p3"/>
            <p:cNvGrpSpPr/>
            <p:nvPr/>
          </p:nvGrpSpPr>
          <p:grpSpPr>
            <a:xfrm>
              <a:off x="2893050" y="3658213"/>
              <a:ext cx="167400" cy="167400"/>
              <a:chOff x="-197550" y="370975"/>
              <a:chExt cx="167400" cy="167400"/>
            </a:xfrm>
          </p:grpSpPr>
          <p:cxnSp>
            <p:nvCxnSpPr>
              <p:cNvPr id="51" name="Google Shape;51;p3"/>
              <p:cNvCxnSpPr/>
              <p:nvPr/>
            </p:nvCxnSpPr>
            <p:spPr>
              <a:xfrm>
                <a:off x="-113862" y="370975"/>
                <a:ext cx="0" cy="167400"/>
              </a:xfrm>
              <a:prstGeom prst="straightConnector1">
                <a:avLst/>
              </a:prstGeom>
              <a:noFill/>
              <a:ln cap="flat" cmpd="sng" w="19050">
                <a:solidFill>
                  <a:schemeClr val="lt1"/>
                </a:solidFill>
                <a:prstDash val="solid"/>
                <a:round/>
                <a:headEnd len="sm" w="sm" type="none"/>
                <a:tailEnd len="sm" w="sm" type="none"/>
              </a:ln>
            </p:spPr>
          </p:cxnSp>
          <p:cxnSp>
            <p:nvCxnSpPr>
              <p:cNvPr id="52" name="Google Shape;52;p3"/>
              <p:cNvCxnSpPr/>
              <p:nvPr/>
            </p:nvCxnSpPr>
            <p:spPr>
              <a:xfrm rot="10800000">
                <a:off x="-197550" y="454602"/>
                <a:ext cx="167400" cy="0"/>
              </a:xfrm>
              <a:prstGeom prst="straightConnector1">
                <a:avLst/>
              </a:prstGeom>
              <a:noFill/>
              <a:ln cap="flat" cmpd="sng" w="19050">
                <a:solidFill>
                  <a:schemeClr val="lt1"/>
                </a:solidFill>
                <a:prstDash val="solid"/>
                <a:round/>
                <a:headEnd len="sm" w="sm" type="none"/>
                <a:tailEnd len="sm" w="sm" type="none"/>
              </a:ln>
            </p:spPr>
          </p:cxnSp>
        </p:grpSp>
        <p:sp>
          <p:nvSpPr>
            <p:cNvPr id="53" name="Google Shape;53;p3"/>
            <p:cNvSpPr/>
            <p:nvPr/>
          </p:nvSpPr>
          <p:spPr>
            <a:xfrm rot="-5400000">
              <a:off x="5201750" y="1080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3"/>
            <p:cNvGrpSpPr/>
            <p:nvPr/>
          </p:nvGrpSpPr>
          <p:grpSpPr>
            <a:xfrm>
              <a:off x="825125" y="1040084"/>
              <a:ext cx="167400" cy="167400"/>
              <a:chOff x="3216925" y="225750"/>
              <a:chExt cx="167400" cy="167400"/>
            </a:xfrm>
          </p:grpSpPr>
          <p:cxnSp>
            <p:nvCxnSpPr>
              <p:cNvPr id="55" name="Google Shape;55;p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56" name="Google Shape;56;p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57" name="Google Shape;57;p3"/>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
            <p:cNvSpPr/>
            <p:nvPr/>
          </p:nvSpPr>
          <p:spPr>
            <a:xfrm rot="-5400000">
              <a:off x="5582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
            <p:cNvSpPr/>
            <p:nvPr/>
          </p:nvSpPr>
          <p:spPr>
            <a:xfrm rot="-5400000">
              <a:off x="5811350" y="928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3"/>
            <p:cNvGrpSpPr/>
            <p:nvPr/>
          </p:nvGrpSpPr>
          <p:grpSpPr>
            <a:xfrm>
              <a:off x="8256600" y="4427388"/>
              <a:ext cx="167400" cy="167400"/>
              <a:chOff x="3216925" y="225750"/>
              <a:chExt cx="167400" cy="167400"/>
            </a:xfrm>
          </p:grpSpPr>
          <p:cxnSp>
            <p:nvCxnSpPr>
              <p:cNvPr id="62" name="Google Shape;62;p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63" name="Google Shape;63;p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64" name="Google Shape;64;p3"/>
          <p:cNvSpPr txBox="1"/>
          <p:nvPr>
            <p:ph idx="1" type="subTitle"/>
          </p:nvPr>
        </p:nvSpPr>
        <p:spPr>
          <a:xfrm>
            <a:off x="3693750" y="2687638"/>
            <a:ext cx="4042500" cy="99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3"/>
          <p:cNvSpPr/>
          <p:nvPr/>
        </p:nvSpPr>
        <p:spPr>
          <a:xfrm flipH="1" rot="10800000">
            <a:off x="5338075" y="52918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bg>
      <p:bgPr>
        <a:solidFill>
          <a:schemeClr val="dk1"/>
        </a:solidFill>
      </p:bgPr>
    </p:bg>
    <p:spTree>
      <p:nvGrpSpPr>
        <p:cNvPr id="867" name="Shape 867"/>
        <p:cNvGrpSpPr/>
        <p:nvPr/>
      </p:nvGrpSpPr>
      <p:grpSpPr>
        <a:xfrm>
          <a:off x="0" y="0"/>
          <a:ext cx="0" cy="0"/>
          <a:chOff x="0" y="0"/>
          <a:chExt cx="0" cy="0"/>
        </a:xfrm>
      </p:grpSpPr>
      <p:sp>
        <p:nvSpPr>
          <p:cNvPr id="868" name="Google Shape;868;p21"/>
          <p:cNvSpPr/>
          <p:nvPr/>
        </p:nvSpPr>
        <p:spPr>
          <a:xfrm>
            <a:off x="6114700" y="17378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819500" y="-4338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0" name="Google Shape;870;p21"/>
          <p:cNvGrpSpPr/>
          <p:nvPr/>
        </p:nvGrpSpPr>
        <p:grpSpPr>
          <a:xfrm>
            <a:off x="135625" y="3946"/>
            <a:ext cx="8944005" cy="5139556"/>
            <a:chOff x="135625" y="3946"/>
            <a:chExt cx="8944005" cy="5139556"/>
          </a:xfrm>
        </p:grpSpPr>
        <p:grpSp>
          <p:nvGrpSpPr>
            <p:cNvPr id="871" name="Google Shape;871;p21"/>
            <p:cNvGrpSpPr/>
            <p:nvPr/>
          </p:nvGrpSpPr>
          <p:grpSpPr>
            <a:xfrm rot="10800000">
              <a:off x="8756443" y="4862848"/>
              <a:ext cx="167400" cy="167400"/>
              <a:chOff x="3216925" y="225750"/>
              <a:chExt cx="167400" cy="167400"/>
            </a:xfrm>
          </p:grpSpPr>
          <p:cxnSp>
            <p:nvCxnSpPr>
              <p:cNvPr id="872" name="Google Shape;872;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3" name="Google Shape;873;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74" name="Google Shape;874;p21"/>
            <p:cNvGrpSpPr/>
            <p:nvPr/>
          </p:nvGrpSpPr>
          <p:grpSpPr>
            <a:xfrm rot="10800000">
              <a:off x="4484643" y="4872835"/>
              <a:ext cx="167400" cy="167400"/>
              <a:chOff x="3216925" y="225750"/>
              <a:chExt cx="167400" cy="167400"/>
            </a:xfrm>
          </p:grpSpPr>
          <p:cxnSp>
            <p:nvCxnSpPr>
              <p:cNvPr id="875" name="Google Shape;875;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6" name="Google Shape;876;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877" name="Google Shape;877;p21"/>
            <p:cNvGrpSpPr/>
            <p:nvPr/>
          </p:nvGrpSpPr>
          <p:grpSpPr>
            <a:xfrm rot="10800000">
              <a:off x="8833968" y="2496885"/>
              <a:ext cx="167400" cy="167400"/>
              <a:chOff x="3216925" y="225750"/>
              <a:chExt cx="167400" cy="167400"/>
            </a:xfrm>
          </p:grpSpPr>
          <p:cxnSp>
            <p:nvCxnSpPr>
              <p:cNvPr id="878" name="Google Shape;878;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79" name="Google Shape;879;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80" name="Google Shape;880;p21"/>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1"/>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1"/>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1"/>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1"/>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1"/>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1"/>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1"/>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8" name="Google Shape;888;p21"/>
            <p:cNvGrpSpPr/>
            <p:nvPr/>
          </p:nvGrpSpPr>
          <p:grpSpPr>
            <a:xfrm rot="10800000">
              <a:off x="166131" y="4872823"/>
              <a:ext cx="167400" cy="167400"/>
              <a:chOff x="3216925" y="225750"/>
              <a:chExt cx="167400" cy="167400"/>
            </a:xfrm>
          </p:grpSpPr>
          <p:cxnSp>
            <p:nvCxnSpPr>
              <p:cNvPr id="889" name="Google Shape;889;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90" name="Google Shape;890;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91" name="Google Shape;891;p21"/>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1"/>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3" name="Google Shape;893;p21"/>
            <p:cNvGrpSpPr/>
            <p:nvPr/>
          </p:nvGrpSpPr>
          <p:grpSpPr>
            <a:xfrm rot="10800000">
              <a:off x="166131" y="2484760"/>
              <a:ext cx="167400" cy="167400"/>
              <a:chOff x="3216925" y="225750"/>
              <a:chExt cx="167400" cy="167400"/>
            </a:xfrm>
          </p:grpSpPr>
          <p:cxnSp>
            <p:nvCxnSpPr>
              <p:cNvPr id="894" name="Google Shape;894;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95" name="Google Shape;895;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96" name="Google Shape;896;p21"/>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1"/>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1"/>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1"/>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1"/>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1"/>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2" name="Google Shape;902;p21"/>
            <p:cNvGrpSpPr/>
            <p:nvPr/>
          </p:nvGrpSpPr>
          <p:grpSpPr>
            <a:xfrm rot="10800000">
              <a:off x="8756443" y="110373"/>
              <a:ext cx="167400" cy="167400"/>
              <a:chOff x="3216925" y="225750"/>
              <a:chExt cx="167400" cy="167400"/>
            </a:xfrm>
          </p:grpSpPr>
          <p:cxnSp>
            <p:nvCxnSpPr>
              <p:cNvPr id="903" name="Google Shape;903;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04" name="Google Shape;904;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05" name="Google Shape;905;p21"/>
            <p:cNvGrpSpPr/>
            <p:nvPr/>
          </p:nvGrpSpPr>
          <p:grpSpPr>
            <a:xfrm rot="10800000">
              <a:off x="4484643" y="120360"/>
              <a:ext cx="167400" cy="167400"/>
              <a:chOff x="3216925" y="225750"/>
              <a:chExt cx="167400" cy="167400"/>
            </a:xfrm>
          </p:grpSpPr>
          <p:cxnSp>
            <p:nvCxnSpPr>
              <p:cNvPr id="906" name="Google Shape;906;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07" name="Google Shape;907;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08" name="Google Shape;908;p21"/>
            <p:cNvGrpSpPr/>
            <p:nvPr/>
          </p:nvGrpSpPr>
          <p:grpSpPr>
            <a:xfrm rot="10800000">
              <a:off x="166131" y="120348"/>
              <a:ext cx="167400" cy="167400"/>
              <a:chOff x="3216925" y="225750"/>
              <a:chExt cx="167400" cy="167400"/>
            </a:xfrm>
          </p:grpSpPr>
          <p:cxnSp>
            <p:nvCxnSpPr>
              <p:cNvPr id="909" name="Google Shape;909;p2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10" name="Google Shape;910;p2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11" name="Google Shape;911;p21"/>
            <p:cNvGrpSpPr/>
            <p:nvPr/>
          </p:nvGrpSpPr>
          <p:grpSpPr>
            <a:xfrm>
              <a:off x="135625" y="766950"/>
              <a:ext cx="236975" cy="250650"/>
              <a:chOff x="238125" y="3398475"/>
              <a:chExt cx="236975" cy="250650"/>
            </a:xfrm>
          </p:grpSpPr>
          <p:sp>
            <p:nvSpPr>
              <p:cNvPr id="912" name="Google Shape;912;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21"/>
            <p:cNvGrpSpPr/>
            <p:nvPr/>
          </p:nvGrpSpPr>
          <p:grpSpPr>
            <a:xfrm rot="2353736">
              <a:off x="3734624" y="50633"/>
              <a:ext cx="236967" cy="250642"/>
              <a:chOff x="238125" y="3398475"/>
              <a:chExt cx="236975" cy="250650"/>
            </a:xfrm>
          </p:grpSpPr>
          <p:sp>
            <p:nvSpPr>
              <p:cNvPr id="917" name="Google Shape;917;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21"/>
            <p:cNvGrpSpPr/>
            <p:nvPr/>
          </p:nvGrpSpPr>
          <p:grpSpPr>
            <a:xfrm rot="-4500040">
              <a:off x="8809430" y="3191093"/>
              <a:ext cx="236968" cy="250643"/>
              <a:chOff x="238125" y="3398475"/>
              <a:chExt cx="236975" cy="250650"/>
            </a:xfrm>
          </p:grpSpPr>
          <p:sp>
            <p:nvSpPr>
              <p:cNvPr id="922" name="Google Shape;922;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21"/>
            <p:cNvGrpSpPr/>
            <p:nvPr/>
          </p:nvGrpSpPr>
          <p:grpSpPr>
            <a:xfrm rot="-8100000">
              <a:off x="5484782" y="4845778"/>
              <a:ext cx="236973" cy="250648"/>
              <a:chOff x="238125" y="3398475"/>
              <a:chExt cx="236975" cy="250650"/>
            </a:xfrm>
          </p:grpSpPr>
          <p:sp>
            <p:nvSpPr>
              <p:cNvPr id="927" name="Google Shape;927;p2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31" name="Google Shape;931;p2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933" name="Shape 933"/>
        <p:cNvGrpSpPr/>
        <p:nvPr/>
      </p:nvGrpSpPr>
      <p:grpSpPr>
        <a:xfrm>
          <a:off x="0" y="0"/>
          <a:ext cx="0" cy="0"/>
          <a:chOff x="0" y="0"/>
          <a:chExt cx="0" cy="0"/>
        </a:xfrm>
      </p:grpSpPr>
      <p:sp>
        <p:nvSpPr>
          <p:cNvPr id="934" name="Google Shape;934;p22"/>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2"/>
          <p:cNvSpPr/>
          <p:nvPr/>
        </p:nvSpPr>
        <p:spPr>
          <a:xfrm>
            <a:off x="47518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2"/>
          <p:cNvSpPr/>
          <p:nvPr/>
        </p:nvSpPr>
        <p:spPr>
          <a:xfrm>
            <a:off x="427350" y="1464000"/>
            <a:ext cx="3964800" cy="33093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2"/>
          <p:cNvSpPr txBox="1"/>
          <p:nvPr>
            <p:ph idx="1" type="subTitle"/>
          </p:nvPr>
        </p:nvSpPr>
        <p:spPr>
          <a:xfrm>
            <a:off x="975900" y="2787163"/>
            <a:ext cx="2867700" cy="55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39" name="Google Shape;939;p22"/>
          <p:cNvSpPr txBox="1"/>
          <p:nvPr>
            <p:ph idx="2" type="subTitle"/>
          </p:nvPr>
        </p:nvSpPr>
        <p:spPr>
          <a:xfrm>
            <a:off x="5300400" y="2787163"/>
            <a:ext cx="2867700" cy="55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940" name="Google Shape;940;p22"/>
          <p:cNvSpPr txBox="1"/>
          <p:nvPr>
            <p:ph idx="3" type="subTitle"/>
          </p:nvPr>
        </p:nvSpPr>
        <p:spPr>
          <a:xfrm>
            <a:off x="975900" y="3345738"/>
            <a:ext cx="2867700" cy="9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1" name="Google Shape;941;p22"/>
          <p:cNvSpPr txBox="1"/>
          <p:nvPr>
            <p:ph idx="4" type="subTitle"/>
          </p:nvPr>
        </p:nvSpPr>
        <p:spPr>
          <a:xfrm>
            <a:off x="5300400" y="3345738"/>
            <a:ext cx="2867700" cy="9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2" name="Google Shape;942;p22"/>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grpSp>
        <p:nvGrpSpPr>
          <p:cNvPr id="943" name="Google Shape;943;p22"/>
          <p:cNvGrpSpPr/>
          <p:nvPr/>
        </p:nvGrpSpPr>
        <p:grpSpPr>
          <a:xfrm>
            <a:off x="108839" y="99118"/>
            <a:ext cx="8880405" cy="4932570"/>
            <a:chOff x="108839" y="99118"/>
            <a:chExt cx="8880405" cy="4932570"/>
          </a:xfrm>
        </p:grpSpPr>
        <p:grpSp>
          <p:nvGrpSpPr>
            <p:cNvPr id="944" name="Google Shape;944;p22"/>
            <p:cNvGrpSpPr/>
            <p:nvPr/>
          </p:nvGrpSpPr>
          <p:grpSpPr>
            <a:xfrm flipH="1" rot="4499984">
              <a:off x="1073992" y="4873142"/>
              <a:ext cx="94725" cy="124297"/>
              <a:chOff x="754200" y="3419250"/>
              <a:chExt cx="59900" cy="78600"/>
            </a:xfrm>
          </p:grpSpPr>
          <p:sp>
            <p:nvSpPr>
              <p:cNvPr id="945" name="Google Shape;945;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7" name="Google Shape;947;p22"/>
            <p:cNvGrpSpPr/>
            <p:nvPr/>
          </p:nvGrpSpPr>
          <p:grpSpPr>
            <a:xfrm flipH="1" rot="10800000">
              <a:off x="188339" y="4851593"/>
              <a:ext cx="167400" cy="167400"/>
              <a:chOff x="3216925" y="225750"/>
              <a:chExt cx="167400" cy="167400"/>
            </a:xfrm>
          </p:grpSpPr>
          <p:cxnSp>
            <p:nvCxnSpPr>
              <p:cNvPr id="948" name="Google Shape;948;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49" name="Google Shape;949;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50" name="Google Shape;950;p22"/>
            <p:cNvGrpSpPr/>
            <p:nvPr/>
          </p:nvGrpSpPr>
          <p:grpSpPr>
            <a:xfrm flipH="1" rot="10800000">
              <a:off x="4460139" y="4864288"/>
              <a:ext cx="167400" cy="167400"/>
              <a:chOff x="3216925" y="225750"/>
              <a:chExt cx="167400" cy="167400"/>
            </a:xfrm>
          </p:grpSpPr>
          <p:cxnSp>
            <p:nvCxnSpPr>
              <p:cNvPr id="951" name="Google Shape;95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52" name="Google Shape;95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53" name="Google Shape;953;p22"/>
            <p:cNvGrpSpPr/>
            <p:nvPr/>
          </p:nvGrpSpPr>
          <p:grpSpPr>
            <a:xfrm flipH="1" rot="10800000">
              <a:off x="110814" y="2485630"/>
              <a:ext cx="167400" cy="167400"/>
              <a:chOff x="3216925" y="225750"/>
              <a:chExt cx="167400" cy="167400"/>
            </a:xfrm>
          </p:grpSpPr>
          <p:cxnSp>
            <p:nvCxnSpPr>
              <p:cNvPr id="954" name="Google Shape;954;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55" name="Google Shape;955;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956" name="Google Shape;956;p22"/>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2"/>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2"/>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2"/>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0" name="Google Shape;960;p22"/>
            <p:cNvGrpSpPr/>
            <p:nvPr/>
          </p:nvGrpSpPr>
          <p:grpSpPr>
            <a:xfrm flipH="1" rot="10800000">
              <a:off x="796868" y="119580"/>
              <a:ext cx="94726" cy="124298"/>
              <a:chOff x="850570" y="3419250"/>
              <a:chExt cx="59900" cy="78600"/>
            </a:xfrm>
          </p:grpSpPr>
          <p:sp>
            <p:nvSpPr>
              <p:cNvPr id="961" name="Google Shape;961;p2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3" name="Google Shape;963;p22"/>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2"/>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2"/>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2"/>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7" name="Google Shape;967;p22"/>
            <p:cNvGrpSpPr/>
            <p:nvPr/>
          </p:nvGrpSpPr>
          <p:grpSpPr>
            <a:xfrm flipH="1" rot="-7200035">
              <a:off x="7347581" y="4873143"/>
              <a:ext cx="94724" cy="124296"/>
              <a:chOff x="754200" y="3419250"/>
              <a:chExt cx="59900" cy="78600"/>
            </a:xfrm>
          </p:grpSpPr>
          <p:sp>
            <p:nvSpPr>
              <p:cNvPr id="968" name="Google Shape;968;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0" name="Google Shape;970;p22"/>
            <p:cNvGrpSpPr/>
            <p:nvPr/>
          </p:nvGrpSpPr>
          <p:grpSpPr>
            <a:xfrm flipH="1" rot="10800000">
              <a:off x="8778651" y="4861568"/>
              <a:ext cx="167400" cy="167400"/>
              <a:chOff x="3216925" y="225750"/>
              <a:chExt cx="167400" cy="167400"/>
            </a:xfrm>
          </p:grpSpPr>
          <p:cxnSp>
            <p:nvCxnSpPr>
              <p:cNvPr id="971" name="Google Shape;97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72" name="Google Shape;97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973" name="Google Shape;973;p22"/>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2"/>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5" name="Google Shape;975;p22"/>
            <p:cNvGrpSpPr/>
            <p:nvPr/>
          </p:nvGrpSpPr>
          <p:grpSpPr>
            <a:xfrm flipH="1" rot="10800000">
              <a:off x="8778651" y="2473505"/>
              <a:ext cx="167400" cy="167400"/>
              <a:chOff x="3216925" y="225750"/>
              <a:chExt cx="167400" cy="167400"/>
            </a:xfrm>
          </p:grpSpPr>
          <p:cxnSp>
            <p:nvCxnSpPr>
              <p:cNvPr id="976" name="Google Shape;976;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77" name="Google Shape;977;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78" name="Google Shape;978;p22"/>
            <p:cNvGrpSpPr/>
            <p:nvPr/>
          </p:nvGrpSpPr>
          <p:grpSpPr>
            <a:xfrm flipH="1" rot="4499984">
              <a:off x="8869592" y="1752904"/>
              <a:ext cx="94725" cy="124297"/>
              <a:chOff x="754200" y="3419250"/>
              <a:chExt cx="59900" cy="78600"/>
            </a:xfrm>
          </p:grpSpPr>
          <p:sp>
            <p:nvSpPr>
              <p:cNvPr id="979" name="Google Shape;979;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1" name="Google Shape;981;p22"/>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2"/>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3" name="Google Shape;983;p22"/>
            <p:cNvGrpSpPr/>
            <p:nvPr/>
          </p:nvGrpSpPr>
          <p:grpSpPr>
            <a:xfrm flipH="1" rot="10800000">
              <a:off x="7228568" y="158705"/>
              <a:ext cx="94726" cy="124298"/>
              <a:chOff x="1043311" y="3419250"/>
              <a:chExt cx="59900" cy="78600"/>
            </a:xfrm>
          </p:grpSpPr>
          <p:sp>
            <p:nvSpPr>
              <p:cNvPr id="984" name="Google Shape;984;p2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6" name="Google Shape;986;p22"/>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2"/>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2"/>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2"/>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0" name="Google Shape;990;p22"/>
            <p:cNvGrpSpPr/>
            <p:nvPr/>
          </p:nvGrpSpPr>
          <p:grpSpPr>
            <a:xfrm flipH="1" rot="10800000">
              <a:off x="188339" y="99118"/>
              <a:ext cx="167400" cy="167400"/>
              <a:chOff x="3216925" y="225750"/>
              <a:chExt cx="167400" cy="167400"/>
            </a:xfrm>
          </p:grpSpPr>
          <p:cxnSp>
            <p:nvCxnSpPr>
              <p:cNvPr id="991" name="Google Shape;991;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2" name="Google Shape;992;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3" name="Google Shape;993;p22"/>
            <p:cNvGrpSpPr/>
            <p:nvPr/>
          </p:nvGrpSpPr>
          <p:grpSpPr>
            <a:xfrm flipH="1" rot="10800000">
              <a:off x="4460139" y="111813"/>
              <a:ext cx="167400" cy="167400"/>
              <a:chOff x="3216925" y="225750"/>
              <a:chExt cx="167400" cy="167400"/>
            </a:xfrm>
          </p:grpSpPr>
          <p:cxnSp>
            <p:nvCxnSpPr>
              <p:cNvPr id="994" name="Google Shape;994;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5" name="Google Shape;995;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6" name="Google Shape;996;p22"/>
            <p:cNvGrpSpPr/>
            <p:nvPr/>
          </p:nvGrpSpPr>
          <p:grpSpPr>
            <a:xfrm flipH="1" rot="10800000">
              <a:off x="8778651" y="109093"/>
              <a:ext cx="167400" cy="167400"/>
              <a:chOff x="3216925" y="225750"/>
              <a:chExt cx="167400" cy="167400"/>
            </a:xfrm>
          </p:grpSpPr>
          <p:cxnSp>
            <p:nvCxnSpPr>
              <p:cNvPr id="997" name="Google Shape;997;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998" name="Google Shape;998;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999" name="Google Shape;999;p22"/>
            <p:cNvGrpSpPr/>
            <p:nvPr/>
          </p:nvGrpSpPr>
          <p:grpSpPr>
            <a:xfrm flipH="1" rot="10800000">
              <a:off x="4460139" y="1278363"/>
              <a:ext cx="167400" cy="167400"/>
              <a:chOff x="3216925" y="225750"/>
              <a:chExt cx="167400" cy="167400"/>
            </a:xfrm>
          </p:grpSpPr>
          <p:cxnSp>
            <p:nvCxnSpPr>
              <p:cNvPr id="1000" name="Google Shape;1000;p2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01" name="Google Shape;1001;p2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02" name="Google Shape;1002;p22"/>
            <p:cNvGrpSpPr/>
            <p:nvPr/>
          </p:nvGrpSpPr>
          <p:grpSpPr>
            <a:xfrm flipH="1" rot="10800000">
              <a:off x="4485368" y="2597105"/>
              <a:ext cx="94726" cy="124298"/>
              <a:chOff x="1043311" y="3419250"/>
              <a:chExt cx="59900" cy="78600"/>
            </a:xfrm>
          </p:grpSpPr>
          <p:sp>
            <p:nvSpPr>
              <p:cNvPr id="1003" name="Google Shape;1003;p2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22"/>
            <p:cNvGrpSpPr/>
            <p:nvPr/>
          </p:nvGrpSpPr>
          <p:grpSpPr>
            <a:xfrm flipH="1" rot="4499984">
              <a:off x="3230792" y="1219504"/>
              <a:ext cx="94725" cy="124297"/>
              <a:chOff x="754200" y="3419250"/>
              <a:chExt cx="59900" cy="78600"/>
            </a:xfrm>
          </p:grpSpPr>
          <p:sp>
            <p:nvSpPr>
              <p:cNvPr id="1006" name="Google Shape;1006;p2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8" name="Google Shape;1008;p22"/>
            <p:cNvSpPr/>
            <p:nvPr/>
          </p:nvSpPr>
          <p:spPr>
            <a:xfrm flipH="1" rot="10800000">
              <a:off x="9470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2"/>
            <p:cNvSpPr/>
            <p:nvPr/>
          </p:nvSpPr>
          <p:spPr>
            <a:xfrm flipH="1" rot="10800000">
              <a:off x="2394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2"/>
            <p:cNvSpPr/>
            <p:nvPr/>
          </p:nvSpPr>
          <p:spPr>
            <a:xfrm flipH="1" rot="10800000">
              <a:off x="52142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2"/>
            <p:cNvSpPr/>
            <p:nvPr/>
          </p:nvSpPr>
          <p:spPr>
            <a:xfrm flipH="1" rot="10800000">
              <a:off x="66620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2"/>
            <p:cNvSpPr/>
            <p:nvPr/>
          </p:nvSpPr>
          <p:spPr>
            <a:xfrm flipH="1" rot="10800000">
              <a:off x="7576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2"/>
            <p:cNvSpPr/>
            <p:nvPr/>
          </p:nvSpPr>
          <p:spPr>
            <a:xfrm flipH="1" rot="10800000">
              <a:off x="45284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2"/>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015" name="Shape 1015"/>
        <p:cNvGrpSpPr/>
        <p:nvPr/>
      </p:nvGrpSpPr>
      <p:grpSpPr>
        <a:xfrm>
          <a:off x="0" y="0"/>
          <a:ext cx="0" cy="0"/>
          <a:chOff x="0" y="0"/>
          <a:chExt cx="0" cy="0"/>
        </a:xfrm>
      </p:grpSpPr>
      <p:sp>
        <p:nvSpPr>
          <p:cNvPr id="1016" name="Google Shape;1016;p23"/>
          <p:cNvSpPr/>
          <p:nvPr/>
        </p:nvSpPr>
        <p:spPr>
          <a:xfrm>
            <a:off x="2588018" y="539968"/>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720000" y="335167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3"/>
          <p:cNvSpPr txBox="1"/>
          <p:nvPr>
            <p:ph idx="1" type="subTitle"/>
          </p:nvPr>
        </p:nvSpPr>
        <p:spPr>
          <a:xfrm>
            <a:off x="2493450" y="3687225"/>
            <a:ext cx="2348400" cy="43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1019" name="Google Shape;1019;p23"/>
          <p:cNvSpPr txBox="1"/>
          <p:nvPr>
            <p:ph type="title"/>
          </p:nvPr>
        </p:nvSpPr>
        <p:spPr>
          <a:xfrm>
            <a:off x="1602150" y="3724268"/>
            <a:ext cx="676200" cy="36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
        <p:nvSpPr>
          <p:cNvPr id="1020" name="Google Shape;1020;p23"/>
          <p:cNvSpPr txBox="1"/>
          <p:nvPr>
            <p:ph idx="2" type="subTitle"/>
          </p:nvPr>
        </p:nvSpPr>
        <p:spPr>
          <a:xfrm>
            <a:off x="5056950" y="3579375"/>
            <a:ext cx="2538000" cy="65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grpSp>
        <p:nvGrpSpPr>
          <p:cNvPr id="1021" name="Google Shape;1021;p23"/>
          <p:cNvGrpSpPr/>
          <p:nvPr/>
        </p:nvGrpSpPr>
        <p:grpSpPr>
          <a:xfrm rot="10800000">
            <a:off x="108839" y="99118"/>
            <a:ext cx="8880405" cy="4932570"/>
            <a:chOff x="108839" y="99118"/>
            <a:chExt cx="8880405" cy="4932570"/>
          </a:xfrm>
        </p:grpSpPr>
        <p:grpSp>
          <p:nvGrpSpPr>
            <p:cNvPr id="1022" name="Google Shape;1022;p23"/>
            <p:cNvGrpSpPr/>
            <p:nvPr/>
          </p:nvGrpSpPr>
          <p:grpSpPr>
            <a:xfrm flipH="1" rot="4499984">
              <a:off x="1073992" y="4873142"/>
              <a:ext cx="94725" cy="124297"/>
              <a:chOff x="754200" y="3419250"/>
              <a:chExt cx="59900" cy="78600"/>
            </a:xfrm>
          </p:grpSpPr>
          <p:sp>
            <p:nvSpPr>
              <p:cNvPr id="1023" name="Google Shape;1023;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5" name="Google Shape;1025;p23"/>
            <p:cNvGrpSpPr/>
            <p:nvPr/>
          </p:nvGrpSpPr>
          <p:grpSpPr>
            <a:xfrm flipH="1" rot="10800000">
              <a:off x="188339" y="4851593"/>
              <a:ext cx="167400" cy="167400"/>
              <a:chOff x="3216925" y="225750"/>
              <a:chExt cx="167400" cy="167400"/>
            </a:xfrm>
          </p:grpSpPr>
          <p:cxnSp>
            <p:nvCxnSpPr>
              <p:cNvPr id="1026" name="Google Shape;1026;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27" name="Google Shape;1027;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28" name="Google Shape;1028;p23"/>
            <p:cNvGrpSpPr/>
            <p:nvPr/>
          </p:nvGrpSpPr>
          <p:grpSpPr>
            <a:xfrm flipH="1" rot="10800000">
              <a:off x="4460139" y="4864288"/>
              <a:ext cx="167400" cy="167400"/>
              <a:chOff x="3216925" y="225750"/>
              <a:chExt cx="167400" cy="167400"/>
            </a:xfrm>
          </p:grpSpPr>
          <p:cxnSp>
            <p:nvCxnSpPr>
              <p:cNvPr id="1029" name="Google Shape;102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0" name="Google Shape;103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31" name="Google Shape;1031;p23"/>
            <p:cNvGrpSpPr/>
            <p:nvPr/>
          </p:nvGrpSpPr>
          <p:grpSpPr>
            <a:xfrm flipH="1" rot="10800000">
              <a:off x="110814" y="2485630"/>
              <a:ext cx="167400" cy="167400"/>
              <a:chOff x="3216925" y="225750"/>
              <a:chExt cx="167400" cy="167400"/>
            </a:xfrm>
          </p:grpSpPr>
          <p:cxnSp>
            <p:nvCxnSpPr>
              <p:cNvPr id="1032" name="Google Shape;1032;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3" name="Google Shape;1033;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034" name="Google Shape;1034;p23"/>
            <p:cNvSpPr/>
            <p:nvPr/>
          </p:nvSpPr>
          <p:spPr>
            <a:xfrm flipH="1" rot="10800000">
              <a:off x="2612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3"/>
            <p:cNvSpPr/>
            <p:nvPr/>
          </p:nvSpPr>
          <p:spPr>
            <a:xfrm flipH="1" rot="10800000">
              <a:off x="261239"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3"/>
            <p:cNvSpPr/>
            <p:nvPr/>
          </p:nvSpPr>
          <p:spPr>
            <a:xfrm flipH="1" rot="10800000">
              <a:off x="108839"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3"/>
            <p:cNvSpPr/>
            <p:nvPr/>
          </p:nvSpPr>
          <p:spPr>
            <a:xfrm flipH="1" rot="10800000">
              <a:off x="261239"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8" name="Google Shape;1038;p23"/>
            <p:cNvGrpSpPr/>
            <p:nvPr/>
          </p:nvGrpSpPr>
          <p:grpSpPr>
            <a:xfrm flipH="1" rot="10800000">
              <a:off x="796868" y="119580"/>
              <a:ext cx="94726" cy="124298"/>
              <a:chOff x="850570" y="3419250"/>
              <a:chExt cx="59900" cy="78600"/>
            </a:xfrm>
          </p:grpSpPr>
          <p:sp>
            <p:nvSpPr>
              <p:cNvPr id="1039" name="Google Shape;1039;p2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1" name="Google Shape;1041;p23"/>
            <p:cNvSpPr/>
            <p:nvPr/>
          </p:nvSpPr>
          <p:spPr>
            <a:xfrm flipH="1" rot="10800000">
              <a:off x="28520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3"/>
            <p:cNvSpPr/>
            <p:nvPr/>
          </p:nvSpPr>
          <p:spPr>
            <a:xfrm flipH="1" rot="10800000">
              <a:off x="4071239"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3"/>
            <p:cNvSpPr/>
            <p:nvPr/>
          </p:nvSpPr>
          <p:spPr>
            <a:xfrm flipH="1" rot="10800000">
              <a:off x="5214239"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3"/>
            <p:cNvSpPr/>
            <p:nvPr/>
          </p:nvSpPr>
          <p:spPr>
            <a:xfrm flipH="1" rot="10800000">
              <a:off x="5976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5" name="Google Shape;1045;p23"/>
            <p:cNvGrpSpPr/>
            <p:nvPr/>
          </p:nvGrpSpPr>
          <p:grpSpPr>
            <a:xfrm flipH="1" rot="-7200035">
              <a:off x="7347581" y="4873143"/>
              <a:ext cx="94724" cy="124296"/>
              <a:chOff x="754200" y="3419250"/>
              <a:chExt cx="59900" cy="78600"/>
            </a:xfrm>
          </p:grpSpPr>
          <p:sp>
            <p:nvSpPr>
              <p:cNvPr id="1046" name="Google Shape;1046;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8" name="Google Shape;1048;p23"/>
            <p:cNvGrpSpPr/>
            <p:nvPr/>
          </p:nvGrpSpPr>
          <p:grpSpPr>
            <a:xfrm flipH="1" rot="10800000">
              <a:off x="8778651" y="4861568"/>
              <a:ext cx="167400" cy="167400"/>
              <a:chOff x="3216925" y="225750"/>
              <a:chExt cx="167400" cy="167400"/>
            </a:xfrm>
          </p:grpSpPr>
          <p:cxnSp>
            <p:nvCxnSpPr>
              <p:cNvPr id="1049" name="Google Shape;104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50" name="Google Shape;105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051" name="Google Shape;1051;p23"/>
            <p:cNvSpPr/>
            <p:nvPr/>
          </p:nvSpPr>
          <p:spPr>
            <a:xfrm flipH="1" rot="10800000">
              <a:off x="7881239"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3"/>
            <p:cNvSpPr/>
            <p:nvPr/>
          </p:nvSpPr>
          <p:spPr>
            <a:xfrm flipH="1" rot="10800000">
              <a:off x="8871839"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3" name="Google Shape;1053;p23"/>
            <p:cNvGrpSpPr/>
            <p:nvPr/>
          </p:nvGrpSpPr>
          <p:grpSpPr>
            <a:xfrm flipH="1" rot="10800000">
              <a:off x="8778651" y="2473505"/>
              <a:ext cx="167400" cy="167400"/>
              <a:chOff x="3216925" y="225750"/>
              <a:chExt cx="167400" cy="167400"/>
            </a:xfrm>
          </p:grpSpPr>
          <p:cxnSp>
            <p:nvCxnSpPr>
              <p:cNvPr id="1054" name="Google Shape;1054;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55" name="Google Shape;1055;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56" name="Google Shape;1056;p23"/>
            <p:cNvGrpSpPr/>
            <p:nvPr/>
          </p:nvGrpSpPr>
          <p:grpSpPr>
            <a:xfrm flipH="1" rot="4499984">
              <a:off x="8869592" y="1752904"/>
              <a:ext cx="94725" cy="124297"/>
              <a:chOff x="754200" y="3419250"/>
              <a:chExt cx="59900" cy="78600"/>
            </a:xfrm>
          </p:grpSpPr>
          <p:sp>
            <p:nvSpPr>
              <p:cNvPr id="1057" name="Google Shape;1057;p2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9" name="Google Shape;1059;p23"/>
            <p:cNvSpPr/>
            <p:nvPr/>
          </p:nvSpPr>
          <p:spPr>
            <a:xfrm flipH="1" rot="10800000">
              <a:off x="8871839"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3"/>
            <p:cNvSpPr/>
            <p:nvPr/>
          </p:nvSpPr>
          <p:spPr>
            <a:xfrm flipH="1" rot="10800000">
              <a:off x="81860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1" name="Google Shape;1061;p23"/>
            <p:cNvGrpSpPr/>
            <p:nvPr/>
          </p:nvGrpSpPr>
          <p:grpSpPr>
            <a:xfrm flipH="1" rot="10800000">
              <a:off x="7228568" y="158705"/>
              <a:ext cx="94726" cy="124298"/>
              <a:chOff x="1043311" y="3419250"/>
              <a:chExt cx="59900" cy="78600"/>
            </a:xfrm>
          </p:grpSpPr>
          <p:sp>
            <p:nvSpPr>
              <p:cNvPr id="1062" name="Google Shape;1062;p2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4" name="Google Shape;1064;p23"/>
            <p:cNvSpPr/>
            <p:nvPr/>
          </p:nvSpPr>
          <p:spPr>
            <a:xfrm flipH="1" rot="10800000">
              <a:off x="59000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3"/>
            <p:cNvSpPr/>
            <p:nvPr/>
          </p:nvSpPr>
          <p:spPr>
            <a:xfrm flipH="1" rot="10800000">
              <a:off x="4147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3"/>
            <p:cNvSpPr/>
            <p:nvPr/>
          </p:nvSpPr>
          <p:spPr>
            <a:xfrm flipH="1" rot="10800000">
              <a:off x="1937639"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3"/>
            <p:cNvSpPr/>
            <p:nvPr/>
          </p:nvSpPr>
          <p:spPr>
            <a:xfrm flipH="1" rot="10800000">
              <a:off x="3004439"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8" name="Google Shape;1068;p23"/>
            <p:cNvGrpSpPr/>
            <p:nvPr/>
          </p:nvGrpSpPr>
          <p:grpSpPr>
            <a:xfrm flipH="1" rot="10800000">
              <a:off x="188339" y="99118"/>
              <a:ext cx="167400" cy="167400"/>
              <a:chOff x="3216925" y="225750"/>
              <a:chExt cx="167400" cy="167400"/>
            </a:xfrm>
          </p:grpSpPr>
          <p:cxnSp>
            <p:nvCxnSpPr>
              <p:cNvPr id="1069" name="Google Shape;1069;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0" name="Google Shape;1070;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1" name="Google Shape;1071;p23"/>
            <p:cNvGrpSpPr/>
            <p:nvPr/>
          </p:nvGrpSpPr>
          <p:grpSpPr>
            <a:xfrm flipH="1" rot="10800000">
              <a:off x="4460139" y="111813"/>
              <a:ext cx="167400" cy="167400"/>
              <a:chOff x="3216925" y="225750"/>
              <a:chExt cx="167400" cy="167400"/>
            </a:xfrm>
          </p:grpSpPr>
          <p:cxnSp>
            <p:nvCxnSpPr>
              <p:cNvPr id="1072" name="Google Shape;1072;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3" name="Google Shape;1073;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4" name="Google Shape;1074;p23"/>
            <p:cNvGrpSpPr/>
            <p:nvPr/>
          </p:nvGrpSpPr>
          <p:grpSpPr>
            <a:xfrm flipH="1" rot="10800000">
              <a:off x="8778651" y="109093"/>
              <a:ext cx="167400" cy="167400"/>
              <a:chOff x="3216925" y="225750"/>
              <a:chExt cx="167400" cy="167400"/>
            </a:xfrm>
          </p:grpSpPr>
          <p:cxnSp>
            <p:nvCxnSpPr>
              <p:cNvPr id="1075" name="Google Shape;1075;p2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6" name="Google Shape;1076;p2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7" name="Google Shape;1077;p23"/>
            <p:cNvGrpSpPr/>
            <p:nvPr/>
          </p:nvGrpSpPr>
          <p:grpSpPr>
            <a:xfrm flipH="1" rot="10800000">
              <a:off x="3256651" y="2212713"/>
              <a:ext cx="167400" cy="167400"/>
              <a:chOff x="2013438" y="-708600"/>
              <a:chExt cx="167400" cy="167400"/>
            </a:xfrm>
          </p:grpSpPr>
          <p:cxnSp>
            <p:nvCxnSpPr>
              <p:cNvPr id="1078" name="Google Shape;1078;p23"/>
              <p:cNvCxnSpPr/>
              <p:nvPr/>
            </p:nvCxnSpPr>
            <p:spPr>
              <a:xfrm>
                <a:off x="2097126" y="-708600"/>
                <a:ext cx="0" cy="167400"/>
              </a:xfrm>
              <a:prstGeom prst="straightConnector1">
                <a:avLst/>
              </a:prstGeom>
              <a:noFill/>
              <a:ln cap="flat" cmpd="sng" w="19050">
                <a:solidFill>
                  <a:schemeClr val="lt1"/>
                </a:solidFill>
                <a:prstDash val="solid"/>
                <a:round/>
                <a:headEnd len="sm" w="sm" type="none"/>
                <a:tailEnd len="sm" w="sm" type="none"/>
              </a:ln>
            </p:spPr>
          </p:cxnSp>
          <p:cxnSp>
            <p:nvCxnSpPr>
              <p:cNvPr id="1079" name="Google Shape;1079;p23"/>
              <p:cNvCxnSpPr/>
              <p:nvPr/>
            </p:nvCxnSpPr>
            <p:spPr>
              <a:xfrm rot="10800000">
                <a:off x="2013438" y="-624973"/>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80" name="Google Shape;1080;p23"/>
            <p:cNvGrpSpPr/>
            <p:nvPr/>
          </p:nvGrpSpPr>
          <p:grpSpPr>
            <a:xfrm flipH="1" rot="10800000">
              <a:off x="4485368" y="2597105"/>
              <a:ext cx="94726" cy="124298"/>
              <a:chOff x="1043311" y="3419250"/>
              <a:chExt cx="59900" cy="78600"/>
            </a:xfrm>
          </p:grpSpPr>
          <p:sp>
            <p:nvSpPr>
              <p:cNvPr id="1081" name="Google Shape;1081;p2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p23"/>
            <p:cNvGrpSpPr/>
            <p:nvPr/>
          </p:nvGrpSpPr>
          <p:grpSpPr>
            <a:xfrm flipH="1" rot="4499984">
              <a:off x="3292992" y="465154"/>
              <a:ext cx="94725" cy="124297"/>
              <a:chOff x="1204783" y="3257794"/>
              <a:chExt cx="59900" cy="78600"/>
            </a:xfrm>
          </p:grpSpPr>
          <p:sp>
            <p:nvSpPr>
              <p:cNvPr id="1084" name="Google Shape;1084;p23"/>
              <p:cNvSpPr/>
              <p:nvPr/>
            </p:nvSpPr>
            <p:spPr>
              <a:xfrm>
                <a:off x="1204783" y="3257794"/>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1204783" y="3289094"/>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6" name="Google Shape;1086;p23"/>
            <p:cNvSpPr/>
            <p:nvPr/>
          </p:nvSpPr>
          <p:spPr>
            <a:xfrm flipH="1" rot="10800000">
              <a:off x="337439" y="1350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flipH="1" rot="10800000">
              <a:off x="23948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3"/>
            <p:cNvSpPr/>
            <p:nvPr/>
          </p:nvSpPr>
          <p:spPr>
            <a:xfrm flipH="1" rot="10800000">
              <a:off x="5214239" y="436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3"/>
            <p:cNvSpPr/>
            <p:nvPr/>
          </p:nvSpPr>
          <p:spPr>
            <a:xfrm flipH="1" rot="10800000">
              <a:off x="6662039" y="2188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flipH="1" rot="10800000">
              <a:off x="7576439" y="2341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3"/>
            <p:cNvSpPr/>
            <p:nvPr/>
          </p:nvSpPr>
          <p:spPr>
            <a:xfrm flipH="1" rot="10800000">
              <a:off x="4528439" y="2493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flipH="1" rot="10800000">
              <a:off x="4528439" y="3865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3" name="Google Shape;1093;p23"/>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720000" y="1666725"/>
            <a:ext cx="7704000" cy="11076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txBox="1"/>
          <p:nvPr>
            <p:ph idx="3"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1096" name="Google Shape;1096;p23"/>
          <p:cNvSpPr txBox="1"/>
          <p:nvPr>
            <p:ph idx="4" type="subTitle"/>
          </p:nvPr>
        </p:nvSpPr>
        <p:spPr>
          <a:xfrm>
            <a:off x="2493450" y="1969238"/>
            <a:ext cx="2348400" cy="43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2pPr>
            <a:lvl3pPr lvl="2"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3pPr>
            <a:lvl4pPr lvl="3"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4pPr>
            <a:lvl5pPr lvl="4"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5pPr>
            <a:lvl6pPr lvl="5"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6pPr>
            <a:lvl7pPr lvl="6"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7pPr>
            <a:lvl8pPr lvl="7"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8pPr>
            <a:lvl9pPr lvl="8" algn="ctr">
              <a:lnSpc>
                <a:spcPct val="100000"/>
              </a:lnSpc>
              <a:spcBef>
                <a:spcPts val="0"/>
              </a:spcBef>
              <a:spcAft>
                <a:spcPts val="0"/>
              </a:spcAft>
              <a:buClr>
                <a:schemeClr val="lt2"/>
              </a:buClr>
              <a:buSzPts val="2500"/>
              <a:buFont typeface="Open Sans"/>
              <a:buNone/>
              <a:defRPr b="1" sz="2500">
                <a:solidFill>
                  <a:schemeClr val="lt2"/>
                </a:solidFill>
                <a:latin typeface="Open Sans"/>
                <a:ea typeface="Open Sans"/>
                <a:cs typeface="Open Sans"/>
                <a:sym typeface="Open Sans"/>
              </a:defRPr>
            </a:lvl9pPr>
          </a:lstStyle>
          <a:p/>
        </p:txBody>
      </p:sp>
      <p:sp>
        <p:nvSpPr>
          <p:cNvPr id="1097" name="Google Shape;1097;p23"/>
          <p:cNvSpPr txBox="1"/>
          <p:nvPr>
            <p:ph idx="5" type="subTitle"/>
          </p:nvPr>
        </p:nvSpPr>
        <p:spPr>
          <a:xfrm>
            <a:off x="5056950" y="1833338"/>
            <a:ext cx="2538000" cy="65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098" name="Google Shape;1098;p23"/>
          <p:cNvSpPr txBox="1"/>
          <p:nvPr>
            <p:ph idx="6" type="title"/>
          </p:nvPr>
        </p:nvSpPr>
        <p:spPr>
          <a:xfrm>
            <a:off x="1602156" y="2043331"/>
            <a:ext cx="676200" cy="36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l">
              <a:lnSpc>
                <a:spcPct val="100000"/>
              </a:lnSpc>
              <a:spcBef>
                <a:spcPts val="0"/>
              </a:spcBef>
              <a:spcAft>
                <a:spcPts val="0"/>
              </a:spcAft>
              <a:buClr>
                <a:schemeClr val="lt2"/>
              </a:buClr>
              <a:buSzPts val="3000"/>
              <a:buNone/>
              <a:defRPr sz="3000">
                <a:solidFill>
                  <a:schemeClr val="lt2"/>
                </a:solidFill>
              </a:defRPr>
            </a:lvl2pPr>
            <a:lvl3pPr lvl="2" algn="l">
              <a:lnSpc>
                <a:spcPct val="100000"/>
              </a:lnSpc>
              <a:spcBef>
                <a:spcPts val="0"/>
              </a:spcBef>
              <a:spcAft>
                <a:spcPts val="0"/>
              </a:spcAft>
              <a:buClr>
                <a:schemeClr val="lt2"/>
              </a:buClr>
              <a:buSzPts val="3000"/>
              <a:buNone/>
              <a:defRPr sz="3000">
                <a:solidFill>
                  <a:schemeClr val="lt2"/>
                </a:solidFill>
              </a:defRPr>
            </a:lvl3pPr>
            <a:lvl4pPr lvl="3" algn="l">
              <a:lnSpc>
                <a:spcPct val="100000"/>
              </a:lnSpc>
              <a:spcBef>
                <a:spcPts val="0"/>
              </a:spcBef>
              <a:spcAft>
                <a:spcPts val="0"/>
              </a:spcAft>
              <a:buClr>
                <a:schemeClr val="lt2"/>
              </a:buClr>
              <a:buSzPts val="3000"/>
              <a:buNone/>
              <a:defRPr sz="3000">
                <a:solidFill>
                  <a:schemeClr val="lt2"/>
                </a:solidFill>
              </a:defRPr>
            </a:lvl4pPr>
            <a:lvl5pPr lvl="4" algn="l">
              <a:lnSpc>
                <a:spcPct val="100000"/>
              </a:lnSpc>
              <a:spcBef>
                <a:spcPts val="0"/>
              </a:spcBef>
              <a:spcAft>
                <a:spcPts val="0"/>
              </a:spcAft>
              <a:buClr>
                <a:schemeClr val="lt2"/>
              </a:buClr>
              <a:buSzPts val="3000"/>
              <a:buNone/>
              <a:defRPr sz="3000">
                <a:solidFill>
                  <a:schemeClr val="lt2"/>
                </a:solidFill>
              </a:defRPr>
            </a:lvl5pPr>
            <a:lvl6pPr lvl="5" algn="l">
              <a:lnSpc>
                <a:spcPct val="100000"/>
              </a:lnSpc>
              <a:spcBef>
                <a:spcPts val="0"/>
              </a:spcBef>
              <a:spcAft>
                <a:spcPts val="0"/>
              </a:spcAft>
              <a:buClr>
                <a:schemeClr val="lt2"/>
              </a:buClr>
              <a:buSzPts val="3000"/>
              <a:buNone/>
              <a:defRPr sz="3000">
                <a:solidFill>
                  <a:schemeClr val="lt2"/>
                </a:solidFill>
              </a:defRPr>
            </a:lvl6pPr>
            <a:lvl7pPr lvl="6" algn="l">
              <a:lnSpc>
                <a:spcPct val="100000"/>
              </a:lnSpc>
              <a:spcBef>
                <a:spcPts val="0"/>
              </a:spcBef>
              <a:spcAft>
                <a:spcPts val="0"/>
              </a:spcAft>
              <a:buClr>
                <a:schemeClr val="lt2"/>
              </a:buClr>
              <a:buSzPts val="3000"/>
              <a:buNone/>
              <a:defRPr sz="3000">
                <a:solidFill>
                  <a:schemeClr val="lt2"/>
                </a:solidFill>
              </a:defRPr>
            </a:lvl7pPr>
            <a:lvl8pPr lvl="7" algn="l">
              <a:lnSpc>
                <a:spcPct val="100000"/>
              </a:lnSpc>
              <a:spcBef>
                <a:spcPts val="0"/>
              </a:spcBef>
              <a:spcAft>
                <a:spcPts val="0"/>
              </a:spcAft>
              <a:buClr>
                <a:schemeClr val="lt2"/>
              </a:buClr>
              <a:buSzPts val="3000"/>
              <a:buNone/>
              <a:defRPr sz="3000">
                <a:solidFill>
                  <a:schemeClr val="lt2"/>
                </a:solidFill>
              </a:defRPr>
            </a:lvl8pPr>
            <a:lvl9pPr lvl="8" algn="l">
              <a:lnSpc>
                <a:spcPct val="100000"/>
              </a:lnSpc>
              <a:spcBef>
                <a:spcPts val="0"/>
              </a:spcBef>
              <a:spcAft>
                <a:spcPts val="0"/>
              </a:spcAft>
              <a:buClr>
                <a:schemeClr val="lt2"/>
              </a:buClr>
              <a:buSzPts val="3000"/>
              <a:buNone/>
              <a:defRPr sz="3000">
                <a:solidFill>
                  <a:schemeClr val="l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099" name="Shape 1099"/>
        <p:cNvGrpSpPr/>
        <p:nvPr/>
      </p:nvGrpSpPr>
      <p:grpSpPr>
        <a:xfrm>
          <a:off x="0" y="0"/>
          <a:ext cx="0" cy="0"/>
          <a:chOff x="0" y="0"/>
          <a:chExt cx="0" cy="0"/>
        </a:xfrm>
      </p:grpSpPr>
      <p:sp>
        <p:nvSpPr>
          <p:cNvPr id="1100" name="Google Shape;1100;p24"/>
          <p:cNvSpPr/>
          <p:nvPr/>
        </p:nvSpPr>
        <p:spPr>
          <a:xfrm>
            <a:off x="2899352"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1" name="Google Shape;1101;p24"/>
          <p:cNvPicPr preferRelativeResize="0"/>
          <p:nvPr/>
        </p:nvPicPr>
        <p:blipFill rotWithShape="1">
          <a:blip r:embed="rId2">
            <a:alphaModFix/>
          </a:blip>
          <a:srcRect b="0" l="0" r="0" t="0"/>
          <a:stretch/>
        </p:blipFill>
        <p:spPr>
          <a:xfrm>
            <a:off x="6991925" y="2996550"/>
            <a:ext cx="2143799" cy="2146949"/>
          </a:xfrm>
          <a:prstGeom prst="rect">
            <a:avLst/>
          </a:prstGeom>
          <a:noFill/>
          <a:ln>
            <a:noFill/>
          </a:ln>
        </p:spPr>
      </p:pic>
      <p:pic>
        <p:nvPicPr>
          <p:cNvPr id="1102" name="Google Shape;1102;p24"/>
          <p:cNvPicPr preferRelativeResize="0"/>
          <p:nvPr/>
        </p:nvPicPr>
        <p:blipFill rotWithShape="1">
          <a:blip r:embed="rId2">
            <a:alphaModFix/>
          </a:blip>
          <a:srcRect b="0" l="0" r="0" t="0"/>
          <a:stretch/>
        </p:blipFill>
        <p:spPr>
          <a:xfrm>
            <a:off x="0" y="0"/>
            <a:ext cx="2143799" cy="2146949"/>
          </a:xfrm>
          <a:prstGeom prst="rect">
            <a:avLst/>
          </a:prstGeom>
          <a:noFill/>
          <a:ln>
            <a:noFill/>
          </a:ln>
        </p:spPr>
      </p:pic>
      <p:pic>
        <p:nvPicPr>
          <p:cNvPr id="1103" name="Google Shape;1103;p24"/>
          <p:cNvPicPr preferRelativeResize="0"/>
          <p:nvPr/>
        </p:nvPicPr>
        <p:blipFill rotWithShape="1">
          <a:blip r:embed="rId2">
            <a:alphaModFix/>
          </a:blip>
          <a:srcRect b="0" l="0" r="0" t="0"/>
          <a:stretch/>
        </p:blipFill>
        <p:spPr>
          <a:xfrm>
            <a:off x="6280075" y="540000"/>
            <a:ext cx="2143799" cy="2146949"/>
          </a:xfrm>
          <a:prstGeom prst="rect">
            <a:avLst/>
          </a:prstGeom>
          <a:noFill/>
          <a:ln>
            <a:noFill/>
          </a:ln>
        </p:spPr>
      </p:pic>
      <p:pic>
        <p:nvPicPr>
          <p:cNvPr id="1104" name="Google Shape;1104;p24"/>
          <p:cNvPicPr preferRelativeResize="0"/>
          <p:nvPr/>
        </p:nvPicPr>
        <p:blipFill rotWithShape="1">
          <a:blip r:embed="rId2">
            <a:alphaModFix/>
          </a:blip>
          <a:srcRect b="0" l="0" r="0" t="0"/>
          <a:stretch/>
        </p:blipFill>
        <p:spPr>
          <a:xfrm>
            <a:off x="720000" y="2514525"/>
            <a:ext cx="2143799" cy="2146949"/>
          </a:xfrm>
          <a:prstGeom prst="rect">
            <a:avLst/>
          </a:prstGeom>
          <a:noFill/>
          <a:ln>
            <a:noFill/>
          </a:ln>
        </p:spPr>
      </p:pic>
      <p:grpSp>
        <p:nvGrpSpPr>
          <p:cNvPr id="1105" name="Google Shape;1105;p24"/>
          <p:cNvGrpSpPr/>
          <p:nvPr/>
        </p:nvGrpSpPr>
        <p:grpSpPr>
          <a:xfrm>
            <a:off x="505975" y="326568"/>
            <a:ext cx="7870200" cy="4288800"/>
            <a:chOff x="505975" y="326568"/>
            <a:chExt cx="7870200" cy="4288800"/>
          </a:xfrm>
        </p:grpSpPr>
        <p:grpSp>
          <p:nvGrpSpPr>
            <p:cNvPr id="1106" name="Google Shape;1106;p24"/>
            <p:cNvGrpSpPr/>
            <p:nvPr/>
          </p:nvGrpSpPr>
          <p:grpSpPr>
            <a:xfrm>
              <a:off x="734575" y="326568"/>
              <a:ext cx="7641600" cy="4288800"/>
              <a:chOff x="734575" y="326568"/>
              <a:chExt cx="7641600" cy="4288800"/>
            </a:xfrm>
          </p:grpSpPr>
          <p:grpSp>
            <p:nvGrpSpPr>
              <p:cNvPr id="1107" name="Google Shape;1107;p24"/>
              <p:cNvGrpSpPr/>
              <p:nvPr/>
            </p:nvGrpSpPr>
            <p:grpSpPr>
              <a:xfrm>
                <a:off x="2143800" y="540000"/>
                <a:ext cx="167400" cy="167400"/>
                <a:chOff x="3216925" y="225750"/>
                <a:chExt cx="167400" cy="167400"/>
              </a:xfrm>
            </p:grpSpPr>
            <p:cxnSp>
              <p:nvCxnSpPr>
                <p:cNvPr id="1108" name="Google Shape;1108;p2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09" name="Google Shape;1109;p2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10" name="Google Shape;1110;p24"/>
              <p:cNvSpPr/>
              <p:nvPr/>
            </p:nvSpPr>
            <p:spPr>
              <a:xfrm>
                <a:off x="2334775" y="859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24"/>
              <p:cNvGrpSpPr/>
              <p:nvPr/>
            </p:nvGrpSpPr>
            <p:grpSpPr>
              <a:xfrm>
                <a:off x="6457100" y="4435950"/>
                <a:ext cx="167400" cy="167400"/>
                <a:chOff x="3216925" y="225750"/>
                <a:chExt cx="167400" cy="167400"/>
              </a:xfrm>
            </p:grpSpPr>
            <p:cxnSp>
              <p:nvCxnSpPr>
                <p:cNvPr id="1112" name="Google Shape;1112;p2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13" name="Google Shape;1113;p2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14" name="Google Shape;1114;p24"/>
              <p:cNvSpPr/>
              <p:nvPr/>
            </p:nvSpPr>
            <p:spPr>
              <a:xfrm>
                <a:off x="2487175" y="32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4"/>
              <p:cNvSpPr/>
              <p:nvPr/>
            </p:nvSpPr>
            <p:spPr>
              <a:xfrm>
                <a:off x="6068575" y="478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4"/>
              <p:cNvSpPr/>
              <p:nvPr/>
            </p:nvSpPr>
            <p:spPr>
              <a:xfrm>
                <a:off x="6220975" y="707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4"/>
              <p:cNvSpPr/>
              <p:nvPr/>
            </p:nvSpPr>
            <p:spPr>
              <a:xfrm>
                <a:off x="83545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4"/>
              <p:cNvSpPr/>
              <p:nvPr/>
            </p:nvSpPr>
            <p:spPr>
              <a:xfrm>
                <a:off x="6830575" y="4212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4"/>
              <p:cNvSpPr/>
              <p:nvPr/>
            </p:nvSpPr>
            <p:spPr>
              <a:xfrm>
                <a:off x="734575" y="45937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0" name="Google Shape;1120;p24"/>
            <p:cNvSpPr/>
            <p:nvPr/>
          </p:nvSpPr>
          <p:spPr>
            <a:xfrm>
              <a:off x="505975" y="41365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24"/>
          <p:cNvSpPr txBox="1"/>
          <p:nvPr>
            <p:ph type="title"/>
          </p:nvPr>
        </p:nvSpPr>
        <p:spPr>
          <a:xfrm>
            <a:off x="1132975" y="1204950"/>
            <a:ext cx="6878100" cy="273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96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32">
    <p:spTree>
      <p:nvGrpSpPr>
        <p:cNvPr id="1122" name="Shape 1122"/>
        <p:cNvGrpSpPr/>
        <p:nvPr/>
      </p:nvGrpSpPr>
      <p:grpSpPr>
        <a:xfrm>
          <a:off x="0" y="0"/>
          <a:ext cx="0" cy="0"/>
          <a:chOff x="0" y="0"/>
          <a:chExt cx="0" cy="0"/>
        </a:xfrm>
      </p:grpSpPr>
      <p:grpSp>
        <p:nvGrpSpPr>
          <p:cNvPr id="1123" name="Google Shape;1123;p25"/>
          <p:cNvGrpSpPr/>
          <p:nvPr/>
        </p:nvGrpSpPr>
        <p:grpSpPr>
          <a:xfrm rot="10800000">
            <a:off x="166132" y="110374"/>
            <a:ext cx="8837212" cy="4929862"/>
            <a:chOff x="166131" y="110373"/>
            <a:chExt cx="8837212" cy="4929862"/>
          </a:xfrm>
        </p:grpSpPr>
        <p:grpSp>
          <p:nvGrpSpPr>
            <p:cNvPr id="1124" name="Google Shape;1124;p25"/>
            <p:cNvGrpSpPr/>
            <p:nvPr/>
          </p:nvGrpSpPr>
          <p:grpSpPr>
            <a:xfrm rot="10800000">
              <a:off x="8756443" y="4862848"/>
              <a:ext cx="167400" cy="167400"/>
              <a:chOff x="3216925" y="225750"/>
              <a:chExt cx="167400" cy="167400"/>
            </a:xfrm>
          </p:grpSpPr>
          <p:cxnSp>
            <p:nvCxnSpPr>
              <p:cNvPr id="1125" name="Google Shape;1125;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26" name="Google Shape;1126;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27" name="Google Shape;1127;p25"/>
            <p:cNvGrpSpPr/>
            <p:nvPr/>
          </p:nvGrpSpPr>
          <p:grpSpPr>
            <a:xfrm rot="10800000">
              <a:off x="4484643" y="4872835"/>
              <a:ext cx="167400" cy="167400"/>
              <a:chOff x="3216925" y="225750"/>
              <a:chExt cx="167400" cy="167400"/>
            </a:xfrm>
          </p:grpSpPr>
          <p:cxnSp>
            <p:nvCxnSpPr>
              <p:cNvPr id="1128" name="Google Shape;1128;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29" name="Google Shape;1129;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30" name="Google Shape;1130;p25"/>
            <p:cNvGrpSpPr/>
            <p:nvPr/>
          </p:nvGrpSpPr>
          <p:grpSpPr>
            <a:xfrm rot="10800000">
              <a:off x="8833968" y="2496885"/>
              <a:ext cx="167400" cy="167400"/>
              <a:chOff x="3216925" y="225750"/>
              <a:chExt cx="167400" cy="167400"/>
            </a:xfrm>
          </p:grpSpPr>
          <p:cxnSp>
            <p:nvCxnSpPr>
              <p:cNvPr id="1131" name="Google Shape;1131;p25"/>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132" name="Google Shape;1132;p25"/>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133" name="Google Shape;1133;p2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5"/>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5"/>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5"/>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1" name="Google Shape;1141;p25"/>
            <p:cNvGrpSpPr/>
            <p:nvPr/>
          </p:nvGrpSpPr>
          <p:grpSpPr>
            <a:xfrm rot="10800000">
              <a:off x="166131" y="4872823"/>
              <a:ext cx="167400" cy="167400"/>
              <a:chOff x="3216925" y="225750"/>
              <a:chExt cx="167400" cy="167400"/>
            </a:xfrm>
          </p:grpSpPr>
          <p:cxnSp>
            <p:nvCxnSpPr>
              <p:cNvPr id="1142" name="Google Shape;1142;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43" name="Google Shape;1143;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144" name="Google Shape;1144;p2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6" name="Google Shape;1146;p25"/>
            <p:cNvGrpSpPr/>
            <p:nvPr/>
          </p:nvGrpSpPr>
          <p:grpSpPr>
            <a:xfrm rot="10800000">
              <a:off x="166131" y="2484760"/>
              <a:ext cx="167400" cy="167400"/>
              <a:chOff x="3216925" y="225750"/>
              <a:chExt cx="167400" cy="167400"/>
            </a:xfrm>
          </p:grpSpPr>
          <p:cxnSp>
            <p:nvCxnSpPr>
              <p:cNvPr id="1147" name="Google Shape;1147;p25"/>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148" name="Google Shape;1148;p25"/>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149" name="Google Shape;1149;p25"/>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5" name="Google Shape;1155;p25"/>
            <p:cNvGrpSpPr/>
            <p:nvPr/>
          </p:nvGrpSpPr>
          <p:grpSpPr>
            <a:xfrm rot="10800000">
              <a:off x="8756443" y="110373"/>
              <a:ext cx="167400" cy="167400"/>
              <a:chOff x="3216925" y="225750"/>
              <a:chExt cx="167400" cy="167400"/>
            </a:xfrm>
          </p:grpSpPr>
          <p:cxnSp>
            <p:nvCxnSpPr>
              <p:cNvPr id="1156" name="Google Shape;1156;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57" name="Google Shape;1157;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58" name="Google Shape;1158;p25"/>
            <p:cNvGrpSpPr/>
            <p:nvPr/>
          </p:nvGrpSpPr>
          <p:grpSpPr>
            <a:xfrm rot="10800000">
              <a:off x="4484643" y="120360"/>
              <a:ext cx="167400" cy="167400"/>
              <a:chOff x="3216925" y="225750"/>
              <a:chExt cx="167400" cy="167400"/>
            </a:xfrm>
          </p:grpSpPr>
          <p:cxnSp>
            <p:nvCxnSpPr>
              <p:cNvPr id="1159" name="Google Shape;1159;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60" name="Google Shape;1160;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61" name="Google Shape;1161;p25"/>
            <p:cNvGrpSpPr/>
            <p:nvPr/>
          </p:nvGrpSpPr>
          <p:grpSpPr>
            <a:xfrm rot="10800000">
              <a:off x="166131" y="120348"/>
              <a:ext cx="167400" cy="167400"/>
              <a:chOff x="3216925" y="225750"/>
              <a:chExt cx="167400" cy="167400"/>
            </a:xfrm>
          </p:grpSpPr>
          <p:cxnSp>
            <p:nvCxnSpPr>
              <p:cNvPr id="1162" name="Google Shape;1162;p2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63" name="Google Shape;1163;p2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64" name="Google Shape;1164;p25"/>
            <p:cNvGrpSpPr/>
            <p:nvPr/>
          </p:nvGrpSpPr>
          <p:grpSpPr>
            <a:xfrm rot="10800000">
              <a:off x="2325387" y="120348"/>
              <a:ext cx="167400" cy="167400"/>
              <a:chOff x="3216925" y="225750"/>
              <a:chExt cx="167400" cy="167400"/>
            </a:xfrm>
          </p:grpSpPr>
          <p:cxnSp>
            <p:nvCxnSpPr>
              <p:cNvPr id="1165" name="Google Shape;1165;p25"/>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166" name="Google Shape;1166;p25"/>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167" name="Google Shape;1167;p25"/>
            <p:cNvGrpSpPr/>
            <p:nvPr/>
          </p:nvGrpSpPr>
          <p:grpSpPr>
            <a:xfrm rot="10800000">
              <a:off x="2325387" y="4872823"/>
              <a:ext cx="167400" cy="167400"/>
              <a:chOff x="3216925" y="225750"/>
              <a:chExt cx="167400" cy="167400"/>
            </a:xfrm>
          </p:grpSpPr>
          <p:cxnSp>
            <p:nvCxnSpPr>
              <p:cNvPr id="1168" name="Google Shape;1168;p25"/>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169" name="Google Shape;1169;p25"/>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170" name="Google Shape;1170;p25"/>
            <p:cNvGrpSpPr/>
            <p:nvPr/>
          </p:nvGrpSpPr>
          <p:grpSpPr>
            <a:xfrm rot="10800000">
              <a:off x="6620543" y="120348"/>
              <a:ext cx="167400" cy="167400"/>
              <a:chOff x="3216925" y="225750"/>
              <a:chExt cx="167400" cy="167400"/>
            </a:xfrm>
          </p:grpSpPr>
          <p:cxnSp>
            <p:nvCxnSpPr>
              <p:cNvPr id="1171" name="Google Shape;1171;p25"/>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172" name="Google Shape;1172;p25"/>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173" name="Google Shape;1173;p25"/>
            <p:cNvGrpSpPr/>
            <p:nvPr/>
          </p:nvGrpSpPr>
          <p:grpSpPr>
            <a:xfrm rot="10800000">
              <a:off x="6620543" y="4872823"/>
              <a:ext cx="167400" cy="167400"/>
              <a:chOff x="3216925" y="225750"/>
              <a:chExt cx="167400" cy="167400"/>
            </a:xfrm>
          </p:grpSpPr>
          <p:cxnSp>
            <p:nvCxnSpPr>
              <p:cNvPr id="1174" name="Google Shape;1174;p25"/>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175" name="Google Shape;1175;p25"/>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176" name="Google Shape;1176;p25"/>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5"/>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5"/>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5"/>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5"/>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5"/>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5"/>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5"/>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4" name="Google Shape;1184;p2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5"/>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1186" name="Shape 1186"/>
        <p:cNvGrpSpPr/>
        <p:nvPr/>
      </p:nvGrpSpPr>
      <p:grpSpPr>
        <a:xfrm>
          <a:off x="0" y="0"/>
          <a:ext cx="0" cy="0"/>
          <a:chOff x="0" y="0"/>
          <a:chExt cx="0" cy="0"/>
        </a:xfrm>
      </p:grpSpPr>
      <p:sp>
        <p:nvSpPr>
          <p:cNvPr id="1187" name="Google Shape;1187;p26"/>
          <p:cNvSpPr/>
          <p:nvPr/>
        </p:nvSpPr>
        <p:spPr>
          <a:xfrm>
            <a:off x="4760650" y="-4440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439325" y="18803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6"/>
          <p:cNvSpPr txBox="1"/>
          <p:nvPr>
            <p:ph type="title"/>
          </p:nvPr>
        </p:nvSpPr>
        <p:spPr>
          <a:xfrm>
            <a:off x="720000" y="540000"/>
            <a:ext cx="44937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grpSp>
        <p:nvGrpSpPr>
          <p:cNvPr id="1191" name="Google Shape;1191;p26"/>
          <p:cNvGrpSpPr/>
          <p:nvPr/>
        </p:nvGrpSpPr>
        <p:grpSpPr>
          <a:xfrm rot="10800000">
            <a:off x="108838" y="99118"/>
            <a:ext cx="8880406" cy="4930707"/>
            <a:chOff x="137000" y="99118"/>
            <a:chExt cx="8880406" cy="4930707"/>
          </a:xfrm>
        </p:grpSpPr>
        <p:grpSp>
          <p:nvGrpSpPr>
            <p:cNvPr id="1192" name="Google Shape;1192;p26"/>
            <p:cNvGrpSpPr/>
            <p:nvPr/>
          </p:nvGrpSpPr>
          <p:grpSpPr>
            <a:xfrm rot="6300016">
              <a:off x="1102154" y="131504"/>
              <a:ext cx="94725" cy="124297"/>
              <a:chOff x="754200" y="3419250"/>
              <a:chExt cx="59900" cy="78600"/>
            </a:xfrm>
          </p:grpSpPr>
          <p:sp>
            <p:nvSpPr>
              <p:cNvPr id="1193" name="Google Shape;1193;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26"/>
            <p:cNvGrpSpPr/>
            <p:nvPr/>
          </p:nvGrpSpPr>
          <p:grpSpPr>
            <a:xfrm>
              <a:off x="216500" y="109950"/>
              <a:ext cx="167400" cy="167400"/>
              <a:chOff x="3216925" y="225750"/>
              <a:chExt cx="167400" cy="167400"/>
            </a:xfrm>
          </p:grpSpPr>
          <p:cxnSp>
            <p:nvCxnSpPr>
              <p:cNvPr id="1196" name="Google Shape;1196;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197" name="Google Shape;1197;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198" name="Google Shape;1198;p26"/>
            <p:cNvGrpSpPr/>
            <p:nvPr/>
          </p:nvGrpSpPr>
          <p:grpSpPr>
            <a:xfrm>
              <a:off x="4488300" y="99963"/>
              <a:ext cx="167400" cy="167400"/>
              <a:chOff x="3216925" y="225750"/>
              <a:chExt cx="167400" cy="167400"/>
            </a:xfrm>
          </p:grpSpPr>
          <p:cxnSp>
            <p:nvCxnSpPr>
              <p:cNvPr id="1199" name="Google Shape;119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00" name="Google Shape;120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01" name="Google Shape;1201;p26"/>
            <p:cNvGrpSpPr/>
            <p:nvPr/>
          </p:nvGrpSpPr>
          <p:grpSpPr>
            <a:xfrm>
              <a:off x="138975" y="2475913"/>
              <a:ext cx="167400" cy="167400"/>
              <a:chOff x="3216925" y="225750"/>
              <a:chExt cx="167400" cy="167400"/>
            </a:xfrm>
          </p:grpSpPr>
          <p:cxnSp>
            <p:nvCxnSpPr>
              <p:cNvPr id="1202" name="Google Shape;1202;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03" name="Google Shape;1203;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04" name="Google Shape;1204;p2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8" name="Google Shape;1208;p26"/>
            <p:cNvGrpSpPr/>
            <p:nvPr/>
          </p:nvGrpSpPr>
          <p:grpSpPr>
            <a:xfrm>
              <a:off x="825029" y="4885065"/>
              <a:ext cx="94726" cy="124298"/>
              <a:chOff x="850570" y="3419250"/>
              <a:chExt cx="59900" cy="78600"/>
            </a:xfrm>
          </p:grpSpPr>
          <p:sp>
            <p:nvSpPr>
              <p:cNvPr id="1209" name="Google Shape;1209;p2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1" name="Google Shape;1211;p2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5" name="Google Shape;1215;p26"/>
            <p:cNvGrpSpPr/>
            <p:nvPr/>
          </p:nvGrpSpPr>
          <p:grpSpPr>
            <a:xfrm rot="-3599965">
              <a:off x="7375742" y="131504"/>
              <a:ext cx="94724" cy="124296"/>
              <a:chOff x="754200" y="3419250"/>
              <a:chExt cx="59900" cy="78600"/>
            </a:xfrm>
          </p:grpSpPr>
          <p:sp>
            <p:nvSpPr>
              <p:cNvPr id="1216" name="Google Shape;1216;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8" name="Google Shape;1218;p26"/>
            <p:cNvGrpSpPr/>
            <p:nvPr/>
          </p:nvGrpSpPr>
          <p:grpSpPr>
            <a:xfrm>
              <a:off x="8806813" y="99975"/>
              <a:ext cx="167400" cy="167400"/>
              <a:chOff x="3216925" y="225750"/>
              <a:chExt cx="167400" cy="167400"/>
            </a:xfrm>
          </p:grpSpPr>
          <p:cxnSp>
            <p:nvCxnSpPr>
              <p:cNvPr id="1219" name="Google Shape;121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20" name="Google Shape;122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21" name="Google Shape;1221;p2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3" name="Google Shape;1223;p26"/>
            <p:cNvGrpSpPr/>
            <p:nvPr/>
          </p:nvGrpSpPr>
          <p:grpSpPr>
            <a:xfrm>
              <a:off x="8806813" y="2488038"/>
              <a:ext cx="167400" cy="167400"/>
              <a:chOff x="3216925" y="225750"/>
              <a:chExt cx="167400" cy="167400"/>
            </a:xfrm>
          </p:grpSpPr>
          <p:cxnSp>
            <p:nvCxnSpPr>
              <p:cNvPr id="1224" name="Google Shape;1224;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25" name="Google Shape;1225;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26" name="Google Shape;1226;p26"/>
            <p:cNvGrpSpPr/>
            <p:nvPr/>
          </p:nvGrpSpPr>
          <p:grpSpPr>
            <a:xfrm rot="6300016">
              <a:off x="8897754" y="3251741"/>
              <a:ext cx="94725" cy="124297"/>
              <a:chOff x="754200" y="3419250"/>
              <a:chExt cx="59900" cy="78600"/>
            </a:xfrm>
          </p:grpSpPr>
          <p:sp>
            <p:nvSpPr>
              <p:cNvPr id="1227" name="Google Shape;1227;p2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9" name="Google Shape;1229;p2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1" name="Google Shape;1231;p26"/>
            <p:cNvGrpSpPr/>
            <p:nvPr/>
          </p:nvGrpSpPr>
          <p:grpSpPr>
            <a:xfrm>
              <a:off x="7256729" y="4845940"/>
              <a:ext cx="94726" cy="124298"/>
              <a:chOff x="1043311" y="3419250"/>
              <a:chExt cx="59900" cy="78600"/>
            </a:xfrm>
          </p:grpSpPr>
          <p:sp>
            <p:nvSpPr>
              <p:cNvPr id="1232" name="Google Shape;1232;p2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4" name="Google Shape;1234;p2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8" name="Google Shape;1238;p26"/>
            <p:cNvGrpSpPr/>
            <p:nvPr/>
          </p:nvGrpSpPr>
          <p:grpSpPr>
            <a:xfrm>
              <a:off x="216500" y="4862425"/>
              <a:ext cx="167400" cy="167400"/>
              <a:chOff x="3216925" y="225750"/>
              <a:chExt cx="167400" cy="167400"/>
            </a:xfrm>
          </p:grpSpPr>
          <p:cxnSp>
            <p:nvCxnSpPr>
              <p:cNvPr id="1239" name="Google Shape;1239;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0" name="Google Shape;1240;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41" name="Google Shape;1241;p26"/>
            <p:cNvGrpSpPr/>
            <p:nvPr/>
          </p:nvGrpSpPr>
          <p:grpSpPr>
            <a:xfrm>
              <a:off x="4488300" y="4852438"/>
              <a:ext cx="167400" cy="167400"/>
              <a:chOff x="3216925" y="225750"/>
              <a:chExt cx="167400" cy="167400"/>
            </a:xfrm>
          </p:grpSpPr>
          <p:cxnSp>
            <p:nvCxnSpPr>
              <p:cNvPr id="1242" name="Google Shape;1242;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3" name="Google Shape;1243;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44" name="Google Shape;1244;p26"/>
            <p:cNvGrpSpPr/>
            <p:nvPr/>
          </p:nvGrpSpPr>
          <p:grpSpPr>
            <a:xfrm>
              <a:off x="8806813" y="4852450"/>
              <a:ext cx="167400" cy="167400"/>
              <a:chOff x="3216925" y="225750"/>
              <a:chExt cx="167400" cy="167400"/>
            </a:xfrm>
          </p:grpSpPr>
          <p:cxnSp>
            <p:nvCxnSpPr>
              <p:cNvPr id="1245" name="Google Shape;1245;p2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46" name="Google Shape;1246;p2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247" name="Shape 1247"/>
        <p:cNvGrpSpPr/>
        <p:nvPr/>
      </p:nvGrpSpPr>
      <p:grpSpPr>
        <a:xfrm>
          <a:off x="0" y="0"/>
          <a:ext cx="0" cy="0"/>
          <a:chOff x="0" y="0"/>
          <a:chExt cx="0" cy="0"/>
        </a:xfrm>
      </p:grpSpPr>
      <p:sp>
        <p:nvSpPr>
          <p:cNvPr id="1248" name="Google Shape;1248;p27"/>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9" name="Google Shape;1249;p27"/>
          <p:cNvGrpSpPr/>
          <p:nvPr/>
        </p:nvGrpSpPr>
        <p:grpSpPr>
          <a:xfrm>
            <a:off x="166131" y="110373"/>
            <a:ext cx="8837212" cy="4929862"/>
            <a:chOff x="166131" y="110373"/>
            <a:chExt cx="8837212" cy="4929862"/>
          </a:xfrm>
        </p:grpSpPr>
        <p:grpSp>
          <p:nvGrpSpPr>
            <p:cNvPr id="1250" name="Google Shape;1250;p27"/>
            <p:cNvGrpSpPr/>
            <p:nvPr/>
          </p:nvGrpSpPr>
          <p:grpSpPr>
            <a:xfrm rot="10800000">
              <a:off x="8756443" y="4862848"/>
              <a:ext cx="167400" cy="167400"/>
              <a:chOff x="3216925" y="225750"/>
              <a:chExt cx="167400" cy="167400"/>
            </a:xfrm>
          </p:grpSpPr>
          <p:cxnSp>
            <p:nvCxnSpPr>
              <p:cNvPr id="1251" name="Google Shape;1251;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52" name="Google Shape;1252;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53" name="Google Shape;1253;p27"/>
            <p:cNvGrpSpPr/>
            <p:nvPr/>
          </p:nvGrpSpPr>
          <p:grpSpPr>
            <a:xfrm rot="10800000">
              <a:off x="4484643" y="4872835"/>
              <a:ext cx="167400" cy="167400"/>
              <a:chOff x="3216925" y="225750"/>
              <a:chExt cx="167400" cy="167400"/>
            </a:xfrm>
          </p:grpSpPr>
          <p:cxnSp>
            <p:nvCxnSpPr>
              <p:cNvPr id="1254" name="Google Shape;1254;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55" name="Google Shape;1255;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56" name="Google Shape;1256;p27"/>
            <p:cNvGrpSpPr/>
            <p:nvPr/>
          </p:nvGrpSpPr>
          <p:grpSpPr>
            <a:xfrm rot="10800000">
              <a:off x="8833968" y="2496885"/>
              <a:ext cx="167400" cy="167400"/>
              <a:chOff x="3216925" y="225750"/>
              <a:chExt cx="167400" cy="167400"/>
            </a:xfrm>
          </p:grpSpPr>
          <p:cxnSp>
            <p:nvCxnSpPr>
              <p:cNvPr id="1257" name="Google Shape;1257;p2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258" name="Google Shape;1258;p2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259" name="Google Shape;1259;p2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7"/>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7"/>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7" name="Google Shape;1267;p27"/>
            <p:cNvGrpSpPr/>
            <p:nvPr/>
          </p:nvGrpSpPr>
          <p:grpSpPr>
            <a:xfrm rot="10800000">
              <a:off x="166131" y="4872823"/>
              <a:ext cx="167400" cy="167400"/>
              <a:chOff x="3216925" y="225750"/>
              <a:chExt cx="167400" cy="167400"/>
            </a:xfrm>
          </p:grpSpPr>
          <p:cxnSp>
            <p:nvCxnSpPr>
              <p:cNvPr id="1268" name="Google Shape;1268;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69" name="Google Shape;1269;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270" name="Google Shape;1270;p2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2" name="Google Shape;1272;p27"/>
            <p:cNvGrpSpPr/>
            <p:nvPr/>
          </p:nvGrpSpPr>
          <p:grpSpPr>
            <a:xfrm rot="10800000">
              <a:off x="166131" y="2484760"/>
              <a:ext cx="167400" cy="167400"/>
              <a:chOff x="3216925" y="225750"/>
              <a:chExt cx="167400" cy="167400"/>
            </a:xfrm>
          </p:grpSpPr>
          <p:cxnSp>
            <p:nvCxnSpPr>
              <p:cNvPr id="1273" name="Google Shape;1273;p2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274" name="Google Shape;1274;p2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275" name="Google Shape;1275;p2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1" name="Google Shape;1281;p27"/>
            <p:cNvGrpSpPr/>
            <p:nvPr/>
          </p:nvGrpSpPr>
          <p:grpSpPr>
            <a:xfrm rot="10800000">
              <a:off x="8756443" y="110373"/>
              <a:ext cx="167400" cy="167400"/>
              <a:chOff x="3216925" y="225750"/>
              <a:chExt cx="167400" cy="167400"/>
            </a:xfrm>
          </p:grpSpPr>
          <p:cxnSp>
            <p:nvCxnSpPr>
              <p:cNvPr id="1282" name="Google Shape;1282;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3" name="Google Shape;1283;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84" name="Google Shape;1284;p27"/>
            <p:cNvGrpSpPr/>
            <p:nvPr/>
          </p:nvGrpSpPr>
          <p:grpSpPr>
            <a:xfrm rot="10800000">
              <a:off x="4484643" y="120360"/>
              <a:ext cx="167400" cy="167400"/>
              <a:chOff x="3216925" y="225750"/>
              <a:chExt cx="167400" cy="167400"/>
            </a:xfrm>
          </p:grpSpPr>
          <p:cxnSp>
            <p:nvCxnSpPr>
              <p:cNvPr id="1285" name="Google Shape;1285;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6" name="Google Shape;1286;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87" name="Google Shape;1287;p27"/>
            <p:cNvGrpSpPr/>
            <p:nvPr/>
          </p:nvGrpSpPr>
          <p:grpSpPr>
            <a:xfrm rot="10800000">
              <a:off x="166131" y="120348"/>
              <a:ext cx="167400" cy="167400"/>
              <a:chOff x="3216925" y="225750"/>
              <a:chExt cx="167400" cy="167400"/>
            </a:xfrm>
          </p:grpSpPr>
          <p:cxnSp>
            <p:nvCxnSpPr>
              <p:cNvPr id="1288" name="Google Shape;1288;p2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9" name="Google Shape;1289;p2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90" name="Google Shape;1290;p27"/>
            <p:cNvGrpSpPr/>
            <p:nvPr/>
          </p:nvGrpSpPr>
          <p:grpSpPr>
            <a:xfrm rot="10800000">
              <a:off x="2325387" y="120348"/>
              <a:ext cx="167400" cy="167400"/>
              <a:chOff x="3216925" y="225750"/>
              <a:chExt cx="167400" cy="167400"/>
            </a:xfrm>
          </p:grpSpPr>
          <p:cxnSp>
            <p:nvCxnSpPr>
              <p:cNvPr id="1291" name="Google Shape;1291;p2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292" name="Google Shape;1292;p2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293" name="Google Shape;1293;p27"/>
            <p:cNvGrpSpPr/>
            <p:nvPr/>
          </p:nvGrpSpPr>
          <p:grpSpPr>
            <a:xfrm rot="10800000">
              <a:off x="2325387" y="4872823"/>
              <a:ext cx="167400" cy="167400"/>
              <a:chOff x="3216925" y="225750"/>
              <a:chExt cx="167400" cy="167400"/>
            </a:xfrm>
          </p:grpSpPr>
          <p:cxnSp>
            <p:nvCxnSpPr>
              <p:cNvPr id="1294" name="Google Shape;1294;p2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295" name="Google Shape;1295;p2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296" name="Google Shape;1296;p27"/>
            <p:cNvGrpSpPr/>
            <p:nvPr/>
          </p:nvGrpSpPr>
          <p:grpSpPr>
            <a:xfrm rot="10800000">
              <a:off x="6620543" y="120348"/>
              <a:ext cx="167400" cy="167400"/>
              <a:chOff x="3216925" y="225750"/>
              <a:chExt cx="167400" cy="167400"/>
            </a:xfrm>
          </p:grpSpPr>
          <p:cxnSp>
            <p:nvCxnSpPr>
              <p:cNvPr id="1297" name="Google Shape;1297;p2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298" name="Google Shape;1298;p2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299" name="Google Shape;1299;p27"/>
            <p:cNvGrpSpPr/>
            <p:nvPr/>
          </p:nvGrpSpPr>
          <p:grpSpPr>
            <a:xfrm rot="10800000">
              <a:off x="6620543" y="4872823"/>
              <a:ext cx="167400" cy="167400"/>
              <a:chOff x="3216925" y="225750"/>
              <a:chExt cx="167400" cy="167400"/>
            </a:xfrm>
          </p:grpSpPr>
          <p:cxnSp>
            <p:nvCxnSpPr>
              <p:cNvPr id="1300" name="Google Shape;1300;p2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301" name="Google Shape;1301;p2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302" name="Google Shape;1302;p27"/>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7"/>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7"/>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7"/>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7"/>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7"/>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7"/>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7"/>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0" name="Google Shape;1310;p27"/>
          <p:cNvSpPr/>
          <p:nvPr/>
        </p:nvSpPr>
        <p:spPr>
          <a:xfrm>
            <a:off x="6754627" y="30335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7"/>
          <p:cNvSpPr txBox="1"/>
          <p:nvPr>
            <p:ph type="title"/>
          </p:nvPr>
        </p:nvSpPr>
        <p:spPr>
          <a:xfrm>
            <a:off x="2290050" y="2975550"/>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5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12" name="Google Shape;1312;p27"/>
          <p:cNvSpPr txBox="1"/>
          <p:nvPr>
            <p:ph idx="1" type="subTitle"/>
          </p:nvPr>
        </p:nvSpPr>
        <p:spPr>
          <a:xfrm>
            <a:off x="1458150" y="1636050"/>
            <a:ext cx="6227700" cy="133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1">
    <p:spTree>
      <p:nvGrpSpPr>
        <p:cNvPr id="1313" name="Shape 1313"/>
        <p:cNvGrpSpPr/>
        <p:nvPr/>
      </p:nvGrpSpPr>
      <p:grpSpPr>
        <a:xfrm>
          <a:off x="0" y="0"/>
          <a:ext cx="0" cy="0"/>
          <a:chOff x="0" y="0"/>
          <a:chExt cx="0" cy="0"/>
        </a:xfrm>
      </p:grpSpPr>
      <p:sp>
        <p:nvSpPr>
          <p:cNvPr id="1314" name="Google Shape;1314;p28"/>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8"/>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6" name="Google Shape;1316;p28"/>
          <p:cNvGrpSpPr/>
          <p:nvPr/>
        </p:nvGrpSpPr>
        <p:grpSpPr>
          <a:xfrm flipH="1" rot="10800000">
            <a:off x="166131" y="110374"/>
            <a:ext cx="8837212" cy="4929862"/>
            <a:chOff x="166131" y="110373"/>
            <a:chExt cx="8837212" cy="4929862"/>
          </a:xfrm>
        </p:grpSpPr>
        <p:grpSp>
          <p:nvGrpSpPr>
            <p:cNvPr id="1317" name="Google Shape;1317;p28"/>
            <p:cNvGrpSpPr/>
            <p:nvPr/>
          </p:nvGrpSpPr>
          <p:grpSpPr>
            <a:xfrm rot="10800000">
              <a:off x="8756443" y="4862848"/>
              <a:ext cx="167400" cy="167400"/>
              <a:chOff x="3216925" y="225750"/>
              <a:chExt cx="167400" cy="167400"/>
            </a:xfrm>
          </p:grpSpPr>
          <p:cxnSp>
            <p:nvCxnSpPr>
              <p:cNvPr id="1318" name="Google Shape;1318;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19" name="Google Shape;1319;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0" name="Google Shape;1320;p28"/>
            <p:cNvGrpSpPr/>
            <p:nvPr/>
          </p:nvGrpSpPr>
          <p:grpSpPr>
            <a:xfrm rot="10800000">
              <a:off x="4484643" y="4872835"/>
              <a:ext cx="167400" cy="167400"/>
              <a:chOff x="3216925" y="225750"/>
              <a:chExt cx="167400" cy="167400"/>
            </a:xfrm>
          </p:grpSpPr>
          <p:cxnSp>
            <p:nvCxnSpPr>
              <p:cNvPr id="1321" name="Google Shape;1321;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22" name="Google Shape;1322;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3" name="Google Shape;1323;p28"/>
            <p:cNvGrpSpPr/>
            <p:nvPr/>
          </p:nvGrpSpPr>
          <p:grpSpPr>
            <a:xfrm rot="10800000">
              <a:off x="8833968" y="2496885"/>
              <a:ext cx="167400" cy="167400"/>
              <a:chOff x="3216925" y="225750"/>
              <a:chExt cx="167400" cy="167400"/>
            </a:xfrm>
          </p:grpSpPr>
          <p:cxnSp>
            <p:nvCxnSpPr>
              <p:cNvPr id="1324" name="Google Shape;1324;p28"/>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325" name="Google Shape;1325;p28"/>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326" name="Google Shape;1326;p28"/>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8"/>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8"/>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8"/>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8"/>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8"/>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8"/>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8"/>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4" name="Google Shape;1334;p28"/>
            <p:cNvGrpSpPr/>
            <p:nvPr/>
          </p:nvGrpSpPr>
          <p:grpSpPr>
            <a:xfrm rot="10800000">
              <a:off x="166131" y="4872823"/>
              <a:ext cx="167400" cy="167400"/>
              <a:chOff x="3216925" y="225750"/>
              <a:chExt cx="167400" cy="167400"/>
            </a:xfrm>
          </p:grpSpPr>
          <p:cxnSp>
            <p:nvCxnSpPr>
              <p:cNvPr id="1335" name="Google Shape;1335;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36" name="Google Shape;1336;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337" name="Google Shape;1337;p28"/>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8"/>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9" name="Google Shape;1339;p28"/>
            <p:cNvGrpSpPr/>
            <p:nvPr/>
          </p:nvGrpSpPr>
          <p:grpSpPr>
            <a:xfrm rot="10800000">
              <a:off x="166131" y="2484760"/>
              <a:ext cx="167400" cy="167400"/>
              <a:chOff x="3216925" y="225750"/>
              <a:chExt cx="167400" cy="167400"/>
            </a:xfrm>
          </p:grpSpPr>
          <p:cxnSp>
            <p:nvCxnSpPr>
              <p:cNvPr id="1340" name="Google Shape;1340;p28"/>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341" name="Google Shape;1341;p28"/>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342" name="Google Shape;1342;p28"/>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8"/>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8"/>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8"/>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8"/>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8"/>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8" name="Google Shape;1348;p28"/>
            <p:cNvGrpSpPr/>
            <p:nvPr/>
          </p:nvGrpSpPr>
          <p:grpSpPr>
            <a:xfrm rot="10800000">
              <a:off x="8756443" y="110373"/>
              <a:ext cx="167400" cy="167400"/>
              <a:chOff x="3216925" y="225750"/>
              <a:chExt cx="167400" cy="167400"/>
            </a:xfrm>
          </p:grpSpPr>
          <p:cxnSp>
            <p:nvCxnSpPr>
              <p:cNvPr id="1349" name="Google Shape;1349;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0" name="Google Shape;1350;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1" name="Google Shape;1351;p28"/>
            <p:cNvGrpSpPr/>
            <p:nvPr/>
          </p:nvGrpSpPr>
          <p:grpSpPr>
            <a:xfrm rot="10800000">
              <a:off x="4484643" y="120360"/>
              <a:ext cx="167400" cy="167400"/>
              <a:chOff x="3216925" y="225750"/>
              <a:chExt cx="167400" cy="167400"/>
            </a:xfrm>
          </p:grpSpPr>
          <p:cxnSp>
            <p:nvCxnSpPr>
              <p:cNvPr id="1352" name="Google Shape;1352;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3" name="Google Shape;1353;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4" name="Google Shape;1354;p28"/>
            <p:cNvGrpSpPr/>
            <p:nvPr/>
          </p:nvGrpSpPr>
          <p:grpSpPr>
            <a:xfrm rot="10800000">
              <a:off x="166131" y="120348"/>
              <a:ext cx="167400" cy="167400"/>
              <a:chOff x="3216925" y="225750"/>
              <a:chExt cx="167400" cy="167400"/>
            </a:xfrm>
          </p:grpSpPr>
          <p:cxnSp>
            <p:nvCxnSpPr>
              <p:cNvPr id="1355" name="Google Shape;1355;p2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56" name="Google Shape;1356;p2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57" name="Google Shape;1357;p28"/>
            <p:cNvGrpSpPr/>
            <p:nvPr/>
          </p:nvGrpSpPr>
          <p:grpSpPr>
            <a:xfrm rot="10800000">
              <a:off x="2325387" y="120348"/>
              <a:ext cx="167400" cy="167400"/>
              <a:chOff x="3216925" y="225750"/>
              <a:chExt cx="167400" cy="167400"/>
            </a:xfrm>
          </p:grpSpPr>
          <p:cxnSp>
            <p:nvCxnSpPr>
              <p:cNvPr id="1358" name="Google Shape;1358;p28"/>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359" name="Google Shape;1359;p28"/>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360" name="Google Shape;1360;p28"/>
            <p:cNvGrpSpPr/>
            <p:nvPr/>
          </p:nvGrpSpPr>
          <p:grpSpPr>
            <a:xfrm rot="10800000">
              <a:off x="2325387" y="4872823"/>
              <a:ext cx="167400" cy="167400"/>
              <a:chOff x="3216925" y="225750"/>
              <a:chExt cx="167400" cy="167400"/>
            </a:xfrm>
          </p:grpSpPr>
          <p:cxnSp>
            <p:nvCxnSpPr>
              <p:cNvPr id="1361" name="Google Shape;1361;p28"/>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362" name="Google Shape;1362;p28"/>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363" name="Google Shape;1363;p28"/>
            <p:cNvGrpSpPr/>
            <p:nvPr/>
          </p:nvGrpSpPr>
          <p:grpSpPr>
            <a:xfrm rot="10800000">
              <a:off x="6620543" y="120348"/>
              <a:ext cx="167400" cy="167400"/>
              <a:chOff x="3216925" y="225750"/>
              <a:chExt cx="167400" cy="167400"/>
            </a:xfrm>
          </p:grpSpPr>
          <p:cxnSp>
            <p:nvCxnSpPr>
              <p:cNvPr id="1364" name="Google Shape;1364;p28"/>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365" name="Google Shape;1365;p28"/>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366" name="Google Shape;1366;p28"/>
            <p:cNvGrpSpPr/>
            <p:nvPr/>
          </p:nvGrpSpPr>
          <p:grpSpPr>
            <a:xfrm rot="10800000">
              <a:off x="6620543" y="4872823"/>
              <a:ext cx="167400" cy="167400"/>
              <a:chOff x="3216925" y="225750"/>
              <a:chExt cx="167400" cy="167400"/>
            </a:xfrm>
          </p:grpSpPr>
          <p:cxnSp>
            <p:nvCxnSpPr>
              <p:cNvPr id="1367" name="Google Shape;1367;p28"/>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368" name="Google Shape;1368;p28"/>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369" name="Google Shape;1369;p28"/>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8"/>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8"/>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8"/>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8"/>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8"/>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8"/>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8"/>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7" name="Google Shape;1377;p28"/>
          <p:cNvSpPr txBox="1"/>
          <p:nvPr>
            <p:ph type="title"/>
          </p:nvPr>
        </p:nvSpPr>
        <p:spPr>
          <a:xfrm>
            <a:off x="723925" y="3528900"/>
            <a:ext cx="38520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lt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78" name="Google Shape;1378;p28"/>
          <p:cNvSpPr txBox="1"/>
          <p:nvPr>
            <p:ph idx="1" type="subTitle"/>
          </p:nvPr>
        </p:nvSpPr>
        <p:spPr>
          <a:xfrm>
            <a:off x="723925" y="1089800"/>
            <a:ext cx="3852000" cy="243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1379" name="Shape 1379"/>
        <p:cNvGrpSpPr/>
        <p:nvPr/>
      </p:nvGrpSpPr>
      <p:grpSpPr>
        <a:xfrm>
          <a:off x="0" y="0"/>
          <a:ext cx="0" cy="0"/>
          <a:chOff x="0" y="0"/>
          <a:chExt cx="0" cy="0"/>
        </a:xfrm>
      </p:grpSpPr>
      <p:sp>
        <p:nvSpPr>
          <p:cNvPr id="1380" name="Google Shape;1380;p29"/>
          <p:cNvSpPr/>
          <p:nvPr/>
        </p:nvSpPr>
        <p:spPr>
          <a:xfrm>
            <a:off x="-590900" y="1079925"/>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6201100" y="-73570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9"/>
          <p:cNvSpPr txBox="1"/>
          <p:nvPr>
            <p:ph type="title"/>
          </p:nvPr>
        </p:nvSpPr>
        <p:spPr>
          <a:xfrm>
            <a:off x="720000"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4" name="Google Shape;1384;p29"/>
          <p:cNvSpPr txBox="1"/>
          <p:nvPr>
            <p:ph idx="1" type="subTitle"/>
          </p:nvPr>
        </p:nvSpPr>
        <p:spPr>
          <a:xfrm>
            <a:off x="720000"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5" name="Google Shape;1385;p29"/>
          <p:cNvSpPr txBox="1"/>
          <p:nvPr>
            <p:ph idx="2" type="title"/>
          </p:nvPr>
        </p:nvSpPr>
        <p:spPr>
          <a:xfrm>
            <a:off x="3302701"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6" name="Google Shape;1386;p29"/>
          <p:cNvSpPr txBox="1"/>
          <p:nvPr>
            <p:ph idx="3" type="subTitle"/>
          </p:nvPr>
        </p:nvSpPr>
        <p:spPr>
          <a:xfrm>
            <a:off x="3302701"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7" name="Google Shape;1387;p29"/>
          <p:cNvSpPr txBox="1"/>
          <p:nvPr>
            <p:ph idx="4" type="title"/>
          </p:nvPr>
        </p:nvSpPr>
        <p:spPr>
          <a:xfrm>
            <a:off x="720000"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88" name="Google Shape;1388;p29"/>
          <p:cNvSpPr txBox="1"/>
          <p:nvPr>
            <p:ph idx="5" type="subTitle"/>
          </p:nvPr>
        </p:nvSpPr>
        <p:spPr>
          <a:xfrm>
            <a:off x="720000"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9" name="Google Shape;1389;p29"/>
          <p:cNvSpPr txBox="1"/>
          <p:nvPr>
            <p:ph idx="6" type="title"/>
          </p:nvPr>
        </p:nvSpPr>
        <p:spPr>
          <a:xfrm>
            <a:off x="3302701"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0" name="Google Shape;1390;p29"/>
          <p:cNvSpPr txBox="1"/>
          <p:nvPr>
            <p:ph idx="7" type="subTitle"/>
          </p:nvPr>
        </p:nvSpPr>
        <p:spPr>
          <a:xfrm>
            <a:off x="3302701"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1" name="Google Shape;1391;p29"/>
          <p:cNvSpPr txBox="1"/>
          <p:nvPr>
            <p:ph idx="8" type="title"/>
          </p:nvPr>
        </p:nvSpPr>
        <p:spPr>
          <a:xfrm>
            <a:off x="5885401" y="14422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2" name="Google Shape;1392;p29"/>
          <p:cNvSpPr txBox="1"/>
          <p:nvPr>
            <p:ph idx="9" type="subTitle"/>
          </p:nvPr>
        </p:nvSpPr>
        <p:spPr>
          <a:xfrm>
            <a:off x="5885401" y="20287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3" name="Google Shape;1393;p29"/>
          <p:cNvSpPr txBox="1"/>
          <p:nvPr>
            <p:ph idx="13" type="title"/>
          </p:nvPr>
        </p:nvSpPr>
        <p:spPr>
          <a:xfrm>
            <a:off x="5885401" y="2875625"/>
            <a:ext cx="25386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94" name="Google Shape;1394;p29"/>
          <p:cNvSpPr txBox="1"/>
          <p:nvPr>
            <p:ph idx="14" type="subTitle"/>
          </p:nvPr>
        </p:nvSpPr>
        <p:spPr>
          <a:xfrm>
            <a:off x="5885401" y="3462150"/>
            <a:ext cx="2538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95" name="Google Shape;1395;p29"/>
          <p:cNvSpPr txBox="1"/>
          <p:nvPr>
            <p:ph idx="15" type="title"/>
          </p:nvPr>
        </p:nvSpPr>
        <p:spPr>
          <a:xfrm>
            <a:off x="720000" y="540000"/>
            <a:ext cx="67998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396" name="Google Shape;1396;p29"/>
          <p:cNvGrpSpPr/>
          <p:nvPr/>
        </p:nvGrpSpPr>
        <p:grpSpPr>
          <a:xfrm flipH="1">
            <a:off x="166132" y="110373"/>
            <a:ext cx="8837212" cy="4930707"/>
            <a:chOff x="166131" y="110373"/>
            <a:chExt cx="8837212" cy="4930707"/>
          </a:xfrm>
        </p:grpSpPr>
        <p:grpSp>
          <p:nvGrpSpPr>
            <p:cNvPr id="1397" name="Google Shape;1397;p29"/>
            <p:cNvGrpSpPr/>
            <p:nvPr/>
          </p:nvGrpSpPr>
          <p:grpSpPr>
            <a:xfrm rot="10800000">
              <a:off x="8756443" y="4862848"/>
              <a:ext cx="167400" cy="167400"/>
              <a:chOff x="3216925" y="225750"/>
              <a:chExt cx="167400" cy="167400"/>
            </a:xfrm>
          </p:grpSpPr>
          <p:cxnSp>
            <p:nvCxnSpPr>
              <p:cNvPr id="1398" name="Google Shape;1398;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99" name="Google Shape;1399;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00" name="Google Shape;1400;p29"/>
            <p:cNvGrpSpPr/>
            <p:nvPr/>
          </p:nvGrpSpPr>
          <p:grpSpPr>
            <a:xfrm rot="10800000">
              <a:off x="4484643" y="4872835"/>
              <a:ext cx="167400" cy="167400"/>
              <a:chOff x="3216925" y="225750"/>
              <a:chExt cx="167400" cy="167400"/>
            </a:xfrm>
          </p:grpSpPr>
          <p:cxnSp>
            <p:nvCxnSpPr>
              <p:cNvPr id="1401" name="Google Shape;1401;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02" name="Google Shape;1402;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03" name="Google Shape;1403;p29"/>
            <p:cNvGrpSpPr/>
            <p:nvPr/>
          </p:nvGrpSpPr>
          <p:grpSpPr>
            <a:xfrm rot="10800000">
              <a:off x="8833968" y="2496885"/>
              <a:ext cx="167400" cy="167400"/>
              <a:chOff x="3216925" y="225750"/>
              <a:chExt cx="167400" cy="167400"/>
            </a:xfrm>
          </p:grpSpPr>
          <p:cxnSp>
            <p:nvCxnSpPr>
              <p:cNvPr id="1404" name="Google Shape;1404;p2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405" name="Google Shape;1405;p2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406" name="Google Shape;1406;p29"/>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9"/>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9"/>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9"/>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9"/>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9"/>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9"/>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9"/>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4" name="Google Shape;1414;p29"/>
            <p:cNvGrpSpPr/>
            <p:nvPr/>
          </p:nvGrpSpPr>
          <p:grpSpPr>
            <a:xfrm rot="10800000">
              <a:off x="166131" y="4872823"/>
              <a:ext cx="167400" cy="167400"/>
              <a:chOff x="3216925" y="225750"/>
              <a:chExt cx="167400" cy="167400"/>
            </a:xfrm>
          </p:grpSpPr>
          <p:cxnSp>
            <p:nvCxnSpPr>
              <p:cNvPr id="1415" name="Google Shape;1415;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16" name="Google Shape;1416;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17" name="Google Shape;1417;p29"/>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9"/>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9" name="Google Shape;1419;p29"/>
            <p:cNvGrpSpPr/>
            <p:nvPr/>
          </p:nvGrpSpPr>
          <p:grpSpPr>
            <a:xfrm rot="10800000">
              <a:off x="166131" y="2484760"/>
              <a:ext cx="167400" cy="167400"/>
              <a:chOff x="3216925" y="225750"/>
              <a:chExt cx="167400" cy="167400"/>
            </a:xfrm>
          </p:grpSpPr>
          <p:cxnSp>
            <p:nvCxnSpPr>
              <p:cNvPr id="1420" name="Google Shape;1420;p29"/>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1421" name="Google Shape;1421;p29"/>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1422" name="Google Shape;1422;p29"/>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9"/>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9"/>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9"/>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9"/>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9"/>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8" name="Google Shape;1428;p29"/>
            <p:cNvGrpSpPr/>
            <p:nvPr/>
          </p:nvGrpSpPr>
          <p:grpSpPr>
            <a:xfrm rot="10800000">
              <a:off x="8756443" y="110373"/>
              <a:ext cx="167400" cy="167400"/>
              <a:chOff x="3216925" y="225750"/>
              <a:chExt cx="167400" cy="167400"/>
            </a:xfrm>
          </p:grpSpPr>
          <p:cxnSp>
            <p:nvCxnSpPr>
              <p:cNvPr id="1429" name="Google Shape;1429;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0" name="Google Shape;1430;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1" name="Google Shape;1431;p29"/>
            <p:cNvGrpSpPr/>
            <p:nvPr/>
          </p:nvGrpSpPr>
          <p:grpSpPr>
            <a:xfrm rot="10800000">
              <a:off x="4484643" y="120360"/>
              <a:ext cx="167400" cy="167400"/>
              <a:chOff x="3216925" y="225750"/>
              <a:chExt cx="167400" cy="167400"/>
            </a:xfrm>
          </p:grpSpPr>
          <p:cxnSp>
            <p:nvCxnSpPr>
              <p:cNvPr id="1432" name="Google Shape;1432;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3" name="Google Shape;1433;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4" name="Google Shape;1434;p29"/>
            <p:cNvGrpSpPr/>
            <p:nvPr/>
          </p:nvGrpSpPr>
          <p:grpSpPr>
            <a:xfrm rot="10800000">
              <a:off x="166131" y="120348"/>
              <a:ext cx="167400" cy="167400"/>
              <a:chOff x="3216925" y="225750"/>
              <a:chExt cx="167400" cy="167400"/>
            </a:xfrm>
          </p:grpSpPr>
          <p:cxnSp>
            <p:nvCxnSpPr>
              <p:cNvPr id="1435" name="Google Shape;1435;p2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36" name="Google Shape;1436;p2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37" name="Google Shape;1437;p29"/>
            <p:cNvGrpSpPr/>
            <p:nvPr/>
          </p:nvGrpSpPr>
          <p:grpSpPr>
            <a:xfrm rot="10800000">
              <a:off x="2325387" y="120348"/>
              <a:ext cx="167400" cy="167400"/>
              <a:chOff x="3216925" y="225750"/>
              <a:chExt cx="167400" cy="167400"/>
            </a:xfrm>
          </p:grpSpPr>
          <p:cxnSp>
            <p:nvCxnSpPr>
              <p:cNvPr id="1438" name="Google Shape;1438;p2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439" name="Google Shape;1439;p2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440" name="Google Shape;1440;p29"/>
            <p:cNvGrpSpPr/>
            <p:nvPr/>
          </p:nvGrpSpPr>
          <p:grpSpPr>
            <a:xfrm rot="10800000">
              <a:off x="2325387" y="4872823"/>
              <a:ext cx="167400" cy="167400"/>
              <a:chOff x="3216925" y="225750"/>
              <a:chExt cx="167400" cy="167400"/>
            </a:xfrm>
          </p:grpSpPr>
          <p:cxnSp>
            <p:nvCxnSpPr>
              <p:cNvPr id="1441" name="Google Shape;1441;p29"/>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442" name="Google Shape;1442;p29"/>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443" name="Google Shape;1443;p29"/>
            <p:cNvGrpSpPr/>
            <p:nvPr/>
          </p:nvGrpSpPr>
          <p:grpSpPr>
            <a:xfrm rot="10800000">
              <a:off x="6620543" y="120348"/>
              <a:ext cx="167400" cy="167400"/>
              <a:chOff x="3216925" y="225750"/>
              <a:chExt cx="167400" cy="167400"/>
            </a:xfrm>
          </p:grpSpPr>
          <p:cxnSp>
            <p:nvCxnSpPr>
              <p:cNvPr id="1444" name="Google Shape;1444;p2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445" name="Google Shape;1445;p2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446" name="Google Shape;1446;p29"/>
            <p:cNvGrpSpPr/>
            <p:nvPr/>
          </p:nvGrpSpPr>
          <p:grpSpPr>
            <a:xfrm rot="10800000">
              <a:off x="6620543" y="4872823"/>
              <a:ext cx="167400" cy="167400"/>
              <a:chOff x="3216925" y="225750"/>
              <a:chExt cx="167400" cy="167400"/>
            </a:xfrm>
          </p:grpSpPr>
          <p:cxnSp>
            <p:nvCxnSpPr>
              <p:cNvPr id="1447" name="Google Shape;1447;p2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448" name="Google Shape;1448;p2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_1_1">
    <p:bg>
      <p:bgPr>
        <a:solidFill>
          <a:schemeClr val="dk1"/>
        </a:solidFill>
      </p:bgPr>
    </p:bg>
    <p:spTree>
      <p:nvGrpSpPr>
        <p:cNvPr id="1449" name="Shape 1449"/>
        <p:cNvGrpSpPr/>
        <p:nvPr/>
      </p:nvGrpSpPr>
      <p:grpSpPr>
        <a:xfrm>
          <a:off x="0" y="0"/>
          <a:ext cx="0" cy="0"/>
          <a:chOff x="0" y="0"/>
          <a:chExt cx="0" cy="0"/>
        </a:xfrm>
      </p:grpSpPr>
      <p:sp>
        <p:nvSpPr>
          <p:cNvPr id="1450" name="Google Shape;1450;p30"/>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1" name="Google Shape;1451;p30"/>
          <p:cNvPicPr preferRelativeResize="0"/>
          <p:nvPr/>
        </p:nvPicPr>
        <p:blipFill rotWithShape="1">
          <a:blip r:embed="rId2">
            <a:alphaModFix/>
          </a:blip>
          <a:srcRect b="0" l="0" r="0" t="0"/>
          <a:stretch/>
        </p:blipFill>
        <p:spPr>
          <a:xfrm>
            <a:off x="600587" y="1121737"/>
            <a:ext cx="2143799" cy="2146949"/>
          </a:xfrm>
          <a:prstGeom prst="rect">
            <a:avLst/>
          </a:prstGeom>
          <a:noFill/>
          <a:ln>
            <a:noFill/>
          </a:ln>
        </p:spPr>
      </p:pic>
      <p:sp>
        <p:nvSpPr>
          <p:cNvPr id="1452" name="Google Shape;1452;p30"/>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0"/>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0"/>
          <p:cNvSpPr txBox="1"/>
          <p:nvPr>
            <p:ph type="title"/>
          </p:nvPr>
        </p:nvSpPr>
        <p:spPr>
          <a:xfrm>
            <a:off x="720000" y="540000"/>
            <a:ext cx="5787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455" name="Google Shape;1455;p30"/>
          <p:cNvGrpSpPr/>
          <p:nvPr/>
        </p:nvGrpSpPr>
        <p:grpSpPr>
          <a:xfrm>
            <a:off x="137000" y="99118"/>
            <a:ext cx="8837213" cy="4930707"/>
            <a:chOff x="137000" y="99118"/>
            <a:chExt cx="8837213" cy="4930707"/>
          </a:xfrm>
        </p:grpSpPr>
        <p:grpSp>
          <p:nvGrpSpPr>
            <p:cNvPr id="1456" name="Google Shape;1456;p30"/>
            <p:cNvGrpSpPr/>
            <p:nvPr/>
          </p:nvGrpSpPr>
          <p:grpSpPr>
            <a:xfrm rot="6300016">
              <a:off x="1102154" y="131504"/>
              <a:ext cx="94725" cy="124297"/>
              <a:chOff x="754200" y="3419250"/>
              <a:chExt cx="59900" cy="78600"/>
            </a:xfrm>
          </p:grpSpPr>
          <p:sp>
            <p:nvSpPr>
              <p:cNvPr id="1457" name="Google Shape;1457;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p30"/>
            <p:cNvGrpSpPr/>
            <p:nvPr/>
          </p:nvGrpSpPr>
          <p:grpSpPr>
            <a:xfrm>
              <a:off x="216500" y="109950"/>
              <a:ext cx="167400" cy="167400"/>
              <a:chOff x="3216925" y="225750"/>
              <a:chExt cx="167400" cy="167400"/>
            </a:xfrm>
          </p:grpSpPr>
          <p:cxnSp>
            <p:nvCxnSpPr>
              <p:cNvPr id="1460" name="Google Shape;1460;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1" name="Google Shape;1461;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62" name="Google Shape;1462;p30"/>
            <p:cNvGrpSpPr/>
            <p:nvPr/>
          </p:nvGrpSpPr>
          <p:grpSpPr>
            <a:xfrm>
              <a:off x="4488300" y="99963"/>
              <a:ext cx="167400" cy="167400"/>
              <a:chOff x="3216925" y="225750"/>
              <a:chExt cx="167400" cy="167400"/>
            </a:xfrm>
          </p:grpSpPr>
          <p:cxnSp>
            <p:nvCxnSpPr>
              <p:cNvPr id="1463" name="Google Shape;146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4" name="Google Shape;146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465" name="Google Shape;1465;p30"/>
            <p:cNvGrpSpPr/>
            <p:nvPr/>
          </p:nvGrpSpPr>
          <p:grpSpPr>
            <a:xfrm>
              <a:off x="138975" y="2475913"/>
              <a:ext cx="167400" cy="167400"/>
              <a:chOff x="3216925" y="225750"/>
              <a:chExt cx="167400" cy="167400"/>
            </a:xfrm>
          </p:grpSpPr>
          <p:cxnSp>
            <p:nvCxnSpPr>
              <p:cNvPr id="1466" name="Google Shape;1466;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67" name="Google Shape;1467;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68" name="Google Shape;1468;p30"/>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30"/>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30"/>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0"/>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2" name="Google Shape;1472;p30"/>
            <p:cNvGrpSpPr/>
            <p:nvPr/>
          </p:nvGrpSpPr>
          <p:grpSpPr>
            <a:xfrm>
              <a:off x="825029" y="4885065"/>
              <a:ext cx="94726" cy="124298"/>
              <a:chOff x="850570" y="3419250"/>
              <a:chExt cx="59900" cy="78600"/>
            </a:xfrm>
          </p:grpSpPr>
          <p:sp>
            <p:nvSpPr>
              <p:cNvPr id="1473" name="Google Shape;1473;p3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3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5" name="Google Shape;1475;p30"/>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30"/>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0"/>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0"/>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9" name="Google Shape;1479;p30"/>
            <p:cNvGrpSpPr/>
            <p:nvPr/>
          </p:nvGrpSpPr>
          <p:grpSpPr>
            <a:xfrm rot="-3599965">
              <a:off x="7375742" y="131504"/>
              <a:ext cx="94724" cy="124296"/>
              <a:chOff x="754200" y="3419250"/>
              <a:chExt cx="59900" cy="78600"/>
            </a:xfrm>
          </p:grpSpPr>
          <p:sp>
            <p:nvSpPr>
              <p:cNvPr id="1480" name="Google Shape;1480;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p30"/>
            <p:cNvGrpSpPr/>
            <p:nvPr/>
          </p:nvGrpSpPr>
          <p:grpSpPr>
            <a:xfrm>
              <a:off x="8806813" y="99975"/>
              <a:ext cx="167400" cy="167400"/>
              <a:chOff x="3216925" y="225750"/>
              <a:chExt cx="167400" cy="167400"/>
            </a:xfrm>
          </p:grpSpPr>
          <p:cxnSp>
            <p:nvCxnSpPr>
              <p:cNvPr id="1483" name="Google Shape;148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84" name="Google Shape;148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85" name="Google Shape;1485;p30"/>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30"/>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7" name="Google Shape;1487;p30"/>
            <p:cNvGrpSpPr/>
            <p:nvPr/>
          </p:nvGrpSpPr>
          <p:grpSpPr>
            <a:xfrm>
              <a:off x="8856929" y="1188340"/>
              <a:ext cx="94726" cy="124298"/>
              <a:chOff x="754200" y="3419250"/>
              <a:chExt cx="59900" cy="78600"/>
            </a:xfrm>
          </p:grpSpPr>
          <p:sp>
            <p:nvSpPr>
              <p:cNvPr id="1488" name="Google Shape;1488;p3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3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0" name="Google Shape;1490;p30"/>
            <p:cNvGrpSpPr/>
            <p:nvPr/>
          </p:nvGrpSpPr>
          <p:grpSpPr>
            <a:xfrm>
              <a:off x="8806813" y="2488038"/>
              <a:ext cx="167400" cy="167400"/>
              <a:chOff x="3216925" y="225750"/>
              <a:chExt cx="167400" cy="167400"/>
            </a:xfrm>
          </p:grpSpPr>
          <p:cxnSp>
            <p:nvCxnSpPr>
              <p:cNvPr id="1491" name="Google Shape;1491;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492" name="Google Shape;1492;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493" name="Google Shape;1493;p30"/>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0"/>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5" name="Google Shape;1495;p30"/>
            <p:cNvGrpSpPr/>
            <p:nvPr/>
          </p:nvGrpSpPr>
          <p:grpSpPr>
            <a:xfrm>
              <a:off x="7256729" y="4845940"/>
              <a:ext cx="94726" cy="124298"/>
              <a:chOff x="1043311" y="3419250"/>
              <a:chExt cx="59900" cy="78600"/>
            </a:xfrm>
          </p:grpSpPr>
          <p:sp>
            <p:nvSpPr>
              <p:cNvPr id="1496" name="Google Shape;1496;p3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3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8" name="Google Shape;1498;p30"/>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30"/>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0"/>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0"/>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2" name="Google Shape;1502;p30"/>
            <p:cNvGrpSpPr/>
            <p:nvPr/>
          </p:nvGrpSpPr>
          <p:grpSpPr>
            <a:xfrm>
              <a:off x="216500" y="4862425"/>
              <a:ext cx="167400" cy="167400"/>
              <a:chOff x="3216925" y="225750"/>
              <a:chExt cx="167400" cy="167400"/>
            </a:xfrm>
          </p:grpSpPr>
          <p:cxnSp>
            <p:nvCxnSpPr>
              <p:cNvPr id="1503" name="Google Shape;1503;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04" name="Google Shape;1504;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05" name="Google Shape;1505;p30"/>
            <p:cNvGrpSpPr/>
            <p:nvPr/>
          </p:nvGrpSpPr>
          <p:grpSpPr>
            <a:xfrm>
              <a:off x="4488300" y="4852438"/>
              <a:ext cx="167400" cy="167400"/>
              <a:chOff x="3216925" y="225750"/>
              <a:chExt cx="167400" cy="167400"/>
            </a:xfrm>
          </p:grpSpPr>
          <p:cxnSp>
            <p:nvCxnSpPr>
              <p:cNvPr id="1506" name="Google Shape;1506;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07" name="Google Shape;1507;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08" name="Google Shape;1508;p30"/>
            <p:cNvGrpSpPr/>
            <p:nvPr/>
          </p:nvGrpSpPr>
          <p:grpSpPr>
            <a:xfrm>
              <a:off x="8806813" y="4852450"/>
              <a:ext cx="167400" cy="167400"/>
              <a:chOff x="3216925" y="225750"/>
              <a:chExt cx="167400" cy="167400"/>
            </a:xfrm>
          </p:grpSpPr>
          <p:cxnSp>
            <p:nvCxnSpPr>
              <p:cNvPr id="1509" name="Google Shape;1509;p3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0" name="Google Shape;1510;p3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66" name="Shape 66"/>
        <p:cNvGrpSpPr/>
        <p:nvPr/>
      </p:nvGrpSpPr>
      <p:grpSpPr>
        <a:xfrm>
          <a:off x="0" y="0"/>
          <a:ext cx="0" cy="0"/>
          <a:chOff x="0" y="0"/>
          <a:chExt cx="0" cy="0"/>
        </a:xfrm>
      </p:grpSpPr>
      <p:sp>
        <p:nvSpPr>
          <p:cNvPr id="67" name="Google Shape;67;p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69" name="Google Shape;69;p4"/>
          <p:cNvSpPr txBox="1"/>
          <p:nvPr>
            <p:ph idx="1" type="body"/>
          </p:nvPr>
        </p:nvSpPr>
        <p:spPr>
          <a:xfrm>
            <a:off x="720000" y="1017600"/>
            <a:ext cx="7704000" cy="3585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9F0102"/>
              </a:buClr>
              <a:buSzPts val="1400"/>
              <a:buFont typeface="Asap"/>
              <a:buChar char="●"/>
              <a:defRPr sz="1200">
                <a:solidFill>
                  <a:srgbClr val="434343"/>
                </a:solidFill>
              </a:defRPr>
            </a:lvl1pPr>
            <a:lvl2pPr indent="-304800" lvl="1" marL="914400" algn="l">
              <a:lnSpc>
                <a:spcPct val="115000"/>
              </a:lnSpc>
              <a:spcBef>
                <a:spcPts val="0"/>
              </a:spcBef>
              <a:spcAft>
                <a:spcPts val="0"/>
              </a:spcAft>
              <a:buClr>
                <a:srgbClr val="FFC800"/>
              </a:buClr>
              <a:buSzPts val="1200"/>
              <a:buFont typeface="Nunito Light"/>
              <a:buChar char="○"/>
              <a:defRPr>
                <a:solidFill>
                  <a:srgbClr val="434343"/>
                </a:solidFill>
              </a:defRPr>
            </a:lvl2pPr>
            <a:lvl3pPr indent="-304800" lvl="2" marL="1371600" algn="l">
              <a:lnSpc>
                <a:spcPct val="115000"/>
              </a:lnSpc>
              <a:spcBef>
                <a:spcPts val="0"/>
              </a:spcBef>
              <a:spcAft>
                <a:spcPts val="0"/>
              </a:spcAft>
              <a:buClr>
                <a:srgbClr val="FFC800"/>
              </a:buClr>
              <a:buSzPts val="1200"/>
              <a:buFont typeface="Nunito Light"/>
              <a:buChar char="■"/>
              <a:defRPr>
                <a:solidFill>
                  <a:srgbClr val="434343"/>
                </a:solidFill>
              </a:defRPr>
            </a:lvl3pPr>
            <a:lvl4pPr indent="-304800" lvl="3" marL="1828800" algn="l">
              <a:lnSpc>
                <a:spcPct val="115000"/>
              </a:lnSpc>
              <a:spcBef>
                <a:spcPts val="0"/>
              </a:spcBef>
              <a:spcAft>
                <a:spcPts val="0"/>
              </a:spcAft>
              <a:buClr>
                <a:srgbClr val="FFC800"/>
              </a:buClr>
              <a:buSzPts val="1200"/>
              <a:buFont typeface="Nunito Light"/>
              <a:buChar char="●"/>
              <a:defRPr>
                <a:solidFill>
                  <a:srgbClr val="434343"/>
                </a:solidFill>
              </a:defRPr>
            </a:lvl4pPr>
            <a:lvl5pPr indent="-304800" lvl="4" marL="2286000" algn="l">
              <a:lnSpc>
                <a:spcPct val="115000"/>
              </a:lnSpc>
              <a:spcBef>
                <a:spcPts val="0"/>
              </a:spcBef>
              <a:spcAft>
                <a:spcPts val="0"/>
              </a:spcAft>
              <a:buClr>
                <a:srgbClr val="434343"/>
              </a:buClr>
              <a:buSzPts val="1200"/>
              <a:buFont typeface="Nunito Light"/>
              <a:buChar char="○"/>
              <a:defRPr>
                <a:solidFill>
                  <a:srgbClr val="434343"/>
                </a:solidFill>
              </a:defRPr>
            </a:lvl5pPr>
            <a:lvl6pPr indent="-304800" lvl="5" marL="2743200" algn="l">
              <a:lnSpc>
                <a:spcPct val="115000"/>
              </a:lnSpc>
              <a:spcBef>
                <a:spcPts val="0"/>
              </a:spcBef>
              <a:spcAft>
                <a:spcPts val="0"/>
              </a:spcAft>
              <a:buClr>
                <a:srgbClr val="434343"/>
              </a:buClr>
              <a:buSzPts val="1200"/>
              <a:buFont typeface="Nunito Light"/>
              <a:buChar char="■"/>
              <a:defRPr>
                <a:solidFill>
                  <a:srgbClr val="434343"/>
                </a:solidFill>
              </a:defRPr>
            </a:lvl6pPr>
            <a:lvl7pPr indent="-304800" lvl="6" marL="3200400" algn="l">
              <a:lnSpc>
                <a:spcPct val="115000"/>
              </a:lnSpc>
              <a:spcBef>
                <a:spcPts val="0"/>
              </a:spcBef>
              <a:spcAft>
                <a:spcPts val="0"/>
              </a:spcAft>
              <a:buClr>
                <a:srgbClr val="434343"/>
              </a:buClr>
              <a:buSzPts val="1200"/>
              <a:buFont typeface="Nunito Light"/>
              <a:buChar char="●"/>
              <a:defRPr>
                <a:solidFill>
                  <a:srgbClr val="434343"/>
                </a:solidFill>
              </a:defRPr>
            </a:lvl7pPr>
            <a:lvl8pPr indent="-304800" lvl="7" marL="3657600" algn="l">
              <a:lnSpc>
                <a:spcPct val="115000"/>
              </a:lnSpc>
              <a:spcBef>
                <a:spcPts val="0"/>
              </a:spcBef>
              <a:spcAft>
                <a:spcPts val="0"/>
              </a:spcAft>
              <a:buClr>
                <a:srgbClr val="434343"/>
              </a:buClr>
              <a:buSzPts val="1200"/>
              <a:buFont typeface="Nunito Light"/>
              <a:buChar char="○"/>
              <a:defRPr>
                <a:solidFill>
                  <a:srgbClr val="434343"/>
                </a:solidFill>
              </a:defRPr>
            </a:lvl8pPr>
            <a:lvl9pPr indent="-304800" lvl="8" marL="4114800" algn="l">
              <a:lnSpc>
                <a:spcPct val="115000"/>
              </a:lnSpc>
              <a:spcBef>
                <a:spcPts val="0"/>
              </a:spcBef>
              <a:spcAft>
                <a:spcPts val="0"/>
              </a:spcAft>
              <a:buClr>
                <a:srgbClr val="434343"/>
              </a:buClr>
              <a:buSzPts val="1200"/>
              <a:buFont typeface="Nunito Light"/>
              <a:buChar char="■"/>
              <a:defRPr>
                <a:solidFill>
                  <a:srgbClr val="434343"/>
                </a:solidFill>
              </a:defRPr>
            </a:lvl9pPr>
          </a:lstStyle>
          <a:p/>
        </p:txBody>
      </p:sp>
      <p:grpSp>
        <p:nvGrpSpPr>
          <p:cNvPr id="70" name="Google Shape;70;p4"/>
          <p:cNvGrpSpPr/>
          <p:nvPr/>
        </p:nvGrpSpPr>
        <p:grpSpPr>
          <a:xfrm>
            <a:off x="165368" y="106398"/>
            <a:ext cx="8837212" cy="4930707"/>
            <a:chOff x="166131" y="110373"/>
            <a:chExt cx="8837212" cy="4930707"/>
          </a:xfrm>
        </p:grpSpPr>
        <p:grpSp>
          <p:nvGrpSpPr>
            <p:cNvPr id="71" name="Google Shape;71;p4"/>
            <p:cNvGrpSpPr/>
            <p:nvPr/>
          </p:nvGrpSpPr>
          <p:grpSpPr>
            <a:xfrm rot="10800000">
              <a:off x="4484643" y="4872835"/>
              <a:ext cx="167400" cy="167400"/>
              <a:chOff x="3216925" y="225750"/>
              <a:chExt cx="167400" cy="167400"/>
            </a:xfrm>
          </p:grpSpPr>
          <p:cxnSp>
            <p:nvCxnSpPr>
              <p:cNvPr id="72" name="Google Shape;72;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73" name="Google Shape;73;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74" name="Google Shape;74;p4"/>
            <p:cNvGrpSpPr/>
            <p:nvPr/>
          </p:nvGrpSpPr>
          <p:grpSpPr>
            <a:xfrm rot="10800000">
              <a:off x="8833968" y="2496885"/>
              <a:ext cx="167400" cy="167400"/>
              <a:chOff x="3216925" y="225750"/>
              <a:chExt cx="167400" cy="167400"/>
            </a:xfrm>
          </p:grpSpPr>
          <p:cxnSp>
            <p:nvCxnSpPr>
              <p:cNvPr id="75" name="Google Shape;75;p4"/>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76" name="Google Shape;76;p4"/>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77" name="Google Shape;77;p4"/>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rot="10800000">
              <a:off x="55527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4"/>
            <p:cNvGrpSpPr/>
            <p:nvPr/>
          </p:nvGrpSpPr>
          <p:grpSpPr>
            <a:xfrm rot="10800000">
              <a:off x="166131" y="4872823"/>
              <a:ext cx="167400" cy="167400"/>
              <a:chOff x="3216925" y="225750"/>
              <a:chExt cx="167400" cy="167400"/>
            </a:xfrm>
          </p:grpSpPr>
          <p:cxnSp>
            <p:nvCxnSpPr>
              <p:cNvPr id="85" name="Google Shape;85;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86" name="Google Shape;86;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87" name="Google Shape;87;p4"/>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4"/>
            <p:cNvGrpSpPr/>
            <p:nvPr/>
          </p:nvGrpSpPr>
          <p:grpSpPr>
            <a:xfrm rot="10800000">
              <a:off x="166131" y="2484760"/>
              <a:ext cx="167400" cy="167400"/>
              <a:chOff x="3216925" y="225750"/>
              <a:chExt cx="167400" cy="167400"/>
            </a:xfrm>
          </p:grpSpPr>
          <p:cxnSp>
            <p:nvCxnSpPr>
              <p:cNvPr id="90" name="Google Shape;90;p4"/>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91" name="Google Shape;91;p4"/>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92" name="Google Shape;92;p4"/>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4"/>
            <p:cNvGrpSpPr/>
            <p:nvPr/>
          </p:nvGrpSpPr>
          <p:grpSpPr>
            <a:xfrm rot="10800000">
              <a:off x="8756443" y="110373"/>
              <a:ext cx="167400" cy="167400"/>
              <a:chOff x="3216925" y="225750"/>
              <a:chExt cx="167400" cy="167400"/>
            </a:xfrm>
          </p:grpSpPr>
          <p:cxnSp>
            <p:nvCxnSpPr>
              <p:cNvPr id="99" name="Google Shape;99;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0" name="Google Shape;100;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1" name="Google Shape;101;p4"/>
            <p:cNvGrpSpPr/>
            <p:nvPr/>
          </p:nvGrpSpPr>
          <p:grpSpPr>
            <a:xfrm rot="10800000">
              <a:off x="4484643" y="120360"/>
              <a:ext cx="167400" cy="167400"/>
              <a:chOff x="3216925" y="225750"/>
              <a:chExt cx="167400" cy="167400"/>
            </a:xfrm>
          </p:grpSpPr>
          <p:cxnSp>
            <p:nvCxnSpPr>
              <p:cNvPr id="102" name="Google Shape;102;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3" name="Google Shape;103;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4" name="Google Shape;104;p4"/>
            <p:cNvGrpSpPr/>
            <p:nvPr/>
          </p:nvGrpSpPr>
          <p:grpSpPr>
            <a:xfrm rot="10800000">
              <a:off x="166131" y="120348"/>
              <a:ext cx="167400" cy="167400"/>
              <a:chOff x="3216925" y="225750"/>
              <a:chExt cx="167400" cy="167400"/>
            </a:xfrm>
          </p:grpSpPr>
          <p:cxnSp>
            <p:nvCxnSpPr>
              <p:cNvPr id="105" name="Google Shape;105;p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06" name="Google Shape;106;p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07" name="Google Shape;107;p4"/>
            <p:cNvGrpSpPr/>
            <p:nvPr/>
          </p:nvGrpSpPr>
          <p:grpSpPr>
            <a:xfrm rot="10800000">
              <a:off x="2325387" y="120348"/>
              <a:ext cx="167400" cy="167400"/>
              <a:chOff x="3216925" y="225750"/>
              <a:chExt cx="167400" cy="167400"/>
            </a:xfrm>
          </p:grpSpPr>
          <p:cxnSp>
            <p:nvCxnSpPr>
              <p:cNvPr id="108" name="Google Shape;108;p4"/>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109" name="Google Shape;109;p4"/>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110" name="Google Shape;110;p4"/>
            <p:cNvGrpSpPr/>
            <p:nvPr/>
          </p:nvGrpSpPr>
          <p:grpSpPr>
            <a:xfrm rot="10800000">
              <a:off x="2325387" y="4872823"/>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12" name="Google Shape;112;p4"/>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13" name="Google Shape;113;p4"/>
            <p:cNvGrpSpPr/>
            <p:nvPr/>
          </p:nvGrpSpPr>
          <p:grpSpPr>
            <a:xfrm rot="10800000">
              <a:off x="6620543" y="120348"/>
              <a:ext cx="167400" cy="167400"/>
              <a:chOff x="3216925" y="225750"/>
              <a:chExt cx="167400" cy="167400"/>
            </a:xfrm>
          </p:grpSpPr>
          <p:cxnSp>
            <p:nvCxnSpPr>
              <p:cNvPr id="114" name="Google Shape;114;p4"/>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15" name="Google Shape;115;p4"/>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16" name="Google Shape;116;p4"/>
            <p:cNvGrpSpPr/>
            <p:nvPr/>
          </p:nvGrpSpPr>
          <p:grpSpPr>
            <a:xfrm rot="10800000">
              <a:off x="5934743" y="4872823"/>
              <a:ext cx="167400" cy="167400"/>
              <a:chOff x="3902725" y="225750"/>
              <a:chExt cx="167400" cy="167400"/>
            </a:xfrm>
          </p:grpSpPr>
          <p:cxnSp>
            <p:nvCxnSpPr>
              <p:cNvPr id="117" name="Google Shape;117;p4"/>
              <p:cNvCxnSpPr/>
              <p:nvPr/>
            </p:nvCxnSpPr>
            <p:spPr>
              <a:xfrm>
                <a:off x="39864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18" name="Google Shape;118;p4"/>
              <p:cNvCxnSpPr/>
              <p:nvPr/>
            </p:nvCxnSpPr>
            <p:spPr>
              <a:xfrm rot="10800000">
                <a:off x="39027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extLst>
    <p:ext uri="{DCECCB84-F9BA-43D5-87BE-67443E8EF086}">
      <p15:sldGuideLst>
        <p15:guide id="1" pos="454">
          <p15:clr>
            <a:srgbClr val="FA7B17"/>
          </p15:clr>
        </p15:guide>
        <p15:guide id="2" pos="5306">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bg>
      <p:bgPr>
        <a:solidFill>
          <a:schemeClr val="dk1"/>
        </a:solidFill>
      </p:bgPr>
    </p:bg>
    <p:spTree>
      <p:nvGrpSpPr>
        <p:cNvPr id="1511" name="Shape 1511"/>
        <p:cNvGrpSpPr/>
        <p:nvPr/>
      </p:nvGrpSpPr>
      <p:grpSpPr>
        <a:xfrm>
          <a:off x="0" y="0"/>
          <a:ext cx="0" cy="0"/>
          <a:chOff x="0" y="0"/>
          <a:chExt cx="0" cy="0"/>
        </a:xfrm>
      </p:grpSpPr>
      <p:sp>
        <p:nvSpPr>
          <p:cNvPr id="1512" name="Google Shape;1512;p3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3" name="Google Shape;1513;p31"/>
          <p:cNvGrpSpPr/>
          <p:nvPr/>
        </p:nvGrpSpPr>
        <p:grpSpPr>
          <a:xfrm>
            <a:off x="211912" y="3946"/>
            <a:ext cx="8867718" cy="5139555"/>
            <a:chOff x="211912" y="3946"/>
            <a:chExt cx="8867718" cy="5139555"/>
          </a:xfrm>
        </p:grpSpPr>
        <p:grpSp>
          <p:nvGrpSpPr>
            <p:cNvPr id="1514" name="Google Shape;1514;p31"/>
            <p:cNvGrpSpPr/>
            <p:nvPr/>
          </p:nvGrpSpPr>
          <p:grpSpPr>
            <a:xfrm>
              <a:off x="291412" y="117200"/>
              <a:ext cx="167400" cy="167400"/>
              <a:chOff x="3216925" y="225750"/>
              <a:chExt cx="167400" cy="167400"/>
            </a:xfrm>
          </p:grpSpPr>
          <p:cxnSp>
            <p:nvCxnSpPr>
              <p:cNvPr id="1515" name="Google Shape;1515;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6" name="Google Shape;1516;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17" name="Google Shape;1517;p31"/>
            <p:cNvGrpSpPr/>
            <p:nvPr/>
          </p:nvGrpSpPr>
          <p:grpSpPr>
            <a:xfrm>
              <a:off x="4563212" y="107212"/>
              <a:ext cx="167400" cy="167400"/>
              <a:chOff x="3216925" y="225750"/>
              <a:chExt cx="167400" cy="167400"/>
            </a:xfrm>
          </p:grpSpPr>
          <p:cxnSp>
            <p:nvCxnSpPr>
              <p:cNvPr id="1518" name="Google Shape;1518;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9" name="Google Shape;1519;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20" name="Google Shape;1520;p31"/>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1"/>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31"/>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31"/>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31"/>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1"/>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1"/>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7" name="Google Shape;1527;p31"/>
            <p:cNvGrpSpPr/>
            <p:nvPr/>
          </p:nvGrpSpPr>
          <p:grpSpPr>
            <a:xfrm>
              <a:off x="8881724" y="107225"/>
              <a:ext cx="167400" cy="167400"/>
              <a:chOff x="3216925" y="225750"/>
              <a:chExt cx="167400" cy="167400"/>
            </a:xfrm>
          </p:grpSpPr>
          <p:cxnSp>
            <p:nvCxnSpPr>
              <p:cNvPr id="1528" name="Google Shape;1528;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29" name="Google Shape;1529;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30" name="Google Shape;1530;p31"/>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31"/>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31"/>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31"/>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31"/>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31"/>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1"/>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1"/>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8" name="Google Shape;1538;p31"/>
            <p:cNvGrpSpPr/>
            <p:nvPr/>
          </p:nvGrpSpPr>
          <p:grpSpPr>
            <a:xfrm>
              <a:off x="291412" y="4869675"/>
              <a:ext cx="167400" cy="167400"/>
              <a:chOff x="3216925" y="225750"/>
              <a:chExt cx="167400" cy="167400"/>
            </a:xfrm>
          </p:grpSpPr>
          <p:cxnSp>
            <p:nvCxnSpPr>
              <p:cNvPr id="1539" name="Google Shape;1539;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0" name="Google Shape;1540;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1" name="Google Shape;1541;p31"/>
            <p:cNvGrpSpPr/>
            <p:nvPr/>
          </p:nvGrpSpPr>
          <p:grpSpPr>
            <a:xfrm>
              <a:off x="4563212" y="4859687"/>
              <a:ext cx="167400" cy="167400"/>
              <a:chOff x="3216925" y="225750"/>
              <a:chExt cx="167400" cy="167400"/>
            </a:xfrm>
          </p:grpSpPr>
          <p:cxnSp>
            <p:nvCxnSpPr>
              <p:cNvPr id="1542" name="Google Shape;1542;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3" name="Google Shape;1543;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4" name="Google Shape;1544;p31"/>
            <p:cNvGrpSpPr/>
            <p:nvPr/>
          </p:nvGrpSpPr>
          <p:grpSpPr>
            <a:xfrm>
              <a:off x="8881724" y="4859700"/>
              <a:ext cx="167400" cy="167400"/>
              <a:chOff x="3216925" y="225750"/>
              <a:chExt cx="167400" cy="167400"/>
            </a:xfrm>
          </p:grpSpPr>
          <p:cxnSp>
            <p:nvCxnSpPr>
              <p:cNvPr id="1545" name="Google Shape;1545;p3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46" name="Google Shape;1546;p3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47" name="Google Shape;1547;p31"/>
            <p:cNvGrpSpPr/>
            <p:nvPr/>
          </p:nvGrpSpPr>
          <p:grpSpPr>
            <a:xfrm rot="10800000">
              <a:off x="8842655" y="4358448"/>
              <a:ext cx="236975" cy="250650"/>
              <a:chOff x="238125" y="3398475"/>
              <a:chExt cx="236975" cy="250650"/>
            </a:xfrm>
          </p:grpSpPr>
          <p:sp>
            <p:nvSpPr>
              <p:cNvPr id="1548" name="Google Shape;1548;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2" name="Google Shape;1552;p31"/>
            <p:cNvGrpSpPr/>
            <p:nvPr/>
          </p:nvGrpSpPr>
          <p:grpSpPr>
            <a:xfrm rot="-8446264">
              <a:off x="3307327" y="4846172"/>
              <a:ext cx="236967" cy="250642"/>
              <a:chOff x="238125" y="3398475"/>
              <a:chExt cx="236975" cy="250650"/>
            </a:xfrm>
          </p:grpSpPr>
          <p:sp>
            <p:nvSpPr>
              <p:cNvPr id="1553" name="Google Shape;1553;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7" name="Google Shape;1557;p31"/>
            <p:cNvGrpSpPr/>
            <p:nvPr/>
          </p:nvGrpSpPr>
          <p:grpSpPr>
            <a:xfrm rot="4307710">
              <a:off x="1152857" y="67888"/>
              <a:ext cx="236964" cy="250638"/>
              <a:chOff x="238125" y="3398475"/>
              <a:chExt cx="236975" cy="250650"/>
            </a:xfrm>
          </p:grpSpPr>
          <p:sp>
            <p:nvSpPr>
              <p:cNvPr id="1558" name="Google Shape;1558;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2" name="Google Shape;1562;p31"/>
            <p:cNvGrpSpPr/>
            <p:nvPr/>
          </p:nvGrpSpPr>
          <p:grpSpPr>
            <a:xfrm rot="2700000">
              <a:off x="6924125" y="51022"/>
              <a:ext cx="236973" cy="250648"/>
              <a:chOff x="238125" y="3398475"/>
              <a:chExt cx="236975" cy="250650"/>
            </a:xfrm>
          </p:grpSpPr>
          <p:sp>
            <p:nvSpPr>
              <p:cNvPr id="1563" name="Google Shape;1563;p31"/>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31"/>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31"/>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31"/>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67" name="Google Shape;1567;p31"/>
          <p:cNvSpPr/>
          <p:nvPr/>
        </p:nvSpPr>
        <p:spPr>
          <a:xfrm>
            <a:off x="-1935761" y="450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8" name="Google Shape;1568;p31"/>
          <p:cNvPicPr preferRelativeResize="0"/>
          <p:nvPr/>
        </p:nvPicPr>
        <p:blipFill rotWithShape="1">
          <a:blip r:embed="rId2">
            <a:alphaModFix/>
          </a:blip>
          <a:srcRect b="0" l="0" r="0" t="0"/>
          <a:stretch/>
        </p:blipFill>
        <p:spPr>
          <a:xfrm>
            <a:off x="171625" y="3713737"/>
            <a:ext cx="2143799" cy="2146949"/>
          </a:xfrm>
          <a:prstGeom prst="rect">
            <a:avLst/>
          </a:prstGeom>
          <a:noFill/>
          <a:ln>
            <a:noFill/>
          </a:ln>
        </p:spPr>
      </p:pic>
      <p:sp>
        <p:nvSpPr>
          <p:cNvPr id="1569" name="Google Shape;1569;p31"/>
          <p:cNvSpPr txBox="1"/>
          <p:nvPr>
            <p:ph type="title"/>
          </p:nvPr>
        </p:nvSpPr>
        <p:spPr>
          <a:xfrm>
            <a:off x="3873321" y="921050"/>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0" name="Google Shape;1570;p31"/>
          <p:cNvSpPr txBox="1"/>
          <p:nvPr>
            <p:ph idx="1" type="subTitle"/>
          </p:nvPr>
        </p:nvSpPr>
        <p:spPr>
          <a:xfrm>
            <a:off x="3873321" y="1488950"/>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1" name="Google Shape;1571;p31"/>
          <p:cNvSpPr txBox="1"/>
          <p:nvPr>
            <p:ph idx="2" type="title"/>
          </p:nvPr>
        </p:nvSpPr>
        <p:spPr>
          <a:xfrm>
            <a:off x="3873275" y="3232424"/>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2" name="Google Shape;1572;p31"/>
          <p:cNvSpPr txBox="1"/>
          <p:nvPr>
            <p:ph idx="3" type="subTitle"/>
          </p:nvPr>
        </p:nvSpPr>
        <p:spPr>
          <a:xfrm>
            <a:off x="3873275" y="3800375"/>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3" name="Google Shape;1573;p31"/>
          <p:cNvSpPr txBox="1"/>
          <p:nvPr>
            <p:ph idx="4" type="title"/>
          </p:nvPr>
        </p:nvSpPr>
        <p:spPr>
          <a:xfrm>
            <a:off x="3873321" y="2062475"/>
            <a:ext cx="4474500" cy="56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4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1574" name="Google Shape;1574;p31"/>
          <p:cNvSpPr txBox="1"/>
          <p:nvPr>
            <p:ph idx="5" type="subTitle"/>
          </p:nvPr>
        </p:nvSpPr>
        <p:spPr>
          <a:xfrm>
            <a:off x="3873321" y="2630375"/>
            <a:ext cx="4474500" cy="4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2">
    <p:spTree>
      <p:nvGrpSpPr>
        <p:cNvPr id="1575" name="Shape 1575"/>
        <p:cNvGrpSpPr/>
        <p:nvPr/>
      </p:nvGrpSpPr>
      <p:grpSpPr>
        <a:xfrm>
          <a:off x="0" y="0"/>
          <a:ext cx="0" cy="0"/>
          <a:chOff x="0" y="0"/>
          <a:chExt cx="0" cy="0"/>
        </a:xfrm>
      </p:grpSpPr>
      <p:sp>
        <p:nvSpPr>
          <p:cNvPr id="1576" name="Google Shape;1576;p3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7" name="Google Shape;1577;p32"/>
          <p:cNvGrpSpPr/>
          <p:nvPr/>
        </p:nvGrpSpPr>
        <p:grpSpPr>
          <a:xfrm flipH="1">
            <a:off x="-1935761" y="3946"/>
            <a:ext cx="8867718" cy="5139555"/>
            <a:chOff x="211912" y="3946"/>
            <a:chExt cx="8867718" cy="5139555"/>
          </a:xfrm>
        </p:grpSpPr>
        <p:grpSp>
          <p:nvGrpSpPr>
            <p:cNvPr id="1578" name="Google Shape;1578;p32"/>
            <p:cNvGrpSpPr/>
            <p:nvPr/>
          </p:nvGrpSpPr>
          <p:grpSpPr>
            <a:xfrm>
              <a:off x="291412" y="117200"/>
              <a:ext cx="167400" cy="167400"/>
              <a:chOff x="3216925" y="225750"/>
              <a:chExt cx="167400" cy="167400"/>
            </a:xfrm>
          </p:grpSpPr>
          <p:cxnSp>
            <p:nvCxnSpPr>
              <p:cNvPr id="1579" name="Google Shape;1579;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80" name="Google Shape;1580;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581" name="Google Shape;1581;p32"/>
            <p:cNvGrpSpPr/>
            <p:nvPr/>
          </p:nvGrpSpPr>
          <p:grpSpPr>
            <a:xfrm>
              <a:off x="4563212" y="107212"/>
              <a:ext cx="167400" cy="167400"/>
              <a:chOff x="3216925" y="225750"/>
              <a:chExt cx="167400" cy="167400"/>
            </a:xfrm>
          </p:grpSpPr>
          <p:cxnSp>
            <p:nvCxnSpPr>
              <p:cNvPr id="1582" name="Google Shape;1582;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83" name="Google Shape;1583;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84" name="Google Shape;1584;p32"/>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2"/>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32"/>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32"/>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32"/>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2"/>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2"/>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1" name="Google Shape;1591;p32"/>
            <p:cNvGrpSpPr/>
            <p:nvPr/>
          </p:nvGrpSpPr>
          <p:grpSpPr>
            <a:xfrm>
              <a:off x="8881724" y="107225"/>
              <a:ext cx="167400" cy="167400"/>
              <a:chOff x="3216925" y="225750"/>
              <a:chExt cx="167400" cy="167400"/>
            </a:xfrm>
          </p:grpSpPr>
          <p:cxnSp>
            <p:nvCxnSpPr>
              <p:cNvPr id="1592" name="Google Shape;1592;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93" name="Google Shape;1593;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94" name="Google Shape;1594;p32"/>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32"/>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32"/>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32"/>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32"/>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32"/>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32"/>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32"/>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2" name="Google Shape;1602;p32"/>
            <p:cNvGrpSpPr/>
            <p:nvPr/>
          </p:nvGrpSpPr>
          <p:grpSpPr>
            <a:xfrm>
              <a:off x="291412" y="4869675"/>
              <a:ext cx="167400" cy="167400"/>
              <a:chOff x="3216925" y="225750"/>
              <a:chExt cx="167400" cy="167400"/>
            </a:xfrm>
          </p:grpSpPr>
          <p:cxnSp>
            <p:nvCxnSpPr>
              <p:cNvPr id="1603" name="Google Shape;1603;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04" name="Google Shape;1604;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05" name="Google Shape;1605;p32"/>
            <p:cNvGrpSpPr/>
            <p:nvPr/>
          </p:nvGrpSpPr>
          <p:grpSpPr>
            <a:xfrm>
              <a:off x="4563212" y="4859687"/>
              <a:ext cx="167400" cy="167400"/>
              <a:chOff x="3216925" y="225750"/>
              <a:chExt cx="167400" cy="167400"/>
            </a:xfrm>
          </p:grpSpPr>
          <p:cxnSp>
            <p:nvCxnSpPr>
              <p:cNvPr id="1606" name="Google Shape;1606;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07" name="Google Shape;1607;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08" name="Google Shape;1608;p32"/>
            <p:cNvGrpSpPr/>
            <p:nvPr/>
          </p:nvGrpSpPr>
          <p:grpSpPr>
            <a:xfrm>
              <a:off x="8881724" y="4859700"/>
              <a:ext cx="167400" cy="167400"/>
              <a:chOff x="3216925" y="225750"/>
              <a:chExt cx="167400" cy="167400"/>
            </a:xfrm>
          </p:grpSpPr>
          <p:cxnSp>
            <p:nvCxnSpPr>
              <p:cNvPr id="1609" name="Google Shape;1609;p3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10" name="Google Shape;1610;p3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11" name="Google Shape;1611;p32"/>
            <p:cNvGrpSpPr/>
            <p:nvPr/>
          </p:nvGrpSpPr>
          <p:grpSpPr>
            <a:xfrm rot="10800000">
              <a:off x="8842655" y="4358448"/>
              <a:ext cx="236975" cy="250650"/>
              <a:chOff x="238125" y="3398475"/>
              <a:chExt cx="236975" cy="250650"/>
            </a:xfrm>
          </p:grpSpPr>
          <p:sp>
            <p:nvSpPr>
              <p:cNvPr id="1612" name="Google Shape;1612;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6" name="Google Shape;1616;p32"/>
            <p:cNvGrpSpPr/>
            <p:nvPr/>
          </p:nvGrpSpPr>
          <p:grpSpPr>
            <a:xfrm rot="-8446264">
              <a:off x="3307327" y="4846172"/>
              <a:ext cx="236967" cy="250642"/>
              <a:chOff x="238125" y="3398475"/>
              <a:chExt cx="236975" cy="250650"/>
            </a:xfrm>
          </p:grpSpPr>
          <p:sp>
            <p:nvSpPr>
              <p:cNvPr id="1617" name="Google Shape;1617;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32"/>
            <p:cNvGrpSpPr/>
            <p:nvPr/>
          </p:nvGrpSpPr>
          <p:grpSpPr>
            <a:xfrm rot="4307710">
              <a:off x="1152857" y="67888"/>
              <a:ext cx="236964" cy="250638"/>
              <a:chOff x="238125" y="3398475"/>
              <a:chExt cx="236975" cy="250650"/>
            </a:xfrm>
          </p:grpSpPr>
          <p:sp>
            <p:nvSpPr>
              <p:cNvPr id="1622" name="Google Shape;1622;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6" name="Google Shape;1626;p32"/>
            <p:cNvGrpSpPr/>
            <p:nvPr/>
          </p:nvGrpSpPr>
          <p:grpSpPr>
            <a:xfrm rot="2700000">
              <a:off x="6924125" y="51022"/>
              <a:ext cx="236973" cy="250648"/>
              <a:chOff x="238125" y="3398475"/>
              <a:chExt cx="236975" cy="250650"/>
            </a:xfrm>
          </p:grpSpPr>
          <p:sp>
            <p:nvSpPr>
              <p:cNvPr id="1627" name="Google Shape;1627;p32"/>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32"/>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32"/>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32"/>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31" name="Google Shape;1631;p32"/>
          <p:cNvSpPr/>
          <p:nvPr/>
        </p:nvSpPr>
        <p:spPr>
          <a:xfrm flipH="1">
            <a:off x="7037808" y="-1935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2" name="Google Shape;1632;p32"/>
          <p:cNvPicPr preferRelativeResize="0"/>
          <p:nvPr/>
        </p:nvPicPr>
        <p:blipFill rotWithShape="1">
          <a:blip r:embed="rId2">
            <a:alphaModFix/>
          </a:blip>
          <a:srcRect b="0" l="0" r="0" t="0"/>
          <a:stretch/>
        </p:blipFill>
        <p:spPr>
          <a:xfrm flipH="1">
            <a:off x="-1219330" y="2456562"/>
            <a:ext cx="2143799" cy="2146949"/>
          </a:xfrm>
          <a:prstGeom prst="rect">
            <a:avLst/>
          </a:prstGeom>
          <a:noFill/>
          <a:ln>
            <a:noFill/>
          </a:ln>
        </p:spPr>
      </p:pic>
      <p:sp>
        <p:nvSpPr>
          <p:cNvPr id="1633" name="Google Shape;1633;p32"/>
          <p:cNvSpPr txBox="1"/>
          <p:nvPr>
            <p:ph type="title"/>
          </p:nvPr>
        </p:nvSpPr>
        <p:spPr>
          <a:xfrm>
            <a:off x="9777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4" name="Google Shape;1634;p32"/>
          <p:cNvSpPr txBox="1"/>
          <p:nvPr>
            <p:ph idx="2" type="title"/>
          </p:nvPr>
        </p:nvSpPr>
        <p:spPr>
          <a:xfrm>
            <a:off x="7737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5" name="Google Shape;1635;p32"/>
          <p:cNvSpPr txBox="1"/>
          <p:nvPr>
            <p:ph idx="1" type="subTitle"/>
          </p:nvPr>
        </p:nvSpPr>
        <p:spPr>
          <a:xfrm>
            <a:off x="7737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36" name="Google Shape;1636;p32"/>
          <p:cNvSpPr txBox="1"/>
          <p:nvPr>
            <p:ph idx="3" type="title"/>
          </p:nvPr>
        </p:nvSpPr>
        <p:spPr>
          <a:xfrm>
            <a:off x="36465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7" name="Google Shape;1637;p32"/>
          <p:cNvSpPr txBox="1"/>
          <p:nvPr>
            <p:ph idx="4" type="title"/>
          </p:nvPr>
        </p:nvSpPr>
        <p:spPr>
          <a:xfrm>
            <a:off x="34425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38" name="Google Shape;1638;p32"/>
          <p:cNvSpPr txBox="1"/>
          <p:nvPr>
            <p:ph idx="5" type="subTitle"/>
          </p:nvPr>
        </p:nvSpPr>
        <p:spPr>
          <a:xfrm>
            <a:off x="34425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39" name="Google Shape;1639;p32"/>
          <p:cNvSpPr txBox="1"/>
          <p:nvPr>
            <p:ph idx="6" type="title"/>
          </p:nvPr>
        </p:nvSpPr>
        <p:spPr>
          <a:xfrm>
            <a:off x="6315300" y="3138600"/>
            <a:ext cx="1851000" cy="6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40" name="Google Shape;1640;p32"/>
          <p:cNvSpPr txBox="1"/>
          <p:nvPr>
            <p:ph idx="7" type="title"/>
          </p:nvPr>
        </p:nvSpPr>
        <p:spPr>
          <a:xfrm>
            <a:off x="6111300" y="1531973"/>
            <a:ext cx="2259000" cy="44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500"/>
              <a:buNone/>
              <a:defRPr sz="2500">
                <a:solidFill>
                  <a:schemeClr val="lt2"/>
                </a:solidFill>
              </a:defRPr>
            </a:lvl1pPr>
            <a:lvl2pPr lvl="1" algn="ctr">
              <a:lnSpc>
                <a:spcPct val="100000"/>
              </a:lnSpc>
              <a:spcBef>
                <a:spcPts val="0"/>
              </a:spcBef>
              <a:spcAft>
                <a:spcPts val="0"/>
              </a:spcAft>
              <a:buClr>
                <a:schemeClr val="lt2"/>
              </a:buClr>
              <a:buSzPts val="2500"/>
              <a:buNone/>
              <a:defRPr sz="2500">
                <a:solidFill>
                  <a:schemeClr val="lt2"/>
                </a:solidFill>
              </a:defRPr>
            </a:lvl2pPr>
            <a:lvl3pPr lvl="2" algn="ctr">
              <a:lnSpc>
                <a:spcPct val="100000"/>
              </a:lnSpc>
              <a:spcBef>
                <a:spcPts val="0"/>
              </a:spcBef>
              <a:spcAft>
                <a:spcPts val="0"/>
              </a:spcAft>
              <a:buClr>
                <a:schemeClr val="lt2"/>
              </a:buClr>
              <a:buSzPts val="2500"/>
              <a:buNone/>
              <a:defRPr sz="2500">
                <a:solidFill>
                  <a:schemeClr val="lt2"/>
                </a:solidFill>
              </a:defRPr>
            </a:lvl3pPr>
            <a:lvl4pPr lvl="3" algn="ctr">
              <a:lnSpc>
                <a:spcPct val="100000"/>
              </a:lnSpc>
              <a:spcBef>
                <a:spcPts val="0"/>
              </a:spcBef>
              <a:spcAft>
                <a:spcPts val="0"/>
              </a:spcAft>
              <a:buClr>
                <a:schemeClr val="lt2"/>
              </a:buClr>
              <a:buSzPts val="2500"/>
              <a:buNone/>
              <a:defRPr sz="2500">
                <a:solidFill>
                  <a:schemeClr val="lt2"/>
                </a:solidFill>
              </a:defRPr>
            </a:lvl4pPr>
            <a:lvl5pPr lvl="4" algn="ctr">
              <a:lnSpc>
                <a:spcPct val="100000"/>
              </a:lnSpc>
              <a:spcBef>
                <a:spcPts val="0"/>
              </a:spcBef>
              <a:spcAft>
                <a:spcPts val="0"/>
              </a:spcAft>
              <a:buClr>
                <a:schemeClr val="lt2"/>
              </a:buClr>
              <a:buSzPts val="2500"/>
              <a:buNone/>
              <a:defRPr sz="2500">
                <a:solidFill>
                  <a:schemeClr val="lt2"/>
                </a:solidFill>
              </a:defRPr>
            </a:lvl5pPr>
            <a:lvl6pPr lvl="5" algn="ctr">
              <a:lnSpc>
                <a:spcPct val="100000"/>
              </a:lnSpc>
              <a:spcBef>
                <a:spcPts val="0"/>
              </a:spcBef>
              <a:spcAft>
                <a:spcPts val="0"/>
              </a:spcAft>
              <a:buClr>
                <a:schemeClr val="lt2"/>
              </a:buClr>
              <a:buSzPts val="2500"/>
              <a:buNone/>
              <a:defRPr sz="2500">
                <a:solidFill>
                  <a:schemeClr val="lt2"/>
                </a:solidFill>
              </a:defRPr>
            </a:lvl6pPr>
            <a:lvl7pPr lvl="6" algn="ctr">
              <a:lnSpc>
                <a:spcPct val="100000"/>
              </a:lnSpc>
              <a:spcBef>
                <a:spcPts val="0"/>
              </a:spcBef>
              <a:spcAft>
                <a:spcPts val="0"/>
              </a:spcAft>
              <a:buClr>
                <a:schemeClr val="lt2"/>
              </a:buClr>
              <a:buSzPts val="2500"/>
              <a:buNone/>
              <a:defRPr sz="2500">
                <a:solidFill>
                  <a:schemeClr val="lt2"/>
                </a:solidFill>
              </a:defRPr>
            </a:lvl7pPr>
            <a:lvl8pPr lvl="7" algn="ctr">
              <a:lnSpc>
                <a:spcPct val="100000"/>
              </a:lnSpc>
              <a:spcBef>
                <a:spcPts val="0"/>
              </a:spcBef>
              <a:spcAft>
                <a:spcPts val="0"/>
              </a:spcAft>
              <a:buClr>
                <a:schemeClr val="lt2"/>
              </a:buClr>
              <a:buSzPts val="2500"/>
              <a:buNone/>
              <a:defRPr sz="2500">
                <a:solidFill>
                  <a:schemeClr val="lt2"/>
                </a:solidFill>
              </a:defRPr>
            </a:lvl8pPr>
            <a:lvl9pPr lvl="8" algn="ctr">
              <a:lnSpc>
                <a:spcPct val="100000"/>
              </a:lnSpc>
              <a:spcBef>
                <a:spcPts val="0"/>
              </a:spcBef>
              <a:spcAft>
                <a:spcPts val="0"/>
              </a:spcAft>
              <a:buClr>
                <a:schemeClr val="lt2"/>
              </a:buClr>
              <a:buSzPts val="2500"/>
              <a:buNone/>
              <a:defRPr sz="2500">
                <a:solidFill>
                  <a:schemeClr val="lt2"/>
                </a:solidFill>
              </a:defRPr>
            </a:lvl9pPr>
          </a:lstStyle>
          <a:p/>
        </p:txBody>
      </p:sp>
      <p:sp>
        <p:nvSpPr>
          <p:cNvPr id="1641" name="Google Shape;1641;p32"/>
          <p:cNvSpPr txBox="1"/>
          <p:nvPr>
            <p:ph idx="8" type="subTitle"/>
          </p:nvPr>
        </p:nvSpPr>
        <p:spPr>
          <a:xfrm>
            <a:off x="6111300" y="1881373"/>
            <a:ext cx="2259000" cy="72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p:txBody>
      </p:sp>
      <p:sp>
        <p:nvSpPr>
          <p:cNvPr id="1642" name="Google Shape;1642;p32"/>
          <p:cNvSpPr txBox="1"/>
          <p:nvPr>
            <p:ph idx="9"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2pPr>
            <a:lvl3pPr lvl="2"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3pPr>
            <a:lvl4pPr lvl="3"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4pPr>
            <a:lvl5pPr lvl="4"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5pPr>
            <a:lvl6pPr lvl="5"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6pPr>
            <a:lvl7pPr lvl="6"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7pPr>
            <a:lvl8pPr lvl="7"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8pPr>
            <a:lvl9pPr lvl="8" algn="l">
              <a:lnSpc>
                <a:spcPct val="100000"/>
              </a:lnSpc>
              <a:spcBef>
                <a:spcPts val="0"/>
              </a:spcBef>
              <a:spcAft>
                <a:spcPts val="0"/>
              </a:spcAft>
              <a:buClr>
                <a:schemeClr val="dk1"/>
              </a:buClr>
              <a:buSzPts val="3500"/>
              <a:buFont typeface="Open Sans ExtraBold"/>
              <a:buNone/>
              <a:defRPr b="1" sz="3500">
                <a:solidFill>
                  <a:schemeClr val="dk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tle and five columns">
  <p:cSld name="CUSTOM_10">
    <p:bg>
      <p:bgPr>
        <a:solidFill>
          <a:schemeClr val="dk1"/>
        </a:solidFill>
      </p:bgPr>
    </p:bg>
    <p:spTree>
      <p:nvGrpSpPr>
        <p:cNvPr id="1643" name="Shape 1643"/>
        <p:cNvGrpSpPr/>
        <p:nvPr/>
      </p:nvGrpSpPr>
      <p:grpSpPr>
        <a:xfrm>
          <a:off x="0" y="0"/>
          <a:ext cx="0" cy="0"/>
          <a:chOff x="0" y="0"/>
          <a:chExt cx="0" cy="0"/>
        </a:xfrm>
      </p:grpSpPr>
      <p:sp>
        <p:nvSpPr>
          <p:cNvPr id="1644" name="Google Shape;1644;p33"/>
          <p:cNvSpPr/>
          <p:nvPr/>
        </p:nvSpPr>
        <p:spPr>
          <a:xfrm>
            <a:off x="-650900" y="-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3"/>
          <p:cNvSpPr/>
          <p:nvPr/>
        </p:nvSpPr>
        <p:spPr>
          <a:xfrm>
            <a:off x="5954550" y="-842312"/>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3"/>
          <p:cNvSpPr/>
          <p:nvPr/>
        </p:nvSpPr>
        <p:spPr>
          <a:xfrm>
            <a:off x="2756725" y="180741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3"/>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33"/>
          <p:cNvSpPr txBox="1"/>
          <p:nvPr>
            <p:ph type="title"/>
          </p:nvPr>
        </p:nvSpPr>
        <p:spPr>
          <a:xfrm>
            <a:off x="2152675" y="199500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649" name="Google Shape;1649;p33"/>
          <p:cNvSpPr txBox="1"/>
          <p:nvPr>
            <p:ph idx="1" type="subTitle"/>
          </p:nvPr>
        </p:nvSpPr>
        <p:spPr>
          <a:xfrm>
            <a:off x="2152675" y="24387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650" name="Google Shape;1650;p33"/>
          <p:cNvGrpSpPr/>
          <p:nvPr/>
        </p:nvGrpSpPr>
        <p:grpSpPr>
          <a:xfrm flipH="1">
            <a:off x="137000" y="99118"/>
            <a:ext cx="8837213" cy="4930707"/>
            <a:chOff x="137000" y="99118"/>
            <a:chExt cx="8837213" cy="4930707"/>
          </a:xfrm>
        </p:grpSpPr>
        <p:grpSp>
          <p:nvGrpSpPr>
            <p:cNvPr id="1651" name="Google Shape;1651;p33"/>
            <p:cNvGrpSpPr/>
            <p:nvPr/>
          </p:nvGrpSpPr>
          <p:grpSpPr>
            <a:xfrm rot="6300016">
              <a:off x="1102154" y="131504"/>
              <a:ext cx="94725" cy="124297"/>
              <a:chOff x="754200" y="3419250"/>
              <a:chExt cx="59900" cy="78600"/>
            </a:xfrm>
          </p:grpSpPr>
          <p:sp>
            <p:nvSpPr>
              <p:cNvPr id="1652" name="Google Shape;1652;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4" name="Google Shape;1654;p33"/>
            <p:cNvGrpSpPr/>
            <p:nvPr/>
          </p:nvGrpSpPr>
          <p:grpSpPr>
            <a:xfrm>
              <a:off x="216500" y="109950"/>
              <a:ext cx="167400" cy="167400"/>
              <a:chOff x="3216925" y="225750"/>
              <a:chExt cx="167400" cy="167400"/>
            </a:xfrm>
          </p:grpSpPr>
          <p:cxnSp>
            <p:nvCxnSpPr>
              <p:cNvPr id="1655" name="Google Shape;1655;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56" name="Google Shape;1656;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57" name="Google Shape;1657;p33"/>
            <p:cNvGrpSpPr/>
            <p:nvPr/>
          </p:nvGrpSpPr>
          <p:grpSpPr>
            <a:xfrm>
              <a:off x="4488300" y="99963"/>
              <a:ext cx="167400" cy="167400"/>
              <a:chOff x="3216925" y="225750"/>
              <a:chExt cx="167400" cy="167400"/>
            </a:xfrm>
          </p:grpSpPr>
          <p:cxnSp>
            <p:nvCxnSpPr>
              <p:cNvPr id="1658" name="Google Shape;165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59" name="Google Shape;165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660" name="Google Shape;1660;p33"/>
            <p:cNvGrpSpPr/>
            <p:nvPr/>
          </p:nvGrpSpPr>
          <p:grpSpPr>
            <a:xfrm>
              <a:off x="138975" y="2475913"/>
              <a:ext cx="167400" cy="167400"/>
              <a:chOff x="3216925" y="225750"/>
              <a:chExt cx="167400" cy="167400"/>
            </a:xfrm>
          </p:grpSpPr>
          <p:cxnSp>
            <p:nvCxnSpPr>
              <p:cNvPr id="1661" name="Google Shape;1661;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62" name="Google Shape;1662;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63" name="Google Shape;1663;p33"/>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33"/>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33"/>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33"/>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7" name="Google Shape;1667;p33"/>
            <p:cNvGrpSpPr/>
            <p:nvPr/>
          </p:nvGrpSpPr>
          <p:grpSpPr>
            <a:xfrm>
              <a:off x="825029" y="4885065"/>
              <a:ext cx="94726" cy="124298"/>
              <a:chOff x="850570" y="3419250"/>
              <a:chExt cx="59900" cy="78600"/>
            </a:xfrm>
          </p:grpSpPr>
          <p:sp>
            <p:nvSpPr>
              <p:cNvPr id="1668" name="Google Shape;1668;p33"/>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33"/>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0" name="Google Shape;1670;p33"/>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33"/>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33"/>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33"/>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33"/>
            <p:cNvGrpSpPr/>
            <p:nvPr/>
          </p:nvGrpSpPr>
          <p:grpSpPr>
            <a:xfrm rot="-3599965">
              <a:off x="7375742" y="131504"/>
              <a:ext cx="94724" cy="124296"/>
              <a:chOff x="754200" y="3419250"/>
              <a:chExt cx="59900" cy="78600"/>
            </a:xfrm>
          </p:grpSpPr>
          <p:sp>
            <p:nvSpPr>
              <p:cNvPr id="1675" name="Google Shape;1675;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7" name="Google Shape;1677;p33"/>
            <p:cNvGrpSpPr/>
            <p:nvPr/>
          </p:nvGrpSpPr>
          <p:grpSpPr>
            <a:xfrm>
              <a:off x="8806813" y="99975"/>
              <a:ext cx="167400" cy="167400"/>
              <a:chOff x="3216925" y="225750"/>
              <a:chExt cx="167400" cy="167400"/>
            </a:xfrm>
          </p:grpSpPr>
          <p:cxnSp>
            <p:nvCxnSpPr>
              <p:cNvPr id="1678" name="Google Shape;167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79" name="Google Shape;167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80" name="Google Shape;1680;p33"/>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33"/>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2" name="Google Shape;1682;p33"/>
            <p:cNvGrpSpPr/>
            <p:nvPr/>
          </p:nvGrpSpPr>
          <p:grpSpPr>
            <a:xfrm>
              <a:off x="8856929" y="1188340"/>
              <a:ext cx="94726" cy="124298"/>
              <a:chOff x="754200" y="3419250"/>
              <a:chExt cx="59900" cy="78600"/>
            </a:xfrm>
          </p:grpSpPr>
          <p:sp>
            <p:nvSpPr>
              <p:cNvPr id="1683" name="Google Shape;1683;p33"/>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33"/>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p33"/>
            <p:cNvGrpSpPr/>
            <p:nvPr/>
          </p:nvGrpSpPr>
          <p:grpSpPr>
            <a:xfrm>
              <a:off x="8806813" y="2488038"/>
              <a:ext cx="167400" cy="167400"/>
              <a:chOff x="3216925" y="225750"/>
              <a:chExt cx="167400" cy="167400"/>
            </a:xfrm>
          </p:grpSpPr>
          <p:cxnSp>
            <p:nvCxnSpPr>
              <p:cNvPr id="1686" name="Google Shape;1686;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87" name="Google Shape;1687;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88" name="Google Shape;1688;p33"/>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33"/>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0" name="Google Shape;1690;p33"/>
            <p:cNvGrpSpPr/>
            <p:nvPr/>
          </p:nvGrpSpPr>
          <p:grpSpPr>
            <a:xfrm>
              <a:off x="7256729" y="4845940"/>
              <a:ext cx="94726" cy="124298"/>
              <a:chOff x="1043311" y="3419250"/>
              <a:chExt cx="59900" cy="78600"/>
            </a:xfrm>
          </p:grpSpPr>
          <p:sp>
            <p:nvSpPr>
              <p:cNvPr id="1691" name="Google Shape;1691;p33"/>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33"/>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3" name="Google Shape;1693;p33"/>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33"/>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33"/>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33"/>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7" name="Google Shape;1697;p33"/>
            <p:cNvGrpSpPr/>
            <p:nvPr/>
          </p:nvGrpSpPr>
          <p:grpSpPr>
            <a:xfrm>
              <a:off x="216500" y="4862425"/>
              <a:ext cx="167400" cy="167400"/>
              <a:chOff x="3216925" y="225750"/>
              <a:chExt cx="167400" cy="167400"/>
            </a:xfrm>
          </p:grpSpPr>
          <p:cxnSp>
            <p:nvCxnSpPr>
              <p:cNvPr id="1698" name="Google Shape;1698;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699" name="Google Shape;1699;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00" name="Google Shape;1700;p33"/>
            <p:cNvGrpSpPr/>
            <p:nvPr/>
          </p:nvGrpSpPr>
          <p:grpSpPr>
            <a:xfrm>
              <a:off x="4488300" y="4852438"/>
              <a:ext cx="167400" cy="167400"/>
              <a:chOff x="3216925" y="225750"/>
              <a:chExt cx="167400" cy="167400"/>
            </a:xfrm>
          </p:grpSpPr>
          <p:cxnSp>
            <p:nvCxnSpPr>
              <p:cNvPr id="1701" name="Google Shape;1701;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02" name="Google Shape;1702;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03" name="Google Shape;1703;p33"/>
            <p:cNvGrpSpPr/>
            <p:nvPr/>
          </p:nvGrpSpPr>
          <p:grpSpPr>
            <a:xfrm>
              <a:off x="8806813" y="4852450"/>
              <a:ext cx="167400" cy="167400"/>
              <a:chOff x="3216925" y="225750"/>
              <a:chExt cx="167400" cy="167400"/>
            </a:xfrm>
          </p:grpSpPr>
          <p:cxnSp>
            <p:nvCxnSpPr>
              <p:cNvPr id="1704" name="Google Shape;1704;p3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05" name="Google Shape;1705;p3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06" name="Google Shape;1706;p33"/>
          <p:cNvSpPr txBox="1"/>
          <p:nvPr>
            <p:ph idx="2" type="title"/>
          </p:nvPr>
        </p:nvSpPr>
        <p:spPr>
          <a:xfrm>
            <a:off x="5024225" y="199500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7" name="Google Shape;1707;p33"/>
          <p:cNvSpPr txBox="1"/>
          <p:nvPr>
            <p:ph idx="3" type="subTitle"/>
          </p:nvPr>
        </p:nvSpPr>
        <p:spPr>
          <a:xfrm>
            <a:off x="5024225" y="2438725"/>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08" name="Google Shape;1708;p33"/>
          <p:cNvSpPr txBox="1"/>
          <p:nvPr>
            <p:ph idx="4" type="title"/>
          </p:nvPr>
        </p:nvSpPr>
        <p:spPr>
          <a:xfrm>
            <a:off x="716900"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9" name="Google Shape;1709;p33"/>
          <p:cNvSpPr txBox="1"/>
          <p:nvPr>
            <p:ph idx="5" type="subTitle"/>
          </p:nvPr>
        </p:nvSpPr>
        <p:spPr>
          <a:xfrm>
            <a:off x="716900"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0" name="Google Shape;1710;p33"/>
          <p:cNvSpPr txBox="1"/>
          <p:nvPr>
            <p:ph idx="6" type="title"/>
          </p:nvPr>
        </p:nvSpPr>
        <p:spPr>
          <a:xfrm>
            <a:off x="6460000"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11" name="Google Shape;1711;p33"/>
          <p:cNvSpPr txBox="1"/>
          <p:nvPr>
            <p:ph idx="7" type="subTitle"/>
          </p:nvPr>
        </p:nvSpPr>
        <p:spPr>
          <a:xfrm>
            <a:off x="6460000"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2" name="Google Shape;1712;p33"/>
          <p:cNvSpPr txBox="1"/>
          <p:nvPr>
            <p:ph idx="8"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13" name="Google Shape;1713;p33"/>
          <p:cNvSpPr txBox="1"/>
          <p:nvPr>
            <p:ph idx="9" type="title"/>
          </p:nvPr>
        </p:nvSpPr>
        <p:spPr>
          <a:xfrm>
            <a:off x="3588438" y="3677350"/>
            <a:ext cx="1967100" cy="38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solidFill>
                  <a:schemeClr val="lt2"/>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14" name="Google Shape;1714;p33"/>
          <p:cNvSpPr txBox="1"/>
          <p:nvPr>
            <p:ph idx="13" type="subTitle"/>
          </p:nvPr>
        </p:nvSpPr>
        <p:spPr>
          <a:xfrm>
            <a:off x="3588438" y="4121000"/>
            <a:ext cx="19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19">
    <p:spTree>
      <p:nvGrpSpPr>
        <p:cNvPr id="1715" name="Shape 1715"/>
        <p:cNvGrpSpPr/>
        <p:nvPr/>
      </p:nvGrpSpPr>
      <p:grpSpPr>
        <a:xfrm>
          <a:off x="0" y="0"/>
          <a:ext cx="0" cy="0"/>
          <a:chOff x="0" y="0"/>
          <a:chExt cx="0" cy="0"/>
        </a:xfrm>
      </p:grpSpPr>
      <p:sp>
        <p:nvSpPr>
          <p:cNvPr id="1716" name="Google Shape;1716;p34"/>
          <p:cNvSpPr txBox="1"/>
          <p:nvPr>
            <p:ph idx="1" type="subTitle"/>
          </p:nvPr>
        </p:nvSpPr>
        <p:spPr>
          <a:xfrm>
            <a:off x="1350000" y="3849125"/>
            <a:ext cx="6444000" cy="75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Open Sans"/>
              <a:buNone/>
              <a:defRPr>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p:txBody>
      </p:sp>
      <p:sp>
        <p:nvSpPr>
          <p:cNvPr id="1717" name="Google Shape;1717;p3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1pPr>
            <a:lvl2pPr lvl="1"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2pPr>
            <a:lvl3pPr lvl="2"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3pPr>
            <a:lvl4pPr lvl="3"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4pPr>
            <a:lvl5pPr lvl="4"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5pPr>
            <a:lvl6pPr lvl="5"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6pPr>
            <a:lvl7pPr lvl="6"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7pPr>
            <a:lvl8pPr lvl="7"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8pPr>
            <a:lvl9pPr lvl="8" algn="ctr">
              <a:lnSpc>
                <a:spcPct val="100000"/>
              </a:lnSpc>
              <a:spcBef>
                <a:spcPts val="0"/>
              </a:spcBef>
              <a:spcAft>
                <a:spcPts val="0"/>
              </a:spcAft>
              <a:buClr>
                <a:schemeClr val="lt2"/>
              </a:buClr>
              <a:buSzPts val="3500"/>
              <a:buFont typeface="Open Sans ExtraBold"/>
              <a:buNone/>
              <a:defRPr b="1" sz="3500">
                <a:solidFill>
                  <a:schemeClr val="lt2"/>
                </a:solidFill>
                <a:latin typeface="Open Sans ExtraBold"/>
                <a:ea typeface="Open Sans ExtraBold"/>
                <a:cs typeface="Open Sans ExtraBold"/>
                <a:sym typeface="Open Sans ExtraBold"/>
              </a:defRPr>
            </a:lvl9pPr>
          </a:lstStyle>
          <a:p/>
        </p:txBody>
      </p:sp>
      <p:sp>
        <p:nvSpPr>
          <p:cNvPr id="1718" name="Google Shape;1718;p34"/>
          <p:cNvSpPr/>
          <p:nvPr/>
        </p:nvSpPr>
        <p:spPr>
          <a:xfrm rot="5400000">
            <a:off x="5950928" y="34329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9" name="Google Shape;1719;p34"/>
          <p:cNvPicPr preferRelativeResize="0"/>
          <p:nvPr/>
        </p:nvPicPr>
        <p:blipFill rotWithShape="1">
          <a:blip r:embed="rId2">
            <a:alphaModFix/>
          </a:blip>
          <a:srcRect b="0" l="0" r="0" t="0"/>
          <a:stretch/>
        </p:blipFill>
        <p:spPr>
          <a:xfrm>
            <a:off x="-1032925" y="2011312"/>
            <a:ext cx="2143799" cy="2146949"/>
          </a:xfrm>
          <a:prstGeom prst="rect">
            <a:avLst/>
          </a:prstGeom>
          <a:noFill/>
          <a:ln>
            <a:noFill/>
          </a:ln>
        </p:spPr>
      </p:pic>
      <p:pic>
        <p:nvPicPr>
          <p:cNvPr id="1720" name="Google Shape;1720;p34"/>
          <p:cNvPicPr preferRelativeResize="0"/>
          <p:nvPr/>
        </p:nvPicPr>
        <p:blipFill rotWithShape="1">
          <a:blip r:embed="rId2">
            <a:alphaModFix/>
          </a:blip>
          <a:srcRect b="0" l="0" r="0" t="0"/>
          <a:stretch/>
        </p:blipFill>
        <p:spPr>
          <a:xfrm>
            <a:off x="6723500" y="3765587"/>
            <a:ext cx="2143799" cy="2146949"/>
          </a:xfrm>
          <a:prstGeom prst="rect">
            <a:avLst/>
          </a:prstGeom>
          <a:noFill/>
          <a:ln>
            <a:noFill/>
          </a:ln>
        </p:spPr>
      </p:pic>
      <p:sp>
        <p:nvSpPr>
          <p:cNvPr id="1721" name="Google Shape;1721;p34"/>
          <p:cNvSpPr/>
          <p:nvPr/>
        </p:nvSpPr>
        <p:spPr>
          <a:xfrm rot="3600076">
            <a:off x="-1510423" y="-85849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2" name="Google Shape;1722;p34"/>
          <p:cNvGrpSpPr/>
          <p:nvPr/>
        </p:nvGrpSpPr>
        <p:grpSpPr>
          <a:xfrm>
            <a:off x="215525" y="84284"/>
            <a:ext cx="8665425" cy="4815304"/>
            <a:chOff x="825125" y="84284"/>
            <a:chExt cx="8665425" cy="4815304"/>
          </a:xfrm>
        </p:grpSpPr>
        <p:grpSp>
          <p:nvGrpSpPr>
            <p:cNvPr id="1723" name="Google Shape;1723;p34"/>
            <p:cNvGrpSpPr/>
            <p:nvPr/>
          </p:nvGrpSpPr>
          <p:grpSpPr>
            <a:xfrm>
              <a:off x="6307525" y="3512988"/>
              <a:ext cx="167400" cy="167400"/>
              <a:chOff x="3216925" y="225750"/>
              <a:chExt cx="167400" cy="167400"/>
            </a:xfrm>
          </p:grpSpPr>
          <p:cxnSp>
            <p:nvCxnSpPr>
              <p:cNvPr id="1724" name="Google Shape;1724;p3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25" name="Google Shape;1725;p3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26" name="Google Shape;1726;p34"/>
            <p:cNvSpPr/>
            <p:nvPr/>
          </p:nvSpPr>
          <p:spPr>
            <a:xfrm rot="-5400000">
              <a:off x="8859350" y="3187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7" name="Google Shape;1727;p34"/>
            <p:cNvGrpSpPr/>
            <p:nvPr/>
          </p:nvGrpSpPr>
          <p:grpSpPr>
            <a:xfrm>
              <a:off x="825125" y="1040084"/>
              <a:ext cx="167400" cy="167400"/>
              <a:chOff x="3216925" y="225750"/>
              <a:chExt cx="167400" cy="167400"/>
            </a:xfrm>
          </p:grpSpPr>
          <p:cxnSp>
            <p:nvCxnSpPr>
              <p:cNvPr id="1728" name="Google Shape;1728;p3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29" name="Google Shape;1729;p3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30" name="Google Shape;1730;p34"/>
            <p:cNvSpPr/>
            <p:nvPr/>
          </p:nvSpPr>
          <p:spPr>
            <a:xfrm>
              <a:off x="1848950" y="842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4"/>
            <p:cNvSpPr/>
            <p:nvPr/>
          </p:nvSpPr>
          <p:spPr>
            <a:xfrm>
              <a:off x="12393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4"/>
            <p:cNvSpPr/>
            <p:nvPr/>
          </p:nvSpPr>
          <p:spPr>
            <a:xfrm rot="-5400000">
              <a:off x="9240350" y="471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34"/>
            <p:cNvSpPr/>
            <p:nvPr/>
          </p:nvSpPr>
          <p:spPr>
            <a:xfrm rot="-5400000">
              <a:off x="9468950" y="1663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34" name="Google Shape;1734;p34"/>
            <p:cNvGrpSpPr/>
            <p:nvPr/>
          </p:nvGrpSpPr>
          <p:grpSpPr>
            <a:xfrm>
              <a:off x="1855800" y="4732188"/>
              <a:ext cx="167400" cy="167400"/>
              <a:chOff x="-3183875" y="530550"/>
              <a:chExt cx="167400" cy="167400"/>
            </a:xfrm>
          </p:grpSpPr>
          <p:cxnSp>
            <p:nvCxnSpPr>
              <p:cNvPr id="1735" name="Google Shape;1735;p34"/>
              <p:cNvCxnSpPr/>
              <p:nvPr/>
            </p:nvCxnSpPr>
            <p:spPr>
              <a:xfrm>
                <a:off x="-3100187" y="5305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36" name="Google Shape;1736;p34"/>
              <p:cNvCxnSpPr/>
              <p:nvPr/>
            </p:nvCxnSpPr>
            <p:spPr>
              <a:xfrm rot="10800000">
                <a:off x="-3183875" y="6141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9_1">
    <p:bg>
      <p:bgPr>
        <a:solidFill>
          <a:schemeClr val="dk1"/>
        </a:solidFill>
      </p:bgPr>
    </p:bg>
    <p:spTree>
      <p:nvGrpSpPr>
        <p:cNvPr id="1737" name="Shape 1737"/>
        <p:cNvGrpSpPr/>
        <p:nvPr/>
      </p:nvGrpSpPr>
      <p:grpSpPr>
        <a:xfrm>
          <a:off x="0" y="0"/>
          <a:ext cx="0" cy="0"/>
          <a:chOff x="0" y="0"/>
          <a:chExt cx="0" cy="0"/>
        </a:xfrm>
      </p:grpSpPr>
      <p:grpSp>
        <p:nvGrpSpPr>
          <p:cNvPr id="1738" name="Google Shape;1738;p35"/>
          <p:cNvGrpSpPr/>
          <p:nvPr/>
        </p:nvGrpSpPr>
        <p:grpSpPr>
          <a:xfrm>
            <a:off x="166131" y="110373"/>
            <a:ext cx="8837212" cy="4930707"/>
            <a:chOff x="166131" y="110373"/>
            <a:chExt cx="8837212" cy="4930707"/>
          </a:xfrm>
        </p:grpSpPr>
        <p:grpSp>
          <p:nvGrpSpPr>
            <p:cNvPr id="1739" name="Google Shape;1739;p35"/>
            <p:cNvGrpSpPr/>
            <p:nvPr/>
          </p:nvGrpSpPr>
          <p:grpSpPr>
            <a:xfrm rot="10800000">
              <a:off x="8756443" y="4862848"/>
              <a:ext cx="167400" cy="167400"/>
              <a:chOff x="3216925" y="225750"/>
              <a:chExt cx="167400" cy="167400"/>
            </a:xfrm>
          </p:grpSpPr>
          <p:cxnSp>
            <p:nvCxnSpPr>
              <p:cNvPr id="1740" name="Google Shape;1740;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41" name="Google Shape;1741;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42" name="Google Shape;1742;p35"/>
            <p:cNvGrpSpPr/>
            <p:nvPr/>
          </p:nvGrpSpPr>
          <p:grpSpPr>
            <a:xfrm rot="10800000">
              <a:off x="4484643" y="4872835"/>
              <a:ext cx="167400" cy="167400"/>
              <a:chOff x="3216925" y="225750"/>
              <a:chExt cx="167400" cy="167400"/>
            </a:xfrm>
          </p:grpSpPr>
          <p:cxnSp>
            <p:nvCxnSpPr>
              <p:cNvPr id="1743" name="Google Shape;1743;p35"/>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1744" name="Google Shape;1744;p35"/>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1745" name="Google Shape;1745;p35"/>
            <p:cNvGrpSpPr/>
            <p:nvPr/>
          </p:nvGrpSpPr>
          <p:grpSpPr>
            <a:xfrm rot="10800000">
              <a:off x="8833968" y="2496885"/>
              <a:ext cx="167400" cy="167400"/>
              <a:chOff x="3216925" y="225750"/>
              <a:chExt cx="167400" cy="167400"/>
            </a:xfrm>
          </p:grpSpPr>
          <p:cxnSp>
            <p:nvCxnSpPr>
              <p:cNvPr id="1746" name="Google Shape;1746;p35"/>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747" name="Google Shape;1747;p35"/>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748" name="Google Shape;1748;p35"/>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35"/>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35"/>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35"/>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35"/>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35"/>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35"/>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5" name="Google Shape;1755;p35"/>
            <p:cNvGrpSpPr/>
            <p:nvPr/>
          </p:nvGrpSpPr>
          <p:grpSpPr>
            <a:xfrm rot="10800000">
              <a:off x="166131" y="4872823"/>
              <a:ext cx="167400" cy="167400"/>
              <a:chOff x="3216925" y="225750"/>
              <a:chExt cx="167400" cy="167400"/>
            </a:xfrm>
          </p:grpSpPr>
          <p:cxnSp>
            <p:nvCxnSpPr>
              <p:cNvPr id="1756" name="Google Shape;1756;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57" name="Google Shape;1757;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58" name="Google Shape;1758;p35"/>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5"/>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5"/>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35"/>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35"/>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35"/>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35"/>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5" name="Google Shape;1765;p35"/>
            <p:cNvGrpSpPr/>
            <p:nvPr/>
          </p:nvGrpSpPr>
          <p:grpSpPr>
            <a:xfrm rot="10800000">
              <a:off x="8756443" y="110373"/>
              <a:ext cx="167400" cy="167400"/>
              <a:chOff x="3216925" y="225750"/>
              <a:chExt cx="167400" cy="167400"/>
            </a:xfrm>
          </p:grpSpPr>
          <p:cxnSp>
            <p:nvCxnSpPr>
              <p:cNvPr id="1766" name="Google Shape;1766;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67" name="Google Shape;1767;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68" name="Google Shape;1768;p35"/>
            <p:cNvGrpSpPr/>
            <p:nvPr/>
          </p:nvGrpSpPr>
          <p:grpSpPr>
            <a:xfrm rot="10800000">
              <a:off x="4484643" y="120360"/>
              <a:ext cx="167400" cy="167400"/>
              <a:chOff x="3216925" y="225750"/>
              <a:chExt cx="167400" cy="167400"/>
            </a:xfrm>
          </p:grpSpPr>
          <p:cxnSp>
            <p:nvCxnSpPr>
              <p:cNvPr id="1769" name="Google Shape;1769;p35"/>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1770" name="Google Shape;1770;p35"/>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1771" name="Google Shape;1771;p35"/>
            <p:cNvGrpSpPr/>
            <p:nvPr/>
          </p:nvGrpSpPr>
          <p:grpSpPr>
            <a:xfrm rot="10800000">
              <a:off x="166131" y="120348"/>
              <a:ext cx="167400" cy="167400"/>
              <a:chOff x="3216925" y="225750"/>
              <a:chExt cx="167400" cy="167400"/>
            </a:xfrm>
          </p:grpSpPr>
          <p:cxnSp>
            <p:nvCxnSpPr>
              <p:cNvPr id="1772" name="Google Shape;1772;p3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73" name="Google Shape;1773;p3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74" name="Google Shape;1774;p35"/>
          <p:cNvSpPr/>
          <p:nvPr/>
        </p:nvSpPr>
        <p:spPr>
          <a:xfrm rot="400">
            <a:off x="5079216" y="29485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5" name="Google Shape;1775;p35"/>
          <p:cNvPicPr preferRelativeResize="0"/>
          <p:nvPr/>
        </p:nvPicPr>
        <p:blipFill rotWithShape="1">
          <a:blip r:embed="rId2">
            <a:alphaModFix/>
          </a:blip>
          <a:srcRect b="0" l="0" r="0" t="0"/>
          <a:stretch/>
        </p:blipFill>
        <p:spPr>
          <a:xfrm>
            <a:off x="5679700" y="3530037"/>
            <a:ext cx="2143799" cy="2146949"/>
          </a:xfrm>
          <a:prstGeom prst="rect">
            <a:avLst/>
          </a:prstGeom>
          <a:noFill/>
          <a:ln>
            <a:noFill/>
          </a:ln>
        </p:spPr>
      </p:pic>
      <p:sp>
        <p:nvSpPr>
          <p:cNvPr id="1776" name="Google Shape;1776;p35"/>
          <p:cNvSpPr/>
          <p:nvPr/>
        </p:nvSpPr>
        <p:spPr>
          <a:xfrm rot="400">
            <a:off x="-952384" y="395979"/>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7" name="Google Shape;1777;p35"/>
          <p:cNvPicPr preferRelativeResize="0"/>
          <p:nvPr/>
        </p:nvPicPr>
        <p:blipFill rotWithShape="1">
          <a:blip r:embed="rId2">
            <a:alphaModFix/>
          </a:blip>
          <a:srcRect b="0" l="0" r="0" t="0"/>
          <a:stretch/>
        </p:blipFill>
        <p:spPr>
          <a:xfrm>
            <a:off x="-351900" y="977512"/>
            <a:ext cx="2143799" cy="2146949"/>
          </a:xfrm>
          <a:prstGeom prst="rect">
            <a:avLst/>
          </a:prstGeom>
          <a:noFill/>
          <a:ln>
            <a:noFill/>
          </a:ln>
        </p:spPr>
      </p:pic>
      <p:sp>
        <p:nvSpPr>
          <p:cNvPr id="1778" name="Google Shape;1778;p35"/>
          <p:cNvSpPr/>
          <p:nvPr/>
        </p:nvSpPr>
        <p:spPr>
          <a:xfrm>
            <a:off x="439325" y="355925"/>
            <a:ext cx="89574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35"/>
          <p:cNvSpPr txBox="1"/>
          <p:nvPr>
            <p:ph type="title"/>
          </p:nvPr>
        </p:nvSpPr>
        <p:spPr>
          <a:xfrm>
            <a:off x="720000" y="540000"/>
            <a:ext cx="55695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_1_1_1">
    <p:bg>
      <p:bgPr>
        <a:solidFill>
          <a:schemeClr val="dk1"/>
        </a:solidFill>
      </p:bgPr>
    </p:bg>
    <p:spTree>
      <p:nvGrpSpPr>
        <p:cNvPr id="1780" name="Shape 1780"/>
        <p:cNvGrpSpPr/>
        <p:nvPr/>
      </p:nvGrpSpPr>
      <p:grpSpPr>
        <a:xfrm>
          <a:off x="0" y="0"/>
          <a:ext cx="0" cy="0"/>
          <a:chOff x="0" y="0"/>
          <a:chExt cx="0" cy="0"/>
        </a:xfrm>
      </p:grpSpPr>
      <p:sp>
        <p:nvSpPr>
          <p:cNvPr id="1781" name="Google Shape;1781;p36"/>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36"/>
          <p:cNvSpPr txBox="1"/>
          <p:nvPr>
            <p:ph type="title"/>
          </p:nvPr>
        </p:nvSpPr>
        <p:spPr>
          <a:xfrm>
            <a:off x="720000" y="540000"/>
            <a:ext cx="6291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783" name="Google Shape;1783;p36"/>
          <p:cNvGrpSpPr/>
          <p:nvPr/>
        </p:nvGrpSpPr>
        <p:grpSpPr>
          <a:xfrm flipH="1">
            <a:off x="137000" y="99118"/>
            <a:ext cx="8837213" cy="4930707"/>
            <a:chOff x="137000" y="99118"/>
            <a:chExt cx="8837213" cy="4930707"/>
          </a:xfrm>
        </p:grpSpPr>
        <p:grpSp>
          <p:nvGrpSpPr>
            <p:cNvPr id="1784" name="Google Shape;1784;p36"/>
            <p:cNvGrpSpPr/>
            <p:nvPr/>
          </p:nvGrpSpPr>
          <p:grpSpPr>
            <a:xfrm rot="6300016">
              <a:off x="1102154" y="131504"/>
              <a:ext cx="94725" cy="124297"/>
              <a:chOff x="754200" y="3419250"/>
              <a:chExt cx="59900" cy="78600"/>
            </a:xfrm>
          </p:grpSpPr>
          <p:sp>
            <p:nvSpPr>
              <p:cNvPr id="1785" name="Google Shape;1785;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7" name="Google Shape;1787;p36"/>
            <p:cNvGrpSpPr/>
            <p:nvPr/>
          </p:nvGrpSpPr>
          <p:grpSpPr>
            <a:xfrm>
              <a:off x="216500" y="109950"/>
              <a:ext cx="167400" cy="167400"/>
              <a:chOff x="3216925" y="225750"/>
              <a:chExt cx="167400" cy="167400"/>
            </a:xfrm>
          </p:grpSpPr>
          <p:cxnSp>
            <p:nvCxnSpPr>
              <p:cNvPr id="1788" name="Google Shape;1788;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89" name="Google Shape;1789;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90" name="Google Shape;1790;p36"/>
            <p:cNvGrpSpPr/>
            <p:nvPr/>
          </p:nvGrpSpPr>
          <p:grpSpPr>
            <a:xfrm>
              <a:off x="4488300" y="99963"/>
              <a:ext cx="167400" cy="167400"/>
              <a:chOff x="3216925" y="225750"/>
              <a:chExt cx="167400" cy="167400"/>
            </a:xfrm>
          </p:grpSpPr>
          <p:cxnSp>
            <p:nvCxnSpPr>
              <p:cNvPr id="1791" name="Google Shape;179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92" name="Google Shape;179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93" name="Google Shape;1793;p36"/>
            <p:cNvGrpSpPr/>
            <p:nvPr/>
          </p:nvGrpSpPr>
          <p:grpSpPr>
            <a:xfrm>
              <a:off x="138975" y="2475913"/>
              <a:ext cx="167400" cy="167400"/>
              <a:chOff x="3216925" y="225750"/>
              <a:chExt cx="167400" cy="167400"/>
            </a:xfrm>
          </p:grpSpPr>
          <p:cxnSp>
            <p:nvCxnSpPr>
              <p:cNvPr id="1794" name="Google Shape;1794;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95" name="Google Shape;1795;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796" name="Google Shape;1796;p36"/>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36"/>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36"/>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36"/>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0" name="Google Shape;1800;p36"/>
            <p:cNvGrpSpPr/>
            <p:nvPr/>
          </p:nvGrpSpPr>
          <p:grpSpPr>
            <a:xfrm>
              <a:off x="825029" y="4885065"/>
              <a:ext cx="94726" cy="124298"/>
              <a:chOff x="850570" y="3419250"/>
              <a:chExt cx="59900" cy="78600"/>
            </a:xfrm>
          </p:grpSpPr>
          <p:sp>
            <p:nvSpPr>
              <p:cNvPr id="1801" name="Google Shape;1801;p36"/>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36"/>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3" name="Google Shape;1803;p36"/>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36"/>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36"/>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36"/>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7" name="Google Shape;1807;p36"/>
            <p:cNvGrpSpPr/>
            <p:nvPr/>
          </p:nvGrpSpPr>
          <p:grpSpPr>
            <a:xfrm rot="-3599965">
              <a:off x="7375742" y="131504"/>
              <a:ext cx="94724" cy="124296"/>
              <a:chOff x="754200" y="3419250"/>
              <a:chExt cx="59900" cy="78600"/>
            </a:xfrm>
          </p:grpSpPr>
          <p:sp>
            <p:nvSpPr>
              <p:cNvPr id="1808" name="Google Shape;1808;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0" name="Google Shape;1810;p36"/>
            <p:cNvGrpSpPr/>
            <p:nvPr/>
          </p:nvGrpSpPr>
          <p:grpSpPr>
            <a:xfrm>
              <a:off x="8806813" y="99975"/>
              <a:ext cx="167400" cy="167400"/>
              <a:chOff x="3216925" y="225750"/>
              <a:chExt cx="167400" cy="167400"/>
            </a:xfrm>
          </p:grpSpPr>
          <p:cxnSp>
            <p:nvCxnSpPr>
              <p:cNvPr id="1811" name="Google Shape;181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12" name="Google Shape;181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13" name="Google Shape;1813;p36"/>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36"/>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5" name="Google Shape;1815;p36"/>
            <p:cNvGrpSpPr/>
            <p:nvPr/>
          </p:nvGrpSpPr>
          <p:grpSpPr>
            <a:xfrm>
              <a:off x="8856929" y="1188340"/>
              <a:ext cx="94726" cy="124298"/>
              <a:chOff x="754200" y="3419250"/>
              <a:chExt cx="59900" cy="78600"/>
            </a:xfrm>
          </p:grpSpPr>
          <p:sp>
            <p:nvSpPr>
              <p:cNvPr id="1816" name="Google Shape;1816;p3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3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8" name="Google Shape;1818;p36"/>
            <p:cNvGrpSpPr/>
            <p:nvPr/>
          </p:nvGrpSpPr>
          <p:grpSpPr>
            <a:xfrm>
              <a:off x="8806813" y="2488038"/>
              <a:ext cx="167400" cy="167400"/>
              <a:chOff x="3216925" y="225750"/>
              <a:chExt cx="167400" cy="167400"/>
            </a:xfrm>
          </p:grpSpPr>
          <p:cxnSp>
            <p:nvCxnSpPr>
              <p:cNvPr id="1819" name="Google Shape;1819;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20" name="Google Shape;1820;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21" name="Google Shape;1821;p36"/>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36"/>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3" name="Google Shape;1823;p36"/>
            <p:cNvGrpSpPr/>
            <p:nvPr/>
          </p:nvGrpSpPr>
          <p:grpSpPr>
            <a:xfrm>
              <a:off x="7256729" y="4845940"/>
              <a:ext cx="94726" cy="124298"/>
              <a:chOff x="1043311" y="3419250"/>
              <a:chExt cx="59900" cy="78600"/>
            </a:xfrm>
          </p:grpSpPr>
          <p:sp>
            <p:nvSpPr>
              <p:cNvPr id="1824" name="Google Shape;1824;p36"/>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36"/>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6" name="Google Shape;1826;p36"/>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36"/>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36"/>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36"/>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0" name="Google Shape;1830;p36"/>
            <p:cNvGrpSpPr/>
            <p:nvPr/>
          </p:nvGrpSpPr>
          <p:grpSpPr>
            <a:xfrm>
              <a:off x="216500" y="4862425"/>
              <a:ext cx="167400" cy="167400"/>
              <a:chOff x="3216925" y="225750"/>
              <a:chExt cx="167400" cy="167400"/>
            </a:xfrm>
          </p:grpSpPr>
          <p:cxnSp>
            <p:nvCxnSpPr>
              <p:cNvPr id="1831" name="Google Shape;1831;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2" name="Google Shape;1832;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33" name="Google Shape;1833;p36"/>
            <p:cNvGrpSpPr/>
            <p:nvPr/>
          </p:nvGrpSpPr>
          <p:grpSpPr>
            <a:xfrm>
              <a:off x="4488300" y="4852438"/>
              <a:ext cx="167400" cy="167400"/>
              <a:chOff x="3216925" y="225750"/>
              <a:chExt cx="167400" cy="167400"/>
            </a:xfrm>
          </p:grpSpPr>
          <p:cxnSp>
            <p:nvCxnSpPr>
              <p:cNvPr id="1834" name="Google Shape;1834;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5" name="Google Shape;1835;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36" name="Google Shape;1836;p36"/>
            <p:cNvGrpSpPr/>
            <p:nvPr/>
          </p:nvGrpSpPr>
          <p:grpSpPr>
            <a:xfrm>
              <a:off x="8806813" y="4852450"/>
              <a:ext cx="167400" cy="167400"/>
              <a:chOff x="3216925" y="225750"/>
              <a:chExt cx="167400" cy="167400"/>
            </a:xfrm>
          </p:grpSpPr>
          <p:cxnSp>
            <p:nvCxnSpPr>
              <p:cNvPr id="1837" name="Google Shape;1837;p3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38" name="Google Shape;1838;p3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8">
    <p:spTree>
      <p:nvGrpSpPr>
        <p:cNvPr id="1839" name="Shape 1839"/>
        <p:cNvGrpSpPr/>
        <p:nvPr/>
      </p:nvGrpSpPr>
      <p:grpSpPr>
        <a:xfrm>
          <a:off x="0" y="0"/>
          <a:ext cx="0" cy="0"/>
          <a:chOff x="0" y="0"/>
          <a:chExt cx="0" cy="0"/>
        </a:xfrm>
      </p:grpSpPr>
      <p:sp>
        <p:nvSpPr>
          <p:cNvPr id="1840" name="Google Shape;1840;p37"/>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37"/>
          <p:cNvSpPr txBox="1"/>
          <p:nvPr>
            <p:ph type="title"/>
          </p:nvPr>
        </p:nvSpPr>
        <p:spPr>
          <a:xfrm>
            <a:off x="720000" y="540000"/>
            <a:ext cx="6291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842" name="Google Shape;1842;p37"/>
          <p:cNvGrpSpPr/>
          <p:nvPr/>
        </p:nvGrpSpPr>
        <p:grpSpPr>
          <a:xfrm flipH="1" rot="10800000">
            <a:off x="137000" y="99118"/>
            <a:ext cx="8837213" cy="4930707"/>
            <a:chOff x="137000" y="99118"/>
            <a:chExt cx="8837213" cy="4930707"/>
          </a:xfrm>
        </p:grpSpPr>
        <p:grpSp>
          <p:nvGrpSpPr>
            <p:cNvPr id="1843" name="Google Shape;1843;p37"/>
            <p:cNvGrpSpPr/>
            <p:nvPr/>
          </p:nvGrpSpPr>
          <p:grpSpPr>
            <a:xfrm rot="6300016">
              <a:off x="1102154" y="131504"/>
              <a:ext cx="94725" cy="124297"/>
              <a:chOff x="754200" y="3419250"/>
              <a:chExt cx="59900" cy="78600"/>
            </a:xfrm>
          </p:grpSpPr>
          <p:sp>
            <p:nvSpPr>
              <p:cNvPr id="1844" name="Google Shape;1844;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6" name="Google Shape;1846;p37"/>
            <p:cNvGrpSpPr/>
            <p:nvPr/>
          </p:nvGrpSpPr>
          <p:grpSpPr>
            <a:xfrm>
              <a:off x="216500" y="109950"/>
              <a:ext cx="167400" cy="167400"/>
              <a:chOff x="3216925" y="225750"/>
              <a:chExt cx="167400" cy="167400"/>
            </a:xfrm>
          </p:grpSpPr>
          <p:cxnSp>
            <p:nvCxnSpPr>
              <p:cNvPr id="1847" name="Google Shape;1847;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48" name="Google Shape;1848;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49" name="Google Shape;1849;p37"/>
            <p:cNvGrpSpPr/>
            <p:nvPr/>
          </p:nvGrpSpPr>
          <p:grpSpPr>
            <a:xfrm>
              <a:off x="4488300" y="99963"/>
              <a:ext cx="167400" cy="167400"/>
              <a:chOff x="3216925" y="225750"/>
              <a:chExt cx="167400" cy="167400"/>
            </a:xfrm>
          </p:grpSpPr>
          <p:cxnSp>
            <p:nvCxnSpPr>
              <p:cNvPr id="1850" name="Google Shape;185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51" name="Google Shape;185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52" name="Google Shape;1852;p37"/>
            <p:cNvGrpSpPr/>
            <p:nvPr/>
          </p:nvGrpSpPr>
          <p:grpSpPr>
            <a:xfrm>
              <a:off x="138975" y="2475913"/>
              <a:ext cx="167400" cy="167400"/>
              <a:chOff x="3216925" y="225750"/>
              <a:chExt cx="167400" cy="167400"/>
            </a:xfrm>
          </p:grpSpPr>
          <p:cxnSp>
            <p:nvCxnSpPr>
              <p:cNvPr id="1853" name="Google Shape;1853;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54" name="Google Shape;1854;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55" name="Google Shape;1855;p37"/>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37"/>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37"/>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37"/>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9" name="Google Shape;1859;p37"/>
            <p:cNvGrpSpPr/>
            <p:nvPr/>
          </p:nvGrpSpPr>
          <p:grpSpPr>
            <a:xfrm>
              <a:off x="825029" y="4885065"/>
              <a:ext cx="94726" cy="124298"/>
              <a:chOff x="850570" y="3419250"/>
              <a:chExt cx="59900" cy="78600"/>
            </a:xfrm>
          </p:grpSpPr>
          <p:sp>
            <p:nvSpPr>
              <p:cNvPr id="1860" name="Google Shape;1860;p37"/>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37"/>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2" name="Google Shape;1862;p37"/>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37"/>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37"/>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37"/>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6" name="Google Shape;1866;p37"/>
            <p:cNvGrpSpPr/>
            <p:nvPr/>
          </p:nvGrpSpPr>
          <p:grpSpPr>
            <a:xfrm rot="-3599965">
              <a:off x="7375742" y="131504"/>
              <a:ext cx="94724" cy="124296"/>
              <a:chOff x="754200" y="3419250"/>
              <a:chExt cx="59900" cy="78600"/>
            </a:xfrm>
          </p:grpSpPr>
          <p:sp>
            <p:nvSpPr>
              <p:cNvPr id="1867" name="Google Shape;1867;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9" name="Google Shape;1869;p37"/>
            <p:cNvGrpSpPr/>
            <p:nvPr/>
          </p:nvGrpSpPr>
          <p:grpSpPr>
            <a:xfrm>
              <a:off x="8806813" y="99975"/>
              <a:ext cx="167400" cy="167400"/>
              <a:chOff x="3216925" y="225750"/>
              <a:chExt cx="167400" cy="167400"/>
            </a:xfrm>
          </p:grpSpPr>
          <p:cxnSp>
            <p:nvCxnSpPr>
              <p:cNvPr id="1870" name="Google Shape;187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71" name="Google Shape;187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72" name="Google Shape;1872;p37"/>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37"/>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4" name="Google Shape;1874;p37"/>
            <p:cNvGrpSpPr/>
            <p:nvPr/>
          </p:nvGrpSpPr>
          <p:grpSpPr>
            <a:xfrm>
              <a:off x="8856929" y="1188340"/>
              <a:ext cx="94726" cy="124298"/>
              <a:chOff x="754200" y="3419250"/>
              <a:chExt cx="59900" cy="78600"/>
            </a:xfrm>
          </p:grpSpPr>
          <p:sp>
            <p:nvSpPr>
              <p:cNvPr id="1875" name="Google Shape;1875;p37"/>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37"/>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7" name="Google Shape;1877;p37"/>
            <p:cNvGrpSpPr/>
            <p:nvPr/>
          </p:nvGrpSpPr>
          <p:grpSpPr>
            <a:xfrm>
              <a:off x="8806813" y="2488038"/>
              <a:ext cx="167400" cy="167400"/>
              <a:chOff x="3216925" y="225750"/>
              <a:chExt cx="167400" cy="167400"/>
            </a:xfrm>
          </p:grpSpPr>
          <p:cxnSp>
            <p:nvCxnSpPr>
              <p:cNvPr id="1878" name="Google Shape;1878;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79" name="Google Shape;1879;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880" name="Google Shape;1880;p37"/>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37"/>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2" name="Google Shape;1882;p37"/>
            <p:cNvGrpSpPr/>
            <p:nvPr/>
          </p:nvGrpSpPr>
          <p:grpSpPr>
            <a:xfrm>
              <a:off x="7256729" y="4845940"/>
              <a:ext cx="94726" cy="124298"/>
              <a:chOff x="1043311" y="3419250"/>
              <a:chExt cx="59900" cy="78600"/>
            </a:xfrm>
          </p:grpSpPr>
          <p:sp>
            <p:nvSpPr>
              <p:cNvPr id="1883" name="Google Shape;1883;p37"/>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37"/>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5" name="Google Shape;1885;p37"/>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37"/>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7"/>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7"/>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9" name="Google Shape;1889;p37"/>
            <p:cNvGrpSpPr/>
            <p:nvPr/>
          </p:nvGrpSpPr>
          <p:grpSpPr>
            <a:xfrm>
              <a:off x="216500" y="4862425"/>
              <a:ext cx="167400" cy="167400"/>
              <a:chOff x="3216925" y="225750"/>
              <a:chExt cx="167400" cy="167400"/>
            </a:xfrm>
          </p:grpSpPr>
          <p:cxnSp>
            <p:nvCxnSpPr>
              <p:cNvPr id="1890" name="Google Shape;1890;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1" name="Google Shape;1891;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92" name="Google Shape;1892;p37"/>
            <p:cNvGrpSpPr/>
            <p:nvPr/>
          </p:nvGrpSpPr>
          <p:grpSpPr>
            <a:xfrm>
              <a:off x="4488300" y="4852438"/>
              <a:ext cx="167400" cy="167400"/>
              <a:chOff x="3216925" y="225750"/>
              <a:chExt cx="167400" cy="167400"/>
            </a:xfrm>
          </p:grpSpPr>
          <p:cxnSp>
            <p:nvCxnSpPr>
              <p:cNvPr id="1893" name="Google Shape;1893;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4" name="Google Shape;1894;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895" name="Google Shape;1895;p37"/>
            <p:cNvGrpSpPr/>
            <p:nvPr/>
          </p:nvGrpSpPr>
          <p:grpSpPr>
            <a:xfrm>
              <a:off x="8806813" y="4852450"/>
              <a:ext cx="167400" cy="167400"/>
              <a:chOff x="3216925" y="225750"/>
              <a:chExt cx="167400" cy="167400"/>
            </a:xfrm>
          </p:grpSpPr>
          <p:cxnSp>
            <p:nvCxnSpPr>
              <p:cNvPr id="1896" name="Google Shape;1896;p3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897" name="Google Shape;1897;p3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bg>
      <p:bgPr>
        <a:solidFill>
          <a:schemeClr val="dk1"/>
        </a:solidFill>
      </p:bgPr>
    </p:bg>
    <p:spTree>
      <p:nvGrpSpPr>
        <p:cNvPr id="1898" name="Shape 1898"/>
        <p:cNvGrpSpPr/>
        <p:nvPr/>
      </p:nvGrpSpPr>
      <p:grpSpPr>
        <a:xfrm>
          <a:off x="0" y="0"/>
          <a:ext cx="0" cy="0"/>
          <a:chOff x="0" y="0"/>
          <a:chExt cx="0" cy="0"/>
        </a:xfrm>
      </p:grpSpPr>
      <p:sp>
        <p:nvSpPr>
          <p:cNvPr id="1899" name="Google Shape;1899;p38"/>
          <p:cNvSpPr/>
          <p:nvPr/>
        </p:nvSpPr>
        <p:spPr>
          <a:xfrm rot="5400000">
            <a:off x="5128240" y="112773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0" y="0"/>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2" name="Google Shape;1902;p38"/>
          <p:cNvGrpSpPr/>
          <p:nvPr/>
        </p:nvGrpSpPr>
        <p:grpSpPr>
          <a:xfrm flipH="1">
            <a:off x="137000" y="99118"/>
            <a:ext cx="8837213" cy="4930707"/>
            <a:chOff x="137000" y="99118"/>
            <a:chExt cx="8837213" cy="4930707"/>
          </a:xfrm>
        </p:grpSpPr>
        <p:grpSp>
          <p:nvGrpSpPr>
            <p:cNvPr id="1903" name="Google Shape;1903;p38"/>
            <p:cNvGrpSpPr/>
            <p:nvPr/>
          </p:nvGrpSpPr>
          <p:grpSpPr>
            <a:xfrm rot="6300016">
              <a:off x="1102154" y="131504"/>
              <a:ext cx="94725" cy="124297"/>
              <a:chOff x="754200" y="3419250"/>
              <a:chExt cx="59900" cy="78600"/>
            </a:xfrm>
          </p:grpSpPr>
          <p:sp>
            <p:nvSpPr>
              <p:cNvPr id="1904" name="Google Shape;1904;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6" name="Google Shape;1906;p38"/>
            <p:cNvGrpSpPr/>
            <p:nvPr/>
          </p:nvGrpSpPr>
          <p:grpSpPr>
            <a:xfrm>
              <a:off x="216500" y="109950"/>
              <a:ext cx="167400" cy="167400"/>
              <a:chOff x="3216925" y="225750"/>
              <a:chExt cx="167400" cy="167400"/>
            </a:xfrm>
          </p:grpSpPr>
          <p:cxnSp>
            <p:nvCxnSpPr>
              <p:cNvPr id="1907" name="Google Shape;1907;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08" name="Google Shape;1908;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09" name="Google Shape;1909;p38"/>
            <p:cNvGrpSpPr/>
            <p:nvPr/>
          </p:nvGrpSpPr>
          <p:grpSpPr>
            <a:xfrm>
              <a:off x="4488300" y="99963"/>
              <a:ext cx="167400" cy="167400"/>
              <a:chOff x="3216925" y="225750"/>
              <a:chExt cx="167400" cy="167400"/>
            </a:xfrm>
          </p:grpSpPr>
          <p:cxnSp>
            <p:nvCxnSpPr>
              <p:cNvPr id="1910" name="Google Shape;191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11" name="Google Shape;191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12" name="Google Shape;1912;p38"/>
            <p:cNvGrpSpPr/>
            <p:nvPr/>
          </p:nvGrpSpPr>
          <p:grpSpPr>
            <a:xfrm>
              <a:off x="138975" y="2475913"/>
              <a:ext cx="167400" cy="167400"/>
              <a:chOff x="3216925" y="225750"/>
              <a:chExt cx="167400" cy="167400"/>
            </a:xfrm>
          </p:grpSpPr>
          <p:cxnSp>
            <p:nvCxnSpPr>
              <p:cNvPr id="1913" name="Google Shape;1913;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14" name="Google Shape;1914;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15" name="Google Shape;1915;p3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9" name="Google Shape;1919;p38"/>
            <p:cNvGrpSpPr/>
            <p:nvPr/>
          </p:nvGrpSpPr>
          <p:grpSpPr>
            <a:xfrm>
              <a:off x="825029" y="4885065"/>
              <a:ext cx="94726" cy="124298"/>
              <a:chOff x="850570" y="3419250"/>
              <a:chExt cx="59900" cy="78600"/>
            </a:xfrm>
          </p:grpSpPr>
          <p:sp>
            <p:nvSpPr>
              <p:cNvPr id="1920" name="Google Shape;1920;p3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2" name="Google Shape;1922;p3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6" name="Google Shape;1926;p38"/>
            <p:cNvGrpSpPr/>
            <p:nvPr/>
          </p:nvGrpSpPr>
          <p:grpSpPr>
            <a:xfrm rot="-3599965">
              <a:off x="7375742" y="131504"/>
              <a:ext cx="94724" cy="124296"/>
              <a:chOff x="754200" y="3419250"/>
              <a:chExt cx="59900" cy="78600"/>
            </a:xfrm>
          </p:grpSpPr>
          <p:sp>
            <p:nvSpPr>
              <p:cNvPr id="1927" name="Google Shape;1927;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9" name="Google Shape;1929;p38"/>
            <p:cNvGrpSpPr/>
            <p:nvPr/>
          </p:nvGrpSpPr>
          <p:grpSpPr>
            <a:xfrm>
              <a:off x="8806813" y="99975"/>
              <a:ext cx="167400" cy="167400"/>
              <a:chOff x="3216925" y="225750"/>
              <a:chExt cx="167400" cy="167400"/>
            </a:xfrm>
          </p:grpSpPr>
          <p:cxnSp>
            <p:nvCxnSpPr>
              <p:cNvPr id="1930" name="Google Shape;193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31" name="Google Shape;193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32" name="Google Shape;1932;p3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4" name="Google Shape;1934;p38"/>
            <p:cNvGrpSpPr/>
            <p:nvPr/>
          </p:nvGrpSpPr>
          <p:grpSpPr>
            <a:xfrm>
              <a:off x="8856929" y="1188340"/>
              <a:ext cx="94726" cy="124298"/>
              <a:chOff x="754200" y="3419250"/>
              <a:chExt cx="59900" cy="78600"/>
            </a:xfrm>
          </p:grpSpPr>
          <p:sp>
            <p:nvSpPr>
              <p:cNvPr id="1935" name="Google Shape;1935;p3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7" name="Google Shape;1937;p38"/>
            <p:cNvGrpSpPr/>
            <p:nvPr/>
          </p:nvGrpSpPr>
          <p:grpSpPr>
            <a:xfrm>
              <a:off x="8806813" y="2488038"/>
              <a:ext cx="167400" cy="167400"/>
              <a:chOff x="3216925" y="225750"/>
              <a:chExt cx="167400" cy="167400"/>
            </a:xfrm>
          </p:grpSpPr>
          <p:cxnSp>
            <p:nvCxnSpPr>
              <p:cNvPr id="1938" name="Google Shape;1938;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39" name="Google Shape;1939;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40" name="Google Shape;1940;p3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2" name="Google Shape;1942;p38"/>
            <p:cNvGrpSpPr/>
            <p:nvPr/>
          </p:nvGrpSpPr>
          <p:grpSpPr>
            <a:xfrm>
              <a:off x="7256729" y="4845940"/>
              <a:ext cx="94726" cy="124298"/>
              <a:chOff x="1043311" y="3419250"/>
              <a:chExt cx="59900" cy="78600"/>
            </a:xfrm>
          </p:grpSpPr>
          <p:sp>
            <p:nvSpPr>
              <p:cNvPr id="1943" name="Google Shape;1943;p3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5" name="Google Shape;1945;p3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9" name="Google Shape;1949;p38"/>
            <p:cNvGrpSpPr/>
            <p:nvPr/>
          </p:nvGrpSpPr>
          <p:grpSpPr>
            <a:xfrm>
              <a:off x="216500" y="4862425"/>
              <a:ext cx="167400" cy="167400"/>
              <a:chOff x="3216925" y="225750"/>
              <a:chExt cx="167400" cy="167400"/>
            </a:xfrm>
          </p:grpSpPr>
          <p:cxnSp>
            <p:nvCxnSpPr>
              <p:cNvPr id="1950" name="Google Shape;1950;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1" name="Google Shape;1951;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52" name="Google Shape;1952;p38"/>
            <p:cNvGrpSpPr/>
            <p:nvPr/>
          </p:nvGrpSpPr>
          <p:grpSpPr>
            <a:xfrm>
              <a:off x="4488300" y="4852438"/>
              <a:ext cx="167400" cy="167400"/>
              <a:chOff x="3216925" y="225750"/>
              <a:chExt cx="167400" cy="167400"/>
            </a:xfrm>
          </p:grpSpPr>
          <p:cxnSp>
            <p:nvCxnSpPr>
              <p:cNvPr id="1953" name="Google Shape;1953;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4" name="Google Shape;1954;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55" name="Google Shape;1955;p38"/>
            <p:cNvGrpSpPr/>
            <p:nvPr/>
          </p:nvGrpSpPr>
          <p:grpSpPr>
            <a:xfrm>
              <a:off x="8806813" y="4852450"/>
              <a:ext cx="167400" cy="167400"/>
              <a:chOff x="3216925" y="225750"/>
              <a:chExt cx="167400" cy="167400"/>
            </a:xfrm>
          </p:grpSpPr>
          <p:cxnSp>
            <p:nvCxnSpPr>
              <p:cNvPr id="1956" name="Google Shape;1956;p3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57" name="Google Shape;1957;p3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958" name="Google Shape;1958;p38"/>
          <p:cNvSpPr txBox="1"/>
          <p:nvPr>
            <p:ph type="title"/>
          </p:nvPr>
        </p:nvSpPr>
        <p:spPr>
          <a:xfrm>
            <a:off x="3382500" y="3034626"/>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59" name="Google Shape;1959;p38"/>
          <p:cNvSpPr txBox="1"/>
          <p:nvPr>
            <p:ph idx="1" type="subTitle"/>
          </p:nvPr>
        </p:nvSpPr>
        <p:spPr>
          <a:xfrm>
            <a:off x="3382500" y="3571778"/>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0" name="Google Shape;1960;p38"/>
          <p:cNvSpPr txBox="1"/>
          <p:nvPr>
            <p:ph idx="2" type="title"/>
          </p:nvPr>
        </p:nvSpPr>
        <p:spPr>
          <a:xfrm>
            <a:off x="720000" y="3034613"/>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61" name="Google Shape;1961;p38"/>
          <p:cNvSpPr txBox="1"/>
          <p:nvPr>
            <p:ph idx="3" type="subTitle"/>
          </p:nvPr>
        </p:nvSpPr>
        <p:spPr>
          <a:xfrm>
            <a:off x="720000" y="3571749"/>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2" name="Google Shape;1962;p38"/>
          <p:cNvSpPr txBox="1"/>
          <p:nvPr>
            <p:ph idx="4" type="title"/>
          </p:nvPr>
        </p:nvSpPr>
        <p:spPr>
          <a:xfrm>
            <a:off x="6045000" y="3034613"/>
            <a:ext cx="2379000" cy="53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963" name="Google Shape;1963;p38"/>
          <p:cNvSpPr txBox="1"/>
          <p:nvPr>
            <p:ph idx="5" type="subTitle"/>
          </p:nvPr>
        </p:nvSpPr>
        <p:spPr>
          <a:xfrm>
            <a:off x="6045000" y="3571749"/>
            <a:ext cx="2379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4" name="Google Shape;1964;p38"/>
          <p:cNvSpPr txBox="1"/>
          <p:nvPr>
            <p:ph idx="6"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chemeClr val="dk1"/>
        </a:solidFill>
      </p:bgPr>
    </p:bg>
    <p:spTree>
      <p:nvGrpSpPr>
        <p:cNvPr id="1965" name="Shape 1965"/>
        <p:cNvGrpSpPr/>
        <p:nvPr/>
      </p:nvGrpSpPr>
      <p:grpSpPr>
        <a:xfrm>
          <a:off x="0" y="0"/>
          <a:ext cx="0" cy="0"/>
          <a:chOff x="0" y="0"/>
          <a:chExt cx="0" cy="0"/>
        </a:xfrm>
      </p:grpSpPr>
      <p:sp>
        <p:nvSpPr>
          <p:cNvPr id="1966" name="Google Shape;1966;p39"/>
          <p:cNvSpPr/>
          <p:nvPr/>
        </p:nvSpPr>
        <p:spPr>
          <a:xfrm>
            <a:off x="-1491023" y="-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9"/>
          <p:cNvSpPr txBox="1"/>
          <p:nvPr>
            <p:ph idx="1" type="subTitle"/>
          </p:nvPr>
        </p:nvSpPr>
        <p:spPr>
          <a:xfrm>
            <a:off x="720000" y="3374550"/>
            <a:ext cx="3852000" cy="99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8" name="Google Shape;1968;p39"/>
          <p:cNvSpPr txBox="1"/>
          <p:nvPr>
            <p:ph type="title"/>
          </p:nvPr>
        </p:nvSpPr>
        <p:spPr>
          <a:xfrm>
            <a:off x="720000" y="776250"/>
            <a:ext cx="3852000" cy="259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4000">
                <a:solidFill>
                  <a:schemeClr val="lt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969" name="Google Shape;1969;p39"/>
          <p:cNvGrpSpPr/>
          <p:nvPr/>
        </p:nvGrpSpPr>
        <p:grpSpPr>
          <a:xfrm>
            <a:off x="245631" y="120360"/>
            <a:ext cx="167400" cy="167400"/>
            <a:chOff x="3216925" y="225750"/>
            <a:chExt cx="167400" cy="167400"/>
          </a:xfrm>
        </p:grpSpPr>
        <p:cxnSp>
          <p:nvCxnSpPr>
            <p:cNvPr id="1970" name="Google Shape;1970;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71" name="Google Shape;1971;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72" name="Google Shape;1972;p39"/>
          <p:cNvGrpSpPr/>
          <p:nvPr/>
        </p:nvGrpSpPr>
        <p:grpSpPr>
          <a:xfrm>
            <a:off x="168106" y="2486323"/>
            <a:ext cx="167400" cy="167400"/>
            <a:chOff x="3216925" y="225750"/>
            <a:chExt cx="167400" cy="167400"/>
          </a:xfrm>
        </p:grpSpPr>
        <p:cxnSp>
          <p:nvCxnSpPr>
            <p:cNvPr id="1973" name="Google Shape;1973;p3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1974" name="Google Shape;1974;p3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1975" name="Google Shape;1975;p39"/>
          <p:cNvSpPr/>
          <p:nvPr/>
        </p:nvSpPr>
        <p:spPr>
          <a:xfrm>
            <a:off x="3185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9"/>
          <p:cNvSpPr/>
          <p:nvPr/>
        </p:nvSpPr>
        <p:spPr>
          <a:xfrm>
            <a:off x="166131" y="2090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9"/>
          <p:cNvSpPr/>
          <p:nvPr/>
        </p:nvSpPr>
        <p:spPr>
          <a:xfrm>
            <a:off x="166131" y="3309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9"/>
          <p:cNvSpPr/>
          <p:nvPr/>
        </p:nvSpPr>
        <p:spPr>
          <a:xfrm>
            <a:off x="318531" y="44529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9"/>
          <p:cNvSpPr/>
          <p:nvPr/>
        </p:nvSpPr>
        <p:spPr>
          <a:xfrm>
            <a:off x="29093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9"/>
          <p:cNvSpPr/>
          <p:nvPr/>
        </p:nvSpPr>
        <p:spPr>
          <a:xfrm>
            <a:off x="39761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1" name="Google Shape;1981;p39"/>
          <p:cNvGrpSpPr/>
          <p:nvPr/>
        </p:nvGrpSpPr>
        <p:grpSpPr>
          <a:xfrm>
            <a:off x="8835943" y="110385"/>
            <a:ext cx="167400" cy="167400"/>
            <a:chOff x="3216925" y="225750"/>
            <a:chExt cx="167400" cy="167400"/>
          </a:xfrm>
        </p:grpSpPr>
        <p:cxnSp>
          <p:nvCxnSpPr>
            <p:cNvPr id="1982" name="Google Shape;1982;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83" name="Google Shape;1983;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984" name="Google Shape;1984;p39"/>
          <p:cNvSpPr/>
          <p:nvPr/>
        </p:nvSpPr>
        <p:spPr>
          <a:xfrm>
            <a:off x="7938531" y="185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9"/>
          <p:cNvSpPr/>
          <p:nvPr/>
        </p:nvSpPr>
        <p:spPr>
          <a:xfrm>
            <a:off x="8929131" y="795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6" name="Google Shape;1986;p39"/>
          <p:cNvGrpSpPr/>
          <p:nvPr/>
        </p:nvGrpSpPr>
        <p:grpSpPr>
          <a:xfrm>
            <a:off x="8835943" y="2498448"/>
            <a:ext cx="167400" cy="167400"/>
            <a:chOff x="3216925" y="225750"/>
            <a:chExt cx="167400" cy="167400"/>
          </a:xfrm>
        </p:grpSpPr>
        <p:cxnSp>
          <p:nvCxnSpPr>
            <p:cNvPr id="1987" name="Google Shape;1987;p3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1988" name="Google Shape;1988;p3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1989" name="Google Shape;1989;p39"/>
          <p:cNvSpPr/>
          <p:nvPr/>
        </p:nvSpPr>
        <p:spPr>
          <a:xfrm>
            <a:off x="59573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9"/>
          <p:cNvSpPr/>
          <p:nvPr/>
        </p:nvSpPr>
        <p:spPr>
          <a:xfrm>
            <a:off x="4204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9"/>
          <p:cNvSpPr/>
          <p:nvPr/>
        </p:nvSpPr>
        <p:spPr>
          <a:xfrm>
            <a:off x="1994931" y="4910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9"/>
          <p:cNvSpPr/>
          <p:nvPr/>
        </p:nvSpPr>
        <p:spPr>
          <a:xfrm>
            <a:off x="3061731" y="4986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3" name="Google Shape;1993;p39"/>
          <p:cNvGrpSpPr/>
          <p:nvPr/>
        </p:nvGrpSpPr>
        <p:grpSpPr>
          <a:xfrm>
            <a:off x="245631" y="4872835"/>
            <a:ext cx="167400" cy="167400"/>
            <a:chOff x="3216925" y="225750"/>
            <a:chExt cx="167400" cy="167400"/>
          </a:xfrm>
        </p:grpSpPr>
        <p:cxnSp>
          <p:nvCxnSpPr>
            <p:cNvPr id="1994" name="Google Shape;1994;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95" name="Google Shape;1995;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96" name="Google Shape;1996;p39"/>
          <p:cNvGrpSpPr/>
          <p:nvPr/>
        </p:nvGrpSpPr>
        <p:grpSpPr>
          <a:xfrm>
            <a:off x="4517431" y="4862848"/>
            <a:ext cx="167400" cy="167400"/>
            <a:chOff x="3216925" y="225750"/>
            <a:chExt cx="167400" cy="167400"/>
          </a:xfrm>
        </p:grpSpPr>
        <p:cxnSp>
          <p:nvCxnSpPr>
            <p:cNvPr id="1997" name="Google Shape;1997;p3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998" name="Google Shape;1998;p3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999" name="Google Shape;1999;p39"/>
          <p:cNvGrpSpPr/>
          <p:nvPr/>
        </p:nvGrpSpPr>
        <p:grpSpPr>
          <a:xfrm>
            <a:off x="6676687" y="4862860"/>
            <a:ext cx="167400" cy="167400"/>
            <a:chOff x="3216925" y="225750"/>
            <a:chExt cx="167400" cy="167400"/>
          </a:xfrm>
        </p:grpSpPr>
        <p:cxnSp>
          <p:nvCxnSpPr>
            <p:cNvPr id="2000" name="Google Shape;2000;p3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001" name="Google Shape;2001;p3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002" name="Google Shape;2002;p39"/>
          <p:cNvGrpSpPr/>
          <p:nvPr/>
        </p:nvGrpSpPr>
        <p:grpSpPr>
          <a:xfrm>
            <a:off x="2381531" y="4862860"/>
            <a:ext cx="167400" cy="167400"/>
            <a:chOff x="3216925" y="225750"/>
            <a:chExt cx="167400" cy="167400"/>
          </a:xfrm>
        </p:grpSpPr>
        <p:cxnSp>
          <p:nvCxnSpPr>
            <p:cNvPr id="2003" name="Google Shape;2003;p3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004" name="Google Shape;2004;p3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sp>
        <p:nvSpPr>
          <p:cNvPr id="2005" name="Google Shape;2005;p39"/>
          <p:cNvSpPr/>
          <p:nvPr/>
        </p:nvSpPr>
        <p:spPr>
          <a:xfrm>
            <a:off x="3810889" y="-164574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6" name="Google Shape;2006;p39"/>
          <p:cNvGrpSpPr/>
          <p:nvPr/>
        </p:nvGrpSpPr>
        <p:grpSpPr>
          <a:xfrm>
            <a:off x="2381531" y="110385"/>
            <a:ext cx="167400" cy="167400"/>
            <a:chOff x="3216925" y="225750"/>
            <a:chExt cx="167400" cy="167400"/>
          </a:xfrm>
        </p:grpSpPr>
        <p:cxnSp>
          <p:nvCxnSpPr>
            <p:cNvPr id="2007" name="Google Shape;2007;p3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008" name="Google Shape;2008;p3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2009" name="Google Shape;2009;p39"/>
          <p:cNvSpPr/>
          <p:nvPr/>
        </p:nvSpPr>
        <p:spPr>
          <a:xfrm>
            <a:off x="1156731" y="4143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9"/>
          <p:cNvSpPr/>
          <p:nvPr/>
        </p:nvSpPr>
        <p:spPr>
          <a:xfrm>
            <a:off x="1918731" y="56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9"/>
          <p:cNvSpPr/>
          <p:nvPr/>
        </p:nvSpPr>
        <p:spPr>
          <a:xfrm>
            <a:off x="6262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9"/>
          <p:cNvSpPr/>
          <p:nvPr/>
        </p:nvSpPr>
        <p:spPr>
          <a:xfrm>
            <a:off x="5119131" y="45291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9"/>
          <p:cNvSpPr/>
          <p:nvPr/>
        </p:nvSpPr>
        <p:spPr>
          <a:xfrm>
            <a:off x="35189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9"/>
          <p:cNvSpPr/>
          <p:nvPr/>
        </p:nvSpPr>
        <p:spPr>
          <a:xfrm>
            <a:off x="1309131" y="437672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bg>
      <p:bgPr>
        <a:solidFill>
          <a:schemeClr val="dk1"/>
        </a:solidFill>
      </p:bgPr>
    </p:bg>
    <p:spTree>
      <p:nvGrpSpPr>
        <p:cNvPr id="2015" name="Shape 2015"/>
        <p:cNvGrpSpPr/>
        <p:nvPr/>
      </p:nvGrpSpPr>
      <p:grpSpPr>
        <a:xfrm>
          <a:off x="0" y="0"/>
          <a:ext cx="0" cy="0"/>
          <a:chOff x="0" y="0"/>
          <a:chExt cx="0" cy="0"/>
        </a:xfrm>
      </p:grpSpPr>
      <p:sp>
        <p:nvSpPr>
          <p:cNvPr id="2016" name="Google Shape;2016;p40"/>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0"/>
          <p:cNvSpPr/>
          <p:nvPr/>
        </p:nvSpPr>
        <p:spPr>
          <a:xfrm>
            <a:off x="887319" y="916750"/>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0"/>
          <p:cNvSpPr/>
          <p:nvPr/>
        </p:nvSpPr>
        <p:spPr>
          <a:xfrm rot="10800000">
            <a:off x="4911514" y="91675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9" name="Google Shape;2019;p40"/>
          <p:cNvPicPr preferRelativeResize="0"/>
          <p:nvPr/>
        </p:nvPicPr>
        <p:blipFill rotWithShape="1">
          <a:blip r:embed="rId2">
            <a:alphaModFix/>
          </a:blip>
          <a:srcRect b="0" l="0" r="0" t="0"/>
          <a:stretch/>
        </p:blipFill>
        <p:spPr>
          <a:xfrm>
            <a:off x="-351900" y="12"/>
            <a:ext cx="2143799" cy="2146949"/>
          </a:xfrm>
          <a:prstGeom prst="rect">
            <a:avLst/>
          </a:prstGeom>
          <a:noFill/>
          <a:ln>
            <a:noFill/>
          </a:ln>
        </p:spPr>
      </p:pic>
      <p:pic>
        <p:nvPicPr>
          <p:cNvPr id="2020" name="Google Shape;2020;p40"/>
          <p:cNvPicPr preferRelativeResize="0"/>
          <p:nvPr/>
        </p:nvPicPr>
        <p:blipFill rotWithShape="1">
          <a:blip r:embed="rId2">
            <a:alphaModFix/>
          </a:blip>
          <a:srcRect b="0" l="0" r="0" t="0"/>
          <a:stretch/>
        </p:blipFill>
        <p:spPr>
          <a:xfrm>
            <a:off x="7352100" y="540012"/>
            <a:ext cx="2143799" cy="2146949"/>
          </a:xfrm>
          <a:prstGeom prst="rect">
            <a:avLst/>
          </a:prstGeom>
          <a:noFill/>
          <a:ln>
            <a:noFill/>
          </a:ln>
        </p:spPr>
      </p:pic>
      <p:sp>
        <p:nvSpPr>
          <p:cNvPr id="2021" name="Google Shape;2021;p40"/>
          <p:cNvSpPr txBox="1"/>
          <p:nvPr>
            <p:ph type="title"/>
          </p:nvPr>
        </p:nvSpPr>
        <p:spPr>
          <a:xfrm>
            <a:off x="720000" y="2114051"/>
            <a:ext cx="3679800" cy="8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2022" name="Google Shape;2022;p40"/>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0"/>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4" name="Google Shape;2024;p40"/>
          <p:cNvGrpSpPr/>
          <p:nvPr/>
        </p:nvGrpSpPr>
        <p:grpSpPr>
          <a:xfrm>
            <a:off x="137000" y="99118"/>
            <a:ext cx="8757713" cy="4930707"/>
            <a:chOff x="137000" y="99118"/>
            <a:chExt cx="8757713" cy="4930707"/>
          </a:xfrm>
        </p:grpSpPr>
        <p:grpSp>
          <p:nvGrpSpPr>
            <p:cNvPr id="2025" name="Google Shape;2025;p40"/>
            <p:cNvGrpSpPr/>
            <p:nvPr/>
          </p:nvGrpSpPr>
          <p:grpSpPr>
            <a:xfrm flipH="1" rot="-6300016">
              <a:off x="7914334" y="131504"/>
              <a:ext cx="94725" cy="124297"/>
              <a:chOff x="754200" y="3419250"/>
              <a:chExt cx="59900" cy="78600"/>
            </a:xfrm>
          </p:grpSpPr>
          <p:sp>
            <p:nvSpPr>
              <p:cNvPr id="2026" name="Google Shape;2026;p4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8" name="Google Shape;2028;p40"/>
            <p:cNvGrpSpPr/>
            <p:nvPr/>
          </p:nvGrpSpPr>
          <p:grpSpPr>
            <a:xfrm flipH="1">
              <a:off x="8727313" y="109950"/>
              <a:ext cx="167400" cy="167400"/>
              <a:chOff x="3216925" y="225750"/>
              <a:chExt cx="167400" cy="167400"/>
            </a:xfrm>
          </p:grpSpPr>
          <p:cxnSp>
            <p:nvCxnSpPr>
              <p:cNvPr id="2029" name="Google Shape;2029;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30" name="Google Shape;2030;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31" name="Google Shape;2031;p40"/>
            <p:cNvGrpSpPr/>
            <p:nvPr/>
          </p:nvGrpSpPr>
          <p:grpSpPr>
            <a:xfrm flipH="1">
              <a:off x="4455513" y="99963"/>
              <a:ext cx="167400" cy="167400"/>
              <a:chOff x="3216925" y="225750"/>
              <a:chExt cx="167400" cy="167400"/>
            </a:xfrm>
          </p:grpSpPr>
          <p:cxnSp>
            <p:nvCxnSpPr>
              <p:cNvPr id="2032" name="Google Shape;2032;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33" name="Google Shape;2033;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34" name="Google Shape;2034;p40"/>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5" name="Google Shape;2035;p40"/>
            <p:cNvGrpSpPr/>
            <p:nvPr/>
          </p:nvGrpSpPr>
          <p:grpSpPr>
            <a:xfrm flipH="1">
              <a:off x="8191458" y="4885065"/>
              <a:ext cx="94726" cy="124298"/>
              <a:chOff x="850570" y="3419250"/>
              <a:chExt cx="59900" cy="78600"/>
            </a:xfrm>
          </p:grpSpPr>
          <p:sp>
            <p:nvSpPr>
              <p:cNvPr id="2036" name="Google Shape;2036;p4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8" name="Google Shape;2038;p40"/>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0"/>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0"/>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0"/>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2" name="Google Shape;2042;p40"/>
            <p:cNvGrpSpPr/>
            <p:nvPr/>
          </p:nvGrpSpPr>
          <p:grpSpPr>
            <a:xfrm flipH="1" rot="3599965">
              <a:off x="1640746" y="131504"/>
              <a:ext cx="94724" cy="124296"/>
              <a:chOff x="754200" y="3419250"/>
              <a:chExt cx="59900" cy="78600"/>
            </a:xfrm>
          </p:grpSpPr>
          <p:sp>
            <p:nvSpPr>
              <p:cNvPr id="2043" name="Google Shape;2043;p4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5" name="Google Shape;2045;p40"/>
            <p:cNvGrpSpPr/>
            <p:nvPr/>
          </p:nvGrpSpPr>
          <p:grpSpPr>
            <a:xfrm flipH="1">
              <a:off x="137000" y="99975"/>
              <a:ext cx="167400" cy="167400"/>
              <a:chOff x="3216925" y="225750"/>
              <a:chExt cx="167400" cy="167400"/>
            </a:xfrm>
          </p:grpSpPr>
          <p:cxnSp>
            <p:nvCxnSpPr>
              <p:cNvPr id="2046" name="Google Shape;2046;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47" name="Google Shape;2047;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48" name="Google Shape;2048;p40"/>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9" name="Google Shape;2049;p40"/>
            <p:cNvGrpSpPr/>
            <p:nvPr/>
          </p:nvGrpSpPr>
          <p:grpSpPr>
            <a:xfrm flipH="1">
              <a:off x="1759758" y="4845940"/>
              <a:ext cx="94726" cy="124298"/>
              <a:chOff x="1043311" y="3419250"/>
              <a:chExt cx="59900" cy="78600"/>
            </a:xfrm>
          </p:grpSpPr>
          <p:sp>
            <p:nvSpPr>
              <p:cNvPr id="2050" name="Google Shape;2050;p4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2" name="Google Shape;2052;p40"/>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0"/>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0"/>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5" name="Google Shape;2055;p40"/>
            <p:cNvGrpSpPr/>
            <p:nvPr/>
          </p:nvGrpSpPr>
          <p:grpSpPr>
            <a:xfrm flipH="1">
              <a:off x="8727313" y="4862425"/>
              <a:ext cx="167400" cy="167400"/>
              <a:chOff x="3216925" y="225750"/>
              <a:chExt cx="167400" cy="167400"/>
            </a:xfrm>
          </p:grpSpPr>
          <p:cxnSp>
            <p:nvCxnSpPr>
              <p:cNvPr id="2056" name="Google Shape;2056;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57" name="Google Shape;2057;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58" name="Google Shape;2058;p40"/>
            <p:cNvGrpSpPr/>
            <p:nvPr/>
          </p:nvGrpSpPr>
          <p:grpSpPr>
            <a:xfrm flipH="1">
              <a:off x="4455513" y="4852438"/>
              <a:ext cx="167400" cy="167400"/>
              <a:chOff x="3216925" y="225750"/>
              <a:chExt cx="167400" cy="167400"/>
            </a:xfrm>
          </p:grpSpPr>
          <p:cxnSp>
            <p:nvCxnSpPr>
              <p:cNvPr id="2059" name="Google Shape;2059;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60" name="Google Shape;2060;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61" name="Google Shape;2061;p40"/>
            <p:cNvGrpSpPr/>
            <p:nvPr/>
          </p:nvGrpSpPr>
          <p:grpSpPr>
            <a:xfrm flipH="1">
              <a:off x="137000" y="4852450"/>
              <a:ext cx="167400" cy="167400"/>
              <a:chOff x="3216925" y="225750"/>
              <a:chExt cx="167400" cy="167400"/>
            </a:xfrm>
          </p:grpSpPr>
          <p:cxnSp>
            <p:nvCxnSpPr>
              <p:cNvPr id="2062" name="Google Shape;2062;p4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63" name="Google Shape;2063;p4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064" name="Google Shape;2064;p40"/>
          <p:cNvSpPr txBox="1"/>
          <p:nvPr>
            <p:ph idx="1" type="subTitle"/>
          </p:nvPr>
        </p:nvSpPr>
        <p:spPr>
          <a:xfrm>
            <a:off x="720000" y="2968785"/>
            <a:ext cx="3679800" cy="10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
        <p:nvSpPr>
          <p:cNvPr id="2065" name="Google Shape;2065;p40"/>
          <p:cNvSpPr txBox="1"/>
          <p:nvPr>
            <p:ph idx="2" type="title"/>
          </p:nvPr>
        </p:nvSpPr>
        <p:spPr>
          <a:xfrm>
            <a:off x="4744200" y="2114038"/>
            <a:ext cx="3679800" cy="8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6200"/>
              <a:buNone/>
              <a:defRPr sz="6000">
                <a:solidFill>
                  <a:schemeClr val="dk1"/>
                </a:solidFill>
              </a:defRPr>
            </a:lvl1pPr>
            <a:lvl2pPr lvl="1" algn="ctr">
              <a:lnSpc>
                <a:spcPct val="100000"/>
              </a:lnSpc>
              <a:spcBef>
                <a:spcPts val="0"/>
              </a:spcBef>
              <a:spcAft>
                <a:spcPts val="0"/>
              </a:spcAft>
              <a:buClr>
                <a:schemeClr val="dk1"/>
              </a:buClr>
              <a:buSzPts val="6200"/>
              <a:buNone/>
              <a:defRPr sz="6200">
                <a:solidFill>
                  <a:schemeClr val="dk1"/>
                </a:solidFill>
              </a:defRPr>
            </a:lvl2pPr>
            <a:lvl3pPr lvl="2" algn="ctr">
              <a:lnSpc>
                <a:spcPct val="100000"/>
              </a:lnSpc>
              <a:spcBef>
                <a:spcPts val="0"/>
              </a:spcBef>
              <a:spcAft>
                <a:spcPts val="0"/>
              </a:spcAft>
              <a:buClr>
                <a:schemeClr val="dk1"/>
              </a:buClr>
              <a:buSzPts val="6200"/>
              <a:buNone/>
              <a:defRPr sz="6200">
                <a:solidFill>
                  <a:schemeClr val="dk1"/>
                </a:solidFill>
              </a:defRPr>
            </a:lvl3pPr>
            <a:lvl4pPr lvl="3" algn="ctr">
              <a:lnSpc>
                <a:spcPct val="100000"/>
              </a:lnSpc>
              <a:spcBef>
                <a:spcPts val="0"/>
              </a:spcBef>
              <a:spcAft>
                <a:spcPts val="0"/>
              </a:spcAft>
              <a:buClr>
                <a:schemeClr val="dk1"/>
              </a:buClr>
              <a:buSzPts val="6200"/>
              <a:buNone/>
              <a:defRPr sz="6200">
                <a:solidFill>
                  <a:schemeClr val="dk1"/>
                </a:solidFill>
              </a:defRPr>
            </a:lvl4pPr>
            <a:lvl5pPr lvl="4" algn="ctr">
              <a:lnSpc>
                <a:spcPct val="100000"/>
              </a:lnSpc>
              <a:spcBef>
                <a:spcPts val="0"/>
              </a:spcBef>
              <a:spcAft>
                <a:spcPts val="0"/>
              </a:spcAft>
              <a:buClr>
                <a:schemeClr val="dk1"/>
              </a:buClr>
              <a:buSzPts val="6200"/>
              <a:buNone/>
              <a:defRPr sz="6200">
                <a:solidFill>
                  <a:schemeClr val="dk1"/>
                </a:solidFill>
              </a:defRPr>
            </a:lvl5pPr>
            <a:lvl6pPr lvl="5" algn="ctr">
              <a:lnSpc>
                <a:spcPct val="100000"/>
              </a:lnSpc>
              <a:spcBef>
                <a:spcPts val="0"/>
              </a:spcBef>
              <a:spcAft>
                <a:spcPts val="0"/>
              </a:spcAft>
              <a:buClr>
                <a:schemeClr val="dk1"/>
              </a:buClr>
              <a:buSzPts val="6200"/>
              <a:buNone/>
              <a:defRPr sz="6200">
                <a:solidFill>
                  <a:schemeClr val="dk1"/>
                </a:solidFill>
              </a:defRPr>
            </a:lvl6pPr>
            <a:lvl7pPr lvl="6" algn="ctr">
              <a:lnSpc>
                <a:spcPct val="100000"/>
              </a:lnSpc>
              <a:spcBef>
                <a:spcPts val="0"/>
              </a:spcBef>
              <a:spcAft>
                <a:spcPts val="0"/>
              </a:spcAft>
              <a:buClr>
                <a:schemeClr val="dk1"/>
              </a:buClr>
              <a:buSzPts val="6200"/>
              <a:buNone/>
              <a:defRPr sz="6200">
                <a:solidFill>
                  <a:schemeClr val="dk1"/>
                </a:solidFill>
              </a:defRPr>
            </a:lvl7pPr>
            <a:lvl8pPr lvl="7" algn="ctr">
              <a:lnSpc>
                <a:spcPct val="100000"/>
              </a:lnSpc>
              <a:spcBef>
                <a:spcPts val="0"/>
              </a:spcBef>
              <a:spcAft>
                <a:spcPts val="0"/>
              </a:spcAft>
              <a:buClr>
                <a:schemeClr val="dk1"/>
              </a:buClr>
              <a:buSzPts val="6200"/>
              <a:buNone/>
              <a:defRPr sz="6200">
                <a:solidFill>
                  <a:schemeClr val="dk1"/>
                </a:solidFill>
              </a:defRPr>
            </a:lvl8pPr>
            <a:lvl9pPr lvl="8" algn="ctr">
              <a:lnSpc>
                <a:spcPct val="100000"/>
              </a:lnSpc>
              <a:spcBef>
                <a:spcPts val="0"/>
              </a:spcBef>
              <a:spcAft>
                <a:spcPts val="0"/>
              </a:spcAft>
              <a:buClr>
                <a:schemeClr val="dk1"/>
              </a:buClr>
              <a:buSzPts val="6200"/>
              <a:buNone/>
              <a:defRPr sz="6200">
                <a:solidFill>
                  <a:schemeClr val="dk1"/>
                </a:solidFill>
              </a:defRPr>
            </a:lvl9pPr>
          </a:lstStyle>
          <a:p/>
        </p:txBody>
      </p:sp>
      <p:sp>
        <p:nvSpPr>
          <p:cNvPr id="2066" name="Google Shape;2066;p40"/>
          <p:cNvSpPr txBox="1"/>
          <p:nvPr>
            <p:ph idx="3" type="subTitle"/>
          </p:nvPr>
        </p:nvSpPr>
        <p:spPr>
          <a:xfrm>
            <a:off x="4744200" y="2968771"/>
            <a:ext cx="3679800" cy="102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sz="1400">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dk1"/>
        </a:solidFill>
      </p:bgPr>
    </p:bg>
    <p:spTree>
      <p:nvGrpSpPr>
        <p:cNvPr id="119" name="Shape 119"/>
        <p:cNvGrpSpPr/>
        <p:nvPr/>
      </p:nvGrpSpPr>
      <p:grpSpPr>
        <a:xfrm>
          <a:off x="0" y="0"/>
          <a:ext cx="0" cy="0"/>
          <a:chOff x="0" y="0"/>
          <a:chExt cx="0" cy="0"/>
        </a:xfrm>
      </p:grpSpPr>
      <p:sp>
        <p:nvSpPr>
          <p:cNvPr id="120" name="Google Shape;120;p5"/>
          <p:cNvSpPr/>
          <p:nvPr/>
        </p:nvSpPr>
        <p:spPr>
          <a:xfrm>
            <a:off x="6023825" y="4637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64175" y="6161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5"/>
          <p:cNvGrpSpPr/>
          <p:nvPr/>
        </p:nvGrpSpPr>
        <p:grpSpPr>
          <a:xfrm>
            <a:off x="137000" y="99118"/>
            <a:ext cx="8837213" cy="4930707"/>
            <a:chOff x="137000" y="99118"/>
            <a:chExt cx="8837213" cy="4930707"/>
          </a:xfrm>
        </p:grpSpPr>
        <p:grpSp>
          <p:nvGrpSpPr>
            <p:cNvPr id="123" name="Google Shape;123;p5"/>
            <p:cNvGrpSpPr/>
            <p:nvPr/>
          </p:nvGrpSpPr>
          <p:grpSpPr>
            <a:xfrm rot="6300016">
              <a:off x="1102154" y="131504"/>
              <a:ext cx="94725" cy="124297"/>
              <a:chOff x="754200" y="3419250"/>
              <a:chExt cx="59900" cy="78600"/>
            </a:xfrm>
          </p:grpSpPr>
          <p:sp>
            <p:nvSpPr>
              <p:cNvPr id="124" name="Google Shape;124;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
            <p:cNvGrpSpPr/>
            <p:nvPr/>
          </p:nvGrpSpPr>
          <p:grpSpPr>
            <a:xfrm>
              <a:off x="216500" y="109950"/>
              <a:ext cx="167400" cy="167400"/>
              <a:chOff x="3216925" y="225750"/>
              <a:chExt cx="167400" cy="167400"/>
            </a:xfrm>
          </p:grpSpPr>
          <p:cxnSp>
            <p:nvCxnSpPr>
              <p:cNvPr id="127" name="Google Shape;127;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28" name="Google Shape;128;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29" name="Google Shape;129;p5"/>
            <p:cNvGrpSpPr/>
            <p:nvPr/>
          </p:nvGrpSpPr>
          <p:grpSpPr>
            <a:xfrm>
              <a:off x="4488300" y="99963"/>
              <a:ext cx="167400" cy="167400"/>
              <a:chOff x="3216925" y="225750"/>
              <a:chExt cx="167400" cy="167400"/>
            </a:xfrm>
          </p:grpSpPr>
          <p:cxnSp>
            <p:nvCxnSpPr>
              <p:cNvPr id="130" name="Google Shape;13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1" name="Google Shape;13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32" name="Google Shape;132;p5"/>
            <p:cNvGrpSpPr/>
            <p:nvPr/>
          </p:nvGrpSpPr>
          <p:grpSpPr>
            <a:xfrm>
              <a:off x="138975" y="2475913"/>
              <a:ext cx="167400" cy="167400"/>
              <a:chOff x="3216925" y="225750"/>
              <a:chExt cx="167400" cy="167400"/>
            </a:xfrm>
          </p:grpSpPr>
          <p:cxnSp>
            <p:nvCxnSpPr>
              <p:cNvPr id="133" name="Google Shape;133;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34" name="Google Shape;134;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35" name="Google Shape;135;p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5"/>
            <p:cNvGrpSpPr/>
            <p:nvPr/>
          </p:nvGrpSpPr>
          <p:grpSpPr>
            <a:xfrm>
              <a:off x="825029" y="4885065"/>
              <a:ext cx="94726" cy="124298"/>
              <a:chOff x="850570" y="3419250"/>
              <a:chExt cx="59900" cy="78600"/>
            </a:xfrm>
          </p:grpSpPr>
          <p:sp>
            <p:nvSpPr>
              <p:cNvPr id="140" name="Google Shape;140;p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 name="Google Shape;142;p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5"/>
            <p:cNvGrpSpPr/>
            <p:nvPr/>
          </p:nvGrpSpPr>
          <p:grpSpPr>
            <a:xfrm rot="-3599965">
              <a:off x="7375742" y="131504"/>
              <a:ext cx="94724" cy="124296"/>
              <a:chOff x="754200" y="3419250"/>
              <a:chExt cx="59900" cy="78600"/>
            </a:xfrm>
          </p:grpSpPr>
          <p:sp>
            <p:nvSpPr>
              <p:cNvPr id="147" name="Google Shape;147;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
            <p:cNvGrpSpPr/>
            <p:nvPr/>
          </p:nvGrpSpPr>
          <p:grpSpPr>
            <a:xfrm>
              <a:off x="8806813" y="99975"/>
              <a:ext cx="167400" cy="167400"/>
              <a:chOff x="3216925" y="225750"/>
              <a:chExt cx="167400" cy="167400"/>
            </a:xfrm>
          </p:grpSpPr>
          <p:cxnSp>
            <p:nvCxnSpPr>
              <p:cNvPr id="150" name="Google Shape;15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1" name="Google Shape;15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52" name="Google Shape;152;p5"/>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5"/>
            <p:cNvGrpSpPr/>
            <p:nvPr/>
          </p:nvGrpSpPr>
          <p:grpSpPr>
            <a:xfrm>
              <a:off x="8856929" y="1188340"/>
              <a:ext cx="94726" cy="124298"/>
              <a:chOff x="754200" y="3419250"/>
              <a:chExt cx="59900" cy="78600"/>
            </a:xfrm>
          </p:grpSpPr>
          <p:sp>
            <p:nvSpPr>
              <p:cNvPr id="155" name="Google Shape;155;p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
            <p:cNvGrpSpPr/>
            <p:nvPr/>
          </p:nvGrpSpPr>
          <p:grpSpPr>
            <a:xfrm>
              <a:off x="8806813" y="2488038"/>
              <a:ext cx="167400" cy="167400"/>
              <a:chOff x="3216925" y="225750"/>
              <a:chExt cx="167400" cy="167400"/>
            </a:xfrm>
          </p:grpSpPr>
          <p:cxnSp>
            <p:nvCxnSpPr>
              <p:cNvPr id="158" name="Google Shape;158;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59" name="Google Shape;159;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160" name="Google Shape;160;p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 name="Google Shape;162;p5"/>
            <p:cNvGrpSpPr/>
            <p:nvPr/>
          </p:nvGrpSpPr>
          <p:grpSpPr>
            <a:xfrm>
              <a:off x="7256729" y="4845940"/>
              <a:ext cx="94726" cy="124298"/>
              <a:chOff x="1043311" y="3419250"/>
              <a:chExt cx="59900" cy="78600"/>
            </a:xfrm>
          </p:grpSpPr>
          <p:sp>
            <p:nvSpPr>
              <p:cNvPr id="163" name="Google Shape;163;p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 name="Google Shape;165;p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5"/>
            <p:cNvGrpSpPr/>
            <p:nvPr/>
          </p:nvGrpSpPr>
          <p:grpSpPr>
            <a:xfrm>
              <a:off x="216500" y="4862425"/>
              <a:ext cx="167400" cy="167400"/>
              <a:chOff x="3216925" y="225750"/>
              <a:chExt cx="167400" cy="167400"/>
            </a:xfrm>
          </p:grpSpPr>
          <p:cxnSp>
            <p:nvCxnSpPr>
              <p:cNvPr id="170" name="Google Shape;170;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1" name="Google Shape;171;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2" name="Google Shape;172;p5"/>
            <p:cNvGrpSpPr/>
            <p:nvPr/>
          </p:nvGrpSpPr>
          <p:grpSpPr>
            <a:xfrm>
              <a:off x="4488300" y="4852438"/>
              <a:ext cx="167400" cy="167400"/>
              <a:chOff x="3216925" y="225750"/>
              <a:chExt cx="167400" cy="167400"/>
            </a:xfrm>
          </p:grpSpPr>
          <p:cxnSp>
            <p:nvCxnSpPr>
              <p:cNvPr id="173" name="Google Shape;173;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4" name="Google Shape;174;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175" name="Google Shape;175;p5"/>
            <p:cNvGrpSpPr/>
            <p:nvPr/>
          </p:nvGrpSpPr>
          <p:grpSpPr>
            <a:xfrm>
              <a:off x="8806813" y="4852450"/>
              <a:ext cx="167400" cy="167400"/>
              <a:chOff x="3216925" y="225750"/>
              <a:chExt cx="167400" cy="167400"/>
            </a:xfrm>
          </p:grpSpPr>
          <p:cxnSp>
            <p:nvCxnSpPr>
              <p:cNvPr id="176" name="Google Shape;176;p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177" name="Google Shape;177;p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178" name="Google Shape;178;p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txBox="1"/>
          <p:nvPr>
            <p:ph type="title"/>
          </p:nvPr>
        </p:nvSpPr>
        <p:spPr>
          <a:xfrm>
            <a:off x="1950838" y="1213275"/>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0" name="Google Shape;180;p5"/>
          <p:cNvSpPr txBox="1"/>
          <p:nvPr>
            <p:ph idx="2" type="title"/>
          </p:nvPr>
        </p:nvSpPr>
        <p:spPr>
          <a:xfrm>
            <a:off x="1053238" y="13615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1" name="Google Shape;181;p5"/>
          <p:cNvSpPr txBox="1"/>
          <p:nvPr>
            <p:ph idx="1" type="subTitle"/>
          </p:nvPr>
        </p:nvSpPr>
        <p:spPr>
          <a:xfrm>
            <a:off x="1950838" y="161845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5"/>
          <p:cNvSpPr txBox="1"/>
          <p:nvPr>
            <p:ph idx="3" type="title"/>
          </p:nvPr>
        </p:nvSpPr>
        <p:spPr>
          <a:xfrm>
            <a:off x="5754350" y="1197525"/>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3" name="Google Shape;183;p5"/>
          <p:cNvSpPr txBox="1"/>
          <p:nvPr>
            <p:ph idx="4" type="title"/>
          </p:nvPr>
        </p:nvSpPr>
        <p:spPr>
          <a:xfrm>
            <a:off x="4856738" y="13615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4" name="Google Shape;184;p5"/>
          <p:cNvSpPr txBox="1"/>
          <p:nvPr>
            <p:ph idx="5" type="subTitle"/>
          </p:nvPr>
        </p:nvSpPr>
        <p:spPr>
          <a:xfrm>
            <a:off x="5754350" y="162822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5"/>
          <p:cNvSpPr txBox="1"/>
          <p:nvPr>
            <p:ph idx="6" type="title"/>
          </p:nvPr>
        </p:nvSpPr>
        <p:spPr>
          <a:xfrm>
            <a:off x="1950838" y="2398288"/>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6" name="Google Shape;186;p5"/>
          <p:cNvSpPr txBox="1"/>
          <p:nvPr>
            <p:ph idx="7" type="title"/>
          </p:nvPr>
        </p:nvSpPr>
        <p:spPr>
          <a:xfrm>
            <a:off x="1053238" y="25529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87" name="Google Shape;187;p5"/>
          <p:cNvSpPr txBox="1"/>
          <p:nvPr>
            <p:ph idx="8" type="subTitle"/>
          </p:nvPr>
        </p:nvSpPr>
        <p:spPr>
          <a:xfrm>
            <a:off x="1950838" y="2806588"/>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5"/>
          <p:cNvSpPr txBox="1"/>
          <p:nvPr>
            <p:ph idx="9" type="title"/>
          </p:nvPr>
        </p:nvSpPr>
        <p:spPr>
          <a:xfrm>
            <a:off x="5754350" y="2398288"/>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9" name="Google Shape;189;p5"/>
          <p:cNvSpPr txBox="1"/>
          <p:nvPr>
            <p:ph idx="13" type="title"/>
          </p:nvPr>
        </p:nvSpPr>
        <p:spPr>
          <a:xfrm>
            <a:off x="4856738" y="25529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0" name="Google Shape;190;p5"/>
          <p:cNvSpPr txBox="1"/>
          <p:nvPr>
            <p:ph idx="14" type="subTitle"/>
          </p:nvPr>
        </p:nvSpPr>
        <p:spPr>
          <a:xfrm>
            <a:off x="5754350" y="2806588"/>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
          <p:cNvSpPr txBox="1"/>
          <p:nvPr>
            <p:ph idx="15" type="title"/>
          </p:nvPr>
        </p:nvSpPr>
        <p:spPr>
          <a:xfrm>
            <a:off x="720000" y="540000"/>
            <a:ext cx="50343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2" name="Google Shape;192;p5"/>
          <p:cNvSpPr txBox="1"/>
          <p:nvPr>
            <p:ph idx="16" type="title"/>
          </p:nvPr>
        </p:nvSpPr>
        <p:spPr>
          <a:xfrm>
            <a:off x="5754350" y="3608800"/>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3" name="Google Shape;193;p5"/>
          <p:cNvSpPr txBox="1"/>
          <p:nvPr>
            <p:ph idx="17" type="title"/>
          </p:nvPr>
        </p:nvSpPr>
        <p:spPr>
          <a:xfrm>
            <a:off x="4856750" y="37443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4" name="Google Shape;194;p5"/>
          <p:cNvSpPr txBox="1"/>
          <p:nvPr>
            <p:ph idx="18" type="subTitle"/>
          </p:nvPr>
        </p:nvSpPr>
        <p:spPr>
          <a:xfrm>
            <a:off x="5754350" y="401927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5"/>
          <p:cNvSpPr txBox="1"/>
          <p:nvPr>
            <p:ph idx="19" type="title"/>
          </p:nvPr>
        </p:nvSpPr>
        <p:spPr>
          <a:xfrm>
            <a:off x="1950850" y="3596100"/>
            <a:ext cx="2336400" cy="408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sz="2500">
                <a:solidFill>
                  <a:schemeClr val="lt2"/>
                </a:solidFill>
                <a:latin typeface="Open Sans"/>
                <a:ea typeface="Open Sans"/>
                <a:cs typeface="Open Sans"/>
                <a:sym typeface="Open Sans"/>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6" name="Google Shape;196;p5"/>
          <p:cNvSpPr txBox="1"/>
          <p:nvPr>
            <p:ph idx="20" type="title"/>
          </p:nvPr>
        </p:nvSpPr>
        <p:spPr>
          <a:xfrm>
            <a:off x="1053400" y="3744375"/>
            <a:ext cx="897600" cy="59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000"/>
              <a:buNone/>
              <a:defRPr b="1" sz="2500">
                <a:solidFill>
                  <a:schemeClr val="dk1"/>
                </a:solidFill>
                <a:latin typeface="Open Sans"/>
                <a:ea typeface="Open Sans"/>
                <a:cs typeface="Open Sans"/>
                <a:sym typeface="Open Sans"/>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97" name="Google Shape;197;p5"/>
          <p:cNvSpPr txBox="1"/>
          <p:nvPr>
            <p:ph idx="21" type="subTitle"/>
          </p:nvPr>
        </p:nvSpPr>
        <p:spPr>
          <a:xfrm>
            <a:off x="1950850" y="400657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
    <p:bg>
      <p:bgPr>
        <a:solidFill>
          <a:schemeClr val="dk1"/>
        </a:solidFill>
      </p:bgPr>
    </p:bg>
    <p:spTree>
      <p:nvGrpSpPr>
        <p:cNvPr id="2067" name="Shape 2067"/>
        <p:cNvGrpSpPr/>
        <p:nvPr/>
      </p:nvGrpSpPr>
      <p:grpSpPr>
        <a:xfrm>
          <a:off x="0" y="0"/>
          <a:ext cx="0" cy="0"/>
          <a:chOff x="0" y="0"/>
          <a:chExt cx="0" cy="0"/>
        </a:xfrm>
      </p:grpSpPr>
      <p:sp>
        <p:nvSpPr>
          <p:cNvPr id="2068" name="Google Shape;2068;p41"/>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9" name="Google Shape;2069;p41"/>
          <p:cNvGrpSpPr/>
          <p:nvPr/>
        </p:nvGrpSpPr>
        <p:grpSpPr>
          <a:xfrm>
            <a:off x="8728625" y="4759025"/>
            <a:ext cx="167400" cy="167400"/>
            <a:chOff x="3216925" y="225750"/>
            <a:chExt cx="167400" cy="167400"/>
          </a:xfrm>
        </p:grpSpPr>
        <p:cxnSp>
          <p:nvCxnSpPr>
            <p:cNvPr id="2070" name="Google Shape;2070;p4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71" name="Google Shape;2071;p4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72" name="Google Shape;2072;p41"/>
          <p:cNvGrpSpPr/>
          <p:nvPr/>
        </p:nvGrpSpPr>
        <p:grpSpPr>
          <a:xfrm>
            <a:off x="289600" y="199300"/>
            <a:ext cx="167400" cy="167400"/>
            <a:chOff x="3216925" y="225750"/>
            <a:chExt cx="167400" cy="167400"/>
          </a:xfrm>
        </p:grpSpPr>
        <p:cxnSp>
          <p:nvCxnSpPr>
            <p:cNvPr id="2073" name="Google Shape;2073;p4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74" name="Google Shape;2074;p4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075" name="Google Shape;2075;p41"/>
          <p:cNvSpPr/>
          <p:nvPr/>
        </p:nvSpPr>
        <p:spPr>
          <a:xfrm>
            <a:off x="8329650" y="4930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1"/>
          <p:cNvSpPr/>
          <p:nvPr/>
        </p:nvSpPr>
        <p:spPr>
          <a:xfrm>
            <a:off x="-851336" y="3177102"/>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1"/>
          <p:cNvSpPr/>
          <p:nvPr/>
        </p:nvSpPr>
        <p:spPr>
          <a:xfrm>
            <a:off x="8874425" y="42966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41"/>
          <p:cNvSpPr txBox="1"/>
          <p:nvPr>
            <p:ph idx="1" type="subTitle"/>
          </p:nvPr>
        </p:nvSpPr>
        <p:spPr>
          <a:xfrm>
            <a:off x="720000" y="1695875"/>
            <a:ext cx="3852000" cy="138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079" name="Google Shape;2079;p41"/>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2080" name="Google Shape;2080;p41"/>
          <p:cNvPicPr preferRelativeResize="0"/>
          <p:nvPr/>
        </p:nvPicPr>
        <p:blipFill rotWithShape="1">
          <a:blip r:embed="rId2">
            <a:alphaModFix/>
          </a:blip>
          <a:srcRect b="0" l="0" r="0" t="0"/>
          <a:stretch/>
        </p:blipFill>
        <p:spPr>
          <a:xfrm>
            <a:off x="6044462" y="-1129338"/>
            <a:ext cx="2143799" cy="2146949"/>
          </a:xfrm>
          <a:prstGeom prst="rect">
            <a:avLst/>
          </a:prstGeom>
          <a:noFill/>
          <a:ln>
            <a:noFill/>
          </a:ln>
        </p:spPr>
      </p:pic>
      <p:pic>
        <p:nvPicPr>
          <p:cNvPr id="2081" name="Google Shape;2081;p41"/>
          <p:cNvPicPr preferRelativeResize="0"/>
          <p:nvPr/>
        </p:nvPicPr>
        <p:blipFill rotWithShape="1">
          <a:blip r:embed="rId2">
            <a:alphaModFix/>
          </a:blip>
          <a:srcRect b="0" l="0" r="0" t="0"/>
          <a:stretch/>
        </p:blipFill>
        <p:spPr>
          <a:xfrm>
            <a:off x="-250638" y="3598137"/>
            <a:ext cx="2143799" cy="2146949"/>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solidFill>
          <a:schemeClr val="dk1"/>
        </a:solidFill>
      </p:bgPr>
    </p:bg>
    <p:spTree>
      <p:nvGrpSpPr>
        <p:cNvPr id="2082" name="Shape 2082"/>
        <p:cNvGrpSpPr/>
        <p:nvPr/>
      </p:nvGrpSpPr>
      <p:grpSpPr>
        <a:xfrm>
          <a:off x="0" y="0"/>
          <a:ext cx="0" cy="0"/>
          <a:chOff x="0" y="0"/>
          <a:chExt cx="0" cy="0"/>
        </a:xfrm>
      </p:grpSpPr>
      <p:sp>
        <p:nvSpPr>
          <p:cNvPr id="2083" name="Google Shape;2083;p42"/>
          <p:cNvSpPr/>
          <p:nvPr/>
        </p:nvSpPr>
        <p:spPr>
          <a:xfrm>
            <a:off x="-1263987" y="-1491787"/>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4" name="Google Shape;2084;p42"/>
          <p:cNvPicPr preferRelativeResize="0"/>
          <p:nvPr/>
        </p:nvPicPr>
        <p:blipFill rotWithShape="1">
          <a:blip r:embed="rId2">
            <a:alphaModFix/>
          </a:blip>
          <a:srcRect b="0" l="0" r="0" t="0"/>
          <a:stretch/>
        </p:blipFill>
        <p:spPr>
          <a:xfrm>
            <a:off x="-304800" y="-533475"/>
            <a:ext cx="2143799" cy="2146949"/>
          </a:xfrm>
          <a:prstGeom prst="rect">
            <a:avLst/>
          </a:prstGeom>
          <a:noFill/>
          <a:ln>
            <a:noFill/>
          </a:ln>
        </p:spPr>
      </p:pic>
      <p:sp>
        <p:nvSpPr>
          <p:cNvPr id="2085" name="Google Shape;2085;p42"/>
          <p:cNvSpPr/>
          <p:nvPr/>
        </p:nvSpPr>
        <p:spPr>
          <a:xfrm>
            <a:off x="5097725" y="539963"/>
            <a:ext cx="3967964" cy="4063565"/>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6" name="Google Shape;2086;p42"/>
          <p:cNvPicPr preferRelativeResize="0"/>
          <p:nvPr/>
        </p:nvPicPr>
        <p:blipFill rotWithShape="1">
          <a:blip r:embed="rId2">
            <a:alphaModFix/>
          </a:blip>
          <a:srcRect b="0" l="0" r="0" t="0"/>
          <a:stretch/>
        </p:blipFill>
        <p:spPr>
          <a:xfrm>
            <a:off x="6009812" y="1483987"/>
            <a:ext cx="2143799" cy="2146949"/>
          </a:xfrm>
          <a:prstGeom prst="rect">
            <a:avLst/>
          </a:prstGeom>
          <a:noFill/>
          <a:ln>
            <a:noFill/>
          </a:ln>
        </p:spPr>
      </p:pic>
      <p:grpSp>
        <p:nvGrpSpPr>
          <p:cNvPr id="2087" name="Google Shape;2087;p42"/>
          <p:cNvGrpSpPr/>
          <p:nvPr/>
        </p:nvGrpSpPr>
        <p:grpSpPr>
          <a:xfrm>
            <a:off x="8340300" y="456300"/>
            <a:ext cx="167400" cy="167400"/>
            <a:chOff x="3216925" y="225750"/>
            <a:chExt cx="167400" cy="167400"/>
          </a:xfrm>
        </p:grpSpPr>
        <p:cxnSp>
          <p:nvCxnSpPr>
            <p:cNvPr id="2088" name="Google Shape;2088;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89" name="Google Shape;2089;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90" name="Google Shape;2090;p42"/>
          <p:cNvGrpSpPr/>
          <p:nvPr/>
        </p:nvGrpSpPr>
        <p:grpSpPr>
          <a:xfrm rot="-3599965">
            <a:off x="8376642" y="915879"/>
            <a:ext cx="94724" cy="124296"/>
            <a:chOff x="754200" y="3419250"/>
            <a:chExt cx="59900" cy="78600"/>
          </a:xfrm>
        </p:grpSpPr>
        <p:sp>
          <p:nvSpPr>
            <p:cNvPr id="2091" name="Google Shape;2091;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3" name="Google Shape;2093;p42"/>
          <p:cNvGrpSpPr/>
          <p:nvPr/>
        </p:nvGrpSpPr>
        <p:grpSpPr>
          <a:xfrm rot="6300016">
            <a:off x="7930979" y="477854"/>
            <a:ext cx="94725" cy="124297"/>
            <a:chOff x="754200" y="3419250"/>
            <a:chExt cx="59900" cy="78600"/>
          </a:xfrm>
        </p:grpSpPr>
        <p:sp>
          <p:nvSpPr>
            <p:cNvPr id="2094" name="Google Shape;2094;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6" name="Google Shape;2096;p42"/>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97" name="Google Shape;2097;p42"/>
          <p:cNvPicPr preferRelativeResize="0"/>
          <p:nvPr/>
        </p:nvPicPr>
        <p:blipFill rotWithShape="1">
          <a:blip r:embed="rId2">
            <a:alphaModFix/>
          </a:blip>
          <a:srcRect b="0" l="0" r="0" t="0"/>
          <a:stretch/>
        </p:blipFill>
        <p:spPr>
          <a:xfrm>
            <a:off x="7433537" y="3849537"/>
            <a:ext cx="2143799" cy="2146949"/>
          </a:xfrm>
          <a:prstGeom prst="rect">
            <a:avLst/>
          </a:prstGeom>
          <a:noFill/>
          <a:ln>
            <a:noFill/>
          </a:ln>
        </p:spPr>
      </p:pic>
      <p:grpSp>
        <p:nvGrpSpPr>
          <p:cNvPr id="2098" name="Google Shape;2098;p42"/>
          <p:cNvGrpSpPr/>
          <p:nvPr/>
        </p:nvGrpSpPr>
        <p:grpSpPr>
          <a:xfrm rot="-3599965">
            <a:off x="892867" y="4755229"/>
            <a:ext cx="94724" cy="124296"/>
            <a:chOff x="754200" y="3419250"/>
            <a:chExt cx="59900" cy="78600"/>
          </a:xfrm>
        </p:grpSpPr>
        <p:sp>
          <p:nvSpPr>
            <p:cNvPr id="2099" name="Google Shape;2099;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1" name="Google Shape;2101;p42"/>
          <p:cNvGrpSpPr/>
          <p:nvPr/>
        </p:nvGrpSpPr>
        <p:grpSpPr>
          <a:xfrm>
            <a:off x="447214" y="4317250"/>
            <a:ext cx="94726" cy="124298"/>
            <a:chOff x="754200" y="3419250"/>
            <a:chExt cx="59900" cy="78600"/>
          </a:xfrm>
        </p:grpSpPr>
        <p:sp>
          <p:nvSpPr>
            <p:cNvPr id="2102" name="Google Shape;2102;p4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4" name="Google Shape;2104;p42"/>
          <p:cNvGrpSpPr/>
          <p:nvPr/>
        </p:nvGrpSpPr>
        <p:grpSpPr>
          <a:xfrm>
            <a:off x="6186650" y="1050125"/>
            <a:ext cx="167400" cy="167400"/>
            <a:chOff x="3216925" y="225750"/>
            <a:chExt cx="167400" cy="167400"/>
          </a:xfrm>
        </p:grpSpPr>
        <p:cxnSp>
          <p:nvCxnSpPr>
            <p:cNvPr id="2105" name="Google Shape;2105;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06" name="Google Shape;2106;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07" name="Google Shape;2107;p42"/>
          <p:cNvGrpSpPr/>
          <p:nvPr/>
        </p:nvGrpSpPr>
        <p:grpSpPr>
          <a:xfrm>
            <a:off x="6998013" y="4149850"/>
            <a:ext cx="167400" cy="167400"/>
            <a:chOff x="3216925" y="225750"/>
            <a:chExt cx="167400" cy="167400"/>
          </a:xfrm>
        </p:grpSpPr>
        <p:cxnSp>
          <p:nvCxnSpPr>
            <p:cNvPr id="2108" name="Google Shape;2108;p4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09" name="Google Shape;2109;p4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10" name="Google Shape;2110;p42"/>
          <p:cNvSpPr/>
          <p:nvPr/>
        </p:nvSpPr>
        <p:spPr>
          <a:xfrm>
            <a:off x="6595950" y="4097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2"/>
          <p:cNvSpPr/>
          <p:nvPr/>
        </p:nvSpPr>
        <p:spPr>
          <a:xfrm>
            <a:off x="6291150" y="45548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2"/>
          <p:cNvSpPr/>
          <p:nvPr/>
        </p:nvSpPr>
        <p:spPr>
          <a:xfrm>
            <a:off x="6138750" y="6686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2"/>
          <p:cNvSpPr txBox="1"/>
          <p:nvPr>
            <p:ph type="ctrTitle"/>
          </p:nvPr>
        </p:nvSpPr>
        <p:spPr>
          <a:xfrm>
            <a:off x="724875" y="540000"/>
            <a:ext cx="3847200" cy="683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sz="4500">
                <a:solidFill>
                  <a:schemeClr val="lt2"/>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2114" name="Google Shape;2114;p42"/>
          <p:cNvSpPr txBox="1"/>
          <p:nvPr>
            <p:ph idx="1" type="subTitle"/>
          </p:nvPr>
        </p:nvSpPr>
        <p:spPr>
          <a:xfrm>
            <a:off x="720000" y="1223100"/>
            <a:ext cx="4616100" cy="50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b="1" sz="2500">
                <a:solidFill>
                  <a:schemeClr val="lt1"/>
                </a:solidFill>
                <a:latin typeface="Open Sans"/>
                <a:ea typeface="Open Sans"/>
                <a:cs typeface="Open Sans"/>
                <a:sym typeface="Open Sans"/>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15" name="Google Shape;2115;p42"/>
          <p:cNvSpPr txBox="1"/>
          <p:nvPr>
            <p:ph idx="2" type="subTitle"/>
          </p:nvPr>
        </p:nvSpPr>
        <p:spPr>
          <a:xfrm>
            <a:off x="720000" y="1732800"/>
            <a:ext cx="3847200" cy="839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a:solidFill>
                  <a:schemeClr val="lt1"/>
                </a:solidFill>
                <a:latin typeface="Open Sans"/>
                <a:ea typeface="Open Sans"/>
                <a:cs typeface="Open Sans"/>
                <a:sym typeface="Open Sans"/>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16" name="Google Shape;2116;p42"/>
          <p:cNvSpPr txBox="1"/>
          <p:nvPr/>
        </p:nvSpPr>
        <p:spPr>
          <a:xfrm>
            <a:off x="720000" y="3776950"/>
            <a:ext cx="4667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
              </a:spcBef>
              <a:spcAft>
                <a:spcPts val="0"/>
              </a:spcAft>
              <a:buClr>
                <a:srgbClr val="000000"/>
              </a:buClr>
              <a:buSzPts val="1100"/>
              <a:buFont typeface="Arial"/>
              <a:buNone/>
            </a:pPr>
            <a:r>
              <a:rPr b="0" i="0" lang="en" sz="1100" u="none" cap="none" strike="noStrike">
                <a:solidFill>
                  <a:schemeClr val="lt1"/>
                </a:solidFill>
                <a:latin typeface="Open Sans"/>
                <a:ea typeface="Open Sans"/>
                <a:cs typeface="Open Sans"/>
                <a:sym typeface="Open Sans"/>
              </a:rPr>
              <a:t>CREDITS: This presentation template was created by </a:t>
            </a:r>
            <a:r>
              <a:rPr b="1" i="0" lang="en" sz="1100" u="none" cap="none" strike="noStrike">
                <a:solidFill>
                  <a:schemeClr val="hlink"/>
                </a:solidFill>
                <a:uFill>
                  <a:noFill/>
                </a:uFill>
                <a:latin typeface="Open Sans"/>
                <a:ea typeface="Open Sans"/>
                <a:cs typeface="Open Sans"/>
                <a:sym typeface="Open Sans"/>
                <a:hlinkClick r:id="rId3"/>
              </a:rPr>
              <a:t>Slidesgo</a:t>
            </a:r>
            <a:r>
              <a:rPr b="1" i="0" lang="en" sz="1100" u="none" cap="none" strike="noStrike">
                <a:solidFill>
                  <a:schemeClr val="lt1"/>
                </a:solidFill>
                <a:latin typeface="Open Sans"/>
                <a:ea typeface="Open Sans"/>
                <a:cs typeface="Open Sans"/>
                <a:sym typeface="Open Sans"/>
              </a:rPr>
              <a:t>, </a:t>
            </a:r>
            <a:r>
              <a:rPr b="0" i="0" lang="en" sz="1100" u="none" cap="none" strike="noStrike">
                <a:solidFill>
                  <a:schemeClr val="lt1"/>
                </a:solidFill>
                <a:latin typeface="Open Sans"/>
                <a:ea typeface="Open Sans"/>
                <a:cs typeface="Open Sans"/>
                <a:sym typeface="Open Sans"/>
              </a:rPr>
              <a:t>and includes icons by </a:t>
            </a:r>
            <a:r>
              <a:rPr b="1" i="0" lang="en" sz="1100" u="none" cap="none" strike="noStrike">
                <a:solidFill>
                  <a:schemeClr val="hlink"/>
                </a:solidFill>
                <a:uFill>
                  <a:noFill/>
                </a:uFill>
                <a:latin typeface="Open Sans"/>
                <a:ea typeface="Open Sans"/>
                <a:cs typeface="Open Sans"/>
                <a:sym typeface="Open Sans"/>
                <a:hlinkClick r:id="rId4"/>
              </a:rPr>
              <a:t>Flaticon</a:t>
            </a:r>
            <a:r>
              <a:rPr b="1" i="0" lang="en" sz="1100" u="none" cap="none" strike="noStrike">
                <a:solidFill>
                  <a:schemeClr val="lt1"/>
                </a:solidFill>
                <a:latin typeface="Open Sans"/>
                <a:ea typeface="Open Sans"/>
                <a:cs typeface="Open Sans"/>
                <a:sym typeface="Open Sans"/>
              </a:rPr>
              <a:t>,</a:t>
            </a:r>
            <a:r>
              <a:rPr b="0" i="0" lang="en" sz="1100" u="none" cap="none" strike="noStrike">
                <a:solidFill>
                  <a:schemeClr val="lt1"/>
                </a:solidFill>
                <a:latin typeface="Open Sans"/>
                <a:ea typeface="Open Sans"/>
                <a:cs typeface="Open Sans"/>
                <a:sym typeface="Open Sans"/>
              </a:rPr>
              <a:t> infographics &amp; images by </a:t>
            </a:r>
            <a:r>
              <a:rPr b="1" i="0" lang="en" sz="1100" u="none" cap="none" strike="noStrike">
                <a:solidFill>
                  <a:schemeClr val="hlink"/>
                </a:solidFill>
                <a:uFill>
                  <a:noFill/>
                </a:uFill>
                <a:latin typeface="Open Sans"/>
                <a:ea typeface="Open Sans"/>
                <a:cs typeface="Open Sans"/>
                <a:sym typeface="Open Sans"/>
                <a:hlinkClick r:id="rId5"/>
              </a:rPr>
              <a:t>Freepik</a:t>
            </a:r>
            <a:endParaRPr b="1" i="0" sz="1100" u="none" cap="none" strike="noStrike">
              <a:solidFill>
                <a:schemeClr val="lt1"/>
              </a:solidFill>
              <a:latin typeface="Open Sans"/>
              <a:ea typeface="Open Sans"/>
              <a:cs typeface="Open Sans"/>
              <a:sym typeface="Open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9">
    <p:spTree>
      <p:nvGrpSpPr>
        <p:cNvPr id="2117" name="Shape 2117"/>
        <p:cNvGrpSpPr/>
        <p:nvPr/>
      </p:nvGrpSpPr>
      <p:grpSpPr>
        <a:xfrm>
          <a:off x="0" y="0"/>
          <a:ext cx="0" cy="0"/>
          <a:chOff x="0" y="0"/>
          <a:chExt cx="0" cy="0"/>
        </a:xfrm>
      </p:grpSpPr>
      <p:sp>
        <p:nvSpPr>
          <p:cNvPr id="2118" name="Google Shape;2118;p43"/>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4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120" name="Google Shape;2120;p43"/>
          <p:cNvGrpSpPr/>
          <p:nvPr/>
        </p:nvGrpSpPr>
        <p:grpSpPr>
          <a:xfrm flipH="1">
            <a:off x="197839" y="3946"/>
            <a:ext cx="8867718" cy="5139555"/>
            <a:chOff x="211912" y="3946"/>
            <a:chExt cx="8867718" cy="5139555"/>
          </a:xfrm>
        </p:grpSpPr>
        <p:grpSp>
          <p:nvGrpSpPr>
            <p:cNvPr id="2121" name="Google Shape;2121;p43"/>
            <p:cNvGrpSpPr/>
            <p:nvPr/>
          </p:nvGrpSpPr>
          <p:grpSpPr>
            <a:xfrm>
              <a:off x="291412" y="117200"/>
              <a:ext cx="167400" cy="167400"/>
              <a:chOff x="3216925" y="225750"/>
              <a:chExt cx="167400" cy="167400"/>
            </a:xfrm>
          </p:grpSpPr>
          <p:cxnSp>
            <p:nvCxnSpPr>
              <p:cNvPr id="2122" name="Google Shape;2122;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23" name="Google Shape;2123;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24" name="Google Shape;2124;p43"/>
            <p:cNvGrpSpPr/>
            <p:nvPr/>
          </p:nvGrpSpPr>
          <p:grpSpPr>
            <a:xfrm>
              <a:off x="4563212" y="107212"/>
              <a:ext cx="167400" cy="167400"/>
              <a:chOff x="3216925" y="225750"/>
              <a:chExt cx="167400" cy="167400"/>
            </a:xfrm>
          </p:grpSpPr>
          <p:cxnSp>
            <p:nvCxnSpPr>
              <p:cNvPr id="2125" name="Google Shape;2125;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26" name="Google Shape;2126;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27" name="Google Shape;2127;p43"/>
            <p:cNvSpPr/>
            <p:nvPr/>
          </p:nvSpPr>
          <p:spPr>
            <a:xfrm>
              <a:off x="3643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3"/>
            <p:cNvSpPr/>
            <p:nvPr/>
          </p:nvSpPr>
          <p:spPr>
            <a:xfrm>
              <a:off x="211912" y="3306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3"/>
            <p:cNvSpPr/>
            <p:nvPr/>
          </p:nvSpPr>
          <p:spPr>
            <a:xfrm>
              <a:off x="364312" y="4449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3"/>
            <p:cNvSpPr/>
            <p:nvPr/>
          </p:nvSpPr>
          <p:spPr>
            <a:xfrm>
              <a:off x="29551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3"/>
            <p:cNvSpPr/>
            <p:nvPr/>
          </p:nvSpPr>
          <p:spPr>
            <a:xfrm>
              <a:off x="4174312" y="1063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3"/>
            <p:cNvSpPr/>
            <p:nvPr/>
          </p:nvSpPr>
          <p:spPr>
            <a:xfrm>
              <a:off x="5317312" y="2587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3"/>
            <p:cNvSpPr/>
            <p:nvPr/>
          </p:nvSpPr>
          <p:spPr>
            <a:xfrm>
              <a:off x="6079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4" name="Google Shape;2134;p43"/>
            <p:cNvGrpSpPr/>
            <p:nvPr/>
          </p:nvGrpSpPr>
          <p:grpSpPr>
            <a:xfrm>
              <a:off x="8881724" y="107225"/>
              <a:ext cx="167400" cy="167400"/>
              <a:chOff x="3216925" y="225750"/>
              <a:chExt cx="167400" cy="167400"/>
            </a:xfrm>
          </p:grpSpPr>
          <p:cxnSp>
            <p:nvCxnSpPr>
              <p:cNvPr id="2135" name="Google Shape;2135;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36" name="Google Shape;2136;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37" name="Google Shape;2137;p43"/>
            <p:cNvSpPr/>
            <p:nvPr/>
          </p:nvSpPr>
          <p:spPr>
            <a:xfrm>
              <a:off x="7984312" y="18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3"/>
            <p:cNvSpPr/>
            <p:nvPr/>
          </p:nvSpPr>
          <p:spPr>
            <a:xfrm>
              <a:off x="8974912" y="792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3"/>
            <p:cNvSpPr/>
            <p:nvPr/>
          </p:nvSpPr>
          <p:spPr>
            <a:xfrm>
              <a:off x="8898712" y="39925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3"/>
            <p:cNvSpPr/>
            <p:nvPr/>
          </p:nvSpPr>
          <p:spPr>
            <a:xfrm>
              <a:off x="82891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3"/>
            <p:cNvSpPr/>
            <p:nvPr/>
          </p:nvSpPr>
          <p:spPr>
            <a:xfrm>
              <a:off x="60031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3"/>
            <p:cNvSpPr/>
            <p:nvPr/>
          </p:nvSpPr>
          <p:spPr>
            <a:xfrm>
              <a:off x="4250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3"/>
            <p:cNvSpPr/>
            <p:nvPr/>
          </p:nvSpPr>
          <p:spPr>
            <a:xfrm>
              <a:off x="2040712" y="49069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3"/>
            <p:cNvSpPr/>
            <p:nvPr/>
          </p:nvSpPr>
          <p:spPr>
            <a:xfrm>
              <a:off x="7103512" y="4983167"/>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5" name="Google Shape;2145;p43"/>
            <p:cNvGrpSpPr/>
            <p:nvPr/>
          </p:nvGrpSpPr>
          <p:grpSpPr>
            <a:xfrm>
              <a:off x="291412" y="4869675"/>
              <a:ext cx="167400" cy="167400"/>
              <a:chOff x="3216925" y="225750"/>
              <a:chExt cx="167400" cy="167400"/>
            </a:xfrm>
          </p:grpSpPr>
          <p:cxnSp>
            <p:nvCxnSpPr>
              <p:cNvPr id="2146" name="Google Shape;2146;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47" name="Google Shape;2147;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48" name="Google Shape;2148;p43"/>
            <p:cNvGrpSpPr/>
            <p:nvPr/>
          </p:nvGrpSpPr>
          <p:grpSpPr>
            <a:xfrm>
              <a:off x="4563212" y="4859687"/>
              <a:ext cx="167400" cy="167400"/>
              <a:chOff x="3216925" y="225750"/>
              <a:chExt cx="167400" cy="167400"/>
            </a:xfrm>
          </p:grpSpPr>
          <p:cxnSp>
            <p:nvCxnSpPr>
              <p:cNvPr id="2149" name="Google Shape;2149;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0" name="Google Shape;2150;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51" name="Google Shape;2151;p43"/>
            <p:cNvGrpSpPr/>
            <p:nvPr/>
          </p:nvGrpSpPr>
          <p:grpSpPr>
            <a:xfrm>
              <a:off x="8881724" y="4859700"/>
              <a:ext cx="167400" cy="167400"/>
              <a:chOff x="3216925" y="225750"/>
              <a:chExt cx="167400" cy="167400"/>
            </a:xfrm>
          </p:grpSpPr>
          <p:cxnSp>
            <p:nvCxnSpPr>
              <p:cNvPr id="2152" name="Google Shape;2152;p4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3" name="Google Shape;2153;p4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54" name="Google Shape;2154;p43"/>
            <p:cNvGrpSpPr/>
            <p:nvPr/>
          </p:nvGrpSpPr>
          <p:grpSpPr>
            <a:xfrm rot="10800000">
              <a:off x="8842655" y="4358448"/>
              <a:ext cx="236975" cy="250650"/>
              <a:chOff x="238125" y="3398475"/>
              <a:chExt cx="236975" cy="250650"/>
            </a:xfrm>
          </p:grpSpPr>
          <p:sp>
            <p:nvSpPr>
              <p:cNvPr id="2155" name="Google Shape;2155;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9" name="Google Shape;2159;p43"/>
            <p:cNvGrpSpPr/>
            <p:nvPr/>
          </p:nvGrpSpPr>
          <p:grpSpPr>
            <a:xfrm rot="-8446264">
              <a:off x="3307327" y="4846172"/>
              <a:ext cx="236967" cy="250642"/>
              <a:chOff x="238125" y="3398475"/>
              <a:chExt cx="236975" cy="250650"/>
            </a:xfrm>
          </p:grpSpPr>
          <p:sp>
            <p:nvSpPr>
              <p:cNvPr id="2160" name="Google Shape;2160;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4" name="Google Shape;2164;p43"/>
            <p:cNvGrpSpPr/>
            <p:nvPr/>
          </p:nvGrpSpPr>
          <p:grpSpPr>
            <a:xfrm rot="4307710">
              <a:off x="1152857" y="67888"/>
              <a:ext cx="236964" cy="250638"/>
              <a:chOff x="238125" y="3398475"/>
              <a:chExt cx="236975" cy="250650"/>
            </a:xfrm>
          </p:grpSpPr>
          <p:sp>
            <p:nvSpPr>
              <p:cNvPr id="2165" name="Google Shape;2165;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9" name="Google Shape;2169;p43"/>
            <p:cNvGrpSpPr/>
            <p:nvPr/>
          </p:nvGrpSpPr>
          <p:grpSpPr>
            <a:xfrm rot="2700000">
              <a:off x="6924125" y="51022"/>
              <a:ext cx="236973" cy="250648"/>
              <a:chOff x="238125" y="3398475"/>
              <a:chExt cx="236975" cy="250650"/>
            </a:xfrm>
          </p:grpSpPr>
          <p:sp>
            <p:nvSpPr>
              <p:cNvPr id="2170" name="Google Shape;2170;p43"/>
              <p:cNvSpPr/>
              <p:nvPr/>
            </p:nvSpPr>
            <p:spPr>
              <a:xfrm>
                <a:off x="238125" y="3523250"/>
                <a:ext cx="131575" cy="125875"/>
              </a:xfrm>
              <a:custGeom>
                <a:rect b="b" l="l" r="r" t="t"/>
                <a:pathLst>
                  <a:path extrusionOk="0" h="5035" w="5263">
                    <a:moveTo>
                      <a:pt x="4310" y="1"/>
                    </a:moveTo>
                    <a:cubicBezTo>
                      <a:pt x="4291" y="6"/>
                      <a:pt x="4278" y="15"/>
                      <a:pt x="4263" y="20"/>
                    </a:cubicBezTo>
                    <a:cubicBezTo>
                      <a:pt x="2918" y="477"/>
                      <a:pt x="1957" y="1285"/>
                      <a:pt x="1289" y="2069"/>
                    </a:cubicBezTo>
                    <a:cubicBezTo>
                      <a:pt x="355" y="3158"/>
                      <a:pt x="0" y="4203"/>
                      <a:pt x="0" y="4203"/>
                    </a:cubicBezTo>
                    <a:lnTo>
                      <a:pt x="1569" y="5035"/>
                    </a:lnTo>
                    <a:cubicBezTo>
                      <a:pt x="1569" y="5035"/>
                      <a:pt x="1994" y="4203"/>
                      <a:pt x="2821" y="3060"/>
                    </a:cubicBezTo>
                    <a:cubicBezTo>
                      <a:pt x="2858" y="3009"/>
                      <a:pt x="2895" y="2962"/>
                      <a:pt x="2933" y="2914"/>
                    </a:cubicBezTo>
                    <a:cubicBezTo>
                      <a:pt x="3773" y="1878"/>
                      <a:pt x="5114" y="1491"/>
                      <a:pt x="5114" y="1491"/>
                    </a:cubicBezTo>
                    <a:cubicBezTo>
                      <a:pt x="5263" y="324"/>
                      <a:pt x="4310" y="1"/>
                      <a:pt x="4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3"/>
              <p:cNvSpPr/>
              <p:nvPr/>
            </p:nvSpPr>
            <p:spPr>
              <a:xfrm>
                <a:off x="238125" y="3574975"/>
                <a:ext cx="73325" cy="74150"/>
              </a:xfrm>
              <a:custGeom>
                <a:rect b="b" l="l" r="r" t="t"/>
                <a:pathLst>
                  <a:path extrusionOk="0" h="2966" w="2933">
                    <a:moveTo>
                      <a:pt x="1289" y="0"/>
                    </a:moveTo>
                    <a:cubicBezTo>
                      <a:pt x="355" y="1089"/>
                      <a:pt x="0" y="2134"/>
                      <a:pt x="0" y="2134"/>
                    </a:cubicBezTo>
                    <a:lnTo>
                      <a:pt x="1569" y="2966"/>
                    </a:lnTo>
                    <a:cubicBezTo>
                      <a:pt x="1569" y="2966"/>
                      <a:pt x="1994" y="2134"/>
                      <a:pt x="2821" y="991"/>
                    </a:cubicBezTo>
                    <a:cubicBezTo>
                      <a:pt x="2858" y="940"/>
                      <a:pt x="2895" y="893"/>
                      <a:pt x="2933" y="845"/>
                    </a:cubicBezTo>
                    <a:cubicBezTo>
                      <a:pt x="2461" y="425"/>
                      <a:pt x="1901" y="173"/>
                      <a:pt x="12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3"/>
              <p:cNvSpPr/>
              <p:nvPr/>
            </p:nvSpPr>
            <p:spPr>
              <a:xfrm>
                <a:off x="344700" y="3523250"/>
                <a:ext cx="25000" cy="37300"/>
              </a:xfrm>
              <a:custGeom>
                <a:rect b="b" l="l" r="r" t="t"/>
                <a:pathLst>
                  <a:path extrusionOk="0" h="1492" w="1000">
                    <a:moveTo>
                      <a:pt x="47" y="1"/>
                    </a:moveTo>
                    <a:cubicBezTo>
                      <a:pt x="28" y="6"/>
                      <a:pt x="15" y="15"/>
                      <a:pt x="0" y="20"/>
                    </a:cubicBezTo>
                    <a:cubicBezTo>
                      <a:pt x="28" y="309"/>
                      <a:pt x="187" y="856"/>
                      <a:pt x="851" y="1491"/>
                    </a:cubicBezTo>
                    <a:cubicBezTo>
                      <a:pt x="1000" y="324"/>
                      <a:pt x="47" y="1"/>
                      <a:pt x="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3"/>
              <p:cNvSpPr/>
              <p:nvPr/>
            </p:nvSpPr>
            <p:spPr>
              <a:xfrm>
                <a:off x="362200" y="3398475"/>
                <a:ext cx="112900" cy="155500"/>
              </a:xfrm>
              <a:custGeom>
                <a:rect b="b" l="l" r="r" t="t"/>
                <a:pathLst>
                  <a:path extrusionOk="0" h="6220" w="4516">
                    <a:moveTo>
                      <a:pt x="2807" y="0"/>
                    </a:moveTo>
                    <a:lnTo>
                      <a:pt x="2807" y="0"/>
                    </a:lnTo>
                    <a:cubicBezTo>
                      <a:pt x="2761" y="5"/>
                      <a:pt x="2709" y="19"/>
                      <a:pt x="2662" y="33"/>
                    </a:cubicBezTo>
                    <a:cubicBezTo>
                      <a:pt x="2714" y="19"/>
                      <a:pt x="2761" y="10"/>
                      <a:pt x="2807" y="0"/>
                    </a:cubicBezTo>
                    <a:close/>
                    <a:moveTo>
                      <a:pt x="2662" y="33"/>
                    </a:moveTo>
                    <a:lnTo>
                      <a:pt x="2662" y="33"/>
                    </a:lnTo>
                    <a:cubicBezTo>
                      <a:pt x="2345" y="103"/>
                      <a:pt x="2032" y="196"/>
                      <a:pt x="1761" y="379"/>
                    </a:cubicBezTo>
                    <a:cubicBezTo>
                      <a:pt x="1383" y="631"/>
                      <a:pt x="1117" y="1041"/>
                      <a:pt x="1047" y="1485"/>
                    </a:cubicBezTo>
                    <a:cubicBezTo>
                      <a:pt x="977" y="1933"/>
                      <a:pt x="1098" y="2410"/>
                      <a:pt x="1378" y="2765"/>
                    </a:cubicBezTo>
                    <a:cubicBezTo>
                      <a:pt x="1584" y="3026"/>
                      <a:pt x="1869" y="3222"/>
                      <a:pt x="2069" y="3493"/>
                    </a:cubicBezTo>
                    <a:cubicBezTo>
                      <a:pt x="2265" y="3765"/>
                      <a:pt x="2358" y="4166"/>
                      <a:pt x="2144" y="4422"/>
                    </a:cubicBezTo>
                    <a:cubicBezTo>
                      <a:pt x="2000" y="4605"/>
                      <a:pt x="1748" y="4656"/>
                      <a:pt x="1513" y="4656"/>
                    </a:cubicBezTo>
                    <a:lnTo>
                      <a:pt x="1457" y="4656"/>
                    </a:lnTo>
                    <a:cubicBezTo>
                      <a:pt x="1271" y="4651"/>
                      <a:pt x="1089" y="4619"/>
                      <a:pt x="901" y="4619"/>
                    </a:cubicBezTo>
                    <a:cubicBezTo>
                      <a:pt x="836" y="4619"/>
                      <a:pt x="771" y="4623"/>
                      <a:pt x="705" y="4633"/>
                    </a:cubicBezTo>
                    <a:cubicBezTo>
                      <a:pt x="491" y="4670"/>
                      <a:pt x="285" y="4782"/>
                      <a:pt x="160" y="4959"/>
                    </a:cubicBezTo>
                    <a:cubicBezTo>
                      <a:pt x="33" y="5137"/>
                      <a:pt x="0" y="5380"/>
                      <a:pt x="95" y="5576"/>
                    </a:cubicBezTo>
                    <a:cubicBezTo>
                      <a:pt x="225" y="5403"/>
                      <a:pt x="463" y="5291"/>
                      <a:pt x="683" y="5291"/>
                    </a:cubicBezTo>
                    <a:cubicBezTo>
                      <a:pt x="771" y="5291"/>
                      <a:pt x="856" y="5310"/>
                      <a:pt x="929" y="5347"/>
                    </a:cubicBezTo>
                    <a:cubicBezTo>
                      <a:pt x="1201" y="5478"/>
                      <a:pt x="1411" y="5707"/>
                      <a:pt x="1658" y="5879"/>
                    </a:cubicBezTo>
                    <a:cubicBezTo>
                      <a:pt x="1972" y="6094"/>
                      <a:pt x="2349" y="6220"/>
                      <a:pt x="2733" y="6220"/>
                    </a:cubicBezTo>
                    <a:cubicBezTo>
                      <a:pt x="2826" y="6220"/>
                      <a:pt x="2919" y="6211"/>
                      <a:pt x="3013" y="6196"/>
                    </a:cubicBezTo>
                    <a:cubicBezTo>
                      <a:pt x="3485" y="6118"/>
                      <a:pt x="3918" y="5832"/>
                      <a:pt x="4161" y="5422"/>
                    </a:cubicBezTo>
                    <a:cubicBezTo>
                      <a:pt x="4516" y="4819"/>
                      <a:pt x="4409" y="4011"/>
                      <a:pt x="3998" y="3442"/>
                    </a:cubicBezTo>
                    <a:cubicBezTo>
                      <a:pt x="3787" y="3148"/>
                      <a:pt x="3498" y="2910"/>
                      <a:pt x="3171" y="2750"/>
                    </a:cubicBezTo>
                    <a:cubicBezTo>
                      <a:pt x="2891" y="2616"/>
                      <a:pt x="2582" y="2541"/>
                      <a:pt x="2321" y="2368"/>
                    </a:cubicBezTo>
                    <a:cubicBezTo>
                      <a:pt x="1888" y="2074"/>
                      <a:pt x="1658" y="1504"/>
                      <a:pt x="1770" y="995"/>
                    </a:cubicBezTo>
                    <a:cubicBezTo>
                      <a:pt x="1873" y="533"/>
                      <a:pt x="2214" y="159"/>
                      <a:pt x="2662" y="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174" name="Google Shape;2174;p43"/>
          <p:cNvPicPr preferRelativeResize="0"/>
          <p:nvPr/>
        </p:nvPicPr>
        <p:blipFill rotWithShape="1">
          <a:blip r:embed="rId2">
            <a:alphaModFix/>
          </a:blip>
          <a:srcRect b="0" l="0" r="0" t="0"/>
          <a:stretch/>
        </p:blipFill>
        <p:spPr>
          <a:xfrm>
            <a:off x="8007962" y="3677937"/>
            <a:ext cx="2143799" cy="2146949"/>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1">
    <p:bg>
      <p:bgPr>
        <a:solidFill>
          <a:schemeClr val="dk1"/>
        </a:solidFill>
      </p:bgPr>
    </p:bg>
    <p:spTree>
      <p:nvGrpSpPr>
        <p:cNvPr id="2175" name="Shape 2175"/>
        <p:cNvGrpSpPr/>
        <p:nvPr/>
      </p:nvGrpSpPr>
      <p:grpSpPr>
        <a:xfrm>
          <a:off x="0" y="0"/>
          <a:ext cx="0" cy="0"/>
          <a:chOff x="0" y="0"/>
          <a:chExt cx="0" cy="0"/>
        </a:xfrm>
      </p:grpSpPr>
      <p:sp>
        <p:nvSpPr>
          <p:cNvPr id="2176" name="Google Shape;2176;p44"/>
          <p:cNvSpPr/>
          <p:nvPr/>
        </p:nvSpPr>
        <p:spPr>
          <a:xfrm>
            <a:off x="5875027" y="-381011"/>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4"/>
          <p:cNvSpPr/>
          <p:nvPr/>
        </p:nvSpPr>
        <p:spPr>
          <a:xfrm flipH="1" rot="10800000">
            <a:off x="28802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4"/>
          <p:cNvSpPr/>
          <p:nvPr/>
        </p:nvSpPr>
        <p:spPr>
          <a:xfrm flipH="1" rot="10800000">
            <a:off x="4099400" y="50082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4"/>
          <p:cNvSpPr/>
          <p:nvPr/>
        </p:nvSpPr>
        <p:spPr>
          <a:xfrm flipH="1" rot="10800000">
            <a:off x="600440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4"/>
          <p:cNvSpPr/>
          <p:nvPr/>
        </p:nvSpPr>
        <p:spPr>
          <a:xfrm flipH="1" rot="10800000">
            <a:off x="919750" y="49320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1" name="Google Shape;2181;p44"/>
          <p:cNvGrpSpPr/>
          <p:nvPr/>
        </p:nvGrpSpPr>
        <p:grpSpPr>
          <a:xfrm>
            <a:off x="137000" y="99118"/>
            <a:ext cx="8837213" cy="4929862"/>
            <a:chOff x="137000" y="99118"/>
            <a:chExt cx="8837213" cy="4929862"/>
          </a:xfrm>
        </p:grpSpPr>
        <p:grpSp>
          <p:nvGrpSpPr>
            <p:cNvPr id="2182" name="Google Shape;2182;p44"/>
            <p:cNvGrpSpPr/>
            <p:nvPr/>
          </p:nvGrpSpPr>
          <p:grpSpPr>
            <a:xfrm flipH="1" rot="10800000">
              <a:off x="4488300" y="4861580"/>
              <a:ext cx="167400" cy="167400"/>
              <a:chOff x="3216925" y="225750"/>
              <a:chExt cx="167400" cy="167400"/>
            </a:xfrm>
          </p:grpSpPr>
          <p:cxnSp>
            <p:nvCxnSpPr>
              <p:cNvPr id="2183" name="Google Shape;2183;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84" name="Google Shape;2184;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85" name="Google Shape;2185;p44"/>
            <p:cNvGrpSpPr/>
            <p:nvPr/>
          </p:nvGrpSpPr>
          <p:grpSpPr>
            <a:xfrm flipH="1" rot="10800000">
              <a:off x="138975" y="2485630"/>
              <a:ext cx="167400" cy="167400"/>
              <a:chOff x="3216925" y="225750"/>
              <a:chExt cx="167400" cy="167400"/>
            </a:xfrm>
          </p:grpSpPr>
          <p:cxnSp>
            <p:nvCxnSpPr>
              <p:cNvPr id="2186" name="Google Shape;2186;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87" name="Google Shape;2187;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188" name="Google Shape;2188;p44"/>
            <p:cNvSpPr/>
            <p:nvPr/>
          </p:nvSpPr>
          <p:spPr>
            <a:xfrm flipH="1" rot="10800000">
              <a:off x="289400" y="2874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4"/>
            <p:cNvSpPr/>
            <p:nvPr/>
          </p:nvSpPr>
          <p:spPr>
            <a:xfrm flipH="1" rot="10800000">
              <a:off x="137000" y="1807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4"/>
            <p:cNvSpPr/>
            <p:nvPr/>
          </p:nvSpPr>
          <p:spPr>
            <a:xfrm flipH="1" rot="10800000">
              <a:off x="289400" y="664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1" name="Google Shape;2191;p44"/>
            <p:cNvGrpSpPr/>
            <p:nvPr/>
          </p:nvGrpSpPr>
          <p:grpSpPr>
            <a:xfrm flipH="1" rot="10800000">
              <a:off x="825029" y="119580"/>
              <a:ext cx="94726" cy="124298"/>
              <a:chOff x="850570" y="3419250"/>
              <a:chExt cx="59900" cy="78600"/>
            </a:xfrm>
          </p:grpSpPr>
          <p:sp>
            <p:nvSpPr>
              <p:cNvPr id="2192" name="Google Shape;2192;p44"/>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4"/>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4" name="Google Shape;2194;p44"/>
            <p:cNvSpPr/>
            <p:nvPr/>
          </p:nvSpPr>
          <p:spPr>
            <a:xfrm flipH="1" rot="10800000">
              <a:off x="5242400" y="48558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5" name="Google Shape;2195;p44"/>
            <p:cNvGrpSpPr/>
            <p:nvPr/>
          </p:nvGrpSpPr>
          <p:grpSpPr>
            <a:xfrm flipH="1" rot="-7200035">
              <a:off x="1395842" y="4873143"/>
              <a:ext cx="94724" cy="124296"/>
              <a:chOff x="754200" y="3419250"/>
              <a:chExt cx="59900" cy="78600"/>
            </a:xfrm>
          </p:grpSpPr>
          <p:sp>
            <p:nvSpPr>
              <p:cNvPr id="2196" name="Google Shape;2196;p4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8" name="Google Shape;2198;p44"/>
            <p:cNvGrpSpPr/>
            <p:nvPr/>
          </p:nvGrpSpPr>
          <p:grpSpPr>
            <a:xfrm flipH="1" rot="10800000">
              <a:off x="216488" y="4861568"/>
              <a:ext cx="167400" cy="167400"/>
              <a:chOff x="3216925" y="225750"/>
              <a:chExt cx="167400" cy="167400"/>
            </a:xfrm>
          </p:grpSpPr>
          <p:cxnSp>
            <p:nvCxnSpPr>
              <p:cNvPr id="2199" name="Google Shape;2199;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00" name="Google Shape;2200;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01" name="Google Shape;2201;p44"/>
            <p:cNvSpPr/>
            <p:nvPr/>
          </p:nvSpPr>
          <p:spPr>
            <a:xfrm flipH="1" rot="10800000">
              <a:off x="211875" y="4322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2" name="Google Shape;2202;p44"/>
            <p:cNvGrpSpPr/>
            <p:nvPr/>
          </p:nvGrpSpPr>
          <p:grpSpPr>
            <a:xfrm flipH="1" rot="10800000">
              <a:off x="175316" y="3816305"/>
              <a:ext cx="94726" cy="124298"/>
              <a:chOff x="754200" y="3419250"/>
              <a:chExt cx="59900" cy="78600"/>
            </a:xfrm>
          </p:grpSpPr>
          <p:sp>
            <p:nvSpPr>
              <p:cNvPr id="2203" name="Google Shape;2203;p44"/>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4"/>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5" name="Google Shape;2205;p44"/>
            <p:cNvGrpSpPr/>
            <p:nvPr/>
          </p:nvGrpSpPr>
          <p:grpSpPr>
            <a:xfrm flipH="1" rot="10800000">
              <a:off x="8806813" y="2473505"/>
              <a:ext cx="167400" cy="167400"/>
              <a:chOff x="3216925" y="225750"/>
              <a:chExt cx="167400" cy="167400"/>
            </a:xfrm>
          </p:grpSpPr>
          <p:cxnSp>
            <p:nvCxnSpPr>
              <p:cNvPr id="2206" name="Google Shape;2206;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07" name="Google Shape;2207;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08" name="Google Shape;2208;p44"/>
            <p:cNvSpPr/>
            <p:nvPr/>
          </p:nvSpPr>
          <p:spPr>
            <a:xfrm flipH="1" rot="10800000">
              <a:off x="8900000" y="1274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4"/>
            <p:cNvSpPr/>
            <p:nvPr/>
          </p:nvSpPr>
          <p:spPr>
            <a:xfrm flipH="1" rot="10800000">
              <a:off x="82142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0" name="Google Shape;2210;p44"/>
            <p:cNvGrpSpPr/>
            <p:nvPr/>
          </p:nvGrpSpPr>
          <p:grpSpPr>
            <a:xfrm flipH="1" rot="10800000">
              <a:off x="7256729" y="158705"/>
              <a:ext cx="94726" cy="124298"/>
              <a:chOff x="1043311" y="3419250"/>
              <a:chExt cx="59900" cy="78600"/>
            </a:xfrm>
          </p:grpSpPr>
          <p:sp>
            <p:nvSpPr>
              <p:cNvPr id="2211" name="Google Shape;2211;p44"/>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44"/>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3" name="Google Shape;2213;p44"/>
            <p:cNvSpPr/>
            <p:nvPr/>
          </p:nvSpPr>
          <p:spPr>
            <a:xfrm flipH="1" rot="10800000">
              <a:off x="59282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44"/>
            <p:cNvSpPr/>
            <p:nvPr/>
          </p:nvSpPr>
          <p:spPr>
            <a:xfrm flipH="1" rot="10800000">
              <a:off x="4175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4"/>
            <p:cNvSpPr/>
            <p:nvPr/>
          </p:nvSpPr>
          <p:spPr>
            <a:xfrm flipH="1" rot="10800000">
              <a:off x="1965800" y="2076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4"/>
            <p:cNvSpPr/>
            <p:nvPr/>
          </p:nvSpPr>
          <p:spPr>
            <a:xfrm flipH="1" rot="10800000">
              <a:off x="3032600" y="13142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7" name="Google Shape;2217;p44"/>
            <p:cNvGrpSpPr/>
            <p:nvPr/>
          </p:nvGrpSpPr>
          <p:grpSpPr>
            <a:xfrm flipH="1" rot="10800000">
              <a:off x="216500" y="99118"/>
              <a:ext cx="167400" cy="167400"/>
              <a:chOff x="3216925" y="225750"/>
              <a:chExt cx="167400" cy="167400"/>
            </a:xfrm>
          </p:grpSpPr>
          <p:cxnSp>
            <p:nvCxnSpPr>
              <p:cNvPr id="2218" name="Google Shape;2218;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19" name="Google Shape;2219;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20" name="Google Shape;2220;p44"/>
            <p:cNvGrpSpPr/>
            <p:nvPr/>
          </p:nvGrpSpPr>
          <p:grpSpPr>
            <a:xfrm flipH="1" rot="10800000">
              <a:off x="4488300" y="109105"/>
              <a:ext cx="167400" cy="167400"/>
              <a:chOff x="3216925" y="225750"/>
              <a:chExt cx="167400" cy="167400"/>
            </a:xfrm>
          </p:grpSpPr>
          <p:cxnSp>
            <p:nvCxnSpPr>
              <p:cNvPr id="2221" name="Google Shape;2221;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22" name="Google Shape;2222;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23" name="Google Shape;2223;p44"/>
            <p:cNvGrpSpPr/>
            <p:nvPr/>
          </p:nvGrpSpPr>
          <p:grpSpPr>
            <a:xfrm flipH="1" rot="10800000">
              <a:off x="8806813" y="109093"/>
              <a:ext cx="167400" cy="167400"/>
              <a:chOff x="3216925" y="225750"/>
              <a:chExt cx="167400" cy="167400"/>
            </a:xfrm>
          </p:grpSpPr>
          <p:cxnSp>
            <p:nvCxnSpPr>
              <p:cNvPr id="2224" name="Google Shape;2224;p44"/>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25" name="Google Shape;2225;p44"/>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226" name="Google Shape;2226;p44"/>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44"/>
          <p:cNvSpPr txBox="1"/>
          <p:nvPr>
            <p:ph type="title"/>
          </p:nvPr>
        </p:nvSpPr>
        <p:spPr>
          <a:xfrm>
            <a:off x="720000" y="540000"/>
            <a:ext cx="61419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28" name="Google Shape;2228;p44"/>
          <p:cNvSpPr txBox="1"/>
          <p:nvPr>
            <p:ph idx="1" type="subTitle"/>
          </p:nvPr>
        </p:nvSpPr>
        <p:spPr>
          <a:xfrm>
            <a:off x="720000" y="1017600"/>
            <a:ext cx="4056600" cy="59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29" name="Google Shape;2229;p44"/>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30" name="Google Shape;2230;p44"/>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31" name="Google Shape;2231;p44"/>
          <p:cNvSpPr txBox="1"/>
          <p:nvPr>
            <p:ph idx="4" type="subTitle"/>
          </p:nvPr>
        </p:nvSpPr>
        <p:spPr>
          <a:xfrm>
            <a:off x="720000" y="1703100"/>
            <a:ext cx="43623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32" name="Google Shape;2232;p44"/>
          <p:cNvSpPr txBox="1"/>
          <p:nvPr>
            <p:ph idx="5" type="subTitle"/>
          </p:nvPr>
        </p:nvSpPr>
        <p:spPr>
          <a:xfrm>
            <a:off x="720000" y="2122200"/>
            <a:ext cx="4362300" cy="24813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33" name="Google Shape;2233;p44"/>
          <p:cNvSpPr/>
          <p:nvPr/>
        </p:nvSpPr>
        <p:spPr>
          <a:xfrm>
            <a:off x="6861889" y="34588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4" name="Google Shape;2234;p44"/>
          <p:cNvPicPr preferRelativeResize="0"/>
          <p:nvPr/>
        </p:nvPicPr>
        <p:blipFill rotWithShape="1">
          <a:blip r:embed="rId2">
            <a:alphaModFix/>
          </a:blip>
          <a:srcRect b="0" l="0" r="0" t="0"/>
          <a:stretch/>
        </p:blipFill>
        <p:spPr>
          <a:xfrm>
            <a:off x="7352112" y="3758637"/>
            <a:ext cx="2143799" cy="2146949"/>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
    <p:bg>
      <p:bgPr>
        <a:solidFill>
          <a:schemeClr val="dk1"/>
        </a:solidFill>
      </p:bgPr>
    </p:bg>
    <p:spTree>
      <p:nvGrpSpPr>
        <p:cNvPr id="2235" name="Shape 2235"/>
        <p:cNvGrpSpPr/>
        <p:nvPr/>
      </p:nvGrpSpPr>
      <p:grpSpPr>
        <a:xfrm>
          <a:off x="0" y="0"/>
          <a:ext cx="0" cy="0"/>
          <a:chOff x="0" y="0"/>
          <a:chExt cx="0" cy="0"/>
        </a:xfrm>
      </p:grpSpPr>
      <p:sp>
        <p:nvSpPr>
          <p:cNvPr id="2236" name="Google Shape;2236;p45"/>
          <p:cNvSpPr/>
          <p:nvPr/>
        </p:nvSpPr>
        <p:spPr>
          <a:xfrm>
            <a:off x="-348023" y="252218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7" name="Google Shape;2237;p45"/>
          <p:cNvGrpSpPr/>
          <p:nvPr/>
        </p:nvGrpSpPr>
        <p:grpSpPr>
          <a:xfrm>
            <a:off x="137000" y="99118"/>
            <a:ext cx="8837213" cy="4930707"/>
            <a:chOff x="137000" y="99118"/>
            <a:chExt cx="8837213" cy="4930707"/>
          </a:xfrm>
        </p:grpSpPr>
        <p:grpSp>
          <p:nvGrpSpPr>
            <p:cNvPr id="2238" name="Google Shape;2238;p45"/>
            <p:cNvGrpSpPr/>
            <p:nvPr/>
          </p:nvGrpSpPr>
          <p:grpSpPr>
            <a:xfrm rot="6300016">
              <a:off x="1102154" y="131504"/>
              <a:ext cx="94725" cy="124297"/>
              <a:chOff x="754200" y="3419250"/>
              <a:chExt cx="59900" cy="78600"/>
            </a:xfrm>
          </p:grpSpPr>
          <p:sp>
            <p:nvSpPr>
              <p:cNvPr id="2239" name="Google Shape;2239;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1" name="Google Shape;2241;p45"/>
            <p:cNvGrpSpPr/>
            <p:nvPr/>
          </p:nvGrpSpPr>
          <p:grpSpPr>
            <a:xfrm>
              <a:off x="216500" y="109950"/>
              <a:ext cx="167400" cy="167400"/>
              <a:chOff x="3216925" y="225750"/>
              <a:chExt cx="167400" cy="167400"/>
            </a:xfrm>
          </p:grpSpPr>
          <p:cxnSp>
            <p:nvCxnSpPr>
              <p:cNvPr id="2242" name="Google Shape;2242;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3" name="Google Shape;2243;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44" name="Google Shape;2244;p45"/>
            <p:cNvGrpSpPr/>
            <p:nvPr/>
          </p:nvGrpSpPr>
          <p:grpSpPr>
            <a:xfrm>
              <a:off x="4488300" y="99963"/>
              <a:ext cx="167400" cy="167400"/>
              <a:chOff x="3216925" y="225750"/>
              <a:chExt cx="167400" cy="167400"/>
            </a:xfrm>
          </p:grpSpPr>
          <p:cxnSp>
            <p:nvCxnSpPr>
              <p:cNvPr id="2245" name="Google Shape;2245;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6" name="Google Shape;2246;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47" name="Google Shape;2247;p45"/>
            <p:cNvGrpSpPr/>
            <p:nvPr/>
          </p:nvGrpSpPr>
          <p:grpSpPr>
            <a:xfrm>
              <a:off x="138975" y="2475913"/>
              <a:ext cx="167400" cy="167400"/>
              <a:chOff x="3216925" y="225750"/>
              <a:chExt cx="167400" cy="167400"/>
            </a:xfrm>
          </p:grpSpPr>
          <p:cxnSp>
            <p:nvCxnSpPr>
              <p:cNvPr id="2248" name="Google Shape;2248;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49" name="Google Shape;2249;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50" name="Google Shape;2250;p45"/>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45"/>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45"/>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45"/>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4" name="Google Shape;2254;p45"/>
            <p:cNvGrpSpPr/>
            <p:nvPr/>
          </p:nvGrpSpPr>
          <p:grpSpPr>
            <a:xfrm>
              <a:off x="825029" y="4885065"/>
              <a:ext cx="94726" cy="124298"/>
              <a:chOff x="850570" y="3419250"/>
              <a:chExt cx="59900" cy="78600"/>
            </a:xfrm>
          </p:grpSpPr>
          <p:sp>
            <p:nvSpPr>
              <p:cNvPr id="2255" name="Google Shape;2255;p45"/>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45"/>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57" name="Google Shape;2257;p45"/>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45"/>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45"/>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45"/>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1" name="Google Shape;2261;p45"/>
            <p:cNvGrpSpPr/>
            <p:nvPr/>
          </p:nvGrpSpPr>
          <p:grpSpPr>
            <a:xfrm rot="-3599965">
              <a:off x="7375742" y="131504"/>
              <a:ext cx="94724" cy="124296"/>
              <a:chOff x="754200" y="3419250"/>
              <a:chExt cx="59900" cy="78600"/>
            </a:xfrm>
          </p:grpSpPr>
          <p:sp>
            <p:nvSpPr>
              <p:cNvPr id="2262" name="Google Shape;2262;p45"/>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45"/>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4" name="Google Shape;2264;p45"/>
            <p:cNvGrpSpPr/>
            <p:nvPr/>
          </p:nvGrpSpPr>
          <p:grpSpPr>
            <a:xfrm>
              <a:off x="8856929" y="1569340"/>
              <a:ext cx="94726" cy="124298"/>
              <a:chOff x="754200" y="3660176"/>
              <a:chExt cx="59900" cy="78600"/>
            </a:xfrm>
          </p:grpSpPr>
          <p:sp>
            <p:nvSpPr>
              <p:cNvPr id="2265" name="Google Shape;2265;p45"/>
              <p:cNvSpPr/>
              <p:nvPr/>
            </p:nvSpPr>
            <p:spPr>
              <a:xfrm>
                <a:off x="754200" y="3660176"/>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45"/>
              <p:cNvSpPr/>
              <p:nvPr/>
            </p:nvSpPr>
            <p:spPr>
              <a:xfrm>
                <a:off x="754200" y="3691476"/>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7" name="Google Shape;2267;p45"/>
            <p:cNvGrpSpPr/>
            <p:nvPr/>
          </p:nvGrpSpPr>
          <p:grpSpPr>
            <a:xfrm>
              <a:off x="8806813" y="2488038"/>
              <a:ext cx="167400" cy="167400"/>
              <a:chOff x="3216925" y="225750"/>
              <a:chExt cx="167400" cy="167400"/>
            </a:xfrm>
          </p:grpSpPr>
          <p:cxnSp>
            <p:nvCxnSpPr>
              <p:cNvPr id="2268" name="Google Shape;2268;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69" name="Google Shape;2269;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270" name="Google Shape;2270;p45"/>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45"/>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2" name="Google Shape;2272;p45"/>
            <p:cNvGrpSpPr/>
            <p:nvPr/>
          </p:nvGrpSpPr>
          <p:grpSpPr>
            <a:xfrm>
              <a:off x="7256729" y="4845940"/>
              <a:ext cx="94726" cy="124298"/>
              <a:chOff x="1043311" y="3419250"/>
              <a:chExt cx="59900" cy="78600"/>
            </a:xfrm>
          </p:grpSpPr>
          <p:sp>
            <p:nvSpPr>
              <p:cNvPr id="2273" name="Google Shape;2273;p45"/>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45"/>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5" name="Google Shape;2275;p45"/>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45"/>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45"/>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45"/>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9" name="Google Shape;2279;p45"/>
            <p:cNvGrpSpPr/>
            <p:nvPr/>
          </p:nvGrpSpPr>
          <p:grpSpPr>
            <a:xfrm>
              <a:off x="216500" y="4862425"/>
              <a:ext cx="167400" cy="167400"/>
              <a:chOff x="3216925" y="225750"/>
              <a:chExt cx="167400" cy="167400"/>
            </a:xfrm>
          </p:grpSpPr>
          <p:cxnSp>
            <p:nvCxnSpPr>
              <p:cNvPr id="2280" name="Google Shape;2280;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1" name="Google Shape;2281;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82" name="Google Shape;2282;p45"/>
            <p:cNvGrpSpPr/>
            <p:nvPr/>
          </p:nvGrpSpPr>
          <p:grpSpPr>
            <a:xfrm>
              <a:off x="4488300" y="4852438"/>
              <a:ext cx="167400" cy="167400"/>
              <a:chOff x="3216925" y="225750"/>
              <a:chExt cx="167400" cy="167400"/>
            </a:xfrm>
          </p:grpSpPr>
          <p:cxnSp>
            <p:nvCxnSpPr>
              <p:cNvPr id="2283" name="Google Shape;2283;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4" name="Google Shape;2284;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285" name="Google Shape;2285;p45"/>
            <p:cNvGrpSpPr/>
            <p:nvPr/>
          </p:nvGrpSpPr>
          <p:grpSpPr>
            <a:xfrm>
              <a:off x="8806813" y="4852450"/>
              <a:ext cx="167400" cy="167400"/>
              <a:chOff x="3216925" y="225750"/>
              <a:chExt cx="167400" cy="167400"/>
            </a:xfrm>
          </p:grpSpPr>
          <p:cxnSp>
            <p:nvCxnSpPr>
              <p:cNvPr id="2286" name="Google Shape;2286;p45"/>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287" name="Google Shape;2287;p45"/>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288" name="Google Shape;2288;p45"/>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89" name="Google Shape;2289;p45"/>
          <p:cNvPicPr preferRelativeResize="0"/>
          <p:nvPr/>
        </p:nvPicPr>
        <p:blipFill rotWithShape="1">
          <a:blip r:embed="rId2">
            <a:alphaModFix/>
          </a:blip>
          <a:srcRect b="0" l="0" r="0" t="0"/>
          <a:stretch/>
        </p:blipFill>
        <p:spPr>
          <a:xfrm>
            <a:off x="7352100" y="-533463"/>
            <a:ext cx="2143799" cy="2146949"/>
          </a:xfrm>
          <a:prstGeom prst="rect">
            <a:avLst/>
          </a:prstGeom>
          <a:noFill/>
          <a:ln>
            <a:noFill/>
          </a:ln>
        </p:spPr>
      </p:pic>
      <p:sp>
        <p:nvSpPr>
          <p:cNvPr id="2290" name="Google Shape;2290;p45"/>
          <p:cNvSpPr txBox="1"/>
          <p:nvPr>
            <p:ph type="title"/>
          </p:nvPr>
        </p:nvSpPr>
        <p:spPr>
          <a:xfrm>
            <a:off x="720000" y="540000"/>
            <a:ext cx="3852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91" name="Google Shape;2291;p45"/>
          <p:cNvSpPr txBox="1"/>
          <p:nvPr>
            <p:ph idx="1" type="subTitle"/>
          </p:nvPr>
        </p:nvSpPr>
        <p:spPr>
          <a:xfrm>
            <a:off x="720000" y="1017600"/>
            <a:ext cx="3852000" cy="59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2" name="Google Shape;2292;p45"/>
          <p:cNvSpPr txBox="1"/>
          <p:nvPr>
            <p:ph idx="2" type="subTitle"/>
          </p:nvPr>
        </p:nvSpPr>
        <p:spPr>
          <a:xfrm>
            <a:off x="5082300" y="17031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3" name="Google Shape;2293;p45"/>
          <p:cNvSpPr txBox="1"/>
          <p:nvPr>
            <p:ph idx="3" type="subTitle"/>
          </p:nvPr>
        </p:nvSpPr>
        <p:spPr>
          <a:xfrm>
            <a:off x="5082300" y="2122200"/>
            <a:ext cx="3341700" cy="13932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94" name="Google Shape;2294;p45"/>
          <p:cNvSpPr txBox="1"/>
          <p:nvPr>
            <p:ph idx="4" type="subTitle"/>
          </p:nvPr>
        </p:nvSpPr>
        <p:spPr>
          <a:xfrm>
            <a:off x="5082300" y="3515400"/>
            <a:ext cx="33417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5" name="Google Shape;2295;p45"/>
          <p:cNvSpPr txBox="1"/>
          <p:nvPr>
            <p:ph idx="5" type="subTitle"/>
          </p:nvPr>
        </p:nvSpPr>
        <p:spPr>
          <a:xfrm>
            <a:off x="5082300" y="3934500"/>
            <a:ext cx="3341700" cy="669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
        <p:nvSpPr>
          <p:cNvPr id="2296" name="Google Shape;2296;p45"/>
          <p:cNvSpPr txBox="1"/>
          <p:nvPr>
            <p:ph idx="6" type="subTitle"/>
          </p:nvPr>
        </p:nvSpPr>
        <p:spPr>
          <a:xfrm>
            <a:off x="720000" y="1703100"/>
            <a:ext cx="4362000" cy="4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400"/>
              <a:buNone/>
              <a:defRPr b="1" sz="2500">
                <a:solidFill>
                  <a:schemeClr val="lt2"/>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2297" name="Google Shape;2297;p45"/>
          <p:cNvSpPr txBox="1"/>
          <p:nvPr>
            <p:ph idx="7" type="subTitle"/>
          </p:nvPr>
        </p:nvSpPr>
        <p:spPr>
          <a:xfrm>
            <a:off x="720000" y="2122200"/>
            <a:ext cx="4362000" cy="2481300"/>
          </a:xfrm>
          <a:prstGeom prst="rect">
            <a:avLst/>
          </a:prstGeom>
          <a:noFill/>
          <a:ln>
            <a:noFill/>
          </a:ln>
        </p:spPr>
        <p:txBody>
          <a:bodyPr anchorCtr="0" anchor="t" bIns="91425" lIns="91425" spcFirstLastPara="1" rIns="91425" wrap="square" tIns="91425">
            <a:noAutofit/>
          </a:bodyPr>
          <a:lstStyle>
            <a:lvl1pPr lvl="0" marR="50800" algn="l">
              <a:lnSpc>
                <a:spcPct val="115000"/>
              </a:lnSpc>
              <a:spcBef>
                <a:spcPts val="0"/>
              </a:spcBef>
              <a:spcAft>
                <a:spcPts val="0"/>
              </a:spcAft>
              <a:buClr>
                <a:schemeClr val="dk1"/>
              </a:buClr>
              <a:buSzPts val="1400"/>
              <a:buChar char="●"/>
              <a:defRPr>
                <a:solidFill>
                  <a:schemeClr val="dk1"/>
                </a:solidFill>
                <a:latin typeface="Open Sans"/>
                <a:ea typeface="Open Sans"/>
                <a:cs typeface="Open Sans"/>
                <a:sym typeface="Open Sans"/>
              </a:defRPr>
            </a:lvl1pPr>
            <a:lvl2pPr lvl="1" algn="ctr">
              <a:lnSpc>
                <a:spcPct val="100000"/>
              </a:lnSpc>
              <a:spcBef>
                <a:spcPts val="0"/>
              </a:spcBef>
              <a:spcAft>
                <a:spcPts val="0"/>
              </a:spcAft>
              <a:buClr>
                <a:schemeClr val="dk1"/>
              </a:buClr>
              <a:buSzPts val="1400"/>
              <a:buChar char="○"/>
              <a:defRPr>
                <a:solidFill>
                  <a:schemeClr val="dk1"/>
                </a:solidFill>
              </a:defRPr>
            </a:lvl2pPr>
            <a:lvl3pPr lvl="2" algn="ctr">
              <a:lnSpc>
                <a:spcPct val="100000"/>
              </a:lnSpc>
              <a:spcBef>
                <a:spcPts val="0"/>
              </a:spcBef>
              <a:spcAft>
                <a:spcPts val="0"/>
              </a:spcAft>
              <a:buClr>
                <a:schemeClr val="dk1"/>
              </a:buClr>
              <a:buSzPts val="1400"/>
              <a:buChar char="■"/>
              <a:defRPr>
                <a:solidFill>
                  <a:schemeClr val="dk1"/>
                </a:solidFill>
              </a:defRPr>
            </a:lvl3pPr>
            <a:lvl4pPr lvl="3" algn="ctr">
              <a:lnSpc>
                <a:spcPct val="100000"/>
              </a:lnSpc>
              <a:spcBef>
                <a:spcPts val="0"/>
              </a:spcBef>
              <a:spcAft>
                <a:spcPts val="0"/>
              </a:spcAft>
              <a:buClr>
                <a:schemeClr val="dk1"/>
              </a:buClr>
              <a:buSzPts val="1400"/>
              <a:buChar char="●"/>
              <a:defRPr>
                <a:solidFill>
                  <a:schemeClr val="dk1"/>
                </a:solidFill>
              </a:defRPr>
            </a:lvl4pPr>
            <a:lvl5pPr lvl="4" algn="ctr">
              <a:lnSpc>
                <a:spcPct val="100000"/>
              </a:lnSpc>
              <a:spcBef>
                <a:spcPts val="0"/>
              </a:spcBef>
              <a:spcAft>
                <a:spcPts val="0"/>
              </a:spcAft>
              <a:buClr>
                <a:schemeClr val="dk1"/>
              </a:buClr>
              <a:buSzPts val="1400"/>
              <a:buChar char="○"/>
              <a:defRPr>
                <a:solidFill>
                  <a:schemeClr val="dk1"/>
                </a:solidFill>
              </a:defRPr>
            </a:lvl5pPr>
            <a:lvl6pPr lvl="5" algn="ctr">
              <a:lnSpc>
                <a:spcPct val="100000"/>
              </a:lnSpc>
              <a:spcBef>
                <a:spcPts val="0"/>
              </a:spcBef>
              <a:spcAft>
                <a:spcPts val="0"/>
              </a:spcAft>
              <a:buClr>
                <a:schemeClr val="dk1"/>
              </a:buClr>
              <a:buSzPts val="1400"/>
              <a:buChar char="■"/>
              <a:defRPr>
                <a:solidFill>
                  <a:schemeClr val="dk1"/>
                </a:solidFill>
              </a:defRPr>
            </a:lvl6pPr>
            <a:lvl7pPr lvl="6" algn="ctr">
              <a:lnSpc>
                <a:spcPct val="100000"/>
              </a:lnSpc>
              <a:spcBef>
                <a:spcPts val="0"/>
              </a:spcBef>
              <a:spcAft>
                <a:spcPts val="0"/>
              </a:spcAft>
              <a:buClr>
                <a:schemeClr val="dk1"/>
              </a:buClr>
              <a:buSzPts val="1400"/>
              <a:buChar char="●"/>
              <a:defRPr>
                <a:solidFill>
                  <a:schemeClr val="dk1"/>
                </a:solidFill>
              </a:defRPr>
            </a:lvl7pPr>
            <a:lvl8pPr lvl="7" algn="ctr">
              <a:lnSpc>
                <a:spcPct val="100000"/>
              </a:lnSpc>
              <a:spcBef>
                <a:spcPts val="0"/>
              </a:spcBef>
              <a:spcAft>
                <a:spcPts val="0"/>
              </a:spcAft>
              <a:buClr>
                <a:schemeClr val="dk1"/>
              </a:buClr>
              <a:buSzPts val="1400"/>
              <a:buChar char="○"/>
              <a:defRPr>
                <a:solidFill>
                  <a:schemeClr val="dk1"/>
                </a:solidFill>
              </a:defRPr>
            </a:lvl8pPr>
            <a:lvl9pPr lvl="8" algn="ctr">
              <a:lnSpc>
                <a:spcPct val="100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CUSTOM_27">
    <p:spTree>
      <p:nvGrpSpPr>
        <p:cNvPr id="2298" name="Shape 2298"/>
        <p:cNvGrpSpPr/>
        <p:nvPr/>
      </p:nvGrpSpPr>
      <p:grpSpPr>
        <a:xfrm>
          <a:off x="0" y="0"/>
          <a:ext cx="0" cy="0"/>
          <a:chOff x="0" y="0"/>
          <a:chExt cx="0" cy="0"/>
        </a:xfrm>
      </p:grpSpPr>
      <p:sp>
        <p:nvSpPr>
          <p:cNvPr id="2299" name="Google Shape;2299;p46"/>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4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2301" name="Google Shape;2301;p46"/>
          <p:cNvSpPr txBox="1"/>
          <p:nvPr>
            <p:ph idx="1" type="body"/>
          </p:nvPr>
        </p:nvSpPr>
        <p:spPr>
          <a:xfrm>
            <a:off x="720000" y="1017600"/>
            <a:ext cx="7704000" cy="3585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chemeClr val="dk1"/>
              </a:buClr>
              <a:buSzPts val="1400"/>
              <a:buChar char="●"/>
              <a:defRPr sz="1200">
                <a:solidFill>
                  <a:schemeClr val="dk1"/>
                </a:solidFill>
              </a:defRPr>
            </a:lvl1pPr>
            <a:lvl2pPr indent="-304800" lvl="1" marL="914400" algn="l">
              <a:lnSpc>
                <a:spcPct val="115000"/>
              </a:lnSpc>
              <a:spcBef>
                <a:spcPts val="0"/>
              </a:spcBef>
              <a:spcAft>
                <a:spcPts val="0"/>
              </a:spcAft>
              <a:buClr>
                <a:srgbClr val="FFC800"/>
              </a:buClr>
              <a:buSzPts val="1200"/>
              <a:buFont typeface="Nunito Light"/>
              <a:buAutoNum type="alphaLcPeriod"/>
              <a:defRPr>
                <a:solidFill>
                  <a:schemeClr val="dk1"/>
                </a:solidFill>
              </a:defRPr>
            </a:lvl2pPr>
            <a:lvl3pPr indent="-304800" lvl="2" marL="1371600" algn="l">
              <a:lnSpc>
                <a:spcPct val="115000"/>
              </a:lnSpc>
              <a:spcBef>
                <a:spcPts val="0"/>
              </a:spcBef>
              <a:spcAft>
                <a:spcPts val="0"/>
              </a:spcAft>
              <a:buClr>
                <a:srgbClr val="FFC800"/>
              </a:buClr>
              <a:buSzPts val="1200"/>
              <a:buFont typeface="Nunito Light"/>
              <a:buAutoNum type="romanLcPeriod"/>
              <a:defRPr>
                <a:solidFill>
                  <a:schemeClr val="dk1"/>
                </a:solidFill>
              </a:defRPr>
            </a:lvl3pPr>
            <a:lvl4pPr indent="-304800" lvl="3" marL="1828800" algn="l">
              <a:lnSpc>
                <a:spcPct val="115000"/>
              </a:lnSpc>
              <a:spcBef>
                <a:spcPts val="0"/>
              </a:spcBef>
              <a:spcAft>
                <a:spcPts val="0"/>
              </a:spcAft>
              <a:buClr>
                <a:srgbClr val="FFC800"/>
              </a:buClr>
              <a:buSzPts val="1200"/>
              <a:buFont typeface="Nunito Light"/>
              <a:buAutoNum type="arabicPeriod"/>
              <a:defRPr>
                <a:solidFill>
                  <a:schemeClr val="dk1"/>
                </a:solidFill>
              </a:defRPr>
            </a:lvl4pPr>
            <a:lvl5pPr indent="-304800" lvl="4" marL="2286000" algn="l">
              <a:lnSpc>
                <a:spcPct val="115000"/>
              </a:lnSpc>
              <a:spcBef>
                <a:spcPts val="0"/>
              </a:spcBef>
              <a:spcAft>
                <a:spcPts val="0"/>
              </a:spcAft>
              <a:buClr>
                <a:srgbClr val="434343"/>
              </a:buClr>
              <a:buSzPts val="1200"/>
              <a:buFont typeface="Nunito Light"/>
              <a:buAutoNum type="alphaLcPeriod"/>
              <a:defRPr>
                <a:solidFill>
                  <a:schemeClr val="dk1"/>
                </a:solidFill>
              </a:defRPr>
            </a:lvl5pPr>
            <a:lvl6pPr indent="-304800" lvl="5" marL="2743200" algn="l">
              <a:lnSpc>
                <a:spcPct val="115000"/>
              </a:lnSpc>
              <a:spcBef>
                <a:spcPts val="0"/>
              </a:spcBef>
              <a:spcAft>
                <a:spcPts val="0"/>
              </a:spcAft>
              <a:buClr>
                <a:srgbClr val="434343"/>
              </a:buClr>
              <a:buSzPts val="1200"/>
              <a:buFont typeface="Nunito Light"/>
              <a:buAutoNum type="romanLcPeriod"/>
              <a:defRPr>
                <a:solidFill>
                  <a:schemeClr val="dk1"/>
                </a:solidFill>
              </a:defRPr>
            </a:lvl6pPr>
            <a:lvl7pPr indent="-304800" lvl="6" marL="3200400" algn="l">
              <a:lnSpc>
                <a:spcPct val="115000"/>
              </a:lnSpc>
              <a:spcBef>
                <a:spcPts val="0"/>
              </a:spcBef>
              <a:spcAft>
                <a:spcPts val="0"/>
              </a:spcAft>
              <a:buClr>
                <a:srgbClr val="434343"/>
              </a:buClr>
              <a:buSzPts val="1200"/>
              <a:buFont typeface="Nunito Light"/>
              <a:buAutoNum type="arabicPeriod"/>
              <a:defRPr>
                <a:solidFill>
                  <a:schemeClr val="dk1"/>
                </a:solidFill>
              </a:defRPr>
            </a:lvl7pPr>
            <a:lvl8pPr indent="-304800" lvl="7" marL="3657600" algn="l">
              <a:lnSpc>
                <a:spcPct val="115000"/>
              </a:lnSpc>
              <a:spcBef>
                <a:spcPts val="0"/>
              </a:spcBef>
              <a:spcAft>
                <a:spcPts val="0"/>
              </a:spcAft>
              <a:buClr>
                <a:srgbClr val="434343"/>
              </a:buClr>
              <a:buSzPts val="1200"/>
              <a:buFont typeface="Nunito Light"/>
              <a:buAutoNum type="alphaLcPeriod"/>
              <a:defRPr>
                <a:solidFill>
                  <a:schemeClr val="dk1"/>
                </a:solidFill>
              </a:defRPr>
            </a:lvl8pPr>
            <a:lvl9pPr indent="-304800" lvl="8" marL="4114800" algn="l">
              <a:lnSpc>
                <a:spcPct val="115000"/>
              </a:lnSpc>
              <a:spcBef>
                <a:spcPts val="0"/>
              </a:spcBef>
              <a:spcAft>
                <a:spcPts val="0"/>
              </a:spcAft>
              <a:buClr>
                <a:srgbClr val="434343"/>
              </a:buClr>
              <a:buSzPts val="1200"/>
              <a:buFont typeface="Nunito Light"/>
              <a:buAutoNum type="romanLcPeriod"/>
              <a:defRPr>
                <a:solidFill>
                  <a:schemeClr val="dk1"/>
                </a:solidFill>
              </a:defRPr>
            </a:lvl9pPr>
          </a:lstStyle>
          <a:p/>
        </p:txBody>
      </p:sp>
      <p:grpSp>
        <p:nvGrpSpPr>
          <p:cNvPr id="2302" name="Google Shape;2302;p46"/>
          <p:cNvGrpSpPr/>
          <p:nvPr/>
        </p:nvGrpSpPr>
        <p:grpSpPr>
          <a:xfrm flipH="1">
            <a:off x="166132" y="110373"/>
            <a:ext cx="8837212" cy="4930707"/>
            <a:chOff x="166131" y="110373"/>
            <a:chExt cx="8837212" cy="4930707"/>
          </a:xfrm>
        </p:grpSpPr>
        <p:grpSp>
          <p:nvGrpSpPr>
            <p:cNvPr id="2303" name="Google Shape;2303;p46"/>
            <p:cNvGrpSpPr/>
            <p:nvPr/>
          </p:nvGrpSpPr>
          <p:grpSpPr>
            <a:xfrm rot="10800000">
              <a:off x="8756443" y="4862848"/>
              <a:ext cx="167400" cy="167400"/>
              <a:chOff x="3216925" y="225750"/>
              <a:chExt cx="167400" cy="167400"/>
            </a:xfrm>
          </p:grpSpPr>
          <p:cxnSp>
            <p:nvCxnSpPr>
              <p:cNvPr id="2304" name="Google Shape;2304;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05" name="Google Shape;2305;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06" name="Google Shape;2306;p46"/>
            <p:cNvGrpSpPr/>
            <p:nvPr/>
          </p:nvGrpSpPr>
          <p:grpSpPr>
            <a:xfrm rot="10800000">
              <a:off x="4484643" y="4872835"/>
              <a:ext cx="167400" cy="167400"/>
              <a:chOff x="3216925" y="225750"/>
              <a:chExt cx="167400" cy="167400"/>
            </a:xfrm>
          </p:grpSpPr>
          <p:cxnSp>
            <p:nvCxnSpPr>
              <p:cNvPr id="2307" name="Google Shape;2307;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08" name="Google Shape;2308;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09" name="Google Shape;2309;p46"/>
            <p:cNvGrpSpPr/>
            <p:nvPr/>
          </p:nvGrpSpPr>
          <p:grpSpPr>
            <a:xfrm rot="10800000">
              <a:off x="8833968" y="2496885"/>
              <a:ext cx="167400" cy="167400"/>
              <a:chOff x="3216925" y="225750"/>
              <a:chExt cx="167400" cy="167400"/>
            </a:xfrm>
          </p:grpSpPr>
          <p:cxnSp>
            <p:nvCxnSpPr>
              <p:cNvPr id="2310" name="Google Shape;2310;p46"/>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311" name="Google Shape;2311;p46"/>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312" name="Google Shape;2312;p46"/>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46"/>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46"/>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6"/>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46"/>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46"/>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46"/>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46"/>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0" name="Google Shape;2320;p46"/>
            <p:cNvGrpSpPr/>
            <p:nvPr/>
          </p:nvGrpSpPr>
          <p:grpSpPr>
            <a:xfrm rot="10800000">
              <a:off x="166131" y="4872823"/>
              <a:ext cx="167400" cy="167400"/>
              <a:chOff x="3216925" y="225750"/>
              <a:chExt cx="167400" cy="167400"/>
            </a:xfrm>
          </p:grpSpPr>
          <p:cxnSp>
            <p:nvCxnSpPr>
              <p:cNvPr id="2321" name="Google Shape;2321;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22" name="Google Shape;2322;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323" name="Google Shape;2323;p46"/>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46"/>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5" name="Google Shape;2325;p46"/>
            <p:cNvGrpSpPr/>
            <p:nvPr/>
          </p:nvGrpSpPr>
          <p:grpSpPr>
            <a:xfrm rot="10800000">
              <a:off x="166131" y="2484760"/>
              <a:ext cx="167400" cy="167400"/>
              <a:chOff x="3216925" y="225750"/>
              <a:chExt cx="167400" cy="167400"/>
            </a:xfrm>
          </p:grpSpPr>
          <p:cxnSp>
            <p:nvCxnSpPr>
              <p:cNvPr id="2326" name="Google Shape;2326;p46"/>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327" name="Google Shape;2327;p46"/>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328" name="Google Shape;2328;p46"/>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46"/>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46"/>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46"/>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46"/>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46"/>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4" name="Google Shape;2334;p46"/>
            <p:cNvGrpSpPr/>
            <p:nvPr/>
          </p:nvGrpSpPr>
          <p:grpSpPr>
            <a:xfrm rot="10800000">
              <a:off x="8756443" y="110373"/>
              <a:ext cx="167400" cy="167400"/>
              <a:chOff x="3216925" y="225750"/>
              <a:chExt cx="167400" cy="167400"/>
            </a:xfrm>
          </p:grpSpPr>
          <p:cxnSp>
            <p:nvCxnSpPr>
              <p:cNvPr id="2335" name="Google Shape;2335;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6" name="Google Shape;2336;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37" name="Google Shape;2337;p46"/>
            <p:cNvGrpSpPr/>
            <p:nvPr/>
          </p:nvGrpSpPr>
          <p:grpSpPr>
            <a:xfrm rot="10800000">
              <a:off x="4484643" y="120360"/>
              <a:ext cx="167400" cy="167400"/>
              <a:chOff x="3216925" y="225750"/>
              <a:chExt cx="167400" cy="167400"/>
            </a:xfrm>
          </p:grpSpPr>
          <p:cxnSp>
            <p:nvCxnSpPr>
              <p:cNvPr id="2338" name="Google Shape;2338;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9" name="Google Shape;2339;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0" name="Google Shape;2340;p46"/>
            <p:cNvGrpSpPr/>
            <p:nvPr/>
          </p:nvGrpSpPr>
          <p:grpSpPr>
            <a:xfrm rot="10800000">
              <a:off x="166131" y="120348"/>
              <a:ext cx="167400" cy="167400"/>
              <a:chOff x="3216925" y="225750"/>
              <a:chExt cx="167400" cy="167400"/>
            </a:xfrm>
          </p:grpSpPr>
          <p:cxnSp>
            <p:nvCxnSpPr>
              <p:cNvPr id="2341" name="Google Shape;2341;p4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42" name="Google Shape;2342;p4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3" name="Google Shape;2343;p46"/>
            <p:cNvGrpSpPr/>
            <p:nvPr/>
          </p:nvGrpSpPr>
          <p:grpSpPr>
            <a:xfrm rot="10800000">
              <a:off x="2325387" y="120348"/>
              <a:ext cx="167400" cy="167400"/>
              <a:chOff x="3216925" y="225750"/>
              <a:chExt cx="167400" cy="167400"/>
            </a:xfrm>
          </p:grpSpPr>
          <p:cxnSp>
            <p:nvCxnSpPr>
              <p:cNvPr id="2344" name="Google Shape;2344;p46"/>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345" name="Google Shape;2345;p46"/>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346" name="Google Shape;2346;p46"/>
            <p:cNvGrpSpPr/>
            <p:nvPr/>
          </p:nvGrpSpPr>
          <p:grpSpPr>
            <a:xfrm rot="10800000">
              <a:off x="2325387" y="4872823"/>
              <a:ext cx="167400" cy="167400"/>
              <a:chOff x="3216925" y="225750"/>
              <a:chExt cx="167400" cy="167400"/>
            </a:xfrm>
          </p:grpSpPr>
          <p:cxnSp>
            <p:nvCxnSpPr>
              <p:cNvPr id="2347" name="Google Shape;2347;p46"/>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348" name="Google Shape;2348;p46"/>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349" name="Google Shape;2349;p46"/>
            <p:cNvGrpSpPr/>
            <p:nvPr/>
          </p:nvGrpSpPr>
          <p:grpSpPr>
            <a:xfrm rot="10800000">
              <a:off x="6620543" y="120348"/>
              <a:ext cx="167400" cy="167400"/>
              <a:chOff x="3216925" y="225750"/>
              <a:chExt cx="167400" cy="167400"/>
            </a:xfrm>
          </p:grpSpPr>
          <p:cxnSp>
            <p:nvCxnSpPr>
              <p:cNvPr id="2350" name="Google Shape;2350;p46"/>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351" name="Google Shape;2351;p46"/>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352" name="Google Shape;2352;p46"/>
            <p:cNvGrpSpPr/>
            <p:nvPr/>
          </p:nvGrpSpPr>
          <p:grpSpPr>
            <a:xfrm rot="10800000">
              <a:off x="6620543" y="4872823"/>
              <a:ext cx="167400" cy="167400"/>
              <a:chOff x="3216925" y="225750"/>
              <a:chExt cx="167400" cy="167400"/>
            </a:xfrm>
          </p:grpSpPr>
          <p:cxnSp>
            <p:nvCxnSpPr>
              <p:cNvPr id="2353" name="Google Shape;2353;p46"/>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354" name="Google Shape;2354;p46"/>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2355" name="Shape 2355"/>
        <p:cNvGrpSpPr/>
        <p:nvPr/>
      </p:nvGrpSpPr>
      <p:grpSpPr>
        <a:xfrm>
          <a:off x="0" y="0"/>
          <a:ext cx="0" cy="0"/>
          <a:chOff x="0" y="0"/>
          <a:chExt cx="0" cy="0"/>
        </a:xfrm>
      </p:grpSpPr>
      <p:sp>
        <p:nvSpPr>
          <p:cNvPr id="2356" name="Google Shape;2356;p47"/>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47"/>
          <p:cNvSpPr/>
          <p:nvPr/>
        </p:nvSpPr>
        <p:spPr>
          <a:xfrm flipH="1" rot="-5400000">
            <a:off x="-1610194" y="246443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8" name="Google Shape;2358;p47"/>
          <p:cNvGrpSpPr/>
          <p:nvPr/>
        </p:nvGrpSpPr>
        <p:grpSpPr>
          <a:xfrm flipH="1">
            <a:off x="166132" y="110373"/>
            <a:ext cx="8837212" cy="4930707"/>
            <a:chOff x="166131" y="110373"/>
            <a:chExt cx="8837212" cy="4930707"/>
          </a:xfrm>
        </p:grpSpPr>
        <p:grpSp>
          <p:nvGrpSpPr>
            <p:cNvPr id="2359" name="Google Shape;2359;p47"/>
            <p:cNvGrpSpPr/>
            <p:nvPr/>
          </p:nvGrpSpPr>
          <p:grpSpPr>
            <a:xfrm rot="10800000">
              <a:off x="8756443" y="4862848"/>
              <a:ext cx="167400" cy="167400"/>
              <a:chOff x="3216925" y="225750"/>
              <a:chExt cx="167400" cy="167400"/>
            </a:xfrm>
          </p:grpSpPr>
          <p:cxnSp>
            <p:nvCxnSpPr>
              <p:cNvPr id="2360" name="Google Shape;2360;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61" name="Google Shape;2361;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62" name="Google Shape;2362;p47"/>
            <p:cNvGrpSpPr/>
            <p:nvPr/>
          </p:nvGrpSpPr>
          <p:grpSpPr>
            <a:xfrm rot="10800000">
              <a:off x="4484643" y="4872835"/>
              <a:ext cx="167400" cy="167400"/>
              <a:chOff x="3216925" y="225750"/>
              <a:chExt cx="167400" cy="167400"/>
            </a:xfrm>
          </p:grpSpPr>
          <p:cxnSp>
            <p:nvCxnSpPr>
              <p:cNvPr id="2363" name="Google Shape;2363;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64" name="Google Shape;2364;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65" name="Google Shape;2365;p47"/>
            <p:cNvGrpSpPr/>
            <p:nvPr/>
          </p:nvGrpSpPr>
          <p:grpSpPr>
            <a:xfrm rot="10800000">
              <a:off x="8833968" y="2496885"/>
              <a:ext cx="167400" cy="167400"/>
              <a:chOff x="3216925" y="225750"/>
              <a:chExt cx="167400" cy="167400"/>
            </a:xfrm>
          </p:grpSpPr>
          <p:cxnSp>
            <p:nvCxnSpPr>
              <p:cNvPr id="2366" name="Google Shape;2366;p47"/>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367" name="Google Shape;2367;p47"/>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368" name="Google Shape;2368;p47"/>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47"/>
            <p:cNvSpPr/>
            <p:nvPr/>
          </p:nvSpPr>
          <p:spPr>
            <a:xfrm rot="10800000">
              <a:off x="8829343" y="2885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47"/>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47"/>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47"/>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47"/>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47"/>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47"/>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6" name="Google Shape;2376;p47"/>
            <p:cNvGrpSpPr/>
            <p:nvPr/>
          </p:nvGrpSpPr>
          <p:grpSpPr>
            <a:xfrm rot="10800000">
              <a:off x="166131" y="4872823"/>
              <a:ext cx="167400" cy="167400"/>
              <a:chOff x="3216925" y="225750"/>
              <a:chExt cx="167400" cy="167400"/>
            </a:xfrm>
          </p:grpSpPr>
          <p:cxnSp>
            <p:nvCxnSpPr>
              <p:cNvPr id="2377" name="Google Shape;2377;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78" name="Google Shape;2378;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379" name="Google Shape;2379;p47"/>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47"/>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1" name="Google Shape;2381;p47"/>
            <p:cNvGrpSpPr/>
            <p:nvPr/>
          </p:nvGrpSpPr>
          <p:grpSpPr>
            <a:xfrm rot="10800000">
              <a:off x="166131" y="2484760"/>
              <a:ext cx="167400" cy="167400"/>
              <a:chOff x="3216925" y="225750"/>
              <a:chExt cx="167400" cy="167400"/>
            </a:xfrm>
          </p:grpSpPr>
          <p:cxnSp>
            <p:nvCxnSpPr>
              <p:cNvPr id="2382" name="Google Shape;2382;p47"/>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383" name="Google Shape;2383;p47"/>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384" name="Google Shape;2384;p47"/>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47"/>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47"/>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47"/>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47"/>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47"/>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0" name="Google Shape;2390;p47"/>
            <p:cNvGrpSpPr/>
            <p:nvPr/>
          </p:nvGrpSpPr>
          <p:grpSpPr>
            <a:xfrm rot="10800000">
              <a:off x="8756443" y="110373"/>
              <a:ext cx="167400" cy="167400"/>
              <a:chOff x="3216925" y="225750"/>
              <a:chExt cx="167400" cy="167400"/>
            </a:xfrm>
          </p:grpSpPr>
          <p:cxnSp>
            <p:nvCxnSpPr>
              <p:cNvPr id="2391" name="Google Shape;2391;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2" name="Google Shape;2392;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3" name="Google Shape;2393;p47"/>
            <p:cNvGrpSpPr/>
            <p:nvPr/>
          </p:nvGrpSpPr>
          <p:grpSpPr>
            <a:xfrm rot="10800000">
              <a:off x="4484643" y="120360"/>
              <a:ext cx="167400" cy="167400"/>
              <a:chOff x="3216925" y="225750"/>
              <a:chExt cx="167400" cy="167400"/>
            </a:xfrm>
          </p:grpSpPr>
          <p:cxnSp>
            <p:nvCxnSpPr>
              <p:cNvPr id="2394" name="Google Shape;2394;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5" name="Google Shape;2395;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6" name="Google Shape;2396;p47"/>
            <p:cNvGrpSpPr/>
            <p:nvPr/>
          </p:nvGrpSpPr>
          <p:grpSpPr>
            <a:xfrm rot="10800000">
              <a:off x="166131" y="120348"/>
              <a:ext cx="167400" cy="167400"/>
              <a:chOff x="3216925" y="225750"/>
              <a:chExt cx="167400" cy="167400"/>
            </a:xfrm>
          </p:grpSpPr>
          <p:cxnSp>
            <p:nvCxnSpPr>
              <p:cNvPr id="2397" name="Google Shape;2397;p4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98" name="Google Shape;2398;p4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99" name="Google Shape;2399;p47"/>
            <p:cNvGrpSpPr/>
            <p:nvPr/>
          </p:nvGrpSpPr>
          <p:grpSpPr>
            <a:xfrm rot="10800000">
              <a:off x="2325387" y="120348"/>
              <a:ext cx="167400" cy="167400"/>
              <a:chOff x="3216925" y="225750"/>
              <a:chExt cx="167400" cy="167400"/>
            </a:xfrm>
          </p:grpSpPr>
          <p:cxnSp>
            <p:nvCxnSpPr>
              <p:cNvPr id="2400" name="Google Shape;2400;p47"/>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401" name="Google Shape;2401;p47"/>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402" name="Google Shape;2402;p47"/>
            <p:cNvGrpSpPr/>
            <p:nvPr/>
          </p:nvGrpSpPr>
          <p:grpSpPr>
            <a:xfrm rot="10800000">
              <a:off x="2325387" y="4872823"/>
              <a:ext cx="167400" cy="167400"/>
              <a:chOff x="3216925" y="225750"/>
              <a:chExt cx="167400" cy="167400"/>
            </a:xfrm>
          </p:grpSpPr>
          <p:cxnSp>
            <p:nvCxnSpPr>
              <p:cNvPr id="2403" name="Google Shape;2403;p47"/>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404" name="Google Shape;2404;p47"/>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405" name="Google Shape;2405;p47"/>
            <p:cNvGrpSpPr/>
            <p:nvPr/>
          </p:nvGrpSpPr>
          <p:grpSpPr>
            <a:xfrm rot="10800000">
              <a:off x="6620543" y="120348"/>
              <a:ext cx="167400" cy="167400"/>
              <a:chOff x="3216925" y="225750"/>
              <a:chExt cx="167400" cy="167400"/>
            </a:xfrm>
          </p:grpSpPr>
          <p:cxnSp>
            <p:nvCxnSpPr>
              <p:cNvPr id="2406" name="Google Shape;2406;p47"/>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407" name="Google Shape;2407;p47"/>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408" name="Google Shape;2408;p47"/>
            <p:cNvGrpSpPr/>
            <p:nvPr/>
          </p:nvGrpSpPr>
          <p:grpSpPr>
            <a:xfrm rot="10800000">
              <a:off x="6620543" y="4872823"/>
              <a:ext cx="167400" cy="167400"/>
              <a:chOff x="3216925" y="225750"/>
              <a:chExt cx="167400" cy="167400"/>
            </a:xfrm>
          </p:grpSpPr>
          <p:cxnSp>
            <p:nvCxnSpPr>
              <p:cNvPr id="2409" name="Google Shape;2409;p47"/>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410" name="Google Shape;2410;p47"/>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grpSp>
      <p:sp>
        <p:nvSpPr>
          <p:cNvPr id="2411" name="Google Shape;2411;p47"/>
          <p:cNvSpPr txBox="1"/>
          <p:nvPr>
            <p:ph type="title"/>
          </p:nvPr>
        </p:nvSpPr>
        <p:spPr>
          <a:xfrm>
            <a:off x="3963950" y="1523700"/>
            <a:ext cx="44235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sz="4000">
                <a:solidFill>
                  <a:schemeClr val="dk1"/>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2412" name="Google Shape;2412;p47"/>
          <p:cNvSpPr txBox="1"/>
          <p:nvPr>
            <p:ph idx="1" type="subTitle"/>
          </p:nvPr>
        </p:nvSpPr>
        <p:spPr>
          <a:xfrm>
            <a:off x="3963950" y="2365500"/>
            <a:ext cx="4423500" cy="125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solidFill>
                  <a:schemeClr val="dk1"/>
                </a:solidFill>
                <a:latin typeface="Open Sans"/>
                <a:ea typeface="Open Sans"/>
                <a:cs typeface="Open Sans"/>
                <a:sym typeface="Open Sans"/>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413" name="Google Shape;2413;p47"/>
          <p:cNvSpPr/>
          <p:nvPr>
            <p:ph idx="2" type="pic"/>
          </p:nvPr>
        </p:nvSpPr>
        <p:spPr>
          <a:xfrm>
            <a:off x="720000" y="1134750"/>
            <a:ext cx="2874000" cy="2874000"/>
          </a:xfrm>
          <a:prstGeom prst="ellipse">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2414" name="Shape 2414"/>
        <p:cNvGrpSpPr/>
        <p:nvPr/>
      </p:nvGrpSpPr>
      <p:grpSpPr>
        <a:xfrm>
          <a:off x="0" y="0"/>
          <a:ext cx="0" cy="0"/>
          <a:chOff x="0" y="0"/>
          <a:chExt cx="0" cy="0"/>
        </a:xfrm>
      </p:grpSpPr>
      <p:sp>
        <p:nvSpPr>
          <p:cNvPr id="2415" name="Google Shape;2415;p48"/>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48"/>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417" name="Google Shape;2417;p48"/>
          <p:cNvGrpSpPr/>
          <p:nvPr/>
        </p:nvGrpSpPr>
        <p:grpSpPr>
          <a:xfrm flipH="1">
            <a:off x="137000" y="99118"/>
            <a:ext cx="8837213" cy="4930707"/>
            <a:chOff x="137000" y="99118"/>
            <a:chExt cx="8837213" cy="4930707"/>
          </a:xfrm>
        </p:grpSpPr>
        <p:grpSp>
          <p:nvGrpSpPr>
            <p:cNvPr id="2418" name="Google Shape;2418;p48"/>
            <p:cNvGrpSpPr/>
            <p:nvPr/>
          </p:nvGrpSpPr>
          <p:grpSpPr>
            <a:xfrm rot="6300016">
              <a:off x="1102154" y="131504"/>
              <a:ext cx="94725" cy="124297"/>
              <a:chOff x="754200" y="3419250"/>
              <a:chExt cx="59900" cy="78600"/>
            </a:xfrm>
          </p:grpSpPr>
          <p:sp>
            <p:nvSpPr>
              <p:cNvPr id="2419" name="Google Shape;2419;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1" name="Google Shape;2421;p48"/>
            <p:cNvGrpSpPr/>
            <p:nvPr/>
          </p:nvGrpSpPr>
          <p:grpSpPr>
            <a:xfrm>
              <a:off x="216500" y="109950"/>
              <a:ext cx="167400" cy="167400"/>
              <a:chOff x="3216925" y="225750"/>
              <a:chExt cx="167400" cy="167400"/>
            </a:xfrm>
          </p:grpSpPr>
          <p:cxnSp>
            <p:nvCxnSpPr>
              <p:cNvPr id="2422" name="Google Shape;2422;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3" name="Google Shape;2423;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24" name="Google Shape;2424;p48"/>
            <p:cNvGrpSpPr/>
            <p:nvPr/>
          </p:nvGrpSpPr>
          <p:grpSpPr>
            <a:xfrm>
              <a:off x="4488300" y="99963"/>
              <a:ext cx="167400" cy="167400"/>
              <a:chOff x="3216925" y="225750"/>
              <a:chExt cx="167400" cy="167400"/>
            </a:xfrm>
          </p:grpSpPr>
          <p:cxnSp>
            <p:nvCxnSpPr>
              <p:cNvPr id="2425" name="Google Shape;242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6" name="Google Shape;242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27" name="Google Shape;2427;p48"/>
            <p:cNvGrpSpPr/>
            <p:nvPr/>
          </p:nvGrpSpPr>
          <p:grpSpPr>
            <a:xfrm>
              <a:off x="138975" y="2475913"/>
              <a:ext cx="167400" cy="167400"/>
              <a:chOff x="3216925" y="225750"/>
              <a:chExt cx="167400" cy="167400"/>
            </a:xfrm>
          </p:grpSpPr>
          <p:cxnSp>
            <p:nvCxnSpPr>
              <p:cNvPr id="2428" name="Google Shape;2428;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29" name="Google Shape;2429;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30" name="Google Shape;2430;p48"/>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48"/>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48"/>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48"/>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4" name="Google Shape;2434;p48"/>
            <p:cNvGrpSpPr/>
            <p:nvPr/>
          </p:nvGrpSpPr>
          <p:grpSpPr>
            <a:xfrm>
              <a:off x="825029" y="4885065"/>
              <a:ext cx="94726" cy="124298"/>
              <a:chOff x="850570" y="3419250"/>
              <a:chExt cx="59900" cy="78600"/>
            </a:xfrm>
          </p:grpSpPr>
          <p:sp>
            <p:nvSpPr>
              <p:cNvPr id="2435" name="Google Shape;2435;p48"/>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48"/>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7" name="Google Shape;2437;p48"/>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48"/>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48"/>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48"/>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1" name="Google Shape;2441;p48"/>
            <p:cNvGrpSpPr/>
            <p:nvPr/>
          </p:nvGrpSpPr>
          <p:grpSpPr>
            <a:xfrm rot="-3599965">
              <a:off x="7375742" y="131504"/>
              <a:ext cx="94724" cy="124296"/>
              <a:chOff x="754200" y="3419250"/>
              <a:chExt cx="59900" cy="78600"/>
            </a:xfrm>
          </p:grpSpPr>
          <p:sp>
            <p:nvSpPr>
              <p:cNvPr id="2442" name="Google Shape;2442;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4" name="Google Shape;2444;p48"/>
            <p:cNvGrpSpPr/>
            <p:nvPr/>
          </p:nvGrpSpPr>
          <p:grpSpPr>
            <a:xfrm>
              <a:off x="8806813" y="99975"/>
              <a:ext cx="167400" cy="167400"/>
              <a:chOff x="3216925" y="225750"/>
              <a:chExt cx="167400" cy="167400"/>
            </a:xfrm>
          </p:grpSpPr>
          <p:cxnSp>
            <p:nvCxnSpPr>
              <p:cNvPr id="2445" name="Google Shape;244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46" name="Google Shape;244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47" name="Google Shape;2447;p48"/>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48"/>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9" name="Google Shape;2449;p48"/>
            <p:cNvGrpSpPr/>
            <p:nvPr/>
          </p:nvGrpSpPr>
          <p:grpSpPr>
            <a:xfrm>
              <a:off x="8856929" y="1188340"/>
              <a:ext cx="94726" cy="124298"/>
              <a:chOff x="754200" y="3419250"/>
              <a:chExt cx="59900" cy="78600"/>
            </a:xfrm>
          </p:grpSpPr>
          <p:sp>
            <p:nvSpPr>
              <p:cNvPr id="2450" name="Google Shape;2450;p4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4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2" name="Google Shape;2452;p48"/>
            <p:cNvGrpSpPr/>
            <p:nvPr/>
          </p:nvGrpSpPr>
          <p:grpSpPr>
            <a:xfrm>
              <a:off x="8806813" y="2488038"/>
              <a:ext cx="167400" cy="167400"/>
              <a:chOff x="3216925" y="225750"/>
              <a:chExt cx="167400" cy="167400"/>
            </a:xfrm>
          </p:grpSpPr>
          <p:cxnSp>
            <p:nvCxnSpPr>
              <p:cNvPr id="2453" name="Google Shape;2453;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54" name="Google Shape;2454;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55" name="Google Shape;2455;p48"/>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48"/>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7" name="Google Shape;2457;p48"/>
            <p:cNvGrpSpPr/>
            <p:nvPr/>
          </p:nvGrpSpPr>
          <p:grpSpPr>
            <a:xfrm>
              <a:off x="7256729" y="4845940"/>
              <a:ext cx="94726" cy="124298"/>
              <a:chOff x="1043311" y="3419250"/>
              <a:chExt cx="59900" cy="78600"/>
            </a:xfrm>
          </p:grpSpPr>
          <p:sp>
            <p:nvSpPr>
              <p:cNvPr id="2458" name="Google Shape;2458;p48"/>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48"/>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0" name="Google Shape;2460;p48"/>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48"/>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48"/>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48"/>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4" name="Google Shape;2464;p48"/>
            <p:cNvGrpSpPr/>
            <p:nvPr/>
          </p:nvGrpSpPr>
          <p:grpSpPr>
            <a:xfrm>
              <a:off x="216500" y="4862425"/>
              <a:ext cx="167400" cy="167400"/>
              <a:chOff x="3216925" y="225750"/>
              <a:chExt cx="167400" cy="167400"/>
            </a:xfrm>
          </p:grpSpPr>
          <p:cxnSp>
            <p:nvCxnSpPr>
              <p:cNvPr id="2465" name="Google Shape;2465;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66" name="Google Shape;2466;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67" name="Google Shape;2467;p48"/>
            <p:cNvGrpSpPr/>
            <p:nvPr/>
          </p:nvGrpSpPr>
          <p:grpSpPr>
            <a:xfrm>
              <a:off x="4488300" y="4852438"/>
              <a:ext cx="167400" cy="167400"/>
              <a:chOff x="3216925" y="225750"/>
              <a:chExt cx="167400" cy="167400"/>
            </a:xfrm>
          </p:grpSpPr>
          <p:cxnSp>
            <p:nvCxnSpPr>
              <p:cNvPr id="2468" name="Google Shape;2468;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69" name="Google Shape;2469;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70" name="Google Shape;2470;p48"/>
            <p:cNvGrpSpPr/>
            <p:nvPr/>
          </p:nvGrpSpPr>
          <p:grpSpPr>
            <a:xfrm>
              <a:off x="8806813" y="4852450"/>
              <a:ext cx="167400" cy="167400"/>
              <a:chOff x="3216925" y="225750"/>
              <a:chExt cx="167400" cy="167400"/>
            </a:xfrm>
          </p:grpSpPr>
          <p:cxnSp>
            <p:nvCxnSpPr>
              <p:cNvPr id="2471" name="Google Shape;2471;p4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72" name="Google Shape;2472;p4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6">
    <p:spTree>
      <p:nvGrpSpPr>
        <p:cNvPr id="2473" name="Shape 2473"/>
        <p:cNvGrpSpPr/>
        <p:nvPr/>
      </p:nvGrpSpPr>
      <p:grpSpPr>
        <a:xfrm>
          <a:off x="0" y="0"/>
          <a:ext cx="0" cy="0"/>
          <a:chOff x="0" y="0"/>
          <a:chExt cx="0" cy="0"/>
        </a:xfrm>
      </p:grpSpPr>
      <p:sp>
        <p:nvSpPr>
          <p:cNvPr id="2474" name="Google Shape;2474;p49"/>
          <p:cNvSpPr/>
          <p:nvPr/>
        </p:nvSpPr>
        <p:spPr>
          <a:xfrm rot="400">
            <a:off x="104" y="540204"/>
            <a:ext cx="334478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75" name="Google Shape;2475;p49"/>
          <p:cNvPicPr preferRelativeResize="0"/>
          <p:nvPr/>
        </p:nvPicPr>
        <p:blipFill rotWithShape="1">
          <a:blip r:embed="rId2">
            <a:alphaModFix/>
          </a:blip>
          <a:srcRect b="0" l="0" r="0" t="0"/>
          <a:stretch/>
        </p:blipFill>
        <p:spPr>
          <a:xfrm>
            <a:off x="600587" y="1121737"/>
            <a:ext cx="2143799" cy="2146949"/>
          </a:xfrm>
          <a:prstGeom prst="rect">
            <a:avLst/>
          </a:prstGeom>
          <a:noFill/>
          <a:ln>
            <a:noFill/>
          </a:ln>
        </p:spPr>
      </p:pic>
      <p:sp>
        <p:nvSpPr>
          <p:cNvPr id="2476" name="Google Shape;2476;p49"/>
          <p:cNvSpPr/>
          <p:nvPr/>
        </p:nvSpPr>
        <p:spPr>
          <a:xfrm rot="-1636484">
            <a:off x="5794614" y="1568464"/>
            <a:ext cx="3344946" cy="3310042"/>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49"/>
          <p:cNvSpPr/>
          <p:nvPr/>
        </p:nvSpPr>
        <p:spPr>
          <a:xfrm>
            <a:off x="439325" y="370200"/>
            <a:ext cx="8289300" cy="793800"/>
          </a:xfrm>
          <a:prstGeom prst="roundRect">
            <a:avLst>
              <a:gd fmla="val 2477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49"/>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479" name="Google Shape;2479;p49"/>
          <p:cNvGrpSpPr/>
          <p:nvPr/>
        </p:nvGrpSpPr>
        <p:grpSpPr>
          <a:xfrm>
            <a:off x="137000" y="99118"/>
            <a:ext cx="8837213" cy="4930707"/>
            <a:chOff x="137000" y="99118"/>
            <a:chExt cx="8837213" cy="4930707"/>
          </a:xfrm>
        </p:grpSpPr>
        <p:grpSp>
          <p:nvGrpSpPr>
            <p:cNvPr id="2480" name="Google Shape;2480;p49"/>
            <p:cNvGrpSpPr/>
            <p:nvPr/>
          </p:nvGrpSpPr>
          <p:grpSpPr>
            <a:xfrm rot="6300016">
              <a:off x="1102154" y="131504"/>
              <a:ext cx="94725" cy="124297"/>
              <a:chOff x="754200" y="3419250"/>
              <a:chExt cx="59900" cy="78600"/>
            </a:xfrm>
          </p:grpSpPr>
          <p:sp>
            <p:nvSpPr>
              <p:cNvPr id="2481" name="Google Shape;2481;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3" name="Google Shape;2483;p49"/>
            <p:cNvGrpSpPr/>
            <p:nvPr/>
          </p:nvGrpSpPr>
          <p:grpSpPr>
            <a:xfrm>
              <a:off x="216500" y="109950"/>
              <a:ext cx="167400" cy="167400"/>
              <a:chOff x="3216925" y="225750"/>
              <a:chExt cx="167400" cy="167400"/>
            </a:xfrm>
          </p:grpSpPr>
          <p:cxnSp>
            <p:nvCxnSpPr>
              <p:cNvPr id="2484" name="Google Shape;2484;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85" name="Google Shape;2485;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86" name="Google Shape;2486;p49"/>
            <p:cNvGrpSpPr/>
            <p:nvPr/>
          </p:nvGrpSpPr>
          <p:grpSpPr>
            <a:xfrm>
              <a:off x="4488300" y="99963"/>
              <a:ext cx="167400" cy="167400"/>
              <a:chOff x="3216925" y="225750"/>
              <a:chExt cx="167400" cy="167400"/>
            </a:xfrm>
          </p:grpSpPr>
          <p:cxnSp>
            <p:nvCxnSpPr>
              <p:cNvPr id="2487" name="Google Shape;248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88" name="Google Shape;248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489" name="Google Shape;2489;p49"/>
            <p:cNvGrpSpPr/>
            <p:nvPr/>
          </p:nvGrpSpPr>
          <p:grpSpPr>
            <a:xfrm>
              <a:off x="138975" y="2475913"/>
              <a:ext cx="167400" cy="167400"/>
              <a:chOff x="3216925" y="225750"/>
              <a:chExt cx="167400" cy="167400"/>
            </a:xfrm>
          </p:grpSpPr>
          <p:cxnSp>
            <p:nvCxnSpPr>
              <p:cNvPr id="2490" name="Google Shape;2490;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491" name="Google Shape;2491;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492" name="Google Shape;2492;p49"/>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49"/>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49"/>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49"/>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6" name="Google Shape;2496;p49"/>
            <p:cNvGrpSpPr/>
            <p:nvPr/>
          </p:nvGrpSpPr>
          <p:grpSpPr>
            <a:xfrm>
              <a:off x="825029" y="4885065"/>
              <a:ext cx="94726" cy="124298"/>
              <a:chOff x="850570" y="3419250"/>
              <a:chExt cx="59900" cy="78600"/>
            </a:xfrm>
          </p:grpSpPr>
          <p:sp>
            <p:nvSpPr>
              <p:cNvPr id="2497" name="Google Shape;2497;p49"/>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49"/>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9" name="Google Shape;2499;p49"/>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49"/>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49"/>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49"/>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3" name="Google Shape;2503;p49"/>
            <p:cNvGrpSpPr/>
            <p:nvPr/>
          </p:nvGrpSpPr>
          <p:grpSpPr>
            <a:xfrm rot="-3599965">
              <a:off x="7375742" y="131504"/>
              <a:ext cx="94724" cy="124296"/>
              <a:chOff x="754200" y="3419250"/>
              <a:chExt cx="59900" cy="78600"/>
            </a:xfrm>
          </p:grpSpPr>
          <p:sp>
            <p:nvSpPr>
              <p:cNvPr id="2504" name="Google Shape;2504;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6" name="Google Shape;2506;p49"/>
            <p:cNvGrpSpPr/>
            <p:nvPr/>
          </p:nvGrpSpPr>
          <p:grpSpPr>
            <a:xfrm>
              <a:off x="8806813" y="99975"/>
              <a:ext cx="167400" cy="167400"/>
              <a:chOff x="3216925" y="225750"/>
              <a:chExt cx="167400" cy="167400"/>
            </a:xfrm>
          </p:grpSpPr>
          <p:cxnSp>
            <p:nvCxnSpPr>
              <p:cNvPr id="2507" name="Google Shape;250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08" name="Google Shape;250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09" name="Google Shape;2509;p49"/>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49"/>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1" name="Google Shape;2511;p49"/>
            <p:cNvGrpSpPr/>
            <p:nvPr/>
          </p:nvGrpSpPr>
          <p:grpSpPr>
            <a:xfrm>
              <a:off x="8856929" y="1188340"/>
              <a:ext cx="94726" cy="124298"/>
              <a:chOff x="754200" y="3419250"/>
              <a:chExt cx="59900" cy="78600"/>
            </a:xfrm>
          </p:grpSpPr>
          <p:sp>
            <p:nvSpPr>
              <p:cNvPr id="2512" name="Google Shape;2512;p49"/>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49"/>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4" name="Google Shape;2514;p49"/>
            <p:cNvGrpSpPr/>
            <p:nvPr/>
          </p:nvGrpSpPr>
          <p:grpSpPr>
            <a:xfrm>
              <a:off x="8806813" y="2488038"/>
              <a:ext cx="167400" cy="167400"/>
              <a:chOff x="3216925" y="225750"/>
              <a:chExt cx="167400" cy="167400"/>
            </a:xfrm>
          </p:grpSpPr>
          <p:cxnSp>
            <p:nvCxnSpPr>
              <p:cNvPr id="2515" name="Google Shape;2515;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16" name="Google Shape;2516;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17" name="Google Shape;2517;p49"/>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49"/>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9" name="Google Shape;2519;p49"/>
            <p:cNvGrpSpPr/>
            <p:nvPr/>
          </p:nvGrpSpPr>
          <p:grpSpPr>
            <a:xfrm>
              <a:off x="7256729" y="4845940"/>
              <a:ext cx="94726" cy="124298"/>
              <a:chOff x="1043311" y="3419250"/>
              <a:chExt cx="59900" cy="78600"/>
            </a:xfrm>
          </p:grpSpPr>
          <p:sp>
            <p:nvSpPr>
              <p:cNvPr id="2520" name="Google Shape;2520;p49"/>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49"/>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22" name="Google Shape;2522;p49"/>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49"/>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49"/>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49"/>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6" name="Google Shape;2526;p49"/>
            <p:cNvGrpSpPr/>
            <p:nvPr/>
          </p:nvGrpSpPr>
          <p:grpSpPr>
            <a:xfrm>
              <a:off x="216500" y="4862425"/>
              <a:ext cx="167400" cy="167400"/>
              <a:chOff x="3216925" y="225750"/>
              <a:chExt cx="167400" cy="167400"/>
            </a:xfrm>
          </p:grpSpPr>
          <p:cxnSp>
            <p:nvCxnSpPr>
              <p:cNvPr id="2527" name="Google Shape;2527;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28" name="Google Shape;2528;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29" name="Google Shape;2529;p49"/>
            <p:cNvGrpSpPr/>
            <p:nvPr/>
          </p:nvGrpSpPr>
          <p:grpSpPr>
            <a:xfrm>
              <a:off x="4488300" y="4852438"/>
              <a:ext cx="167400" cy="167400"/>
              <a:chOff x="3216925" y="225750"/>
              <a:chExt cx="167400" cy="167400"/>
            </a:xfrm>
          </p:grpSpPr>
          <p:cxnSp>
            <p:nvCxnSpPr>
              <p:cNvPr id="2530" name="Google Shape;2530;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31" name="Google Shape;2531;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32" name="Google Shape;2532;p49"/>
            <p:cNvGrpSpPr/>
            <p:nvPr/>
          </p:nvGrpSpPr>
          <p:grpSpPr>
            <a:xfrm>
              <a:off x="8806813" y="4852450"/>
              <a:ext cx="167400" cy="167400"/>
              <a:chOff x="3216925" y="225750"/>
              <a:chExt cx="167400" cy="167400"/>
            </a:xfrm>
          </p:grpSpPr>
          <p:cxnSp>
            <p:nvCxnSpPr>
              <p:cNvPr id="2533" name="Google Shape;2533;p4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34" name="Google Shape;2534;p4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bg>
      <p:bgPr>
        <a:solidFill>
          <a:schemeClr val="dk1"/>
        </a:solidFill>
      </p:bgPr>
    </p:bg>
    <p:spTree>
      <p:nvGrpSpPr>
        <p:cNvPr id="2535" name="Shape 2535"/>
        <p:cNvGrpSpPr/>
        <p:nvPr/>
      </p:nvGrpSpPr>
      <p:grpSpPr>
        <a:xfrm>
          <a:off x="0" y="0"/>
          <a:ext cx="0" cy="0"/>
          <a:chOff x="0" y="0"/>
          <a:chExt cx="0" cy="0"/>
        </a:xfrm>
      </p:grpSpPr>
      <p:grpSp>
        <p:nvGrpSpPr>
          <p:cNvPr id="2536" name="Google Shape;2536;p50"/>
          <p:cNvGrpSpPr/>
          <p:nvPr/>
        </p:nvGrpSpPr>
        <p:grpSpPr>
          <a:xfrm>
            <a:off x="137000" y="99118"/>
            <a:ext cx="8837213" cy="4930707"/>
            <a:chOff x="137000" y="99118"/>
            <a:chExt cx="8837213" cy="4930707"/>
          </a:xfrm>
        </p:grpSpPr>
        <p:grpSp>
          <p:nvGrpSpPr>
            <p:cNvPr id="2537" name="Google Shape;2537;p50"/>
            <p:cNvGrpSpPr/>
            <p:nvPr/>
          </p:nvGrpSpPr>
          <p:grpSpPr>
            <a:xfrm flipH="1" rot="-6300016">
              <a:off x="7914334" y="131504"/>
              <a:ext cx="94725" cy="124297"/>
              <a:chOff x="754200" y="3419250"/>
              <a:chExt cx="59900" cy="78600"/>
            </a:xfrm>
          </p:grpSpPr>
          <p:sp>
            <p:nvSpPr>
              <p:cNvPr id="2538" name="Google Shape;2538;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0" name="Google Shape;2540;p50"/>
            <p:cNvGrpSpPr/>
            <p:nvPr/>
          </p:nvGrpSpPr>
          <p:grpSpPr>
            <a:xfrm flipH="1">
              <a:off x="8727313" y="109950"/>
              <a:ext cx="167400" cy="167400"/>
              <a:chOff x="3216925" y="225750"/>
              <a:chExt cx="167400" cy="167400"/>
            </a:xfrm>
          </p:grpSpPr>
          <p:cxnSp>
            <p:nvCxnSpPr>
              <p:cNvPr id="2541" name="Google Shape;2541;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2" name="Google Shape;2542;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43" name="Google Shape;2543;p50"/>
            <p:cNvGrpSpPr/>
            <p:nvPr/>
          </p:nvGrpSpPr>
          <p:grpSpPr>
            <a:xfrm flipH="1">
              <a:off x="4455513" y="99963"/>
              <a:ext cx="167400" cy="167400"/>
              <a:chOff x="3216925" y="225750"/>
              <a:chExt cx="167400" cy="167400"/>
            </a:xfrm>
          </p:grpSpPr>
          <p:cxnSp>
            <p:nvCxnSpPr>
              <p:cNvPr id="2544" name="Google Shape;254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5" name="Google Shape;254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46" name="Google Shape;2546;p50"/>
            <p:cNvGrpSpPr/>
            <p:nvPr/>
          </p:nvGrpSpPr>
          <p:grpSpPr>
            <a:xfrm flipH="1">
              <a:off x="8804838" y="2475913"/>
              <a:ext cx="167400" cy="167400"/>
              <a:chOff x="3216925" y="225750"/>
              <a:chExt cx="167400" cy="167400"/>
            </a:xfrm>
          </p:grpSpPr>
          <p:cxnSp>
            <p:nvCxnSpPr>
              <p:cNvPr id="2547" name="Google Shape;254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8" name="Google Shape;254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49" name="Google Shape;2549;p50"/>
            <p:cNvSpPr/>
            <p:nvPr/>
          </p:nvSpPr>
          <p:spPr>
            <a:xfrm flipH="1">
              <a:off x="88002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50"/>
            <p:cNvSpPr/>
            <p:nvPr/>
          </p:nvSpPr>
          <p:spPr>
            <a:xfrm flipH="1">
              <a:off x="8800213"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50"/>
            <p:cNvSpPr/>
            <p:nvPr/>
          </p:nvSpPr>
          <p:spPr>
            <a:xfrm flipH="1">
              <a:off x="8952613"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50"/>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3" name="Google Shape;2553;p50"/>
            <p:cNvGrpSpPr/>
            <p:nvPr/>
          </p:nvGrpSpPr>
          <p:grpSpPr>
            <a:xfrm flipH="1">
              <a:off x="8191458" y="4885065"/>
              <a:ext cx="94726" cy="124298"/>
              <a:chOff x="850570" y="3419250"/>
              <a:chExt cx="59900" cy="78600"/>
            </a:xfrm>
          </p:grpSpPr>
          <p:sp>
            <p:nvSpPr>
              <p:cNvPr id="2554" name="Google Shape;2554;p50"/>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50"/>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6" name="Google Shape;2556;p50"/>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50"/>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50"/>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50"/>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0" name="Google Shape;2560;p50"/>
            <p:cNvGrpSpPr/>
            <p:nvPr/>
          </p:nvGrpSpPr>
          <p:grpSpPr>
            <a:xfrm flipH="1" rot="3599965">
              <a:off x="1640746" y="131504"/>
              <a:ext cx="94724" cy="124296"/>
              <a:chOff x="754200" y="3419250"/>
              <a:chExt cx="59900" cy="78600"/>
            </a:xfrm>
          </p:grpSpPr>
          <p:sp>
            <p:nvSpPr>
              <p:cNvPr id="2561" name="Google Shape;2561;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3" name="Google Shape;2563;p50"/>
            <p:cNvGrpSpPr/>
            <p:nvPr/>
          </p:nvGrpSpPr>
          <p:grpSpPr>
            <a:xfrm flipH="1">
              <a:off x="137000" y="99975"/>
              <a:ext cx="167400" cy="167400"/>
              <a:chOff x="3216925" y="225750"/>
              <a:chExt cx="167400" cy="167400"/>
            </a:xfrm>
          </p:grpSpPr>
          <p:cxnSp>
            <p:nvCxnSpPr>
              <p:cNvPr id="2564" name="Google Shape;256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65" name="Google Shape;256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66" name="Google Shape;2566;p50"/>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50"/>
            <p:cNvSpPr/>
            <p:nvPr/>
          </p:nvSpPr>
          <p:spPr>
            <a:xfrm flipH="1">
              <a:off x="189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8" name="Google Shape;2568;p50"/>
            <p:cNvGrpSpPr/>
            <p:nvPr/>
          </p:nvGrpSpPr>
          <p:grpSpPr>
            <a:xfrm flipH="1">
              <a:off x="159558" y="1188340"/>
              <a:ext cx="94726" cy="124298"/>
              <a:chOff x="754200" y="3419250"/>
              <a:chExt cx="59900" cy="78600"/>
            </a:xfrm>
          </p:grpSpPr>
          <p:sp>
            <p:nvSpPr>
              <p:cNvPr id="2569" name="Google Shape;2569;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1" name="Google Shape;2571;p50"/>
            <p:cNvGrpSpPr/>
            <p:nvPr/>
          </p:nvGrpSpPr>
          <p:grpSpPr>
            <a:xfrm flipH="1">
              <a:off x="137000" y="2488038"/>
              <a:ext cx="167400" cy="167400"/>
              <a:chOff x="3216925" y="225750"/>
              <a:chExt cx="167400" cy="167400"/>
            </a:xfrm>
          </p:grpSpPr>
          <p:cxnSp>
            <p:nvCxnSpPr>
              <p:cNvPr id="2572" name="Google Shape;2572;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73" name="Google Shape;2573;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74" name="Google Shape;2574;p50"/>
            <p:cNvSpPr/>
            <p:nvPr/>
          </p:nvSpPr>
          <p:spPr>
            <a:xfrm flipH="1">
              <a:off x="189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50"/>
            <p:cNvSpPr/>
            <p:nvPr/>
          </p:nvSpPr>
          <p:spPr>
            <a:xfrm flipH="1">
              <a:off x="8754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6" name="Google Shape;2576;p50"/>
            <p:cNvGrpSpPr/>
            <p:nvPr/>
          </p:nvGrpSpPr>
          <p:grpSpPr>
            <a:xfrm flipH="1">
              <a:off x="1759758" y="4845940"/>
              <a:ext cx="94726" cy="124298"/>
              <a:chOff x="1043311" y="3419250"/>
              <a:chExt cx="59900" cy="78600"/>
            </a:xfrm>
          </p:grpSpPr>
          <p:sp>
            <p:nvSpPr>
              <p:cNvPr id="2577" name="Google Shape;2577;p50"/>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50"/>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9" name="Google Shape;2579;p50"/>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50"/>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50"/>
            <p:cNvSpPr/>
            <p:nvPr/>
          </p:nvSpPr>
          <p:spPr>
            <a:xfrm flipH="1">
              <a:off x="7123813"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50"/>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3" name="Google Shape;2583;p50"/>
            <p:cNvGrpSpPr/>
            <p:nvPr/>
          </p:nvGrpSpPr>
          <p:grpSpPr>
            <a:xfrm flipH="1">
              <a:off x="8727313" y="4862425"/>
              <a:ext cx="167400" cy="167400"/>
              <a:chOff x="3216925" y="225750"/>
              <a:chExt cx="167400" cy="167400"/>
            </a:xfrm>
          </p:grpSpPr>
          <p:cxnSp>
            <p:nvCxnSpPr>
              <p:cNvPr id="2584" name="Google Shape;2584;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85" name="Google Shape;2585;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86" name="Google Shape;2586;p50"/>
            <p:cNvGrpSpPr/>
            <p:nvPr/>
          </p:nvGrpSpPr>
          <p:grpSpPr>
            <a:xfrm flipH="1">
              <a:off x="4455513" y="4852438"/>
              <a:ext cx="167400" cy="167400"/>
              <a:chOff x="3216925" y="225750"/>
              <a:chExt cx="167400" cy="167400"/>
            </a:xfrm>
          </p:grpSpPr>
          <p:cxnSp>
            <p:nvCxnSpPr>
              <p:cNvPr id="2587" name="Google Shape;258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88" name="Google Shape;258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589" name="Google Shape;2589;p50"/>
            <p:cNvGrpSpPr/>
            <p:nvPr/>
          </p:nvGrpSpPr>
          <p:grpSpPr>
            <a:xfrm flipH="1">
              <a:off x="137000" y="4852450"/>
              <a:ext cx="167400" cy="167400"/>
              <a:chOff x="3216925" y="225750"/>
              <a:chExt cx="167400" cy="167400"/>
            </a:xfrm>
          </p:grpSpPr>
          <p:cxnSp>
            <p:nvCxnSpPr>
              <p:cNvPr id="2590" name="Google Shape;2590;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91" name="Google Shape;2591;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92" name="Google Shape;2592;p50"/>
            <p:cNvSpPr/>
            <p:nvPr/>
          </p:nvSpPr>
          <p:spPr>
            <a:xfrm flipH="1" rot="10800000">
              <a:off x="992188"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3" name="Google Shape;2593;p50"/>
            <p:cNvGrpSpPr/>
            <p:nvPr/>
          </p:nvGrpSpPr>
          <p:grpSpPr>
            <a:xfrm flipH="1" rot="10800000">
              <a:off x="949116" y="3326797"/>
              <a:ext cx="94726" cy="124298"/>
              <a:chOff x="754200" y="3419250"/>
              <a:chExt cx="59900" cy="78600"/>
            </a:xfrm>
          </p:grpSpPr>
          <p:sp>
            <p:nvSpPr>
              <p:cNvPr id="2594" name="Google Shape;2594;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50"/>
            <p:cNvGrpSpPr/>
            <p:nvPr/>
          </p:nvGrpSpPr>
          <p:grpSpPr>
            <a:xfrm flipH="1" rot="10800000">
              <a:off x="899000" y="1450598"/>
              <a:ext cx="167400" cy="167400"/>
              <a:chOff x="3216925" y="225750"/>
              <a:chExt cx="167400" cy="167400"/>
            </a:xfrm>
          </p:grpSpPr>
          <p:cxnSp>
            <p:nvCxnSpPr>
              <p:cNvPr id="2597" name="Google Shape;2597;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98" name="Google Shape;2598;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99" name="Google Shape;2599;p50"/>
            <p:cNvSpPr/>
            <p:nvPr/>
          </p:nvSpPr>
          <p:spPr>
            <a:xfrm flipH="1" rot="10800000">
              <a:off x="992188"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50"/>
            <p:cNvSpPr/>
            <p:nvPr/>
          </p:nvSpPr>
          <p:spPr>
            <a:xfrm flipH="1">
              <a:off x="8091613"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01" name="Google Shape;2601;p50"/>
            <p:cNvGrpSpPr/>
            <p:nvPr/>
          </p:nvGrpSpPr>
          <p:grpSpPr>
            <a:xfrm flipH="1">
              <a:off x="8061558" y="1188340"/>
              <a:ext cx="94726" cy="124298"/>
              <a:chOff x="754200" y="3419250"/>
              <a:chExt cx="59900" cy="78600"/>
            </a:xfrm>
          </p:grpSpPr>
          <p:sp>
            <p:nvSpPr>
              <p:cNvPr id="2602" name="Google Shape;2602;p50"/>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50"/>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4" name="Google Shape;2604;p50"/>
            <p:cNvGrpSpPr/>
            <p:nvPr/>
          </p:nvGrpSpPr>
          <p:grpSpPr>
            <a:xfrm flipH="1">
              <a:off x="8039000" y="3021438"/>
              <a:ext cx="167400" cy="167400"/>
              <a:chOff x="3216925" y="225750"/>
              <a:chExt cx="167400" cy="167400"/>
            </a:xfrm>
          </p:grpSpPr>
          <p:cxnSp>
            <p:nvCxnSpPr>
              <p:cNvPr id="2605" name="Google Shape;2605;p50"/>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06" name="Google Shape;2606;p50"/>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07" name="Google Shape;2607;p50"/>
            <p:cNvSpPr/>
            <p:nvPr/>
          </p:nvSpPr>
          <p:spPr>
            <a:xfrm flipH="1">
              <a:off x="8091613"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50"/>
            <p:cNvSpPr/>
            <p:nvPr/>
          </p:nvSpPr>
          <p:spPr>
            <a:xfrm flipH="1">
              <a:off x="31614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50"/>
            <p:cNvSpPr/>
            <p:nvPr/>
          </p:nvSpPr>
          <p:spPr>
            <a:xfrm flipH="1">
              <a:off x="2399413" y="556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50"/>
            <p:cNvSpPr/>
            <p:nvPr/>
          </p:nvSpPr>
          <p:spPr>
            <a:xfrm flipH="1">
              <a:off x="6514213" y="70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50"/>
            <p:cNvSpPr/>
            <p:nvPr/>
          </p:nvSpPr>
          <p:spPr>
            <a:xfrm flipH="1">
              <a:off x="5752213" y="63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50"/>
            <p:cNvSpPr/>
            <p:nvPr/>
          </p:nvSpPr>
          <p:spPr>
            <a:xfrm flipH="1">
              <a:off x="65142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50"/>
            <p:cNvSpPr/>
            <p:nvPr/>
          </p:nvSpPr>
          <p:spPr>
            <a:xfrm flipH="1">
              <a:off x="5447413" y="459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50"/>
            <p:cNvSpPr/>
            <p:nvPr/>
          </p:nvSpPr>
          <p:spPr>
            <a:xfrm flipH="1">
              <a:off x="36186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50"/>
            <p:cNvSpPr/>
            <p:nvPr/>
          </p:nvSpPr>
          <p:spPr>
            <a:xfrm flipH="1">
              <a:off x="2551813" y="4518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8" name="Shape 198"/>
        <p:cNvGrpSpPr/>
        <p:nvPr/>
      </p:nvGrpSpPr>
      <p:grpSpPr>
        <a:xfrm>
          <a:off x="0" y="0"/>
          <a:ext cx="0" cy="0"/>
          <a:chOff x="0" y="0"/>
          <a:chExt cx="0" cy="0"/>
        </a:xfrm>
      </p:grpSpPr>
      <p:sp>
        <p:nvSpPr>
          <p:cNvPr id="199" name="Google Shape;199;p6"/>
          <p:cNvSpPr/>
          <p:nvPr/>
        </p:nvSpPr>
        <p:spPr>
          <a:xfrm>
            <a:off x="6549400" y="-21038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519175" y="240220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6"/>
          <p:cNvPicPr preferRelativeResize="0"/>
          <p:nvPr/>
        </p:nvPicPr>
        <p:blipFill rotWithShape="1">
          <a:blip r:embed="rId2">
            <a:alphaModFix/>
          </a:blip>
          <a:srcRect b="0" l="0" r="0" t="0"/>
          <a:stretch/>
        </p:blipFill>
        <p:spPr>
          <a:xfrm>
            <a:off x="-259350" y="3470262"/>
            <a:ext cx="2143799" cy="2146949"/>
          </a:xfrm>
          <a:prstGeom prst="rect">
            <a:avLst/>
          </a:prstGeom>
          <a:noFill/>
          <a:ln>
            <a:noFill/>
          </a:ln>
        </p:spPr>
      </p:pic>
      <p:grpSp>
        <p:nvGrpSpPr>
          <p:cNvPr id="202" name="Google Shape;202;p6"/>
          <p:cNvGrpSpPr/>
          <p:nvPr/>
        </p:nvGrpSpPr>
        <p:grpSpPr>
          <a:xfrm>
            <a:off x="353575" y="250368"/>
            <a:ext cx="8154125" cy="4436832"/>
            <a:chOff x="353575" y="250368"/>
            <a:chExt cx="8154125" cy="4436832"/>
          </a:xfrm>
        </p:grpSpPr>
        <p:grpSp>
          <p:nvGrpSpPr>
            <p:cNvPr id="203" name="Google Shape;203;p6"/>
            <p:cNvGrpSpPr/>
            <p:nvPr/>
          </p:nvGrpSpPr>
          <p:grpSpPr>
            <a:xfrm>
              <a:off x="8340300" y="456300"/>
              <a:ext cx="167400" cy="167400"/>
              <a:chOff x="3216925" y="225750"/>
              <a:chExt cx="167400" cy="167400"/>
            </a:xfrm>
          </p:grpSpPr>
          <p:cxnSp>
            <p:nvCxnSpPr>
              <p:cNvPr id="204" name="Google Shape;204;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05" name="Google Shape;205;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06" name="Google Shape;206;p6"/>
            <p:cNvGrpSpPr/>
            <p:nvPr/>
          </p:nvGrpSpPr>
          <p:grpSpPr>
            <a:xfrm rot="-3599965">
              <a:off x="8376642" y="915879"/>
              <a:ext cx="94724" cy="124296"/>
              <a:chOff x="754200" y="3419250"/>
              <a:chExt cx="59900" cy="78600"/>
            </a:xfrm>
          </p:grpSpPr>
          <p:sp>
            <p:nvSpPr>
              <p:cNvPr id="207" name="Google Shape;20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6"/>
            <p:cNvGrpSpPr/>
            <p:nvPr/>
          </p:nvGrpSpPr>
          <p:grpSpPr>
            <a:xfrm rot="6300016">
              <a:off x="7930979" y="477854"/>
              <a:ext cx="94725" cy="124297"/>
              <a:chOff x="754200" y="3419250"/>
              <a:chExt cx="59900" cy="78600"/>
            </a:xfrm>
          </p:grpSpPr>
          <p:sp>
            <p:nvSpPr>
              <p:cNvPr id="210" name="Google Shape;210;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6"/>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 name="Google Shape;213;p6"/>
            <p:cNvGrpSpPr/>
            <p:nvPr/>
          </p:nvGrpSpPr>
          <p:grpSpPr>
            <a:xfrm>
              <a:off x="2174125" y="1257250"/>
              <a:ext cx="167400" cy="167400"/>
              <a:chOff x="3216925" y="225750"/>
              <a:chExt cx="167400" cy="167400"/>
            </a:xfrm>
          </p:grpSpPr>
          <p:cxnSp>
            <p:nvCxnSpPr>
              <p:cNvPr id="214" name="Google Shape;214;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15" name="Google Shape;215;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16" name="Google Shape;216;p6"/>
            <p:cNvGrpSpPr/>
            <p:nvPr/>
          </p:nvGrpSpPr>
          <p:grpSpPr>
            <a:xfrm rot="-3599965">
              <a:off x="892867" y="2804104"/>
              <a:ext cx="94724" cy="124296"/>
              <a:chOff x="754200" y="3419250"/>
              <a:chExt cx="59900" cy="78600"/>
            </a:xfrm>
          </p:grpSpPr>
          <p:sp>
            <p:nvSpPr>
              <p:cNvPr id="217" name="Google Shape;21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
            <p:cNvGrpSpPr/>
            <p:nvPr/>
          </p:nvGrpSpPr>
          <p:grpSpPr>
            <a:xfrm rot="6300016">
              <a:off x="447204" y="2289879"/>
              <a:ext cx="94725" cy="124297"/>
              <a:chOff x="754200" y="3419250"/>
              <a:chExt cx="59900" cy="78600"/>
            </a:xfrm>
          </p:grpSpPr>
          <p:sp>
            <p:nvSpPr>
              <p:cNvPr id="220" name="Google Shape;220;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 name="Google Shape;222;p6"/>
            <p:cNvSpPr/>
            <p:nvPr/>
          </p:nvSpPr>
          <p:spPr>
            <a:xfrm>
              <a:off x="1877575" y="2002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6"/>
            <p:cNvGrpSpPr/>
            <p:nvPr/>
          </p:nvGrpSpPr>
          <p:grpSpPr>
            <a:xfrm rot="1800035">
              <a:off x="7942533" y="4481570"/>
              <a:ext cx="94724" cy="124296"/>
              <a:chOff x="754200" y="3419250"/>
              <a:chExt cx="59900" cy="78600"/>
            </a:xfrm>
          </p:grpSpPr>
          <p:sp>
            <p:nvSpPr>
              <p:cNvPr id="224" name="Google Shape;224;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6"/>
            <p:cNvGrpSpPr/>
            <p:nvPr/>
          </p:nvGrpSpPr>
          <p:grpSpPr>
            <a:xfrm rot="-9899984">
              <a:off x="8380558" y="4035906"/>
              <a:ext cx="94725" cy="124297"/>
              <a:chOff x="754200" y="3419250"/>
              <a:chExt cx="59900" cy="78600"/>
            </a:xfrm>
          </p:grpSpPr>
          <p:sp>
            <p:nvSpPr>
              <p:cNvPr id="227" name="Google Shape;227;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 name="Google Shape;229;p6"/>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6"/>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6"/>
            <p:cNvGrpSpPr/>
            <p:nvPr/>
          </p:nvGrpSpPr>
          <p:grpSpPr>
            <a:xfrm>
              <a:off x="2174125" y="4519800"/>
              <a:ext cx="167400" cy="167400"/>
              <a:chOff x="3216925" y="225750"/>
              <a:chExt cx="167400" cy="167400"/>
            </a:xfrm>
          </p:grpSpPr>
          <p:cxnSp>
            <p:nvCxnSpPr>
              <p:cNvPr id="232" name="Google Shape;232;p6"/>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33" name="Google Shape;233;p6"/>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34" name="Google Shape;234;p6"/>
            <p:cNvGrpSpPr/>
            <p:nvPr/>
          </p:nvGrpSpPr>
          <p:grpSpPr>
            <a:xfrm rot="3599965">
              <a:off x="1056881" y="2213687"/>
              <a:ext cx="94724" cy="124296"/>
              <a:chOff x="754200" y="3419250"/>
              <a:chExt cx="59900" cy="78600"/>
            </a:xfrm>
          </p:grpSpPr>
          <p:sp>
            <p:nvSpPr>
              <p:cNvPr id="235" name="Google Shape;235;p6"/>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6"/>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6"/>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6"/>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6"/>
          <p:cNvSpPr txBox="1"/>
          <p:nvPr>
            <p:ph type="title"/>
          </p:nvPr>
        </p:nvSpPr>
        <p:spPr>
          <a:xfrm>
            <a:off x="4572000" y="1439700"/>
            <a:ext cx="3810000" cy="166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0" name="Google Shape;240;p6"/>
          <p:cNvSpPr txBox="1"/>
          <p:nvPr>
            <p:ph idx="2" type="title"/>
          </p:nvPr>
        </p:nvSpPr>
        <p:spPr>
          <a:xfrm>
            <a:off x="2867525" y="1851000"/>
            <a:ext cx="14640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41" name="Google Shape;241;p6"/>
          <p:cNvSpPr txBox="1"/>
          <p:nvPr>
            <p:ph idx="1" type="subTitle"/>
          </p:nvPr>
        </p:nvSpPr>
        <p:spPr>
          <a:xfrm>
            <a:off x="4577650" y="3104100"/>
            <a:ext cx="2741700" cy="59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bg>
      <p:bgPr>
        <a:solidFill>
          <a:schemeClr val="dk1"/>
        </a:solidFill>
      </p:bgPr>
    </p:bg>
    <p:spTree>
      <p:nvGrpSpPr>
        <p:cNvPr id="2616" name="Shape 2616"/>
        <p:cNvGrpSpPr/>
        <p:nvPr/>
      </p:nvGrpSpPr>
      <p:grpSpPr>
        <a:xfrm>
          <a:off x="0" y="0"/>
          <a:ext cx="0" cy="0"/>
          <a:chOff x="0" y="0"/>
          <a:chExt cx="0" cy="0"/>
        </a:xfrm>
      </p:grpSpPr>
      <p:sp>
        <p:nvSpPr>
          <p:cNvPr id="2617" name="Google Shape;2617;p51"/>
          <p:cNvSpPr/>
          <p:nvPr/>
        </p:nvSpPr>
        <p:spPr>
          <a:xfrm rot="3600076">
            <a:off x="-696681" y="-63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8" name="Google Shape;2618;p51"/>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grpSp>
        <p:nvGrpSpPr>
          <p:cNvPr id="2619" name="Google Shape;2619;p51"/>
          <p:cNvGrpSpPr/>
          <p:nvPr/>
        </p:nvGrpSpPr>
        <p:grpSpPr>
          <a:xfrm>
            <a:off x="137000" y="99118"/>
            <a:ext cx="8757713" cy="4930707"/>
            <a:chOff x="137000" y="99118"/>
            <a:chExt cx="8757713" cy="4930707"/>
          </a:xfrm>
        </p:grpSpPr>
        <p:grpSp>
          <p:nvGrpSpPr>
            <p:cNvPr id="2620" name="Google Shape;2620;p51"/>
            <p:cNvGrpSpPr/>
            <p:nvPr/>
          </p:nvGrpSpPr>
          <p:grpSpPr>
            <a:xfrm flipH="1" rot="-6300016">
              <a:off x="7914334" y="131504"/>
              <a:ext cx="94725" cy="124297"/>
              <a:chOff x="754200" y="3419250"/>
              <a:chExt cx="59900" cy="78600"/>
            </a:xfrm>
          </p:grpSpPr>
          <p:sp>
            <p:nvSpPr>
              <p:cNvPr id="2621" name="Google Shape;2621;p5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5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3" name="Google Shape;2623;p51"/>
            <p:cNvGrpSpPr/>
            <p:nvPr/>
          </p:nvGrpSpPr>
          <p:grpSpPr>
            <a:xfrm flipH="1">
              <a:off x="8727313" y="109950"/>
              <a:ext cx="167400" cy="167400"/>
              <a:chOff x="3216925" y="225750"/>
              <a:chExt cx="167400" cy="167400"/>
            </a:xfrm>
          </p:grpSpPr>
          <p:cxnSp>
            <p:nvCxnSpPr>
              <p:cNvPr id="2624" name="Google Shape;2624;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25" name="Google Shape;2625;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26" name="Google Shape;2626;p51"/>
            <p:cNvGrpSpPr/>
            <p:nvPr/>
          </p:nvGrpSpPr>
          <p:grpSpPr>
            <a:xfrm flipH="1">
              <a:off x="4455513" y="99963"/>
              <a:ext cx="167400" cy="167400"/>
              <a:chOff x="3216925" y="225750"/>
              <a:chExt cx="167400" cy="167400"/>
            </a:xfrm>
          </p:grpSpPr>
          <p:cxnSp>
            <p:nvCxnSpPr>
              <p:cNvPr id="2627" name="Google Shape;2627;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28" name="Google Shape;2628;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29" name="Google Shape;2629;p51"/>
            <p:cNvSpPr/>
            <p:nvPr/>
          </p:nvSpPr>
          <p:spPr>
            <a:xfrm flipH="1">
              <a:off x="8800213"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0" name="Google Shape;2630;p51"/>
            <p:cNvGrpSpPr/>
            <p:nvPr/>
          </p:nvGrpSpPr>
          <p:grpSpPr>
            <a:xfrm flipH="1">
              <a:off x="8191458" y="4885065"/>
              <a:ext cx="94726" cy="124298"/>
              <a:chOff x="850570" y="3419250"/>
              <a:chExt cx="59900" cy="78600"/>
            </a:xfrm>
          </p:grpSpPr>
          <p:sp>
            <p:nvSpPr>
              <p:cNvPr id="2631" name="Google Shape;2631;p51"/>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51"/>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3" name="Google Shape;2633;p51"/>
            <p:cNvSpPr/>
            <p:nvPr/>
          </p:nvSpPr>
          <p:spPr>
            <a:xfrm flipH="1">
              <a:off x="62094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51"/>
            <p:cNvSpPr/>
            <p:nvPr/>
          </p:nvSpPr>
          <p:spPr>
            <a:xfrm flipH="1">
              <a:off x="4990213"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51"/>
            <p:cNvSpPr/>
            <p:nvPr/>
          </p:nvSpPr>
          <p:spPr>
            <a:xfrm flipH="1">
              <a:off x="3847213"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51"/>
            <p:cNvSpPr/>
            <p:nvPr/>
          </p:nvSpPr>
          <p:spPr>
            <a:xfrm flipH="1">
              <a:off x="3085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7" name="Google Shape;2637;p51"/>
            <p:cNvGrpSpPr/>
            <p:nvPr/>
          </p:nvGrpSpPr>
          <p:grpSpPr>
            <a:xfrm flipH="1" rot="3599965">
              <a:off x="1640746" y="131504"/>
              <a:ext cx="94724" cy="124296"/>
              <a:chOff x="754200" y="3419250"/>
              <a:chExt cx="59900" cy="78600"/>
            </a:xfrm>
          </p:grpSpPr>
          <p:sp>
            <p:nvSpPr>
              <p:cNvPr id="2638" name="Google Shape;2638;p51"/>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51"/>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0" name="Google Shape;2640;p51"/>
            <p:cNvGrpSpPr/>
            <p:nvPr/>
          </p:nvGrpSpPr>
          <p:grpSpPr>
            <a:xfrm flipH="1">
              <a:off x="137000" y="99975"/>
              <a:ext cx="167400" cy="167400"/>
              <a:chOff x="3216925" y="225750"/>
              <a:chExt cx="167400" cy="167400"/>
            </a:xfrm>
          </p:grpSpPr>
          <p:cxnSp>
            <p:nvCxnSpPr>
              <p:cNvPr id="2641" name="Google Shape;2641;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42" name="Google Shape;2642;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43" name="Google Shape;2643;p51"/>
            <p:cNvSpPr/>
            <p:nvPr/>
          </p:nvSpPr>
          <p:spPr>
            <a:xfrm flipH="1">
              <a:off x="1180213"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4" name="Google Shape;2644;p51"/>
            <p:cNvGrpSpPr/>
            <p:nvPr/>
          </p:nvGrpSpPr>
          <p:grpSpPr>
            <a:xfrm flipH="1">
              <a:off x="1759758" y="4845940"/>
              <a:ext cx="94726" cy="124298"/>
              <a:chOff x="1043311" y="3419250"/>
              <a:chExt cx="59900" cy="78600"/>
            </a:xfrm>
          </p:grpSpPr>
          <p:sp>
            <p:nvSpPr>
              <p:cNvPr id="2645" name="Google Shape;2645;p51"/>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51"/>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7" name="Google Shape;2647;p51"/>
            <p:cNvSpPr/>
            <p:nvPr/>
          </p:nvSpPr>
          <p:spPr>
            <a:xfrm flipH="1">
              <a:off x="31614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51"/>
            <p:cNvSpPr/>
            <p:nvPr/>
          </p:nvSpPr>
          <p:spPr>
            <a:xfrm flipH="1">
              <a:off x="4914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51"/>
            <p:cNvSpPr/>
            <p:nvPr/>
          </p:nvSpPr>
          <p:spPr>
            <a:xfrm flipH="1">
              <a:off x="6057013"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0" name="Google Shape;2650;p51"/>
            <p:cNvGrpSpPr/>
            <p:nvPr/>
          </p:nvGrpSpPr>
          <p:grpSpPr>
            <a:xfrm flipH="1">
              <a:off x="8727313" y="4862425"/>
              <a:ext cx="167400" cy="167400"/>
              <a:chOff x="3216925" y="225750"/>
              <a:chExt cx="167400" cy="167400"/>
            </a:xfrm>
          </p:grpSpPr>
          <p:cxnSp>
            <p:nvCxnSpPr>
              <p:cNvPr id="2651" name="Google Shape;2651;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2" name="Google Shape;2652;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53" name="Google Shape;2653;p51"/>
            <p:cNvGrpSpPr/>
            <p:nvPr/>
          </p:nvGrpSpPr>
          <p:grpSpPr>
            <a:xfrm flipH="1">
              <a:off x="4455513" y="4852438"/>
              <a:ext cx="167400" cy="167400"/>
              <a:chOff x="3216925" y="225750"/>
              <a:chExt cx="167400" cy="167400"/>
            </a:xfrm>
          </p:grpSpPr>
          <p:cxnSp>
            <p:nvCxnSpPr>
              <p:cNvPr id="2654" name="Google Shape;2654;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5" name="Google Shape;2655;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56" name="Google Shape;2656;p51"/>
            <p:cNvGrpSpPr/>
            <p:nvPr/>
          </p:nvGrpSpPr>
          <p:grpSpPr>
            <a:xfrm flipH="1">
              <a:off x="137000" y="4852450"/>
              <a:ext cx="167400" cy="167400"/>
              <a:chOff x="3216925" y="225750"/>
              <a:chExt cx="167400" cy="167400"/>
            </a:xfrm>
          </p:grpSpPr>
          <p:cxnSp>
            <p:nvCxnSpPr>
              <p:cNvPr id="2657" name="Google Shape;2657;p51"/>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58" name="Google Shape;2658;p51"/>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659" name="Google Shape;2659;p51"/>
          <p:cNvSpPr/>
          <p:nvPr/>
        </p:nvSpPr>
        <p:spPr>
          <a:xfrm rot="3600076">
            <a:off x="6751344" y="218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0" name="Google Shape;2660;p51"/>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bg>
      <p:bgPr>
        <a:solidFill>
          <a:schemeClr val="dk1"/>
        </a:solidFill>
      </p:bgPr>
    </p:bg>
    <p:spTree>
      <p:nvGrpSpPr>
        <p:cNvPr id="2661" name="Shape 2661"/>
        <p:cNvGrpSpPr/>
        <p:nvPr/>
      </p:nvGrpSpPr>
      <p:grpSpPr>
        <a:xfrm>
          <a:off x="0" y="0"/>
          <a:ext cx="0" cy="0"/>
          <a:chOff x="0" y="0"/>
          <a:chExt cx="0" cy="0"/>
        </a:xfrm>
      </p:grpSpPr>
      <p:pic>
        <p:nvPicPr>
          <p:cNvPr id="2662" name="Google Shape;2662;p52"/>
          <p:cNvPicPr preferRelativeResize="0"/>
          <p:nvPr/>
        </p:nvPicPr>
        <p:blipFill rotWithShape="1">
          <a:blip r:embed="rId2">
            <a:alphaModFix/>
          </a:blip>
          <a:srcRect b="0" l="0" r="0" t="0"/>
          <a:stretch/>
        </p:blipFill>
        <p:spPr>
          <a:xfrm>
            <a:off x="661950" y="1498287"/>
            <a:ext cx="2143799" cy="2146949"/>
          </a:xfrm>
          <a:prstGeom prst="rect">
            <a:avLst/>
          </a:prstGeom>
          <a:noFill/>
          <a:ln>
            <a:noFill/>
          </a:ln>
        </p:spPr>
      </p:pic>
      <p:pic>
        <p:nvPicPr>
          <p:cNvPr id="2663" name="Google Shape;2663;p52"/>
          <p:cNvPicPr preferRelativeResize="0"/>
          <p:nvPr/>
        </p:nvPicPr>
        <p:blipFill rotWithShape="1">
          <a:blip r:embed="rId2">
            <a:alphaModFix/>
          </a:blip>
          <a:srcRect b="0" l="0" r="0" t="0"/>
          <a:stretch/>
        </p:blipFill>
        <p:spPr>
          <a:xfrm>
            <a:off x="6225975" y="1498287"/>
            <a:ext cx="2143799" cy="2146949"/>
          </a:xfrm>
          <a:prstGeom prst="rect">
            <a:avLst/>
          </a:prstGeom>
          <a:noFill/>
          <a:ln>
            <a:noFill/>
          </a:ln>
        </p:spPr>
      </p:pic>
      <p:sp>
        <p:nvSpPr>
          <p:cNvPr id="2664" name="Google Shape;2664;p52"/>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5" name="Google Shape;2665;p52"/>
          <p:cNvGrpSpPr/>
          <p:nvPr/>
        </p:nvGrpSpPr>
        <p:grpSpPr>
          <a:xfrm flipH="1">
            <a:off x="137000" y="99118"/>
            <a:ext cx="8837213" cy="4930707"/>
            <a:chOff x="137000" y="99118"/>
            <a:chExt cx="8837213" cy="4930707"/>
          </a:xfrm>
        </p:grpSpPr>
        <p:grpSp>
          <p:nvGrpSpPr>
            <p:cNvPr id="2666" name="Google Shape;2666;p52"/>
            <p:cNvGrpSpPr/>
            <p:nvPr/>
          </p:nvGrpSpPr>
          <p:grpSpPr>
            <a:xfrm rot="6300016">
              <a:off x="1102154" y="131504"/>
              <a:ext cx="94725" cy="124297"/>
              <a:chOff x="754200" y="3419250"/>
              <a:chExt cx="59900" cy="78600"/>
            </a:xfrm>
          </p:grpSpPr>
          <p:sp>
            <p:nvSpPr>
              <p:cNvPr id="2667" name="Google Shape;2667;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9" name="Google Shape;2669;p52"/>
            <p:cNvGrpSpPr/>
            <p:nvPr/>
          </p:nvGrpSpPr>
          <p:grpSpPr>
            <a:xfrm>
              <a:off x="216500" y="109950"/>
              <a:ext cx="167400" cy="167400"/>
              <a:chOff x="3216925" y="225750"/>
              <a:chExt cx="167400" cy="167400"/>
            </a:xfrm>
          </p:grpSpPr>
          <p:cxnSp>
            <p:nvCxnSpPr>
              <p:cNvPr id="2670" name="Google Shape;2670;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1" name="Google Shape;2671;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72" name="Google Shape;2672;p52"/>
            <p:cNvGrpSpPr/>
            <p:nvPr/>
          </p:nvGrpSpPr>
          <p:grpSpPr>
            <a:xfrm>
              <a:off x="4488300" y="99963"/>
              <a:ext cx="167400" cy="167400"/>
              <a:chOff x="3216925" y="225750"/>
              <a:chExt cx="167400" cy="167400"/>
            </a:xfrm>
          </p:grpSpPr>
          <p:cxnSp>
            <p:nvCxnSpPr>
              <p:cNvPr id="2673" name="Google Shape;267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4" name="Google Shape;267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675" name="Google Shape;2675;p52"/>
            <p:cNvGrpSpPr/>
            <p:nvPr/>
          </p:nvGrpSpPr>
          <p:grpSpPr>
            <a:xfrm>
              <a:off x="138975" y="2475913"/>
              <a:ext cx="167400" cy="167400"/>
              <a:chOff x="3216925" y="225750"/>
              <a:chExt cx="167400" cy="167400"/>
            </a:xfrm>
          </p:grpSpPr>
          <p:cxnSp>
            <p:nvCxnSpPr>
              <p:cNvPr id="2676" name="Google Shape;2676;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77" name="Google Shape;2677;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78" name="Google Shape;2678;p52"/>
            <p:cNvSpPr/>
            <p:nvPr/>
          </p:nvSpPr>
          <p:spPr>
            <a:xfrm>
              <a:off x="2894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52"/>
            <p:cNvSpPr/>
            <p:nvPr/>
          </p:nvSpPr>
          <p:spPr>
            <a:xfrm>
              <a:off x="289400" y="2232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52"/>
            <p:cNvSpPr/>
            <p:nvPr/>
          </p:nvSpPr>
          <p:spPr>
            <a:xfrm>
              <a:off x="137000" y="3299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52"/>
            <p:cNvSpPr/>
            <p:nvPr/>
          </p:nvSpPr>
          <p:spPr>
            <a:xfrm>
              <a:off x="289400" y="4442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2" name="Google Shape;2682;p52"/>
            <p:cNvGrpSpPr/>
            <p:nvPr/>
          </p:nvGrpSpPr>
          <p:grpSpPr>
            <a:xfrm>
              <a:off x="825029" y="4885065"/>
              <a:ext cx="94726" cy="124298"/>
              <a:chOff x="850570" y="3419250"/>
              <a:chExt cx="59900" cy="78600"/>
            </a:xfrm>
          </p:grpSpPr>
          <p:sp>
            <p:nvSpPr>
              <p:cNvPr id="2683" name="Google Shape;2683;p52"/>
              <p:cNvSpPr/>
              <p:nvPr/>
            </p:nvSpPr>
            <p:spPr>
              <a:xfrm>
                <a:off x="85057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52"/>
              <p:cNvSpPr/>
              <p:nvPr/>
            </p:nvSpPr>
            <p:spPr>
              <a:xfrm>
                <a:off x="85057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5" name="Google Shape;2685;p52"/>
            <p:cNvSpPr/>
            <p:nvPr/>
          </p:nvSpPr>
          <p:spPr>
            <a:xfrm>
              <a:off x="28802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52"/>
            <p:cNvSpPr/>
            <p:nvPr/>
          </p:nvSpPr>
          <p:spPr>
            <a:xfrm>
              <a:off x="4099400" y="991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52"/>
            <p:cNvSpPr/>
            <p:nvPr/>
          </p:nvSpPr>
          <p:spPr>
            <a:xfrm>
              <a:off x="5242400" y="2515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52"/>
            <p:cNvSpPr/>
            <p:nvPr/>
          </p:nvSpPr>
          <p:spPr>
            <a:xfrm>
              <a:off x="6004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9" name="Google Shape;2689;p52"/>
            <p:cNvGrpSpPr/>
            <p:nvPr/>
          </p:nvGrpSpPr>
          <p:grpSpPr>
            <a:xfrm rot="-3599965">
              <a:off x="7375742" y="131504"/>
              <a:ext cx="94724" cy="124296"/>
              <a:chOff x="754200" y="3419250"/>
              <a:chExt cx="59900" cy="78600"/>
            </a:xfrm>
          </p:grpSpPr>
          <p:sp>
            <p:nvSpPr>
              <p:cNvPr id="2690" name="Google Shape;2690;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2" name="Google Shape;2692;p52"/>
            <p:cNvGrpSpPr/>
            <p:nvPr/>
          </p:nvGrpSpPr>
          <p:grpSpPr>
            <a:xfrm>
              <a:off x="8806813" y="99975"/>
              <a:ext cx="167400" cy="167400"/>
              <a:chOff x="3216925" y="225750"/>
              <a:chExt cx="167400" cy="167400"/>
            </a:xfrm>
          </p:grpSpPr>
          <p:cxnSp>
            <p:nvCxnSpPr>
              <p:cNvPr id="2693" name="Google Shape;269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94" name="Google Shape;269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695" name="Google Shape;2695;p52"/>
            <p:cNvSpPr/>
            <p:nvPr/>
          </p:nvSpPr>
          <p:spPr>
            <a:xfrm>
              <a:off x="7909400" y="1753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52"/>
            <p:cNvSpPr/>
            <p:nvPr/>
          </p:nvSpPr>
          <p:spPr>
            <a:xfrm>
              <a:off x="8900000" y="784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7" name="Google Shape;2697;p52"/>
            <p:cNvGrpSpPr/>
            <p:nvPr/>
          </p:nvGrpSpPr>
          <p:grpSpPr>
            <a:xfrm>
              <a:off x="8856929" y="1188340"/>
              <a:ext cx="94726" cy="124298"/>
              <a:chOff x="754200" y="3419250"/>
              <a:chExt cx="59900" cy="78600"/>
            </a:xfrm>
          </p:grpSpPr>
          <p:sp>
            <p:nvSpPr>
              <p:cNvPr id="2698" name="Google Shape;2698;p52"/>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52"/>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0" name="Google Shape;2700;p52"/>
            <p:cNvGrpSpPr/>
            <p:nvPr/>
          </p:nvGrpSpPr>
          <p:grpSpPr>
            <a:xfrm>
              <a:off x="8806813" y="2488038"/>
              <a:ext cx="167400" cy="167400"/>
              <a:chOff x="3216925" y="225750"/>
              <a:chExt cx="167400" cy="167400"/>
            </a:xfrm>
          </p:grpSpPr>
          <p:cxnSp>
            <p:nvCxnSpPr>
              <p:cNvPr id="2701" name="Google Shape;2701;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02" name="Google Shape;2702;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703" name="Google Shape;2703;p52"/>
            <p:cNvSpPr/>
            <p:nvPr/>
          </p:nvSpPr>
          <p:spPr>
            <a:xfrm>
              <a:off x="8900000" y="3832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52"/>
            <p:cNvSpPr/>
            <p:nvPr/>
          </p:nvSpPr>
          <p:spPr>
            <a:xfrm>
              <a:off x="82142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5" name="Google Shape;2705;p52"/>
            <p:cNvGrpSpPr/>
            <p:nvPr/>
          </p:nvGrpSpPr>
          <p:grpSpPr>
            <a:xfrm>
              <a:off x="7256729" y="4845940"/>
              <a:ext cx="94726" cy="124298"/>
              <a:chOff x="1043311" y="3419250"/>
              <a:chExt cx="59900" cy="78600"/>
            </a:xfrm>
          </p:grpSpPr>
          <p:sp>
            <p:nvSpPr>
              <p:cNvPr id="2706" name="Google Shape;2706;p52"/>
              <p:cNvSpPr/>
              <p:nvPr/>
            </p:nvSpPr>
            <p:spPr>
              <a:xfrm>
                <a:off x="1043311"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52"/>
              <p:cNvSpPr/>
              <p:nvPr/>
            </p:nvSpPr>
            <p:spPr>
              <a:xfrm>
                <a:off x="1043311"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8" name="Google Shape;2708;p52"/>
            <p:cNvSpPr/>
            <p:nvPr/>
          </p:nvSpPr>
          <p:spPr>
            <a:xfrm>
              <a:off x="59282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52"/>
            <p:cNvSpPr/>
            <p:nvPr/>
          </p:nvSpPr>
          <p:spPr>
            <a:xfrm>
              <a:off x="4175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52"/>
            <p:cNvSpPr/>
            <p:nvPr/>
          </p:nvSpPr>
          <p:spPr>
            <a:xfrm>
              <a:off x="1965800" y="48997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52"/>
            <p:cNvSpPr/>
            <p:nvPr/>
          </p:nvSpPr>
          <p:spPr>
            <a:xfrm>
              <a:off x="3032600" y="49759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2" name="Google Shape;2712;p52"/>
            <p:cNvGrpSpPr/>
            <p:nvPr/>
          </p:nvGrpSpPr>
          <p:grpSpPr>
            <a:xfrm>
              <a:off x="216500" y="4862425"/>
              <a:ext cx="167400" cy="167400"/>
              <a:chOff x="3216925" y="225750"/>
              <a:chExt cx="167400" cy="167400"/>
            </a:xfrm>
          </p:grpSpPr>
          <p:cxnSp>
            <p:nvCxnSpPr>
              <p:cNvPr id="2713" name="Google Shape;2713;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14" name="Google Shape;2714;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15" name="Google Shape;2715;p52"/>
            <p:cNvGrpSpPr/>
            <p:nvPr/>
          </p:nvGrpSpPr>
          <p:grpSpPr>
            <a:xfrm>
              <a:off x="4488300" y="4852438"/>
              <a:ext cx="167400" cy="167400"/>
              <a:chOff x="3216925" y="225750"/>
              <a:chExt cx="167400" cy="167400"/>
            </a:xfrm>
          </p:grpSpPr>
          <p:cxnSp>
            <p:nvCxnSpPr>
              <p:cNvPr id="2716" name="Google Shape;2716;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17" name="Google Shape;2717;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18" name="Google Shape;2718;p52"/>
            <p:cNvGrpSpPr/>
            <p:nvPr/>
          </p:nvGrpSpPr>
          <p:grpSpPr>
            <a:xfrm>
              <a:off x="8806813" y="4852450"/>
              <a:ext cx="167400" cy="167400"/>
              <a:chOff x="3216925" y="225750"/>
              <a:chExt cx="167400" cy="167400"/>
            </a:xfrm>
          </p:grpSpPr>
          <p:cxnSp>
            <p:nvCxnSpPr>
              <p:cNvPr id="2719" name="Google Shape;2719;p52"/>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20" name="Google Shape;2720;p52"/>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721" name="Google Shape;2721;p52"/>
          <p:cNvSpPr/>
          <p:nvPr/>
        </p:nvSpPr>
        <p:spPr>
          <a:xfrm rot="3600076">
            <a:off x="6751344" y="-391116"/>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2"/>
          <p:cNvSpPr/>
          <p:nvPr/>
        </p:nvSpPr>
        <p:spPr>
          <a:xfrm rot="3600076">
            <a:off x="-1320681" y="1948884"/>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23" name="Google Shape;2723;p52"/>
          <p:cNvPicPr preferRelativeResize="0"/>
          <p:nvPr/>
        </p:nvPicPr>
        <p:blipFill rotWithShape="1">
          <a:blip r:embed="rId2">
            <a:alphaModFix/>
          </a:blip>
          <a:srcRect b="0" l="0" r="0" t="0"/>
          <a:stretch/>
        </p:blipFill>
        <p:spPr>
          <a:xfrm>
            <a:off x="591725" y="2459687"/>
            <a:ext cx="2143799" cy="2146949"/>
          </a:xfrm>
          <a:prstGeom prst="rect">
            <a:avLst/>
          </a:prstGeom>
          <a:noFill/>
          <a:ln>
            <a:noFill/>
          </a:ln>
        </p:spPr>
      </p:pic>
      <p:pic>
        <p:nvPicPr>
          <p:cNvPr id="2724" name="Google Shape;2724;p52"/>
          <p:cNvPicPr preferRelativeResize="0"/>
          <p:nvPr/>
        </p:nvPicPr>
        <p:blipFill rotWithShape="1">
          <a:blip r:embed="rId2">
            <a:alphaModFix/>
          </a:blip>
          <a:srcRect b="0" l="0" r="0" t="0"/>
          <a:stretch/>
        </p:blipFill>
        <p:spPr>
          <a:xfrm>
            <a:off x="6432425" y="508337"/>
            <a:ext cx="2143799" cy="2146949"/>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1">
    <p:spTree>
      <p:nvGrpSpPr>
        <p:cNvPr id="2725" name="Shape 2725"/>
        <p:cNvGrpSpPr/>
        <p:nvPr/>
      </p:nvGrpSpPr>
      <p:grpSpPr>
        <a:xfrm>
          <a:off x="0" y="0"/>
          <a:ext cx="0" cy="0"/>
          <a:chOff x="0" y="0"/>
          <a:chExt cx="0" cy="0"/>
        </a:xfrm>
      </p:grpSpPr>
      <p:sp>
        <p:nvSpPr>
          <p:cNvPr id="2726" name="Google Shape;2726;p53"/>
          <p:cNvSpPr/>
          <p:nvPr/>
        </p:nvSpPr>
        <p:spPr>
          <a:xfrm>
            <a:off x="-911223" y="-133223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3"/>
          <p:cNvSpPr/>
          <p:nvPr/>
        </p:nvSpPr>
        <p:spPr>
          <a:xfrm>
            <a:off x="439325" y="355925"/>
            <a:ext cx="44490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8" name="Google Shape;2728;p53"/>
          <p:cNvGrpSpPr/>
          <p:nvPr/>
        </p:nvGrpSpPr>
        <p:grpSpPr>
          <a:xfrm flipH="1" rot="10800000">
            <a:off x="166131" y="110374"/>
            <a:ext cx="8837212" cy="4929862"/>
            <a:chOff x="166131" y="110373"/>
            <a:chExt cx="8837212" cy="4929862"/>
          </a:xfrm>
        </p:grpSpPr>
        <p:grpSp>
          <p:nvGrpSpPr>
            <p:cNvPr id="2729" name="Google Shape;2729;p53"/>
            <p:cNvGrpSpPr/>
            <p:nvPr/>
          </p:nvGrpSpPr>
          <p:grpSpPr>
            <a:xfrm rot="10800000">
              <a:off x="8756443" y="4862848"/>
              <a:ext cx="167400" cy="167400"/>
              <a:chOff x="3216925" y="225750"/>
              <a:chExt cx="167400" cy="167400"/>
            </a:xfrm>
          </p:grpSpPr>
          <p:cxnSp>
            <p:nvCxnSpPr>
              <p:cNvPr id="2730" name="Google Shape;2730;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31" name="Google Shape;2731;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32" name="Google Shape;2732;p53"/>
            <p:cNvGrpSpPr/>
            <p:nvPr/>
          </p:nvGrpSpPr>
          <p:grpSpPr>
            <a:xfrm rot="10800000">
              <a:off x="4484643" y="4872835"/>
              <a:ext cx="167400" cy="167400"/>
              <a:chOff x="3216925" y="225750"/>
              <a:chExt cx="167400" cy="167400"/>
            </a:xfrm>
          </p:grpSpPr>
          <p:cxnSp>
            <p:nvCxnSpPr>
              <p:cNvPr id="2733" name="Google Shape;2733;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34" name="Google Shape;2734;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35" name="Google Shape;2735;p53"/>
            <p:cNvGrpSpPr/>
            <p:nvPr/>
          </p:nvGrpSpPr>
          <p:grpSpPr>
            <a:xfrm rot="10800000">
              <a:off x="8833968" y="2496885"/>
              <a:ext cx="167400" cy="167400"/>
              <a:chOff x="3216925" y="225750"/>
              <a:chExt cx="167400" cy="167400"/>
            </a:xfrm>
          </p:grpSpPr>
          <p:cxnSp>
            <p:nvCxnSpPr>
              <p:cNvPr id="2736" name="Google Shape;2736;p53"/>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2737" name="Google Shape;2737;p53"/>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2738" name="Google Shape;2738;p53"/>
            <p:cNvSpPr/>
            <p:nvPr/>
          </p:nvSpPr>
          <p:spPr>
            <a:xfrm rot="10800000">
              <a:off x="88293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53"/>
            <p:cNvSpPr/>
            <p:nvPr/>
          </p:nvSpPr>
          <p:spPr>
            <a:xfrm rot="10800000">
              <a:off x="8981743" y="3038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53"/>
            <p:cNvSpPr/>
            <p:nvPr/>
          </p:nvSpPr>
          <p:spPr>
            <a:xfrm rot="10800000">
              <a:off x="8981743" y="1819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53"/>
            <p:cNvSpPr/>
            <p:nvPr/>
          </p:nvSpPr>
          <p:spPr>
            <a:xfrm rot="10800000">
              <a:off x="8829343" y="67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53"/>
            <p:cNvSpPr/>
            <p:nvPr/>
          </p:nvSpPr>
          <p:spPr>
            <a:xfrm rot="10800000">
              <a:off x="62385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53"/>
            <p:cNvSpPr/>
            <p:nvPr/>
          </p:nvSpPr>
          <p:spPr>
            <a:xfrm rot="10800000">
              <a:off x="5171743" y="4486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53"/>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53"/>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6" name="Google Shape;2746;p53"/>
            <p:cNvGrpSpPr/>
            <p:nvPr/>
          </p:nvGrpSpPr>
          <p:grpSpPr>
            <a:xfrm rot="10800000">
              <a:off x="166131" y="4872823"/>
              <a:ext cx="167400" cy="167400"/>
              <a:chOff x="3216925" y="225750"/>
              <a:chExt cx="167400" cy="167400"/>
            </a:xfrm>
          </p:grpSpPr>
          <p:cxnSp>
            <p:nvCxnSpPr>
              <p:cNvPr id="2747" name="Google Shape;2747;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48" name="Google Shape;2748;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749" name="Google Shape;2749;p53"/>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53"/>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1" name="Google Shape;2751;p53"/>
            <p:cNvGrpSpPr/>
            <p:nvPr/>
          </p:nvGrpSpPr>
          <p:grpSpPr>
            <a:xfrm rot="10800000">
              <a:off x="166131" y="2484760"/>
              <a:ext cx="167400" cy="167400"/>
              <a:chOff x="3216925" y="225750"/>
              <a:chExt cx="167400" cy="167400"/>
            </a:xfrm>
          </p:grpSpPr>
          <p:cxnSp>
            <p:nvCxnSpPr>
              <p:cNvPr id="2752" name="Google Shape;2752;p53"/>
              <p:cNvCxnSpPr/>
              <p:nvPr/>
            </p:nvCxnSpPr>
            <p:spPr>
              <a:xfrm>
                <a:off x="3300613" y="225750"/>
                <a:ext cx="0" cy="167400"/>
              </a:xfrm>
              <a:prstGeom prst="straightConnector1">
                <a:avLst/>
              </a:prstGeom>
              <a:noFill/>
              <a:ln cap="flat" cmpd="sng" w="19050">
                <a:solidFill>
                  <a:schemeClr val="accent2"/>
                </a:solidFill>
                <a:prstDash val="solid"/>
                <a:round/>
                <a:headEnd len="sm" w="sm" type="none"/>
                <a:tailEnd len="sm" w="sm" type="none"/>
              </a:ln>
            </p:spPr>
          </p:cxnSp>
          <p:cxnSp>
            <p:nvCxnSpPr>
              <p:cNvPr id="2753" name="Google Shape;2753;p53"/>
              <p:cNvCxnSpPr/>
              <p:nvPr/>
            </p:nvCxnSpPr>
            <p:spPr>
              <a:xfrm rot="10800000">
                <a:off x="3216925" y="309377"/>
                <a:ext cx="167400" cy="0"/>
              </a:xfrm>
              <a:prstGeom prst="straightConnector1">
                <a:avLst/>
              </a:prstGeom>
              <a:noFill/>
              <a:ln cap="flat" cmpd="sng" w="19050">
                <a:solidFill>
                  <a:schemeClr val="accent2"/>
                </a:solidFill>
                <a:prstDash val="solid"/>
                <a:round/>
                <a:headEnd len="sm" w="sm" type="none"/>
                <a:tailEnd len="sm" w="sm" type="none"/>
              </a:ln>
            </p:spPr>
          </p:cxnSp>
        </p:grpSp>
        <p:sp>
          <p:nvSpPr>
            <p:cNvPr id="2754" name="Google Shape;2754;p53"/>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53"/>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53"/>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53"/>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53"/>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53"/>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60" name="Google Shape;2760;p53"/>
            <p:cNvGrpSpPr/>
            <p:nvPr/>
          </p:nvGrpSpPr>
          <p:grpSpPr>
            <a:xfrm rot="10800000">
              <a:off x="8756443" y="110373"/>
              <a:ext cx="167400" cy="167400"/>
              <a:chOff x="3216925" y="225750"/>
              <a:chExt cx="167400" cy="167400"/>
            </a:xfrm>
          </p:grpSpPr>
          <p:cxnSp>
            <p:nvCxnSpPr>
              <p:cNvPr id="2761" name="Google Shape;2761;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2" name="Google Shape;2762;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3" name="Google Shape;2763;p53"/>
            <p:cNvGrpSpPr/>
            <p:nvPr/>
          </p:nvGrpSpPr>
          <p:grpSpPr>
            <a:xfrm rot="10800000">
              <a:off x="4484643" y="120360"/>
              <a:ext cx="167400" cy="167400"/>
              <a:chOff x="3216925" y="225750"/>
              <a:chExt cx="167400" cy="167400"/>
            </a:xfrm>
          </p:grpSpPr>
          <p:cxnSp>
            <p:nvCxnSpPr>
              <p:cNvPr id="2764" name="Google Shape;2764;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5" name="Google Shape;2765;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6" name="Google Shape;2766;p53"/>
            <p:cNvGrpSpPr/>
            <p:nvPr/>
          </p:nvGrpSpPr>
          <p:grpSpPr>
            <a:xfrm rot="10800000">
              <a:off x="166131" y="120348"/>
              <a:ext cx="167400" cy="167400"/>
              <a:chOff x="3216925" y="225750"/>
              <a:chExt cx="167400" cy="167400"/>
            </a:xfrm>
          </p:grpSpPr>
          <p:cxnSp>
            <p:nvCxnSpPr>
              <p:cNvPr id="2767" name="Google Shape;2767;p53"/>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68" name="Google Shape;2768;p53"/>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69" name="Google Shape;2769;p53"/>
            <p:cNvGrpSpPr/>
            <p:nvPr/>
          </p:nvGrpSpPr>
          <p:grpSpPr>
            <a:xfrm rot="10800000">
              <a:off x="2325387" y="120348"/>
              <a:ext cx="167400" cy="167400"/>
              <a:chOff x="3216925" y="225750"/>
              <a:chExt cx="167400" cy="167400"/>
            </a:xfrm>
          </p:grpSpPr>
          <p:cxnSp>
            <p:nvCxnSpPr>
              <p:cNvPr id="2770" name="Google Shape;2770;p53"/>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2771" name="Google Shape;2771;p53"/>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2772" name="Google Shape;2772;p53"/>
            <p:cNvGrpSpPr/>
            <p:nvPr/>
          </p:nvGrpSpPr>
          <p:grpSpPr>
            <a:xfrm rot="10800000">
              <a:off x="2325387" y="4872823"/>
              <a:ext cx="167400" cy="167400"/>
              <a:chOff x="3216925" y="225750"/>
              <a:chExt cx="167400" cy="167400"/>
            </a:xfrm>
          </p:grpSpPr>
          <p:cxnSp>
            <p:nvCxnSpPr>
              <p:cNvPr id="2773" name="Google Shape;2773;p53"/>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2774" name="Google Shape;2774;p53"/>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2775" name="Google Shape;2775;p53"/>
            <p:cNvGrpSpPr/>
            <p:nvPr/>
          </p:nvGrpSpPr>
          <p:grpSpPr>
            <a:xfrm rot="10800000">
              <a:off x="6620543" y="120348"/>
              <a:ext cx="167400" cy="167400"/>
              <a:chOff x="3216925" y="225750"/>
              <a:chExt cx="167400" cy="167400"/>
            </a:xfrm>
          </p:grpSpPr>
          <p:cxnSp>
            <p:nvCxnSpPr>
              <p:cNvPr id="2776" name="Google Shape;2776;p53"/>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2777" name="Google Shape;2777;p53"/>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2778" name="Google Shape;2778;p53"/>
            <p:cNvGrpSpPr/>
            <p:nvPr/>
          </p:nvGrpSpPr>
          <p:grpSpPr>
            <a:xfrm rot="10800000">
              <a:off x="6620543" y="4872823"/>
              <a:ext cx="167400" cy="167400"/>
              <a:chOff x="3216925" y="225750"/>
              <a:chExt cx="167400" cy="167400"/>
            </a:xfrm>
          </p:grpSpPr>
          <p:cxnSp>
            <p:nvCxnSpPr>
              <p:cNvPr id="2779" name="Google Shape;2779;p53"/>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2780" name="Google Shape;2780;p53"/>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
          <p:nvSpPr>
            <p:cNvPr id="2781" name="Google Shape;2781;p53"/>
            <p:cNvSpPr/>
            <p:nvPr/>
          </p:nvSpPr>
          <p:spPr>
            <a:xfrm rot="10800000">
              <a:off x="79911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53"/>
            <p:cNvSpPr/>
            <p:nvPr/>
          </p:nvSpPr>
          <p:spPr>
            <a:xfrm rot="10800000">
              <a:off x="7229143" y="456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53"/>
            <p:cNvSpPr/>
            <p:nvPr/>
          </p:nvSpPr>
          <p:spPr>
            <a:xfrm rot="10800000">
              <a:off x="2885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53"/>
            <p:cNvSpPr/>
            <p:nvPr/>
          </p:nvSpPr>
          <p:spPr>
            <a:xfrm rot="10800000">
              <a:off x="4028743" y="59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53"/>
            <p:cNvSpPr/>
            <p:nvPr/>
          </p:nvSpPr>
          <p:spPr>
            <a:xfrm rot="10800000">
              <a:off x="56289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53"/>
            <p:cNvSpPr/>
            <p:nvPr/>
          </p:nvSpPr>
          <p:spPr>
            <a:xfrm rot="10800000">
              <a:off x="7838743" y="752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53"/>
            <p:cNvSpPr/>
            <p:nvPr/>
          </p:nvSpPr>
          <p:spPr>
            <a:xfrm rot="10800000">
              <a:off x="18951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53"/>
            <p:cNvSpPr/>
            <p:nvPr/>
          </p:nvSpPr>
          <p:spPr>
            <a:xfrm rot="10800000">
              <a:off x="2809543" y="4409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
    <p:bg>
      <p:bgPr>
        <a:solidFill>
          <a:schemeClr val="dk1"/>
        </a:solidFill>
      </p:bgPr>
    </p:bg>
    <p:spTree>
      <p:nvGrpSpPr>
        <p:cNvPr id="242" name="Shape 242"/>
        <p:cNvGrpSpPr/>
        <p:nvPr/>
      </p:nvGrpSpPr>
      <p:grpSpPr>
        <a:xfrm>
          <a:off x="0" y="0"/>
          <a:ext cx="0" cy="0"/>
          <a:chOff x="0" y="0"/>
          <a:chExt cx="0" cy="0"/>
        </a:xfrm>
      </p:grpSpPr>
      <p:sp>
        <p:nvSpPr>
          <p:cNvPr id="243" name="Google Shape;243;p7"/>
          <p:cNvSpPr/>
          <p:nvPr/>
        </p:nvSpPr>
        <p:spPr>
          <a:xfrm rot="5400000">
            <a:off x="4802778" y="916688"/>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4" name="Google Shape;244;p7"/>
          <p:cNvPicPr preferRelativeResize="0"/>
          <p:nvPr/>
        </p:nvPicPr>
        <p:blipFill rotWithShape="1">
          <a:blip r:embed="rId2">
            <a:alphaModFix/>
          </a:blip>
          <a:srcRect b="0" l="0" r="0" t="0"/>
          <a:stretch/>
        </p:blipFill>
        <p:spPr>
          <a:xfrm>
            <a:off x="7341050" y="540012"/>
            <a:ext cx="2143799" cy="2146949"/>
          </a:xfrm>
          <a:prstGeom prst="rect">
            <a:avLst/>
          </a:prstGeom>
          <a:noFill/>
          <a:ln>
            <a:noFill/>
          </a:ln>
        </p:spPr>
      </p:pic>
      <p:pic>
        <p:nvPicPr>
          <p:cNvPr id="245" name="Google Shape;245;p7"/>
          <p:cNvPicPr preferRelativeResize="0"/>
          <p:nvPr/>
        </p:nvPicPr>
        <p:blipFill rotWithShape="1">
          <a:blip r:embed="rId2">
            <a:alphaModFix/>
          </a:blip>
          <a:srcRect b="0" l="0" r="0" t="0"/>
          <a:stretch/>
        </p:blipFill>
        <p:spPr>
          <a:xfrm>
            <a:off x="5403450" y="2837437"/>
            <a:ext cx="2143799" cy="2146949"/>
          </a:xfrm>
          <a:prstGeom prst="rect">
            <a:avLst/>
          </a:prstGeom>
          <a:noFill/>
          <a:ln>
            <a:noFill/>
          </a:ln>
        </p:spPr>
      </p:pic>
      <p:sp>
        <p:nvSpPr>
          <p:cNvPr id="246" name="Google Shape;246;p7"/>
          <p:cNvSpPr/>
          <p:nvPr/>
        </p:nvSpPr>
        <p:spPr>
          <a:xfrm rot="3600076">
            <a:off x="-912298" y="2255960"/>
            <a:ext cx="3345299" cy="3309879"/>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7"/>
          <p:cNvGrpSpPr/>
          <p:nvPr/>
        </p:nvGrpSpPr>
        <p:grpSpPr>
          <a:xfrm>
            <a:off x="825125" y="693884"/>
            <a:ext cx="7598875" cy="3900904"/>
            <a:chOff x="825125" y="693884"/>
            <a:chExt cx="7598875" cy="3900904"/>
          </a:xfrm>
        </p:grpSpPr>
        <p:grpSp>
          <p:nvGrpSpPr>
            <p:cNvPr id="248" name="Google Shape;248;p7"/>
            <p:cNvGrpSpPr/>
            <p:nvPr/>
          </p:nvGrpSpPr>
          <p:grpSpPr>
            <a:xfrm>
              <a:off x="6307525" y="3512988"/>
              <a:ext cx="167400" cy="167400"/>
              <a:chOff x="3216925" y="225750"/>
              <a:chExt cx="167400" cy="167400"/>
            </a:xfrm>
          </p:grpSpPr>
          <p:cxnSp>
            <p:nvCxnSpPr>
              <p:cNvPr id="249" name="Google Shape;249;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0" name="Google Shape;250;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1" name="Google Shape;251;p7"/>
            <p:cNvSpPr/>
            <p:nvPr/>
          </p:nvSpPr>
          <p:spPr>
            <a:xfrm rot="-5400000">
              <a:off x="5735150" y="13855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 name="Google Shape;252;p7"/>
            <p:cNvGrpSpPr/>
            <p:nvPr/>
          </p:nvGrpSpPr>
          <p:grpSpPr>
            <a:xfrm>
              <a:off x="825125" y="1040084"/>
              <a:ext cx="167400" cy="167400"/>
              <a:chOff x="3216925" y="225750"/>
              <a:chExt cx="167400" cy="167400"/>
            </a:xfrm>
          </p:grpSpPr>
          <p:cxnSp>
            <p:nvCxnSpPr>
              <p:cNvPr id="253" name="Google Shape;253;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54" name="Google Shape;254;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255" name="Google Shape;255;p7"/>
            <p:cNvSpPr/>
            <p:nvPr/>
          </p:nvSpPr>
          <p:spPr>
            <a:xfrm>
              <a:off x="1848950" y="13034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1467950" y="693884"/>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rot="-5400000">
              <a:off x="6116150" y="15379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7"/>
            <p:cNvSpPr/>
            <p:nvPr/>
          </p:nvSpPr>
          <p:spPr>
            <a:xfrm rot="-5400000">
              <a:off x="6344750" y="1233105"/>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7"/>
            <p:cNvGrpSpPr/>
            <p:nvPr/>
          </p:nvGrpSpPr>
          <p:grpSpPr>
            <a:xfrm>
              <a:off x="8256600" y="4427388"/>
              <a:ext cx="167400" cy="167400"/>
              <a:chOff x="3216925" y="225750"/>
              <a:chExt cx="167400" cy="167400"/>
            </a:xfrm>
          </p:grpSpPr>
          <p:cxnSp>
            <p:nvCxnSpPr>
              <p:cNvPr id="260" name="Google Shape;260;p7"/>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61" name="Google Shape;261;p7"/>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sp>
        <p:nvSpPr>
          <p:cNvPr id="262" name="Google Shape;262;p7"/>
          <p:cNvSpPr txBox="1"/>
          <p:nvPr>
            <p:ph idx="1" type="subTitle"/>
          </p:nvPr>
        </p:nvSpPr>
        <p:spPr>
          <a:xfrm>
            <a:off x="720000" y="2687700"/>
            <a:ext cx="4042500" cy="99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3" name="Google Shape;263;p7"/>
          <p:cNvSpPr txBox="1"/>
          <p:nvPr>
            <p:ph type="title"/>
          </p:nvPr>
        </p:nvSpPr>
        <p:spPr>
          <a:xfrm>
            <a:off x="720000" y="1463100"/>
            <a:ext cx="4042500" cy="122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8000">
                <a:solidFill>
                  <a:schemeClr val="lt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264" name="Shape 264"/>
        <p:cNvGrpSpPr/>
        <p:nvPr/>
      </p:nvGrpSpPr>
      <p:grpSpPr>
        <a:xfrm>
          <a:off x="0" y="0"/>
          <a:ext cx="0" cy="0"/>
          <a:chOff x="0" y="0"/>
          <a:chExt cx="0" cy="0"/>
        </a:xfrm>
      </p:grpSpPr>
      <p:sp>
        <p:nvSpPr>
          <p:cNvPr id="265" name="Google Shape;265;p8"/>
          <p:cNvSpPr txBox="1"/>
          <p:nvPr>
            <p:ph type="title"/>
          </p:nvPr>
        </p:nvSpPr>
        <p:spPr>
          <a:xfrm>
            <a:off x="4876800" y="2177275"/>
            <a:ext cx="3547200" cy="166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6" name="Google Shape;266;p8"/>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4500">
                <a:solidFill>
                  <a:schemeClr val="l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67" name="Google Shape;267;p8"/>
          <p:cNvSpPr txBox="1"/>
          <p:nvPr>
            <p:ph idx="1" type="subTitle"/>
          </p:nvPr>
        </p:nvSpPr>
        <p:spPr>
          <a:xfrm>
            <a:off x="4882450" y="3841663"/>
            <a:ext cx="2741700" cy="599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8" name="Google Shape;268;p8"/>
          <p:cNvSpPr/>
          <p:nvPr/>
        </p:nvSpPr>
        <p:spPr>
          <a:xfrm>
            <a:off x="7360675" y="3465050"/>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1096500" y="-1970425"/>
            <a:ext cx="3749208" cy="370930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8"/>
          <p:cNvPicPr preferRelativeResize="0"/>
          <p:nvPr/>
        </p:nvPicPr>
        <p:blipFill rotWithShape="1">
          <a:blip r:embed="rId2">
            <a:alphaModFix/>
          </a:blip>
          <a:srcRect b="0" l="0" r="0" t="0"/>
          <a:stretch/>
        </p:blipFill>
        <p:spPr>
          <a:xfrm>
            <a:off x="1356325" y="-902363"/>
            <a:ext cx="2143799" cy="2146949"/>
          </a:xfrm>
          <a:prstGeom prst="rect">
            <a:avLst/>
          </a:prstGeom>
          <a:noFill/>
          <a:ln>
            <a:noFill/>
          </a:ln>
        </p:spPr>
      </p:pic>
      <p:grpSp>
        <p:nvGrpSpPr>
          <p:cNvPr id="271" name="Google Shape;271;p8"/>
          <p:cNvGrpSpPr/>
          <p:nvPr/>
        </p:nvGrpSpPr>
        <p:grpSpPr>
          <a:xfrm>
            <a:off x="353575" y="250368"/>
            <a:ext cx="8154125" cy="4813500"/>
            <a:chOff x="353575" y="250368"/>
            <a:chExt cx="8154125" cy="4813500"/>
          </a:xfrm>
        </p:grpSpPr>
        <p:grpSp>
          <p:nvGrpSpPr>
            <p:cNvPr id="272" name="Google Shape;272;p8"/>
            <p:cNvGrpSpPr/>
            <p:nvPr/>
          </p:nvGrpSpPr>
          <p:grpSpPr>
            <a:xfrm>
              <a:off x="8340300" y="456300"/>
              <a:ext cx="167400" cy="167400"/>
              <a:chOff x="3216925" y="225750"/>
              <a:chExt cx="167400" cy="167400"/>
            </a:xfrm>
          </p:grpSpPr>
          <p:cxnSp>
            <p:nvCxnSpPr>
              <p:cNvPr id="273" name="Google Shape;273;p8"/>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274" name="Google Shape;274;p8"/>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75" name="Google Shape;275;p8"/>
            <p:cNvGrpSpPr/>
            <p:nvPr/>
          </p:nvGrpSpPr>
          <p:grpSpPr>
            <a:xfrm rot="-3599965">
              <a:off x="8376642" y="915879"/>
              <a:ext cx="94724" cy="124296"/>
              <a:chOff x="754200" y="3419250"/>
              <a:chExt cx="59900" cy="78600"/>
            </a:xfrm>
          </p:grpSpPr>
          <p:sp>
            <p:nvSpPr>
              <p:cNvPr id="276" name="Google Shape;276;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8"/>
            <p:cNvGrpSpPr/>
            <p:nvPr/>
          </p:nvGrpSpPr>
          <p:grpSpPr>
            <a:xfrm rot="6300016">
              <a:off x="7930979" y="477854"/>
              <a:ext cx="94725" cy="124297"/>
              <a:chOff x="754200" y="3419250"/>
              <a:chExt cx="59900" cy="78600"/>
            </a:xfrm>
          </p:grpSpPr>
          <p:sp>
            <p:nvSpPr>
              <p:cNvPr id="279" name="Google Shape;279;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1" name="Google Shape;281;p8"/>
            <p:cNvSpPr/>
            <p:nvPr/>
          </p:nvSpPr>
          <p:spPr>
            <a:xfrm>
              <a:off x="7967550" y="89721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8"/>
            <p:cNvGrpSpPr/>
            <p:nvPr/>
          </p:nvGrpSpPr>
          <p:grpSpPr>
            <a:xfrm>
              <a:off x="2373500" y="666000"/>
              <a:ext cx="167400" cy="167400"/>
              <a:chOff x="3416300" y="-365500"/>
              <a:chExt cx="167400" cy="167400"/>
            </a:xfrm>
          </p:grpSpPr>
          <p:cxnSp>
            <p:nvCxnSpPr>
              <p:cNvPr id="283" name="Google Shape;283;p8"/>
              <p:cNvCxnSpPr/>
              <p:nvPr/>
            </p:nvCxnSpPr>
            <p:spPr>
              <a:xfrm>
                <a:off x="3499988" y="-365500"/>
                <a:ext cx="0" cy="167400"/>
              </a:xfrm>
              <a:prstGeom prst="straightConnector1">
                <a:avLst/>
              </a:prstGeom>
              <a:noFill/>
              <a:ln cap="flat" cmpd="sng" w="19050">
                <a:solidFill>
                  <a:schemeClr val="lt1"/>
                </a:solidFill>
                <a:prstDash val="solid"/>
                <a:round/>
                <a:headEnd len="sm" w="sm" type="none"/>
                <a:tailEnd len="sm" w="sm" type="none"/>
              </a:ln>
            </p:spPr>
          </p:cxnSp>
          <p:cxnSp>
            <p:nvCxnSpPr>
              <p:cNvPr id="284" name="Google Shape;284;p8"/>
              <p:cNvCxnSpPr/>
              <p:nvPr/>
            </p:nvCxnSpPr>
            <p:spPr>
              <a:xfrm rot="10800000">
                <a:off x="3416300" y="-281873"/>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285" name="Google Shape;285;p8"/>
            <p:cNvGrpSpPr/>
            <p:nvPr/>
          </p:nvGrpSpPr>
          <p:grpSpPr>
            <a:xfrm rot="-3599965">
              <a:off x="549192" y="4929629"/>
              <a:ext cx="94724" cy="124296"/>
              <a:chOff x="-518485" y="3903103"/>
              <a:chExt cx="59900" cy="78600"/>
            </a:xfrm>
          </p:grpSpPr>
          <p:sp>
            <p:nvSpPr>
              <p:cNvPr id="286" name="Google Shape;286;p8"/>
              <p:cNvSpPr/>
              <p:nvPr/>
            </p:nvSpPr>
            <p:spPr>
              <a:xfrm>
                <a:off x="-518485" y="3903103"/>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8"/>
              <p:cNvSpPr/>
              <p:nvPr/>
            </p:nvSpPr>
            <p:spPr>
              <a:xfrm>
                <a:off x="-518485" y="3934403"/>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8"/>
            <p:cNvGrpSpPr/>
            <p:nvPr/>
          </p:nvGrpSpPr>
          <p:grpSpPr>
            <a:xfrm rot="6300016">
              <a:off x="447204" y="2289879"/>
              <a:ext cx="94725" cy="124297"/>
              <a:chOff x="754200" y="3419250"/>
              <a:chExt cx="59900" cy="78600"/>
            </a:xfrm>
          </p:grpSpPr>
          <p:sp>
            <p:nvSpPr>
              <p:cNvPr id="289" name="Google Shape;289;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8"/>
            <p:cNvSpPr/>
            <p:nvPr/>
          </p:nvSpPr>
          <p:spPr>
            <a:xfrm>
              <a:off x="545975" y="150109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p8"/>
            <p:cNvGrpSpPr/>
            <p:nvPr/>
          </p:nvGrpSpPr>
          <p:grpSpPr>
            <a:xfrm rot="1800035">
              <a:off x="7942533" y="4481570"/>
              <a:ext cx="94724" cy="124296"/>
              <a:chOff x="754200" y="3419250"/>
              <a:chExt cx="59900" cy="78600"/>
            </a:xfrm>
          </p:grpSpPr>
          <p:sp>
            <p:nvSpPr>
              <p:cNvPr id="293" name="Google Shape;293;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8"/>
            <p:cNvGrpSpPr/>
            <p:nvPr/>
          </p:nvGrpSpPr>
          <p:grpSpPr>
            <a:xfrm rot="-9899984">
              <a:off x="8380558" y="4035906"/>
              <a:ext cx="94725" cy="124297"/>
              <a:chOff x="754200" y="3419250"/>
              <a:chExt cx="59900" cy="78600"/>
            </a:xfrm>
          </p:grpSpPr>
          <p:sp>
            <p:nvSpPr>
              <p:cNvPr id="296" name="Google Shape;296;p8"/>
              <p:cNvSpPr/>
              <p:nvPr/>
            </p:nvSpPr>
            <p:spPr>
              <a:xfrm>
                <a:off x="754200" y="3419250"/>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
              <p:cNvSpPr/>
              <p:nvPr/>
            </p:nvSpPr>
            <p:spPr>
              <a:xfrm>
                <a:off x="754200" y="3450550"/>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 name="Google Shape;298;p8"/>
            <p:cNvSpPr/>
            <p:nvPr/>
          </p:nvSpPr>
          <p:spPr>
            <a:xfrm rot="5400000">
              <a:off x="8049105" y="4087263"/>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
            <p:cNvSpPr/>
            <p:nvPr/>
          </p:nvSpPr>
          <p:spPr>
            <a:xfrm>
              <a:off x="1496575" y="12409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0" name="Google Shape;300;p8"/>
            <p:cNvGrpSpPr/>
            <p:nvPr/>
          </p:nvGrpSpPr>
          <p:grpSpPr>
            <a:xfrm>
              <a:off x="2621000" y="4836050"/>
              <a:ext cx="167400" cy="167400"/>
              <a:chOff x="3663800" y="542000"/>
              <a:chExt cx="167400" cy="167400"/>
            </a:xfrm>
          </p:grpSpPr>
          <p:cxnSp>
            <p:nvCxnSpPr>
              <p:cNvPr id="301" name="Google Shape;301;p8"/>
              <p:cNvCxnSpPr/>
              <p:nvPr/>
            </p:nvCxnSpPr>
            <p:spPr>
              <a:xfrm>
                <a:off x="3747488" y="542000"/>
                <a:ext cx="0" cy="167400"/>
              </a:xfrm>
              <a:prstGeom prst="straightConnector1">
                <a:avLst/>
              </a:prstGeom>
              <a:noFill/>
              <a:ln cap="flat" cmpd="sng" w="19050">
                <a:solidFill>
                  <a:schemeClr val="lt1"/>
                </a:solidFill>
                <a:prstDash val="solid"/>
                <a:round/>
                <a:headEnd len="sm" w="sm" type="none"/>
                <a:tailEnd len="sm" w="sm" type="none"/>
              </a:ln>
            </p:spPr>
          </p:cxnSp>
          <p:cxnSp>
            <p:nvCxnSpPr>
              <p:cNvPr id="302" name="Google Shape;302;p8"/>
              <p:cNvCxnSpPr/>
              <p:nvPr/>
            </p:nvCxnSpPr>
            <p:spPr>
              <a:xfrm rot="10800000">
                <a:off x="3663800" y="62562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03" name="Google Shape;303;p8"/>
            <p:cNvGrpSpPr/>
            <p:nvPr/>
          </p:nvGrpSpPr>
          <p:grpSpPr>
            <a:xfrm rot="3599965">
              <a:off x="652731" y="907162"/>
              <a:ext cx="94724" cy="124296"/>
              <a:chOff x="-89090" y="3227472"/>
              <a:chExt cx="59900" cy="78600"/>
            </a:xfrm>
          </p:grpSpPr>
          <p:sp>
            <p:nvSpPr>
              <p:cNvPr id="304" name="Google Shape;304;p8"/>
              <p:cNvSpPr/>
              <p:nvPr/>
            </p:nvSpPr>
            <p:spPr>
              <a:xfrm>
                <a:off x="-89090" y="3227472"/>
                <a:ext cx="59900" cy="78600"/>
              </a:xfrm>
              <a:custGeom>
                <a:rect b="b" l="l" r="r" t="t"/>
                <a:pathLst>
                  <a:path extrusionOk="0" h="3144" w="2396">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
              <p:cNvSpPr/>
              <p:nvPr/>
            </p:nvSpPr>
            <p:spPr>
              <a:xfrm>
                <a:off x="-89090" y="3258772"/>
                <a:ext cx="45675" cy="46975"/>
              </a:xfrm>
              <a:custGeom>
                <a:rect b="b" l="l" r="r" t="t"/>
                <a:pathLst>
                  <a:path extrusionOk="0" h="1879" w="1827">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p8"/>
            <p:cNvSpPr/>
            <p:nvPr/>
          </p:nvSpPr>
          <p:spPr>
            <a:xfrm>
              <a:off x="1725175" y="5551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
            <p:cNvSpPr/>
            <p:nvPr/>
          </p:nvSpPr>
          <p:spPr>
            <a:xfrm>
              <a:off x="353575" y="250368"/>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08" name="Shape 308"/>
        <p:cNvGrpSpPr/>
        <p:nvPr/>
      </p:nvGrpSpPr>
      <p:grpSpPr>
        <a:xfrm>
          <a:off x="0" y="0"/>
          <a:ext cx="0" cy="0"/>
          <a:chOff x="0" y="0"/>
          <a:chExt cx="0" cy="0"/>
        </a:xfrm>
      </p:grpSpPr>
      <p:sp>
        <p:nvSpPr>
          <p:cNvPr id="309" name="Google Shape;309;p9"/>
          <p:cNvSpPr/>
          <p:nvPr/>
        </p:nvSpPr>
        <p:spPr>
          <a:xfrm>
            <a:off x="439325" y="355925"/>
            <a:ext cx="8289300" cy="4403100"/>
          </a:xfrm>
          <a:prstGeom prst="roundRect">
            <a:avLst>
              <a:gd fmla="val 6615"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0" name="Google Shape;310;p9"/>
          <p:cNvPicPr preferRelativeResize="0"/>
          <p:nvPr/>
        </p:nvPicPr>
        <p:blipFill rotWithShape="1">
          <a:blip r:embed="rId2">
            <a:alphaModFix/>
          </a:blip>
          <a:srcRect b="0" l="0" r="0" t="0"/>
          <a:stretch/>
        </p:blipFill>
        <p:spPr>
          <a:xfrm>
            <a:off x="7710450" y="-765438"/>
            <a:ext cx="2143799" cy="2146949"/>
          </a:xfrm>
          <a:prstGeom prst="rect">
            <a:avLst/>
          </a:prstGeom>
          <a:noFill/>
          <a:ln>
            <a:noFill/>
          </a:ln>
        </p:spPr>
      </p:pic>
      <p:pic>
        <p:nvPicPr>
          <p:cNvPr id="311" name="Google Shape;311;p9"/>
          <p:cNvPicPr preferRelativeResize="0"/>
          <p:nvPr/>
        </p:nvPicPr>
        <p:blipFill rotWithShape="1">
          <a:blip r:embed="rId2">
            <a:alphaModFix/>
          </a:blip>
          <a:srcRect b="0" l="0" r="0" t="0"/>
          <a:stretch/>
        </p:blipFill>
        <p:spPr>
          <a:xfrm>
            <a:off x="7786650" y="3838212"/>
            <a:ext cx="2143799" cy="2146949"/>
          </a:xfrm>
          <a:prstGeom prst="rect">
            <a:avLst/>
          </a:prstGeom>
          <a:noFill/>
          <a:ln>
            <a:noFill/>
          </a:ln>
        </p:spPr>
      </p:pic>
      <p:sp>
        <p:nvSpPr>
          <p:cNvPr id="312" name="Google Shape;312;p9"/>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500"/>
              <a:buNone/>
              <a:defRPr>
                <a:solidFill>
                  <a:schemeClr val="dk1"/>
                </a:solidFill>
              </a:defRPr>
            </a:lvl1pPr>
            <a:lvl2pPr lvl="1" algn="l">
              <a:lnSpc>
                <a:spcPct val="100000"/>
              </a:lnSpc>
              <a:spcBef>
                <a:spcPts val="0"/>
              </a:spcBef>
              <a:spcAft>
                <a:spcPts val="0"/>
              </a:spcAft>
              <a:buClr>
                <a:schemeClr val="dk1"/>
              </a:buClr>
              <a:buSzPts val="3500"/>
              <a:buNone/>
              <a:defRPr>
                <a:solidFill>
                  <a:schemeClr val="dk1"/>
                </a:solidFill>
              </a:defRPr>
            </a:lvl2pPr>
            <a:lvl3pPr lvl="2" algn="l">
              <a:lnSpc>
                <a:spcPct val="100000"/>
              </a:lnSpc>
              <a:spcBef>
                <a:spcPts val="0"/>
              </a:spcBef>
              <a:spcAft>
                <a:spcPts val="0"/>
              </a:spcAft>
              <a:buClr>
                <a:schemeClr val="dk1"/>
              </a:buClr>
              <a:buSzPts val="3500"/>
              <a:buNone/>
              <a:defRPr>
                <a:solidFill>
                  <a:schemeClr val="dk1"/>
                </a:solidFill>
              </a:defRPr>
            </a:lvl3pPr>
            <a:lvl4pPr lvl="3" algn="l">
              <a:lnSpc>
                <a:spcPct val="100000"/>
              </a:lnSpc>
              <a:spcBef>
                <a:spcPts val="0"/>
              </a:spcBef>
              <a:spcAft>
                <a:spcPts val="0"/>
              </a:spcAft>
              <a:buClr>
                <a:schemeClr val="dk1"/>
              </a:buClr>
              <a:buSzPts val="3500"/>
              <a:buNone/>
              <a:defRPr>
                <a:solidFill>
                  <a:schemeClr val="dk1"/>
                </a:solidFill>
              </a:defRPr>
            </a:lvl4pPr>
            <a:lvl5pPr lvl="4" algn="l">
              <a:lnSpc>
                <a:spcPct val="100000"/>
              </a:lnSpc>
              <a:spcBef>
                <a:spcPts val="0"/>
              </a:spcBef>
              <a:spcAft>
                <a:spcPts val="0"/>
              </a:spcAft>
              <a:buClr>
                <a:schemeClr val="dk1"/>
              </a:buClr>
              <a:buSzPts val="3500"/>
              <a:buNone/>
              <a:defRPr>
                <a:solidFill>
                  <a:schemeClr val="dk1"/>
                </a:solidFill>
              </a:defRPr>
            </a:lvl5pPr>
            <a:lvl6pPr lvl="5" algn="l">
              <a:lnSpc>
                <a:spcPct val="100000"/>
              </a:lnSpc>
              <a:spcBef>
                <a:spcPts val="0"/>
              </a:spcBef>
              <a:spcAft>
                <a:spcPts val="0"/>
              </a:spcAft>
              <a:buClr>
                <a:schemeClr val="dk1"/>
              </a:buClr>
              <a:buSzPts val="3500"/>
              <a:buNone/>
              <a:defRPr>
                <a:solidFill>
                  <a:schemeClr val="dk1"/>
                </a:solidFill>
              </a:defRPr>
            </a:lvl6pPr>
            <a:lvl7pPr lvl="6" algn="l">
              <a:lnSpc>
                <a:spcPct val="100000"/>
              </a:lnSpc>
              <a:spcBef>
                <a:spcPts val="0"/>
              </a:spcBef>
              <a:spcAft>
                <a:spcPts val="0"/>
              </a:spcAft>
              <a:buClr>
                <a:schemeClr val="dk1"/>
              </a:buClr>
              <a:buSzPts val="3500"/>
              <a:buNone/>
              <a:defRPr>
                <a:solidFill>
                  <a:schemeClr val="dk1"/>
                </a:solidFill>
              </a:defRPr>
            </a:lvl7pPr>
            <a:lvl8pPr lvl="7" algn="l">
              <a:lnSpc>
                <a:spcPct val="100000"/>
              </a:lnSpc>
              <a:spcBef>
                <a:spcPts val="0"/>
              </a:spcBef>
              <a:spcAft>
                <a:spcPts val="0"/>
              </a:spcAft>
              <a:buClr>
                <a:schemeClr val="dk1"/>
              </a:buClr>
              <a:buSzPts val="3500"/>
              <a:buNone/>
              <a:defRPr>
                <a:solidFill>
                  <a:schemeClr val="dk1"/>
                </a:solidFill>
              </a:defRPr>
            </a:lvl8pPr>
            <a:lvl9pPr lvl="8" algn="l">
              <a:lnSpc>
                <a:spcPct val="100000"/>
              </a:lnSpc>
              <a:spcBef>
                <a:spcPts val="0"/>
              </a:spcBef>
              <a:spcAft>
                <a:spcPts val="0"/>
              </a:spcAft>
              <a:buClr>
                <a:schemeClr val="dk1"/>
              </a:buClr>
              <a:buSzPts val="3500"/>
              <a:buNone/>
              <a:defRPr>
                <a:solidFill>
                  <a:schemeClr val="dk1"/>
                </a:solidFill>
              </a:defRPr>
            </a:lvl9pPr>
          </a:lstStyle>
          <a:p/>
        </p:txBody>
      </p:sp>
      <p:sp>
        <p:nvSpPr>
          <p:cNvPr id="313" name="Google Shape;313;p9"/>
          <p:cNvSpPr txBox="1"/>
          <p:nvPr>
            <p:ph idx="1" type="body"/>
          </p:nvPr>
        </p:nvSpPr>
        <p:spPr>
          <a:xfrm>
            <a:off x="720000" y="1305300"/>
            <a:ext cx="3852000" cy="25329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grpSp>
        <p:nvGrpSpPr>
          <p:cNvPr id="314" name="Google Shape;314;p9"/>
          <p:cNvGrpSpPr/>
          <p:nvPr/>
        </p:nvGrpSpPr>
        <p:grpSpPr>
          <a:xfrm rot="10800000">
            <a:off x="8756443" y="4862848"/>
            <a:ext cx="167400" cy="167400"/>
            <a:chOff x="3216925" y="225750"/>
            <a:chExt cx="167400" cy="167400"/>
          </a:xfrm>
        </p:grpSpPr>
        <p:cxnSp>
          <p:nvCxnSpPr>
            <p:cNvPr id="315" name="Google Shape;31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16" name="Google Shape;31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17" name="Google Shape;317;p9"/>
          <p:cNvGrpSpPr/>
          <p:nvPr/>
        </p:nvGrpSpPr>
        <p:grpSpPr>
          <a:xfrm rot="10800000">
            <a:off x="4484643" y="4872835"/>
            <a:ext cx="167400" cy="167400"/>
            <a:chOff x="3216925" y="225750"/>
            <a:chExt cx="167400" cy="167400"/>
          </a:xfrm>
        </p:grpSpPr>
        <p:cxnSp>
          <p:nvCxnSpPr>
            <p:cNvPr id="318" name="Google Shape;318;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19" name="Google Shape;319;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20" name="Google Shape;320;p9"/>
          <p:cNvSpPr/>
          <p:nvPr/>
        </p:nvSpPr>
        <p:spPr>
          <a:xfrm rot="10800000">
            <a:off x="7152943" y="4714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
          <p:cNvSpPr/>
          <p:nvPr/>
        </p:nvSpPr>
        <p:spPr>
          <a:xfrm rot="10800000">
            <a:off x="5019343" y="50194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
          <p:cNvSpPr/>
          <p:nvPr/>
        </p:nvSpPr>
        <p:spPr>
          <a:xfrm rot="10800000">
            <a:off x="3876343" y="48670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
          <p:cNvSpPr/>
          <p:nvPr/>
        </p:nvSpPr>
        <p:spPr>
          <a:xfrm rot="10800000">
            <a:off x="3114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9"/>
          <p:cNvGrpSpPr/>
          <p:nvPr/>
        </p:nvGrpSpPr>
        <p:grpSpPr>
          <a:xfrm rot="10800000">
            <a:off x="166131" y="4872823"/>
            <a:ext cx="167400" cy="167400"/>
            <a:chOff x="3216925" y="225750"/>
            <a:chExt cx="167400" cy="167400"/>
          </a:xfrm>
        </p:grpSpPr>
        <p:cxnSp>
          <p:nvCxnSpPr>
            <p:cNvPr id="325" name="Google Shape;32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26" name="Google Shape;32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sp>
        <p:nvSpPr>
          <p:cNvPr id="327" name="Google Shape;327;p9"/>
          <p:cNvSpPr/>
          <p:nvPr/>
        </p:nvSpPr>
        <p:spPr>
          <a:xfrm rot="10800000">
            <a:off x="1209343" y="49432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
          <p:cNvSpPr/>
          <p:nvPr/>
        </p:nvSpPr>
        <p:spPr>
          <a:xfrm rot="10800000">
            <a:off x="218743" y="4333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9"/>
          <p:cNvGrpSpPr/>
          <p:nvPr/>
        </p:nvGrpSpPr>
        <p:grpSpPr>
          <a:xfrm rot="10800000">
            <a:off x="166131" y="2484760"/>
            <a:ext cx="167400" cy="167400"/>
            <a:chOff x="3216925" y="225750"/>
            <a:chExt cx="167400" cy="167400"/>
          </a:xfrm>
        </p:grpSpPr>
        <p:cxnSp>
          <p:nvCxnSpPr>
            <p:cNvPr id="330" name="Google Shape;330;p9"/>
            <p:cNvCxnSpPr/>
            <p:nvPr/>
          </p:nvCxnSpPr>
          <p:spPr>
            <a:xfrm>
              <a:off x="3300613" y="225750"/>
              <a:ext cx="0" cy="167400"/>
            </a:xfrm>
            <a:prstGeom prst="straightConnector1">
              <a:avLst/>
            </a:prstGeom>
            <a:noFill/>
            <a:ln cap="flat" cmpd="sng" w="19050">
              <a:solidFill>
                <a:schemeClr val="accent6"/>
              </a:solidFill>
              <a:prstDash val="solid"/>
              <a:round/>
              <a:headEnd len="sm" w="sm" type="none"/>
              <a:tailEnd len="sm" w="sm" type="none"/>
            </a:ln>
          </p:spPr>
        </p:cxnSp>
        <p:cxnSp>
          <p:nvCxnSpPr>
            <p:cNvPr id="331" name="Google Shape;331;p9"/>
            <p:cNvCxnSpPr/>
            <p:nvPr/>
          </p:nvCxnSpPr>
          <p:spPr>
            <a:xfrm rot="10800000">
              <a:off x="3216925" y="309377"/>
              <a:ext cx="167400" cy="0"/>
            </a:xfrm>
            <a:prstGeom prst="straightConnector1">
              <a:avLst/>
            </a:prstGeom>
            <a:noFill/>
            <a:ln cap="flat" cmpd="sng" w="19050">
              <a:solidFill>
                <a:schemeClr val="accent6"/>
              </a:solidFill>
              <a:prstDash val="solid"/>
              <a:round/>
              <a:headEnd len="sm" w="sm" type="none"/>
              <a:tailEnd len="sm" w="sm" type="none"/>
            </a:ln>
          </p:spPr>
        </p:cxnSp>
      </p:grpSp>
      <p:sp>
        <p:nvSpPr>
          <p:cNvPr id="332" name="Google Shape;332;p9"/>
          <p:cNvSpPr/>
          <p:nvPr/>
        </p:nvSpPr>
        <p:spPr>
          <a:xfrm rot="10800000">
            <a:off x="218743" y="1285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
          <p:cNvSpPr/>
          <p:nvPr/>
        </p:nvSpPr>
        <p:spPr>
          <a:xfrm rot="10800000">
            <a:off x="9045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
          <p:cNvSpPr/>
          <p:nvPr/>
        </p:nvSpPr>
        <p:spPr>
          <a:xfrm rot="10800000">
            <a:off x="31905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
          <p:cNvSpPr/>
          <p:nvPr/>
        </p:nvSpPr>
        <p:spPr>
          <a:xfrm rot="10800000">
            <a:off x="4943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9"/>
          <p:cNvSpPr/>
          <p:nvPr/>
        </p:nvSpPr>
        <p:spPr>
          <a:xfrm rot="10800000">
            <a:off x="7152943" y="2188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
          <p:cNvSpPr/>
          <p:nvPr/>
        </p:nvSpPr>
        <p:spPr>
          <a:xfrm rot="10800000">
            <a:off x="6086143" y="142680"/>
            <a:ext cx="21600" cy="2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8" name="Google Shape;338;p9"/>
          <p:cNvGrpSpPr/>
          <p:nvPr/>
        </p:nvGrpSpPr>
        <p:grpSpPr>
          <a:xfrm rot="10800000">
            <a:off x="8756443" y="110373"/>
            <a:ext cx="167400" cy="167400"/>
            <a:chOff x="3216925" y="225750"/>
            <a:chExt cx="167400" cy="167400"/>
          </a:xfrm>
        </p:grpSpPr>
        <p:cxnSp>
          <p:nvCxnSpPr>
            <p:cNvPr id="339" name="Google Shape;339;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0" name="Google Shape;340;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1" name="Google Shape;341;p9"/>
          <p:cNvGrpSpPr/>
          <p:nvPr/>
        </p:nvGrpSpPr>
        <p:grpSpPr>
          <a:xfrm rot="10800000">
            <a:off x="4484643" y="120360"/>
            <a:ext cx="167400" cy="167400"/>
            <a:chOff x="3216925" y="225750"/>
            <a:chExt cx="167400" cy="167400"/>
          </a:xfrm>
        </p:grpSpPr>
        <p:cxnSp>
          <p:nvCxnSpPr>
            <p:cNvPr id="342" name="Google Shape;342;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3" name="Google Shape;343;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4" name="Google Shape;344;p9"/>
          <p:cNvGrpSpPr/>
          <p:nvPr/>
        </p:nvGrpSpPr>
        <p:grpSpPr>
          <a:xfrm rot="10800000">
            <a:off x="166131" y="120348"/>
            <a:ext cx="167400" cy="167400"/>
            <a:chOff x="3216925" y="225750"/>
            <a:chExt cx="167400" cy="167400"/>
          </a:xfrm>
        </p:grpSpPr>
        <p:cxnSp>
          <p:nvCxnSpPr>
            <p:cNvPr id="345" name="Google Shape;345;p9"/>
            <p:cNvCxnSpPr/>
            <p:nvPr/>
          </p:nvCxnSpPr>
          <p:spPr>
            <a:xfrm>
              <a:off x="3300613" y="225750"/>
              <a:ext cx="0" cy="167400"/>
            </a:xfrm>
            <a:prstGeom prst="straightConnector1">
              <a:avLst/>
            </a:prstGeom>
            <a:noFill/>
            <a:ln cap="flat" cmpd="sng" w="19050">
              <a:solidFill>
                <a:schemeClr val="lt1"/>
              </a:solidFill>
              <a:prstDash val="solid"/>
              <a:round/>
              <a:headEnd len="sm" w="sm" type="none"/>
              <a:tailEnd len="sm" w="sm" type="none"/>
            </a:ln>
          </p:spPr>
        </p:cxnSp>
        <p:cxnSp>
          <p:nvCxnSpPr>
            <p:cNvPr id="346" name="Google Shape;346;p9"/>
            <p:cNvCxnSpPr/>
            <p:nvPr/>
          </p:nvCxnSpPr>
          <p:spPr>
            <a:xfrm rot="10800000">
              <a:off x="3216925" y="309377"/>
              <a:ext cx="167400" cy="0"/>
            </a:xfrm>
            <a:prstGeom prst="straightConnector1">
              <a:avLst/>
            </a:prstGeom>
            <a:noFill/>
            <a:ln cap="flat" cmpd="sng" w="19050">
              <a:solidFill>
                <a:schemeClr val="lt1"/>
              </a:solidFill>
              <a:prstDash val="solid"/>
              <a:round/>
              <a:headEnd len="sm" w="sm" type="none"/>
              <a:tailEnd len="sm" w="sm" type="none"/>
            </a:ln>
          </p:spPr>
        </p:cxnSp>
      </p:grpSp>
      <p:grpSp>
        <p:nvGrpSpPr>
          <p:cNvPr id="347" name="Google Shape;347;p9"/>
          <p:cNvGrpSpPr/>
          <p:nvPr/>
        </p:nvGrpSpPr>
        <p:grpSpPr>
          <a:xfrm rot="10800000">
            <a:off x="2325387" y="120348"/>
            <a:ext cx="167400" cy="167400"/>
            <a:chOff x="3216925" y="225750"/>
            <a:chExt cx="167400" cy="167400"/>
          </a:xfrm>
        </p:grpSpPr>
        <p:cxnSp>
          <p:nvCxnSpPr>
            <p:cNvPr id="348" name="Google Shape;348;p9"/>
            <p:cNvCxnSpPr/>
            <p:nvPr/>
          </p:nvCxnSpPr>
          <p:spPr>
            <a:xfrm>
              <a:off x="3300613" y="225750"/>
              <a:ext cx="0" cy="167400"/>
            </a:xfrm>
            <a:prstGeom prst="straightConnector1">
              <a:avLst/>
            </a:prstGeom>
            <a:noFill/>
            <a:ln cap="flat" cmpd="sng" w="19050">
              <a:solidFill>
                <a:schemeClr val="accent1"/>
              </a:solidFill>
              <a:prstDash val="solid"/>
              <a:round/>
              <a:headEnd len="sm" w="sm" type="none"/>
              <a:tailEnd len="sm" w="sm" type="none"/>
            </a:ln>
          </p:spPr>
        </p:cxnSp>
        <p:cxnSp>
          <p:nvCxnSpPr>
            <p:cNvPr id="349" name="Google Shape;349;p9"/>
            <p:cNvCxnSpPr/>
            <p:nvPr/>
          </p:nvCxnSpPr>
          <p:spPr>
            <a:xfrm rot="10800000">
              <a:off x="3216925" y="309377"/>
              <a:ext cx="167400" cy="0"/>
            </a:xfrm>
            <a:prstGeom prst="straightConnector1">
              <a:avLst/>
            </a:prstGeom>
            <a:noFill/>
            <a:ln cap="flat" cmpd="sng" w="19050">
              <a:solidFill>
                <a:schemeClr val="accent1"/>
              </a:solidFill>
              <a:prstDash val="solid"/>
              <a:round/>
              <a:headEnd len="sm" w="sm" type="none"/>
              <a:tailEnd len="sm" w="sm" type="none"/>
            </a:ln>
          </p:spPr>
        </p:cxnSp>
      </p:grpSp>
      <p:grpSp>
        <p:nvGrpSpPr>
          <p:cNvPr id="350" name="Google Shape;350;p9"/>
          <p:cNvGrpSpPr/>
          <p:nvPr/>
        </p:nvGrpSpPr>
        <p:grpSpPr>
          <a:xfrm rot="10800000">
            <a:off x="2325387" y="4872823"/>
            <a:ext cx="167400" cy="167400"/>
            <a:chOff x="3216925" y="225750"/>
            <a:chExt cx="167400" cy="167400"/>
          </a:xfrm>
        </p:grpSpPr>
        <p:cxnSp>
          <p:nvCxnSpPr>
            <p:cNvPr id="351" name="Google Shape;351;p9"/>
            <p:cNvCxnSpPr/>
            <p:nvPr/>
          </p:nvCxnSpPr>
          <p:spPr>
            <a:xfrm>
              <a:off x="3300613" y="225750"/>
              <a:ext cx="0" cy="167400"/>
            </a:xfrm>
            <a:prstGeom prst="straightConnector1">
              <a:avLst/>
            </a:prstGeom>
            <a:noFill/>
            <a:ln cap="flat" cmpd="sng" w="19050">
              <a:solidFill>
                <a:schemeClr val="lt2"/>
              </a:solidFill>
              <a:prstDash val="solid"/>
              <a:round/>
              <a:headEnd len="sm" w="sm" type="none"/>
              <a:tailEnd len="sm" w="sm" type="none"/>
            </a:ln>
          </p:spPr>
        </p:cxnSp>
        <p:cxnSp>
          <p:nvCxnSpPr>
            <p:cNvPr id="352" name="Google Shape;352;p9"/>
            <p:cNvCxnSpPr/>
            <p:nvPr/>
          </p:nvCxnSpPr>
          <p:spPr>
            <a:xfrm rot="10800000">
              <a:off x="3216925" y="309377"/>
              <a:ext cx="167400" cy="0"/>
            </a:xfrm>
            <a:prstGeom prst="straightConnector1">
              <a:avLst/>
            </a:prstGeom>
            <a:noFill/>
            <a:ln cap="flat" cmpd="sng" w="19050">
              <a:solidFill>
                <a:schemeClr val="lt2"/>
              </a:solidFill>
              <a:prstDash val="solid"/>
              <a:round/>
              <a:headEnd len="sm" w="sm" type="none"/>
              <a:tailEnd len="sm" w="sm" type="none"/>
            </a:ln>
          </p:spPr>
        </p:cxnSp>
      </p:grpSp>
      <p:grpSp>
        <p:nvGrpSpPr>
          <p:cNvPr id="353" name="Google Shape;353;p9"/>
          <p:cNvGrpSpPr/>
          <p:nvPr/>
        </p:nvGrpSpPr>
        <p:grpSpPr>
          <a:xfrm rot="10800000">
            <a:off x="6620543" y="120348"/>
            <a:ext cx="167400" cy="167400"/>
            <a:chOff x="3216925" y="225750"/>
            <a:chExt cx="167400" cy="167400"/>
          </a:xfrm>
        </p:grpSpPr>
        <p:cxnSp>
          <p:nvCxnSpPr>
            <p:cNvPr id="354" name="Google Shape;354;p9"/>
            <p:cNvCxnSpPr/>
            <p:nvPr/>
          </p:nvCxnSpPr>
          <p:spPr>
            <a:xfrm>
              <a:off x="3300613" y="225750"/>
              <a:ext cx="0" cy="167400"/>
            </a:xfrm>
            <a:prstGeom prst="straightConnector1">
              <a:avLst/>
            </a:prstGeom>
            <a:noFill/>
            <a:ln cap="flat" cmpd="sng" w="19050">
              <a:solidFill>
                <a:schemeClr val="accent5"/>
              </a:solidFill>
              <a:prstDash val="solid"/>
              <a:round/>
              <a:headEnd len="sm" w="sm" type="none"/>
              <a:tailEnd len="sm" w="sm" type="none"/>
            </a:ln>
          </p:spPr>
        </p:cxnSp>
        <p:cxnSp>
          <p:nvCxnSpPr>
            <p:cNvPr id="355" name="Google Shape;355;p9"/>
            <p:cNvCxnSpPr/>
            <p:nvPr/>
          </p:nvCxnSpPr>
          <p:spPr>
            <a:xfrm rot="10800000">
              <a:off x="3216925" y="309377"/>
              <a:ext cx="167400" cy="0"/>
            </a:xfrm>
            <a:prstGeom prst="straightConnector1">
              <a:avLst/>
            </a:prstGeom>
            <a:noFill/>
            <a:ln cap="flat" cmpd="sng" w="19050">
              <a:solidFill>
                <a:schemeClr val="accent5"/>
              </a:solidFill>
              <a:prstDash val="solid"/>
              <a:round/>
              <a:headEnd len="sm" w="sm" type="none"/>
              <a:tailEnd len="sm" w="sm" type="none"/>
            </a:ln>
          </p:spPr>
        </p:cxnSp>
      </p:grpSp>
      <p:grpSp>
        <p:nvGrpSpPr>
          <p:cNvPr id="356" name="Google Shape;356;p9"/>
          <p:cNvGrpSpPr/>
          <p:nvPr/>
        </p:nvGrpSpPr>
        <p:grpSpPr>
          <a:xfrm rot="10800000">
            <a:off x="6620543" y="4872823"/>
            <a:ext cx="167400" cy="167400"/>
            <a:chOff x="3216925" y="225750"/>
            <a:chExt cx="167400" cy="167400"/>
          </a:xfrm>
        </p:grpSpPr>
        <p:cxnSp>
          <p:nvCxnSpPr>
            <p:cNvPr id="357" name="Google Shape;357;p9"/>
            <p:cNvCxnSpPr/>
            <p:nvPr/>
          </p:nvCxnSpPr>
          <p:spPr>
            <a:xfrm>
              <a:off x="3300613" y="225750"/>
              <a:ext cx="0" cy="167400"/>
            </a:xfrm>
            <a:prstGeom prst="straightConnector1">
              <a:avLst/>
            </a:prstGeom>
            <a:noFill/>
            <a:ln cap="flat" cmpd="sng" w="19050">
              <a:solidFill>
                <a:schemeClr val="accent3"/>
              </a:solidFill>
              <a:prstDash val="solid"/>
              <a:round/>
              <a:headEnd len="sm" w="sm" type="none"/>
              <a:tailEnd len="sm" w="sm" type="none"/>
            </a:ln>
          </p:spPr>
        </p:cxnSp>
        <p:cxnSp>
          <p:nvCxnSpPr>
            <p:cNvPr id="358" name="Google Shape;358;p9"/>
            <p:cNvCxnSpPr/>
            <p:nvPr/>
          </p:nvCxnSpPr>
          <p:spPr>
            <a:xfrm rot="10800000">
              <a:off x="3216925" y="309377"/>
              <a:ext cx="167400" cy="0"/>
            </a:xfrm>
            <a:prstGeom prst="straightConnector1">
              <a:avLst/>
            </a:prstGeom>
            <a:noFill/>
            <a:ln cap="flat" cmpd="sng" w="19050">
              <a:solidFill>
                <a:schemeClr val="accent3"/>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59" name="Shape 3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1pPr>
            <a:lvl2pPr lvl="1"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2pPr>
            <a:lvl3pPr lvl="2"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3pPr>
            <a:lvl4pPr lvl="3"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4pPr>
            <a:lvl5pPr lvl="4"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5pPr>
            <a:lvl6pPr lvl="5"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6pPr>
            <a:lvl7pPr lvl="6"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7pPr>
            <a:lvl8pPr lvl="7"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8pPr>
            <a:lvl9pPr lvl="8" marR="0" rtl="0" algn="l">
              <a:lnSpc>
                <a:spcPct val="100000"/>
              </a:lnSpc>
              <a:spcBef>
                <a:spcPts val="0"/>
              </a:spcBef>
              <a:spcAft>
                <a:spcPts val="0"/>
              </a:spcAft>
              <a:buClr>
                <a:schemeClr val="lt1"/>
              </a:buClr>
              <a:buSzPts val="3500"/>
              <a:buFont typeface="Open Sans ExtraBold"/>
              <a:buNone/>
              <a:defRPr b="1" i="0" sz="3500" u="none" cap="none" strike="noStrike">
                <a:solidFill>
                  <a:schemeClr val="lt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49.png"/><Relationship Id="rId7" Type="http://schemas.openxmlformats.org/officeDocument/2006/relationships/image" Target="../media/image14.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4.png"/><Relationship Id="rId5" Type="http://schemas.openxmlformats.org/officeDocument/2006/relationships/image" Target="../media/image23.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5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 Id="rId3"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92" name="Shape 2792"/>
        <p:cNvGrpSpPr/>
        <p:nvPr/>
      </p:nvGrpSpPr>
      <p:grpSpPr>
        <a:xfrm>
          <a:off x="0" y="0"/>
          <a:ext cx="0" cy="0"/>
          <a:chOff x="0" y="0"/>
          <a:chExt cx="0" cy="0"/>
        </a:xfrm>
      </p:grpSpPr>
      <p:pic>
        <p:nvPicPr>
          <p:cNvPr id="2793" name="Google Shape;2793;p54"/>
          <p:cNvPicPr preferRelativeResize="0"/>
          <p:nvPr/>
        </p:nvPicPr>
        <p:blipFill rotWithShape="1">
          <a:blip r:embed="rId3">
            <a:alphaModFix/>
          </a:blip>
          <a:srcRect b="0" l="0" r="0" t="0"/>
          <a:stretch/>
        </p:blipFill>
        <p:spPr>
          <a:xfrm>
            <a:off x="578650" y="821200"/>
            <a:ext cx="2143799" cy="2146949"/>
          </a:xfrm>
          <a:prstGeom prst="rect">
            <a:avLst/>
          </a:prstGeom>
          <a:noFill/>
          <a:ln>
            <a:noFill/>
          </a:ln>
        </p:spPr>
      </p:pic>
      <p:grpSp>
        <p:nvGrpSpPr>
          <p:cNvPr id="2794" name="Google Shape;2794;p54"/>
          <p:cNvGrpSpPr/>
          <p:nvPr/>
        </p:nvGrpSpPr>
        <p:grpSpPr>
          <a:xfrm>
            <a:off x="720003" y="1349752"/>
            <a:ext cx="2639319" cy="2415425"/>
            <a:chOff x="720003" y="1349752"/>
            <a:chExt cx="2639319" cy="2415425"/>
          </a:xfrm>
        </p:grpSpPr>
        <p:sp>
          <p:nvSpPr>
            <p:cNvPr id="2795" name="Google Shape;2795;p54"/>
            <p:cNvSpPr/>
            <p:nvPr/>
          </p:nvSpPr>
          <p:spPr>
            <a:xfrm>
              <a:off x="1530718" y="3735282"/>
              <a:ext cx="2638" cy="400"/>
            </a:xfrm>
            <a:custGeom>
              <a:rect b="b" l="l" r="r" t="t"/>
              <a:pathLst>
                <a:path extrusionOk="0" h="5" w="33">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54"/>
            <p:cNvSpPr/>
            <p:nvPr/>
          </p:nvSpPr>
          <p:spPr>
            <a:xfrm>
              <a:off x="1854300" y="2487001"/>
              <a:ext cx="80" cy="349156"/>
            </a:xfrm>
            <a:custGeom>
              <a:rect b="b" l="l" r="r" t="t"/>
              <a:pathLst>
                <a:path extrusionOk="0" h="4368" w="1">
                  <a:moveTo>
                    <a:pt x="0" y="1"/>
                  </a:moveTo>
                  <a:lnTo>
                    <a:pt x="0" y="1"/>
                  </a:lnTo>
                  <a:lnTo>
                    <a:pt x="0" y="4367"/>
                  </a:lnTo>
                  <a:lnTo>
                    <a:pt x="0" y="4367"/>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54"/>
            <p:cNvSpPr/>
            <p:nvPr/>
          </p:nvSpPr>
          <p:spPr>
            <a:xfrm>
              <a:off x="1849104" y="2487001"/>
              <a:ext cx="5276" cy="349156"/>
            </a:xfrm>
            <a:custGeom>
              <a:rect b="b" l="l" r="r" t="t"/>
              <a:pathLst>
                <a:path extrusionOk="0" h="4368" w="66">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54"/>
            <p:cNvSpPr/>
            <p:nvPr/>
          </p:nvSpPr>
          <p:spPr>
            <a:xfrm>
              <a:off x="1854300" y="2867017"/>
              <a:ext cx="80" cy="327094"/>
            </a:xfrm>
            <a:custGeom>
              <a:rect b="b" l="l" r="r" t="t"/>
              <a:pathLst>
                <a:path extrusionOk="0" h="4092" w="1">
                  <a:moveTo>
                    <a:pt x="0" y="1"/>
                  </a:moveTo>
                  <a:lnTo>
                    <a:pt x="0" y="1"/>
                  </a:lnTo>
                  <a:lnTo>
                    <a:pt x="0" y="4091"/>
                  </a:lnTo>
                  <a:lnTo>
                    <a:pt x="0" y="4012"/>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54"/>
            <p:cNvSpPr/>
            <p:nvPr/>
          </p:nvSpPr>
          <p:spPr>
            <a:xfrm>
              <a:off x="868525" y="2867017"/>
              <a:ext cx="985839" cy="648433"/>
            </a:xfrm>
            <a:custGeom>
              <a:rect b="b" l="l" r="r" t="t"/>
              <a:pathLst>
                <a:path extrusionOk="0" h="8112" w="12333">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54"/>
            <p:cNvSpPr/>
            <p:nvPr/>
          </p:nvSpPr>
          <p:spPr>
            <a:xfrm>
              <a:off x="1029756" y="2239999"/>
              <a:ext cx="28457" cy="34692"/>
            </a:xfrm>
            <a:custGeom>
              <a:rect b="b" l="l" r="r" t="t"/>
              <a:pathLst>
                <a:path extrusionOk="0" h="434" w="356">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54"/>
            <p:cNvSpPr/>
            <p:nvPr/>
          </p:nvSpPr>
          <p:spPr>
            <a:xfrm>
              <a:off x="1854300" y="2454627"/>
              <a:ext cx="13509" cy="32454"/>
            </a:xfrm>
            <a:custGeom>
              <a:rect b="b" l="l" r="r" t="t"/>
              <a:pathLst>
                <a:path extrusionOk="0" h="406" w="169">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54"/>
            <p:cNvSpPr/>
            <p:nvPr/>
          </p:nvSpPr>
          <p:spPr>
            <a:xfrm>
              <a:off x="1854300" y="2454627"/>
              <a:ext cx="80" cy="32454"/>
            </a:xfrm>
            <a:custGeom>
              <a:rect b="b" l="l" r="r" t="t"/>
              <a:pathLst>
                <a:path extrusionOk="0" h="406" w="1">
                  <a:moveTo>
                    <a:pt x="0" y="0"/>
                  </a:moveTo>
                  <a:lnTo>
                    <a:pt x="0" y="406"/>
                  </a:lnTo>
                  <a:lnTo>
                    <a:pt x="0" y="406"/>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54"/>
            <p:cNvSpPr/>
            <p:nvPr/>
          </p:nvSpPr>
          <p:spPr>
            <a:xfrm>
              <a:off x="1849104" y="2453828"/>
              <a:ext cx="5276" cy="34132"/>
            </a:xfrm>
            <a:custGeom>
              <a:rect b="b" l="l" r="r" t="t"/>
              <a:pathLst>
                <a:path extrusionOk="0" h="427" w="66">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54"/>
            <p:cNvSpPr/>
            <p:nvPr/>
          </p:nvSpPr>
          <p:spPr>
            <a:xfrm>
              <a:off x="1854300" y="2836082"/>
              <a:ext cx="11591" cy="31015"/>
            </a:xfrm>
            <a:custGeom>
              <a:rect b="b" l="l" r="r" t="t"/>
              <a:pathLst>
                <a:path extrusionOk="0" h="388" w="145">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54"/>
            <p:cNvSpPr/>
            <p:nvPr/>
          </p:nvSpPr>
          <p:spPr>
            <a:xfrm>
              <a:off x="1854300" y="2836082"/>
              <a:ext cx="80" cy="31015"/>
            </a:xfrm>
            <a:custGeom>
              <a:rect b="b" l="l" r="r" t="t"/>
              <a:pathLst>
                <a:path extrusionOk="0" h="388" w="1">
                  <a:moveTo>
                    <a:pt x="0" y="0"/>
                  </a:moveTo>
                  <a:lnTo>
                    <a:pt x="0" y="388"/>
                  </a:lnTo>
                  <a:lnTo>
                    <a:pt x="0" y="388"/>
                  </a:lnTo>
                  <a:lnTo>
                    <a:pt x="0" y="0"/>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54"/>
            <p:cNvSpPr/>
            <p:nvPr/>
          </p:nvSpPr>
          <p:spPr>
            <a:xfrm>
              <a:off x="875559" y="2834563"/>
              <a:ext cx="978804" cy="119503"/>
            </a:xfrm>
            <a:custGeom>
              <a:rect b="b" l="l" r="r" t="t"/>
              <a:pathLst>
                <a:path extrusionOk="0" h="1495" w="12245">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54"/>
            <p:cNvSpPr/>
            <p:nvPr/>
          </p:nvSpPr>
          <p:spPr>
            <a:xfrm>
              <a:off x="2548148" y="3735282"/>
              <a:ext cx="480" cy="400"/>
            </a:xfrm>
            <a:custGeom>
              <a:rect b="b" l="l" r="r" t="t"/>
              <a:pathLst>
                <a:path extrusionOk="0" h="5" w="6">
                  <a:moveTo>
                    <a:pt x="1" y="0"/>
                  </a:moveTo>
                  <a:cubicBezTo>
                    <a:pt x="1" y="5"/>
                    <a:pt x="1" y="5"/>
                    <a:pt x="5" y="5"/>
                  </a:cubicBezTo>
                  <a:cubicBezTo>
                    <a:pt x="5" y="5"/>
                    <a:pt x="1" y="5"/>
                    <a:pt x="1" y="0"/>
                  </a:cubicBezTo>
                  <a:close/>
                </a:path>
              </a:pathLst>
            </a:custGeom>
            <a:solidFill>
              <a:srgbClr val="F870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54"/>
            <p:cNvSpPr/>
            <p:nvPr/>
          </p:nvSpPr>
          <p:spPr>
            <a:xfrm>
              <a:off x="2211536" y="2454627"/>
              <a:ext cx="13509" cy="32454"/>
            </a:xfrm>
            <a:custGeom>
              <a:rect b="b" l="l" r="r" t="t"/>
              <a:pathLst>
                <a:path extrusionOk="0" h="406" w="169">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54"/>
            <p:cNvSpPr/>
            <p:nvPr/>
          </p:nvSpPr>
          <p:spPr>
            <a:xfrm>
              <a:off x="3021051" y="2239999"/>
              <a:ext cx="28537" cy="34692"/>
            </a:xfrm>
            <a:custGeom>
              <a:rect b="b" l="l" r="r" t="t"/>
              <a:pathLst>
                <a:path extrusionOk="0" h="434" w="357">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54"/>
            <p:cNvSpPr/>
            <p:nvPr/>
          </p:nvSpPr>
          <p:spPr>
            <a:xfrm>
              <a:off x="2224965" y="2454627"/>
              <a:ext cx="80" cy="32454"/>
            </a:xfrm>
            <a:custGeom>
              <a:rect b="b" l="l" r="r" t="t"/>
              <a:pathLst>
                <a:path extrusionOk="0" h="406" w="1">
                  <a:moveTo>
                    <a:pt x="1" y="0"/>
                  </a:moveTo>
                  <a:lnTo>
                    <a:pt x="1" y="0"/>
                  </a:lnTo>
                  <a:lnTo>
                    <a:pt x="1" y="406"/>
                  </a:lnTo>
                  <a:lnTo>
                    <a:pt x="1" y="406"/>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54"/>
            <p:cNvSpPr/>
            <p:nvPr/>
          </p:nvSpPr>
          <p:spPr>
            <a:xfrm>
              <a:off x="2212974" y="2836082"/>
              <a:ext cx="12070" cy="31015"/>
            </a:xfrm>
            <a:custGeom>
              <a:rect b="b" l="l" r="r" t="t"/>
              <a:pathLst>
                <a:path extrusionOk="0" h="388" w="151">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54"/>
            <p:cNvSpPr/>
            <p:nvPr/>
          </p:nvSpPr>
          <p:spPr>
            <a:xfrm>
              <a:off x="3200588" y="2919295"/>
              <a:ext cx="19904" cy="33653"/>
            </a:xfrm>
            <a:custGeom>
              <a:rect b="b" l="l" r="r" t="t"/>
              <a:pathLst>
                <a:path extrusionOk="0" h="421" w="249">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54"/>
            <p:cNvSpPr/>
            <p:nvPr/>
          </p:nvSpPr>
          <p:spPr>
            <a:xfrm>
              <a:off x="2224965" y="2836082"/>
              <a:ext cx="80" cy="31015"/>
            </a:xfrm>
            <a:custGeom>
              <a:rect b="b" l="l" r="r" t="t"/>
              <a:pathLst>
                <a:path extrusionOk="0" h="388" w="1">
                  <a:moveTo>
                    <a:pt x="1" y="0"/>
                  </a:moveTo>
                  <a:lnTo>
                    <a:pt x="1" y="0"/>
                  </a:lnTo>
                  <a:lnTo>
                    <a:pt x="1" y="388"/>
                  </a:lnTo>
                  <a:lnTo>
                    <a:pt x="1" y="388"/>
                  </a:lnTo>
                  <a:close/>
                </a:path>
              </a:pathLst>
            </a:custGeom>
            <a:solidFill>
              <a:srgbClr val="FFA4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54"/>
            <p:cNvSpPr/>
            <p:nvPr/>
          </p:nvSpPr>
          <p:spPr>
            <a:xfrm>
              <a:off x="2224965" y="2834563"/>
              <a:ext cx="978724" cy="119503"/>
            </a:xfrm>
            <a:custGeom>
              <a:rect b="b" l="l" r="r" t="t"/>
              <a:pathLst>
                <a:path extrusionOk="0" h="1495" w="12244">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15" name="Google Shape;2815;p54"/>
            <p:cNvGrpSpPr/>
            <p:nvPr/>
          </p:nvGrpSpPr>
          <p:grpSpPr>
            <a:xfrm>
              <a:off x="720003" y="1690759"/>
              <a:ext cx="2639319" cy="2074418"/>
              <a:chOff x="720003" y="1690759"/>
              <a:chExt cx="2639319" cy="2074418"/>
            </a:xfrm>
          </p:grpSpPr>
          <p:sp>
            <p:nvSpPr>
              <p:cNvPr id="2816" name="Google Shape;2816;p54"/>
              <p:cNvSpPr/>
              <p:nvPr/>
            </p:nvSpPr>
            <p:spPr>
              <a:xfrm>
                <a:off x="720003" y="1690759"/>
                <a:ext cx="1136196" cy="2074394"/>
              </a:xfrm>
              <a:custGeom>
                <a:rect b="b" l="l" r="r" t="t"/>
                <a:pathLst>
                  <a:path extrusionOk="0" h="25951" w="14214">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54"/>
              <p:cNvSpPr/>
              <p:nvPr/>
            </p:nvSpPr>
            <p:spPr>
              <a:xfrm>
                <a:off x="927918" y="3613540"/>
                <a:ext cx="779446" cy="151637"/>
              </a:xfrm>
              <a:custGeom>
                <a:rect b="b" l="l" r="r" t="t"/>
                <a:pathLst>
                  <a:path extrusionOk="0" h="1897" w="9751">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54"/>
              <p:cNvSpPr/>
              <p:nvPr/>
            </p:nvSpPr>
            <p:spPr>
              <a:xfrm>
                <a:off x="878677" y="1691318"/>
                <a:ext cx="975687" cy="1229560"/>
              </a:xfrm>
              <a:custGeom>
                <a:rect b="b" l="l" r="r" t="t"/>
                <a:pathLst>
                  <a:path extrusionOk="0" h="15382" w="12206">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54"/>
              <p:cNvSpPr/>
              <p:nvPr/>
            </p:nvSpPr>
            <p:spPr>
              <a:xfrm>
                <a:off x="864368" y="1855187"/>
                <a:ext cx="986638" cy="1660091"/>
              </a:xfrm>
              <a:custGeom>
                <a:rect b="b" l="l" r="r" t="t"/>
                <a:pathLst>
                  <a:path extrusionOk="0" h="20768" w="12343">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54"/>
              <p:cNvSpPr/>
              <p:nvPr/>
            </p:nvSpPr>
            <p:spPr>
              <a:xfrm>
                <a:off x="1044385" y="2242957"/>
                <a:ext cx="57873" cy="60511"/>
              </a:xfrm>
              <a:custGeom>
                <a:rect b="b" l="l" r="r" t="t"/>
                <a:pathLst>
                  <a:path extrusionOk="0" h="757" w="724">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54"/>
              <p:cNvSpPr/>
              <p:nvPr/>
            </p:nvSpPr>
            <p:spPr>
              <a:xfrm>
                <a:off x="1085392" y="2274292"/>
                <a:ext cx="763779" cy="213986"/>
              </a:xfrm>
              <a:custGeom>
                <a:rect b="b" l="l" r="r" t="t"/>
                <a:pathLst>
                  <a:path extrusionOk="0" h="2677" w="9555">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54"/>
              <p:cNvSpPr/>
              <p:nvPr/>
            </p:nvSpPr>
            <p:spPr>
              <a:xfrm>
                <a:off x="858853" y="2919295"/>
                <a:ext cx="19904" cy="33653"/>
              </a:xfrm>
              <a:custGeom>
                <a:rect b="b" l="l" r="r" t="t"/>
                <a:pathLst>
                  <a:path extrusionOk="0" h="421" w="249">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54"/>
              <p:cNvSpPr/>
              <p:nvPr/>
            </p:nvSpPr>
            <p:spPr>
              <a:xfrm>
                <a:off x="880915" y="2834563"/>
                <a:ext cx="968253" cy="158351"/>
              </a:xfrm>
              <a:custGeom>
                <a:rect b="b" l="l" r="r" t="t"/>
                <a:pathLst>
                  <a:path extrusionOk="0" h="1981" w="12113">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54"/>
              <p:cNvSpPr/>
              <p:nvPr/>
            </p:nvSpPr>
            <p:spPr>
              <a:xfrm>
                <a:off x="2223126" y="1690759"/>
                <a:ext cx="1136196" cy="2074394"/>
              </a:xfrm>
              <a:custGeom>
                <a:rect b="b" l="l" r="r" t="t"/>
                <a:pathLst>
                  <a:path extrusionOk="0" h="25951" w="14214">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54"/>
              <p:cNvSpPr/>
              <p:nvPr/>
            </p:nvSpPr>
            <p:spPr>
              <a:xfrm>
                <a:off x="2371968" y="3613540"/>
                <a:ext cx="779446" cy="151637"/>
              </a:xfrm>
              <a:custGeom>
                <a:rect b="b" l="l" r="r" t="t"/>
                <a:pathLst>
                  <a:path extrusionOk="0" h="1897" w="9751">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54"/>
              <p:cNvSpPr/>
              <p:nvPr/>
            </p:nvSpPr>
            <p:spPr>
              <a:xfrm>
                <a:off x="2224965" y="1691318"/>
                <a:ext cx="985839" cy="1824117"/>
              </a:xfrm>
              <a:custGeom>
                <a:rect b="b" l="l" r="r" t="t"/>
                <a:pathLst>
                  <a:path extrusionOk="0" h="22820" w="12333">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54"/>
              <p:cNvSpPr/>
              <p:nvPr/>
            </p:nvSpPr>
            <p:spPr>
              <a:xfrm>
                <a:off x="2228322" y="1855187"/>
                <a:ext cx="986558" cy="1660091"/>
              </a:xfrm>
              <a:custGeom>
                <a:rect b="b" l="l" r="r" t="t"/>
                <a:pathLst>
                  <a:path extrusionOk="0" h="20768" w="12342">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54"/>
              <p:cNvSpPr/>
              <p:nvPr/>
            </p:nvSpPr>
            <p:spPr>
              <a:xfrm>
                <a:off x="2224965" y="2242957"/>
                <a:ext cx="809982" cy="245001"/>
              </a:xfrm>
              <a:custGeom>
                <a:rect b="b" l="l" r="r" t="t"/>
                <a:pathLst>
                  <a:path extrusionOk="0" h="3065" w="10133">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54"/>
              <p:cNvSpPr/>
              <p:nvPr/>
            </p:nvSpPr>
            <p:spPr>
              <a:xfrm>
                <a:off x="2230161" y="2274292"/>
                <a:ext cx="763779" cy="213986"/>
              </a:xfrm>
              <a:custGeom>
                <a:rect b="b" l="l" r="r" t="t"/>
                <a:pathLst>
                  <a:path extrusionOk="0" h="2677" w="9555">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54"/>
              <p:cNvSpPr/>
              <p:nvPr/>
            </p:nvSpPr>
            <p:spPr>
              <a:xfrm>
                <a:off x="2230161" y="2834563"/>
                <a:ext cx="968253" cy="158351"/>
              </a:xfrm>
              <a:custGeom>
                <a:rect b="b" l="l" r="r" t="t"/>
                <a:pathLst>
                  <a:path extrusionOk="0" h="1981" w="12113">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31" name="Google Shape;2831;p54"/>
            <p:cNvGrpSpPr/>
            <p:nvPr/>
          </p:nvGrpSpPr>
          <p:grpSpPr>
            <a:xfrm>
              <a:off x="1134313" y="1349752"/>
              <a:ext cx="1808075" cy="1636445"/>
              <a:chOff x="1134313" y="1349752"/>
              <a:chExt cx="1808075" cy="1636445"/>
            </a:xfrm>
          </p:grpSpPr>
          <p:sp>
            <p:nvSpPr>
              <p:cNvPr id="2832" name="Google Shape;2832;p54"/>
              <p:cNvSpPr/>
              <p:nvPr/>
            </p:nvSpPr>
            <p:spPr>
              <a:xfrm>
                <a:off x="1134313" y="2621374"/>
                <a:ext cx="330691" cy="353952"/>
              </a:xfrm>
              <a:custGeom>
                <a:rect b="b" l="l" r="r" t="t"/>
                <a:pathLst>
                  <a:path extrusionOk="0" h="4428" w="4137">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54"/>
              <p:cNvSpPr/>
              <p:nvPr/>
            </p:nvSpPr>
            <p:spPr>
              <a:xfrm>
                <a:off x="1504179" y="2402749"/>
                <a:ext cx="146361" cy="245960"/>
              </a:xfrm>
              <a:custGeom>
                <a:rect b="b" l="l" r="r" t="t"/>
                <a:pathLst>
                  <a:path extrusionOk="0" h="3077" w="1831">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54"/>
              <p:cNvSpPr/>
              <p:nvPr/>
            </p:nvSpPr>
            <p:spPr>
              <a:xfrm>
                <a:off x="1522484" y="2624811"/>
                <a:ext cx="169222" cy="361386"/>
              </a:xfrm>
              <a:custGeom>
                <a:rect b="b" l="l" r="r" t="t"/>
                <a:pathLst>
                  <a:path extrusionOk="0" h="4521" w="2117">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54"/>
              <p:cNvSpPr/>
              <p:nvPr/>
            </p:nvSpPr>
            <p:spPr>
              <a:xfrm>
                <a:off x="2611617" y="2621374"/>
                <a:ext cx="330771" cy="353952"/>
              </a:xfrm>
              <a:custGeom>
                <a:rect b="b" l="l" r="r" t="t"/>
                <a:pathLst>
                  <a:path extrusionOk="0" h="4428" w="4138">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54"/>
              <p:cNvSpPr/>
              <p:nvPr/>
            </p:nvSpPr>
            <p:spPr>
              <a:xfrm>
                <a:off x="2426165" y="2402749"/>
                <a:ext cx="146361" cy="245960"/>
              </a:xfrm>
              <a:custGeom>
                <a:rect b="b" l="l" r="r" t="t"/>
                <a:pathLst>
                  <a:path extrusionOk="0" h="3077" w="1831">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54"/>
              <p:cNvSpPr/>
              <p:nvPr/>
            </p:nvSpPr>
            <p:spPr>
              <a:xfrm>
                <a:off x="2385077" y="2624811"/>
                <a:ext cx="169143" cy="361386"/>
              </a:xfrm>
              <a:custGeom>
                <a:rect b="b" l="l" r="r" t="t"/>
                <a:pathLst>
                  <a:path extrusionOk="0" h="4521" w="2116">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54"/>
              <p:cNvSpPr/>
              <p:nvPr/>
            </p:nvSpPr>
            <p:spPr>
              <a:xfrm>
                <a:off x="1232075" y="1349752"/>
                <a:ext cx="1612529" cy="1318608"/>
              </a:xfrm>
              <a:custGeom>
                <a:rect b="b" l="l" r="r" t="t"/>
                <a:pathLst>
                  <a:path extrusionOk="0" h="16496" w="20173">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54"/>
              <p:cNvSpPr/>
              <p:nvPr/>
            </p:nvSpPr>
            <p:spPr>
              <a:xfrm>
                <a:off x="1945348" y="1845115"/>
                <a:ext cx="183371" cy="25419"/>
              </a:xfrm>
              <a:custGeom>
                <a:rect b="b" l="l" r="r" t="t"/>
                <a:pathLst>
                  <a:path extrusionOk="0" h="318" w="2294">
                    <a:moveTo>
                      <a:pt x="1" y="0"/>
                    </a:moveTo>
                    <a:lnTo>
                      <a:pt x="1" y="317"/>
                    </a:lnTo>
                    <a:lnTo>
                      <a:pt x="2294" y="317"/>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54"/>
              <p:cNvSpPr/>
              <p:nvPr/>
            </p:nvSpPr>
            <p:spPr>
              <a:xfrm>
                <a:off x="1945348" y="1669576"/>
                <a:ext cx="183371" cy="25579"/>
              </a:xfrm>
              <a:custGeom>
                <a:rect b="b" l="l" r="r" t="t"/>
                <a:pathLst>
                  <a:path extrusionOk="0" h="320" w="2294">
                    <a:moveTo>
                      <a:pt x="1" y="1"/>
                    </a:moveTo>
                    <a:lnTo>
                      <a:pt x="1" y="319"/>
                    </a:lnTo>
                    <a:lnTo>
                      <a:pt x="2294" y="319"/>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54"/>
              <p:cNvSpPr/>
              <p:nvPr/>
            </p:nvSpPr>
            <p:spPr>
              <a:xfrm>
                <a:off x="1945348" y="1500911"/>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54"/>
              <p:cNvSpPr/>
              <p:nvPr/>
            </p:nvSpPr>
            <p:spPr>
              <a:xfrm>
                <a:off x="1945348" y="2333684"/>
                <a:ext cx="183371" cy="25419"/>
              </a:xfrm>
              <a:custGeom>
                <a:rect b="b" l="l" r="r" t="t"/>
                <a:pathLst>
                  <a:path extrusionOk="0" h="318"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54"/>
              <p:cNvSpPr/>
              <p:nvPr/>
            </p:nvSpPr>
            <p:spPr>
              <a:xfrm>
                <a:off x="1945348" y="2158225"/>
                <a:ext cx="183371" cy="25499"/>
              </a:xfrm>
              <a:custGeom>
                <a:rect b="b" l="l" r="r" t="t"/>
                <a:pathLst>
                  <a:path extrusionOk="0" h="319" w="2294">
                    <a:moveTo>
                      <a:pt x="1" y="0"/>
                    </a:moveTo>
                    <a:lnTo>
                      <a:pt x="1" y="318"/>
                    </a:lnTo>
                    <a:lnTo>
                      <a:pt x="2294" y="318"/>
                    </a:lnTo>
                    <a:lnTo>
                      <a:pt x="229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54"/>
              <p:cNvSpPr/>
              <p:nvPr/>
            </p:nvSpPr>
            <p:spPr>
              <a:xfrm>
                <a:off x="1945348" y="1989480"/>
                <a:ext cx="183371" cy="25419"/>
              </a:xfrm>
              <a:custGeom>
                <a:rect b="b" l="l" r="r" t="t"/>
                <a:pathLst>
                  <a:path extrusionOk="0" h="318" w="2294">
                    <a:moveTo>
                      <a:pt x="1" y="1"/>
                    </a:moveTo>
                    <a:lnTo>
                      <a:pt x="1" y="318"/>
                    </a:lnTo>
                    <a:lnTo>
                      <a:pt x="2294" y="318"/>
                    </a:lnTo>
                    <a:lnTo>
                      <a:pt x="22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45" name="Google Shape;2845;p54"/>
          <p:cNvSpPr txBox="1"/>
          <p:nvPr>
            <p:ph type="ctrTitle"/>
          </p:nvPr>
        </p:nvSpPr>
        <p:spPr>
          <a:xfrm>
            <a:off x="3230650" y="1354500"/>
            <a:ext cx="5580900" cy="3228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5200"/>
              <a:buNone/>
            </a:pPr>
            <a:r>
              <a:rPr lang="en">
                <a:solidFill>
                  <a:schemeClr val="lt1"/>
                </a:solidFill>
              </a:rPr>
              <a:t>PHÂN TÍCH VÀ DỰ ĐOÁN UNG THƯ PHỔI BẰNG</a:t>
            </a:r>
            <a:endParaRPr/>
          </a:p>
          <a:p>
            <a:pPr indent="0" lvl="0" marL="0" rtl="0" algn="l">
              <a:lnSpc>
                <a:spcPct val="90000"/>
              </a:lnSpc>
              <a:spcBef>
                <a:spcPts val="0"/>
              </a:spcBef>
              <a:spcAft>
                <a:spcPts val="0"/>
              </a:spcAft>
              <a:buSzPts val="5200"/>
              <a:buNone/>
            </a:pPr>
            <a:r>
              <a:rPr lang="en">
                <a:solidFill>
                  <a:schemeClr val="lt2"/>
                </a:solidFill>
              </a:rPr>
              <a:t>Machine Learning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63"/>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0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3" name="Google Shape;3133;p63"/>
          <p:cNvSpPr txBox="1"/>
          <p:nvPr>
            <p:ph type="title"/>
          </p:nvPr>
        </p:nvSpPr>
        <p:spPr>
          <a:xfrm>
            <a:off x="451926" y="49903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Phân bố dữ liệu</a:t>
            </a:r>
            <a:endParaRPr/>
          </a:p>
        </p:txBody>
      </p:sp>
      <p:pic>
        <p:nvPicPr>
          <p:cNvPr id="3134" name="Google Shape;3134;p63"/>
          <p:cNvPicPr preferRelativeResize="0"/>
          <p:nvPr/>
        </p:nvPicPr>
        <p:blipFill rotWithShape="1">
          <a:blip r:embed="rId3">
            <a:alphaModFix/>
          </a:blip>
          <a:srcRect b="0" l="0" r="0" t="0"/>
          <a:stretch/>
        </p:blipFill>
        <p:spPr>
          <a:xfrm>
            <a:off x="4842775" y="3021062"/>
            <a:ext cx="2143799" cy="2146949"/>
          </a:xfrm>
          <a:prstGeom prst="rect">
            <a:avLst/>
          </a:prstGeom>
          <a:noFill/>
          <a:ln>
            <a:noFill/>
          </a:ln>
        </p:spPr>
      </p:pic>
      <p:pic>
        <p:nvPicPr>
          <p:cNvPr id="3135" name="Google Shape;3135;p63"/>
          <p:cNvPicPr preferRelativeResize="0"/>
          <p:nvPr/>
        </p:nvPicPr>
        <p:blipFill rotWithShape="1">
          <a:blip r:embed="rId4">
            <a:alphaModFix/>
          </a:blip>
          <a:srcRect b="0" l="0" r="0" t="0"/>
          <a:stretch/>
        </p:blipFill>
        <p:spPr>
          <a:xfrm>
            <a:off x="914400" y="4052773"/>
            <a:ext cx="7315200" cy="390525"/>
          </a:xfrm>
          <a:prstGeom prst="rect">
            <a:avLst/>
          </a:prstGeom>
          <a:noFill/>
          <a:ln>
            <a:noFill/>
          </a:ln>
        </p:spPr>
      </p:pic>
      <p:pic>
        <p:nvPicPr>
          <p:cNvPr id="3136" name="Google Shape;3136;p63"/>
          <p:cNvPicPr preferRelativeResize="0"/>
          <p:nvPr/>
        </p:nvPicPr>
        <p:blipFill rotWithShape="1">
          <a:blip r:embed="rId5">
            <a:alphaModFix/>
          </a:blip>
          <a:srcRect b="0" l="0" r="0" t="0"/>
          <a:stretch/>
        </p:blipFill>
        <p:spPr>
          <a:xfrm>
            <a:off x="451926" y="1015221"/>
            <a:ext cx="8240148" cy="2884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0" name="Shape 3140"/>
        <p:cNvGrpSpPr/>
        <p:nvPr/>
      </p:nvGrpSpPr>
      <p:grpSpPr>
        <a:xfrm>
          <a:off x="0" y="0"/>
          <a:ext cx="0" cy="0"/>
          <a:chOff x="0" y="0"/>
          <a:chExt cx="0" cy="0"/>
        </a:xfrm>
      </p:grpSpPr>
      <p:sp>
        <p:nvSpPr>
          <p:cNvPr id="3141" name="Google Shape;3141;p64"/>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3500"/>
              <a:buNone/>
            </a:pPr>
            <a:r>
              <a:rPr lang="en"/>
              <a:t>Phân chia nhóm</a:t>
            </a:r>
            <a:endParaRPr/>
          </a:p>
        </p:txBody>
      </p:sp>
      <p:sp>
        <p:nvSpPr>
          <p:cNvPr id="3142" name="Google Shape;3142;p64"/>
          <p:cNvSpPr txBox="1"/>
          <p:nvPr>
            <p:ph idx="1" type="body"/>
          </p:nvPr>
        </p:nvSpPr>
        <p:spPr>
          <a:xfrm>
            <a:off x="556055" y="1778339"/>
            <a:ext cx="1828800" cy="2473536"/>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1. Nhân khẩu học:</a:t>
            </a:r>
            <a:endParaRPr/>
          </a:p>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 Tuổi</a:t>
            </a:r>
            <a:endParaRPr/>
          </a:p>
          <a:p>
            <a:pPr indent="0" lvl="0" marL="139700" rtl="0" algn="l">
              <a:lnSpc>
                <a:spcPct val="100000"/>
              </a:lnSpc>
              <a:spcBef>
                <a:spcPts val="0"/>
              </a:spcBef>
              <a:spcAft>
                <a:spcPts val="0"/>
              </a:spcAft>
              <a:buSzPts val="1400"/>
              <a:buNone/>
            </a:pPr>
            <a:r>
              <a:rPr lang="en">
                <a:solidFill>
                  <a:schemeClr val="lt1"/>
                </a:solidFill>
                <a:latin typeface="Arial"/>
                <a:ea typeface="Arial"/>
                <a:cs typeface="Arial"/>
                <a:sym typeface="Arial"/>
              </a:rPr>
              <a:t>- Giới tính</a:t>
            </a:r>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a:p>
            <a:pPr indent="0" lvl="0" marL="139700" rtl="0" algn="l">
              <a:lnSpc>
                <a:spcPct val="100000"/>
              </a:lnSpc>
              <a:spcBef>
                <a:spcPts val="0"/>
              </a:spcBef>
              <a:spcAft>
                <a:spcPts val="0"/>
              </a:spcAft>
              <a:buSzPts val="1400"/>
              <a:buNone/>
            </a:pPr>
            <a:r>
              <a:t/>
            </a:r>
            <a:endParaRPr>
              <a:solidFill>
                <a:schemeClr val="lt1"/>
              </a:solidFill>
            </a:endParaRPr>
          </a:p>
        </p:txBody>
      </p:sp>
      <p:sp>
        <p:nvSpPr>
          <p:cNvPr id="3143" name="Google Shape;3143;p64"/>
          <p:cNvSpPr txBox="1"/>
          <p:nvPr/>
        </p:nvSpPr>
        <p:spPr>
          <a:xfrm>
            <a:off x="2397211" y="1778339"/>
            <a:ext cx="2190215"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rgbClr val="434343"/>
              </a:buClr>
              <a:buSzPts val="1400"/>
              <a:buFont typeface="Open Sans"/>
              <a:buNone/>
            </a:pPr>
            <a:r>
              <a:rPr b="0" i="0" lang="en" sz="1400" u="none" cap="none" strike="noStrike">
                <a:solidFill>
                  <a:schemeClr val="lt1"/>
                </a:solidFill>
                <a:latin typeface="Open Sans"/>
                <a:ea typeface="Open Sans"/>
                <a:cs typeface="Open Sans"/>
                <a:sym typeface="Open Sans"/>
              </a:rPr>
              <a:t>2. Môi trường và lối sống</a:t>
            </a:r>
            <a:r>
              <a:rPr b="0" i="0" lang="en" sz="1400" u="none" cap="none" strike="noStrike">
                <a:solidFill>
                  <a:schemeClr val="lt1"/>
                </a:solidFill>
                <a:latin typeface="Open Sans"/>
                <a:ea typeface="Open Sans"/>
                <a:cs typeface="Open Sans"/>
                <a:sym typeface="Open Sans"/>
              </a:rPr>
              <a:t>:</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Ô nhiễm không khí</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Sử dụng rượu</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Nguy cơ nghề nghiệp</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Chế độ ăn cân bằng</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Hút thuốc</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Hút thuốc thụ động</a:t>
            </a:r>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3144" name="Google Shape;3144;p64"/>
          <p:cNvSpPr txBox="1"/>
          <p:nvPr/>
        </p:nvSpPr>
        <p:spPr>
          <a:xfrm>
            <a:off x="4624535" y="1778339"/>
            <a:ext cx="1838049"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3.Tác nhân bên trong:</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Nguy cơ di truyền</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Bệnh phổi mãn tính</a:t>
            </a:r>
            <a:endParaRPr/>
          </a:p>
          <a:p>
            <a:pPr indent="0" lvl="0" marL="13970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Béo phì</a:t>
            </a:r>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a:p>
            <a:pPr indent="0" lvl="0" marL="13970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3145" name="Google Shape;3145;p64"/>
          <p:cNvSpPr txBox="1"/>
          <p:nvPr/>
        </p:nvSpPr>
        <p:spPr>
          <a:xfrm>
            <a:off x="6586152" y="1789662"/>
            <a:ext cx="2001793" cy="2462213"/>
          </a:xfrm>
          <a:prstGeom prst="rect">
            <a:avLst/>
          </a:prstGeom>
          <a:solidFill>
            <a:schemeClr val="dk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13716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4. Triệu chứng hô hấp:</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Đau ngực</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Ho ra máu</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Mệt mỏi</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Giảm cân</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Khó thở</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Thở khò khè</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Khó nuốt</a:t>
            </a:r>
            <a:endParaRPr/>
          </a:p>
          <a:p>
            <a:pPr indent="0" lvl="0" marL="13716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t>
            </a:r>
            <a:r>
              <a:rPr b="0" i="0" lang="en" sz="1400" u="none" cap="none" strike="noStrike">
                <a:solidFill>
                  <a:schemeClr val="lt1"/>
                </a:solidFill>
                <a:latin typeface="Open Sans"/>
                <a:ea typeface="Open Sans"/>
                <a:cs typeface="Open Sans"/>
                <a:sym typeface="Open Sans"/>
              </a:rPr>
              <a:t>Ngón tay dùi trống</a:t>
            </a:r>
            <a:endParaRPr/>
          </a:p>
          <a:p>
            <a:pPr indent="0" lvl="0" marL="137160" marR="0" rtl="0" algn="l">
              <a:lnSpc>
                <a:spcPct val="100000"/>
              </a:lnSpc>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pic>
        <p:nvPicPr>
          <p:cNvPr id="3146" name="Google Shape;3146;p64"/>
          <p:cNvPicPr preferRelativeResize="0"/>
          <p:nvPr/>
        </p:nvPicPr>
        <p:blipFill rotWithShape="1">
          <a:blip r:embed="rId3">
            <a:alphaModFix/>
          </a:blip>
          <a:srcRect b="0" l="0" r="0" t="0"/>
          <a:stretch/>
        </p:blipFill>
        <p:spPr>
          <a:xfrm>
            <a:off x="1233487" y="1205910"/>
            <a:ext cx="415011" cy="572429"/>
          </a:xfrm>
          <a:prstGeom prst="rect">
            <a:avLst/>
          </a:prstGeom>
          <a:noFill/>
          <a:ln>
            <a:noFill/>
          </a:ln>
        </p:spPr>
      </p:pic>
      <p:pic>
        <p:nvPicPr>
          <p:cNvPr id="3147" name="Google Shape;3147;p64"/>
          <p:cNvPicPr preferRelativeResize="0"/>
          <p:nvPr/>
        </p:nvPicPr>
        <p:blipFill rotWithShape="1">
          <a:blip r:embed="rId4">
            <a:alphaModFix/>
          </a:blip>
          <a:srcRect b="0" l="0" r="0" t="0"/>
          <a:stretch/>
        </p:blipFill>
        <p:spPr>
          <a:xfrm>
            <a:off x="3169506" y="1310940"/>
            <a:ext cx="572429" cy="415011"/>
          </a:xfrm>
          <a:prstGeom prst="rect">
            <a:avLst/>
          </a:prstGeom>
          <a:noFill/>
          <a:ln>
            <a:noFill/>
          </a:ln>
        </p:spPr>
      </p:pic>
      <p:pic>
        <p:nvPicPr>
          <p:cNvPr id="3148" name="Google Shape;3148;p64"/>
          <p:cNvPicPr preferRelativeResize="0"/>
          <p:nvPr/>
        </p:nvPicPr>
        <p:blipFill rotWithShape="1">
          <a:blip r:embed="rId5">
            <a:alphaModFix/>
          </a:blip>
          <a:srcRect b="0" l="0" r="0" t="0"/>
          <a:stretch/>
        </p:blipFill>
        <p:spPr>
          <a:xfrm>
            <a:off x="7297692" y="1272747"/>
            <a:ext cx="572429" cy="472254"/>
          </a:xfrm>
          <a:prstGeom prst="rect">
            <a:avLst/>
          </a:prstGeom>
          <a:noFill/>
          <a:ln>
            <a:noFill/>
          </a:ln>
        </p:spPr>
      </p:pic>
      <p:pic>
        <p:nvPicPr>
          <p:cNvPr id="3149" name="Google Shape;3149;p64"/>
          <p:cNvPicPr preferRelativeResize="0"/>
          <p:nvPr/>
        </p:nvPicPr>
        <p:blipFill rotWithShape="1">
          <a:blip r:embed="rId6">
            <a:alphaModFix/>
          </a:blip>
          <a:srcRect b="0" l="0" r="0" t="0"/>
          <a:stretch/>
        </p:blipFill>
        <p:spPr>
          <a:xfrm>
            <a:off x="5249441" y="1225076"/>
            <a:ext cx="586739" cy="50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65"/>
          <p:cNvSpPr/>
          <p:nvPr/>
        </p:nvSpPr>
        <p:spPr>
          <a:xfrm>
            <a:off x="793942" y="1017600"/>
            <a:ext cx="7546869" cy="2541145"/>
          </a:xfrm>
          <a:prstGeom prst="roundRect">
            <a:avLst>
              <a:gd fmla="val 16667" name="adj"/>
            </a:avLst>
          </a:prstGeom>
          <a:solidFill>
            <a:schemeClr val="dk1"/>
          </a:solidFill>
          <a:ln>
            <a:noFill/>
          </a:ln>
          <a:effectLst>
            <a:outerShdw blurRad="149987" algn="ctr" dir="8460000" dist="250190">
              <a:srgbClr val="000000">
                <a:alpha val="2784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5" name="Google Shape;3155;p65"/>
          <p:cNvSpPr txBox="1"/>
          <p:nvPr>
            <p:ph type="title"/>
          </p:nvPr>
        </p:nvSpPr>
        <p:spPr>
          <a:xfrm>
            <a:off x="720000" y="54000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3500"/>
              <a:buNone/>
            </a:pPr>
            <a:r>
              <a:rPr lang="en"/>
              <a:t>Nhân khẩu học</a:t>
            </a:r>
            <a:endParaRPr/>
          </a:p>
        </p:txBody>
      </p:sp>
      <p:pic>
        <p:nvPicPr>
          <p:cNvPr id="3156" name="Google Shape;3156;p65"/>
          <p:cNvPicPr preferRelativeResize="0"/>
          <p:nvPr/>
        </p:nvPicPr>
        <p:blipFill rotWithShape="1">
          <a:blip r:embed="rId3">
            <a:alphaModFix/>
          </a:blip>
          <a:srcRect b="0" l="0" r="0" t="0"/>
          <a:stretch/>
        </p:blipFill>
        <p:spPr>
          <a:xfrm>
            <a:off x="5260632" y="1143094"/>
            <a:ext cx="2562287" cy="2290155"/>
          </a:xfrm>
          <a:prstGeom prst="rect">
            <a:avLst/>
          </a:prstGeom>
          <a:noFill/>
          <a:ln cap="flat" cmpd="sng" w="9525">
            <a:solidFill>
              <a:schemeClr val="dk1"/>
            </a:solidFill>
            <a:prstDash val="solid"/>
            <a:round/>
            <a:headEnd len="sm" w="sm" type="none"/>
            <a:tailEnd len="sm" w="sm" type="none"/>
          </a:ln>
        </p:spPr>
      </p:pic>
      <p:sp>
        <p:nvSpPr>
          <p:cNvPr id="3157" name="Google Shape;3157;p65"/>
          <p:cNvSpPr txBox="1"/>
          <p:nvPr/>
        </p:nvSpPr>
        <p:spPr>
          <a:xfrm>
            <a:off x="1321081" y="3905478"/>
            <a:ext cx="35306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E9E9"/>
              </a:buClr>
              <a:buSzPts val="1400"/>
              <a:buFont typeface="Open Sans"/>
              <a:buNone/>
            </a:pPr>
            <a:r>
              <a:rPr b="0" i="0" lang="en" sz="1400" u="none" cap="none" strike="noStrike">
                <a:solidFill>
                  <a:srgbClr val="121241"/>
                </a:solidFill>
                <a:latin typeface="Open Sans"/>
                <a:ea typeface="Open Sans"/>
                <a:cs typeface="Open Sans"/>
                <a:sym typeface="Open Sans"/>
              </a:rPr>
              <a:t>S</a:t>
            </a:r>
            <a:r>
              <a:rPr b="0" i="0" lang="en" sz="1400" u="none" cap="none" strike="noStrike">
                <a:solidFill>
                  <a:srgbClr val="121241"/>
                </a:solidFill>
                <a:latin typeface="Open Sans"/>
                <a:ea typeface="Open Sans"/>
                <a:cs typeface="Open Sans"/>
                <a:sym typeface="Open Sans"/>
              </a:rPr>
              <a:t>ố lượng bệnh nhân nữ là 598, trong khi số lượng bệnh nhân nam chỉ là 402.</a:t>
            </a:r>
            <a:endParaRPr b="0" i="0" sz="1400" u="none" cap="none" strike="noStrike">
              <a:solidFill>
                <a:srgbClr val="121241"/>
              </a:solidFill>
              <a:latin typeface="Open Sans"/>
              <a:ea typeface="Open Sans"/>
              <a:cs typeface="Open Sans"/>
              <a:sym typeface="Open Sans"/>
            </a:endParaRPr>
          </a:p>
        </p:txBody>
      </p:sp>
      <p:pic>
        <p:nvPicPr>
          <p:cNvPr id="3158" name="Google Shape;3158;p65"/>
          <p:cNvPicPr preferRelativeResize="0"/>
          <p:nvPr/>
        </p:nvPicPr>
        <p:blipFill rotWithShape="1">
          <a:blip r:embed="rId4">
            <a:alphaModFix/>
          </a:blip>
          <a:srcRect b="0" l="0" r="0" t="0"/>
          <a:stretch/>
        </p:blipFill>
        <p:spPr>
          <a:xfrm>
            <a:off x="1321081" y="1143094"/>
            <a:ext cx="3530656" cy="2290155"/>
          </a:xfrm>
          <a:prstGeom prst="rect">
            <a:avLst/>
          </a:prstGeom>
          <a:noFill/>
          <a:ln>
            <a:noFill/>
          </a:ln>
        </p:spPr>
      </p:pic>
      <p:sp>
        <p:nvSpPr>
          <p:cNvPr id="3159" name="Google Shape;3159;p65"/>
          <p:cNvSpPr txBox="1"/>
          <p:nvPr/>
        </p:nvSpPr>
        <p:spPr>
          <a:xfrm>
            <a:off x="5413032" y="3891196"/>
            <a:ext cx="294995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E9E9E9"/>
              </a:buClr>
              <a:buSzPts val="1400"/>
              <a:buFont typeface="Open Sans"/>
              <a:buNone/>
            </a:pPr>
            <a:r>
              <a:rPr b="0" i="0" lang="en" sz="1400" u="none" cap="none" strike="noStrike">
                <a:solidFill>
                  <a:srgbClr val="121241"/>
                </a:solidFill>
                <a:latin typeface="Open Sans"/>
                <a:ea typeface="Open Sans"/>
                <a:cs typeface="Open Sans"/>
                <a:sym typeface="Open Sans"/>
              </a:rPr>
              <a:t>Dữ liệu chủ yếu bao gồm những bệnh nhân ở độ tuổi 30-40</a:t>
            </a:r>
            <a:endParaRPr b="0" i="0" sz="1400" u="none" cap="none" strike="noStrike">
              <a:solidFill>
                <a:srgbClr val="12124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pic>
        <p:nvPicPr>
          <p:cNvPr id="3164" name="Google Shape;3164;p66"/>
          <p:cNvPicPr preferRelativeResize="0"/>
          <p:nvPr/>
        </p:nvPicPr>
        <p:blipFill rotWithShape="1">
          <a:blip r:embed="rId3">
            <a:alphaModFix/>
          </a:blip>
          <a:srcRect b="0" l="0" r="0" t="0"/>
          <a:stretch/>
        </p:blipFill>
        <p:spPr>
          <a:xfrm>
            <a:off x="5" y="455055"/>
            <a:ext cx="3345313" cy="1428147"/>
          </a:xfrm>
          <a:prstGeom prst="rect">
            <a:avLst/>
          </a:prstGeom>
          <a:noFill/>
          <a:ln cap="flat" cmpd="sng" w="9525">
            <a:solidFill>
              <a:schemeClr val="dk1"/>
            </a:solidFill>
            <a:prstDash val="solid"/>
            <a:round/>
            <a:headEnd len="sm" w="sm" type="none"/>
            <a:tailEnd len="sm" w="sm" type="none"/>
          </a:ln>
        </p:spPr>
      </p:pic>
      <p:pic>
        <p:nvPicPr>
          <p:cNvPr id="3165" name="Google Shape;3165;p66"/>
          <p:cNvPicPr preferRelativeResize="0"/>
          <p:nvPr/>
        </p:nvPicPr>
        <p:blipFill rotWithShape="1">
          <a:blip r:embed="rId4">
            <a:alphaModFix/>
          </a:blip>
          <a:srcRect b="0" l="0" r="0" t="0"/>
          <a:stretch/>
        </p:blipFill>
        <p:spPr>
          <a:xfrm>
            <a:off x="4572000" y="441861"/>
            <a:ext cx="3345311" cy="1402472"/>
          </a:xfrm>
          <a:prstGeom prst="rect">
            <a:avLst/>
          </a:prstGeom>
          <a:noFill/>
          <a:ln cap="flat" cmpd="sng" w="9525">
            <a:solidFill>
              <a:schemeClr val="dk1"/>
            </a:solidFill>
            <a:prstDash val="solid"/>
            <a:round/>
            <a:headEnd len="sm" w="sm" type="none"/>
            <a:tailEnd len="sm" w="sm" type="none"/>
          </a:ln>
        </p:spPr>
      </p:pic>
      <p:pic>
        <p:nvPicPr>
          <p:cNvPr id="3166" name="Google Shape;3166;p66"/>
          <p:cNvPicPr preferRelativeResize="0"/>
          <p:nvPr/>
        </p:nvPicPr>
        <p:blipFill rotWithShape="1">
          <a:blip r:embed="rId5">
            <a:alphaModFix/>
          </a:blip>
          <a:srcRect b="0" l="0" r="0" t="0"/>
          <a:stretch/>
        </p:blipFill>
        <p:spPr>
          <a:xfrm>
            <a:off x="0" y="1869858"/>
            <a:ext cx="3345307" cy="1426985"/>
          </a:xfrm>
          <a:prstGeom prst="rect">
            <a:avLst/>
          </a:prstGeom>
          <a:noFill/>
          <a:ln cap="flat" cmpd="sng" w="9525">
            <a:solidFill>
              <a:schemeClr val="dk1"/>
            </a:solidFill>
            <a:prstDash val="solid"/>
            <a:round/>
            <a:headEnd len="sm" w="sm" type="none"/>
            <a:tailEnd len="sm" w="sm" type="none"/>
          </a:ln>
        </p:spPr>
      </p:pic>
      <p:pic>
        <p:nvPicPr>
          <p:cNvPr id="3167" name="Google Shape;3167;p66"/>
          <p:cNvPicPr preferRelativeResize="0"/>
          <p:nvPr/>
        </p:nvPicPr>
        <p:blipFill rotWithShape="1">
          <a:blip r:embed="rId6">
            <a:alphaModFix/>
          </a:blip>
          <a:srcRect b="0" l="0" r="0" t="0"/>
          <a:stretch/>
        </p:blipFill>
        <p:spPr>
          <a:xfrm>
            <a:off x="4572000" y="1819970"/>
            <a:ext cx="3345312" cy="1428146"/>
          </a:xfrm>
          <a:prstGeom prst="rect">
            <a:avLst/>
          </a:prstGeom>
          <a:noFill/>
          <a:ln cap="flat" cmpd="sng" w="9525">
            <a:solidFill>
              <a:schemeClr val="dk1"/>
            </a:solidFill>
            <a:prstDash val="solid"/>
            <a:round/>
            <a:headEnd len="sm" w="sm" type="none"/>
            <a:tailEnd len="sm" w="sm" type="none"/>
          </a:ln>
        </p:spPr>
      </p:pic>
      <p:pic>
        <p:nvPicPr>
          <p:cNvPr id="3168" name="Google Shape;3168;p66"/>
          <p:cNvPicPr preferRelativeResize="0"/>
          <p:nvPr/>
        </p:nvPicPr>
        <p:blipFill rotWithShape="1">
          <a:blip r:embed="rId7">
            <a:alphaModFix/>
          </a:blip>
          <a:srcRect b="0" l="0" r="0" t="0"/>
          <a:stretch/>
        </p:blipFill>
        <p:spPr>
          <a:xfrm>
            <a:off x="5" y="3298005"/>
            <a:ext cx="3345313" cy="1428147"/>
          </a:xfrm>
          <a:prstGeom prst="rect">
            <a:avLst/>
          </a:prstGeom>
          <a:noFill/>
          <a:ln cap="flat" cmpd="sng" w="9525">
            <a:solidFill>
              <a:schemeClr val="dk1"/>
            </a:solidFill>
            <a:prstDash val="solid"/>
            <a:round/>
            <a:headEnd len="sm" w="sm" type="none"/>
            <a:tailEnd len="sm" w="sm" type="none"/>
          </a:ln>
        </p:spPr>
      </p:pic>
      <p:pic>
        <p:nvPicPr>
          <p:cNvPr id="3169" name="Google Shape;3169;p66"/>
          <p:cNvPicPr preferRelativeResize="0"/>
          <p:nvPr/>
        </p:nvPicPr>
        <p:blipFill rotWithShape="1">
          <a:blip r:embed="rId8">
            <a:alphaModFix/>
          </a:blip>
          <a:srcRect b="0" l="0" r="0" t="0"/>
          <a:stretch/>
        </p:blipFill>
        <p:spPr>
          <a:xfrm>
            <a:off x="4572001" y="3260298"/>
            <a:ext cx="3345314" cy="1428147"/>
          </a:xfrm>
          <a:prstGeom prst="rect">
            <a:avLst/>
          </a:prstGeom>
          <a:noFill/>
          <a:ln cap="flat" cmpd="sng" w="9525">
            <a:solidFill>
              <a:schemeClr val="dk1"/>
            </a:solidFill>
            <a:prstDash val="solid"/>
            <a:round/>
            <a:headEnd len="sm" w="sm" type="none"/>
            <a:tailEnd len="sm" w="sm" type="none"/>
          </a:ln>
        </p:spPr>
      </p:pic>
      <p:sp>
        <p:nvSpPr>
          <p:cNvPr id="3170" name="Google Shape;3170;p66"/>
          <p:cNvSpPr txBox="1"/>
          <p:nvPr/>
        </p:nvSpPr>
        <p:spPr>
          <a:xfrm>
            <a:off x="0" y="0"/>
            <a:ext cx="5471250" cy="47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000" u="none" cap="none" strike="noStrike">
                <a:solidFill>
                  <a:srgbClr val="1B1B61"/>
                </a:solidFill>
                <a:latin typeface="Open Sans ExtraBold"/>
                <a:ea typeface="Open Sans ExtraBold"/>
                <a:cs typeface="Open Sans ExtraBold"/>
                <a:sym typeface="Open Sans ExtraBold"/>
              </a:rPr>
              <a:t>Môi trường và lối sống</a:t>
            </a:r>
            <a:endParaRPr b="0" i="0" sz="2000" u="none" cap="none" strike="noStrike">
              <a:solidFill>
                <a:srgbClr val="1B1B61"/>
              </a:solidFill>
              <a:latin typeface="Arial"/>
              <a:ea typeface="Arial"/>
              <a:cs typeface="Arial"/>
              <a:sym typeface="Arial"/>
            </a:endParaRPr>
          </a:p>
        </p:txBody>
      </p:sp>
      <p:pic>
        <p:nvPicPr>
          <p:cNvPr id="3171" name="Google Shape;3171;p66"/>
          <p:cNvPicPr preferRelativeResize="0"/>
          <p:nvPr/>
        </p:nvPicPr>
        <p:blipFill rotWithShape="1">
          <a:blip r:embed="rId9">
            <a:alphaModFix/>
          </a:blip>
          <a:srcRect b="0" l="0" r="0" t="0"/>
          <a:stretch/>
        </p:blipFill>
        <p:spPr>
          <a:xfrm>
            <a:off x="8238999" y="363901"/>
            <a:ext cx="1506580" cy="438912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172" name="Google Shape;3172;p66"/>
          <p:cNvSpPr/>
          <p:nvPr/>
        </p:nvSpPr>
        <p:spPr>
          <a:xfrm rot="5400000">
            <a:off x="3207739" y="579422"/>
            <a:ext cx="1426985" cy="1151864"/>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3" name="Google Shape;3173;p66"/>
          <p:cNvSpPr/>
          <p:nvPr/>
        </p:nvSpPr>
        <p:spPr>
          <a:xfrm rot="5400000">
            <a:off x="3213248" y="2011766"/>
            <a:ext cx="1415966" cy="1151866"/>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4" name="Google Shape;3174;p66"/>
          <p:cNvSpPr/>
          <p:nvPr/>
        </p:nvSpPr>
        <p:spPr>
          <a:xfrm rot="5400000">
            <a:off x="3213248" y="3427732"/>
            <a:ext cx="1415965" cy="1151866"/>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5" name="Google Shape;3175;p66"/>
          <p:cNvSpPr/>
          <p:nvPr/>
        </p:nvSpPr>
        <p:spPr>
          <a:xfrm rot="5400000">
            <a:off x="7844436" y="501483"/>
            <a:ext cx="1372417"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6" name="Google Shape;3176;p66"/>
          <p:cNvSpPr/>
          <p:nvPr/>
        </p:nvSpPr>
        <p:spPr>
          <a:xfrm rot="5400000">
            <a:off x="7815865" y="1925826"/>
            <a:ext cx="1441236"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7" name="Google Shape;3177;p66"/>
          <p:cNvSpPr/>
          <p:nvPr/>
        </p:nvSpPr>
        <p:spPr>
          <a:xfrm rot="5400000">
            <a:off x="7816578" y="3359609"/>
            <a:ext cx="1428147" cy="1226695"/>
          </a:xfrm>
          <a:prstGeom prst="round2SameRect">
            <a:avLst>
              <a:gd fmla="val 16667" name="adj1"/>
              <a:gd fmla="val 0" name="adj2"/>
            </a:avLst>
          </a:prstGeom>
          <a:solidFill>
            <a:schemeClr val="accent1">
              <a:alpha val="49803"/>
            </a:schemeClr>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78" name="Google Shape;3178;p66"/>
          <p:cNvSpPr txBox="1"/>
          <p:nvPr/>
        </p:nvSpPr>
        <p:spPr>
          <a:xfrm>
            <a:off x="3307880" y="477600"/>
            <a:ext cx="125829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KV mức độ ô nhiễm cấp 6 cao: 326 bệnh nhân.</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Người ở KV ô nhiễm từ cấp 1-3 khá ngang bằng với KV ô nhiễm từ cấp 4-8.</a:t>
            </a:r>
            <a:endParaRPr/>
          </a:p>
        </p:txBody>
      </p:sp>
      <p:sp>
        <p:nvSpPr>
          <p:cNvPr id="3179" name="Google Shape;3179;p66"/>
          <p:cNvSpPr txBox="1"/>
          <p:nvPr/>
        </p:nvSpPr>
        <p:spPr>
          <a:xfrm>
            <a:off x="3307881" y="1904586"/>
            <a:ext cx="1226695"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Mối nguy nghề nghề nghiệp số 7 ảnh hưởng đến 365 bệnh nhân ung thư phổi. </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cao hơn nhiều so với những bệnh nhân ở mức thấp</a:t>
            </a:r>
            <a:endParaRPr b="0" i="0" sz="1000" u="none" cap="none" strike="noStrike">
              <a:solidFill>
                <a:srgbClr val="000000"/>
              </a:solidFill>
              <a:latin typeface="Arial"/>
              <a:ea typeface="Arial"/>
              <a:cs typeface="Arial"/>
              <a:sym typeface="Arial"/>
            </a:endParaRPr>
          </a:p>
        </p:txBody>
      </p:sp>
      <p:sp>
        <p:nvSpPr>
          <p:cNvPr id="3180" name="Google Shape;3180;p66"/>
          <p:cNvSpPr txBox="1"/>
          <p:nvPr/>
        </p:nvSpPr>
        <p:spPr>
          <a:xfrm>
            <a:off x="7917304" y="477600"/>
            <a:ext cx="122669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Mức độ sử dụng cồn số 2 cao nhất: 202 bệnh nhân.</a:t>
            </a:r>
            <a:endParaRPr/>
          </a:p>
          <a:p>
            <a:pPr indent="-63500" lvl="0" marL="0" marR="0" rtl="0" algn="l">
              <a:lnSpc>
                <a:spcPct val="10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Nhưng số lượng của mức độ 7,8 cũng khá cao: từ 167 – 188 bệnh nhân.</a:t>
            </a:r>
            <a:endParaRPr/>
          </a:p>
        </p:txBody>
      </p:sp>
      <p:sp>
        <p:nvSpPr>
          <p:cNvPr id="3181" name="Google Shape;3181;p66"/>
          <p:cNvSpPr txBox="1"/>
          <p:nvPr/>
        </p:nvSpPr>
        <p:spPr>
          <a:xfrm>
            <a:off x="7879869" y="1843031"/>
            <a:ext cx="115184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bệnh nhân ở mức độ giảm cân cân  nhiều (mức độ 7) cao :296 bệnh nhân </a:t>
            </a:r>
            <a:endParaRPr/>
          </a:p>
        </p:txBody>
      </p:sp>
      <p:sp>
        <p:nvSpPr>
          <p:cNvPr id="3182" name="Google Shape;3182;p66"/>
          <p:cNvSpPr txBox="1"/>
          <p:nvPr/>
        </p:nvSpPr>
        <p:spPr>
          <a:xfrm>
            <a:off x="3382715" y="3399229"/>
            <a:ext cx="102084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Trên 500 bệnh nhân có lối sống ít hút thuốc nhiều.</a:t>
            </a:r>
            <a:endParaRPr/>
          </a:p>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Nhưng có đến 207 bệnh nhân hút thuốc ở mức 7.</a:t>
            </a:r>
            <a:endParaRPr b="0" i="0" sz="1000" u="none" cap="none" strike="noStrike">
              <a:solidFill>
                <a:srgbClr val="000000"/>
              </a:solidFill>
              <a:latin typeface="Arial"/>
              <a:ea typeface="Arial"/>
              <a:cs typeface="Arial"/>
              <a:sym typeface="Arial"/>
            </a:endParaRPr>
          </a:p>
        </p:txBody>
      </p:sp>
      <p:sp>
        <p:nvSpPr>
          <p:cNvPr id="3183" name="Google Shape;3183;p66"/>
          <p:cNvSpPr txBox="1"/>
          <p:nvPr/>
        </p:nvSpPr>
        <p:spPr>
          <a:xfrm>
            <a:off x="7941374" y="3295682"/>
            <a:ext cx="1226694"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 Số lượng bệnh nhân sống trong môi trường khói thuốc nhiều nằm trong khoảng 108- 187 bệnh nhân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67"/>
          <p:cNvSpPr txBox="1"/>
          <p:nvPr>
            <p:ph type="title"/>
          </p:nvPr>
        </p:nvSpPr>
        <p:spPr>
          <a:xfrm>
            <a:off x="4040404" y="393990"/>
            <a:ext cx="4719703" cy="463296"/>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500"/>
              <a:buNone/>
            </a:pPr>
            <a:r>
              <a:rPr lang="en"/>
              <a:t>Tác nhân bên trong</a:t>
            </a:r>
            <a:endParaRPr/>
          </a:p>
        </p:txBody>
      </p:sp>
      <p:pic>
        <p:nvPicPr>
          <p:cNvPr id="3189" name="Google Shape;3189;p67"/>
          <p:cNvPicPr preferRelativeResize="0"/>
          <p:nvPr/>
        </p:nvPicPr>
        <p:blipFill rotWithShape="1">
          <a:blip r:embed="rId3">
            <a:alphaModFix/>
          </a:blip>
          <a:srcRect b="0" l="0" r="0" t="0"/>
          <a:stretch/>
        </p:blipFill>
        <p:spPr>
          <a:xfrm flipH="1">
            <a:off x="-305119" y="2668412"/>
            <a:ext cx="2143799" cy="2146949"/>
          </a:xfrm>
          <a:prstGeom prst="rect">
            <a:avLst/>
          </a:prstGeom>
          <a:noFill/>
          <a:ln>
            <a:noFill/>
          </a:ln>
        </p:spPr>
      </p:pic>
      <p:pic>
        <p:nvPicPr>
          <p:cNvPr id="3190" name="Google Shape;3190;p67"/>
          <p:cNvPicPr preferRelativeResize="0"/>
          <p:nvPr/>
        </p:nvPicPr>
        <p:blipFill rotWithShape="1">
          <a:blip r:embed="rId4">
            <a:alphaModFix/>
          </a:blip>
          <a:srcRect b="0" l="0" r="0" t="0"/>
          <a:stretch/>
        </p:blipFill>
        <p:spPr>
          <a:xfrm>
            <a:off x="-1" y="-5158"/>
            <a:ext cx="4040405" cy="1724888"/>
          </a:xfrm>
          <a:prstGeom prst="rect">
            <a:avLst/>
          </a:prstGeom>
          <a:noFill/>
          <a:ln>
            <a:noFill/>
          </a:ln>
        </p:spPr>
      </p:pic>
      <p:pic>
        <p:nvPicPr>
          <p:cNvPr id="3191" name="Google Shape;3191;p67"/>
          <p:cNvPicPr preferRelativeResize="0"/>
          <p:nvPr/>
        </p:nvPicPr>
        <p:blipFill rotWithShape="1">
          <a:blip r:embed="rId5">
            <a:alphaModFix/>
          </a:blip>
          <a:srcRect b="0" l="0" r="0" t="0"/>
          <a:stretch/>
        </p:blipFill>
        <p:spPr>
          <a:xfrm>
            <a:off x="-26346" y="3445746"/>
            <a:ext cx="4066750" cy="1736136"/>
          </a:xfrm>
          <a:prstGeom prst="rect">
            <a:avLst/>
          </a:prstGeom>
          <a:noFill/>
          <a:ln>
            <a:noFill/>
          </a:ln>
        </p:spPr>
      </p:pic>
      <p:pic>
        <p:nvPicPr>
          <p:cNvPr id="3192" name="Google Shape;3192;p67"/>
          <p:cNvPicPr preferRelativeResize="0"/>
          <p:nvPr/>
        </p:nvPicPr>
        <p:blipFill rotWithShape="1">
          <a:blip r:embed="rId6">
            <a:alphaModFix/>
          </a:blip>
          <a:srcRect b="0" l="0" r="0" t="0"/>
          <a:stretch/>
        </p:blipFill>
        <p:spPr>
          <a:xfrm>
            <a:off x="-3839" y="1728828"/>
            <a:ext cx="4021736" cy="1716918"/>
          </a:xfrm>
          <a:prstGeom prst="rect">
            <a:avLst/>
          </a:prstGeom>
          <a:noFill/>
          <a:ln>
            <a:noFill/>
          </a:ln>
        </p:spPr>
      </p:pic>
      <p:sp>
        <p:nvSpPr>
          <p:cNvPr id="3193" name="Google Shape;3193;p67"/>
          <p:cNvSpPr/>
          <p:nvPr/>
        </p:nvSpPr>
        <p:spPr>
          <a:xfrm>
            <a:off x="4197465" y="1094874"/>
            <a:ext cx="4379495" cy="1815882"/>
          </a:xfrm>
          <a:prstGeom prst="round1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Cả 3 nhóm bệnh nhân b</a:t>
            </a:r>
            <a:r>
              <a:rPr b="0" i="0" lang="en" sz="1400" u="none" cap="none" strike="noStrike">
                <a:solidFill>
                  <a:schemeClr val="dk1"/>
                </a:solidFill>
                <a:highlight>
                  <a:srgbClr val="F7F7F7"/>
                </a:highlight>
                <a:latin typeface="Arial"/>
                <a:ea typeface="Arial"/>
                <a:cs typeface="Arial"/>
                <a:sym typeface="Arial"/>
              </a:rPr>
              <a:t>ị d</a:t>
            </a:r>
            <a:r>
              <a:rPr b="0" i="0" lang="en" sz="1400" u="none" cap="none" strike="noStrike">
                <a:solidFill>
                  <a:srgbClr val="000000"/>
                </a:solidFill>
                <a:highlight>
                  <a:srgbClr val="F7F7F7"/>
                </a:highlight>
                <a:latin typeface="Arial"/>
                <a:ea typeface="Arial"/>
                <a:cs typeface="Arial"/>
                <a:sym typeface="Arial"/>
              </a:rPr>
              <a:t>ị ứng bụi, bị di truyền bệnh về phổi và béo phì hầu hết số lượng bệnh nhân nằm trong nhóm mức độ cao:</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Dị ứng bụi: ở mức 7 có 405 bệnh nhân. Hơn 40% số lượng bệnh nhân khảo sát.</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Di truyền bệnh về phổi: ở mức 6,7 có khoảng 415 bệnh nhân.</a:t>
            </a:r>
            <a:endParaRPr/>
          </a:p>
          <a:p>
            <a:pPr indent="-285750" lvl="0" marL="285750" marR="0" rtl="0" algn="l">
              <a:lnSpc>
                <a:spcPct val="100000"/>
              </a:lnSpc>
              <a:spcBef>
                <a:spcPts val="0"/>
              </a:spcBef>
              <a:spcAft>
                <a:spcPts val="0"/>
              </a:spcAft>
              <a:buClr>
                <a:srgbClr val="000000"/>
              </a:buClr>
              <a:buSzPts val="1400"/>
              <a:buFont typeface="Arial"/>
              <a:buChar char="•"/>
            </a:pPr>
            <a:r>
              <a:rPr b="0" i="0" lang="en" sz="1400" u="none" cap="none" strike="noStrike">
                <a:solidFill>
                  <a:schemeClr val="dk1"/>
                </a:solidFill>
                <a:latin typeface="Arial"/>
                <a:ea typeface="Arial"/>
                <a:cs typeface="Arial"/>
                <a:sym typeface="Arial"/>
              </a:rPr>
              <a:t>Béo phì: ở mức 7 có 356 bệnh nhân.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68"/>
          <p:cNvSpPr txBox="1"/>
          <p:nvPr>
            <p:ph type="title"/>
          </p:nvPr>
        </p:nvSpPr>
        <p:spPr>
          <a:xfrm>
            <a:off x="6224587" y="393990"/>
            <a:ext cx="3325814" cy="463296"/>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Triệu chứng </a:t>
            </a:r>
            <a:endParaRPr sz="2000"/>
          </a:p>
        </p:txBody>
      </p:sp>
      <p:pic>
        <p:nvPicPr>
          <p:cNvPr id="3199" name="Google Shape;3199;p68"/>
          <p:cNvPicPr preferRelativeResize="0"/>
          <p:nvPr/>
        </p:nvPicPr>
        <p:blipFill rotWithShape="1">
          <a:blip r:embed="rId3">
            <a:alphaModFix/>
          </a:blip>
          <a:srcRect b="0" l="0" r="0" t="0"/>
          <a:stretch/>
        </p:blipFill>
        <p:spPr>
          <a:xfrm flipH="1">
            <a:off x="-305119" y="2668412"/>
            <a:ext cx="2143799" cy="2146949"/>
          </a:xfrm>
          <a:prstGeom prst="rect">
            <a:avLst/>
          </a:prstGeom>
          <a:noFill/>
          <a:ln>
            <a:noFill/>
          </a:ln>
        </p:spPr>
      </p:pic>
      <p:pic>
        <p:nvPicPr>
          <p:cNvPr id="3200" name="Google Shape;3200;p68"/>
          <p:cNvPicPr preferRelativeResize="0"/>
          <p:nvPr/>
        </p:nvPicPr>
        <p:blipFill rotWithShape="1">
          <a:blip r:embed="rId4">
            <a:alphaModFix/>
          </a:blip>
          <a:srcRect b="0" l="0" r="0" t="0"/>
          <a:stretch/>
        </p:blipFill>
        <p:spPr>
          <a:xfrm>
            <a:off x="0" y="0"/>
            <a:ext cx="5362575" cy="5143500"/>
          </a:xfrm>
          <a:prstGeom prst="rect">
            <a:avLst/>
          </a:prstGeom>
          <a:noFill/>
          <a:ln>
            <a:noFill/>
          </a:ln>
          <a:effectLst>
            <a:outerShdw blurRad="190500" algn="ctr" dir="2700000" dist="228600">
              <a:srgbClr val="000000">
                <a:alpha val="29803"/>
              </a:srgbClr>
            </a:outerShdw>
          </a:effectLst>
        </p:spPr>
      </p:pic>
      <p:sp>
        <p:nvSpPr>
          <p:cNvPr id="3201" name="Google Shape;3201;p68"/>
          <p:cNvSpPr/>
          <p:nvPr/>
        </p:nvSpPr>
        <p:spPr>
          <a:xfrm>
            <a:off x="5847347" y="962526"/>
            <a:ext cx="2622884" cy="3539430"/>
          </a:xfrm>
          <a:prstGeom prst="rect">
            <a:avLst/>
          </a:prstGeom>
          <a:solidFill>
            <a:schemeClr val="lt2"/>
          </a:solidFill>
          <a:ln cap="flat" cmpd="sng" w="25400">
            <a:solidFill>
              <a:srgbClr val="3823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02" name="Google Shape;3202;p68"/>
          <p:cNvSpPr txBox="1"/>
          <p:nvPr/>
        </p:nvSpPr>
        <p:spPr>
          <a:xfrm>
            <a:off x="5926952" y="1007467"/>
            <a:ext cx="2622900" cy="35403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Ở đây 8 biểu đồ tương ứng với 8 triệu chứng của những bệnh nhân bị ung thư phổi:</a:t>
            </a:r>
            <a:endParaRPr/>
          </a:p>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 Đau ngực, ho ra máu: Số lượng bệnh nhân tăng theo cái mức độ triệu chứng. Số lượng bệnh nhân có triệu chứng đau ngực ở mức độ 7 là cao nhất.</a:t>
            </a:r>
            <a:endParaRPr/>
          </a:p>
          <a:p>
            <a:pPr indent="0" lvl="0" marL="0" marR="0" rtl="0" algn="l">
              <a:lnSpc>
                <a:spcPct val="100000"/>
              </a:lnSpc>
              <a:spcBef>
                <a:spcPts val="0"/>
              </a:spcBef>
              <a:spcAft>
                <a:spcPts val="0"/>
              </a:spcAft>
              <a:buNone/>
            </a:pPr>
            <a:r>
              <a:rPr b="1" lang="en">
                <a:solidFill>
                  <a:schemeClr val="dk1"/>
                </a:solidFill>
              </a:rPr>
              <a:t>- </a:t>
            </a:r>
            <a:r>
              <a:rPr lang="en">
                <a:solidFill>
                  <a:schemeClr val="dk1"/>
                </a:solidFill>
              </a:rPr>
              <a:t>Mệt mỏi, giảm cân, khó thở, thở khò khè, khó nuốt, ngón tay dùi trống là những triệu chứng mà bệnh nhân bị ung thư không có n</a:t>
            </a:r>
            <a:r>
              <a:rPr lang="en">
                <a:solidFill>
                  <a:schemeClr val="dk1"/>
                </a:solidFill>
              </a:rPr>
              <a:t>hiều thể hiện ở việc số lượng phân bố hầu hết ở các các mức thấp.</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6" name="Shape 3206"/>
        <p:cNvGrpSpPr/>
        <p:nvPr/>
      </p:nvGrpSpPr>
      <p:grpSpPr>
        <a:xfrm>
          <a:off x="0" y="0"/>
          <a:ext cx="0" cy="0"/>
          <a:chOff x="0" y="0"/>
          <a:chExt cx="0" cy="0"/>
        </a:xfrm>
      </p:grpSpPr>
      <p:sp>
        <p:nvSpPr>
          <p:cNvPr id="3207" name="Google Shape;3207;p69"/>
          <p:cNvSpPr txBox="1"/>
          <p:nvPr>
            <p:ph idx="2" type="title"/>
          </p:nvPr>
        </p:nvSpPr>
        <p:spPr>
          <a:xfrm>
            <a:off x="1720091" y="1778471"/>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Mercury</a:t>
            </a:r>
            <a:endParaRPr/>
          </a:p>
        </p:txBody>
      </p:sp>
      <p:sp>
        <p:nvSpPr>
          <p:cNvPr id="3208" name="Google Shape;3208;p69"/>
          <p:cNvSpPr txBox="1"/>
          <p:nvPr>
            <p:ph idx="3" type="title"/>
          </p:nvPr>
        </p:nvSpPr>
        <p:spPr>
          <a:xfrm>
            <a:off x="1792796" y="3974880"/>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Mars</a:t>
            </a:r>
            <a:endParaRPr/>
          </a:p>
        </p:txBody>
      </p:sp>
      <p:sp>
        <p:nvSpPr>
          <p:cNvPr id="3209" name="Google Shape;3209;p69"/>
          <p:cNvSpPr txBox="1"/>
          <p:nvPr>
            <p:ph idx="5" type="title"/>
          </p:nvPr>
        </p:nvSpPr>
        <p:spPr>
          <a:xfrm>
            <a:off x="1720091" y="2896597"/>
            <a:ext cx="2296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Venus</a:t>
            </a:r>
            <a:endParaRPr/>
          </a:p>
        </p:txBody>
      </p:sp>
      <p:sp>
        <p:nvSpPr>
          <p:cNvPr id="3210" name="Google Shape;3210;p69"/>
          <p:cNvSpPr txBox="1"/>
          <p:nvPr>
            <p:ph idx="7" type="title"/>
          </p:nvPr>
        </p:nvSpPr>
        <p:spPr>
          <a:xfrm>
            <a:off x="4001890" y="3989656"/>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Neptune</a:t>
            </a:r>
            <a:endParaRPr/>
          </a:p>
        </p:txBody>
      </p:sp>
      <p:sp>
        <p:nvSpPr>
          <p:cNvPr id="3211" name="Google Shape;3211;p69"/>
          <p:cNvSpPr txBox="1"/>
          <p:nvPr>
            <p:ph type="title"/>
          </p:nvPr>
        </p:nvSpPr>
        <p:spPr>
          <a:xfrm>
            <a:off x="477251" y="422157"/>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Kết luận chương 1</a:t>
            </a:r>
            <a:endParaRPr/>
          </a:p>
        </p:txBody>
      </p:sp>
      <p:sp>
        <p:nvSpPr>
          <p:cNvPr id="3212" name="Google Shape;3212;p69"/>
          <p:cNvSpPr txBox="1"/>
          <p:nvPr>
            <p:ph idx="9" type="title"/>
          </p:nvPr>
        </p:nvSpPr>
        <p:spPr>
          <a:xfrm>
            <a:off x="3727645" y="1784913"/>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Jupiter</a:t>
            </a:r>
            <a:endParaRPr/>
          </a:p>
        </p:txBody>
      </p:sp>
      <p:sp>
        <p:nvSpPr>
          <p:cNvPr id="3213" name="Google Shape;3213;p69"/>
          <p:cNvSpPr txBox="1"/>
          <p:nvPr>
            <p:ph idx="14" type="title"/>
          </p:nvPr>
        </p:nvSpPr>
        <p:spPr>
          <a:xfrm>
            <a:off x="3691220" y="2905874"/>
            <a:ext cx="2296200" cy="527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500"/>
              <a:buNone/>
            </a:pPr>
            <a:r>
              <a:rPr lang="en"/>
              <a:t>Saturn</a:t>
            </a:r>
            <a:endParaRPr/>
          </a:p>
        </p:txBody>
      </p:sp>
      <p:sp>
        <p:nvSpPr>
          <p:cNvPr id="3214" name="Google Shape;3214;p69"/>
          <p:cNvSpPr/>
          <p:nvPr/>
        </p:nvSpPr>
        <p:spPr>
          <a:xfrm>
            <a:off x="762057" y="1662609"/>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69"/>
          <p:cNvSpPr/>
          <p:nvPr/>
        </p:nvSpPr>
        <p:spPr>
          <a:xfrm>
            <a:off x="3473772" y="1752566"/>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69"/>
          <p:cNvSpPr/>
          <p:nvPr/>
        </p:nvSpPr>
        <p:spPr>
          <a:xfrm>
            <a:off x="762057" y="2748709"/>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69"/>
          <p:cNvSpPr/>
          <p:nvPr/>
        </p:nvSpPr>
        <p:spPr>
          <a:xfrm>
            <a:off x="3522282" y="2838666"/>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69"/>
          <p:cNvSpPr/>
          <p:nvPr/>
        </p:nvSpPr>
        <p:spPr>
          <a:xfrm>
            <a:off x="762057" y="3854484"/>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69"/>
          <p:cNvSpPr/>
          <p:nvPr/>
        </p:nvSpPr>
        <p:spPr>
          <a:xfrm>
            <a:off x="3522282" y="3944441"/>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20" name="Google Shape;3220;p69"/>
          <p:cNvGrpSpPr/>
          <p:nvPr/>
        </p:nvGrpSpPr>
        <p:grpSpPr>
          <a:xfrm>
            <a:off x="3728873" y="4132792"/>
            <a:ext cx="369214" cy="366029"/>
            <a:chOff x="8318094" y="4158219"/>
            <a:chExt cx="409373" cy="405842"/>
          </a:xfrm>
        </p:grpSpPr>
        <p:sp>
          <p:nvSpPr>
            <p:cNvPr id="3221" name="Google Shape;3221;p69"/>
            <p:cNvSpPr/>
            <p:nvPr/>
          </p:nvSpPr>
          <p:spPr>
            <a:xfrm>
              <a:off x="8345186" y="4184969"/>
              <a:ext cx="354231" cy="353321"/>
            </a:xfrm>
            <a:custGeom>
              <a:rect b="b" l="l" r="r" t="t"/>
              <a:pathLst>
                <a:path extrusionOk="0" h="9312" w="9336">
                  <a:moveTo>
                    <a:pt x="4763" y="0"/>
                  </a:moveTo>
                  <a:cubicBezTo>
                    <a:pt x="4478" y="0"/>
                    <a:pt x="4216" y="334"/>
                    <a:pt x="3906" y="381"/>
                  </a:cubicBezTo>
                  <a:cubicBezTo>
                    <a:pt x="3871" y="391"/>
                    <a:pt x="3833" y="395"/>
                    <a:pt x="3794" y="395"/>
                  </a:cubicBezTo>
                  <a:cubicBezTo>
                    <a:pt x="3603" y="395"/>
                    <a:pt x="3373" y="300"/>
                    <a:pt x="3165" y="300"/>
                  </a:cubicBezTo>
                  <a:cubicBezTo>
                    <a:pt x="3099" y="300"/>
                    <a:pt x="3036" y="309"/>
                    <a:pt x="2977" y="334"/>
                  </a:cubicBezTo>
                  <a:cubicBezTo>
                    <a:pt x="2715" y="453"/>
                    <a:pt x="2573" y="858"/>
                    <a:pt x="2334" y="1001"/>
                  </a:cubicBezTo>
                  <a:cubicBezTo>
                    <a:pt x="2096" y="1167"/>
                    <a:pt x="1644" y="1096"/>
                    <a:pt x="1429" y="1310"/>
                  </a:cubicBezTo>
                  <a:cubicBezTo>
                    <a:pt x="1239" y="1477"/>
                    <a:pt x="1287" y="1929"/>
                    <a:pt x="1120" y="2168"/>
                  </a:cubicBezTo>
                  <a:cubicBezTo>
                    <a:pt x="929" y="2406"/>
                    <a:pt x="524" y="2525"/>
                    <a:pt x="405" y="2787"/>
                  </a:cubicBezTo>
                  <a:cubicBezTo>
                    <a:pt x="286" y="3073"/>
                    <a:pt x="477" y="3454"/>
                    <a:pt x="429" y="3715"/>
                  </a:cubicBezTo>
                  <a:cubicBezTo>
                    <a:pt x="358" y="4025"/>
                    <a:pt x="1" y="4263"/>
                    <a:pt x="1" y="4549"/>
                  </a:cubicBezTo>
                  <a:cubicBezTo>
                    <a:pt x="1" y="4859"/>
                    <a:pt x="334" y="5121"/>
                    <a:pt x="405" y="5406"/>
                  </a:cubicBezTo>
                  <a:cubicBezTo>
                    <a:pt x="453" y="5692"/>
                    <a:pt x="215" y="6073"/>
                    <a:pt x="334" y="6335"/>
                  </a:cubicBezTo>
                  <a:cubicBezTo>
                    <a:pt x="453" y="6597"/>
                    <a:pt x="882" y="6764"/>
                    <a:pt x="1025" y="7002"/>
                  </a:cubicBezTo>
                  <a:cubicBezTo>
                    <a:pt x="1167" y="7240"/>
                    <a:pt x="1120" y="7669"/>
                    <a:pt x="1310" y="7883"/>
                  </a:cubicBezTo>
                  <a:cubicBezTo>
                    <a:pt x="1501" y="8097"/>
                    <a:pt x="1953" y="8026"/>
                    <a:pt x="2191" y="8216"/>
                  </a:cubicBezTo>
                  <a:cubicBezTo>
                    <a:pt x="2430" y="8383"/>
                    <a:pt x="2549" y="8812"/>
                    <a:pt x="2811" y="8931"/>
                  </a:cubicBezTo>
                  <a:cubicBezTo>
                    <a:pt x="2870" y="8958"/>
                    <a:pt x="2935" y="8968"/>
                    <a:pt x="3004" y="8968"/>
                  </a:cubicBezTo>
                  <a:cubicBezTo>
                    <a:pt x="3195" y="8968"/>
                    <a:pt x="3413" y="8892"/>
                    <a:pt x="3606" y="8892"/>
                  </a:cubicBezTo>
                  <a:cubicBezTo>
                    <a:pt x="3652" y="8892"/>
                    <a:pt x="3697" y="8896"/>
                    <a:pt x="3739" y="8907"/>
                  </a:cubicBezTo>
                  <a:cubicBezTo>
                    <a:pt x="4025" y="8955"/>
                    <a:pt x="4263" y="9312"/>
                    <a:pt x="4573" y="9312"/>
                  </a:cubicBezTo>
                  <a:cubicBezTo>
                    <a:pt x="4859" y="9312"/>
                    <a:pt x="5121" y="8978"/>
                    <a:pt x="5430" y="8931"/>
                  </a:cubicBezTo>
                  <a:cubicBezTo>
                    <a:pt x="5466" y="8921"/>
                    <a:pt x="5503" y="8917"/>
                    <a:pt x="5542" y="8917"/>
                  </a:cubicBezTo>
                  <a:cubicBezTo>
                    <a:pt x="5733" y="8917"/>
                    <a:pt x="5964" y="9012"/>
                    <a:pt x="6172" y="9012"/>
                  </a:cubicBezTo>
                  <a:cubicBezTo>
                    <a:pt x="6237" y="9012"/>
                    <a:pt x="6300" y="9003"/>
                    <a:pt x="6359" y="8978"/>
                  </a:cubicBezTo>
                  <a:cubicBezTo>
                    <a:pt x="6621" y="8859"/>
                    <a:pt x="6764" y="8455"/>
                    <a:pt x="7002" y="8312"/>
                  </a:cubicBezTo>
                  <a:cubicBezTo>
                    <a:pt x="7240" y="8145"/>
                    <a:pt x="7693" y="8216"/>
                    <a:pt x="7907" y="8002"/>
                  </a:cubicBezTo>
                  <a:cubicBezTo>
                    <a:pt x="8097" y="7835"/>
                    <a:pt x="8050" y="7383"/>
                    <a:pt x="8217" y="7145"/>
                  </a:cubicBezTo>
                  <a:cubicBezTo>
                    <a:pt x="8407" y="6907"/>
                    <a:pt x="8812" y="6788"/>
                    <a:pt x="8931" y="6526"/>
                  </a:cubicBezTo>
                  <a:cubicBezTo>
                    <a:pt x="9050" y="6240"/>
                    <a:pt x="8883" y="5859"/>
                    <a:pt x="8907" y="5597"/>
                  </a:cubicBezTo>
                  <a:cubicBezTo>
                    <a:pt x="8955" y="5287"/>
                    <a:pt x="9336" y="5049"/>
                    <a:pt x="9336" y="4763"/>
                  </a:cubicBezTo>
                  <a:cubicBezTo>
                    <a:pt x="9336" y="4454"/>
                    <a:pt x="9002" y="4192"/>
                    <a:pt x="8931" y="3906"/>
                  </a:cubicBezTo>
                  <a:cubicBezTo>
                    <a:pt x="8883" y="3620"/>
                    <a:pt x="9121" y="3239"/>
                    <a:pt x="9002" y="2977"/>
                  </a:cubicBezTo>
                  <a:cubicBezTo>
                    <a:pt x="8883" y="2715"/>
                    <a:pt x="8455" y="2549"/>
                    <a:pt x="8312" y="2310"/>
                  </a:cubicBezTo>
                  <a:cubicBezTo>
                    <a:pt x="8169" y="2072"/>
                    <a:pt x="8217" y="1644"/>
                    <a:pt x="8026" y="1429"/>
                  </a:cubicBezTo>
                  <a:cubicBezTo>
                    <a:pt x="7836" y="1215"/>
                    <a:pt x="7383" y="1286"/>
                    <a:pt x="7145" y="1096"/>
                  </a:cubicBezTo>
                  <a:cubicBezTo>
                    <a:pt x="6907" y="929"/>
                    <a:pt x="6788" y="501"/>
                    <a:pt x="6526" y="381"/>
                  </a:cubicBezTo>
                  <a:cubicBezTo>
                    <a:pt x="6467" y="355"/>
                    <a:pt x="6401" y="345"/>
                    <a:pt x="6332" y="345"/>
                  </a:cubicBezTo>
                  <a:cubicBezTo>
                    <a:pt x="6142" y="345"/>
                    <a:pt x="5924" y="420"/>
                    <a:pt x="5730" y="420"/>
                  </a:cubicBezTo>
                  <a:cubicBezTo>
                    <a:pt x="5684" y="420"/>
                    <a:pt x="5640" y="416"/>
                    <a:pt x="5597" y="405"/>
                  </a:cubicBezTo>
                  <a:cubicBezTo>
                    <a:pt x="5311" y="358"/>
                    <a:pt x="5073" y="0"/>
                    <a:pt x="47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69"/>
            <p:cNvSpPr/>
            <p:nvPr/>
          </p:nvSpPr>
          <p:spPr>
            <a:xfrm>
              <a:off x="8487057" y="4231943"/>
              <a:ext cx="213275" cy="305475"/>
            </a:xfrm>
            <a:custGeom>
              <a:rect b="b" l="l" r="r" t="t"/>
              <a:pathLst>
                <a:path extrusionOk="0" h="8051" w="5621">
                  <a:moveTo>
                    <a:pt x="3954" y="1"/>
                  </a:moveTo>
                  <a:lnTo>
                    <a:pt x="3954" y="1"/>
                  </a:lnTo>
                  <a:cubicBezTo>
                    <a:pt x="4192" y="644"/>
                    <a:pt x="4311" y="1311"/>
                    <a:pt x="4311" y="2025"/>
                  </a:cubicBezTo>
                  <a:cubicBezTo>
                    <a:pt x="4311" y="4716"/>
                    <a:pt x="2453" y="6978"/>
                    <a:pt x="0" y="7621"/>
                  </a:cubicBezTo>
                  <a:cubicBezTo>
                    <a:pt x="262" y="7717"/>
                    <a:pt x="524" y="8050"/>
                    <a:pt x="786" y="8050"/>
                  </a:cubicBezTo>
                  <a:cubicBezTo>
                    <a:pt x="1096" y="8050"/>
                    <a:pt x="1358" y="7717"/>
                    <a:pt x="1667" y="7645"/>
                  </a:cubicBezTo>
                  <a:cubicBezTo>
                    <a:pt x="1694" y="7641"/>
                    <a:pt x="1721" y="7639"/>
                    <a:pt x="1749" y="7639"/>
                  </a:cubicBezTo>
                  <a:cubicBezTo>
                    <a:pt x="1958" y="7639"/>
                    <a:pt x="2195" y="7750"/>
                    <a:pt x="2401" y="7750"/>
                  </a:cubicBezTo>
                  <a:cubicBezTo>
                    <a:pt x="2461" y="7750"/>
                    <a:pt x="2519" y="7741"/>
                    <a:pt x="2572" y="7717"/>
                  </a:cubicBezTo>
                  <a:cubicBezTo>
                    <a:pt x="2858" y="7598"/>
                    <a:pt x="2977" y="7217"/>
                    <a:pt x="3239" y="7026"/>
                  </a:cubicBezTo>
                  <a:cubicBezTo>
                    <a:pt x="3477" y="6883"/>
                    <a:pt x="3930" y="6931"/>
                    <a:pt x="4120" y="6740"/>
                  </a:cubicBezTo>
                  <a:cubicBezTo>
                    <a:pt x="4335" y="6526"/>
                    <a:pt x="4311" y="6097"/>
                    <a:pt x="4454" y="5859"/>
                  </a:cubicBezTo>
                  <a:cubicBezTo>
                    <a:pt x="4644" y="5621"/>
                    <a:pt x="5049" y="5550"/>
                    <a:pt x="5168" y="5240"/>
                  </a:cubicBezTo>
                  <a:cubicBezTo>
                    <a:pt x="5311" y="5002"/>
                    <a:pt x="5144" y="4621"/>
                    <a:pt x="5192" y="4359"/>
                  </a:cubicBezTo>
                  <a:cubicBezTo>
                    <a:pt x="5263" y="4049"/>
                    <a:pt x="5621" y="3811"/>
                    <a:pt x="5621" y="3525"/>
                  </a:cubicBezTo>
                  <a:cubicBezTo>
                    <a:pt x="5621" y="3216"/>
                    <a:pt x="5287" y="2954"/>
                    <a:pt x="5240" y="2668"/>
                  </a:cubicBezTo>
                  <a:cubicBezTo>
                    <a:pt x="5168" y="2358"/>
                    <a:pt x="5406" y="2001"/>
                    <a:pt x="5287" y="1739"/>
                  </a:cubicBezTo>
                  <a:cubicBezTo>
                    <a:pt x="5168" y="1477"/>
                    <a:pt x="4787" y="1358"/>
                    <a:pt x="4597" y="1072"/>
                  </a:cubicBezTo>
                  <a:cubicBezTo>
                    <a:pt x="4454" y="834"/>
                    <a:pt x="4525" y="406"/>
                    <a:pt x="4311" y="191"/>
                  </a:cubicBezTo>
                  <a:cubicBezTo>
                    <a:pt x="4216" y="96"/>
                    <a:pt x="4097" y="48"/>
                    <a:pt x="3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69"/>
            <p:cNvSpPr/>
            <p:nvPr/>
          </p:nvSpPr>
          <p:spPr>
            <a:xfrm>
              <a:off x="8513428" y="4343079"/>
              <a:ext cx="148052" cy="160724"/>
            </a:xfrm>
            <a:custGeom>
              <a:rect b="b" l="l" r="r" t="t"/>
              <a:pathLst>
                <a:path extrusionOk="0" h="4236" w="3902">
                  <a:moveTo>
                    <a:pt x="2784" y="1"/>
                  </a:moveTo>
                  <a:cubicBezTo>
                    <a:pt x="2598" y="1"/>
                    <a:pt x="2434" y="93"/>
                    <a:pt x="2401" y="287"/>
                  </a:cubicBezTo>
                  <a:cubicBezTo>
                    <a:pt x="2163" y="1477"/>
                    <a:pt x="1520" y="2240"/>
                    <a:pt x="663" y="3144"/>
                  </a:cubicBezTo>
                  <a:cubicBezTo>
                    <a:pt x="0" y="3819"/>
                    <a:pt x="419" y="4235"/>
                    <a:pt x="1137" y="4235"/>
                  </a:cubicBezTo>
                  <a:cubicBezTo>
                    <a:pt x="1812" y="4235"/>
                    <a:pt x="2752" y="3867"/>
                    <a:pt x="3306" y="3002"/>
                  </a:cubicBezTo>
                  <a:cubicBezTo>
                    <a:pt x="3902" y="2073"/>
                    <a:pt x="3544" y="1049"/>
                    <a:pt x="3354" y="382"/>
                  </a:cubicBezTo>
                  <a:cubicBezTo>
                    <a:pt x="3263" y="134"/>
                    <a:pt x="3008" y="1"/>
                    <a:pt x="27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69"/>
            <p:cNvSpPr/>
            <p:nvPr/>
          </p:nvSpPr>
          <p:spPr>
            <a:xfrm>
              <a:off x="8525911" y="4343990"/>
              <a:ext cx="135569" cy="159207"/>
            </a:xfrm>
            <a:custGeom>
              <a:rect b="b" l="l" r="r" t="t"/>
              <a:pathLst>
                <a:path extrusionOk="0" h="4196" w="3573">
                  <a:moveTo>
                    <a:pt x="2620" y="1"/>
                  </a:moveTo>
                  <a:lnTo>
                    <a:pt x="2620" y="1"/>
                  </a:lnTo>
                  <a:cubicBezTo>
                    <a:pt x="2834" y="668"/>
                    <a:pt x="3144" y="1644"/>
                    <a:pt x="2572" y="2525"/>
                  </a:cubicBezTo>
                  <a:cubicBezTo>
                    <a:pt x="2003" y="3388"/>
                    <a:pt x="1079" y="3767"/>
                    <a:pt x="398" y="3767"/>
                  </a:cubicBezTo>
                  <a:cubicBezTo>
                    <a:pt x="252" y="3767"/>
                    <a:pt x="118" y="3749"/>
                    <a:pt x="0" y="3716"/>
                  </a:cubicBezTo>
                  <a:lnTo>
                    <a:pt x="0" y="3716"/>
                  </a:lnTo>
                  <a:cubicBezTo>
                    <a:pt x="20" y="4023"/>
                    <a:pt x="353" y="4195"/>
                    <a:pt x="807" y="4195"/>
                  </a:cubicBezTo>
                  <a:cubicBezTo>
                    <a:pt x="1477" y="4195"/>
                    <a:pt x="2409" y="3820"/>
                    <a:pt x="2977" y="2954"/>
                  </a:cubicBezTo>
                  <a:cubicBezTo>
                    <a:pt x="3573" y="2049"/>
                    <a:pt x="3263" y="1025"/>
                    <a:pt x="3025" y="358"/>
                  </a:cubicBezTo>
                  <a:cubicBezTo>
                    <a:pt x="2953" y="191"/>
                    <a:pt x="2787" y="72"/>
                    <a:pt x="26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69"/>
            <p:cNvSpPr/>
            <p:nvPr/>
          </p:nvSpPr>
          <p:spPr>
            <a:xfrm>
              <a:off x="8459927" y="4314128"/>
              <a:ext cx="78427" cy="78010"/>
            </a:xfrm>
            <a:custGeom>
              <a:rect b="b" l="l" r="r" t="t"/>
              <a:pathLst>
                <a:path extrusionOk="0" h="2056" w="2067">
                  <a:moveTo>
                    <a:pt x="1149" y="0"/>
                  </a:moveTo>
                  <a:cubicBezTo>
                    <a:pt x="790" y="0"/>
                    <a:pt x="410" y="286"/>
                    <a:pt x="239" y="645"/>
                  </a:cubicBezTo>
                  <a:cubicBezTo>
                    <a:pt x="1" y="1145"/>
                    <a:pt x="239" y="1717"/>
                    <a:pt x="739" y="1955"/>
                  </a:cubicBezTo>
                  <a:cubicBezTo>
                    <a:pt x="882" y="2022"/>
                    <a:pt x="1051" y="2055"/>
                    <a:pt x="1220" y="2055"/>
                  </a:cubicBezTo>
                  <a:cubicBezTo>
                    <a:pt x="1644" y="2055"/>
                    <a:pt x="2066" y="1846"/>
                    <a:pt x="2049" y="1455"/>
                  </a:cubicBezTo>
                  <a:cubicBezTo>
                    <a:pt x="2049" y="978"/>
                    <a:pt x="1835" y="383"/>
                    <a:pt x="1549" y="145"/>
                  </a:cubicBezTo>
                  <a:cubicBezTo>
                    <a:pt x="1428" y="44"/>
                    <a:pt x="1290" y="0"/>
                    <a:pt x="11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69"/>
            <p:cNvSpPr/>
            <p:nvPr/>
          </p:nvSpPr>
          <p:spPr>
            <a:xfrm>
              <a:off x="8468996" y="4315077"/>
              <a:ext cx="69359" cy="76872"/>
            </a:xfrm>
            <a:custGeom>
              <a:rect b="b" l="l" r="r" t="t"/>
              <a:pathLst>
                <a:path extrusionOk="0" h="2026" w="1828">
                  <a:moveTo>
                    <a:pt x="1072" y="1"/>
                  </a:moveTo>
                  <a:lnTo>
                    <a:pt x="1072" y="1"/>
                  </a:lnTo>
                  <a:cubicBezTo>
                    <a:pt x="1215" y="286"/>
                    <a:pt x="1262" y="644"/>
                    <a:pt x="1310" y="953"/>
                  </a:cubicBezTo>
                  <a:cubicBezTo>
                    <a:pt x="1327" y="1345"/>
                    <a:pt x="905" y="1554"/>
                    <a:pt x="481" y="1554"/>
                  </a:cubicBezTo>
                  <a:cubicBezTo>
                    <a:pt x="312" y="1554"/>
                    <a:pt x="142" y="1521"/>
                    <a:pt x="0" y="1453"/>
                  </a:cubicBezTo>
                  <a:lnTo>
                    <a:pt x="0" y="1453"/>
                  </a:lnTo>
                  <a:cubicBezTo>
                    <a:pt x="72" y="1668"/>
                    <a:pt x="262" y="1834"/>
                    <a:pt x="500" y="1953"/>
                  </a:cubicBezTo>
                  <a:cubicBezTo>
                    <a:pt x="627" y="2002"/>
                    <a:pt x="776" y="2026"/>
                    <a:pt x="926" y="2026"/>
                  </a:cubicBezTo>
                  <a:cubicBezTo>
                    <a:pt x="1368" y="2026"/>
                    <a:pt x="1828" y="1820"/>
                    <a:pt x="1810" y="1430"/>
                  </a:cubicBezTo>
                  <a:cubicBezTo>
                    <a:pt x="1786" y="953"/>
                    <a:pt x="1596" y="358"/>
                    <a:pt x="1310" y="120"/>
                  </a:cubicBezTo>
                  <a:cubicBezTo>
                    <a:pt x="1238" y="48"/>
                    <a:pt x="1143" y="25"/>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69"/>
            <p:cNvSpPr/>
            <p:nvPr/>
          </p:nvSpPr>
          <p:spPr>
            <a:xfrm>
              <a:off x="8581916" y="4161861"/>
              <a:ext cx="38891" cy="46631"/>
            </a:xfrm>
            <a:custGeom>
              <a:rect b="b" l="l" r="r" t="t"/>
              <a:pathLst>
                <a:path extrusionOk="0" h="1229" w="1025">
                  <a:moveTo>
                    <a:pt x="622" y="1"/>
                  </a:moveTo>
                  <a:cubicBezTo>
                    <a:pt x="492" y="1"/>
                    <a:pt x="363" y="89"/>
                    <a:pt x="311" y="228"/>
                  </a:cubicBezTo>
                  <a:lnTo>
                    <a:pt x="1" y="967"/>
                  </a:lnTo>
                  <a:cubicBezTo>
                    <a:pt x="50" y="957"/>
                    <a:pt x="100" y="951"/>
                    <a:pt x="149" y="951"/>
                  </a:cubicBezTo>
                  <a:cubicBezTo>
                    <a:pt x="219" y="951"/>
                    <a:pt x="288" y="963"/>
                    <a:pt x="358" y="990"/>
                  </a:cubicBezTo>
                  <a:cubicBezTo>
                    <a:pt x="477" y="1062"/>
                    <a:pt x="525" y="1133"/>
                    <a:pt x="620" y="1229"/>
                  </a:cubicBezTo>
                  <a:lnTo>
                    <a:pt x="954" y="490"/>
                  </a:lnTo>
                  <a:cubicBezTo>
                    <a:pt x="1025" y="300"/>
                    <a:pt x="954" y="109"/>
                    <a:pt x="763" y="38"/>
                  </a:cubicBezTo>
                  <a:cubicBezTo>
                    <a:pt x="718" y="12"/>
                    <a:pt x="670" y="1"/>
                    <a:pt x="62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69"/>
            <p:cNvSpPr/>
            <p:nvPr/>
          </p:nvSpPr>
          <p:spPr>
            <a:xfrm>
              <a:off x="8678635" y="4273529"/>
              <a:ext cx="48832" cy="37070"/>
            </a:xfrm>
            <a:custGeom>
              <a:rect b="b" l="l" r="r" t="t"/>
              <a:pathLst>
                <a:path extrusionOk="0" h="977" w="1287">
                  <a:moveTo>
                    <a:pt x="906" y="0"/>
                  </a:moveTo>
                  <a:cubicBezTo>
                    <a:pt x="865" y="0"/>
                    <a:pt x="824" y="8"/>
                    <a:pt x="786" y="24"/>
                  </a:cubicBezTo>
                  <a:lnTo>
                    <a:pt x="0" y="310"/>
                  </a:lnTo>
                  <a:cubicBezTo>
                    <a:pt x="119" y="429"/>
                    <a:pt x="214" y="524"/>
                    <a:pt x="238" y="619"/>
                  </a:cubicBezTo>
                  <a:cubicBezTo>
                    <a:pt x="262" y="739"/>
                    <a:pt x="262" y="858"/>
                    <a:pt x="238" y="977"/>
                  </a:cubicBezTo>
                  <a:lnTo>
                    <a:pt x="1024" y="667"/>
                  </a:lnTo>
                  <a:cubicBezTo>
                    <a:pt x="1191" y="619"/>
                    <a:pt x="1286" y="405"/>
                    <a:pt x="1215" y="215"/>
                  </a:cubicBezTo>
                  <a:cubicBezTo>
                    <a:pt x="1178" y="86"/>
                    <a:pt x="1042"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69"/>
            <p:cNvSpPr/>
            <p:nvPr/>
          </p:nvSpPr>
          <p:spPr>
            <a:xfrm>
              <a:off x="8676813" y="4419004"/>
              <a:ext cx="47011" cy="36690"/>
            </a:xfrm>
            <a:custGeom>
              <a:rect b="b" l="l" r="r" t="t"/>
              <a:pathLst>
                <a:path extrusionOk="0" h="967" w="1239">
                  <a:moveTo>
                    <a:pt x="262" y="0"/>
                  </a:moveTo>
                  <a:lnTo>
                    <a:pt x="262" y="0"/>
                  </a:lnTo>
                  <a:cubicBezTo>
                    <a:pt x="286" y="96"/>
                    <a:pt x="286" y="262"/>
                    <a:pt x="239" y="334"/>
                  </a:cubicBezTo>
                  <a:cubicBezTo>
                    <a:pt x="167" y="453"/>
                    <a:pt x="72" y="524"/>
                    <a:pt x="0" y="620"/>
                  </a:cubicBezTo>
                  <a:lnTo>
                    <a:pt x="739" y="929"/>
                  </a:lnTo>
                  <a:cubicBezTo>
                    <a:pt x="784" y="955"/>
                    <a:pt x="833" y="967"/>
                    <a:pt x="882" y="967"/>
                  </a:cubicBezTo>
                  <a:cubicBezTo>
                    <a:pt x="1012" y="967"/>
                    <a:pt x="1139" y="884"/>
                    <a:pt x="1191" y="762"/>
                  </a:cubicBezTo>
                  <a:cubicBezTo>
                    <a:pt x="1239" y="620"/>
                    <a:pt x="1191" y="405"/>
                    <a:pt x="1001" y="310"/>
                  </a:cubicBezTo>
                  <a:lnTo>
                    <a:pt x="26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69"/>
            <p:cNvSpPr/>
            <p:nvPr/>
          </p:nvSpPr>
          <p:spPr>
            <a:xfrm>
              <a:off x="8573796" y="4516595"/>
              <a:ext cx="37980" cy="47466"/>
            </a:xfrm>
            <a:custGeom>
              <a:rect b="b" l="l" r="r" t="t"/>
              <a:pathLst>
                <a:path extrusionOk="0" h="1251" w="1001">
                  <a:moveTo>
                    <a:pt x="620" y="0"/>
                  </a:moveTo>
                  <a:cubicBezTo>
                    <a:pt x="525" y="119"/>
                    <a:pt x="453" y="215"/>
                    <a:pt x="358" y="238"/>
                  </a:cubicBezTo>
                  <a:cubicBezTo>
                    <a:pt x="298" y="262"/>
                    <a:pt x="239" y="274"/>
                    <a:pt x="179" y="274"/>
                  </a:cubicBezTo>
                  <a:cubicBezTo>
                    <a:pt x="120" y="274"/>
                    <a:pt x="60" y="262"/>
                    <a:pt x="1" y="238"/>
                  </a:cubicBezTo>
                  <a:lnTo>
                    <a:pt x="1" y="238"/>
                  </a:lnTo>
                  <a:lnTo>
                    <a:pt x="286" y="1024"/>
                  </a:lnTo>
                  <a:cubicBezTo>
                    <a:pt x="345" y="1162"/>
                    <a:pt x="486" y="1251"/>
                    <a:pt x="640" y="1251"/>
                  </a:cubicBezTo>
                  <a:cubicBezTo>
                    <a:pt x="672" y="1251"/>
                    <a:pt x="706" y="1247"/>
                    <a:pt x="739" y="1239"/>
                  </a:cubicBezTo>
                  <a:cubicBezTo>
                    <a:pt x="929" y="1167"/>
                    <a:pt x="1001" y="953"/>
                    <a:pt x="953" y="786"/>
                  </a:cubicBezTo>
                  <a:lnTo>
                    <a:pt x="62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69"/>
            <p:cNvSpPr/>
            <p:nvPr/>
          </p:nvSpPr>
          <p:spPr>
            <a:xfrm>
              <a:off x="8425626" y="4513863"/>
              <a:ext cx="39764" cy="46252"/>
            </a:xfrm>
            <a:custGeom>
              <a:rect b="b" l="l" r="r" t="t"/>
              <a:pathLst>
                <a:path extrusionOk="0" h="1219" w="1048">
                  <a:moveTo>
                    <a:pt x="429" y="1"/>
                  </a:moveTo>
                  <a:lnTo>
                    <a:pt x="95" y="739"/>
                  </a:lnTo>
                  <a:cubicBezTo>
                    <a:pt x="0" y="906"/>
                    <a:pt x="95" y="1120"/>
                    <a:pt x="262" y="1192"/>
                  </a:cubicBezTo>
                  <a:cubicBezTo>
                    <a:pt x="311" y="1210"/>
                    <a:pt x="361" y="1219"/>
                    <a:pt x="409" y="1219"/>
                  </a:cubicBezTo>
                  <a:cubicBezTo>
                    <a:pt x="551" y="1219"/>
                    <a:pt x="679" y="1143"/>
                    <a:pt x="714" y="1001"/>
                  </a:cubicBezTo>
                  <a:lnTo>
                    <a:pt x="1048" y="263"/>
                  </a:lnTo>
                  <a:cubicBezTo>
                    <a:pt x="929" y="263"/>
                    <a:pt x="786" y="263"/>
                    <a:pt x="691" y="239"/>
                  </a:cubicBezTo>
                  <a:cubicBezTo>
                    <a:pt x="572" y="168"/>
                    <a:pt x="500" y="72"/>
                    <a:pt x="4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69"/>
            <p:cNvSpPr/>
            <p:nvPr/>
          </p:nvSpPr>
          <p:spPr>
            <a:xfrm>
              <a:off x="8318094" y="4410884"/>
              <a:ext cx="48832" cy="36690"/>
            </a:xfrm>
            <a:custGeom>
              <a:rect b="b" l="l" r="r" t="t"/>
              <a:pathLst>
                <a:path extrusionOk="0" h="967" w="1287">
                  <a:moveTo>
                    <a:pt x="1048" y="0"/>
                  </a:moveTo>
                  <a:lnTo>
                    <a:pt x="286" y="286"/>
                  </a:lnTo>
                  <a:cubicBezTo>
                    <a:pt x="95" y="357"/>
                    <a:pt x="0" y="572"/>
                    <a:pt x="72" y="738"/>
                  </a:cubicBezTo>
                  <a:cubicBezTo>
                    <a:pt x="110" y="891"/>
                    <a:pt x="254" y="967"/>
                    <a:pt x="408" y="967"/>
                  </a:cubicBezTo>
                  <a:cubicBezTo>
                    <a:pt x="447" y="967"/>
                    <a:pt x="486" y="962"/>
                    <a:pt x="524" y="953"/>
                  </a:cubicBezTo>
                  <a:lnTo>
                    <a:pt x="1286" y="643"/>
                  </a:lnTo>
                  <a:cubicBezTo>
                    <a:pt x="1191" y="524"/>
                    <a:pt x="1119" y="476"/>
                    <a:pt x="1048" y="357"/>
                  </a:cubicBezTo>
                  <a:cubicBezTo>
                    <a:pt x="1024" y="238"/>
                    <a:pt x="1024" y="119"/>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69"/>
            <p:cNvSpPr/>
            <p:nvPr/>
          </p:nvSpPr>
          <p:spPr>
            <a:xfrm>
              <a:off x="8321698" y="4264840"/>
              <a:ext cx="48832" cy="37639"/>
            </a:xfrm>
            <a:custGeom>
              <a:rect b="b" l="l" r="r" t="t"/>
              <a:pathLst>
                <a:path extrusionOk="0" h="992" w="1287">
                  <a:moveTo>
                    <a:pt x="390" y="1"/>
                  </a:moveTo>
                  <a:cubicBezTo>
                    <a:pt x="253" y="1"/>
                    <a:pt x="130" y="84"/>
                    <a:pt x="96" y="205"/>
                  </a:cubicBezTo>
                  <a:cubicBezTo>
                    <a:pt x="0" y="396"/>
                    <a:pt x="96" y="610"/>
                    <a:pt x="262" y="658"/>
                  </a:cubicBezTo>
                  <a:lnTo>
                    <a:pt x="1024" y="991"/>
                  </a:lnTo>
                  <a:cubicBezTo>
                    <a:pt x="1024" y="872"/>
                    <a:pt x="1024" y="753"/>
                    <a:pt x="1048" y="634"/>
                  </a:cubicBezTo>
                  <a:cubicBezTo>
                    <a:pt x="1096" y="515"/>
                    <a:pt x="1191" y="444"/>
                    <a:pt x="1286" y="372"/>
                  </a:cubicBezTo>
                  <a:lnTo>
                    <a:pt x="548" y="39"/>
                  </a:lnTo>
                  <a:cubicBezTo>
                    <a:pt x="496" y="13"/>
                    <a:pt x="442" y="1"/>
                    <a:pt x="39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69"/>
            <p:cNvSpPr/>
            <p:nvPr/>
          </p:nvSpPr>
          <p:spPr>
            <a:xfrm>
              <a:off x="8434657" y="4158219"/>
              <a:ext cx="38891" cy="46669"/>
            </a:xfrm>
            <a:custGeom>
              <a:rect b="b" l="l" r="r" t="t"/>
              <a:pathLst>
                <a:path extrusionOk="0" h="1230" w="1025">
                  <a:moveTo>
                    <a:pt x="378" y="1"/>
                  </a:moveTo>
                  <a:cubicBezTo>
                    <a:pt x="339" y="1"/>
                    <a:pt x="300" y="5"/>
                    <a:pt x="262" y="15"/>
                  </a:cubicBezTo>
                  <a:cubicBezTo>
                    <a:pt x="95" y="62"/>
                    <a:pt x="0" y="277"/>
                    <a:pt x="72" y="467"/>
                  </a:cubicBezTo>
                  <a:lnTo>
                    <a:pt x="381" y="1229"/>
                  </a:lnTo>
                  <a:cubicBezTo>
                    <a:pt x="476" y="1110"/>
                    <a:pt x="572" y="1039"/>
                    <a:pt x="667" y="991"/>
                  </a:cubicBezTo>
                  <a:cubicBezTo>
                    <a:pt x="727" y="979"/>
                    <a:pt x="786" y="973"/>
                    <a:pt x="846" y="973"/>
                  </a:cubicBezTo>
                  <a:cubicBezTo>
                    <a:pt x="905" y="973"/>
                    <a:pt x="965" y="979"/>
                    <a:pt x="1024" y="991"/>
                  </a:cubicBezTo>
                  <a:lnTo>
                    <a:pt x="715" y="229"/>
                  </a:lnTo>
                  <a:cubicBezTo>
                    <a:pt x="677" y="77"/>
                    <a:pt x="532" y="1"/>
                    <a:pt x="37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5" name="Google Shape;3235;p69"/>
          <p:cNvGrpSpPr/>
          <p:nvPr/>
        </p:nvGrpSpPr>
        <p:grpSpPr>
          <a:xfrm>
            <a:off x="3727645" y="3056342"/>
            <a:ext cx="371671" cy="366747"/>
            <a:chOff x="4832851" y="1566564"/>
            <a:chExt cx="412098" cy="406639"/>
          </a:xfrm>
        </p:grpSpPr>
        <p:sp>
          <p:nvSpPr>
            <p:cNvPr id="3236" name="Google Shape;3236;p69"/>
            <p:cNvSpPr/>
            <p:nvPr/>
          </p:nvSpPr>
          <p:spPr>
            <a:xfrm>
              <a:off x="4832851" y="1566564"/>
              <a:ext cx="412093" cy="406630"/>
            </a:xfrm>
            <a:custGeom>
              <a:rect b="b" l="l" r="r" t="t"/>
              <a:pathLst>
                <a:path extrusionOk="0" h="10717" w="10861">
                  <a:moveTo>
                    <a:pt x="8669" y="0"/>
                  </a:moveTo>
                  <a:cubicBezTo>
                    <a:pt x="8443" y="0"/>
                    <a:pt x="8217" y="78"/>
                    <a:pt x="8050" y="233"/>
                  </a:cubicBezTo>
                  <a:lnTo>
                    <a:pt x="4835" y="3448"/>
                  </a:lnTo>
                  <a:cubicBezTo>
                    <a:pt x="4216" y="4091"/>
                    <a:pt x="3763" y="4805"/>
                    <a:pt x="3454" y="5591"/>
                  </a:cubicBezTo>
                  <a:cubicBezTo>
                    <a:pt x="3239" y="6162"/>
                    <a:pt x="2954" y="6662"/>
                    <a:pt x="2596" y="7139"/>
                  </a:cubicBezTo>
                  <a:lnTo>
                    <a:pt x="2049" y="7734"/>
                  </a:lnTo>
                  <a:lnTo>
                    <a:pt x="263" y="9520"/>
                  </a:lnTo>
                  <a:cubicBezTo>
                    <a:pt x="1" y="9806"/>
                    <a:pt x="1" y="10235"/>
                    <a:pt x="263" y="10520"/>
                  </a:cubicBezTo>
                  <a:cubicBezTo>
                    <a:pt x="394" y="10651"/>
                    <a:pt x="572" y="10717"/>
                    <a:pt x="751" y="10717"/>
                  </a:cubicBezTo>
                  <a:cubicBezTo>
                    <a:pt x="929" y="10717"/>
                    <a:pt x="1108" y="10651"/>
                    <a:pt x="1239" y="10520"/>
                  </a:cubicBezTo>
                  <a:lnTo>
                    <a:pt x="3025" y="8734"/>
                  </a:lnTo>
                  <a:cubicBezTo>
                    <a:pt x="3668" y="8091"/>
                    <a:pt x="4383" y="7663"/>
                    <a:pt x="5168" y="7329"/>
                  </a:cubicBezTo>
                  <a:cubicBezTo>
                    <a:pt x="5978" y="7020"/>
                    <a:pt x="6716" y="6543"/>
                    <a:pt x="7312" y="5924"/>
                  </a:cubicBezTo>
                  <a:lnTo>
                    <a:pt x="10527" y="2709"/>
                  </a:lnTo>
                  <a:cubicBezTo>
                    <a:pt x="10860" y="2376"/>
                    <a:pt x="10860" y="1828"/>
                    <a:pt x="10527" y="1495"/>
                  </a:cubicBezTo>
                  <a:lnTo>
                    <a:pt x="9288" y="233"/>
                  </a:lnTo>
                  <a:cubicBezTo>
                    <a:pt x="9122" y="78"/>
                    <a:pt x="8895" y="0"/>
                    <a:pt x="86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69"/>
            <p:cNvSpPr/>
            <p:nvPr/>
          </p:nvSpPr>
          <p:spPr>
            <a:xfrm>
              <a:off x="4836456" y="1602497"/>
              <a:ext cx="408489" cy="370471"/>
            </a:xfrm>
            <a:custGeom>
              <a:rect b="b" l="l" r="r" t="t"/>
              <a:pathLst>
                <a:path extrusionOk="0" h="9764" w="10766">
                  <a:moveTo>
                    <a:pt x="9908" y="0"/>
                  </a:moveTo>
                  <a:lnTo>
                    <a:pt x="9933" y="27"/>
                  </a:lnTo>
                  <a:lnTo>
                    <a:pt x="9933" y="27"/>
                  </a:lnTo>
                  <a:cubicBezTo>
                    <a:pt x="9925" y="18"/>
                    <a:pt x="9916" y="9"/>
                    <a:pt x="9908" y="0"/>
                  </a:cubicBezTo>
                  <a:close/>
                  <a:moveTo>
                    <a:pt x="9933" y="27"/>
                  </a:moveTo>
                  <a:cubicBezTo>
                    <a:pt x="10241" y="363"/>
                    <a:pt x="10232" y="913"/>
                    <a:pt x="9908" y="1215"/>
                  </a:cubicBezTo>
                  <a:lnTo>
                    <a:pt x="6693" y="4453"/>
                  </a:lnTo>
                  <a:cubicBezTo>
                    <a:pt x="6074" y="5072"/>
                    <a:pt x="5359" y="5525"/>
                    <a:pt x="4549" y="5835"/>
                  </a:cubicBezTo>
                  <a:cubicBezTo>
                    <a:pt x="3740" y="6144"/>
                    <a:pt x="3002" y="6620"/>
                    <a:pt x="2406" y="7240"/>
                  </a:cubicBezTo>
                  <a:lnTo>
                    <a:pt x="620" y="9026"/>
                  </a:lnTo>
                  <a:cubicBezTo>
                    <a:pt x="479" y="9149"/>
                    <a:pt x="339" y="9220"/>
                    <a:pt x="179" y="9220"/>
                  </a:cubicBezTo>
                  <a:cubicBezTo>
                    <a:pt x="122" y="9220"/>
                    <a:pt x="63" y="9211"/>
                    <a:pt x="1" y="9192"/>
                  </a:cubicBezTo>
                  <a:lnTo>
                    <a:pt x="1" y="9192"/>
                  </a:lnTo>
                  <a:cubicBezTo>
                    <a:pt x="25" y="9311"/>
                    <a:pt x="72" y="9478"/>
                    <a:pt x="168" y="9550"/>
                  </a:cubicBezTo>
                  <a:cubicBezTo>
                    <a:pt x="299" y="9692"/>
                    <a:pt x="477" y="9764"/>
                    <a:pt x="656" y="9764"/>
                  </a:cubicBezTo>
                  <a:cubicBezTo>
                    <a:pt x="834" y="9764"/>
                    <a:pt x="1013" y="9692"/>
                    <a:pt x="1144" y="9550"/>
                  </a:cubicBezTo>
                  <a:lnTo>
                    <a:pt x="2930" y="7763"/>
                  </a:lnTo>
                  <a:cubicBezTo>
                    <a:pt x="3573" y="7144"/>
                    <a:pt x="4288" y="6692"/>
                    <a:pt x="5073" y="6382"/>
                  </a:cubicBezTo>
                  <a:cubicBezTo>
                    <a:pt x="5883" y="6073"/>
                    <a:pt x="6621" y="5596"/>
                    <a:pt x="7217" y="4977"/>
                  </a:cubicBezTo>
                  <a:lnTo>
                    <a:pt x="10432" y="1762"/>
                  </a:lnTo>
                  <a:cubicBezTo>
                    <a:pt x="10765" y="1429"/>
                    <a:pt x="10765" y="881"/>
                    <a:pt x="10432" y="548"/>
                  </a:cubicBezTo>
                  <a:lnTo>
                    <a:pt x="9933" y="27"/>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69"/>
            <p:cNvSpPr/>
            <p:nvPr/>
          </p:nvSpPr>
          <p:spPr>
            <a:xfrm>
              <a:off x="4956662" y="1566564"/>
              <a:ext cx="288287" cy="282444"/>
            </a:xfrm>
            <a:custGeom>
              <a:rect b="b" l="l" r="r" t="t"/>
              <a:pathLst>
                <a:path extrusionOk="0" h="7444" w="7598">
                  <a:moveTo>
                    <a:pt x="5406" y="0"/>
                  </a:moveTo>
                  <a:cubicBezTo>
                    <a:pt x="5180" y="0"/>
                    <a:pt x="4954" y="78"/>
                    <a:pt x="4787" y="233"/>
                  </a:cubicBezTo>
                  <a:lnTo>
                    <a:pt x="1572" y="3448"/>
                  </a:lnTo>
                  <a:cubicBezTo>
                    <a:pt x="953" y="4091"/>
                    <a:pt x="500" y="4805"/>
                    <a:pt x="191" y="5591"/>
                  </a:cubicBezTo>
                  <a:lnTo>
                    <a:pt x="191" y="5638"/>
                  </a:lnTo>
                  <a:cubicBezTo>
                    <a:pt x="0" y="6115"/>
                    <a:pt x="119" y="6662"/>
                    <a:pt x="477" y="7067"/>
                  </a:cubicBezTo>
                  <a:cubicBezTo>
                    <a:pt x="720" y="7310"/>
                    <a:pt x="1062" y="7443"/>
                    <a:pt x="1414" y="7443"/>
                  </a:cubicBezTo>
                  <a:cubicBezTo>
                    <a:pt x="1579" y="7443"/>
                    <a:pt x="1746" y="7414"/>
                    <a:pt x="1905" y="7353"/>
                  </a:cubicBezTo>
                  <a:lnTo>
                    <a:pt x="1929" y="7353"/>
                  </a:lnTo>
                  <a:cubicBezTo>
                    <a:pt x="2739" y="7067"/>
                    <a:pt x="3477" y="6591"/>
                    <a:pt x="4073" y="5948"/>
                  </a:cubicBezTo>
                  <a:lnTo>
                    <a:pt x="7287" y="2733"/>
                  </a:lnTo>
                  <a:cubicBezTo>
                    <a:pt x="7597" y="2376"/>
                    <a:pt x="7597" y="1828"/>
                    <a:pt x="7264" y="1495"/>
                  </a:cubicBezTo>
                  <a:lnTo>
                    <a:pt x="6025" y="233"/>
                  </a:lnTo>
                  <a:cubicBezTo>
                    <a:pt x="5859" y="78"/>
                    <a:pt x="5632" y="0"/>
                    <a:pt x="54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69"/>
            <p:cNvSpPr/>
            <p:nvPr/>
          </p:nvSpPr>
          <p:spPr>
            <a:xfrm>
              <a:off x="5185272" y="1575367"/>
              <a:ext cx="13583" cy="13583"/>
            </a:xfrm>
            <a:custGeom>
              <a:rect b="b" l="l" r="r" t="t"/>
              <a:pathLst>
                <a:path extrusionOk="0" h="358" w="358">
                  <a:moveTo>
                    <a:pt x="358" y="358"/>
                  </a:moveTo>
                  <a:lnTo>
                    <a:pt x="0" y="1"/>
                  </a:lnTo>
                  <a:close/>
                </a:path>
              </a:pathLst>
            </a:custGeom>
            <a:solidFill>
              <a:srgbClr val="A8C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69"/>
            <p:cNvSpPr/>
            <p:nvPr/>
          </p:nvSpPr>
          <p:spPr>
            <a:xfrm>
              <a:off x="4965692" y="1602497"/>
              <a:ext cx="279257" cy="245905"/>
            </a:xfrm>
            <a:custGeom>
              <a:rect b="b" l="l" r="r" t="t"/>
              <a:pathLst>
                <a:path extrusionOk="0" h="6481" w="7360">
                  <a:moveTo>
                    <a:pt x="6502" y="0"/>
                  </a:moveTo>
                  <a:lnTo>
                    <a:pt x="6527" y="27"/>
                  </a:lnTo>
                  <a:lnTo>
                    <a:pt x="6527" y="27"/>
                  </a:lnTo>
                  <a:cubicBezTo>
                    <a:pt x="6519" y="18"/>
                    <a:pt x="6510" y="9"/>
                    <a:pt x="6502" y="0"/>
                  </a:cubicBezTo>
                  <a:close/>
                  <a:moveTo>
                    <a:pt x="6527" y="27"/>
                  </a:moveTo>
                  <a:cubicBezTo>
                    <a:pt x="6835" y="363"/>
                    <a:pt x="6826" y="913"/>
                    <a:pt x="6502" y="1215"/>
                  </a:cubicBezTo>
                  <a:lnTo>
                    <a:pt x="3287" y="4453"/>
                  </a:lnTo>
                  <a:cubicBezTo>
                    <a:pt x="2668" y="5072"/>
                    <a:pt x="1953" y="5525"/>
                    <a:pt x="1143" y="5835"/>
                  </a:cubicBezTo>
                  <a:lnTo>
                    <a:pt x="1120" y="5835"/>
                  </a:lnTo>
                  <a:cubicBezTo>
                    <a:pt x="951" y="5898"/>
                    <a:pt x="778" y="5928"/>
                    <a:pt x="608" y="5928"/>
                  </a:cubicBezTo>
                  <a:cubicBezTo>
                    <a:pt x="394" y="5928"/>
                    <a:pt x="186" y="5880"/>
                    <a:pt x="0" y="5787"/>
                  </a:cubicBezTo>
                  <a:lnTo>
                    <a:pt x="0" y="5787"/>
                  </a:lnTo>
                  <a:cubicBezTo>
                    <a:pt x="72" y="5906"/>
                    <a:pt x="167" y="5977"/>
                    <a:pt x="239" y="6120"/>
                  </a:cubicBezTo>
                  <a:cubicBezTo>
                    <a:pt x="487" y="6353"/>
                    <a:pt x="840" y="6481"/>
                    <a:pt x="1201" y="6481"/>
                  </a:cubicBezTo>
                  <a:cubicBezTo>
                    <a:pt x="1358" y="6481"/>
                    <a:pt x="1516" y="6457"/>
                    <a:pt x="1667" y="6406"/>
                  </a:cubicBezTo>
                  <a:lnTo>
                    <a:pt x="1715" y="6406"/>
                  </a:lnTo>
                  <a:cubicBezTo>
                    <a:pt x="2501" y="6120"/>
                    <a:pt x="3263" y="5644"/>
                    <a:pt x="3858" y="5001"/>
                  </a:cubicBezTo>
                  <a:lnTo>
                    <a:pt x="7073" y="1786"/>
                  </a:lnTo>
                  <a:cubicBezTo>
                    <a:pt x="7359" y="1429"/>
                    <a:pt x="7359" y="881"/>
                    <a:pt x="7026" y="548"/>
                  </a:cubicBezTo>
                  <a:lnTo>
                    <a:pt x="6527" y="2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69"/>
            <p:cNvSpPr/>
            <p:nvPr/>
          </p:nvSpPr>
          <p:spPr>
            <a:xfrm>
              <a:off x="4832851" y="1900657"/>
              <a:ext cx="74140" cy="72546"/>
            </a:xfrm>
            <a:custGeom>
              <a:rect b="b" l="l" r="r" t="t"/>
              <a:pathLst>
                <a:path extrusionOk="0" h="1912" w="1954">
                  <a:moveTo>
                    <a:pt x="977" y="1"/>
                  </a:moveTo>
                  <a:lnTo>
                    <a:pt x="263" y="715"/>
                  </a:lnTo>
                  <a:cubicBezTo>
                    <a:pt x="1" y="1001"/>
                    <a:pt x="1" y="1430"/>
                    <a:pt x="263" y="1715"/>
                  </a:cubicBezTo>
                  <a:cubicBezTo>
                    <a:pt x="394" y="1846"/>
                    <a:pt x="572" y="1912"/>
                    <a:pt x="751" y="1912"/>
                  </a:cubicBezTo>
                  <a:cubicBezTo>
                    <a:pt x="929" y="1912"/>
                    <a:pt x="1108" y="1846"/>
                    <a:pt x="1239" y="1715"/>
                  </a:cubicBezTo>
                  <a:lnTo>
                    <a:pt x="1953" y="1001"/>
                  </a:lnTo>
                  <a:lnTo>
                    <a:pt x="977"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69"/>
            <p:cNvSpPr/>
            <p:nvPr/>
          </p:nvSpPr>
          <p:spPr>
            <a:xfrm>
              <a:off x="4834673" y="1917845"/>
              <a:ext cx="71408" cy="55130"/>
            </a:xfrm>
            <a:custGeom>
              <a:rect b="b" l="l" r="r" t="t"/>
              <a:pathLst>
                <a:path extrusionOk="0" h="1453" w="1882">
                  <a:moveTo>
                    <a:pt x="1358" y="0"/>
                  </a:moveTo>
                  <a:lnTo>
                    <a:pt x="643" y="715"/>
                  </a:lnTo>
                  <a:cubicBezTo>
                    <a:pt x="498" y="860"/>
                    <a:pt x="338" y="922"/>
                    <a:pt x="165" y="922"/>
                  </a:cubicBezTo>
                  <a:cubicBezTo>
                    <a:pt x="111" y="922"/>
                    <a:pt x="56" y="916"/>
                    <a:pt x="0" y="905"/>
                  </a:cubicBezTo>
                  <a:lnTo>
                    <a:pt x="0" y="905"/>
                  </a:lnTo>
                  <a:cubicBezTo>
                    <a:pt x="48" y="1024"/>
                    <a:pt x="96" y="1167"/>
                    <a:pt x="191" y="1239"/>
                  </a:cubicBezTo>
                  <a:cubicBezTo>
                    <a:pt x="322" y="1381"/>
                    <a:pt x="500" y="1453"/>
                    <a:pt x="679" y="1453"/>
                  </a:cubicBezTo>
                  <a:cubicBezTo>
                    <a:pt x="858" y="1453"/>
                    <a:pt x="1036" y="1381"/>
                    <a:pt x="1167" y="1239"/>
                  </a:cubicBezTo>
                  <a:lnTo>
                    <a:pt x="1882" y="524"/>
                  </a:lnTo>
                  <a:lnTo>
                    <a:pt x="13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69"/>
            <p:cNvSpPr/>
            <p:nvPr/>
          </p:nvSpPr>
          <p:spPr>
            <a:xfrm>
              <a:off x="5000031" y="1620330"/>
              <a:ext cx="188878" cy="185501"/>
            </a:xfrm>
            <a:custGeom>
              <a:rect b="b" l="l" r="r" t="t"/>
              <a:pathLst>
                <a:path extrusionOk="0" h="4889" w="4978">
                  <a:moveTo>
                    <a:pt x="4454" y="0"/>
                  </a:moveTo>
                  <a:cubicBezTo>
                    <a:pt x="4335" y="0"/>
                    <a:pt x="4215" y="42"/>
                    <a:pt x="4120" y="125"/>
                  </a:cubicBezTo>
                  <a:lnTo>
                    <a:pt x="167" y="4102"/>
                  </a:lnTo>
                  <a:cubicBezTo>
                    <a:pt x="0" y="4269"/>
                    <a:pt x="0" y="4579"/>
                    <a:pt x="167" y="4745"/>
                  </a:cubicBezTo>
                  <a:cubicBezTo>
                    <a:pt x="262" y="4841"/>
                    <a:pt x="381" y="4888"/>
                    <a:pt x="500" y="4888"/>
                  </a:cubicBezTo>
                  <a:cubicBezTo>
                    <a:pt x="620" y="4888"/>
                    <a:pt x="739" y="4841"/>
                    <a:pt x="834" y="4745"/>
                  </a:cubicBezTo>
                  <a:lnTo>
                    <a:pt x="4215" y="1364"/>
                  </a:lnTo>
                  <a:lnTo>
                    <a:pt x="4787" y="792"/>
                  </a:lnTo>
                  <a:cubicBezTo>
                    <a:pt x="4978" y="602"/>
                    <a:pt x="4978" y="316"/>
                    <a:pt x="4787" y="125"/>
                  </a:cubicBezTo>
                  <a:cubicBezTo>
                    <a:pt x="4692" y="42"/>
                    <a:pt x="4573" y="0"/>
                    <a:pt x="44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69"/>
            <p:cNvSpPr/>
            <p:nvPr/>
          </p:nvSpPr>
          <p:spPr>
            <a:xfrm>
              <a:off x="5112990" y="1588002"/>
              <a:ext cx="30733" cy="29861"/>
            </a:xfrm>
            <a:custGeom>
              <a:rect b="b" l="l" r="r" t="t"/>
              <a:pathLst>
                <a:path extrusionOk="0" h="787" w="810">
                  <a:moveTo>
                    <a:pt x="286" y="1"/>
                  </a:moveTo>
                  <a:lnTo>
                    <a:pt x="0" y="311"/>
                  </a:lnTo>
                  <a:lnTo>
                    <a:pt x="405" y="715"/>
                  </a:lnTo>
                  <a:cubicBezTo>
                    <a:pt x="453" y="763"/>
                    <a:pt x="512" y="787"/>
                    <a:pt x="569" y="787"/>
                  </a:cubicBezTo>
                  <a:cubicBezTo>
                    <a:pt x="625" y="787"/>
                    <a:pt x="679" y="763"/>
                    <a:pt x="715" y="715"/>
                  </a:cubicBezTo>
                  <a:cubicBezTo>
                    <a:pt x="810" y="620"/>
                    <a:pt x="810" y="477"/>
                    <a:pt x="715" y="430"/>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69"/>
            <p:cNvSpPr/>
            <p:nvPr/>
          </p:nvSpPr>
          <p:spPr>
            <a:xfrm>
              <a:off x="5090375" y="1610617"/>
              <a:ext cx="30771" cy="29861"/>
            </a:xfrm>
            <a:custGeom>
              <a:rect b="b" l="l" r="r" t="t"/>
              <a:pathLst>
                <a:path extrusionOk="0" h="787" w="811">
                  <a:moveTo>
                    <a:pt x="287" y="0"/>
                  </a:moveTo>
                  <a:lnTo>
                    <a:pt x="1" y="310"/>
                  </a:lnTo>
                  <a:lnTo>
                    <a:pt x="406" y="715"/>
                  </a:lnTo>
                  <a:cubicBezTo>
                    <a:pt x="453" y="762"/>
                    <a:pt x="513" y="786"/>
                    <a:pt x="569" y="786"/>
                  </a:cubicBezTo>
                  <a:cubicBezTo>
                    <a:pt x="626" y="786"/>
                    <a:pt x="679" y="762"/>
                    <a:pt x="715" y="715"/>
                  </a:cubicBezTo>
                  <a:cubicBezTo>
                    <a:pt x="810" y="667"/>
                    <a:pt x="810" y="500"/>
                    <a:pt x="715" y="429"/>
                  </a:cubicBezTo>
                  <a:lnTo>
                    <a:pt x="2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69"/>
            <p:cNvSpPr/>
            <p:nvPr/>
          </p:nvSpPr>
          <p:spPr>
            <a:xfrm>
              <a:off x="5066888" y="1634104"/>
              <a:ext cx="29861" cy="29861"/>
            </a:xfrm>
            <a:custGeom>
              <a:rect b="b" l="l" r="r" t="t"/>
              <a:pathLst>
                <a:path extrusionOk="0" h="787" w="787">
                  <a:moveTo>
                    <a:pt x="286" y="1"/>
                  </a:moveTo>
                  <a:lnTo>
                    <a:pt x="1" y="310"/>
                  </a:lnTo>
                  <a:lnTo>
                    <a:pt x="405" y="715"/>
                  </a:lnTo>
                  <a:cubicBezTo>
                    <a:pt x="453" y="763"/>
                    <a:pt x="513" y="786"/>
                    <a:pt x="569" y="786"/>
                  </a:cubicBezTo>
                  <a:cubicBezTo>
                    <a:pt x="626" y="786"/>
                    <a:pt x="679" y="763"/>
                    <a:pt x="715" y="715"/>
                  </a:cubicBezTo>
                  <a:cubicBezTo>
                    <a:pt x="786" y="644"/>
                    <a:pt x="786" y="524"/>
                    <a:pt x="715" y="429"/>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69"/>
            <p:cNvSpPr/>
            <p:nvPr/>
          </p:nvSpPr>
          <p:spPr>
            <a:xfrm>
              <a:off x="5044312" y="1656680"/>
              <a:ext cx="29861" cy="29861"/>
            </a:xfrm>
            <a:custGeom>
              <a:rect b="b" l="l" r="r" t="t"/>
              <a:pathLst>
                <a:path extrusionOk="0" h="787" w="787">
                  <a:moveTo>
                    <a:pt x="286" y="1"/>
                  </a:moveTo>
                  <a:lnTo>
                    <a:pt x="0" y="310"/>
                  </a:lnTo>
                  <a:lnTo>
                    <a:pt x="405" y="715"/>
                  </a:lnTo>
                  <a:cubicBezTo>
                    <a:pt x="453" y="763"/>
                    <a:pt x="512" y="787"/>
                    <a:pt x="569" y="787"/>
                  </a:cubicBezTo>
                  <a:cubicBezTo>
                    <a:pt x="625" y="787"/>
                    <a:pt x="679" y="763"/>
                    <a:pt x="715" y="715"/>
                  </a:cubicBezTo>
                  <a:cubicBezTo>
                    <a:pt x="786" y="668"/>
                    <a:pt x="786" y="525"/>
                    <a:pt x="715" y="430"/>
                  </a:cubicBezTo>
                  <a:lnTo>
                    <a:pt x="2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69"/>
            <p:cNvSpPr/>
            <p:nvPr/>
          </p:nvSpPr>
          <p:spPr>
            <a:xfrm>
              <a:off x="5019914" y="1681078"/>
              <a:ext cx="30733" cy="29178"/>
            </a:xfrm>
            <a:custGeom>
              <a:rect b="b" l="l" r="r" t="t"/>
              <a:pathLst>
                <a:path extrusionOk="0" h="769" w="810">
                  <a:moveTo>
                    <a:pt x="310" y="1"/>
                  </a:moveTo>
                  <a:lnTo>
                    <a:pt x="0" y="287"/>
                  </a:lnTo>
                  <a:lnTo>
                    <a:pt x="429" y="715"/>
                  </a:lnTo>
                  <a:cubicBezTo>
                    <a:pt x="465" y="751"/>
                    <a:pt x="524" y="769"/>
                    <a:pt x="581" y="769"/>
                  </a:cubicBezTo>
                  <a:cubicBezTo>
                    <a:pt x="637" y="769"/>
                    <a:pt x="691" y="751"/>
                    <a:pt x="715" y="715"/>
                  </a:cubicBezTo>
                  <a:cubicBezTo>
                    <a:pt x="810" y="620"/>
                    <a:pt x="810" y="501"/>
                    <a:pt x="715" y="406"/>
                  </a:cubicBez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69"/>
            <p:cNvSpPr/>
            <p:nvPr/>
          </p:nvSpPr>
          <p:spPr>
            <a:xfrm>
              <a:off x="4999121" y="1704603"/>
              <a:ext cx="28950" cy="29823"/>
            </a:xfrm>
            <a:custGeom>
              <a:rect b="b" l="l" r="r" t="t"/>
              <a:pathLst>
                <a:path extrusionOk="0" h="786" w="763">
                  <a:moveTo>
                    <a:pt x="286" y="0"/>
                  </a:moveTo>
                  <a:cubicBezTo>
                    <a:pt x="191" y="119"/>
                    <a:pt x="72" y="191"/>
                    <a:pt x="1" y="310"/>
                  </a:cubicBezTo>
                  <a:lnTo>
                    <a:pt x="382" y="714"/>
                  </a:lnTo>
                  <a:cubicBezTo>
                    <a:pt x="417" y="762"/>
                    <a:pt x="477" y="786"/>
                    <a:pt x="533" y="786"/>
                  </a:cubicBezTo>
                  <a:cubicBezTo>
                    <a:pt x="590" y="786"/>
                    <a:pt x="644" y="762"/>
                    <a:pt x="667" y="714"/>
                  </a:cubicBezTo>
                  <a:cubicBezTo>
                    <a:pt x="763" y="619"/>
                    <a:pt x="763" y="476"/>
                    <a:pt x="667" y="381"/>
                  </a:cubicBezTo>
                  <a:lnTo>
                    <a:pt x="28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0" name="Google Shape;3250;p69"/>
          <p:cNvGrpSpPr/>
          <p:nvPr/>
        </p:nvGrpSpPr>
        <p:grpSpPr>
          <a:xfrm>
            <a:off x="968251" y="1874467"/>
            <a:ext cx="369996" cy="317840"/>
            <a:chOff x="452176" y="2896446"/>
            <a:chExt cx="410241" cy="352412"/>
          </a:xfrm>
        </p:grpSpPr>
        <p:sp>
          <p:nvSpPr>
            <p:cNvPr id="3251" name="Google Shape;3251;p69"/>
            <p:cNvSpPr/>
            <p:nvPr/>
          </p:nvSpPr>
          <p:spPr>
            <a:xfrm>
              <a:off x="684391" y="3000335"/>
              <a:ext cx="178026" cy="248523"/>
            </a:xfrm>
            <a:custGeom>
              <a:rect b="b" l="l" r="r" t="t"/>
              <a:pathLst>
                <a:path extrusionOk="0" h="6550" w="4692">
                  <a:moveTo>
                    <a:pt x="1858" y="1"/>
                  </a:moveTo>
                  <a:cubicBezTo>
                    <a:pt x="1310" y="1"/>
                    <a:pt x="381" y="429"/>
                    <a:pt x="310" y="1001"/>
                  </a:cubicBezTo>
                  <a:lnTo>
                    <a:pt x="262" y="1835"/>
                  </a:lnTo>
                  <a:cubicBezTo>
                    <a:pt x="620" y="2216"/>
                    <a:pt x="1096" y="2620"/>
                    <a:pt x="1715" y="2644"/>
                  </a:cubicBezTo>
                  <a:lnTo>
                    <a:pt x="1715" y="3597"/>
                  </a:lnTo>
                  <a:cubicBezTo>
                    <a:pt x="1096" y="3597"/>
                    <a:pt x="572" y="3382"/>
                    <a:pt x="167" y="3097"/>
                  </a:cubicBezTo>
                  <a:lnTo>
                    <a:pt x="48" y="4954"/>
                  </a:lnTo>
                  <a:cubicBezTo>
                    <a:pt x="0" y="5835"/>
                    <a:pt x="643" y="6550"/>
                    <a:pt x="1501" y="6550"/>
                  </a:cubicBezTo>
                  <a:lnTo>
                    <a:pt x="4239" y="6550"/>
                  </a:lnTo>
                  <a:cubicBezTo>
                    <a:pt x="4525" y="6550"/>
                    <a:pt x="4692" y="6312"/>
                    <a:pt x="4668" y="6073"/>
                  </a:cubicBezTo>
                  <a:cubicBezTo>
                    <a:pt x="4335" y="3597"/>
                    <a:pt x="4001" y="1192"/>
                    <a:pt x="2501" y="168"/>
                  </a:cubicBezTo>
                  <a:cubicBezTo>
                    <a:pt x="2310" y="48"/>
                    <a:pt x="2096" y="1"/>
                    <a:pt x="18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69"/>
            <p:cNvSpPr/>
            <p:nvPr/>
          </p:nvSpPr>
          <p:spPr>
            <a:xfrm>
              <a:off x="734970" y="2998552"/>
              <a:ext cx="126538" cy="248523"/>
            </a:xfrm>
            <a:custGeom>
              <a:rect b="b" l="l" r="r" t="t"/>
              <a:pathLst>
                <a:path extrusionOk="0" h="6550" w="3335">
                  <a:moveTo>
                    <a:pt x="501" y="0"/>
                  </a:moveTo>
                  <a:cubicBezTo>
                    <a:pt x="358" y="0"/>
                    <a:pt x="168" y="24"/>
                    <a:pt x="1" y="95"/>
                  </a:cubicBezTo>
                  <a:lnTo>
                    <a:pt x="168" y="191"/>
                  </a:lnTo>
                  <a:cubicBezTo>
                    <a:pt x="1692" y="1191"/>
                    <a:pt x="2025" y="3572"/>
                    <a:pt x="2359" y="6073"/>
                  </a:cubicBezTo>
                  <a:cubicBezTo>
                    <a:pt x="2382" y="6311"/>
                    <a:pt x="2192" y="6549"/>
                    <a:pt x="1930" y="6549"/>
                  </a:cubicBezTo>
                  <a:lnTo>
                    <a:pt x="2883" y="6549"/>
                  </a:lnTo>
                  <a:cubicBezTo>
                    <a:pt x="3144" y="6549"/>
                    <a:pt x="3335" y="6311"/>
                    <a:pt x="3311" y="6073"/>
                  </a:cubicBezTo>
                  <a:cubicBezTo>
                    <a:pt x="2978" y="3596"/>
                    <a:pt x="2644" y="1191"/>
                    <a:pt x="1120" y="191"/>
                  </a:cubicBezTo>
                  <a:cubicBezTo>
                    <a:pt x="954" y="72"/>
                    <a:pt x="739" y="0"/>
                    <a:pt x="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69"/>
            <p:cNvSpPr/>
            <p:nvPr/>
          </p:nvSpPr>
          <p:spPr>
            <a:xfrm>
              <a:off x="452176" y="2998552"/>
              <a:ext cx="178937" cy="248523"/>
            </a:xfrm>
            <a:custGeom>
              <a:rect b="b" l="l" r="r" t="t"/>
              <a:pathLst>
                <a:path extrusionOk="0" h="6550" w="4716">
                  <a:moveTo>
                    <a:pt x="2834" y="0"/>
                  </a:moveTo>
                  <a:cubicBezTo>
                    <a:pt x="2596" y="0"/>
                    <a:pt x="2381" y="72"/>
                    <a:pt x="2215" y="191"/>
                  </a:cubicBezTo>
                  <a:cubicBezTo>
                    <a:pt x="691" y="1191"/>
                    <a:pt x="357" y="3620"/>
                    <a:pt x="48" y="6073"/>
                  </a:cubicBezTo>
                  <a:cubicBezTo>
                    <a:pt x="0" y="6311"/>
                    <a:pt x="191" y="6549"/>
                    <a:pt x="452" y="6549"/>
                  </a:cubicBezTo>
                  <a:lnTo>
                    <a:pt x="3191" y="6549"/>
                  </a:lnTo>
                  <a:cubicBezTo>
                    <a:pt x="4048" y="6549"/>
                    <a:pt x="4715" y="5835"/>
                    <a:pt x="4644" y="4977"/>
                  </a:cubicBezTo>
                  <a:lnTo>
                    <a:pt x="4525" y="3048"/>
                  </a:lnTo>
                  <a:cubicBezTo>
                    <a:pt x="4120" y="3334"/>
                    <a:pt x="3620" y="3644"/>
                    <a:pt x="2977" y="3644"/>
                  </a:cubicBezTo>
                  <a:lnTo>
                    <a:pt x="2977" y="2644"/>
                  </a:lnTo>
                  <a:cubicBezTo>
                    <a:pt x="3620" y="2620"/>
                    <a:pt x="4096" y="2239"/>
                    <a:pt x="4453" y="1858"/>
                  </a:cubicBezTo>
                  <a:lnTo>
                    <a:pt x="4382" y="1024"/>
                  </a:lnTo>
                  <a:cubicBezTo>
                    <a:pt x="4310" y="453"/>
                    <a:pt x="3405" y="0"/>
                    <a:pt x="28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69"/>
            <p:cNvSpPr/>
            <p:nvPr/>
          </p:nvSpPr>
          <p:spPr>
            <a:xfrm>
              <a:off x="452176" y="2998552"/>
              <a:ext cx="126538" cy="248523"/>
            </a:xfrm>
            <a:custGeom>
              <a:rect b="b" l="l" r="r" t="t"/>
              <a:pathLst>
                <a:path extrusionOk="0" h="6550" w="3335">
                  <a:moveTo>
                    <a:pt x="2834" y="0"/>
                  </a:moveTo>
                  <a:cubicBezTo>
                    <a:pt x="2596" y="0"/>
                    <a:pt x="2381" y="72"/>
                    <a:pt x="2215" y="191"/>
                  </a:cubicBezTo>
                  <a:cubicBezTo>
                    <a:pt x="691" y="1191"/>
                    <a:pt x="357" y="3620"/>
                    <a:pt x="48" y="6073"/>
                  </a:cubicBezTo>
                  <a:cubicBezTo>
                    <a:pt x="0" y="6359"/>
                    <a:pt x="214" y="6549"/>
                    <a:pt x="452" y="6549"/>
                  </a:cubicBezTo>
                  <a:lnTo>
                    <a:pt x="1405" y="6549"/>
                  </a:lnTo>
                  <a:cubicBezTo>
                    <a:pt x="1143" y="6549"/>
                    <a:pt x="953" y="6311"/>
                    <a:pt x="1000" y="6073"/>
                  </a:cubicBezTo>
                  <a:cubicBezTo>
                    <a:pt x="1310" y="3572"/>
                    <a:pt x="1643" y="1191"/>
                    <a:pt x="3167" y="191"/>
                  </a:cubicBezTo>
                  <a:lnTo>
                    <a:pt x="3334" y="95"/>
                  </a:lnTo>
                  <a:cubicBezTo>
                    <a:pt x="3167" y="48"/>
                    <a:pt x="2977" y="0"/>
                    <a:pt x="28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69"/>
            <p:cNvSpPr/>
            <p:nvPr/>
          </p:nvSpPr>
          <p:spPr>
            <a:xfrm>
              <a:off x="547945" y="3082558"/>
              <a:ext cx="32555" cy="72356"/>
            </a:xfrm>
            <a:custGeom>
              <a:rect b="b" l="l" r="r" t="t"/>
              <a:pathLst>
                <a:path extrusionOk="0" h="1907" w="858">
                  <a:moveTo>
                    <a:pt x="429" y="1"/>
                  </a:moveTo>
                  <a:cubicBezTo>
                    <a:pt x="191" y="1"/>
                    <a:pt x="0" y="406"/>
                    <a:pt x="0" y="954"/>
                  </a:cubicBezTo>
                  <a:cubicBezTo>
                    <a:pt x="0" y="1477"/>
                    <a:pt x="191" y="1906"/>
                    <a:pt x="429" y="1906"/>
                  </a:cubicBezTo>
                  <a:cubicBezTo>
                    <a:pt x="667" y="1906"/>
                    <a:pt x="858" y="1477"/>
                    <a:pt x="858" y="954"/>
                  </a:cubicBezTo>
                  <a:cubicBezTo>
                    <a:pt x="858" y="406"/>
                    <a:pt x="667" y="1"/>
                    <a:pt x="4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69"/>
            <p:cNvSpPr/>
            <p:nvPr/>
          </p:nvSpPr>
          <p:spPr>
            <a:xfrm>
              <a:off x="734097" y="3082558"/>
              <a:ext cx="31644" cy="72356"/>
            </a:xfrm>
            <a:custGeom>
              <a:rect b="b" l="l" r="r" t="t"/>
              <a:pathLst>
                <a:path extrusionOk="0" h="1907" w="834">
                  <a:moveTo>
                    <a:pt x="405" y="1"/>
                  </a:moveTo>
                  <a:cubicBezTo>
                    <a:pt x="167" y="1"/>
                    <a:pt x="0" y="406"/>
                    <a:pt x="0" y="954"/>
                  </a:cubicBezTo>
                  <a:cubicBezTo>
                    <a:pt x="0" y="1477"/>
                    <a:pt x="167" y="1906"/>
                    <a:pt x="405" y="1906"/>
                  </a:cubicBezTo>
                  <a:cubicBezTo>
                    <a:pt x="643" y="1906"/>
                    <a:pt x="834" y="1477"/>
                    <a:pt x="834" y="954"/>
                  </a:cubicBezTo>
                  <a:cubicBezTo>
                    <a:pt x="834" y="406"/>
                    <a:pt x="643" y="1"/>
                    <a:pt x="4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69"/>
            <p:cNvSpPr/>
            <p:nvPr/>
          </p:nvSpPr>
          <p:spPr>
            <a:xfrm>
              <a:off x="554282" y="2896446"/>
              <a:ext cx="202423" cy="277436"/>
            </a:xfrm>
            <a:custGeom>
              <a:rect b="b" l="l" r="r" t="t"/>
              <a:pathLst>
                <a:path extrusionOk="0" h="7312" w="5335">
                  <a:moveTo>
                    <a:pt x="2643" y="0"/>
                  </a:moveTo>
                  <a:cubicBezTo>
                    <a:pt x="2382" y="0"/>
                    <a:pt x="2167" y="191"/>
                    <a:pt x="2167" y="476"/>
                  </a:cubicBezTo>
                  <a:lnTo>
                    <a:pt x="2167" y="3644"/>
                  </a:lnTo>
                  <a:cubicBezTo>
                    <a:pt x="2167" y="3810"/>
                    <a:pt x="2143" y="3953"/>
                    <a:pt x="2048" y="4072"/>
                  </a:cubicBezTo>
                  <a:cubicBezTo>
                    <a:pt x="1953" y="4215"/>
                    <a:pt x="1834" y="4406"/>
                    <a:pt x="1667" y="4596"/>
                  </a:cubicBezTo>
                  <a:cubicBezTo>
                    <a:pt x="1524" y="4763"/>
                    <a:pt x="1405" y="4906"/>
                    <a:pt x="1238" y="5001"/>
                  </a:cubicBezTo>
                  <a:cubicBezTo>
                    <a:pt x="1167" y="5049"/>
                    <a:pt x="1048" y="5120"/>
                    <a:pt x="929" y="5120"/>
                  </a:cubicBezTo>
                  <a:lnTo>
                    <a:pt x="857" y="5120"/>
                  </a:lnTo>
                  <a:cubicBezTo>
                    <a:pt x="738" y="5073"/>
                    <a:pt x="476" y="5001"/>
                    <a:pt x="357" y="4644"/>
                  </a:cubicBezTo>
                  <a:cubicBezTo>
                    <a:pt x="339" y="4570"/>
                    <a:pt x="277" y="4510"/>
                    <a:pt x="205" y="4510"/>
                  </a:cubicBezTo>
                  <a:cubicBezTo>
                    <a:pt x="185" y="4510"/>
                    <a:pt x="164" y="4514"/>
                    <a:pt x="143" y="4525"/>
                  </a:cubicBezTo>
                  <a:cubicBezTo>
                    <a:pt x="48" y="4549"/>
                    <a:pt x="0" y="4644"/>
                    <a:pt x="24" y="4715"/>
                  </a:cubicBezTo>
                  <a:cubicBezTo>
                    <a:pt x="119" y="5073"/>
                    <a:pt x="333" y="5263"/>
                    <a:pt x="500" y="5358"/>
                  </a:cubicBezTo>
                  <a:cubicBezTo>
                    <a:pt x="453" y="5358"/>
                    <a:pt x="405" y="5382"/>
                    <a:pt x="357" y="5382"/>
                  </a:cubicBezTo>
                  <a:cubicBezTo>
                    <a:pt x="238" y="5406"/>
                    <a:pt x="167" y="5501"/>
                    <a:pt x="167" y="5597"/>
                  </a:cubicBezTo>
                  <a:lnTo>
                    <a:pt x="167" y="5978"/>
                  </a:lnTo>
                  <a:cubicBezTo>
                    <a:pt x="167" y="6178"/>
                    <a:pt x="355" y="6337"/>
                    <a:pt x="554" y="6337"/>
                  </a:cubicBezTo>
                  <a:cubicBezTo>
                    <a:pt x="568" y="6337"/>
                    <a:pt x="582" y="6336"/>
                    <a:pt x="595" y="6335"/>
                  </a:cubicBezTo>
                  <a:lnTo>
                    <a:pt x="595" y="6335"/>
                  </a:lnTo>
                  <a:cubicBezTo>
                    <a:pt x="595" y="6454"/>
                    <a:pt x="595" y="6930"/>
                    <a:pt x="214" y="7025"/>
                  </a:cubicBezTo>
                  <a:cubicBezTo>
                    <a:pt x="119" y="7049"/>
                    <a:pt x="48" y="7097"/>
                    <a:pt x="95" y="7192"/>
                  </a:cubicBezTo>
                  <a:cubicBezTo>
                    <a:pt x="95" y="7287"/>
                    <a:pt x="167" y="7311"/>
                    <a:pt x="238" y="7311"/>
                  </a:cubicBezTo>
                  <a:lnTo>
                    <a:pt x="262" y="7311"/>
                  </a:lnTo>
                  <a:cubicBezTo>
                    <a:pt x="834" y="7192"/>
                    <a:pt x="929" y="6573"/>
                    <a:pt x="881" y="6263"/>
                  </a:cubicBezTo>
                  <a:cubicBezTo>
                    <a:pt x="881" y="6240"/>
                    <a:pt x="881" y="6240"/>
                    <a:pt x="929" y="6240"/>
                  </a:cubicBezTo>
                  <a:cubicBezTo>
                    <a:pt x="1453" y="6073"/>
                    <a:pt x="1905" y="5739"/>
                    <a:pt x="2215" y="5382"/>
                  </a:cubicBezTo>
                  <a:cubicBezTo>
                    <a:pt x="2322" y="5275"/>
                    <a:pt x="2459" y="5221"/>
                    <a:pt x="2593" y="5221"/>
                  </a:cubicBezTo>
                  <a:cubicBezTo>
                    <a:pt x="2727" y="5221"/>
                    <a:pt x="2858" y="5275"/>
                    <a:pt x="2953" y="5382"/>
                  </a:cubicBezTo>
                  <a:cubicBezTo>
                    <a:pt x="3263" y="5739"/>
                    <a:pt x="3715" y="6073"/>
                    <a:pt x="4263" y="6240"/>
                  </a:cubicBezTo>
                  <a:cubicBezTo>
                    <a:pt x="4287" y="6240"/>
                    <a:pt x="4287" y="6263"/>
                    <a:pt x="4287" y="6263"/>
                  </a:cubicBezTo>
                  <a:cubicBezTo>
                    <a:pt x="4263" y="6573"/>
                    <a:pt x="4382" y="7192"/>
                    <a:pt x="4906" y="7311"/>
                  </a:cubicBezTo>
                  <a:lnTo>
                    <a:pt x="4930" y="7311"/>
                  </a:lnTo>
                  <a:cubicBezTo>
                    <a:pt x="5025" y="7311"/>
                    <a:pt x="5073" y="7264"/>
                    <a:pt x="5073" y="7192"/>
                  </a:cubicBezTo>
                  <a:cubicBezTo>
                    <a:pt x="5120" y="7097"/>
                    <a:pt x="5049" y="7025"/>
                    <a:pt x="4953" y="7025"/>
                  </a:cubicBezTo>
                  <a:cubicBezTo>
                    <a:pt x="4572" y="6930"/>
                    <a:pt x="4572" y="6454"/>
                    <a:pt x="4572" y="6335"/>
                  </a:cubicBezTo>
                  <a:lnTo>
                    <a:pt x="4596" y="6335"/>
                  </a:lnTo>
                  <a:cubicBezTo>
                    <a:pt x="4612" y="6337"/>
                    <a:pt x="4627" y="6337"/>
                    <a:pt x="4642" y="6337"/>
                  </a:cubicBezTo>
                  <a:cubicBezTo>
                    <a:pt x="4837" y="6337"/>
                    <a:pt x="5003" y="6198"/>
                    <a:pt x="5025" y="5978"/>
                  </a:cubicBezTo>
                  <a:lnTo>
                    <a:pt x="5025" y="5597"/>
                  </a:lnTo>
                  <a:cubicBezTo>
                    <a:pt x="5025" y="5477"/>
                    <a:pt x="4930" y="5382"/>
                    <a:pt x="4834" y="5382"/>
                  </a:cubicBezTo>
                  <a:cubicBezTo>
                    <a:pt x="4787" y="5382"/>
                    <a:pt x="4763" y="5358"/>
                    <a:pt x="4692" y="5358"/>
                  </a:cubicBezTo>
                  <a:cubicBezTo>
                    <a:pt x="5001" y="5239"/>
                    <a:pt x="5192" y="5049"/>
                    <a:pt x="5287" y="4715"/>
                  </a:cubicBezTo>
                  <a:cubicBezTo>
                    <a:pt x="5335" y="4644"/>
                    <a:pt x="5263" y="4549"/>
                    <a:pt x="5168" y="4525"/>
                  </a:cubicBezTo>
                  <a:cubicBezTo>
                    <a:pt x="5147" y="4514"/>
                    <a:pt x="5127" y="4510"/>
                    <a:pt x="5109" y="4510"/>
                  </a:cubicBezTo>
                  <a:cubicBezTo>
                    <a:pt x="5044" y="4510"/>
                    <a:pt x="4996" y="4570"/>
                    <a:pt x="4977" y="4644"/>
                  </a:cubicBezTo>
                  <a:cubicBezTo>
                    <a:pt x="4858" y="5025"/>
                    <a:pt x="4525" y="5120"/>
                    <a:pt x="4430" y="5120"/>
                  </a:cubicBezTo>
                  <a:lnTo>
                    <a:pt x="4382" y="5120"/>
                  </a:lnTo>
                  <a:cubicBezTo>
                    <a:pt x="4263" y="5120"/>
                    <a:pt x="4168" y="5049"/>
                    <a:pt x="4072" y="5001"/>
                  </a:cubicBezTo>
                  <a:cubicBezTo>
                    <a:pt x="3691" y="4715"/>
                    <a:pt x="3429" y="4334"/>
                    <a:pt x="3263" y="4072"/>
                  </a:cubicBezTo>
                  <a:cubicBezTo>
                    <a:pt x="3191" y="3953"/>
                    <a:pt x="3144" y="3810"/>
                    <a:pt x="3144" y="3644"/>
                  </a:cubicBezTo>
                  <a:lnTo>
                    <a:pt x="3144" y="476"/>
                  </a:lnTo>
                  <a:cubicBezTo>
                    <a:pt x="3144" y="191"/>
                    <a:pt x="2953" y="0"/>
                    <a:pt x="26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8" name="Google Shape;3258;p69"/>
          <p:cNvGrpSpPr/>
          <p:nvPr/>
        </p:nvGrpSpPr>
        <p:grpSpPr>
          <a:xfrm>
            <a:off x="969472" y="3012016"/>
            <a:ext cx="367569" cy="275474"/>
            <a:chOff x="1312397" y="2919022"/>
            <a:chExt cx="407549" cy="305437"/>
          </a:xfrm>
        </p:grpSpPr>
        <p:sp>
          <p:nvSpPr>
            <p:cNvPr id="3259" name="Google Shape;3259;p69"/>
            <p:cNvSpPr/>
            <p:nvPr/>
          </p:nvSpPr>
          <p:spPr>
            <a:xfrm>
              <a:off x="1335884" y="2919022"/>
              <a:ext cx="358746" cy="304527"/>
            </a:xfrm>
            <a:custGeom>
              <a:rect b="b" l="l" r="r" t="t"/>
              <a:pathLst>
                <a:path extrusionOk="0" h="8026" w="9455">
                  <a:moveTo>
                    <a:pt x="2763" y="1"/>
                  </a:moveTo>
                  <a:cubicBezTo>
                    <a:pt x="1215" y="1"/>
                    <a:pt x="1" y="1239"/>
                    <a:pt x="1" y="2763"/>
                  </a:cubicBezTo>
                  <a:cubicBezTo>
                    <a:pt x="1" y="4311"/>
                    <a:pt x="1072" y="5383"/>
                    <a:pt x="2001" y="6145"/>
                  </a:cubicBezTo>
                  <a:cubicBezTo>
                    <a:pt x="2596" y="6669"/>
                    <a:pt x="3192" y="7050"/>
                    <a:pt x="3239" y="7073"/>
                  </a:cubicBezTo>
                  <a:lnTo>
                    <a:pt x="4740" y="8026"/>
                  </a:lnTo>
                  <a:lnTo>
                    <a:pt x="6216" y="7073"/>
                  </a:lnTo>
                  <a:cubicBezTo>
                    <a:pt x="6288" y="7026"/>
                    <a:pt x="6883" y="6669"/>
                    <a:pt x="7478" y="6145"/>
                  </a:cubicBezTo>
                  <a:cubicBezTo>
                    <a:pt x="8383" y="5383"/>
                    <a:pt x="9455" y="4311"/>
                    <a:pt x="9455" y="2763"/>
                  </a:cubicBezTo>
                  <a:cubicBezTo>
                    <a:pt x="9455" y="1453"/>
                    <a:pt x="8550" y="358"/>
                    <a:pt x="7312" y="72"/>
                  </a:cubicBezTo>
                  <a:cubicBezTo>
                    <a:pt x="7073" y="24"/>
                    <a:pt x="6716" y="24"/>
                    <a:pt x="6764" y="1"/>
                  </a:cubicBezTo>
                  <a:cubicBezTo>
                    <a:pt x="5978" y="1"/>
                    <a:pt x="5264" y="310"/>
                    <a:pt x="4763" y="858"/>
                  </a:cubicBezTo>
                  <a:cubicBezTo>
                    <a:pt x="4263" y="310"/>
                    <a:pt x="3549" y="1"/>
                    <a:pt x="276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69"/>
            <p:cNvSpPr/>
            <p:nvPr/>
          </p:nvSpPr>
          <p:spPr>
            <a:xfrm>
              <a:off x="1456963" y="2924448"/>
              <a:ext cx="239493" cy="300011"/>
            </a:xfrm>
            <a:custGeom>
              <a:rect b="b" l="l" r="r" t="t"/>
              <a:pathLst>
                <a:path extrusionOk="0" h="7907" w="6312">
                  <a:moveTo>
                    <a:pt x="4335" y="0"/>
                  </a:moveTo>
                  <a:lnTo>
                    <a:pt x="4335" y="0"/>
                  </a:lnTo>
                  <a:cubicBezTo>
                    <a:pt x="4668" y="1691"/>
                    <a:pt x="4883" y="5740"/>
                    <a:pt x="1" y="6907"/>
                  </a:cubicBezTo>
                  <a:cubicBezTo>
                    <a:pt x="25" y="6930"/>
                    <a:pt x="48" y="6954"/>
                    <a:pt x="72" y="6954"/>
                  </a:cubicBezTo>
                  <a:lnTo>
                    <a:pt x="1572" y="7907"/>
                  </a:lnTo>
                  <a:lnTo>
                    <a:pt x="3049" y="6954"/>
                  </a:lnTo>
                  <a:cubicBezTo>
                    <a:pt x="3120" y="6930"/>
                    <a:pt x="3716" y="6549"/>
                    <a:pt x="4311" y="6049"/>
                  </a:cubicBezTo>
                  <a:cubicBezTo>
                    <a:pt x="5240" y="5263"/>
                    <a:pt x="6312" y="4192"/>
                    <a:pt x="6312" y="2644"/>
                  </a:cubicBezTo>
                  <a:cubicBezTo>
                    <a:pt x="6312" y="1405"/>
                    <a:pt x="5478" y="31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69"/>
            <p:cNvSpPr/>
            <p:nvPr/>
          </p:nvSpPr>
          <p:spPr>
            <a:xfrm>
              <a:off x="1566316" y="3050952"/>
              <a:ext cx="107567" cy="85864"/>
            </a:xfrm>
            <a:custGeom>
              <a:rect b="b" l="l" r="r" t="t"/>
              <a:pathLst>
                <a:path extrusionOk="0" h="2263" w="2835">
                  <a:moveTo>
                    <a:pt x="1596" y="0"/>
                  </a:moveTo>
                  <a:cubicBezTo>
                    <a:pt x="1548" y="0"/>
                    <a:pt x="1477" y="48"/>
                    <a:pt x="1453" y="120"/>
                  </a:cubicBezTo>
                  <a:lnTo>
                    <a:pt x="953" y="1667"/>
                  </a:lnTo>
                  <a:lnTo>
                    <a:pt x="334" y="262"/>
                  </a:lnTo>
                  <a:cubicBezTo>
                    <a:pt x="297" y="190"/>
                    <a:pt x="247" y="159"/>
                    <a:pt x="183" y="159"/>
                  </a:cubicBezTo>
                  <a:cubicBezTo>
                    <a:pt x="163" y="159"/>
                    <a:pt x="142" y="162"/>
                    <a:pt x="119" y="167"/>
                  </a:cubicBezTo>
                  <a:cubicBezTo>
                    <a:pt x="24" y="215"/>
                    <a:pt x="0" y="286"/>
                    <a:pt x="24" y="381"/>
                  </a:cubicBezTo>
                  <a:lnTo>
                    <a:pt x="810" y="2168"/>
                  </a:lnTo>
                  <a:cubicBezTo>
                    <a:pt x="834" y="2215"/>
                    <a:pt x="881" y="2263"/>
                    <a:pt x="953" y="2263"/>
                  </a:cubicBezTo>
                  <a:cubicBezTo>
                    <a:pt x="1000" y="2263"/>
                    <a:pt x="1072" y="2191"/>
                    <a:pt x="1096" y="2144"/>
                  </a:cubicBezTo>
                  <a:lnTo>
                    <a:pt x="1596" y="572"/>
                  </a:lnTo>
                  <a:lnTo>
                    <a:pt x="2025" y="1405"/>
                  </a:lnTo>
                  <a:cubicBezTo>
                    <a:pt x="2048" y="1453"/>
                    <a:pt x="2120" y="1477"/>
                    <a:pt x="2167" y="1477"/>
                  </a:cubicBezTo>
                  <a:lnTo>
                    <a:pt x="2596" y="1477"/>
                  </a:lnTo>
                  <a:cubicBezTo>
                    <a:pt x="2668" y="1405"/>
                    <a:pt x="2739" y="1286"/>
                    <a:pt x="2834" y="1167"/>
                  </a:cubicBezTo>
                  <a:lnTo>
                    <a:pt x="2286" y="1167"/>
                  </a:lnTo>
                  <a:lnTo>
                    <a:pt x="2286" y="1191"/>
                  </a:lnTo>
                  <a:lnTo>
                    <a:pt x="1763" y="96"/>
                  </a:lnTo>
                  <a:cubicBezTo>
                    <a:pt x="1715" y="24"/>
                    <a:pt x="1667" y="0"/>
                    <a:pt x="1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69"/>
            <p:cNvSpPr/>
            <p:nvPr/>
          </p:nvSpPr>
          <p:spPr>
            <a:xfrm>
              <a:off x="1357588" y="3009365"/>
              <a:ext cx="214185" cy="140994"/>
            </a:xfrm>
            <a:custGeom>
              <a:rect b="b" l="l" r="r" t="t"/>
              <a:pathLst>
                <a:path extrusionOk="0" h="3716" w="5645">
                  <a:moveTo>
                    <a:pt x="5120" y="1"/>
                  </a:moveTo>
                  <a:cubicBezTo>
                    <a:pt x="5049" y="1"/>
                    <a:pt x="5001" y="25"/>
                    <a:pt x="4954" y="72"/>
                  </a:cubicBezTo>
                  <a:lnTo>
                    <a:pt x="4215" y="1906"/>
                  </a:lnTo>
                  <a:lnTo>
                    <a:pt x="3596" y="858"/>
                  </a:lnTo>
                  <a:cubicBezTo>
                    <a:pt x="3572" y="787"/>
                    <a:pt x="3501" y="763"/>
                    <a:pt x="3453" y="763"/>
                  </a:cubicBezTo>
                  <a:cubicBezTo>
                    <a:pt x="3382" y="763"/>
                    <a:pt x="3334" y="834"/>
                    <a:pt x="3334" y="882"/>
                  </a:cubicBezTo>
                  <a:lnTo>
                    <a:pt x="2691" y="3002"/>
                  </a:lnTo>
                  <a:lnTo>
                    <a:pt x="1905" y="644"/>
                  </a:lnTo>
                  <a:cubicBezTo>
                    <a:pt x="1858" y="596"/>
                    <a:pt x="1810" y="549"/>
                    <a:pt x="1739" y="525"/>
                  </a:cubicBezTo>
                  <a:cubicBezTo>
                    <a:pt x="1691" y="525"/>
                    <a:pt x="1620" y="549"/>
                    <a:pt x="1596" y="620"/>
                  </a:cubicBezTo>
                  <a:lnTo>
                    <a:pt x="786" y="2263"/>
                  </a:lnTo>
                  <a:lnTo>
                    <a:pt x="0" y="2263"/>
                  </a:lnTo>
                  <a:cubicBezTo>
                    <a:pt x="48" y="2382"/>
                    <a:pt x="143" y="2454"/>
                    <a:pt x="238" y="2573"/>
                  </a:cubicBezTo>
                  <a:lnTo>
                    <a:pt x="905" y="2573"/>
                  </a:lnTo>
                  <a:cubicBezTo>
                    <a:pt x="977" y="2573"/>
                    <a:pt x="1024" y="2549"/>
                    <a:pt x="1072" y="2501"/>
                  </a:cubicBezTo>
                  <a:lnTo>
                    <a:pt x="1739" y="1120"/>
                  </a:lnTo>
                  <a:lnTo>
                    <a:pt x="2572" y="3597"/>
                  </a:lnTo>
                  <a:cubicBezTo>
                    <a:pt x="2620" y="3645"/>
                    <a:pt x="2667" y="3716"/>
                    <a:pt x="2739" y="3716"/>
                  </a:cubicBezTo>
                  <a:cubicBezTo>
                    <a:pt x="2786" y="3716"/>
                    <a:pt x="2858" y="3645"/>
                    <a:pt x="2882" y="3597"/>
                  </a:cubicBezTo>
                  <a:lnTo>
                    <a:pt x="3525" y="1335"/>
                  </a:lnTo>
                  <a:lnTo>
                    <a:pt x="4120" y="2335"/>
                  </a:lnTo>
                  <a:cubicBezTo>
                    <a:pt x="4168" y="2406"/>
                    <a:pt x="4215" y="2430"/>
                    <a:pt x="4287" y="2430"/>
                  </a:cubicBezTo>
                  <a:cubicBezTo>
                    <a:pt x="4334" y="2430"/>
                    <a:pt x="4406" y="2406"/>
                    <a:pt x="4406" y="2335"/>
                  </a:cubicBezTo>
                  <a:lnTo>
                    <a:pt x="5120" y="549"/>
                  </a:lnTo>
                  <a:lnTo>
                    <a:pt x="5311" y="1025"/>
                  </a:lnTo>
                  <a:cubicBezTo>
                    <a:pt x="5347" y="1098"/>
                    <a:pt x="5397" y="1129"/>
                    <a:pt x="5462" y="1129"/>
                  </a:cubicBezTo>
                  <a:cubicBezTo>
                    <a:pt x="5481" y="1129"/>
                    <a:pt x="5503" y="1126"/>
                    <a:pt x="5525" y="1120"/>
                  </a:cubicBezTo>
                  <a:cubicBezTo>
                    <a:pt x="5620" y="1096"/>
                    <a:pt x="5644" y="1001"/>
                    <a:pt x="5620" y="906"/>
                  </a:cubicBezTo>
                  <a:lnTo>
                    <a:pt x="5263" y="72"/>
                  </a:lnTo>
                  <a:cubicBezTo>
                    <a:pt x="5239" y="25"/>
                    <a:pt x="5168" y="1"/>
                    <a:pt x="512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69"/>
            <p:cNvSpPr/>
            <p:nvPr/>
          </p:nvSpPr>
          <p:spPr>
            <a:xfrm>
              <a:off x="1567227" y="3036495"/>
              <a:ext cx="152719" cy="85864"/>
            </a:xfrm>
            <a:custGeom>
              <a:rect b="b" l="l" r="r" t="t"/>
              <a:pathLst>
                <a:path extrusionOk="0" h="2263" w="4025">
                  <a:moveTo>
                    <a:pt x="1619" y="0"/>
                  </a:moveTo>
                  <a:cubicBezTo>
                    <a:pt x="1524" y="24"/>
                    <a:pt x="1477" y="48"/>
                    <a:pt x="1453" y="119"/>
                  </a:cubicBezTo>
                  <a:lnTo>
                    <a:pt x="953" y="1667"/>
                  </a:lnTo>
                  <a:lnTo>
                    <a:pt x="334" y="262"/>
                  </a:lnTo>
                  <a:cubicBezTo>
                    <a:pt x="315" y="190"/>
                    <a:pt x="255" y="159"/>
                    <a:pt x="186" y="159"/>
                  </a:cubicBezTo>
                  <a:cubicBezTo>
                    <a:pt x="164" y="159"/>
                    <a:pt x="142" y="161"/>
                    <a:pt x="119" y="167"/>
                  </a:cubicBezTo>
                  <a:cubicBezTo>
                    <a:pt x="24" y="191"/>
                    <a:pt x="0" y="286"/>
                    <a:pt x="24" y="381"/>
                  </a:cubicBezTo>
                  <a:lnTo>
                    <a:pt x="810" y="2168"/>
                  </a:lnTo>
                  <a:cubicBezTo>
                    <a:pt x="834" y="2215"/>
                    <a:pt x="905" y="2263"/>
                    <a:pt x="953" y="2263"/>
                  </a:cubicBezTo>
                  <a:cubicBezTo>
                    <a:pt x="1024" y="2263"/>
                    <a:pt x="1072" y="2215"/>
                    <a:pt x="1096" y="2144"/>
                  </a:cubicBezTo>
                  <a:lnTo>
                    <a:pt x="1619" y="548"/>
                  </a:lnTo>
                  <a:lnTo>
                    <a:pt x="2024" y="1382"/>
                  </a:lnTo>
                  <a:cubicBezTo>
                    <a:pt x="2048" y="1453"/>
                    <a:pt x="2120" y="1477"/>
                    <a:pt x="2167" y="1477"/>
                  </a:cubicBezTo>
                  <a:lnTo>
                    <a:pt x="3882" y="1477"/>
                  </a:lnTo>
                  <a:cubicBezTo>
                    <a:pt x="3953" y="1477"/>
                    <a:pt x="4025" y="1429"/>
                    <a:pt x="4025" y="1334"/>
                  </a:cubicBezTo>
                  <a:cubicBezTo>
                    <a:pt x="4025" y="1239"/>
                    <a:pt x="3953" y="1191"/>
                    <a:pt x="3882" y="1191"/>
                  </a:cubicBezTo>
                  <a:lnTo>
                    <a:pt x="2286" y="1191"/>
                  </a:lnTo>
                  <a:lnTo>
                    <a:pt x="1762" y="72"/>
                  </a:lnTo>
                  <a:cubicBezTo>
                    <a:pt x="1739" y="24"/>
                    <a:pt x="1667" y="0"/>
                    <a:pt x="16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69"/>
            <p:cNvSpPr/>
            <p:nvPr/>
          </p:nvSpPr>
          <p:spPr>
            <a:xfrm>
              <a:off x="1312397" y="2994036"/>
              <a:ext cx="260248" cy="140084"/>
            </a:xfrm>
            <a:custGeom>
              <a:rect b="b" l="l" r="r" t="t"/>
              <a:pathLst>
                <a:path extrusionOk="0" h="3692" w="6859">
                  <a:moveTo>
                    <a:pt x="6335" y="0"/>
                  </a:moveTo>
                  <a:cubicBezTo>
                    <a:pt x="6264" y="0"/>
                    <a:pt x="6216" y="48"/>
                    <a:pt x="6168" y="95"/>
                  </a:cubicBezTo>
                  <a:lnTo>
                    <a:pt x="5430" y="1905"/>
                  </a:lnTo>
                  <a:lnTo>
                    <a:pt x="4811" y="881"/>
                  </a:lnTo>
                  <a:cubicBezTo>
                    <a:pt x="4787" y="810"/>
                    <a:pt x="4716" y="786"/>
                    <a:pt x="4668" y="786"/>
                  </a:cubicBezTo>
                  <a:cubicBezTo>
                    <a:pt x="4597" y="810"/>
                    <a:pt x="4573" y="834"/>
                    <a:pt x="4549" y="905"/>
                  </a:cubicBezTo>
                  <a:lnTo>
                    <a:pt x="3906" y="3025"/>
                  </a:lnTo>
                  <a:lnTo>
                    <a:pt x="3120" y="667"/>
                  </a:lnTo>
                  <a:cubicBezTo>
                    <a:pt x="3096" y="595"/>
                    <a:pt x="3025" y="548"/>
                    <a:pt x="2977" y="548"/>
                  </a:cubicBezTo>
                  <a:cubicBezTo>
                    <a:pt x="2906" y="548"/>
                    <a:pt x="2834" y="572"/>
                    <a:pt x="2811" y="643"/>
                  </a:cubicBezTo>
                  <a:lnTo>
                    <a:pt x="2025" y="2262"/>
                  </a:lnTo>
                  <a:lnTo>
                    <a:pt x="143" y="2262"/>
                  </a:lnTo>
                  <a:cubicBezTo>
                    <a:pt x="48" y="2262"/>
                    <a:pt x="0" y="2334"/>
                    <a:pt x="0" y="2429"/>
                  </a:cubicBezTo>
                  <a:cubicBezTo>
                    <a:pt x="0" y="2501"/>
                    <a:pt x="48" y="2572"/>
                    <a:pt x="143" y="2572"/>
                  </a:cubicBezTo>
                  <a:lnTo>
                    <a:pt x="2096" y="2572"/>
                  </a:lnTo>
                  <a:cubicBezTo>
                    <a:pt x="2168" y="2572"/>
                    <a:pt x="2215" y="2548"/>
                    <a:pt x="2239" y="2477"/>
                  </a:cubicBezTo>
                  <a:lnTo>
                    <a:pt x="2930" y="1119"/>
                  </a:lnTo>
                  <a:lnTo>
                    <a:pt x="3763" y="3572"/>
                  </a:lnTo>
                  <a:cubicBezTo>
                    <a:pt x="3811" y="3668"/>
                    <a:pt x="3858" y="3691"/>
                    <a:pt x="3930" y="3691"/>
                  </a:cubicBezTo>
                  <a:cubicBezTo>
                    <a:pt x="3977" y="3691"/>
                    <a:pt x="4049" y="3668"/>
                    <a:pt x="4097" y="3620"/>
                  </a:cubicBezTo>
                  <a:lnTo>
                    <a:pt x="4739" y="1334"/>
                  </a:lnTo>
                  <a:lnTo>
                    <a:pt x="5335" y="2358"/>
                  </a:lnTo>
                  <a:cubicBezTo>
                    <a:pt x="5382" y="2405"/>
                    <a:pt x="5430" y="2453"/>
                    <a:pt x="5502" y="2453"/>
                  </a:cubicBezTo>
                  <a:cubicBezTo>
                    <a:pt x="5549" y="2453"/>
                    <a:pt x="5573" y="2405"/>
                    <a:pt x="5621" y="2358"/>
                  </a:cubicBezTo>
                  <a:lnTo>
                    <a:pt x="6335" y="572"/>
                  </a:lnTo>
                  <a:lnTo>
                    <a:pt x="6526" y="1048"/>
                  </a:lnTo>
                  <a:cubicBezTo>
                    <a:pt x="6562" y="1121"/>
                    <a:pt x="6612" y="1152"/>
                    <a:pt x="6676" y="1152"/>
                  </a:cubicBezTo>
                  <a:cubicBezTo>
                    <a:pt x="6696" y="1152"/>
                    <a:pt x="6717" y="1149"/>
                    <a:pt x="6740" y="1143"/>
                  </a:cubicBezTo>
                  <a:cubicBezTo>
                    <a:pt x="6835" y="1119"/>
                    <a:pt x="6859" y="1024"/>
                    <a:pt x="6835" y="929"/>
                  </a:cubicBezTo>
                  <a:lnTo>
                    <a:pt x="6478" y="95"/>
                  </a:lnTo>
                  <a:cubicBezTo>
                    <a:pt x="6454" y="48"/>
                    <a:pt x="6383" y="0"/>
                    <a:pt x="633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5" name="Google Shape;3265;p69"/>
          <p:cNvGrpSpPr/>
          <p:nvPr/>
        </p:nvGrpSpPr>
        <p:grpSpPr>
          <a:xfrm>
            <a:off x="970279" y="4064037"/>
            <a:ext cx="365954" cy="363317"/>
            <a:chOff x="2202442" y="2869316"/>
            <a:chExt cx="405759" cy="402836"/>
          </a:xfrm>
        </p:grpSpPr>
        <p:sp>
          <p:nvSpPr>
            <p:cNvPr id="3266" name="Google Shape;3266;p69"/>
            <p:cNvSpPr/>
            <p:nvPr/>
          </p:nvSpPr>
          <p:spPr>
            <a:xfrm>
              <a:off x="2202442" y="2869316"/>
              <a:ext cx="405757" cy="402836"/>
            </a:xfrm>
            <a:custGeom>
              <a:rect b="b" l="l" r="r" t="t"/>
              <a:pathLst>
                <a:path extrusionOk="0" h="10617" w="10694">
                  <a:moveTo>
                    <a:pt x="5764" y="1"/>
                  </a:moveTo>
                  <a:cubicBezTo>
                    <a:pt x="5502" y="1"/>
                    <a:pt x="5240" y="144"/>
                    <a:pt x="5121" y="382"/>
                  </a:cubicBezTo>
                  <a:cubicBezTo>
                    <a:pt x="4692" y="1096"/>
                    <a:pt x="4240" y="2287"/>
                    <a:pt x="4406" y="3930"/>
                  </a:cubicBezTo>
                  <a:cubicBezTo>
                    <a:pt x="3406" y="4573"/>
                    <a:pt x="2549" y="5383"/>
                    <a:pt x="1739" y="6335"/>
                  </a:cubicBezTo>
                  <a:cubicBezTo>
                    <a:pt x="1001" y="7216"/>
                    <a:pt x="429" y="8098"/>
                    <a:pt x="48" y="8764"/>
                  </a:cubicBezTo>
                  <a:cubicBezTo>
                    <a:pt x="1" y="8884"/>
                    <a:pt x="1" y="9074"/>
                    <a:pt x="120" y="9169"/>
                  </a:cubicBezTo>
                  <a:lnTo>
                    <a:pt x="1382" y="10527"/>
                  </a:lnTo>
                  <a:cubicBezTo>
                    <a:pt x="1451" y="10586"/>
                    <a:pt x="1537" y="10617"/>
                    <a:pt x="1621" y="10617"/>
                  </a:cubicBezTo>
                  <a:cubicBezTo>
                    <a:pt x="1738" y="10617"/>
                    <a:pt x="1850" y="10557"/>
                    <a:pt x="1906" y="10431"/>
                  </a:cubicBezTo>
                  <a:cubicBezTo>
                    <a:pt x="2215" y="9788"/>
                    <a:pt x="2787" y="8860"/>
                    <a:pt x="3620" y="7883"/>
                  </a:cubicBezTo>
                  <a:cubicBezTo>
                    <a:pt x="4835" y="6478"/>
                    <a:pt x="6026" y="5549"/>
                    <a:pt x="7621" y="4930"/>
                  </a:cubicBezTo>
                  <a:lnTo>
                    <a:pt x="8264" y="4692"/>
                  </a:lnTo>
                  <a:cubicBezTo>
                    <a:pt x="9003" y="4430"/>
                    <a:pt x="9788" y="4240"/>
                    <a:pt x="10622" y="4168"/>
                  </a:cubicBezTo>
                  <a:cubicBezTo>
                    <a:pt x="10670" y="4168"/>
                    <a:pt x="10693" y="4097"/>
                    <a:pt x="10693" y="4049"/>
                  </a:cubicBezTo>
                  <a:lnTo>
                    <a:pt x="10693" y="1834"/>
                  </a:lnTo>
                  <a:cubicBezTo>
                    <a:pt x="10693" y="1787"/>
                    <a:pt x="10646" y="1715"/>
                    <a:pt x="10598" y="1715"/>
                  </a:cubicBezTo>
                  <a:cubicBezTo>
                    <a:pt x="9241" y="1834"/>
                    <a:pt x="8002" y="2168"/>
                    <a:pt x="6812" y="2644"/>
                  </a:cubicBezTo>
                  <a:cubicBezTo>
                    <a:pt x="6955" y="1692"/>
                    <a:pt x="7574" y="763"/>
                    <a:pt x="8121" y="263"/>
                  </a:cubicBezTo>
                  <a:cubicBezTo>
                    <a:pt x="8217" y="167"/>
                    <a:pt x="8145" y="1"/>
                    <a:pt x="80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69"/>
            <p:cNvSpPr/>
            <p:nvPr/>
          </p:nvSpPr>
          <p:spPr>
            <a:xfrm>
              <a:off x="2265695" y="3173851"/>
              <a:ext cx="22652" cy="22614"/>
            </a:xfrm>
            <a:custGeom>
              <a:rect b="b" l="l" r="r" t="t"/>
              <a:pathLst>
                <a:path extrusionOk="0" h="596" w="597">
                  <a:moveTo>
                    <a:pt x="286" y="0"/>
                  </a:moveTo>
                  <a:cubicBezTo>
                    <a:pt x="96" y="0"/>
                    <a:pt x="1" y="143"/>
                    <a:pt x="1" y="310"/>
                  </a:cubicBezTo>
                  <a:cubicBezTo>
                    <a:pt x="1" y="476"/>
                    <a:pt x="144" y="596"/>
                    <a:pt x="286" y="596"/>
                  </a:cubicBezTo>
                  <a:cubicBezTo>
                    <a:pt x="477" y="596"/>
                    <a:pt x="596" y="453"/>
                    <a:pt x="596" y="310"/>
                  </a:cubicBezTo>
                  <a:cubicBezTo>
                    <a:pt x="596" y="143"/>
                    <a:pt x="429" y="24"/>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69"/>
            <p:cNvSpPr/>
            <p:nvPr/>
          </p:nvSpPr>
          <p:spPr>
            <a:xfrm>
              <a:off x="2420201" y="2913596"/>
              <a:ext cx="22652" cy="22614"/>
            </a:xfrm>
            <a:custGeom>
              <a:rect b="b" l="l" r="r" t="t"/>
              <a:pathLst>
                <a:path extrusionOk="0" h="596" w="597">
                  <a:moveTo>
                    <a:pt x="287" y="1"/>
                  </a:moveTo>
                  <a:cubicBezTo>
                    <a:pt x="120" y="1"/>
                    <a:pt x="1" y="167"/>
                    <a:pt x="1" y="310"/>
                  </a:cubicBezTo>
                  <a:cubicBezTo>
                    <a:pt x="1" y="501"/>
                    <a:pt x="144" y="596"/>
                    <a:pt x="287" y="596"/>
                  </a:cubicBezTo>
                  <a:cubicBezTo>
                    <a:pt x="477" y="596"/>
                    <a:pt x="596" y="453"/>
                    <a:pt x="596" y="310"/>
                  </a:cubicBezTo>
                  <a:cubicBezTo>
                    <a:pt x="596" y="167"/>
                    <a:pt x="477"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69"/>
            <p:cNvSpPr/>
            <p:nvPr/>
          </p:nvSpPr>
          <p:spPr>
            <a:xfrm>
              <a:off x="2469908" y="3019307"/>
              <a:ext cx="22652" cy="22652"/>
            </a:xfrm>
            <a:custGeom>
              <a:rect b="b" l="l" r="r" t="t"/>
              <a:pathLst>
                <a:path extrusionOk="0" h="597" w="597">
                  <a:moveTo>
                    <a:pt x="287" y="1"/>
                  </a:moveTo>
                  <a:cubicBezTo>
                    <a:pt x="120" y="1"/>
                    <a:pt x="1" y="144"/>
                    <a:pt x="1" y="287"/>
                  </a:cubicBezTo>
                  <a:cubicBezTo>
                    <a:pt x="1" y="477"/>
                    <a:pt x="144" y="596"/>
                    <a:pt x="287" y="596"/>
                  </a:cubicBezTo>
                  <a:cubicBezTo>
                    <a:pt x="477" y="596"/>
                    <a:pt x="596" y="453"/>
                    <a:pt x="596" y="287"/>
                  </a:cubicBezTo>
                  <a:cubicBezTo>
                    <a:pt x="596" y="144"/>
                    <a:pt x="477" y="25"/>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69"/>
            <p:cNvSpPr/>
            <p:nvPr/>
          </p:nvSpPr>
          <p:spPr>
            <a:xfrm>
              <a:off x="2397625" y="2998552"/>
              <a:ext cx="22614" cy="22614"/>
            </a:xfrm>
            <a:custGeom>
              <a:rect b="b" l="l" r="r" t="t"/>
              <a:pathLst>
                <a:path extrusionOk="0" h="596" w="596">
                  <a:moveTo>
                    <a:pt x="286" y="0"/>
                  </a:moveTo>
                  <a:cubicBezTo>
                    <a:pt x="120" y="0"/>
                    <a:pt x="1" y="167"/>
                    <a:pt x="1" y="310"/>
                  </a:cubicBezTo>
                  <a:cubicBezTo>
                    <a:pt x="1" y="476"/>
                    <a:pt x="143" y="596"/>
                    <a:pt x="286" y="596"/>
                  </a:cubicBezTo>
                  <a:cubicBezTo>
                    <a:pt x="477" y="596"/>
                    <a:pt x="596" y="453"/>
                    <a:pt x="596" y="310"/>
                  </a:cubicBezTo>
                  <a:cubicBezTo>
                    <a:pt x="596" y="119"/>
                    <a:pt x="477" y="0"/>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69"/>
            <p:cNvSpPr/>
            <p:nvPr/>
          </p:nvSpPr>
          <p:spPr>
            <a:xfrm>
              <a:off x="2366890" y="3084380"/>
              <a:ext cx="22652" cy="22614"/>
            </a:xfrm>
            <a:custGeom>
              <a:rect b="b" l="l" r="r" t="t"/>
              <a:pathLst>
                <a:path extrusionOk="0" h="596" w="597">
                  <a:moveTo>
                    <a:pt x="311" y="1"/>
                  </a:moveTo>
                  <a:cubicBezTo>
                    <a:pt x="120" y="1"/>
                    <a:pt x="1" y="167"/>
                    <a:pt x="1" y="310"/>
                  </a:cubicBezTo>
                  <a:cubicBezTo>
                    <a:pt x="1" y="477"/>
                    <a:pt x="144" y="596"/>
                    <a:pt x="311" y="596"/>
                  </a:cubicBezTo>
                  <a:cubicBezTo>
                    <a:pt x="477" y="596"/>
                    <a:pt x="596" y="453"/>
                    <a:pt x="596" y="310"/>
                  </a:cubicBezTo>
                  <a:cubicBezTo>
                    <a:pt x="596" y="120"/>
                    <a:pt x="453"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69"/>
            <p:cNvSpPr/>
            <p:nvPr/>
          </p:nvSpPr>
          <p:spPr>
            <a:xfrm>
              <a:off x="2555774" y="2969639"/>
              <a:ext cx="22614" cy="22614"/>
            </a:xfrm>
            <a:custGeom>
              <a:rect b="b" l="l" r="r" t="t"/>
              <a:pathLst>
                <a:path extrusionOk="0" h="596" w="596">
                  <a:moveTo>
                    <a:pt x="286" y="0"/>
                  </a:moveTo>
                  <a:cubicBezTo>
                    <a:pt x="119" y="0"/>
                    <a:pt x="0" y="143"/>
                    <a:pt x="0" y="286"/>
                  </a:cubicBezTo>
                  <a:cubicBezTo>
                    <a:pt x="0" y="476"/>
                    <a:pt x="143" y="595"/>
                    <a:pt x="286" y="595"/>
                  </a:cubicBezTo>
                  <a:cubicBezTo>
                    <a:pt x="476" y="595"/>
                    <a:pt x="596" y="453"/>
                    <a:pt x="596" y="286"/>
                  </a:cubicBezTo>
                  <a:cubicBezTo>
                    <a:pt x="596" y="119"/>
                    <a:pt x="476" y="0"/>
                    <a:pt x="2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69"/>
            <p:cNvSpPr/>
            <p:nvPr/>
          </p:nvSpPr>
          <p:spPr>
            <a:xfrm>
              <a:off x="2229572" y="3196427"/>
              <a:ext cx="22614" cy="22614"/>
            </a:xfrm>
            <a:custGeom>
              <a:rect b="b" l="l" r="r" t="t"/>
              <a:pathLst>
                <a:path extrusionOk="0" h="596" w="596">
                  <a:moveTo>
                    <a:pt x="286" y="1"/>
                  </a:moveTo>
                  <a:cubicBezTo>
                    <a:pt x="95" y="1"/>
                    <a:pt x="0" y="143"/>
                    <a:pt x="0" y="310"/>
                  </a:cubicBezTo>
                  <a:cubicBezTo>
                    <a:pt x="0" y="477"/>
                    <a:pt x="143" y="596"/>
                    <a:pt x="286" y="596"/>
                  </a:cubicBezTo>
                  <a:cubicBezTo>
                    <a:pt x="476" y="596"/>
                    <a:pt x="595" y="453"/>
                    <a:pt x="595" y="310"/>
                  </a:cubicBezTo>
                  <a:cubicBezTo>
                    <a:pt x="595" y="143"/>
                    <a:pt x="429" y="1"/>
                    <a:pt x="2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69"/>
            <p:cNvSpPr/>
            <p:nvPr/>
          </p:nvSpPr>
          <p:spPr>
            <a:xfrm>
              <a:off x="2252149" y="3231676"/>
              <a:ext cx="22614" cy="22614"/>
            </a:xfrm>
            <a:custGeom>
              <a:rect b="b" l="l" r="r" t="t"/>
              <a:pathLst>
                <a:path extrusionOk="0" h="596" w="596">
                  <a:moveTo>
                    <a:pt x="286" y="0"/>
                  </a:moveTo>
                  <a:cubicBezTo>
                    <a:pt x="96" y="0"/>
                    <a:pt x="0" y="143"/>
                    <a:pt x="0" y="286"/>
                  </a:cubicBezTo>
                  <a:cubicBezTo>
                    <a:pt x="0" y="477"/>
                    <a:pt x="143" y="596"/>
                    <a:pt x="286" y="596"/>
                  </a:cubicBezTo>
                  <a:cubicBezTo>
                    <a:pt x="477" y="596"/>
                    <a:pt x="596" y="453"/>
                    <a:pt x="596" y="286"/>
                  </a:cubicBezTo>
                  <a:cubicBezTo>
                    <a:pt x="596" y="119"/>
                    <a:pt x="429" y="0"/>
                    <a:pt x="286" y="0"/>
                  </a:cubicBezTo>
                  <a:close/>
                </a:path>
              </a:pathLst>
            </a:custGeom>
            <a:solidFill>
              <a:srgbClr val="D475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69"/>
            <p:cNvSpPr/>
            <p:nvPr/>
          </p:nvSpPr>
          <p:spPr>
            <a:xfrm>
              <a:off x="2249455" y="2934389"/>
              <a:ext cx="358746" cy="336854"/>
            </a:xfrm>
            <a:custGeom>
              <a:rect b="b" l="l" r="r" t="t"/>
              <a:pathLst>
                <a:path extrusionOk="0" h="8878" w="9455">
                  <a:moveTo>
                    <a:pt x="9359" y="0"/>
                  </a:moveTo>
                  <a:cubicBezTo>
                    <a:pt x="9240" y="48"/>
                    <a:pt x="9097" y="96"/>
                    <a:pt x="9002" y="96"/>
                  </a:cubicBezTo>
                  <a:lnTo>
                    <a:pt x="9002" y="1310"/>
                  </a:lnTo>
                  <a:cubicBezTo>
                    <a:pt x="9002" y="1691"/>
                    <a:pt x="8716" y="2001"/>
                    <a:pt x="8359" y="2048"/>
                  </a:cubicBezTo>
                  <a:cubicBezTo>
                    <a:pt x="7740" y="2144"/>
                    <a:pt x="7144" y="2287"/>
                    <a:pt x="6549" y="2501"/>
                  </a:cubicBezTo>
                  <a:lnTo>
                    <a:pt x="5882" y="2739"/>
                  </a:lnTo>
                  <a:cubicBezTo>
                    <a:pt x="4310" y="3358"/>
                    <a:pt x="3096" y="4287"/>
                    <a:pt x="1905" y="5692"/>
                  </a:cubicBezTo>
                  <a:cubicBezTo>
                    <a:pt x="857" y="6883"/>
                    <a:pt x="262" y="8050"/>
                    <a:pt x="0" y="8645"/>
                  </a:cubicBezTo>
                  <a:lnTo>
                    <a:pt x="143" y="8788"/>
                  </a:lnTo>
                  <a:cubicBezTo>
                    <a:pt x="212" y="8847"/>
                    <a:pt x="298" y="8878"/>
                    <a:pt x="382" y="8878"/>
                  </a:cubicBezTo>
                  <a:cubicBezTo>
                    <a:pt x="499" y="8878"/>
                    <a:pt x="611" y="8818"/>
                    <a:pt x="667" y="8693"/>
                  </a:cubicBezTo>
                  <a:cubicBezTo>
                    <a:pt x="976" y="8050"/>
                    <a:pt x="1548" y="7121"/>
                    <a:pt x="2381" y="6121"/>
                  </a:cubicBezTo>
                  <a:cubicBezTo>
                    <a:pt x="3596" y="4739"/>
                    <a:pt x="4787" y="3811"/>
                    <a:pt x="6382" y="3192"/>
                  </a:cubicBezTo>
                  <a:lnTo>
                    <a:pt x="7025" y="2953"/>
                  </a:lnTo>
                  <a:cubicBezTo>
                    <a:pt x="7764" y="2691"/>
                    <a:pt x="8549" y="2501"/>
                    <a:pt x="9383" y="2406"/>
                  </a:cubicBezTo>
                  <a:cubicBezTo>
                    <a:pt x="9431" y="2406"/>
                    <a:pt x="9454" y="2358"/>
                    <a:pt x="9454" y="2287"/>
                  </a:cubicBezTo>
                  <a:lnTo>
                    <a:pt x="9454" y="119"/>
                  </a:lnTo>
                  <a:cubicBezTo>
                    <a:pt x="9454" y="48"/>
                    <a:pt x="9407" y="0"/>
                    <a:pt x="93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69"/>
            <p:cNvSpPr/>
            <p:nvPr/>
          </p:nvSpPr>
          <p:spPr>
            <a:xfrm>
              <a:off x="2234998" y="3032890"/>
              <a:ext cx="119291" cy="125476"/>
            </a:xfrm>
            <a:custGeom>
              <a:rect b="b" l="l" r="r" t="t"/>
              <a:pathLst>
                <a:path extrusionOk="0" h="3307" w="3144">
                  <a:moveTo>
                    <a:pt x="3096" y="0"/>
                  </a:moveTo>
                  <a:cubicBezTo>
                    <a:pt x="2310" y="596"/>
                    <a:pt x="1572" y="1310"/>
                    <a:pt x="881" y="2120"/>
                  </a:cubicBezTo>
                  <a:cubicBezTo>
                    <a:pt x="548" y="2501"/>
                    <a:pt x="262" y="2882"/>
                    <a:pt x="0" y="3239"/>
                  </a:cubicBezTo>
                  <a:cubicBezTo>
                    <a:pt x="24" y="3237"/>
                    <a:pt x="47" y="3237"/>
                    <a:pt x="67" y="3237"/>
                  </a:cubicBezTo>
                  <a:cubicBezTo>
                    <a:pt x="266" y="3237"/>
                    <a:pt x="294" y="3306"/>
                    <a:pt x="421" y="3306"/>
                  </a:cubicBezTo>
                  <a:cubicBezTo>
                    <a:pt x="473" y="3306"/>
                    <a:pt x="541" y="3295"/>
                    <a:pt x="643" y="3263"/>
                  </a:cubicBezTo>
                  <a:cubicBezTo>
                    <a:pt x="857" y="3215"/>
                    <a:pt x="1000" y="2977"/>
                    <a:pt x="1238" y="2858"/>
                  </a:cubicBezTo>
                  <a:cubicBezTo>
                    <a:pt x="1453" y="2763"/>
                    <a:pt x="1738" y="2763"/>
                    <a:pt x="1929" y="2620"/>
                  </a:cubicBezTo>
                  <a:cubicBezTo>
                    <a:pt x="2119" y="2477"/>
                    <a:pt x="2143" y="2167"/>
                    <a:pt x="2310" y="2001"/>
                  </a:cubicBezTo>
                  <a:cubicBezTo>
                    <a:pt x="2477" y="1810"/>
                    <a:pt x="2739" y="1691"/>
                    <a:pt x="2834" y="1453"/>
                  </a:cubicBezTo>
                  <a:cubicBezTo>
                    <a:pt x="2905" y="1238"/>
                    <a:pt x="2834" y="977"/>
                    <a:pt x="2882" y="715"/>
                  </a:cubicBezTo>
                  <a:cubicBezTo>
                    <a:pt x="2929" y="500"/>
                    <a:pt x="3120" y="286"/>
                    <a:pt x="3144" y="24"/>
                  </a:cubicBezTo>
                  <a:lnTo>
                    <a:pt x="309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69"/>
            <p:cNvSpPr/>
            <p:nvPr/>
          </p:nvSpPr>
          <p:spPr>
            <a:xfrm>
              <a:off x="2234998" y="3032890"/>
              <a:ext cx="121112" cy="125476"/>
            </a:xfrm>
            <a:custGeom>
              <a:rect b="b" l="l" r="r" t="t"/>
              <a:pathLst>
                <a:path extrusionOk="0" h="3307" w="3192">
                  <a:moveTo>
                    <a:pt x="3120" y="0"/>
                  </a:moveTo>
                  <a:cubicBezTo>
                    <a:pt x="2929" y="143"/>
                    <a:pt x="2739" y="286"/>
                    <a:pt x="2548" y="453"/>
                  </a:cubicBezTo>
                  <a:cubicBezTo>
                    <a:pt x="2524" y="691"/>
                    <a:pt x="2596" y="953"/>
                    <a:pt x="2501" y="1119"/>
                  </a:cubicBezTo>
                  <a:cubicBezTo>
                    <a:pt x="2405" y="1358"/>
                    <a:pt x="2119" y="1477"/>
                    <a:pt x="2000" y="1667"/>
                  </a:cubicBezTo>
                  <a:cubicBezTo>
                    <a:pt x="1834" y="1881"/>
                    <a:pt x="1786" y="2143"/>
                    <a:pt x="1596" y="2286"/>
                  </a:cubicBezTo>
                  <a:cubicBezTo>
                    <a:pt x="1405" y="2429"/>
                    <a:pt x="1095" y="2429"/>
                    <a:pt x="929" y="2524"/>
                  </a:cubicBezTo>
                  <a:cubicBezTo>
                    <a:pt x="691" y="2644"/>
                    <a:pt x="500" y="2882"/>
                    <a:pt x="333" y="2953"/>
                  </a:cubicBezTo>
                  <a:cubicBezTo>
                    <a:pt x="262" y="2977"/>
                    <a:pt x="214" y="2977"/>
                    <a:pt x="167" y="2977"/>
                  </a:cubicBezTo>
                  <a:lnTo>
                    <a:pt x="0" y="3239"/>
                  </a:lnTo>
                  <a:cubicBezTo>
                    <a:pt x="24" y="3237"/>
                    <a:pt x="47" y="3237"/>
                    <a:pt x="67" y="3237"/>
                  </a:cubicBezTo>
                  <a:cubicBezTo>
                    <a:pt x="266" y="3237"/>
                    <a:pt x="294" y="3306"/>
                    <a:pt x="421" y="3306"/>
                  </a:cubicBezTo>
                  <a:cubicBezTo>
                    <a:pt x="473" y="3306"/>
                    <a:pt x="541" y="3295"/>
                    <a:pt x="643" y="3263"/>
                  </a:cubicBezTo>
                  <a:cubicBezTo>
                    <a:pt x="857" y="3215"/>
                    <a:pt x="1000" y="2977"/>
                    <a:pt x="1238" y="2858"/>
                  </a:cubicBezTo>
                  <a:cubicBezTo>
                    <a:pt x="1453" y="2763"/>
                    <a:pt x="1738" y="2763"/>
                    <a:pt x="1929" y="2620"/>
                  </a:cubicBezTo>
                  <a:cubicBezTo>
                    <a:pt x="2119" y="2477"/>
                    <a:pt x="2143" y="2167"/>
                    <a:pt x="2310" y="2001"/>
                  </a:cubicBezTo>
                  <a:cubicBezTo>
                    <a:pt x="2477" y="1810"/>
                    <a:pt x="2739" y="1691"/>
                    <a:pt x="2834" y="1453"/>
                  </a:cubicBezTo>
                  <a:cubicBezTo>
                    <a:pt x="2905" y="1238"/>
                    <a:pt x="2834" y="977"/>
                    <a:pt x="2882" y="715"/>
                  </a:cubicBezTo>
                  <a:cubicBezTo>
                    <a:pt x="2977" y="500"/>
                    <a:pt x="3191" y="262"/>
                    <a:pt x="3191" y="24"/>
                  </a:cubicBezTo>
                  <a:lnTo>
                    <a:pt x="312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69"/>
            <p:cNvSpPr/>
            <p:nvPr/>
          </p:nvSpPr>
          <p:spPr>
            <a:xfrm>
              <a:off x="2259358" y="3170208"/>
              <a:ext cx="22652" cy="22652"/>
            </a:xfrm>
            <a:custGeom>
              <a:rect b="b" l="l" r="r" t="t"/>
              <a:pathLst>
                <a:path extrusionOk="0" h="597" w="597">
                  <a:moveTo>
                    <a:pt x="311" y="1"/>
                  </a:moveTo>
                  <a:cubicBezTo>
                    <a:pt x="120" y="1"/>
                    <a:pt x="1" y="168"/>
                    <a:pt x="1" y="311"/>
                  </a:cubicBezTo>
                  <a:cubicBezTo>
                    <a:pt x="1" y="477"/>
                    <a:pt x="168" y="596"/>
                    <a:pt x="311" y="596"/>
                  </a:cubicBezTo>
                  <a:cubicBezTo>
                    <a:pt x="477" y="596"/>
                    <a:pt x="596" y="453"/>
                    <a:pt x="596" y="311"/>
                  </a:cubicBezTo>
                  <a:cubicBezTo>
                    <a:pt x="596" y="168"/>
                    <a:pt x="477" y="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69"/>
            <p:cNvSpPr/>
            <p:nvPr/>
          </p:nvSpPr>
          <p:spPr>
            <a:xfrm>
              <a:off x="2415686" y="2910902"/>
              <a:ext cx="22652" cy="22614"/>
            </a:xfrm>
            <a:custGeom>
              <a:rect b="b" l="l" r="r" t="t"/>
              <a:pathLst>
                <a:path extrusionOk="0" h="596" w="597">
                  <a:moveTo>
                    <a:pt x="287" y="0"/>
                  </a:moveTo>
                  <a:cubicBezTo>
                    <a:pt x="120" y="0"/>
                    <a:pt x="1" y="143"/>
                    <a:pt x="1" y="286"/>
                  </a:cubicBezTo>
                  <a:cubicBezTo>
                    <a:pt x="1" y="476"/>
                    <a:pt x="144" y="596"/>
                    <a:pt x="287" y="596"/>
                  </a:cubicBezTo>
                  <a:cubicBezTo>
                    <a:pt x="477" y="596"/>
                    <a:pt x="596" y="453"/>
                    <a:pt x="596" y="286"/>
                  </a:cubicBezTo>
                  <a:cubicBezTo>
                    <a:pt x="596" y="119"/>
                    <a:pt x="453" y="0"/>
                    <a:pt x="2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69"/>
            <p:cNvSpPr/>
            <p:nvPr/>
          </p:nvSpPr>
          <p:spPr>
            <a:xfrm>
              <a:off x="2464482" y="3015702"/>
              <a:ext cx="22652" cy="22652"/>
            </a:xfrm>
            <a:custGeom>
              <a:rect b="b" l="l" r="r" t="t"/>
              <a:pathLst>
                <a:path extrusionOk="0" h="597" w="597">
                  <a:moveTo>
                    <a:pt x="287" y="1"/>
                  </a:moveTo>
                  <a:cubicBezTo>
                    <a:pt x="120" y="1"/>
                    <a:pt x="1" y="144"/>
                    <a:pt x="1" y="310"/>
                  </a:cubicBezTo>
                  <a:cubicBezTo>
                    <a:pt x="1" y="477"/>
                    <a:pt x="144" y="596"/>
                    <a:pt x="287" y="596"/>
                  </a:cubicBezTo>
                  <a:cubicBezTo>
                    <a:pt x="477" y="596"/>
                    <a:pt x="596" y="453"/>
                    <a:pt x="596" y="310"/>
                  </a:cubicBezTo>
                  <a:cubicBezTo>
                    <a:pt x="596" y="144"/>
                    <a:pt x="453" y="1"/>
                    <a:pt x="2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69"/>
            <p:cNvSpPr/>
            <p:nvPr/>
          </p:nvSpPr>
          <p:spPr>
            <a:xfrm>
              <a:off x="2393110" y="2994036"/>
              <a:ext cx="22614" cy="22614"/>
            </a:xfrm>
            <a:custGeom>
              <a:rect b="b" l="l" r="r" t="t"/>
              <a:pathLst>
                <a:path extrusionOk="0" h="596" w="596">
                  <a:moveTo>
                    <a:pt x="286" y="0"/>
                  </a:moveTo>
                  <a:cubicBezTo>
                    <a:pt x="120" y="0"/>
                    <a:pt x="1" y="167"/>
                    <a:pt x="1" y="310"/>
                  </a:cubicBezTo>
                  <a:cubicBezTo>
                    <a:pt x="1" y="476"/>
                    <a:pt x="143" y="595"/>
                    <a:pt x="286" y="595"/>
                  </a:cubicBezTo>
                  <a:cubicBezTo>
                    <a:pt x="477" y="595"/>
                    <a:pt x="596" y="453"/>
                    <a:pt x="596" y="310"/>
                  </a:cubicBezTo>
                  <a:cubicBezTo>
                    <a:pt x="596" y="167"/>
                    <a:pt x="453" y="48"/>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69"/>
            <p:cNvSpPr/>
            <p:nvPr/>
          </p:nvSpPr>
          <p:spPr>
            <a:xfrm>
              <a:off x="2361502" y="3081686"/>
              <a:ext cx="22614" cy="22614"/>
            </a:xfrm>
            <a:custGeom>
              <a:rect b="b" l="l" r="r" t="t"/>
              <a:pathLst>
                <a:path extrusionOk="0" h="596" w="596">
                  <a:moveTo>
                    <a:pt x="286" y="0"/>
                  </a:moveTo>
                  <a:cubicBezTo>
                    <a:pt x="119" y="0"/>
                    <a:pt x="0" y="143"/>
                    <a:pt x="0" y="286"/>
                  </a:cubicBezTo>
                  <a:cubicBezTo>
                    <a:pt x="0" y="476"/>
                    <a:pt x="143" y="595"/>
                    <a:pt x="286" y="595"/>
                  </a:cubicBezTo>
                  <a:cubicBezTo>
                    <a:pt x="476" y="595"/>
                    <a:pt x="595" y="429"/>
                    <a:pt x="595" y="286"/>
                  </a:cubicBezTo>
                  <a:cubicBezTo>
                    <a:pt x="595" y="119"/>
                    <a:pt x="476" y="0"/>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69"/>
            <p:cNvSpPr/>
            <p:nvPr/>
          </p:nvSpPr>
          <p:spPr>
            <a:xfrm>
              <a:off x="2551259" y="2965123"/>
              <a:ext cx="22614" cy="22614"/>
            </a:xfrm>
            <a:custGeom>
              <a:rect b="b" l="l" r="r" t="t"/>
              <a:pathLst>
                <a:path extrusionOk="0" h="596" w="596">
                  <a:moveTo>
                    <a:pt x="286" y="0"/>
                  </a:moveTo>
                  <a:cubicBezTo>
                    <a:pt x="119" y="0"/>
                    <a:pt x="0" y="143"/>
                    <a:pt x="0" y="286"/>
                  </a:cubicBezTo>
                  <a:cubicBezTo>
                    <a:pt x="0" y="476"/>
                    <a:pt x="143" y="595"/>
                    <a:pt x="286" y="595"/>
                  </a:cubicBezTo>
                  <a:cubicBezTo>
                    <a:pt x="476" y="595"/>
                    <a:pt x="595" y="453"/>
                    <a:pt x="595" y="286"/>
                  </a:cubicBezTo>
                  <a:cubicBezTo>
                    <a:pt x="595" y="143"/>
                    <a:pt x="453" y="0"/>
                    <a:pt x="2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69"/>
            <p:cNvSpPr/>
            <p:nvPr/>
          </p:nvSpPr>
          <p:spPr>
            <a:xfrm>
              <a:off x="2223236" y="3192822"/>
              <a:ext cx="22614" cy="22614"/>
            </a:xfrm>
            <a:custGeom>
              <a:rect b="b" l="l" r="r" t="t"/>
              <a:pathLst>
                <a:path extrusionOk="0" h="596" w="596">
                  <a:moveTo>
                    <a:pt x="310" y="0"/>
                  </a:moveTo>
                  <a:cubicBezTo>
                    <a:pt x="119" y="0"/>
                    <a:pt x="0" y="167"/>
                    <a:pt x="0" y="310"/>
                  </a:cubicBezTo>
                  <a:cubicBezTo>
                    <a:pt x="0" y="477"/>
                    <a:pt x="119" y="596"/>
                    <a:pt x="310" y="596"/>
                  </a:cubicBezTo>
                  <a:cubicBezTo>
                    <a:pt x="477" y="596"/>
                    <a:pt x="596" y="453"/>
                    <a:pt x="596" y="310"/>
                  </a:cubicBezTo>
                  <a:cubicBezTo>
                    <a:pt x="596" y="119"/>
                    <a:pt x="477" y="0"/>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69"/>
            <p:cNvSpPr/>
            <p:nvPr/>
          </p:nvSpPr>
          <p:spPr>
            <a:xfrm>
              <a:off x="2245812" y="3227161"/>
              <a:ext cx="22652" cy="22614"/>
            </a:xfrm>
            <a:custGeom>
              <a:rect b="b" l="l" r="r" t="t"/>
              <a:pathLst>
                <a:path extrusionOk="0" h="596" w="597">
                  <a:moveTo>
                    <a:pt x="310" y="0"/>
                  </a:moveTo>
                  <a:cubicBezTo>
                    <a:pt x="120" y="0"/>
                    <a:pt x="1" y="119"/>
                    <a:pt x="1" y="286"/>
                  </a:cubicBezTo>
                  <a:cubicBezTo>
                    <a:pt x="1" y="477"/>
                    <a:pt x="167" y="596"/>
                    <a:pt x="310" y="596"/>
                  </a:cubicBezTo>
                  <a:cubicBezTo>
                    <a:pt x="477" y="596"/>
                    <a:pt x="596" y="453"/>
                    <a:pt x="596" y="286"/>
                  </a:cubicBezTo>
                  <a:cubicBezTo>
                    <a:pt x="596" y="143"/>
                    <a:pt x="477" y="24"/>
                    <a:pt x="3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69"/>
            <p:cNvSpPr/>
            <p:nvPr/>
          </p:nvSpPr>
          <p:spPr>
            <a:xfrm>
              <a:off x="2281972" y="3127522"/>
              <a:ext cx="99409" cy="109616"/>
            </a:xfrm>
            <a:custGeom>
              <a:rect b="b" l="l" r="r" t="t"/>
              <a:pathLst>
                <a:path extrusionOk="0" h="2889" w="2620">
                  <a:moveTo>
                    <a:pt x="2313" y="1"/>
                  </a:moveTo>
                  <a:cubicBezTo>
                    <a:pt x="2209" y="1"/>
                    <a:pt x="2108" y="7"/>
                    <a:pt x="2025" y="30"/>
                  </a:cubicBezTo>
                  <a:cubicBezTo>
                    <a:pt x="1786" y="126"/>
                    <a:pt x="1667" y="411"/>
                    <a:pt x="1501" y="531"/>
                  </a:cubicBezTo>
                  <a:cubicBezTo>
                    <a:pt x="1286" y="697"/>
                    <a:pt x="1024" y="745"/>
                    <a:pt x="858" y="935"/>
                  </a:cubicBezTo>
                  <a:cubicBezTo>
                    <a:pt x="715" y="1126"/>
                    <a:pt x="715" y="1436"/>
                    <a:pt x="620" y="1602"/>
                  </a:cubicBezTo>
                  <a:cubicBezTo>
                    <a:pt x="500" y="1840"/>
                    <a:pt x="262" y="2031"/>
                    <a:pt x="215" y="2198"/>
                  </a:cubicBezTo>
                  <a:cubicBezTo>
                    <a:pt x="0" y="2626"/>
                    <a:pt x="191" y="2531"/>
                    <a:pt x="191" y="2888"/>
                  </a:cubicBezTo>
                  <a:lnTo>
                    <a:pt x="239" y="2888"/>
                  </a:lnTo>
                  <a:cubicBezTo>
                    <a:pt x="572" y="2364"/>
                    <a:pt x="1001" y="1721"/>
                    <a:pt x="1548" y="1102"/>
                  </a:cubicBezTo>
                  <a:cubicBezTo>
                    <a:pt x="1906" y="697"/>
                    <a:pt x="2239" y="340"/>
                    <a:pt x="2620" y="7"/>
                  </a:cubicBezTo>
                  <a:cubicBezTo>
                    <a:pt x="2525" y="7"/>
                    <a:pt x="2418" y="1"/>
                    <a:pt x="23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7" name="Google Shape;3287;p69"/>
          <p:cNvGrpSpPr/>
          <p:nvPr/>
        </p:nvGrpSpPr>
        <p:grpSpPr>
          <a:xfrm>
            <a:off x="3751704" y="1960610"/>
            <a:ext cx="323560" cy="366329"/>
            <a:chOff x="5729233" y="2868254"/>
            <a:chExt cx="358754" cy="406175"/>
          </a:xfrm>
        </p:grpSpPr>
        <p:sp>
          <p:nvSpPr>
            <p:cNvPr id="3288" name="Google Shape;3288;p69"/>
            <p:cNvSpPr/>
            <p:nvPr/>
          </p:nvSpPr>
          <p:spPr>
            <a:xfrm>
              <a:off x="5729233" y="2880168"/>
              <a:ext cx="343418" cy="394261"/>
            </a:xfrm>
            <a:custGeom>
              <a:rect b="b" l="l" r="r" t="t"/>
              <a:pathLst>
                <a:path extrusionOk="0" h="10391" w="9051">
                  <a:moveTo>
                    <a:pt x="4883" y="1"/>
                  </a:moveTo>
                  <a:cubicBezTo>
                    <a:pt x="3406" y="1"/>
                    <a:pt x="2096" y="786"/>
                    <a:pt x="1358" y="1929"/>
                  </a:cubicBezTo>
                  <a:lnTo>
                    <a:pt x="1120" y="2382"/>
                  </a:lnTo>
                  <a:cubicBezTo>
                    <a:pt x="834" y="2930"/>
                    <a:pt x="691" y="3549"/>
                    <a:pt x="691" y="4192"/>
                  </a:cubicBezTo>
                  <a:cubicBezTo>
                    <a:pt x="691" y="4478"/>
                    <a:pt x="786" y="5002"/>
                    <a:pt x="786" y="5002"/>
                  </a:cubicBezTo>
                  <a:lnTo>
                    <a:pt x="167" y="6097"/>
                  </a:lnTo>
                  <a:cubicBezTo>
                    <a:pt x="1" y="6335"/>
                    <a:pt x="120" y="6669"/>
                    <a:pt x="382" y="6764"/>
                  </a:cubicBezTo>
                  <a:lnTo>
                    <a:pt x="1144" y="7050"/>
                  </a:lnTo>
                  <a:lnTo>
                    <a:pt x="1144" y="8312"/>
                  </a:lnTo>
                  <a:cubicBezTo>
                    <a:pt x="1144" y="8764"/>
                    <a:pt x="1501" y="9074"/>
                    <a:pt x="1953" y="9074"/>
                  </a:cubicBezTo>
                  <a:lnTo>
                    <a:pt x="2954" y="9074"/>
                  </a:lnTo>
                  <a:lnTo>
                    <a:pt x="2954" y="10003"/>
                  </a:lnTo>
                  <a:cubicBezTo>
                    <a:pt x="2954" y="10217"/>
                    <a:pt x="3144" y="10384"/>
                    <a:pt x="3335" y="10384"/>
                  </a:cubicBezTo>
                  <a:lnTo>
                    <a:pt x="6645" y="10384"/>
                  </a:lnTo>
                  <a:cubicBezTo>
                    <a:pt x="6667" y="10389"/>
                    <a:pt x="6689" y="10391"/>
                    <a:pt x="6711" y="10391"/>
                  </a:cubicBezTo>
                  <a:cubicBezTo>
                    <a:pt x="6892" y="10391"/>
                    <a:pt x="7026" y="10218"/>
                    <a:pt x="7026" y="10026"/>
                  </a:cubicBezTo>
                  <a:lnTo>
                    <a:pt x="7026" y="8455"/>
                  </a:lnTo>
                  <a:cubicBezTo>
                    <a:pt x="7026" y="8074"/>
                    <a:pt x="7216" y="7693"/>
                    <a:pt x="7502" y="7407"/>
                  </a:cubicBezTo>
                  <a:cubicBezTo>
                    <a:pt x="8455" y="6645"/>
                    <a:pt x="9050" y="5454"/>
                    <a:pt x="9026" y="4144"/>
                  </a:cubicBezTo>
                  <a:cubicBezTo>
                    <a:pt x="9026" y="3406"/>
                    <a:pt x="8812" y="2715"/>
                    <a:pt x="8502" y="2120"/>
                  </a:cubicBezTo>
                  <a:lnTo>
                    <a:pt x="6669" y="2739"/>
                  </a:lnTo>
                  <a:cubicBezTo>
                    <a:pt x="6662" y="2742"/>
                    <a:pt x="6656" y="2744"/>
                    <a:pt x="6651" y="2744"/>
                  </a:cubicBezTo>
                  <a:cubicBezTo>
                    <a:pt x="6615" y="2744"/>
                    <a:pt x="6600" y="2685"/>
                    <a:pt x="6621" y="2644"/>
                  </a:cubicBezTo>
                  <a:lnTo>
                    <a:pt x="7955" y="1501"/>
                  </a:lnTo>
                  <a:lnTo>
                    <a:pt x="7002" y="858"/>
                  </a:lnTo>
                  <a:lnTo>
                    <a:pt x="7240" y="739"/>
                  </a:lnTo>
                  <a:cubicBezTo>
                    <a:pt x="6550" y="310"/>
                    <a:pt x="5740" y="1"/>
                    <a:pt x="48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69"/>
            <p:cNvSpPr/>
            <p:nvPr/>
          </p:nvSpPr>
          <p:spPr>
            <a:xfrm>
              <a:off x="5823220" y="2880168"/>
              <a:ext cx="207849" cy="80438"/>
            </a:xfrm>
            <a:custGeom>
              <a:rect b="b" l="l" r="r" t="t"/>
              <a:pathLst>
                <a:path extrusionOk="0" h="2120" w="5478">
                  <a:moveTo>
                    <a:pt x="2406" y="1"/>
                  </a:moveTo>
                  <a:cubicBezTo>
                    <a:pt x="1524" y="1"/>
                    <a:pt x="691" y="262"/>
                    <a:pt x="0" y="739"/>
                  </a:cubicBezTo>
                  <a:cubicBezTo>
                    <a:pt x="358" y="667"/>
                    <a:pt x="762" y="620"/>
                    <a:pt x="1191" y="620"/>
                  </a:cubicBezTo>
                  <a:cubicBezTo>
                    <a:pt x="2596" y="620"/>
                    <a:pt x="3834" y="1191"/>
                    <a:pt x="4763" y="2120"/>
                  </a:cubicBezTo>
                  <a:lnTo>
                    <a:pt x="5478" y="1477"/>
                  </a:lnTo>
                  <a:lnTo>
                    <a:pt x="4525" y="858"/>
                  </a:lnTo>
                  <a:lnTo>
                    <a:pt x="4763" y="739"/>
                  </a:lnTo>
                  <a:cubicBezTo>
                    <a:pt x="4073" y="286"/>
                    <a:pt x="3263" y="1"/>
                    <a:pt x="240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69"/>
            <p:cNvSpPr/>
            <p:nvPr/>
          </p:nvSpPr>
          <p:spPr>
            <a:xfrm>
              <a:off x="6013887" y="2958787"/>
              <a:ext cx="58773" cy="150025"/>
            </a:xfrm>
            <a:custGeom>
              <a:rect b="b" l="l" r="r" t="t"/>
              <a:pathLst>
                <a:path extrusionOk="0" h="3954" w="1549">
                  <a:moveTo>
                    <a:pt x="1000" y="0"/>
                  </a:moveTo>
                  <a:lnTo>
                    <a:pt x="0" y="334"/>
                  </a:lnTo>
                  <a:cubicBezTo>
                    <a:pt x="715" y="1239"/>
                    <a:pt x="1143" y="2334"/>
                    <a:pt x="1143" y="3525"/>
                  </a:cubicBezTo>
                  <a:cubicBezTo>
                    <a:pt x="1143" y="3668"/>
                    <a:pt x="1143" y="3834"/>
                    <a:pt x="1096" y="3954"/>
                  </a:cubicBezTo>
                  <a:cubicBezTo>
                    <a:pt x="1381" y="3382"/>
                    <a:pt x="1548" y="2715"/>
                    <a:pt x="1524" y="2048"/>
                  </a:cubicBezTo>
                  <a:cubicBezTo>
                    <a:pt x="1524" y="1286"/>
                    <a:pt x="1310" y="620"/>
                    <a:pt x="100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69"/>
            <p:cNvSpPr/>
            <p:nvPr/>
          </p:nvSpPr>
          <p:spPr>
            <a:xfrm>
              <a:off x="5977726" y="2868254"/>
              <a:ext cx="110261" cy="116749"/>
            </a:xfrm>
            <a:custGeom>
              <a:rect b="b" l="l" r="r" t="t"/>
              <a:pathLst>
                <a:path extrusionOk="0" h="3077" w="2906">
                  <a:moveTo>
                    <a:pt x="2846" y="0"/>
                  </a:moveTo>
                  <a:cubicBezTo>
                    <a:pt x="2842" y="0"/>
                    <a:pt x="2838" y="2"/>
                    <a:pt x="2835" y="5"/>
                  </a:cubicBezTo>
                  <a:lnTo>
                    <a:pt x="525" y="1077"/>
                  </a:lnTo>
                  <a:cubicBezTo>
                    <a:pt x="358" y="1148"/>
                    <a:pt x="358" y="1315"/>
                    <a:pt x="477" y="1410"/>
                  </a:cubicBezTo>
                  <a:lnTo>
                    <a:pt x="1168" y="1862"/>
                  </a:lnTo>
                  <a:cubicBezTo>
                    <a:pt x="1239" y="1934"/>
                    <a:pt x="1239" y="1982"/>
                    <a:pt x="1168" y="2053"/>
                  </a:cubicBezTo>
                  <a:lnTo>
                    <a:pt x="48" y="3029"/>
                  </a:lnTo>
                  <a:cubicBezTo>
                    <a:pt x="1" y="3053"/>
                    <a:pt x="48" y="3077"/>
                    <a:pt x="72" y="3077"/>
                  </a:cubicBezTo>
                  <a:lnTo>
                    <a:pt x="2715" y="2196"/>
                  </a:lnTo>
                  <a:cubicBezTo>
                    <a:pt x="2835" y="2124"/>
                    <a:pt x="2858" y="1958"/>
                    <a:pt x="2811" y="1862"/>
                  </a:cubicBezTo>
                  <a:lnTo>
                    <a:pt x="2096" y="1362"/>
                  </a:lnTo>
                  <a:cubicBezTo>
                    <a:pt x="2025" y="1315"/>
                    <a:pt x="2025" y="1267"/>
                    <a:pt x="2072" y="1196"/>
                  </a:cubicBezTo>
                  <a:lnTo>
                    <a:pt x="2906" y="76"/>
                  </a:lnTo>
                  <a:cubicBezTo>
                    <a:pt x="2906" y="56"/>
                    <a:pt x="2871" y="0"/>
                    <a:pt x="284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69"/>
            <p:cNvSpPr/>
            <p:nvPr/>
          </p:nvSpPr>
          <p:spPr>
            <a:xfrm>
              <a:off x="5945209" y="2965996"/>
              <a:ext cx="38891" cy="43406"/>
            </a:xfrm>
            <a:custGeom>
              <a:rect b="b" l="l" r="r" t="t"/>
              <a:pathLst>
                <a:path extrusionOk="0" h="1144" w="1025">
                  <a:moveTo>
                    <a:pt x="215" y="1"/>
                  </a:moveTo>
                  <a:cubicBezTo>
                    <a:pt x="119" y="1"/>
                    <a:pt x="24" y="72"/>
                    <a:pt x="24" y="144"/>
                  </a:cubicBezTo>
                  <a:cubicBezTo>
                    <a:pt x="0" y="739"/>
                    <a:pt x="286" y="1096"/>
                    <a:pt x="810" y="1144"/>
                  </a:cubicBezTo>
                  <a:cubicBezTo>
                    <a:pt x="881" y="1144"/>
                    <a:pt x="953" y="1073"/>
                    <a:pt x="953" y="977"/>
                  </a:cubicBezTo>
                  <a:cubicBezTo>
                    <a:pt x="1024" y="930"/>
                    <a:pt x="953" y="834"/>
                    <a:pt x="834" y="834"/>
                  </a:cubicBezTo>
                  <a:cubicBezTo>
                    <a:pt x="596" y="811"/>
                    <a:pt x="334" y="715"/>
                    <a:pt x="357" y="191"/>
                  </a:cubicBezTo>
                  <a:cubicBezTo>
                    <a:pt x="357" y="96"/>
                    <a:pt x="286" y="1"/>
                    <a:pt x="2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93" name="Google Shape;3293;p69"/>
          <p:cNvSpPr txBox="1"/>
          <p:nvPr/>
        </p:nvSpPr>
        <p:spPr>
          <a:xfrm>
            <a:off x="3709318" y="957488"/>
            <a:ext cx="2545890" cy="369332"/>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5252D4"/>
                </a:solidFill>
                <a:latin typeface="Open Sans ExtraBold"/>
                <a:ea typeface="Open Sans ExtraBold"/>
                <a:cs typeface="Open Sans ExtraBold"/>
                <a:sym typeface="Open Sans ExtraBold"/>
              </a:rPr>
              <a:t>Đặc trưng liên quan</a:t>
            </a:r>
            <a:endParaRPr b="1" i="0" sz="1800" u="none" cap="none" strike="noStrike">
              <a:solidFill>
                <a:srgbClr val="5252D4"/>
              </a:solidFill>
              <a:latin typeface="Open Sans ExtraBold"/>
              <a:ea typeface="Open Sans ExtraBold"/>
              <a:cs typeface="Open Sans ExtraBold"/>
              <a:sym typeface="Open Sans ExtraBold"/>
            </a:endParaRPr>
          </a:p>
        </p:txBody>
      </p:sp>
      <p:sp>
        <p:nvSpPr>
          <p:cNvPr id="3294" name="Google Shape;3294;p69"/>
          <p:cNvSpPr/>
          <p:nvPr/>
        </p:nvSpPr>
        <p:spPr>
          <a:xfrm>
            <a:off x="7668547" y="1811761"/>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69"/>
          <p:cNvSpPr/>
          <p:nvPr/>
        </p:nvSpPr>
        <p:spPr>
          <a:xfrm>
            <a:off x="7668559" y="268476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69"/>
          <p:cNvSpPr/>
          <p:nvPr/>
        </p:nvSpPr>
        <p:spPr>
          <a:xfrm>
            <a:off x="7668547" y="356215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69"/>
          <p:cNvSpPr/>
          <p:nvPr/>
        </p:nvSpPr>
        <p:spPr>
          <a:xfrm>
            <a:off x="7668559" y="938067"/>
            <a:ext cx="552300" cy="5523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8" name="Google Shape;3298;p69"/>
          <p:cNvGrpSpPr/>
          <p:nvPr/>
        </p:nvGrpSpPr>
        <p:grpSpPr>
          <a:xfrm>
            <a:off x="7823900" y="2770597"/>
            <a:ext cx="241915" cy="385042"/>
            <a:chOff x="8769706" y="1862611"/>
            <a:chExt cx="287242" cy="457186"/>
          </a:xfrm>
        </p:grpSpPr>
        <p:sp>
          <p:nvSpPr>
            <p:cNvPr id="3299" name="Google Shape;3299;p69"/>
            <p:cNvSpPr/>
            <p:nvPr/>
          </p:nvSpPr>
          <p:spPr>
            <a:xfrm>
              <a:off x="8871378" y="1918266"/>
              <a:ext cx="158095" cy="401530"/>
            </a:xfrm>
            <a:custGeom>
              <a:rect b="b" l="l" r="r" t="t"/>
              <a:pathLst>
                <a:path extrusionOk="0" h="12539" w="4937">
                  <a:moveTo>
                    <a:pt x="3291" y="1"/>
                  </a:moveTo>
                  <a:lnTo>
                    <a:pt x="1553" y="1252"/>
                  </a:lnTo>
                  <a:lnTo>
                    <a:pt x="1553" y="1831"/>
                  </a:lnTo>
                  <a:cubicBezTo>
                    <a:pt x="1553" y="2225"/>
                    <a:pt x="1460" y="2503"/>
                    <a:pt x="1159" y="2805"/>
                  </a:cubicBezTo>
                  <a:lnTo>
                    <a:pt x="302" y="3755"/>
                  </a:lnTo>
                  <a:cubicBezTo>
                    <a:pt x="93" y="3963"/>
                    <a:pt x="0" y="4242"/>
                    <a:pt x="0" y="4543"/>
                  </a:cubicBezTo>
                  <a:lnTo>
                    <a:pt x="0" y="11194"/>
                  </a:lnTo>
                  <a:cubicBezTo>
                    <a:pt x="0" y="11959"/>
                    <a:pt x="580" y="12538"/>
                    <a:pt x="1252" y="12538"/>
                  </a:cubicBezTo>
                  <a:lnTo>
                    <a:pt x="4242" y="12538"/>
                  </a:lnTo>
                  <a:cubicBezTo>
                    <a:pt x="4635" y="12538"/>
                    <a:pt x="4937" y="12167"/>
                    <a:pt x="4937" y="11773"/>
                  </a:cubicBezTo>
                  <a:lnTo>
                    <a:pt x="4937" y="4543"/>
                  </a:lnTo>
                  <a:cubicBezTo>
                    <a:pt x="4937" y="4242"/>
                    <a:pt x="4821" y="3963"/>
                    <a:pt x="4635" y="3755"/>
                  </a:cubicBezTo>
                  <a:lnTo>
                    <a:pt x="3778" y="2805"/>
                  </a:lnTo>
                  <a:cubicBezTo>
                    <a:pt x="3477" y="2503"/>
                    <a:pt x="3291" y="2225"/>
                    <a:pt x="3291" y="1831"/>
                  </a:cubicBezTo>
                  <a:lnTo>
                    <a:pt x="329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69"/>
            <p:cNvSpPr/>
            <p:nvPr/>
          </p:nvSpPr>
          <p:spPr>
            <a:xfrm>
              <a:off x="8976764" y="1918266"/>
              <a:ext cx="80184" cy="401530"/>
            </a:xfrm>
            <a:custGeom>
              <a:rect b="b" l="l" r="r" t="t"/>
              <a:pathLst>
                <a:path extrusionOk="0" h="12539" w="2504">
                  <a:moveTo>
                    <a:pt x="0" y="1"/>
                  </a:moveTo>
                  <a:lnTo>
                    <a:pt x="0" y="1831"/>
                  </a:lnTo>
                  <a:cubicBezTo>
                    <a:pt x="0" y="2225"/>
                    <a:pt x="93" y="2503"/>
                    <a:pt x="371" y="2805"/>
                  </a:cubicBezTo>
                  <a:lnTo>
                    <a:pt x="1252" y="3755"/>
                  </a:lnTo>
                  <a:cubicBezTo>
                    <a:pt x="1530" y="3963"/>
                    <a:pt x="1646" y="4242"/>
                    <a:pt x="1646" y="4543"/>
                  </a:cubicBezTo>
                  <a:lnTo>
                    <a:pt x="1646" y="11773"/>
                  </a:lnTo>
                  <a:cubicBezTo>
                    <a:pt x="1646" y="12167"/>
                    <a:pt x="1252" y="12538"/>
                    <a:pt x="858" y="12538"/>
                  </a:cubicBezTo>
                  <a:lnTo>
                    <a:pt x="1738" y="12538"/>
                  </a:lnTo>
                  <a:cubicBezTo>
                    <a:pt x="2109" y="12538"/>
                    <a:pt x="2503" y="12167"/>
                    <a:pt x="2503" y="11773"/>
                  </a:cubicBezTo>
                  <a:lnTo>
                    <a:pt x="2503" y="4543"/>
                  </a:lnTo>
                  <a:cubicBezTo>
                    <a:pt x="2503" y="4242"/>
                    <a:pt x="2318" y="3963"/>
                    <a:pt x="2109" y="3755"/>
                  </a:cubicBezTo>
                  <a:lnTo>
                    <a:pt x="1252" y="2805"/>
                  </a:lnTo>
                  <a:cubicBezTo>
                    <a:pt x="951" y="2503"/>
                    <a:pt x="858" y="2225"/>
                    <a:pt x="858" y="1831"/>
                  </a:cubicBezTo>
                  <a:lnTo>
                    <a:pt x="858" y="1252"/>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69"/>
            <p:cNvSpPr/>
            <p:nvPr/>
          </p:nvSpPr>
          <p:spPr>
            <a:xfrm>
              <a:off x="8899589" y="2069669"/>
              <a:ext cx="101703" cy="222652"/>
            </a:xfrm>
            <a:custGeom>
              <a:rect b="b" l="l" r="r" t="t"/>
              <a:pathLst>
                <a:path extrusionOk="0" h="6953" w="3176">
                  <a:moveTo>
                    <a:pt x="93" y="0"/>
                  </a:moveTo>
                  <a:cubicBezTo>
                    <a:pt x="0" y="0"/>
                    <a:pt x="0" y="93"/>
                    <a:pt x="0" y="186"/>
                  </a:cubicBezTo>
                  <a:lnTo>
                    <a:pt x="0" y="6767"/>
                  </a:lnTo>
                  <a:cubicBezTo>
                    <a:pt x="0" y="6860"/>
                    <a:pt x="0" y="6953"/>
                    <a:pt x="93" y="6953"/>
                  </a:cubicBezTo>
                  <a:lnTo>
                    <a:pt x="3082" y="6953"/>
                  </a:lnTo>
                  <a:cubicBezTo>
                    <a:pt x="3175" y="6953"/>
                    <a:pt x="3175" y="6860"/>
                    <a:pt x="3175" y="6767"/>
                  </a:cubicBezTo>
                  <a:lnTo>
                    <a:pt x="3175" y="186"/>
                  </a:lnTo>
                  <a:cubicBezTo>
                    <a:pt x="3175" y="93"/>
                    <a:pt x="3175" y="0"/>
                    <a:pt x="308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69"/>
            <p:cNvSpPr/>
            <p:nvPr/>
          </p:nvSpPr>
          <p:spPr>
            <a:xfrm>
              <a:off x="8995305" y="2069669"/>
              <a:ext cx="34168" cy="222652"/>
            </a:xfrm>
            <a:custGeom>
              <a:rect b="b" l="l" r="r" t="t"/>
              <a:pathLst>
                <a:path extrusionOk="0" h="6953" w="1067">
                  <a:moveTo>
                    <a:pt x="1" y="0"/>
                  </a:moveTo>
                  <a:cubicBezTo>
                    <a:pt x="93" y="0"/>
                    <a:pt x="186" y="93"/>
                    <a:pt x="186" y="186"/>
                  </a:cubicBezTo>
                  <a:lnTo>
                    <a:pt x="186" y="6767"/>
                  </a:lnTo>
                  <a:cubicBezTo>
                    <a:pt x="186" y="6860"/>
                    <a:pt x="93" y="6953"/>
                    <a:pt x="1" y="6953"/>
                  </a:cubicBezTo>
                  <a:lnTo>
                    <a:pt x="858" y="6953"/>
                  </a:lnTo>
                  <a:cubicBezTo>
                    <a:pt x="951" y="6953"/>
                    <a:pt x="1067" y="6860"/>
                    <a:pt x="1067" y="6767"/>
                  </a:cubicBezTo>
                  <a:lnTo>
                    <a:pt x="1067" y="186"/>
                  </a:lnTo>
                  <a:cubicBezTo>
                    <a:pt x="1067" y="93"/>
                    <a:pt x="951" y="0"/>
                    <a:pt x="8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69"/>
            <p:cNvSpPr/>
            <p:nvPr/>
          </p:nvSpPr>
          <p:spPr>
            <a:xfrm>
              <a:off x="8921109" y="1862611"/>
              <a:ext cx="55687" cy="37146"/>
            </a:xfrm>
            <a:custGeom>
              <a:rect b="b" l="l" r="r" t="t"/>
              <a:pathLst>
                <a:path extrusionOk="0" h="1160" w="1739">
                  <a:moveTo>
                    <a:pt x="487" y="0"/>
                  </a:moveTo>
                  <a:cubicBezTo>
                    <a:pt x="186" y="0"/>
                    <a:pt x="0" y="186"/>
                    <a:pt x="0" y="487"/>
                  </a:cubicBezTo>
                  <a:lnTo>
                    <a:pt x="0" y="858"/>
                  </a:lnTo>
                  <a:lnTo>
                    <a:pt x="858" y="1159"/>
                  </a:lnTo>
                  <a:lnTo>
                    <a:pt x="1738" y="858"/>
                  </a:lnTo>
                  <a:lnTo>
                    <a:pt x="1738" y="487"/>
                  </a:lnTo>
                  <a:cubicBezTo>
                    <a:pt x="1738" y="186"/>
                    <a:pt x="1646" y="0"/>
                    <a:pt x="13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69"/>
            <p:cNvSpPr/>
            <p:nvPr/>
          </p:nvSpPr>
          <p:spPr>
            <a:xfrm>
              <a:off x="8961169" y="1862611"/>
              <a:ext cx="43070" cy="37146"/>
            </a:xfrm>
            <a:custGeom>
              <a:rect b="b" l="l" r="r" t="t"/>
              <a:pathLst>
                <a:path extrusionOk="0" h="1160" w="1345">
                  <a:moveTo>
                    <a:pt x="1" y="0"/>
                  </a:moveTo>
                  <a:cubicBezTo>
                    <a:pt x="279" y="0"/>
                    <a:pt x="487" y="186"/>
                    <a:pt x="487" y="487"/>
                  </a:cubicBezTo>
                  <a:lnTo>
                    <a:pt x="487" y="858"/>
                  </a:lnTo>
                  <a:lnTo>
                    <a:pt x="974" y="1159"/>
                  </a:lnTo>
                  <a:lnTo>
                    <a:pt x="1345" y="858"/>
                  </a:lnTo>
                  <a:lnTo>
                    <a:pt x="1345" y="487"/>
                  </a:lnTo>
                  <a:cubicBezTo>
                    <a:pt x="1345" y="186"/>
                    <a:pt x="1159" y="0"/>
                    <a:pt x="8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69"/>
            <p:cNvSpPr/>
            <p:nvPr/>
          </p:nvSpPr>
          <p:spPr>
            <a:xfrm>
              <a:off x="8899589" y="2264109"/>
              <a:ext cx="120244" cy="28212"/>
            </a:xfrm>
            <a:custGeom>
              <a:rect b="b" l="l" r="r" t="t"/>
              <a:pathLst>
                <a:path extrusionOk="0" h="881" w="3755">
                  <a:moveTo>
                    <a:pt x="0" y="0"/>
                  </a:moveTo>
                  <a:lnTo>
                    <a:pt x="0" y="695"/>
                  </a:lnTo>
                  <a:cubicBezTo>
                    <a:pt x="0" y="788"/>
                    <a:pt x="0" y="881"/>
                    <a:pt x="93" y="881"/>
                  </a:cubicBezTo>
                  <a:lnTo>
                    <a:pt x="3082" y="881"/>
                  </a:lnTo>
                  <a:lnTo>
                    <a:pt x="3754" y="579"/>
                  </a:lnTo>
                  <a:lnTo>
                    <a:pt x="317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69"/>
            <p:cNvSpPr/>
            <p:nvPr/>
          </p:nvSpPr>
          <p:spPr>
            <a:xfrm>
              <a:off x="8995305" y="2264109"/>
              <a:ext cx="34168" cy="28212"/>
            </a:xfrm>
            <a:custGeom>
              <a:rect b="b" l="l" r="r" t="t"/>
              <a:pathLst>
                <a:path extrusionOk="0" h="881" w="1067">
                  <a:moveTo>
                    <a:pt x="186" y="0"/>
                  </a:moveTo>
                  <a:lnTo>
                    <a:pt x="186" y="695"/>
                  </a:lnTo>
                  <a:cubicBezTo>
                    <a:pt x="186" y="788"/>
                    <a:pt x="93" y="881"/>
                    <a:pt x="1" y="881"/>
                  </a:cubicBezTo>
                  <a:lnTo>
                    <a:pt x="858" y="881"/>
                  </a:lnTo>
                  <a:cubicBezTo>
                    <a:pt x="951" y="881"/>
                    <a:pt x="1067" y="788"/>
                    <a:pt x="1067" y="695"/>
                  </a:cubicBezTo>
                  <a:lnTo>
                    <a:pt x="106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69"/>
            <p:cNvSpPr/>
            <p:nvPr/>
          </p:nvSpPr>
          <p:spPr>
            <a:xfrm>
              <a:off x="8921109" y="1905649"/>
              <a:ext cx="64589" cy="52741"/>
            </a:xfrm>
            <a:custGeom>
              <a:rect b="b" l="l" r="r" t="t"/>
              <a:pathLst>
                <a:path extrusionOk="0" h="1647" w="2017">
                  <a:moveTo>
                    <a:pt x="1924" y="1"/>
                  </a:moveTo>
                  <a:lnTo>
                    <a:pt x="0" y="395"/>
                  </a:lnTo>
                  <a:lnTo>
                    <a:pt x="0" y="1646"/>
                  </a:lnTo>
                  <a:lnTo>
                    <a:pt x="1738" y="1646"/>
                  </a:lnTo>
                  <a:lnTo>
                    <a:pt x="2016" y="1159"/>
                  </a:lnTo>
                  <a:lnTo>
                    <a:pt x="192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69"/>
            <p:cNvSpPr/>
            <p:nvPr/>
          </p:nvSpPr>
          <p:spPr>
            <a:xfrm>
              <a:off x="8976764" y="1908627"/>
              <a:ext cx="27475" cy="49763"/>
            </a:xfrm>
            <a:custGeom>
              <a:rect b="b" l="l" r="r" t="t"/>
              <a:pathLst>
                <a:path extrusionOk="0" h="1554" w="858">
                  <a:moveTo>
                    <a:pt x="371" y="0"/>
                  </a:moveTo>
                  <a:lnTo>
                    <a:pt x="0" y="302"/>
                  </a:lnTo>
                  <a:lnTo>
                    <a:pt x="0" y="1553"/>
                  </a:lnTo>
                  <a:lnTo>
                    <a:pt x="858" y="1553"/>
                  </a:lnTo>
                  <a:lnTo>
                    <a:pt x="858" y="302"/>
                  </a:lnTo>
                  <a:lnTo>
                    <a:pt x="37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69"/>
            <p:cNvSpPr/>
            <p:nvPr/>
          </p:nvSpPr>
          <p:spPr>
            <a:xfrm>
              <a:off x="8908492" y="1890054"/>
              <a:ext cx="83867" cy="28244"/>
            </a:xfrm>
            <a:custGeom>
              <a:rect b="b" l="l" r="r" t="t"/>
              <a:pathLst>
                <a:path extrusionOk="0" h="882" w="2619">
                  <a:moveTo>
                    <a:pt x="301" y="1"/>
                  </a:moveTo>
                  <a:cubicBezTo>
                    <a:pt x="93" y="1"/>
                    <a:pt x="0" y="209"/>
                    <a:pt x="0" y="302"/>
                  </a:cubicBezTo>
                  <a:lnTo>
                    <a:pt x="0" y="580"/>
                  </a:lnTo>
                  <a:cubicBezTo>
                    <a:pt x="0" y="789"/>
                    <a:pt x="93" y="882"/>
                    <a:pt x="301" y="882"/>
                  </a:cubicBezTo>
                  <a:lnTo>
                    <a:pt x="2318" y="882"/>
                  </a:lnTo>
                  <a:cubicBezTo>
                    <a:pt x="2503" y="882"/>
                    <a:pt x="2619" y="789"/>
                    <a:pt x="2619" y="580"/>
                  </a:cubicBezTo>
                  <a:lnTo>
                    <a:pt x="2619" y="302"/>
                  </a:lnTo>
                  <a:cubicBezTo>
                    <a:pt x="2619" y="209"/>
                    <a:pt x="2503" y="1"/>
                    <a:pt x="23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69"/>
            <p:cNvSpPr/>
            <p:nvPr/>
          </p:nvSpPr>
          <p:spPr>
            <a:xfrm>
              <a:off x="8979742" y="1890054"/>
              <a:ext cx="37114" cy="28244"/>
            </a:xfrm>
            <a:custGeom>
              <a:rect b="b" l="l" r="r" t="t"/>
              <a:pathLst>
                <a:path extrusionOk="0" h="882" w="1159">
                  <a:moveTo>
                    <a:pt x="0" y="1"/>
                  </a:moveTo>
                  <a:cubicBezTo>
                    <a:pt x="185" y="1"/>
                    <a:pt x="278" y="209"/>
                    <a:pt x="278" y="302"/>
                  </a:cubicBezTo>
                  <a:lnTo>
                    <a:pt x="278" y="580"/>
                  </a:lnTo>
                  <a:cubicBezTo>
                    <a:pt x="278" y="789"/>
                    <a:pt x="185" y="882"/>
                    <a:pt x="0" y="882"/>
                  </a:cubicBezTo>
                  <a:lnTo>
                    <a:pt x="858" y="882"/>
                  </a:lnTo>
                  <a:cubicBezTo>
                    <a:pt x="1066" y="882"/>
                    <a:pt x="1159" y="789"/>
                    <a:pt x="1159" y="580"/>
                  </a:cubicBezTo>
                  <a:lnTo>
                    <a:pt x="1159" y="302"/>
                  </a:lnTo>
                  <a:cubicBezTo>
                    <a:pt x="1159" y="209"/>
                    <a:pt x="1066"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69"/>
            <p:cNvSpPr/>
            <p:nvPr/>
          </p:nvSpPr>
          <p:spPr>
            <a:xfrm>
              <a:off x="8862475" y="2097112"/>
              <a:ext cx="67567" cy="68304"/>
            </a:xfrm>
            <a:custGeom>
              <a:rect b="b" l="l" r="r" t="t"/>
              <a:pathLst>
                <a:path extrusionOk="0" h="2133" w="2110">
                  <a:moveTo>
                    <a:pt x="1738" y="1"/>
                  </a:moveTo>
                  <a:cubicBezTo>
                    <a:pt x="858" y="117"/>
                    <a:pt x="278" y="789"/>
                    <a:pt x="278" y="1646"/>
                  </a:cubicBezTo>
                  <a:lnTo>
                    <a:pt x="0" y="2133"/>
                  </a:lnTo>
                  <a:lnTo>
                    <a:pt x="464" y="2133"/>
                  </a:lnTo>
                  <a:cubicBezTo>
                    <a:pt x="1345" y="2133"/>
                    <a:pt x="2109" y="1461"/>
                    <a:pt x="2109" y="580"/>
                  </a:cubicBezTo>
                  <a:lnTo>
                    <a:pt x="2109" y="302"/>
                  </a:lnTo>
                  <a:cubicBezTo>
                    <a:pt x="2109" y="209"/>
                    <a:pt x="1924" y="117"/>
                    <a:pt x="1831" y="117"/>
                  </a:cubicBezTo>
                  <a:lnTo>
                    <a:pt x="17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69"/>
            <p:cNvSpPr/>
            <p:nvPr/>
          </p:nvSpPr>
          <p:spPr>
            <a:xfrm>
              <a:off x="8874356" y="2097112"/>
              <a:ext cx="77206" cy="68304"/>
            </a:xfrm>
            <a:custGeom>
              <a:rect b="b" l="l" r="r" t="t"/>
              <a:pathLst>
                <a:path extrusionOk="0" h="2133" w="2411">
                  <a:moveTo>
                    <a:pt x="1367" y="1"/>
                  </a:moveTo>
                  <a:cubicBezTo>
                    <a:pt x="1460" y="117"/>
                    <a:pt x="1553" y="209"/>
                    <a:pt x="1553" y="302"/>
                  </a:cubicBezTo>
                  <a:lnTo>
                    <a:pt x="1553" y="580"/>
                  </a:lnTo>
                  <a:cubicBezTo>
                    <a:pt x="1553" y="1461"/>
                    <a:pt x="881" y="2133"/>
                    <a:pt x="0" y="2133"/>
                  </a:cubicBezTo>
                  <a:lnTo>
                    <a:pt x="788" y="2133"/>
                  </a:lnTo>
                  <a:cubicBezTo>
                    <a:pt x="1646" y="2133"/>
                    <a:pt x="2410" y="1461"/>
                    <a:pt x="2410" y="580"/>
                  </a:cubicBezTo>
                  <a:lnTo>
                    <a:pt x="2410" y="302"/>
                  </a:lnTo>
                  <a:cubicBezTo>
                    <a:pt x="2410" y="209"/>
                    <a:pt x="2225" y="1"/>
                    <a:pt x="213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69"/>
            <p:cNvSpPr/>
            <p:nvPr/>
          </p:nvSpPr>
          <p:spPr>
            <a:xfrm>
              <a:off x="8791225" y="2097112"/>
              <a:ext cx="80184" cy="68304"/>
            </a:xfrm>
            <a:custGeom>
              <a:rect b="b" l="l" r="r" t="t"/>
              <a:pathLst>
                <a:path extrusionOk="0" h="2133" w="2504">
                  <a:moveTo>
                    <a:pt x="279" y="1"/>
                  </a:moveTo>
                  <a:cubicBezTo>
                    <a:pt x="93" y="1"/>
                    <a:pt x="1" y="209"/>
                    <a:pt x="1" y="302"/>
                  </a:cubicBezTo>
                  <a:lnTo>
                    <a:pt x="1" y="580"/>
                  </a:lnTo>
                  <a:cubicBezTo>
                    <a:pt x="1" y="1461"/>
                    <a:pt x="673" y="2133"/>
                    <a:pt x="1530" y="2133"/>
                  </a:cubicBezTo>
                  <a:lnTo>
                    <a:pt x="2503" y="2133"/>
                  </a:lnTo>
                  <a:lnTo>
                    <a:pt x="2503" y="1646"/>
                  </a:lnTo>
                  <a:cubicBezTo>
                    <a:pt x="2503" y="789"/>
                    <a:pt x="1739" y="1"/>
                    <a:pt x="8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69"/>
            <p:cNvSpPr/>
            <p:nvPr/>
          </p:nvSpPr>
          <p:spPr>
            <a:xfrm>
              <a:off x="8769706" y="2156482"/>
              <a:ext cx="181856" cy="163315"/>
            </a:xfrm>
            <a:custGeom>
              <a:rect b="b" l="l" r="r" t="t"/>
              <a:pathLst>
                <a:path extrusionOk="0" h="5100" w="5679">
                  <a:moveTo>
                    <a:pt x="1530" y="1"/>
                  </a:moveTo>
                  <a:cubicBezTo>
                    <a:pt x="673" y="1"/>
                    <a:pt x="0" y="673"/>
                    <a:pt x="0" y="1530"/>
                  </a:cubicBezTo>
                  <a:lnTo>
                    <a:pt x="0" y="3083"/>
                  </a:lnTo>
                  <a:cubicBezTo>
                    <a:pt x="0" y="4149"/>
                    <a:pt x="858" y="5099"/>
                    <a:pt x="1924" y="5099"/>
                  </a:cubicBezTo>
                  <a:lnTo>
                    <a:pt x="2202" y="5099"/>
                  </a:lnTo>
                  <a:cubicBezTo>
                    <a:pt x="2503" y="5099"/>
                    <a:pt x="2781" y="5007"/>
                    <a:pt x="2990" y="4821"/>
                  </a:cubicBezTo>
                  <a:cubicBezTo>
                    <a:pt x="3036" y="4775"/>
                    <a:pt x="3083" y="4752"/>
                    <a:pt x="3129" y="4752"/>
                  </a:cubicBezTo>
                  <a:cubicBezTo>
                    <a:pt x="3175" y="4752"/>
                    <a:pt x="3222" y="4775"/>
                    <a:pt x="3268" y="4821"/>
                  </a:cubicBezTo>
                  <a:cubicBezTo>
                    <a:pt x="3477" y="4914"/>
                    <a:pt x="3662" y="5007"/>
                    <a:pt x="3848" y="5007"/>
                  </a:cubicBezTo>
                  <a:lnTo>
                    <a:pt x="4334" y="5007"/>
                  </a:lnTo>
                  <a:cubicBezTo>
                    <a:pt x="5493" y="4520"/>
                    <a:pt x="5678" y="4242"/>
                    <a:pt x="5678" y="3083"/>
                  </a:cubicBezTo>
                  <a:lnTo>
                    <a:pt x="5678" y="1530"/>
                  </a:lnTo>
                  <a:cubicBezTo>
                    <a:pt x="5678" y="673"/>
                    <a:pt x="5006" y="1"/>
                    <a:pt x="4149" y="1"/>
                  </a:cubicBezTo>
                  <a:lnTo>
                    <a:pt x="3940" y="1"/>
                  </a:lnTo>
                  <a:cubicBezTo>
                    <a:pt x="3755" y="1"/>
                    <a:pt x="3477" y="93"/>
                    <a:pt x="3268" y="186"/>
                  </a:cubicBezTo>
                  <a:cubicBezTo>
                    <a:pt x="3222" y="232"/>
                    <a:pt x="3175" y="256"/>
                    <a:pt x="3129" y="256"/>
                  </a:cubicBezTo>
                  <a:cubicBezTo>
                    <a:pt x="3083" y="256"/>
                    <a:pt x="3036" y="232"/>
                    <a:pt x="2990" y="186"/>
                  </a:cubicBezTo>
                  <a:cubicBezTo>
                    <a:pt x="2781" y="93"/>
                    <a:pt x="2503" y="1"/>
                    <a:pt x="22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69"/>
            <p:cNvSpPr/>
            <p:nvPr/>
          </p:nvSpPr>
          <p:spPr>
            <a:xfrm>
              <a:off x="8892897" y="2156482"/>
              <a:ext cx="80921" cy="163315"/>
            </a:xfrm>
            <a:custGeom>
              <a:rect b="b" l="l" r="r" t="t"/>
              <a:pathLst>
                <a:path extrusionOk="0" h="5100" w="2527">
                  <a:moveTo>
                    <a:pt x="93" y="1"/>
                  </a:moveTo>
                  <a:cubicBezTo>
                    <a:pt x="974" y="1"/>
                    <a:pt x="1646" y="766"/>
                    <a:pt x="1646" y="1530"/>
                  </a:cubicBezTo>
                  <a:lnTo>
                    <a:pt x="1646" y="3083"/>
                  </a:lnTo>
                  <a:cubicBezTo>
                    <a:pt x="1646" y="4056"/>
                    <a:pt x="881" y="4914"/>
                    <a:pt x="1" y="5007"/>
                  </a:cubicBezTo>
                  <a:cubicBezTo>
                    <a:pt x="1" y="5099"/>
                    <a:pt x="93" y="5099"/>
                    <a:pt x="209" y="5099"/>
                  </a:cubicBezTo>
                  <a:lnTo>
                    <a:pt x="487" y="5099"/>
                  </a:lnTo>
                  <a:cubicBezTo>
                    <a:pt x="1553" y="5099"/>
                    <a:pt x="2527" y="4149"/>
                    <a:pt x="2527" y="3083"/>
                  </a:cubicBezTo>
                  <a:lnTo>
                    <a:pt x="2527" y="1530"/>
                  </a:lnTo>
                  <a:cubicBezTo>
                    <a:pt x="2527" y="673"/>
                    <a:pt x="1739" y="1"/>
                    <a:pt x="8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6" name="Google Shape;3316;p69"/>
          <p:cNvGrpSpPr/>
          <p:nvPr/>
        </p:nvGrpSpPr>
        <p:grpSpPr>
          <a:xfrm>
            <a:off x="7752204" y="3658608"/>
            <a:ext cx="385014" cy="359421"/>
            <a:chOff x="1926562" y="2564640"/>
            <a:chExt cx="457153" cy="426764"/>
          </a:xfrm>
        </p:grpSpPr>
        <p:sp>
          <p:nvSpPr>
            <p:cNvPr id="3317" name="Google Shape;3317;p69"/>
            <p:cNvSpPr/>
            <p:nvPr/>
          </p:nvSpPr>
          <p:spPr>
            <a:xfrm>
              <a:off x="2235259" y="2753157"/>
              <a:ext cx="52741" cy="238247"/>
            </a:xfrm>
            <a:custGeom>
              <a:rect b="b" l="l" r="r" t="t"/>
              <a:pathLst>
                <a:path extrusionOk="0" h="7440" w="1647">
                  <a:moveTo>
                    <a:pt x="974" y="0"/>
                  </a:moveTo>
                  <a:cubicBezTo>
                    <a:pt x="789" y="93"/>
                    <a:pt x="580" y="186"/>
                    <a:pt x="580" y="487"/>
                  </a:cubicBezTo>
                  <a:lnTo>
                    <a:pt x="580" y="2689"/>
                  </a:lnTo>
                  <a:lnTo>
                    <a:pt x="1" y="3755"/>
                  </a:lnTo>
                  <a:lnTo>
                    <a:pt x="580" y="4821"/>
                  </a:lnTo>
                  <a:lnTo>
                    <a:pt x="580" y="7046"/>
                  </a:lnTo>
                  <a:cubicBezTo>
                    <a:pt x="580" y="7231"/>
                    <a:pt x="789" y="7440"/>
                    <a:pt x="974" y="7440"/>
                  </a:cubicBezTo>
                  <a:cubicBezTo>
                    <a:pt x="1067" y="7440"/>
                    <a:pt x="1646" y="7324"/>
                    <a:pt x="1646" y="7324"/>
                  </a:cubicBezTo>
                  <a:lnTo>
                    <a:pt x="1554" y="186"/>
                  </a:lnTo>
                  <a:cubicBezTo>
                    <a:pt x="1554" y="186"/>
                    <a:pt x="1160" y="0"/>
                    <a:pt x="9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69"/>
            <p:cNvSpPr/>
            <p:nvPr/>
          </p:nvSpPr>
          <p:spPr>
            <a:xfrm>
              <a:off x="2266449" y="2753157"/>
              <a:ext cx="65326" cy="238247"/>
            </a:xfrm>
            <a:custGeom>
              <a:rect b="b" l="l" r="r" t="t"/>
              <a:pathLst>
                <a:path extrusionOk="0" h="7440" w="2040">
                  <a:moveTo>
                    <a:pt x="0" y="0"/>
                  </a:moveTo>
                  <a:cubicBezTo>
                    <a:pt x="186" y="93"/>
                    <a:pt x="394" y="279"/>
                    <a:pt x="394" y="487"/>
                  </a:cubicBezTo>
                  <a:lnTo>
                    <a:pt x="394" y="7046"/>
                  </a:lnTo>
                  <a:cubicBezTo>
                    <a:pt x="394" y="7231"/>
                    <a:pt x="186" y="7440"/>
                    <a:pt x="0" y="7440"/>
                  </a:cubicBezTo>
                  <a:lnTo>
                    <a:pt x="765" y="7440"/>
                  </a:lnTo>
                  <a:cubicBezTo>
                    <a:pt x="1066" y="7440"/>
                    <a:pt x="1252" y="7231"/>
                    <a:pt x="1252" y="7046"/>
                  </a:cubicBezTo>
                  <a:lnTo>
                    <a:pt x="1252" y="5701"/>
                  </a:lnTo>
                  <a:lnTo>
                    <a:pt x="2040" y="3755"/>
                  </a:lnTo>
                  <a:lnTo>
                    <a:pt x="1252" y="1831"/>
                  </a:lnTo>
                  <a:lnTo>
                    <a:pt x="1252" y="487"/>
                  </a:lnTo>
                  <a:cubicBezTo>
                    <a:pt x="1252" y="186"/>
                    <a:pt x="1066" y="0"/>
                    <a:pt x="7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69"/>
            <p:cNvSpPr/>
            <p:nvPr/>
          </p:nvSpPr>
          <p:spPr>
            <a:xfrm>
              <a:off x="2306509" y="2799173"/>
              <a:ext cx="31222" cy="145478"/>
            </a:xfrm>
            <a:custGeom>
              <a:rect b="b" l="l" r="r" t="t"/>
              <a:pathLst>
                <a:path extrusionOk="0" h="4543" w="975">
                  <a:moveTo>
                    <a:pt x="209" y="0"/>
                  </a:moveTo>
                  <a:cubicBezTo>
                    <a:pt x="93" y="93"/>
                    <a:pt x="1" y="209"/>
                    <a:pt x="1" y="394"/>
                  </a:cubicBezTo>
                  <a:lnTo>
                    <a:pt x="1" y="4264"/>
                  </a:lnTo>
                  <a:cubicBezTo>
                    <a:pt x="1" y="4357"/>
                    <a:pt x="93" y="4543"/>
                    <a:pt x="209" y="4543"/>
                  </a:cubicBezTo>
                  <a:lnTo>
                    <a:pt x="580" y="4543"/>
                  </a:lnTo>
                  <a:cubicBezTo>
                    <a:pt x="580" y="4543"/>
                    <a:pt x="974" y="4450"/>
                    <a:pt x="974" y="4264"/>
                  </a:cubicBezTo>
                  <a:lnTo>
                    <a:pt x="974" y="394"/>
                  </a:lnTo>
                  <a:cubicBezTo>
                    <a:pt x="974" y="209"/>
                    <a:pt x="209" y="0"/>
                    <a:pt x="2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69"/>
            <p:cNvSpPr/>
            <p:nvPr/>
          </p:nvSpPr>
          <p:spPr>
            <a:xfrm>
              <a:off x="2313202" y="2799173"/>
              <a:ext cx="46048" cy="148456"/>
            </a:xfrm>
            <a:custGeom>
              <a:rect b="b" l="l" r="r" t="t"/>
              <a:pathLst>
                <a:path extrusionOk="0" h="4636" w="1438">
                  <a:moveTo>
                    <a:pt x="0" y="0"/>
                  </a:moveTo>
                  <a:cubicBezTo>
                    <a:pt x="93" y="93"/>
                    <a:pt x="186" y="209"/>
                    <a:pt x="186" y="394"/>
                  </a:cubicBezTo>
                  <a:lnTo>
                    <a:pt x="186" y="4264"/>
                  </a:lnTo>
                  <a:cubicBezTo>
                    <a:pt x="186" y="4357"/>
                    <a:pt x="93" y="4543"/>
                    <a:pt x="0" y="4543"/>
                  </a:cubicBezTo>
                  <a:cubicBezTo>
                    <a:pt x="93" y="4635"/>
                    <a:pt x="186" y="4635"/>
                    <a:pt x="186" y="4635"/>
                  </a:cubicBezTo>
                  <a:lnTo>
                    <a:pt x="672" y="4635"/>
                  </a:lnTo>
                  <a:cubicBezTo>
                    <a:pt x="858" y="4635"/>
                    <a:pt x="1043" y="4450"/>
                    <a:pt x="1043" y="4264"/>
                  </a:cubicBezTo>
                  <a:lnTo>
                    <a:pt x="1043" y="2897"/>
                  </a:lnTo>
                  <a:lnTo>
                    <a:pt x="1437" y="2318"/>
                  </a:lnTo>
                  <a:lnTo>
                    <a:pt x="1043" y="1738"/>
                  </a:lnTo>
                  <a:lnTo>
                    <a:pt x="1043" y="394"/>
                  </a:lnTo>
                  <a:cubicBezTo>
                    <a:pt x="1043" y="209"/>
                    <a:pt x="858" y="0"/>
                    <a:pt x="67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69"/>
            <p:cNvSpPr/>
            <p:nvPr/>
          </p:nvSpPr>
          <p:spPr>
            <a:xfrm>
              <a:off x="2056413" y="2564640"/>
              <a:ext cx="172954" cy="191527"/>
            </a:xfrm>
            <a:custGeom>
              <a:rect b="b" l="l" r="r" t="t"/>
              <a:pathLst>
                <a:path extrusionOk="0" h="5981" w="5401">
                  <a:moveTo>
                    <a:pt x="580" y="1"/>
                  </a:moveTo>
                  <a:cubicBezTo>
                    <a:pt x="279" y="1"/>
                    <a:pt x="1" y="279"/>
                    <a:pt x="1" y="580"/>
                  </a:cubicBezTo>
                  <a:lnTo>
                    <a:pt x="1" y="4427"/>
                  </a:lnTo>
                  <a:cubicBezTo>
                    <a:pt x="1" y="4821"/>
                    <a:pt x="279" y="5007"/>
                    <a:pt x="580" y="5007"/>
                  </a:cubicBezTo>
                  <a:lnTo>
                    <a:pt x="1739" y="5007"/>
                  </a:lnTo>
                  <a:cubicBezTo>
                    <a:pt x="1924" y="5007"/>
                    <a:pt x="2017" y="5099"/>
                    <a:pt x="2110" y="5308"/>
                  </a:cubicBezTo>
                  <a:lnTo>
                    <a:pt x="2689" y="5980"/>
                  </a:lnTo>
                  <a:lnTo>
                    <a:pt x="3268" y="5795"/>
                  </a:lnTo>
                  <a:lnTo>
                    <a:pt x="3755" y="5308"/>
                  </a:lnTo>
                  <a:cubicBezTo>
                    <a:pt x="3848" y="5099"/>
                    <a:pt x="4334" y="5007"/>
                    <a:pt x="4543" y="5007"/>
                  </a:cubicBezTo>
                  <a:lnTo>
                    <a:pt x="4821" y="5007"/>
                  </a:lnTo>
                  <a:cubicBezTo>
                    <a:pt x="5122" y="5007"/>
                    <a:pt x="5401" y="4821"/>
                    <a:pt x="5401" y="4427"/>
                  </a:cubicBezTo>
                  <a:lnTo>
                    <a:pt x="5401" y="580"/>
                  </a:lnTo>
                  <a:cubicBezTo>
                    <a:pt x="5401" y="279"/>
                    <a:pt x="5122" y="1"/>
                    <a:pt x="48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69"/>
            <p:cNvSpPr/>
            <p:nvPr/>
          </p:nvSpPr>
          <p:spPr>
            <a:xfrm>
              <a:off x="2102430" y="2598040"/>
              <a:ext cx="89823" cy="87614"/>
            </a:xfrm>
            <a:custGeom>
              <a:rect b="b" l="l" r="r" t="t"/>
              <a:pathLst>
                <a:path extrusionOk="0" h="2736" w="2805">
                  <a:moveTo>
                    <a:pt x="881" y="1"/>
                  </a:moveTo>
                  <a:cubicBezTo>
                    <a:pt x="395" y="1"/>
                    <a:pt x="1" y="488"/>
                    <a:pt x="1" y="974"/>
                  </a:cubicBezTo>
                  <a:cubicBezTo>
                    <a:pt x="1" y="1646"/>
                    <a:pt x="673" y="2318"/>
                    <a:pt x="1252" y="2712"/>
                  </a:cubicBezTo>
                  <a:cubicBezTo>
                    <a:pt x="1270" y="2728"/>
                    <a:pt x="1296" y="2736"/>
                    <a:pt x="1329" y="2736"/>
                  </a:cubicBezTo>
                  <a:cubicBezTo>
                    <a:pt x="1680" y="2736"/>
                    <a:pt x="2805" y="1865"/>
                    <a:pt x="2805" y="974"/>
                  </a:cubicBezTo>
                  <a:lnTo>
                    <a:pt x="2411" y="117"/>
                  </a:lnTo>
                  <a:lnTo>
                    <a:pt x="1947" y="117"/>
                  </a:lnTo>
                  <a:cubicBezTo>
                    <a:pt x="1947" y="209"/>
                    <a:pt x="1831" y="209"/>
                    <a:pt x="1739" y="302"/>
                  </a:cubicBezTo>
                  <a:lnTo>
                    <a:pt x="1553" y="302"/>
                  </a:lnTo>
                  <a:cubicBezTo>
                    <a:pt x="1368" y="117"/>
                    <a:pt x="1159" y="1"/>
                    <a:pt x="88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69"/>
            <p:cNvSpPr/>
            <p:nvPr/>
          </p:nvSpPr>
          <p:spPr>
            <a:xfrm>
              <a:off x="2142522" y="2598040"/>
              <a:ext cx="68304" cy="96516"/>
            </a:xfrm>
            <a:custGeom>
              <a:rect b="b" l="l" r="r" t="t"/>
              <a:pathLst>
                <a:path extrusionOk="0" h="3014" w="2133">
                  <a:moveTo>
                    <a:pt x="1159" y="1"/>
                  </a:moveTo>
                  <a:cubicBezTo>
                    <a:pt x="1066" y="1"/>
                    <a:pt x="881" y="1"/>
                    <a:pt x="788" y="117"/>
                  </a:cubicBezTo>
                  <a:lnTo>
                    <a:pt x="695" y="117"/>
                  </a:lnTo>
                  <a:cubicBezTo>
                    <a:pt x="1066" y="302"/>
                    <a:pt x="1275" y="580"/>
                    <a:pt x="1275" y="974"/>
                  </a:cubicBezTo>
                  <a:cubicBezTo>
                    <a:pt x="1275" y="1461"/>
                    <a:pt x="881" y="1948"/>
                    <a:pt x="487" y="2318"/>
                  </a:cubicBezTo>
                  <a:cubicBezTo>
                    <a:pt x="301" y="2527"/>
                    <a:pt x="116" y="2620"/>
                    <a:pt x="0" y="2712"/>
                  </a:cubicBezTo>
                  <a:cubicBezTo>
                    <a:pt x="209" y="2898"/>
                    <a:pt x="394" y="3014"/>
                    <a:pt x="394" y="3014"/>
                  </a:cubicBezTo>
                  <a:cubicBezTo>
                    <a:pt x="487" y="3014"/>
                    <a:pt x="881" y="2712"/>
                    <a:pt x="1367" y="2318"/>
                  </a:cubicBezTo>
                  <a:cubicBezTo>
                    <a:pt x="1738" y="1948"/>
                    <a:pt x="2132" y="1461"/>
                    <a:pt x="2132" y="974"/>
                  </a:cubicBezTo>
                  <a:cubicBezTo>
                    <a:pt x="2132" y="488"/>
                    <a:pt x="1645" y="1"/>
                    <a:pt x="115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69"/>
            <p:cNvSpPr/>
            <p:nvPr/>
          </p:nvSpPr>
          <p:spPr>
            <a:xfrm>
              <a:off x="2346601" y="2854828"/>
              <a:ext cx="37114" cy="37146"/>
            </a:xfrm>
            <a:custGeom>
              <a:rect b="b" l="l" r="r" t="t"/>
              <a:pathLst>
                <a:path extrusionOk="0" h="1160" w="1159">
                  <a:moveTo>
                    <a:pt x="0" y="0"/>
                  </a:moveTo>
                  <a:lnTo>
                    <a:pt x="0" y="1159"/>
                  </a:lnTo>
                  <a:lnTo>
                    <a:pt x="580" y="1159"/>
                  </a:lnTo>
                  <a:cubicBezTo>
                    <a:pt x="881" y="1159"/>
                    <a:pt x="1159" y="881"/>
                    <a:pt x="1159" y="580"/>
                  </a:cubicBezTo>
                  <a:cubicBezTo>
                    <a:pt x="1159" y="209"/>
                    <a:pt x="881" y="0"/>
                    <a:pt x="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69"/>
            <p:cNvSpPr/>
            <p:nvPr/>
          </p:nvSpPr>
          <p:spPr>
            <a:xfrm>
              <a:off x="2207816" y="2839233"/>
              <a:ext cx="46048" cy="68304"/>
            </a:xfrm>
            <a:custGeom>
              <a:rect b="b" l="l" r="r" t="t"/>
              <a:pathLst>
                <a:path extrusionOk="0" h="2133" w="1438">
                  <a:moveTo>
                    <a:pt x="765" y="1"/>
                  </a:moveTo>
                  <a:cubicBezTo>
                    <a:pt x="673" y="1"/>
                    <a:pt x="580" y="117"/>
                    <a:pt x="580" y="117"/>
                  </a:cubicBezTo>
                  <a:lnTo>
                    <a:pt x="580" y="487"/>
                  </a:lnTo>
                  <a:lnTo>
                    <a:pt x="0" y="1067"/>
                  </a:lnTo>
                  <a:lnTo>
                    <a:pt x="580" y="1646"/>
                  </a:lnTo>
                  <a:lnTo>
                    <a:pt x="580" y="1947"/>
                  </a:lnTo>
                  <a:cubicBezTo>
                    <a:pt x="580" y="2040"/>
                    <a:pt x="673" y="2133"/>
                    <a:pt x="765" y="2133"/>
                  </a:cubicBezTo>
                  <a:lnTo>
                    <a:pt x="1437" y="2133"/>
                  </a:lnTo>
                  <a:lnTo>
                    <a:pt x="1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69"/>
            <p:cNvSpPr/>
            <p:nvPr/>
          </p:nvSpPr>
          <p:spPr>
            <a:xfrm>
              <a:off x="1982217" y="2753157"/>
              <a:ext cx="92801" cy="238247"/>
            </a:xfrm>
            <a:custGeom>
              <a:rect b="b" l="l" r="r" t="t"/>
              <a:pathLst>
                <a:path extrusionOk="0" h="7440" w="2898">
                  <a:moveTo>
                    <a:pt x="1159" y="0"/>
                  </a:moveTo>
                  <a:cubicBezTo>
                    <a:pt x="858" y="0"/>
                    <a:pt x="672" y="186"/>
                    <a:pt x="672" y="487"/>
                  </a:cubicBezTo>
                  <a:lnTo>
                    <a:pt x="672" y="1831"/>
                  </a:lnTo>
                  <a:lnTo>
                    <a:pt x="0" y="3755"/>
                  </a:lnTo>
                  <a:lnTo>
                    <a:pt x="672" y="5701"/>
                  </a:lnTo>
                  <a:lnTo>
                    <a:pt x="672" y="7046"/>
                  </a:lnTo>
                  <a:cubicBezTo>
                    <a:pt x="672" y="7231"/>
                    <a:pt x="858" y="7440"/>
                    <a:pt x="1159" y="7440"/>
                  </a:cubicBezTo>
                  <a:lnTo>
                    <a:pt x="1924" y="7440"/>
                  </a:lnTo>
                  <a:cubicBezTo>
                    <a:pt x="2109" y="7440"/>
                    <a:pt x="2318" y="7231"/>
                    <a:pt x="2318" y="7046"/>
                  </a:cubicBezTo>
                  <a:lnTo>
                    <a:pt x="2318" y="4821"/>
                  </a:lnTo>
                  <a:lnTo>
                    <a:pt x="2897" y="3755"/>
                  </a:lnTo>
                  <a:lnTo>
                    <a:pt x="2318" y="2689"/>
                  </a:lnTo>
                  <a:lnTo>
                    <a:pt x="2318" y="487"/>
                  </a:lnTo>
                  <a:cubicBezTo>
                    <a:pt x="2318" y="186"/>
                    <a:pt x="2109" y="0"/>
                    <a:pt x="19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69"/>
            <p:cNvSpPr/>
            <p:nvPr/>
          </p:nvSpPr>
          <p:spPr>
            <a:xfrm>
              <a:off x="1948081" y="2799173"/>
              <a:ext cx="55687" cy="148456"/>
            </a:xfrm>
            <a:custGeom>
              <a:rect b="b" l="l" r="r" t="t"/>
              <a:pathLst>
                <a:path extrusionOk="0" h="4636" w="1739">
                  <a:moveTo>
                    <a:pt x="858" y="0"/>
                  </a:moveTo>
                  <a:cubicBezTo>
                    <a:pt x="672" y="0"/>
                    <a:pt x="487" y="209"/>
                    <a:pt x="487" y="394"/>
                  </a:cubicBezTo>
                  <a:lnTo>
                    <a:pt x="487" y="1738"/>
                  </a:lnTo>
                  <a:lnTo>
                    <a:pt x="0" y="2318"/>
                  </a:lnTo>
                  <a:lnTo>
                    <a:pt x="487" y="2897"/>
                  </a:lnTo>
                  <a:lnTo>
                    <a:pt x="487" y="4264"/>
                  </a:lnTo>
                  <a:cubicBezTo>
                    <a:pt x="487" y="4450"/>
                    <a:pt x="672" y="4635"/>
                    <a:pt x="858" y="4635"/>
                  </a:cubicBezTo>
                  <a:lnTo>
                    <a:pt x="1344" y="4635"/>
                  </a:lnTo>
                  <a:cubicBezTo>
                    <a:pt x="1553" y="4635"/>
                    <a:pt x="1738" y="4450"/>
                    <a:pt x="1738" y="4264"/>
                  </a:cubicBezTo>
                  <a:lnTo>
                    <a:pt x="1738" y="394"/>
                  </a:lnTo>
                  <a:cubicBezTo>
                    <a:pt x="1738" y="209"/>
                    <a:pt x="1553"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69"/>
            <p:cNvSpPr/>
            <p:nvPr/>
          </p:nvSpPr>
          <p:spPr>
            <a:xfrm>
              <a:off x="1926562" y="2854828"/>
              <a:ext cx="37114" cy="37146"/>
            </a:xfrm>
            <a:custGeom>
              <a:rect b="b" l="l" r="r" t="t"/>
              <a:pathLst>
                <a:path extrusionOk="0" h="1160" w="1159">
                  <a:moveTo>
                    <a:pt x="672" y="0"/>
                  </a:moveTo>
                  <a:cubicBezTo>
                    <a:pt x="278" y="0"/>
                    <a:pt x="0" y="209"/>
                    <a:pt x="0" y="580"/>
                  </a:cubicBezTo>
                  <a:cubicBezTo>
                    <a:pt x="0" y="881"/>
                    <a:pt x="278" y="1159"/>
                    <a:pt x="672" y="1159"/>
                  </a:cubicBezTo>
                  <a:lnTo>
                    <a:pt x="1159" y="1159"/>
                  </a:lnTo>
                  <a:lnTo>
                    <a:pt x="11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69"/>
            <p:cNvSpPr/>
            <p:nvPr/>
          </p:nvSpPr>
          <p:spPr>
            <a:xfrm>
              <a:off x="2056413" y="2839233"/>
              <a:ext cx="43070" cy="68304"/>
            </a:xfrm>
            <a:custGeom>
              <a:rect b="b" l="l" r="r" t="t"/>
              <a:pathLst>
                <a:path extrusionOk="0" h="2133" w="1345">
                  <a:moveTo>
                    <a:pt x="1" y="1"/>
                  </a:moveTo>
                  <a:lnTo>
                    <a:pt x="1" y="2133"/>
                  </a:lnTo>
                  <a:lnTo>
                    <a:pt x="673" y="2133"/>
                  </a:lnTo>
                  <a:cubicBezTo>
                    <a:pt x="766" y="2133"/>
                    <a:pt x="858" y="2040"/>
                    <a:pt x="858" y="1947"/>
                  </a:cubicBezTo>
                  <a:lnTo>
                    <a:pt x="858" y="1646"/>
                  </a:lnTo>
                  <a:lnTo>
                    <a:pt x="1345" y="1067"/>
                  </a:lnTo>
                  <a:lnTo>
                    <a:pt x="858" y="487"/>
                  </a:lnTo>
                  <a:lnTo>
                    <a:pt x="858" y="117"/>
                  </a:lnTo>
                  <a:cubicBezTo>
                    <a:pt x="858" y="117"/>
                    <a:pt x="766"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69"/>
            <p:cNvSpPr/>
            <p:nvPr/>
          </p:nvSpPr>
          <p:spPr>
            <a:xfrm>
              <a:off x="2083889" y="2854828"/>
              <a:ext cx="142500" cy="37146"/>
            </a:xfrm>
            <a:custGeom>
              <a:rect b="b" l="l" r="r" t="t"/>
              <a:pathLst>
                <a:path extrusionOk="0" h="1160" w="4450">
                  <a:moveTo>
                    <a:pt x="0" y="0"/>
                  </a:moveTo>
                  <a:lnTo>
                    <a:pt x="0" y="1159"/>
                  </a:lnTo>
                  <a:lnTo>
                    <a:pt x="1159" y="1159"/>
                  </a:lnTo>
                  <a:lnTo>
                    <a:pt x="1460" y="974"/>
                  </a:lnTo>
                  <a:lnTo>
                    <a:pt x="1646" y="1159"/>
                  </a:lnTo>
                  <a:lnTo>
                    <a:pt x="2804" y="1159"/>
                  </a:lnTo>
                  <a:lnTo>
                    <a:pt x="3106" y="974"/>
                  </a:lnTo>
                  <a:lnTo>
                    <a:pt x="3291" y="1159"/>
                  </a:lnTo>
                  <a:lnTo>
                    <a:pt x="4450" y="1159"/>
                  </a:lnTo>
                  <a:lnTo>
                    <a:pt x="4450" y="0"/>
                  </a:lnTo>
                  <a:lnTo>
                    <a:pt x="3291" y="0"/>
                  </a:lnTo>
                  <a:lnTo>
                    <a:pt x="3106" y="209"/>
                  </a:lnTo>
                  <a:lnTo>
                    <a:pt x="2804" y="0"/>
                  </a:lnTo>
                  <a:lnTo>
                    <a:pt x="1646" y="0"/>
                  </a:lnTo>
                  <a:lnTo>
                    <a:pt x="1460" y="209"/>
                  </a:lnTo>
                  <a:lnTo>
                    <a:pt x="115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69"/>
            <p:cNvSpPr/>
            <p:nvPr/>
          </p:nvSpPr>
          <p:spPr>
            <a:xfrm>
              <a:off x="2173680" y="2854828"/>
              <a:ext cx="15627" cy="37146"/>
            </a:xfrm>
            <a:custGeom>
              <a:rect b="b" l="l" r="r" t="t"/>
              <a:pathLst>
                <a:path extrusionOk="0" h="1160" w="488">
                  <a:moveTo>
                    <a:pt x="0" y="0"/>
                  </a:moveTo>
                  <a:lnTo>
                    <a:pt x="0" y="1159"/>
                  </a:lnTo>
                  <a:lnTo>
                    <a:pt x="487" y="1159"/>
                  </a:lnTo>
                  <a:lnTo>
                    <a:pt x="48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69"/>
            <p:cNvSpPr/>
            <p:nvPr/>
          </p:nvSpPr>
          <p:spPr>
            <a:xfrm>
              <a:off x="2120971" y="2854828"/>
              <a:ext cx="15627" cy="37146"/>
            </a:xfrm>
            <a:custGeom>
              <a:rect b="b" l="l" r="r" t="t"/>
              <a:pathLst>
                <a:path extrusionOk="0" h="1160" w="488">
                  <a:moveTo>
                    <a:pt x="1" y="0"/>
                  </a:moveTo>
                  <a:lnTo>
                    <a:pt x="1" y="1159"/>
                  </a:lnTo>
                  <a:lnTo>
                    <a:pt x="488" y="1159"/>
                  </a:lnTo>
                  <a:lnTo>
                    <a:pt x="4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69"/>
            <p:cNvSpPr/>
            <p:nvPr/>
          </p:nvSpPr>
          <p:spPr>
            <a:xfrm>
              <a:off x="2142522" y="2724945"/>
              <a:ext cx="59402" cy="42142"/>
            </a:xfrm>
            <a:custGeom>
              <a:rect b="b" l="l" r="r" t="t"/>
              <a:pathLst>
                <a:path extrusionOk="0" h="1316" w="1855">
                  <a:moveTo>
                    <a:pt x="973" y="1"/>
                  </a:moveTo>
                  <a:cubicBezTo>
                    <a:pt x="788" y="1"/>
                    <a:pt x="579" y="93"/>
                    <a:pt x="487" y="302"/>
                  </a:cubicBezTo>
                  <a:lnTo>
                    <a:pt x="0" y="974"/>
                  </a:lnTo>
                  <a:lnTo>
                    <a:pt x="209" y="1160"/>
                  </a:lnTo>
                  <a:cubicBezTo>
                    <a:pt x="255" y="1264"/>
                    <a:pt x="325" y="1316"/>
                    <a:pt x="394" y="1316"/>
                  </a:cubicBezTo>
                  <a:cubicBezTo>
                    <a:pt x="464" y="1316"/>
                    <a:pt x="533" y="1264"/>
                    <a:pt x="579" y="1160"/>
                  </a:cubicBezTo>
                  <a:lnTo>
                    <a:pt x="1367" y="302"/>
                  </a:lnTo>
                  <a:cubicBezTo>
                    <a:pt x="1460" y="93"/>
                    <a:pt x="1645" y="1"/>
                    <a:pt x="18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69"/>
            <p:cNvSpPr/>
            <p:nvPr/>
          </p:nvSpPr>
          <p:spPr>
            <a:xfrm>
              <a:off x="2207816" y="2564640"/>
              <a:ext cx="46048" cy="160337"/>
            </a:xfrm>
            <a:custGeom>
              <a:rect b="b" l="l" r="r" t="t"/>
              <a:pathLst>
                <a:path extrusionOk="0" h="5007" w="1438">
                  <a:moveTo>
                    <a:pt x="0" y="1"/>
                  </a:moveTo>
                  <a:cubicBezTo>
                    <a:pt x="394" y="1"/>
                    <a:pt x="580" y="279"/>
                    <a:pt x="580" y="580"/>
                  </a:cubicBezTo>
                  <a:lnTo>
                    <a:pt x="580" y="4427"/>
                  </a:lnTo>
                  <a:cubicBezTo>
                    <a:pt x="580" y="4821"/>
                    <a:pt x="394" y="5007"/>
                    <a:pt x="0" y="5007"/>
                  </a:cubicBezTo>
                  <a:lnTo>
                    <a:pt x="858" y="5007"/>
                  </a:lnTo>
                  <a:cubicBezTo>
                    <a:pt x="1252" y="5007"/>
                    <a:pt x="1437" y="4821"/>
                    <a:pt x="1437" y="4427"/>
                  </a:cubicBezTo>
                  <a:lnTo>
                    <a:pt x="1437" y="580"/>
                  </a:lnTo>
                  <a:cubicBezTo>
                    <a:pt x="1437" y="279"/>
                    <a:pt x="1252" y="1"/>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5" name="Google Shape;3335;p69"/>
          <p:cNvGrpSpPr/>
          <p:nvPr/>
        </p:nvGrpSpPr>
        <p:grpSpPr>
          <a:xfrm>
            <a:off x="7802827" y="1896282"/>
            <a:ext cx="283770" cy="382561"/>
            <a:chOff x="5850183" y="2552023"/>
            <a:chExt cx="336940" cy="454240"/>
          </a:xfrm>
        </p:grpSpPr>
        <p:sp>
          <p:nvSpPr>
            <p:cNvPr id="3336" name="Google Shape;3336;p69"/>
            <p:cNvSpPr/>
            <p:nvPr/>
          </p:nvSpPr>
          <p:spPr>
            <a:xfrm>
              <a:off x="6023841" y="2597495"/>
              <a:ext cx="138818" cy="408767"/>
            </a:xfrm>
            <a:custGeom>
              <a:rect b="b" l="l" r="r" t="t"/>
              <a:pathLst>
                <a:path extrusionOk="0" h="12765" w="4335">
                  <a:moveTo>
                    <a:pt x="2112" y="0"/>
                  </a:moveTo>
                  <a:cubicBezTo>
                    <a:pt x="1750" y="0"/>
                    <a:pt x="1391" y="76"/>
                    <a:pt x="1344" y="226"/>
                  </a:cubicBezTo>
                  <a:cubicBezTo>
                    <a:pt x="1252" y="991"/>
                    <a:pt x="1252" y="1756"/>
                    <a:pt x="1437" y="2544"/>
                  </a:cubicBezTo>
                  <a:cubicBezTo>
                    <a:pt x="1530" y="2915"/>
                    <a:pt x="1344" y="3309"/>
                    <a:pt x="1043" y="3610"/>
                  </a:cubicBezTo>
                  <a:lnTo>
                    <a:pt x="371" y="3981"/>
                  </a:lnTo>
                  <a:cubicBezTo>
                    <a:pt x="186" y="4189"/>
                    <a:pt x="0" y="4560"/>
                    <a:pt x="0" y="4861"/>
                  </a:cubicBezTo>
                  <a:lnTo>
                    <a:pt x="0" y="6391"/>
                  </a:lnTo>
                  <a:lnTo>
                    <a:pt x="1043" y="9102"/>
                  </a:lnTo>
                  <a:lnTo>
                    <a:pt x="0" y="11907"/>
                  </a:lnTo>
                  <a:cubicBezTo>
                    <a:pt x="0" y="12393"/>
                    <a:pt x="371" y="12764"/>
                    <a:pt x="858" y="12764"/>
                  </a:cubicBezTo>
                  <a:lnTo>
                    <a:pt x="3477" y="12764"/>
                  </a:lnTo>
                  <a:cubicBezTo>
                    <a:pt x="3940" y="12764"/>
                    <a:pt x="4334" y="12393"/>
                    <a:pt x="4334" y="11907"/>
                  </a:cubicBezTo>
                  <a:lnTo>
                    <a:pt x="4334" y="4861"/>
                  </a:lnTo>
                  <a:cubicBezTo>
                    <a:pt x="4334" y="4560"/>
                    <a:pt x="4149" y="4189"/>
                    <a:pt x="3847" y="3981"/>
                  </a:cubicBezTo>
                  <a:lnTo>
                    <a:pt x="3268" y="3610"/>
                  </a:lnTo>
                  <a:cubicBezTo>
                    <a:pt x="2897" y="3309"/>
                    <a:pt x="2689" y="2915"/>
                    <a:pt x="2781" y="2544"/>
                  </a:cubicBezTo>
                  <a:cubicBezTo>
                    <a:pt x="2990" y="1756"/>
                    <a:pt x="3083" y="991"/>
                    <a:pt x="2897" y="226"/>
                  </a:cubicBezTo>
                  <a:cubicBezTo>
                    <a:pt x="2839" y="76"/>
                    <a:pt x="2474" y="0"/>
                    <a:pt x="21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69"/>
            <p:cNvSpPr/>
            <p:nvPr/>
          </p:nvSpPr>
          <p:spPr>
            <a:xfrm>
              <a:off x="6106939" y="2597495"/>
              <a:ext cx="80184" cy="408767"/>
            </a:xfrm>
            <a:custGeom>
              <a:rect b="b" l="l" r="r" t="t"/>
              <a:pathLst>
                <a:path extrusionOk="0" h="12765" w="2504">
                  <a:moveTo>
                    <a:pt x="557" y="0"/>
                  </a:moveTo>
                  <a:cubicBezTo>
                    <a:pt x="337" y="0"/>
                    <a:pt x="140" y="76"/>
                    <a:pt x="186" y="226"/>
                  </a:cubicBezTo>
                  <a:cubicBezTo>
                    <a:pt x="395" y="991"/>
                    <a:pt x="395" y="1756"/>
                    <a:pt x="186" y="2544"/>
                  </a:cubicBezTo>
                  <a:cubicBezTo>
                    <a:pt x="1" y="2915"/>
                    <a:pt x="186" y="3309"/>
                    <a:pt x="580" y="3610"/>
                  </a:cubicBezTo>
                  <a:lnTo>
                    <a:pt x="1160" y="3981"/>
                  </a:lnTo>
                  <a:cubicBezTo>
                    <a:pt x="1461" y="4189"/>
                    <a:pt x="1646" y="4560"/>
                    <a:pt x="1646" y="4861"/>
                  </a:cubicBezTo>
                  <a:lnTo>
                    <a:pt x="1646" y="6391"/>
                  </a:lnTo>
                  <a:lnTo>
                    <a:pt x="1924" y="8430"/>
                  </a:lnTo>
                  <a:lnTo>
                    <a:pt x="1646" y="9867"/>
                  </a:lnTo>
                  <a:lnTo>
                    <a:pt x="1646" y="11907"/>
                  </a:lnTo>
                  <a:cubicBezTo>
                    <a:pt x="1646" y="12393"/>
                    <a:pt x="1252" y="12764"/>
                    <a:pt x="766" y="12764"/>
                  </a:cubicBezTo>
                  <a:lnTo>
                    <a:pt x="1646" y="12764"/>
                  </a:lnTo>
                  <a:cubicBezTo>
                    <a:pt x="2133" y="12764"/>
                    <a:pt x="2504" y="12393"/>
                    <a:pt x="2504" y="11907"/>
                  </a:cubicBezTo>
                  <a:lnTo>
                    <a:pt x="2504" y="9867"/>
                  </a:lnTo>
                  <a:lnTo>
                    <a:pt x="2133" y="8430"/>
                  </a:lnTo>
                  <a:lnTo>
                    <a:pt x="2504" y="6391"/>
                  </a:lnTo>
                  <a:lnTo>
                    <a:pt x="2504" y="4861"/>
                  </a:lnTo>
                  <a:cubicBezTo>
                    <a:pt x="2504" y="4560"/>
                    <a:pt x="2318" y="4189"/>
                    <a:pt x="2040" y="3981"/>
                  </a:cubicBezTo>
                  <a:lnTo>
                    <a:pt x="1461" y="3610"/>
                  </a:lnTo>
                  <a:cubicBezTo>
                    <a:pt x="1067" y="3309"/>
                    <a:pt x="882" y="2915"/>
                    <a:pt x="974" y="2544"/>
                  </a:cubicBezTo>
                  <a:cubicBezTo>
                    <a:pt x="1160" y="1756"/>
                    <a:pt x="1252" y="991"/>
                    <a:pt x="1067" y="226"/>
                  </a:cubicBezTo>
                  <a:cubicBezTo>
                    <a:pt x="1021" y="76"/>
                    <a:pt x="777" y="0"/>
                    <a:pt x="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69"/>
            <p:cNvSpPr/>
            <p:nvPr/>
          </p:nvSpPr>
          <p:spPr>
            <a:xfrm>
              <a:off x="6066879" y="2552023"/>
              <a:ext cx="49763" cy="34200"/>
            </a:xfrm>
            <a:custGeom>
              <a:rect b="b" l="l" r="r" t="t"/>
              <a:pathLst>
                <a:path extrusionOk="0" h="1068" w="1554">
                  <a:moveTo>
                    <a:pt x="279" y="1"/>
                  </a:moveTo>
                  <a:cubicBezTo>
                    <a:pt x="93" y="1"/>
                    <a:pt x="0" y="94"/>
                    <a:pt x="0" y="279"/>
                  </a:cubicBezTo>
                  <a:lnTo>
                    <a:pt x="0" y="488"/>
                  </a:lnTo>
                  <a:cubicBezTo>
                    <a:pt x="0" y="673"/>
                    <a:pt x="93" y="766"/>
                    <a:pt x="279" y="766"/>
                  </a:cubicBezTo>
                  <a:lnTo>
                    <a:pt x="858" y="1067"/>
                  </a:lnTo>
                  <a:lnTo>
                    <a:pt x="1252" y="766"/>
                  </a:lnTo>
                  <a:cubicBezTo>
                    <a:pt x="1437" y="766"/>
                    <a:pt x="1553" y="673"/>
                    <a:pt x="1553" y="488"/>
                  </a:cubicBezTo>
                  <a:lnTo>
                    <a:pt x="1553" y="279"/>
                  </a:lnTo>
                  <a:cubicBezTo>
                    <a:pt x="1553" y="94"/>
                    <a:pt x="1437" y="1"/>
                    <a:pt x="125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69"/>
            <p:cNvSpPr/>
            <p:nvPr/>
          </p:nvSpPr>
          <p:spPr>
            <a:xfrm>
              <a:off x="6103993" y="2552023"/>
              <a:ext cx="40092" cy="34200"/>
            </a:xfrm>
            <a:custGeom>
              <a:rect b="b" l="l" r="r" t="t"/>
              <a:pathLst>
                <a:path extrusionOk="0" h="1068" w="1252">
                  <a:moveTo>
                    <a:pt x="0" y="1"/>
                  </a:moveTo>
                  <a:cubicBezTo>
                    <a:pt x="186" y="1"/>
                    <a:pt x="394" y="94"/>
                    <a:pt x="394" y="279"/>
                  </a:cubicBezTo>
                  <a:lnTo>
                    <a:pt x="394" y="488"/>
                  </a:lnTo>
                  <a:cubicBezTo>
                    <a:pt x="394" y="673"/>
                    <a:pt x="186" y="766"/>
                    <a:pt x="0" y="766"/>
                  </a:cubicBezTo>
                  <a:lnTo>
                    <a:pt x="487" y="1067"/>
                  </a:lnTo>
                  <a:lnTo>
                    <a:pt x="858" y="766"/>
                  </a:lnTo>
                  <a:cubicBezTo>
                    <a:pt x="1066" y="766"/>
                    <a:pt x="1252" y="673"/>
                    <a:pt x="1252" y="488"/>
                  </a:cubicBezTo>
                  <a:lnTo>
                    <a:pt x="1252" y="279"/>
                  </a:lnTo>
                  <a:cubicBezTo>
                    <a:pt x="1252" y="94"/>
                    <a:pt x="1066" y="1"/>
                    <a:pt x="8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69"/>
            <p:cNvSpPr/>
            <p:nvPr/>
          </p:nvSpPr>
          <p:spPr>
            <a:xfrm>
              <a:off x="6066879" y="2576521"/>
              <a:ext cx="61611" cy="28244"/>
            </a:xfrm>
            <a:custGeom>
              <a:rect b="b" l="l" r="r" t="t"/>
              <a:pathLst>
                <a:path extrusionOk="0" h="882" w="1924">
                  <a:moveTo>
                    <a:pt x="279" y="1"/>
                  </a:moveTo>
                  <a:cubicBezTo>
                    <a:pt x="186" y="302"/>
                    <a:pt x="93" y="580"/>
                    <a:pt x="0" y="881"/>
                  </a:cubicBezTo>
                  <a:lnTo>
                    <a:pt x="1437" y="881"/>
                  </a:lnTo>
                  <a:cubicBezTo>
                    <a:pt x="1437" y="881"/>
                    <a:pt x="1924" y="395"/>
                    <a:pt x="11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69"/>
            <p:cNvSpPr/>
            <p:nvPr/>
          </p:nvSpPr>
          <p:spPr>
            <a:xfrm>
              <a:off x="6103993" y="2576521"/>
              <a:ext cx="37114" cy="28244"/>
            </a:xfrm>
            <a:custGeom>
              <a:rect b="b" l="l" r="r" t="t"/>
              <a:pathLst>
                <a:path extrusionOk="0" h="882" w="1159">
                  <a:moveTo>
                    <a:pt x="0" y="1"/>
                  </a:moveTo>
                  <a:cubicBezTo>
                    <a:pt x="186" y="302"/>
                    <a:pt x="186" y="580"/>
                    <a:pt x="278" y="881"/>
                  </a:cubicBezTo>
                  <a:lnTo>
                    <a:pt x="1159" y="881"/>
                  </a:lnTo>
                  <a:cubicBezTo>
                    <a:pt x="1066" y="580"/>
                    <a:pt x="974" y="302"/>
                    <a:pt x="85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69"/>
            <p:cNvSpPr/>
            <p:nvPr/>
          </p:nvSpPr>
          <p:spPr>
            <a:xfrm>
              <a:off x="6045360" y="2759081"/>
              <a:ext cx="123223" cy="198187"/>
            </a:xfrm>
            <a:custGeom>
              <a:rect b="b" l="l" r="r" t="t"/>
              <a:pathLst>
                <a:path extrusionOk="0" h="6189" w="3848">
                  <a:moveTo>
                    <a:pt x="1831" y="1"/>
                  </a:moveTo>
                  <a:cubicBezTo>
                    <a:pt x="1159" y="1"/>
                    <a:pt x="580" y="580"/>
                    <a:pt x="580" y="1252"/>
                  </a:cubicBezTo>
                  <a:lnTo>
                    <a:pt x="580" y="1345"/>
                  </a:lnTo>
                  <a:lnTo>
                    <a:pt x="0" y="3199"/>
                  </a:lnTo>
                  <a:lnTo>
                    <a:pt x="580" y="4821"/>
                  </a:lnTo>
                  <a:lnTo>
                    <a:pt x="580" y="4937"/>
                  </a:lnTo>
                  <a:cubicBezTo>
                    <a:pt x="580" y="5702"/>
                    <a:pt x="1159" y="6189"/>
                    <a:pt x="1831" y="6189"/>
                  </a:cubicBezTo>
                  <a:cubicBezTo>
                    <a:pt x="2503" y="6189"/>
                    <a:pt x="3083" y="5702"/>
                    <a:pt x="3083" y="4937"/>
                  </a:cubicBezTo>
                  <a:lnTo>
                    <a:pt x="3083" y="4821"/>
                  </a:lnTo>
                  <a:lnTo>
                    <a:pt x="3847" y="3083"/>
                  </a:lnTo>
                  <a:lnTo>
                    <a:pt x="3083" y="1345"/>
                  </a:lnTo>
                  <a:lnTo>
                    <a:pt x="3083" y="1252"/>
                  </a:lnTo>
                  <a:cubicBezTo>
                    <a:pt x="3083" y="580"/>
                    <a:pt x="2503" y="1"/>
                    <a:pt x="18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69"/>
            <p:cNvSpPr/>
            <p:nvPr/>
          </p:nvSpPr>
          <p:spPr>
            <a:xfrm>
              <a:off x="6144053" y="2802119"/>
              <a:ext cx="31190" cy="111374"/>
            </a:xfrm>
            <a:custGeom>
              <a:rect b="b" l="l" r="r" t="t"/>
              <a:pathLst>
                <a:path extrusionOk="0" h="3478" w="974">
                  <a:moveTo>
                    <a:pt x="1" y="1"/>
                  </a:moveTo>
                  <a:lnTo>
                    <a:pt x="1" y="3477"/>
                  </a:lnTo>
                  <a:lnTo>
                    <a:pt x="487" y="3477"/>
                  </a:lnTo>
                  <a:lnTo>
                    <a:pt x="974" y="1739"/>
                  </a:lnTo>
                  <a:lnTo>
                    <a:pt x="48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69"/>
            <p:cNvSpPr/>
            <p:nvPr/>
          </p:nvSpPr>
          <p:spPr>
            <a:xfrm>
              <a:off x="6023841" y="2802119"/>
              <a:ext cx="40092" cy="111374"/>
            </a:xfrm>
            <a:custGeom>
              <a:rect b="b" l="l" r="r" t="t"/>
              <a:pathLst>
                <a:path extrusionOk="0" h="3478" w="1252">
                  <a:moveTo>
                    <a:pt x="0" y="1"/>
                  </a:moveTo>
                  <a:lnTo>
                    <a:pt x="0" y="3477"/>
                  </a:lnTo>
                  <a:lnTo>
                    <a:pt x="1252" y="3477"/>
                  </a:lnTo>
                  <a:lnTo>
                    <a:pt x="125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69"/>
            <p:cNvSpPr/>
            <p:nvPr/>
          </p:nvSpPr>
          <p:spPr>
            <a:xfrm>
              <a:off x="6159648" y="2802119"/>
              <a:ext cx="27475" cy="111374"/>
            </a:xfrm>
            <a:custGeom>
              <a:rect b="b" l="l" r="r" t="t"/>
              <a:pathLst>
                <a:path extrusionOk="0" h="3478" w="858">
                  <a:moveTo>
                    <a:pt x="0" y="1"/>
                  </a:moveTo>
                  <a:lnTo>
                    <a:pt x="0" y="3477"/>
                  </a:lnTo>
                  <a:lnTo>
                    <a:pt x="858" y="3477"/>
                  </a:lnTo>
                  <a:lnTo>
                    <a:pt x="8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69"/>
            <p:cNvSpPr/>
            <p:nvPr/>
          </p:nvSpPr>
          <p:spPr>
            <a:xfrm>
              <a:off x="5912499" y="2845926"/>
              <a:ext cx="138818" cy="160337"/>
            </a:xfrm>
            <a:custGeom>
              <a:rect b="b" l="l" r="r" t="t"/>
              <a:pathLst>
                <a:path extrusionOk="0" h="5007" w="4335">
                  <a:moveTo>
                    <a:pt x="464" y="0"/>
                  </a:moveTo>
                  <a:cubicBezTo>
                    <a:pt x="372" y="0"/>
                    <a:pt x="186" y="0"/>
                    <a:pt x="94" y="93"/>
                  </a:cubicBezTo>
                  <a:cubicBezTo>
                    <a:pt x="94" y="186"/>
                    <a:pt x="1" y="371"/>
                    <a:pt x="1" y="487"/>
                  </a:cubicBezTo>
                  <a:lnTo>
                    <a:pt x="766" y="4635"/>
                  </a:lnTo>
                  <a:cubicBezTo>
                    <a:pt x="766" y="4821"/>
                    <a:pt x="951" y="5006"/>
                    <a:pt x="1160" y="5006"/>
                  </a:cubicBezTo>
                  <a:lnTo>
                    <a:pt x="3176" y="5006"/>
                  </a:lnTo>
                  <a:cubicBezTo>
                    <a:pt x="3361" y="5006"/>
                    <a:pt x="3570" y="4821"/>
                    <a:pt x="3663" y="4635"/>
                  </a:cubicBezTo>
                  <a:lnTo>
                    <a:pt x="4335" y="487"/>
                  </a:lnTo>
                  <a:cubicBezTo>
                    <a:pt x="4335" y="371"/>
                    <a:pt x="4335" y="186"/>
                    <a:pt x="4242" y="93"/>
                  </a:cubicBezTo>
                  <a:cubicBezTo>
                    <a:pt x="4149" y="0"/>
                    <a:pt x="4057" y="0"/>
                    <a:pt x="38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69"/>
            <p:cNvSpPr/>
            <p:nvPr/>
          </p:nvSpPr>
          <p:spPr>
            <a:xfrm>
              <a:off x="6011224" y="2845926"/>
              <a:ext cx="64589" cy="160337"/>
            </a:xfrm>
            <a:custGeom>
              <a:rect b="b" l="l" r="r" t="t"/>
              <a:pathLst>
                <a:path extrusionOk="0" h="5007" w="2017">
                  <a:moveTo>
                    <a:pt x="765" y="0"/>
                  </a:moveTo>
                  <a:cubicBezTo>
                    <a:pt x="858" y="0"/>
                    <a:pt x="974" y="0"/>
                    <a:pt x="1066" y="93"/>
                  </a:cubicBezTo>
                  <a:cubicBezTo>
                    <a:pt x="1159" y="186"/>
                    <a:pt x="1159" y="371"/>
                    <a:pt x="1159" y="487"/>
                  </a:cubicBezTo>
                  <a:lnTo>
                    <a:pt x="487" y="4635"/>
                  </a:lnTo>
                  <a:cubicBezTo>
                    <a:pt x="394" y="4821"/>
                    <a:pt x="278" y="5006"/>
                    <a:pt x="0" y="5006"/>
                  </a:cubicBezTo>
                  <a:lnTo>
                    <a:pt x="974" y="5006"/>
                  </a:lnTo>
                  <a:cubicBezTo>
                    <a:pt x="1159" y="5006"/>
                    <a:pt x="1344" y="4821"/>
                    <a:pt x="1344" y="4635"/>
                  </a:cubicBezTo>
                  <a:lnTo>
                    <a:pt x="2017" y="487"/>
                  </a:lnTo>
                  <a:cubicBezTo>
                    <a:pt x="2017" y="371"/>
                    <a:pt x="2017" y="186"/>
                    <a:pt x="1924" y="93"/>
                  </a:cubicBezTo>
                  <a:cubicBezTo>
                    <a:pt x="1831" y="0"/>
                    <a:pt x="1738" y="0"/>
                    <a:pt x="164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69"/>
            <p:cNvSpPr/>
            <p:nvPr/>
          </p:nvSpPr>
          <p:spPr>
            <a:xfrm>
              <a:off x="5850183" y="2552023"/>
              <a:ext cx="158095" cy="172954"/>
            </a:xfrm>
            <a:custGeom>
              <a:rect b="b" l="l" r="r" t="t"/>
              <a:pathLst>
                <a:path extrusionOk="0" h="5401" w="4937">
                  <a:moveTo>
                    <a:pt x="2318" y="1"/>
                  </a:moveTo>
                  <a:cubicBezTo>
                    <a:pt x="974" y="186"/>
                    <a:pt x="0" y="1345"/>
                    <a:pt x="0" y="2712"/>
                  </a:cubicBezTo>
                  <a:cubicBezTo>
                    <a:pt x="0" y="4057"/>
                    <a:pt x="974" y="5215"/>
                    <a:pt x="2318" y="5401"/>
                  </a:cubicBezTo>
                  <a:lnTo>
                    <a:pt x="2990" y="5401"/>
                  </a:lnTo>
                  <a:cubicBezTo>
                    <a:pt x="3685" y="5308"/>
                    <a:pt x="4937" y="4242"/>
                    <a:pt x="4937" y="2712"/>
                  </a:cubicBezTo>
                  <a:cubicBezTo>
                    <a:pt x="4937" y="1160"/>
                    <a:pt x="4357" y="488"/>
                    <a:pt x="2804" y="94"/>
                  </a:cubicBezTo>
                  <a:cubicBezTo>
                    <a:pt x="2804" y="94"/>
                    <a:pt x="2410" y="1"/>
                    <a:pt x="23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69"/>
            <p:cNvSpPr/>
            <p:nvPr/>
          </p:nvSpPr>
          <p:spPr>
            <a:xfrm>
              <a:off x="5924379" y="2552023"/>
              <a:ext cx="102440" cy="172954"/>
            </a:xfrm>
            <a:custGeom>
              <a:rect b="b" l="l" r="r" t="t"/>
              <a:pathLst>
                <a:path extrusionOk="0" h="5401" w="3199">
                  <a:moveTo>
                    <a:pt x="1" y="1"/>
                  </a:moveTo>
                  <a:cubicBezTo>
                    <a:pt x="580" y="94"/>
                    <a:pt x="1067" y="395"/>
                    <a:pt x="1461" y="766"/>
                  </a:cubicBezTo>
                  <a:cubicBezTo>
                    <a:pt x="2040" y="1252"/>
                    <a:pt x="2318" y="1925"/>
                    <a:pt x="2318" y="2712"/>
                  </a:cubicBezTo>
                  <a:cubicBezTo>
                    <a:pt x="2318" y="3477"/>
                    <a:pt x="2040" y="4149"/>
                    <a:pt x="1461" y="4636"/>
                  </a:cubicBezTo>
                  <a:cubicBezTo>
                    <a:pt x="1067" y="5030"/>
                    <a:pt x="580" y="5308"/>
                    <a:pt x="1" y="5401"/>
                  </a:cubicBezTo>
                  <a:lnTo>
                    <a:pt x="395" y="5401"/>
                  </a:lnTo>
                  <a:cubicBezTo>
                    <a:pt x="1160" y="5401"/>
                    <a:pt x="1832" y="5123"/>
                    <a:pt x="2318" y="4636"/>
                  </a:cubicBezTo>
                  <a:cubicBezTo>
                    <a:pt x="2805" y="4149"/>
                    <a:pt x="3199" y="3477"/>
                    <a:pt x="3199" y="2712"/>
                  </a:cubicBezTo>
                  <a:cubicBezTo>
                    <a:pt x="3199" y="1925"/>
                    <a:pt x="2805" y="1252"/>
                    <a:pt x="2318" y="766"/>
                  </a:cubicBezTo>
                  <a:cubicBezTo>
                    <a:pt x="1832" y="279"/>
                    <a:pt x="1160" y="1"/>
                    <a:pt x="3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69"/>
            <p:cNvSpPr/>
            <p:nvPr/>
          </p:nvSpPr>
          <p:spPr>
            <a:xfrm>
              <a:off x="5896936" y="2595830"/>
              <a:ext cx="86109" cy="84635"/>
            </a:xfrm>
            <a:custGeom>
              <a:rect b="b" l="l" r="r" t="t"/>
              <a:pathLst>
                <a:path extrusionOk="0" h="2643" w="2689">
                  <a:moveTo>
                    <a:pt x="441" y="0"/>
                  </a:moveTo>
                  <a:cubicBezTo>
                    <a:pt x="331" y="0"/>
                    <a:pt x="232" y="23"/>
                    <a:pt x="186" y="70"/>
                  </a:cubicBezTo>
                  <a:cubicBezTo>
                    <a:pt x="0" y="278"/>
                    <a:pt x="0" y="557"/>
                    <a:pt x="186" y="765"/>
                  </a:cubicBezTo>
                  <a:lnTo>
                    <a:pt x="672" y="1229"/>
                  </a:lnTo>
                  <a:lnTo>
                    <a:pt x="672" y="1437"/>
                  </a:lnTo>
                  <a:lnTo>
                    <a:pt x="186" y="1924"/>
                  </a:lnTo>
                  <a:cubicBezTo>
                    <a:pt x="0" y="2109"/>
                    <a:pt x="0" y="2387"/>
                    <a:pt x="186" y="2503"/>
                  </a:cubicBezTo>
                  <a:cubicBezTo>
                    <a:pt x="232" y="2596"/>
                    <a:pt x="331" y="2642"/>
                    <a:pt x="441" y="2642"/>
                  </a:cubicBezTo>
                  <a:cubicBezTo>
                    <a:pt x="551" y="2642"/>
                    <a:pt x="672" y="2596"/>
                    <a:pt x="765" y="2503"/>
                  </a:cubicBezTo>
                  <a:lnTo>
                    <a:pt x="1252" y="2017"/>
                  </a:lnTo>
                  <a:lnTo>
                    <a:pt x="1437" y="2017"/>
                  </a:lnTo>
                  <a:lnTo>
                    <a:pt x="1924" y="2503"/>
                  </a:lnTo>
                  <a:cubicBezTo>
                    <a:pt x="2017" y="2596"/>
                    <a:pt x="2138" y="2642"/>
                    <a:pt x="2260" y="2642"/>
                  </a:cubicBezTo>
                  <a:cubicBezTo>
                    <a:pt x="2382" y="2642"/>
                    <a:pt x="2503" y="2596"/>
                    <a:pt x="2596" y="2503"/>
                  </a:cubicBezTo>
                  <a:cubicBezTo>
                    <a:pt x="2689" y="2387"/>
                    <a:pt x="2689" y="2109"/>
                    <a:pt x="2596" y="1924"/>
                  </a:cubicBezTo>
                  <a:lnTo>
                    <a:pt x="2017" y="1437"/>
                  </a:lnTo>
                  <a:lnTo>
                    <a:pt x="2017" y="1229"/>
                  </a:lnTo>
                  <a:lnTo>
                    <a:pt x="2596" y="765"/>
                  </a:lnTo>
                  <a:cubicBezTo>
                    <a:pt x="2689" y="557"/>
                    <a:pt x="2689" y="278"/>
                    <a:pt x="2596" y="70"/>
                  </a:cubicBezTo>
                  <a:cubicBezTo>
                    <a:pt x="2503" y="23"/>
                    <a:pt x="2382" y="0"/>
                    <a:pt x="2260" y="0"/>
                  </a:cubicBezTo>
                  <a:cubicBezTo>
                    <a:pt x="2138" y="0"/>
                    <a:pt x="2017" y="23"/>
                    <a:pt x="1924" y="70"/>
                  </a:cubicBezTo>
                  <a:lnTo>
                    <a:pt x="1437" y="649"/>
                  </a:lnTo>
                  <a:lnTo>
                    <a:pt x="1252" y="649"/>
                  </a:lnTo>
                  <a:lnTo>
                    <a:pt x="765" y="70"/>
                  </a:lnTo>
                  <a:cubicBezTo>
                    <a:pt x="672" y="23"/>
                    <a:pt x="551" y="0"/>
                    <a:pt x="4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69"/>
            <p:cNvSpPr/>
            <p:nvPr/>
          </p:nvSpPr>
          <p:spPr>
            <a:xfrm>
              <a:off x="5949613" y="2913461"/>
              <a:ext cx="64589" cy="65326"/>
            </a:xfrm>
            <a:custGeom>
              <a:rect b="b" l="l" r="r" t="t"/>
              <a:pathLst>
                <a:path extrusionOk="0" h="2040" w="2017">
                  <a:moveTo>
                    <a:pt x="186" y="0"/>
                  </a:moveTo>
                  <a:cubicBezTo>
                    <a:pt x="93" y="0"/>
                    <a:pt x="1" y="116"/>
                    <a:pt x="1" y="116"/>
                  </a:cubicBezTo>
                  <a:lnTo>
                    <a:pt x="372" y="1947"/>
                  </a:lnTo>
                  <a:cubicBezTo>
                    <a:pt x="372" y="2040"/>
                    <a:pt x="372" y="2040"/>
                    <a:pt x="464" y="2040"/>
                  </a:cubicBezTo>
                  <a:lnTo>
                    <a:pt x="1530" y="2040"/>
                  </a:lnTo>
                  <a:cubicBezTo>
                    <a:pt x="1623" y="2040"/>
                    <a:pt x="1739" y="2040"/>
                    <a:pt x="1739" y="1947"/>
                  </a:cubicBezTo>
                  <a:lnTo>
                    <a:pt x="2017" y="116"/>
                  </a:lnTo>
                  <a:cubicBezTo>
                    <a:pt x="2017" y="116"/>
                    <a:pt x="1924" y="0"/>
                    <a:pt x="183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2" name="Google Shape;3352;p69"/>
            <p:cNvSpPr/>
            <p:nvPr/>
          </p:nvSpPr>
          <p:spPr>
            <a:xfrm>
              <a:off x="5998607" y="2913461"/>
              <a:ext cx="40092" cy="65326"/>
            </a:xfrm>
            <a:custGeom>
              <a:rect b="b" l="l" r="r" t="t"/>
              <a:pathLst>
                <a:path extrusionOk="0" h="2040" w="1252">
                  <a:moveTo>
                    <a:pt x="302" y="0"/>
                  </a:moveTo>
                  <a:cubicBezTo>
                    <a:pt x="394" y="0"/>
                    <a:pt x="394" y="116"/>
                    <a:pt x="394" y="116"/>
                  </a:cubicBezTo>
                  <a:lnTo>
                    <a:pt x="93" y="1947"/>
                  </a:lnTo>
                  <a:cubicBezTo>
                    <a:pt x="93" y="2040"/>
                    <a:pt x="0" y="2040"/>
                    <a:pt x="0" y="2040"/>
                  </a:cubicBezTo>
                  <a:lnTo>
                    <a:pt x="881" y="2040"/>
                  </a:lnTo>
                  <a:cubicBezTo>
                    <a:pt x="881" y="2040"/>
                    <a:pt x="974" y="2040"/>
                    <a:pt x="974" y="1947"/>
                  </a:cubicBezTo>
                  <a:lnTo>
                    <a:pt x="1252" y="116"/>
                  </a:lnTo>
                  <a:lnTo>
                    <a:pt x="115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3" name="Google Shape;3353;p69"/>
          <p:cNvGrpSpPr/>
          <p:nvPr/>
        </p:nvGrpSpPr>
        <p:grpSpPr>
          <a:xfrm>
            <a:off x="7753596" y="1064609"/>
            <a:ext cx="382534" cy="278781"/>
            <a:chOff x="6753345" y="2613635"/>
            <a:chExt cx="454208" cy="331016"/>
          </a:xfrm>
        </p:grpSpPr>
        <p:sp>
          <p:nvSpPr>
            <p:cNvPr id="3354" name="Google Shape;3354;p69"/>
            <p:cNvSpPr/>
            <p:nvPr/>
          </p:nvSpPr>
          <p:spPr>
            <a:xfrm>
              <a:off x="6886175" y="2891942"/>
              <a:ext cx="281318" cy="52709"/>
            </a:xfrm>
            <a:custGeom>
              <a:rect b="b" l="l" r="r" t="t"/>
              <a:pathLst>
                <a:path extrusionOk="0" h="1646" w="8785">
                  <a:moveTo>
                    <a:pt x="395" y="0"/>
                  </a:moveTo>
                  <a:lnTo>
                    <a:pt x="1" y="881"/>
                  </a:lnTo>
                  <a:lnTo>
                    <a:pt x="395" y="1646"/>
                  </a:lnTo>
                  <a:lnTo>
                    <a:pt x="8298" y="1646"/>
                  </a:lnTo>
                  <a:lnTo>
                    <a:pt x="8784" y="579"/>
                  </a:lnTo>
                  <a:lnTo>
                    <a:pt x="829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69"/>
            <p:cNvSpPr/>
            <p:nvPr/>
          </p:nvSpPr>
          <p:spPr>
            <a:xfrm>
              <a:off x="6753345" y="2891942"/>
              <a:ext cx="135839" cy="52709"/>
            </a:xfrm>
            <a:custGeom>
              <a:rect b="b" l="l" r="r" t="t"/>
              <a:pathLst>
                <a:path extrusionOk="0" h="1646" w="4242">
                  <a:moveTo>
                    <a:pt x="279" y="0"/>
                  </a:moveTo>
                  <a:cubicBezTo>
                    <a:pt x="93" y="0"/>
                    <a:pt x="0" y="209"/>
                    <a:pt x="0" y="301"/>
                  </a:cubicBezTo>
                  <a:lnTo>
                    <a:pt x="0" y="1367"/>
                  </a:lnTo>
                  <a:cubicBezTo>
                    <a:pt x="0" y="1460"/>
                    <a:pt x="93" y="1646"/>
                    <a:pt x="279" y="1646"/>
                  </a:cubicBezTo>
                  <a:lnTo>
                    <a:pt x="3755" y="1646"/>
                  </a:lnTo>
                  <a:lnTo>
                    <a:pt x="4242" y="973"/>
                  </a:lnTo>
                  <a:lnTo>
                    <a:pt x="375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69"/>
            <p:cNvSpPr/>
            <p:nvPr/>
          </p:nvSpPr>
          <p:spPr>
            <a:xfrm>
              <a:off x="6873558" y="2891942"/>
              <a:ext cx="25266" cy="52709"/>
            </a:xfrm>
            <a:custGeom>
              <a:rect b="b" l="l" r="r" t="t"/>
              <a:pathLst>
                <a:path extrusionOk="0" h="1646" w="789">
                  <a:moveTo>
                    <a:pt x="1" y="0"/>
                  </a:moveTo>
                  <a:lnTo>
                    <a:pt x="1" y="1646"/>
                  </a:lnTo>
                  <a:lnTo>
                    <a:pt x="789" y="1646"/>
                  </a:lnTo>
                  <a:lnTo>
                    <a:pt x="7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69"/>
            <p:cNvSpPr/>
            <p:nvPr/>
          </p:nvSpPr>
          <p:spPr>
            <a:xfrm>
              <a:off x="6944808" y="2653695"/>
              <a:ext cx="216728" cy="92801"/>
            </a:xfrm>
            <a:custGeom>
              <a:rect b="b" l="l" r="r" t="t"/>
              <a:pathLst>
                <a:path extrusionOk="0" h="2898" w="6768">
                  <a:moveTo>
                    <a:pt x="2898" y="1"/>
                  </a:moveTo>
                  <a:cubicBezTo>
                    <a:pt x="2805" y="1"/>
                    <a:pt x="2712" y="1"/>
                    <a:pt x="2712" y="210"/>
                  </a:cubicBezTo>
                  <a:cubicBezTo>
                    <a:pt x="2712" y="302"/>
                    <a:pt x="2805" y="395"/>
                    <a:pt x="2898" y="395"/>
                  </a:cubicBezTo>
                  <a:lnTo>
                    <a:pt x="5887" y="395"/>
                  </a:lnTo>
                  <a:cubicBezTo>
                    <a:pt x="6096" y="395"/>
                    <a:pt x="6281" y="580"/>
                    <a:pt x="6281" y="789"/>
                  </a:cubicBezTo>
                  <a:cubicBezTo>
                    <a:pt x="6281" y="1067"/>
                    <a:pt x="6096" y="1276"/>
                    <a:pt x="5887" y="1276"/>
                  </a:cubicBezTo>
                  <a:lnTo>
                    <a:pt x="881" y="1276"/>
                  </a:lnTo>
                  <a:cubicBezTo>
                    <a:pt x="395" y="1276"/>
                    <a:pt x="1" y="1646"/>
                    <a:pt x="1" y="2040"/>
                  </a:cubicBezTo>
                  <a:cubicBezTo>
                    <a:pt x="1" y="2527"/>
                    <a:pt x="395" y="2898"/>
                    <a:pt x="881" y="2898"/>
                  </a:cubicBezTo>
                  <a:lnTo>
                    <a:pt x="5516" y="2898"/>
                  </a:lnTo>
                  <a:cubicBezTo>
                    <a:pt x="5609" y="2898"/>
                    <a:pt x="5702" y="2805"/>
                    <a:pt x="5702" y="2712"/>
                  </a:cubicBezTo>
                  <a:cubicBezTo>
                    <a:pt x="5702" y="2620"/>
                    <a:pt x="5609" y="2527"/>
                    <a:pt x="5516" y="2527"/>
                  </a:cubicBezTo>
                  <a:lnTo>
                    <a:pt x="881" y="2527"/>
                  </a:lnTo>
                  <a:cubicBezTo>
                    <a:pt x="673" y="2527"/>
                    <a:pt x="487" y="2318"/>
                    <a:pt x="487" y="2040"/>
                  </a:cubicBezTo>
                  <a:cubicBezTo>
                    <a:pt x="487" y="1855"/>
                    <a:pt x="673" y="1646"/>
                    <a:pt x="881" y="1646"/>
                  </a:cubicBezTo>
                  <a:lnTo>
                    <a:pt x="5887" y="1646"/>
                  </a:lnTo>
                  <a:cubicBezTo>
                    <a:pt x="6374" y="1646"/>
                    <a:pt x="6768" y="1276"/>
                    <a:pt x="6768" y="789"/>
                  </a:cubicBezTo>
                  <a:cubicBezTo>
                    <a:pt x="6768" y="302"/>
                    <a:pt x="6374" y="1"/>
                    <a:pt x="58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69"/>
            <p:cNvSpPr/>
            <p:nvPr/>
          </p:nvSpPr>
          <p:spPr>
            <a:xfrm>
              <a:off x="7047216" y="2734616"/>
              <a:ext cx="160337" cy="135839"/>
            </a:xfrm>
            <a:custGeom>
              <a:rect b="b" l="l" r="r" t="t"/>
              <a:pathLst>
                <a:path extrusionOk="0" h="4242" w="5007">
                  <a:moveTo>
                    <a:pt x="3269" y="0"/>
                  </a:moveTo>
                  <a:cubicBezTo>
                    <a:pt x="3176" y="0"/>
                    <a:pt x="3083" y="93"/>
                    <a:pt x="3083" y="185"/>
                  </a:cubicBezTo>
                  <a:cubicBezTo>
                    <a:pt x="3083" y="278"/>
                    <a:pt x="3176" y="371"/>
                    <a:pt x="3269" y="371"/>
                  </a:cubicBezTo>
                  <a:lnTo>
                    <a:pt x="4242" y="371"/>
                  </a:lnTo>
                  <a:cubicBezTo>
                    <a:pt x="4427" y="371"/>
                    <a:pt x="4636" y="579"/>
                    <a:pt x="4636" y="858"/>
                  </a:cubicBezTo>
                  <a:cubicBezTo>
                    <a:pt x="4636" y="1066"/>
                    <a:pt x="4427" y="1251"/>
                    <a:pt x="4242" y="1251"/>
                  </a:cubicBezTo>
                  <a:lnTo>
                    <a:pt x="858" y="1251"/>
                  </a:lnTo>
                  <a:cubicBezTo>
                    <a:pt x="372" y="1251"/>
                    <a:pt x="1" y="1645"/>
                    <a:pt x="1" y="2109"/>
                  </a:cubicBezTo>
                  <a:cubicBezTo>
                    <a:pt x="1" y="2596"/>
                    <a:pt x="372" y="2897"/>
                    <a:pt x="858" y="2897"/>
                  </a:cubicBezTo>
                  <a:lnTo>
                    <a:pt x="3384" y="2897"/>
                  </a:lnTo>
                  <a:cubicBezTo>
                    <a:pt x="3663" y="2897"/>
                    <a:pt x="3848" y="3082"/>
                    <a:pt x="3848" y="3384"/>
                  </a:cubicBezTo>
                  <a:lnTo>
                    <a:pt x="3848" y="4056"/>
                  </a:lnTo>
                  <a:cubicBezTo>
                    <a:pt x="3848" y="4148"/>
                    <a:pt x="3964" y="4241"/>
                    <a:pt x="4056" y="4241"/>
                  </a:cubicBezTo>
                  <a:cubicBezTo>
                    <a:pt x="4149" y="4241"/>
                    <a:pt x="4242" y="4148"/>
                    <a:pt x="4242" y="4056"/>
                  </a:cubicBezTo>
                  <a:lnTo>
                    <a:pt x="4242" y="3384"/>
                  </a:lnTo>
                  <a:cubicBezTo>
                    <a:pt x="4242" y="2897"/>
                    <a:pt x="3848" y="2503"/>
                    <a:pt x="3384" y="2503"/>
                  </a:cubicBezTo>
                  <a:lnTo>
                    <a:pt x="858" y="2503"/>
                  </a:lnTo>
                  <a:cubicBezTo>
                    <a:pt x="673" y="2503"/>
                    <a:pt x="488" y="2318"/>
                    <a:pt x="488" y="2109"/>
                  </a:cubicBezTo>
                  <a:cubicBezTo>
                    <a:pt x="488" y="1831"/>
                    <a:pt x="673" y="1645"/>
                    <a:pt x="858" y="1645"/>
                  </a:cubicBezTo>
                  <a:lnTo>
                    <a:pt x="4242" y="1645"/>
                  </a:lnTo>
                  <a:cubicBezTo>
                    <a:pt x="4636" y="1645"/>
                    <a:pt x="5007" y="1251"/>
                    <a:pt x="5007" y="858"/>
                  </a:cubicBezTo>
                  <a:cubicBezTo>
                    <a:pt x="5007" y="371"/>
                    <a:pt x="4636" y="0"/>
                    <a:pt x="42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69"/>
            <p:cNvSpPr/>
            <p:nvPr/>
          </p:nvSpPr>
          <p:spPr>
            <a:xfrm>
              <a:off x="7151865" y="2891942"/>
              <a:ext cx="25266" cy="52709"/>
            </a:xfrm>
            <a:custGeom>
              <a:rect b="b" l="l" r="r" t="t"/>
              <a:pathLst>
                <a:path extrusionOk="0" h="1646" w="789">
                  <a:moveTo>
                    <a:pt x="1" y="0"/>
                  </a:moveTo>
                  <a:lnTo>
                    <a:pt x="1" y="1646"/>
                  </a:lnTo>
                  <a:lnTo>
                    <a:pt x="487" y="1646"/>
                  </a:lnTo>
                  <a:cubicBezTo>
                    <a:pt x="696" y="1646"/>
                    <a:pt x="788" y="1460"/>
                    <a:pt x="788" y="1367"/>
                  </a:cubicBezTo>
                  <a:lnTo>
                    <a:pt x="788" y="301"/>
                  </a:lnTo>
                  <a:cubicBezTo>
                    <a:pt x="788" y="209"/>
                    <a:pt x="696" y="0"/>
                    <a:pt x="4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69"/>
            <p:cNvSpPr/>
            <p:nvPr/>
          </p:nvSpPr>
          <p:spPr>
            <a:xfrm>
              <a:off x="7164482" y="2891942"/>
              <a:ext cx="37146" cy="52709"/>
            </a:xfrm>
            <a:custGeom>
              <a:rect b="b" l="l" r="r" t="t"/>
              <a:pathLst>
                <a:path extrusionOk="0" h="1646" w="1160">
                  <a:moveTo>
                    <a:pt x="1" y="0"/>
                  </a:moveTo>
                  <a:cubicBezTo>
                    <a:pt x="186" y="0"/>
                    <a:pt x="302" y="209"/>
                    <a:pt x="302" y="301"/>
                  </a:cubicBezTo>
                  <a:lnTo>
                    <a:pt x="302" y="1367"/>
                  </a:lnTo>
                  <a:cubicBezTo>
                    <a:pt x="302" y="1460"/>
                    <a:pt x="186" y="1646"/>
                    <a:pt x="1" y="1646"/>
                  </a:cubicBezTo>
                  <a:lnTo>
                    <a:pt x="881" y="1646"/>
                  </a:lnTo>
                  <a:cubicBezTo>
                    <a:pt x="1067" y="1646"/>
                    <a:pt x="1159" y="1460"/>
                    <a:pt x="1159" y="1367"/>
                  </a:cubicBezTo>
                  <a:lnTo>
                    <a:pt x="1159" y="301"/>
                  </a:lnTo>
                  <a:cubicBezTo>
                    <a:pt x="1159" y="209"/>
                    <a:pt x="1067" y="0"/>
                    <a:pt x="8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69"/>
            <p:cNvSpPr/>
            <p:nvPr/>
          </p:nvSpPr>
          <p:spPr>
            <a:xfrm>
              <a:off x="6753345" y="2613635"/>
              <a:ext cx="154380" cy="169975"/>
            </a:xfrm>
            <a:custGeom>
              <a:rect b="b" l="l" r="r" t="t"/>
              <a:pathLst>
                <a:path extrusionOk="0" h="5308" w="4821">
                  <a:moveTo>
                    <a:pt x="2318" y="1"/>
                  </a:moveTo>
                  <a:cubicBezTo>
                    <a:pt x="974" y="209"/>
                    <a:pt x="0" y="1368"/>
                    <a:pt x="0" y="2712"/>
                  </a:cubicBezTo>
                  <a:cubicBezTo>
                    <a:pt x="0" y="4056"/>
                    <a:pt x="974" y="5122"/>
                    <a:pt x="2318" y="5308"/>
                  </a:cubicBezTo>
                  <a:lnTo>
                    <a:pt x="2897" y="5308"/>
                  </a:lnTo>
                  <a:cubicBezTo>
                    <a:pt x="3755" y="5122"/>
                    <a:pt x="4821" y="4149"/>
                    <a:pt x="4821" y="2712"/>
                  </a:cubicBezTo>
                  <a:cubicBezTo>
                    <a:pt x="4821" y="1159"/>
                    <a:pt x="3662" y="302"/>
                    <a:pt x="2712" y="93"/>
                  </a:cubicBezTo>
                  <a:cubicBezTo>
                    <a:pt x="2712" y="93"/>
                    <a:pt x="2411" y="1"/>
                    <a:pt x="23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69"/>
            <p:cNvSpPr/>
            <p:nvPr/>
          </p:nvSpPr>
          <p:spPr>
            <a:xfrm>
              <a:off x="6827542" y="2613635"/>
              <a:ext cx="98757" cy="173690"/>
            </a:xfrm>
            <a:custGeom>
              <a:rect b="b" l="l" r="r" t="t"/>
              <a:pathLst>
                <a:path extrusionOk="0" h="5424" w="3084">
                  <a:moveTo>
                    <a:pt x="1" y="1"/>
                  </a:moveTo>
                  <a:cubicBezTo>
                    <a:pt x="488" y="93"/>
                    <a:pt x="1067" y="394"/>
                    <a:pt x="1438" y="788"/>
                  </a:cubicBezTo>
                  <a:cubicBezTo>
                    <a:pt x="1925" y="1252"/>
                    <a:pt x="2226" y="1947"/>
                    <a:pt x="2226" y="2712"/>
                  </a:cubicBezTo>
                  <a:cubicBezTo>
                    <a:pt x="2226" y="3384"/>
                    <a:pt x="1925" y="4056"/>
                    <a:pt x="1438" y="4543"/>
                  </a:cubicBezTo>
                  <a:cubicBezTo>
                    <a:pt x="1067" y="4937"/>
                    <a:pt x="488" y="5215"/>
                    <a:pt x="1" y="5308"/>
                  </a:cubicBezTo>
                  <a:cubicBezTo>
                    <a:pt x="94" y="5308"/>
                    <a:pt x="186" y="5423"/>
                    <a:pt x="395" y="5423"/>
                  </a:cubicBezTo>
                  <a:cubicBezTo>
                    <a:pt x="1160" y="5423"/>
                    <a:pt x="1832" y="5029"/>
                    <a:pt x="2319" y="4543"/>
                  </a:cubicBezTo>
                  <a:cubicBezTo>
                    <a:pt x="2805" y="4056"/>
                    <a:pt x="3083" y="3384"/>
                    <a:pt x="3083" y="2712"/>
                  </a:cubicBezTo>
                  <a:cubicBezTo>
                    <a:pt x="3083" y="1947"/>
                    <a:pt x="2805" y="1252"/>
                    <a:pt x="2319" y="788"/>
                  </a:cubicBezTo>
                  <a:cubicBezTo>
                    <a:pt x="1832" y="302"/>
                    <a:pt x="1160" y="1"/>
                    <a:pt x="3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69"/>
            <p:cNvSpPr/>
            <p:nvPr/>
          </p:nvSpPr>
          <p:spPr>
            <a:xfrm>
              <a:off x="6799362" y="2658178"/>
              <a:ext cx="86845" cy="83867"/>
            </a:xfrm>
            <a:custGeom>
              <a:rect b="b" l="l" r="r" t="t"/>
              <a:pathLst>
                <a:path extrusionOk="0" h="2619" w="2712">
                  <a:moveTo>
                    <a:pt x="444" y="0"/>
                  </a:moveTo>
                  <a:cubicBezTo>
                    <a:pt x="325" y="0"/>
                    <a:pt x="209" y="23"/>
                    <a:pt x="116" y="70"/>
                  </a:cubicBezTo>
                  <a:cubicBezTo>
                    <a:pt x="0" y="255"/>
                    <a:pt x="0" y="556"/>
                    <a:pt x="116" y="742"/>
                  </a:cubicBezTo>
                  <a:lnTo>
                    <a:pt x="580" y="1228"/>
                  </a:lnTo>
                  <a:cubicBezTo>
                    <a:pt x="696" y="1228"/>
                    <a:pt x="696" y="1321"/>
                    <a:pt x="580" y="1414"/>
                  </a:cubicBezTo>
                  <a:lnTo>
                    <a:pt x="116" y="1900"/>
                  </a:lnTo>
                  <a:cubicBezTo>
                    <a:pt x="0" y="1993"/>
                    <a:pt x="0" y="2294"/>
                    <a:pt x="116" y="2480"/>
                  </a:cubicBezTo>
                  <a:cubicBezTo>
                    <a:pt x="209" y="2572"/>
                    <a:pt x="325" y="2619"/>
                    <a:pt x="444" y="2619"/>
                  </a:cubicBezTo>
                  <a:cubicBezTo>
                    <a:pt x="562" y="2619"/>
                    <a:pt x="684" y="2572"/>
                    <a:pt x="788" y="2480"/>
                  </a:cubicBezTo>
                  <a:lnTo>
                    <a:pt x="1275" y="1993"/>
                  </a:lnTo>
                  <a:cubicBezTo>
                    <a:pt x="1275" y="1947"/>
                    <a:pt x="1298" y="1924"/>
                    <a:pt x="1333" y="1924"/>
                  </a:cubicBezTo>
                  <a:cubicBezTo>
                    <a:pt x="1368" y="1924"/>
                    <a:pt x="1414" y="1947"/>
                    <a:pt x="1460" y="1993"/>
                  </a:cubicBezTo>
                  <a:lnTo>
                    <a:pt x="1947" y="2480"/>
                  </a:lnTo>
                  <a:cubicBezTo>
                    <a:pt x="1993" y="2572"/>
                    <a:pt x="2086" y="2619"/>
                    <a:pt x="2193" y="2619"/>
                  </a:cubicBezTo>
                  <a:cubicBezTo>
                    <a:pt x="2300" y="2619"/>
                    <a:pt x="2422" y="2572"/>
                    <a:pt x="2526" y="2480"/>
                  </a:cubicBezTo>
                  <a:cubicBezTo>
                    <a:pt x="2712" y="2294"/>
                    <a:pt x="2712" y="1993"/>
                    <a:pt x="2526" y="1900"/>
                  </a:cubicBezTo>
                  <a:lnTo>
                    <a:pt x="2040" y="1414"/>
                  </a:lnTo>
                  <a:cubicBezTo>
                    <a:pt x="1947" y="1321"/>
                    <a:pt x="1947" y="1228"/>
                    <a:pt x="2040" y="1228"/>
                  </a:cubicBezTo>
                  <a:lnTo>
                    <a:pt x="2526" y="742"/>
                  </a:lnTo>
                  <a:cubicBezTo>
                    <a:pt x="2712" y="556"/>
                    <a:pt x="2712" y="255"/>
                    <a:pt x="2526" y="70"/>
                  </a:cubicBezTo>
                  <a:cubicBezTo>
                    <a:pt x="2422" y="23"/>
                    <a:pt x="2300" y="0"/>
                    <a:pt x="2193" y="0"/>
                  </a:cubicBezTo>
                  <a:cubicBezTo>
                    <a:pt x="2086" y="0"/>
                    <a:pt x="1993" y="23"/>
                    <a:pt x="1947" y="70"/>
                  </a:cubicBezTo>
                  <a:lnTo>
                    <a:pt x="1460" y="556"/>
                  </a:lnTo>
                  <a:cubicBezTo>
                    <a:pt x="1414" y="603"/>
                    <a:pt x="1368" y="626"/>
                    <a:pt x="1333" y="626"/>
                  </a:cubicBezTo>
                  <a:cubicBezTo>
                    <a:pt x="1298" y="626"/>
                    <a:pt x="1275" y="603"/>
                    <a:pt x="1275" y="556"/>
                  </a:cubicBezTo>
                  <a:lnTo>
                    <a:pt x="788" y="70"/>
                  </a:lnTo>
                  <a:cubicBezTo>
                    <a:pt x="684" y="23"/>
                    <a:pt x="562" y="0"/>
                    <a:pt x="4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64" name="Google Shape;3364;p6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207"/>
                                        </p:tgtEl>
                                        <p:attrNameLst>
                                          <p:attrName>style.visibility</p:attrName>
                                        </p:attrNameLst>
                                      </p:cBhvr>
                                      <p:to>
                                        <p:strVal val="visible"/>
                                      </p:to>
                                    </p:set>
                                    <p:anim calcmode="lin" valueType="num">
                                      <p:cBhvr additive="base">
                                        <p:cTn dur="1000"/>
                                        <p:tgtEl>
                                          <p:spTgt spid="32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08"/>
                                        </p:tgtEl>
                                        <p:attrNameLst>
                                          <p:attrName>style.visibility</p:attrName>
                                        </p:attrNameLst>
                                      </p:cBhvr>
                                      <p:to>
                                        <p:strVal val="visible"/>
                                      </p:to>
                                    </p:set>
                                    <p:anim calcmode="lin" valueType="num">
                                      <p:cBhvr additive="base">
                                        <p:cTn dur="1000"/>
                                        <p:tgtEl>
                                          <p:spTgt spid="320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09"/>
                                        </p:tgtEl>
                                        <p:attrNameLst>
                                          <p:attrName>style.visibility</p:attrName>
                                        </p:attrNameLst>
                                      </p:cBhvr>
                                      <p:to>
                                        <p:strVal val="visible"/>
                                      </p:to>
                                    </p:set>
                                    <p:anim calcmode="lin" valueType="num">
                                      <p:cBhvr additive="base">
                                        <p:cTn dur="1000"/>
                                        <p:tgtEl>
                                          <p:spTgt spid="32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4"/>
                                        </p:tgtEl>
                                        <p:attrNameLst>
                                          <p:attrName>style.visibility</p:attrName>
                                        </p:attrNameLst>
                                      </p:cBhvr>
                                      <p:to>
                                        <p:strVal val="visible"/>
                                      </p:to>
                                    </p:set>
                                    <p:anim calcmode="lin" valueType="num">
                                      <p:cBhvr additive="base">
                                        <p:cTn dur="1000"/>
                                        <p:tgtEl>
                                          <p:spTgt spid="3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6"/>
                                        </p:tgtEl>
                                        <p:attrNameLst>
                                          <p:attrName>style.visibility</p:attrName>
                                        </p:attrNameLst>
                                      </p:cBhvr>
                                      <p:to>
                                        <p:strVal val="visible"/>
                                      </p:to>
                                    </p:set>
                                    <p:anim calcmode="lin" valueType="num">
                                      <p:cBhvr additive="base">
                                        <p:cTn dur="1000"/>
                                        <p:tgtEl>
                                          <p:spTgt spid="3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18"/>
                                        </p:tgtEl>
                                        <p:attrNameLst>
                                          <p:attrName>style.visibility</p:attrName>
                                        </p:attrNameLst>
                                      </p:cBhvr>
                                      <p:to>
                                        <p:strVal val="visible"/>
                                      </p:to>
                                    </p:set>
                                    <p:anim calcmode="lin" valueType="num">
                                      <p:cBhvr additive="base">
                                        <p:cTn dur="1000"/>
                                        <p:tgtEl>
                                          <p:spTgt spid="3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0"/>
                                        </p:tgtEl>
                                        <p:attrNameLst>
                                          <p:attrName>style.visibility</p:attrName>
                                        </p:attrNameLst>
                                      </p:cBhvr>
                                      <p:to>
                                        <p:strVal val="visible"/>
                                      </p:to>
                                    </p:set>
                                    <p:anim calcmode="lin" valueType="num">
                                      <p:cBhvr additive="base">
                                        <p:cTn dur="1000"/>
                                        <p:tgtEl>
                                          <p:spTgt spid="32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58"/>
                                        </p:tgtEl>
                                        <p:attrNameLst>
                                          <p:attrName>style.visibility</p:attrName>
                                        </p:attrNameLst>
                                      </p:cBhvr>
                                      <p:to>
                                        <p:strVal val="visible"/>
                                      </p:to>
                                    </p:set>
                                    <p:anim calcmode="lin" valueType="num">
                                      <p:cBhvr additive="base">
                                        <p:cTn dur="1000"/>
                                        <p:tgtEl>
                                          <p:spTgt spid="32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65"/>
                                        </p:tgtEl>
                                        <p:attrNameLst>
                                          <p:attrName>style.visibility</p:attrName>
                                        </p:attrNameLst>
                                      </p:cBhvr>
                                      <p:to>
                                        <p:strVal val="visible"/>
                                      </p:to>
                                    </p:set>
                                    <p:anim calcmode="lin" valueType="num">
                                      <p:cBhvr additive="base">
                                        <p:cTn dur="1000"/>
                                        <p:tgtEl>
                                          <p:spTgt spid="3265"/>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3210"/>
                                        </p:tgtEl>
                                        <p:attrNameLst>
                                          <p:attrName>style.visibility</p:attrName>
                                        </p:attrNameLst>
                                      </p:cBhvr>
                                      <p:to>
                                        <p:strVal val="visible"/>
                                      </p:to>
                                    </p:set>
                                    <p:anim calcmode="lin" valueType="num">
                                      <p:cBhvr additive="base">
                                        <p:cTn dur="1000"/>
                                        <p:tgtEl>
                                          <p:spTgt spid="3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2"/>
                                        </p:tgtEl>
                                        <p:attrNameLst>
                                          <p:attrName>style.visibility</p:attrName>
                                        </p:attrNameLst>
                                      </p:cBhvr>
                                      <p:to>
                                        <p:strVal val="visible"/>
                                      </p:to>
                                    </p:set>
                                    <p:anim calcmode="lin" valueType="num">
                                      <p:cBhvr additive="base">
                                        <p:cTn dur="1000"/>
                                        <p:tgtEl>
                                          <p:spTgt spid="3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3"/>
                                        </p:tgtEl>
                                        <p:attrNameLst>
                                          <p:attrName>style.visibility</p:attrName>
                                        </p:attrNameLst>
                                      </p:cBhvr>
                                      <p:to>
                                        <p:strVal val="visible"/>
                                      </p:to>
                                    </p:set>
                                    <p:anim calcmode="lin" valueType="num">
                                      <p:cBhvr additive="base">
                                        <p:cTn dur="1000"/>
                                        <p:tgtEl>
                                          <p:spTgt spid="3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5"/>
                                        </p:tgtEl>
                                        <p:attrNameLst>
                                          <p:attrName>style.visibility</p:attrName>
                                        </p:attrNameLst>
                                      </p:cBhvr>
                                      <p:to>
                                        <p:strVal val="visible"/>
                                      </p:to>
                                    </p:set>
                                    <p:anim calcmode="lin" valueType="num">
                                      <p:cBhvr additive="base">
                                        <p:cTn dur="1000"/>
                                        <p:tgtEl>
                                          <p:spTgt spid="3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7"/>
                                        </p:tgtEl>
                                        <p:attrNameLst>
                                          <p:attrName>style.visibility</p:attrName>
                                        </p:attrNameLst>
                                      </p:cBhvr>
                                      <p:to>
                                        <p:strVal val="visible"/>
                                      </p:to>
                                    </p:set>
                                    <p:anim calcmode="lin" valueType="num">
                                      <p:cBhvr additive="base">
                                        <p:cTn dur="1000"/>
                                        <p:tgtEl>
                                          <p:spTgt spid="32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19"/>
                                        </p:tgtEl>
                                        <p:attrNameLst>
                                          <p:attrName>style.visibility</p:attrName>
                                        </p:attrNameLst>
                                      </p:cBhvr>
                                      <p:to>
                                        <p:strVal val="visible"/>
                                      </p:to>
                                    </p:set>
                                    <p:anim calcmode="lin" valueType="num">
                                      <p:cBhvr additive="base">
                                        <p:cTn dur="1000"/>
                                        <p:tgtEl>
                                          <p:spTgt spid="32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20"/>
                                        </p:tgtEl>
                                        <p:attrNameLst>
                                          <p:attrName>style.visibility</p:attrName>
                                        </p:attrNameLst>
                                      </p:cBhvr>
                                      <p:to>
                                        <p:strVal val="visible"/>
                                      </p:to>
                                    </p:set>
                                    <p:anim calcmode="lin" valueType="num">
                                      <p:cBhvr additive="base">
                                        <p:cTn dur="1000"/>
                                        <p:tgtEl>
                                          <p:spTgt spid="32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35"/>
                                        </p:tgtEl>
                                        <p:attrNameLst>
                                          <p:attrName>style.visibility</p:attrName>
                                        </p:attrNameLst>
                                      </p:cBhvr>
                                      <p:to>
                                        <p:strVal val="visible"/>
                                      </p:to>
                                    </p:set>
                                    <p:anim calcmode="lin" valueType="num">
                                      <p:cBhvr additive="base">
                                        <p:cTn dur="1000"/>
                                        <p:tgtEl>
                                          <p:spTgt spid="3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287"/>
                                        </p:tgtEl>
                                        <p:attrNameLst>
                                          <p:attrName>style.visibility</p:attrName>
                                        </p:attrNameLst>
                                      </p:cBhvr>
                                      <p:to>
                                        <p:strVal val="visible"/>
                                      </p:to>
                                    </p:set>
                                    <p:anim calcmode="lin" valueType="num">
                                      <p:cBhvr additive="base">
                                        <p:cTn dur="1000"/>
                                        <p:tgtEl>
                                          <p:spTgt spid="32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8" name="Shape 3368"/>
        <p:cNvGrpSpPr/>
        <p:nvPr/>
      </p:nvGrpSpPr>
      <p:grpSpPr>
        <a:xfrm>
          <a:off x="0" y="0"/>
          <a:ext cx="0" cy="0"/>
          <a:chOff x="0" y="0"/>
          <a:chExt cx="0" cy="0"/>
        </a:xfrm>
      </p:grpSpPr>
      <p:sp>
        <p:nvSpPr>
          <p:cNvPr id="3369" name="Google Shape;3369;p7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70"/>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70"/>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70"/>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70"/>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70"/>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70"/>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70"/>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7" name="Google Shape;3377;p70"/>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8" name="Google Shape;3378;p70"/>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79" name="Google Shape;3379;p70"/>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0" name="Google Shape;3380;p70"/>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1" name="Google Shape;3381;p70"/>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382" name="Google Shape;3382;p70"/>
          <p:cNvPicPr preferRelativeResize="0"/>
          <p:nvPr/>
        </p:nvPicPr>
        <p:blipFill>
          <a:blip r:embed="rId3">
            <a:alphaModFix/>
          </a:blip>
          <a:stretch>
            <a:fillRect/>
          </a:stretch>
        </p:blipFill>
        <p:spPr>
          <a:xfrm>
            <a:off x="0" y="-7620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6" name="Shape 3386"/>
        <p:cNvGrpSpPr/>
        <p:nvPr/>
      </p:nvGrpSpPr>
      <p:grpSpPr>
        <a:xfrm>
          <a:off x="0" y="0"/>
          <a:ext cx="0" cy="0"/>
          <a:chOff x="0" y="0"/>
          <a:chExt cx="0" cy="0"/>
        </a:xfrm>
      </p:grpSpPr>
      <p:sp>
        <p:nvSpPr>
          <p:cNvPr id="3387" name="Google Shape;3387;p7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71"/>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71"/>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71"/>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71"/>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71"/>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71"/>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71"/>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5" name="Google Shape;3395;p71"/>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6" name="Google Shape;3396;p71"/>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7" name="Google Shape;3397;p71"/>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8" name="Google Shape;3398;p71"/>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99" name="Google Shape;3399;p71"/>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00" name="Google Shape;3400;p7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72"/>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72"/>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72"/>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72"/>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72"/>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72"/>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72"/>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72"/>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3" name="Google Shape;3413;p72"/>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4" name="Google Shape;3414;p72"/>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5" name="Google Shape;3415;p72"/>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6" name="Google Shape;3416;p72"/>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17" name="Google Shape;3417;p72"/>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18" name="Google Shape;3418;p7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9" name="Shape 2849"/>
        <p:cNvGrpSpPr/>
        <p:nvPr/>
      </p:nvGrpSpPr>
      <p:grpSpPr>
        <a:xfrm>
          <a:off x="0" y="0"/>
          <a:ext cx="0" cy="0"/>
          <a:chOff x="0" y="0"/>
          <a:chExt cx="0" cy="0"/>
        </a:xfrm>
      </p:grpSpPr>
      <p:sp>
        <p:nvSpPr>
          <p:cNvPr id="2850" name="Google Shape;2850;p55"/>
          <p:cNvSpPr txBox="1"/>
          <p:nvPr>
            <p:ph type="title"/>
          </p:nvPr>
        </p:nvSpPr>
        <p:spPr>
          <a:xfrm>
            <a:off x="4894668" y="6736"/>
            <a:ext cx="4249332" cy="99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5400"/>
              <a:t>Giới thiệu </a:t>
            </a:r>
            <a:endParaRPr sz="5400"/>
          </a:p>
        </p:txBody>
      </p:sp>
      <p:grpSp>
        <p:nvGrpSpPr>
          <p:cNvPr id="2851" name="Google Shape;2851;p55"/>
          <p:cNvGrpSpPr/>
          <p:nvPr/>
        </p:nvGrpSpPr>
        <p:grpSpPr>
          <a:xfrm>
            <a:off x="2238" y="1648178"/>
            <a:ext cx="2467639" cy="3495322"/>
            <a:chOff x="1821275" y="238000"/>
            <a:chExt cx="3976000" cy="5216125"/>
          </a:xfrm>
        </p:grpSpPr>
        <p:sp>
          <p:nvSpPr>
            <p:cNvPr id="2852" name="Google Shape;2852;p55"/>
            <p:cNvSpPr/>
            <p:nvPr/>
          </p:nvSpPr>
          <p:spPr>
            <a:xfrm>
              <a:off x="3668475" y="3083600"/>
              <a:ext cx="1150450" cy="1123425"/>
            </a:xfrm>
            <a:custGeom>
              <a:rect b="b" l="l" r="r" t="t"/>
              <a:pathLst>
                <a:path extrusionOk="0" h="44937" w="46018">
                  <a:moveTo>
                    <a:pt x="10524" y="0"/>
                  </a:moveTo>
                  <a:cubicBezTo>
                    <a:pt x="7566" y="12685"/>
                    <a:pt x="4438" y="32024"/>
                    <a:pt x="1" y="44936"/>
                  </a:cubicBezTo>
                  <a:cubicBezTo>
                    <a:pt x="6966" y="44177"/>
                    <a:pt x="13774" y="43972"/>
                    <a:pt x="20669" y="43972"/>
                  </a:cubicBezTo>
                  <a:cubicBezTo>
                    <a:pt x="28754" y="43972"/>
                    <a:pt x="36958" y="44254"/>
                    <a:pt x="45676" y="44254"/>
                  </a:cubicBezTo>
                  <a:cubicBezTo>
                    <a:pt x="44766" y="34356"/>
                    <a:pt x="44880" y="18202"/>
                    <a:pt x="46017" y="8305"/>
                  </a:cubicBezTo>
                  <a:cubicBezTo>
                    <a:pt x="34357" y="4835"/>
                    <a:pt x="22526" y="2048"/>
                    <a:pt x="105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55"/>
            <p:cNvSpPr/>
            <p:nvPr/>
          </p:nvSpPr>
          <p:spPr>
            <a:xfrm>
              <a:off x="4241550" y="5152650"/>
              <a:ext cx="662700" cy="301475"/>
            </a:xfrm>
            <a:custGeom>
              <a:rect b="b" l="l" r="r" t="t"/>
              <a:pathLst>
                <a:path extrusionOk="0" h="12059" w="26508">
                  <a:moveTo>
                    <a:pt x="5689" y="0"/>
                  </a:moveTo>
                  <a:lnTo>
                    <a:pt x="2959" y="1251"/>
                  </a:lnTo>
                  <a:cubicBezTo>
                    <a:pt x="2276" y="3470"/>
                    <a:pt x="968" y="5802"/>
                    <a:pt x="342" y="9385"/>
                  </a:cubicBezTo>
                  <a:cubicBezTo>
                    <a:pt x="171" y="10125"/>
                    <a:pt x="58" y="10864"/>
                    <a:pt x="1" y="11718"/>
                  </a:cubicBezTo>
                  <a:lnTo>
                    <a:pt x="26109" y="12059"/>
                  </a:lnTo>
                  <a:cubicBezTo>
                    <a:pt x="26109" y="12059"/>
                    <a:pt x="26507" y="10921"/>
                    <a:pt x="25825" y="9385"/>
                  </a:cubicBezTo>
                  <a:cubicBezTo>
                    <a:pt x="25085" y="7622"/>
                    <a:pt x="22981" y="5347"/>
                    <a:pt x="17293" y="3697"/>
                  </a:cubicBezTo>
                  <a:cubicBezTo>
                    <a:pt x="9159" y="1365"/>
                    <a:pt x="5689" y="0"/>
                    <a:pt x="56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55"/>
            <p:cNvSpPr/>
            <p:nvPr/>
          </p:nvSpPr>
          <p:spPr>
            <a:xfrm>
              <a:off x="4241550" y="5387275"/>
              <a:ext cx="662700" cy="66850"/>
            </a:xfrm>
            <a:custGeom>
              <a:rect b="b" l="l" r="r" t="t"/>
              <a:pathLst>
                <a:path extrusionOk="0" h="2674" w="26508">
                  <a:moveTo>
                    <a:pt x="342" y="0"/>
                  </a:moveTo>
                  <a:cubicBezTo>
                    <a:pt x="171" y="740"/>
                    <a:pt x="58" y="1479"/>
                    <a:pt x="1" y="2333"/>
                  </a:cubicBezTo>
                  <a:lnTo>
                    <a:pt x="26109" y="2674"/>
                  </a:lnTo>
                  <a:cubicBezTo>
                    <a:pt x="26109" y="2674"/>
                    <a:pt x="26507" y="1536"/>
                    <a:pt x="258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55"/>
            <p:cNvSpPr/>
            <p:nvPr/>
          </p:nvSpPr>
          <p:spPr>
            <a:xfrm>
              <a:off x="3412525" y="5152650"/>
              <a:ext cx="662675" cy="301475"/>
            </a:xfrm>
            <a:custGeom>
              <a:rect b="b" l="l" r="r" t="t"/>
              <a:pathLst>
                <a:path extrusionOk="0" h="12059" w="26507">
                  <a:moveTo>
                    <a:pt x="20819" y="0"/>
                  </a:moveTo>
                  <a:cubicBezTo>
                    <a:pt x="20819" y="0"/>
                    <a:pt x="17292" y="1365"/>
                    <a:pt x="9158" y="3697"/>
                  </a:cubicBezTo>
                  <a:cubicBezTo>
                    <a:pt x="3527" y="5347"/>
                    <a:pt x="1422" y="7622"/>
                    <a:pt x="626" y="9385"/>
                  </a:cubicBezTo>
                  <a:cubicBezTo>
                    <a:pt x="0" y="10921"/>
                    <a:pt x="398" y="12059"/>
                    <a:pt x="398" y="12059"/>
                  </a:cubicBezTo>
                  <a:lnTo>
                    <a:pt x="26507" y="11718"/>
                  </a:lnTo>
                  <a:cubicBezTo>
                    <a:pt x="26393" y="10864"/>
                    <a:pt x="26279" y="10125"/>
                    <a:pt x="26166" y="9385"/>
                  </a:cubicBezTo>
                  <a:cubicBezTo>
                    <a:pt x="25483" y="5802"/>
                    <a:pt x="24232" y="3470"/>
                    <a:pt x="23492" y="1251"/>
                  </a:cubicBezTo>
                  <a:lnTo>
                    <a:pt x="208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55"/>
            <p:cNvSpPr/>
            <p:nvPr/>
          </p:nvSpPr>
          <p:spPr>
            <a:xfrm>
              <a:off x="3412525" y="5387275"/>
              <a:ext cx="662675" cy="66850"/>
            </a:xfrm>
            <a:custGeom>
              <a:rect b="b" l="l" r="r" t="t"/>
              <a:pathLst>
                <a:path extrusionOk="0" h="2674" w="26507">
                  <a:moveTo>
                    <a:pt x="626" y="0"/>
                  </a:moveTo>
                  <a:cubicBezTo>
                    <a:pt x="0" y="1536"/>
                    <a:pt x="398" y="2674"/>
                    <a:pt x="398" y="2674"/>
                  </a:cubicBezTo>
                  <a:lnTo>
                    <a:pt x="26507" y="2333"/>
                  </a:lnTo>
                  <a:cubicBezTo>
                    <a:pt x="26393" y="1479"/>
                    <a:pt x="26279" y="740"/>
                    <a:pt x="261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55"/>
            <p:cNvSpPr/>
            <p:nvPr/>
          </p:nvSpPr>
          <p:spPr>
            <a:xfrm>
              <a:off x="3731050" y="2728075"/>
              <a:ext cx="1066550" cy="2507075"/>
            </a:xfrm>
            <a:custGeom>
              <a:rect b="b" l="l" r="r" t="t"/>
              <a:pathLst>
                <a:path extrusionOk="0" h="100283" w="42662">
                  <a:moveTo>
                    <a:pt x="4153" y="1"/>
                  </a:moveTo>
                  <a:lnTo>
                    <a:pt x="1" y="99372"/>
                  </a:lnTo>
                  <a:lnTo>
                    <a:pt x="12059" y="99998"/>
                  </a:lnTo>
                  <a:lnTo>
                    <a:pt x="23094" y="26621"/>
                  </a:lnTo>
                  <a:lnTo>
                    <a:pt x="22184" y="100282"/>
                  </a:lnTo>
                  <a:lnTo>
                    <a:pt x="35836" y="99941"/>
                  </a:lnTo>
                  <a:lnTo>
                    <a:pt x="42661" y="2049"/>
                  </a:lnTo>
                  <a:lnTo>
                    <a:pt x="415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55"/>
            <p:cNvSpPr/>
            <p:nvPr/>
          </p:nvSpPr>
          <p:spPr>
            <a:xfrm>
              <a:off x="4645425" y="1725550"/>
              <a:ext cx="942825" cy="1241925"/>
            </a:xfrm>
            <a:custGeom>
              <a:rect b="b" l="l" r="r" t="t"/>
              <a:pathLst>
                <a:path extrusionOk="0" h="49677" w="37713">
                  <a:moveTo>
                    <a:pt x="1650" y="1"/>
                  </a:moveTo>
                  <a:lnTo>
                    <a:pt x="57" y="10410"/>
                  </a:lnTo>
                  <a:lnTo>
                    <a:pt x="0" y="10410"/>
                  </a:lnTo>
                  <a:lnTo>
                    <a:pt x="1024" y="26052"/>
                  </a:lnTo>
                  <a:cubicBezTo>
                    <a:pt x="1024" y="26052"/>
                    <a:pt x="5916" y="47269"/>
                    <a:pt x="11092" y="49430"/>
                  </a:cubicBezTo>
                  <a:cubicBezTo>
                    <a:pt x="11487" y="49600"/>
                    <a:pt x="12067" y="49676"/>
                    <a:pt x="12790" y="49676"/>
                  </a:cubicBezTo>
                  <a:cubicBezTo>
                    <a:pt x="19348" y="49676"/>
                    <a:pt x="37712" y="43401"/>
                    <a:pt x="37712" y="43401"/>
                  </a:cubicBezTo>
                  <a:lnTo>
                    <a:pt x="36062" y="29294"/>
                  </a:lnTo>
                  <a:lnTo>
                    <a:pt x="16552" y="30489"/>
                  </a:lnTo>
                  <a:cubicBezTo>
                    <a:pt x="16552" y="30489"/>
                    <a:pt x="10352" y="8931"/>
                    <a:pt x="7850" y="4722"/>
                  </a:cubicBezTo>
                  <a:cubicBezTo>
                    <a:pt x="6143" y="1878"/>
                    <a:pt x="1650" y="1"/>
                    <a:pt x="16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55"/>
            <p:cNvSpPr/>
            <p:nvPr/>
          </p:nvSpPr>
          <p:spPr>
            <a:xfrm>
              <a:off x="5630875" y="2273150"/>
              <a:ext cx="166400" cy="177650"/>
            </a:xfrm>
            <a:custGeom>
              <a:rect b="b" l="l" r="r" t="t"/>
              <a:pathLst>
                <a:path extrusionOk="0" h="7106" w="6656">
                  <a:moveTo>
                    <a:pt x="4967" y="0"/>
                  </a:moveTo>
                  <a:cubicBezTo>
                    <a:pt x="3736" y="0"/>
                    <a:pt x="0" y="4262"/>
                    <a:pt x="0" y="4262"/>
                  </a:cubicBezTo>
                  <a:lnTo>
                    <a:pt x="1934" y="7106"/>
                  </a:lnTo>
                  <a:cubicBezTo>
                    <a:pt x="1934" y="7106"/>
                    <a:pt x="6656" y="1759"/>
                    <a:pt x="5234" y="110"/>
                  </a:cubicBezTo>
                  <a:cubicBezTo>
                    <a:pt x="5168" y="35"/>
                    <a:pt x="5077" y="0"/>
                    <a:pt x="4967"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55"/>
            <p:cNvSpPr/>
            <p:nvPr/>
          </p:nvSpPr>
          <p:spPr>
            <a:xfrm>
              <a:off x="5003775" y="2058300"/>
              <a:ext cx="718125" cy="957050"/>
            </a:xfrm>
            <a:custGeom>
              <a:rect b="b" l="l" r="r" t="t"/>
              <a:pathLst>
                <a:path extrusionOk="0" h="38282" w="28725">
                  <a:moveTo>
                    <a:pt x="3583" y="1"/>
                  </a:moveTo>
                  <a:lnTo>
                    <a:pt x="0" y="35779"/>
                  </a:lnTo>
                  <a:lnTo>
                    <a:pt x="25084" y="38282"/>
                  </a:lnTo>
                  <a:lnTo>
                    <a:pt x="28725" y="2560"/>
                  </a:lnTo>
                  <a:lnTo>
                    <a:pt x="35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55"/>
            <p:cNvSpPr/>
            <p:nvPr/>
          </p:nvSpPr>
          <p:spPr>
            <a:xfrm>
              <a:off x="5060650" y="2103825"/>
              <a:ext cx="610075" cy="820525"/>
            </a:xfrm>
            <a:custGeom>
              <a:rect b="b" l="l" r="r" t="t"/>
              <a:pathLst>
                <a:path extrusionOk="0" h="32821" w="24403">
                  <a:moveTo>
                    <a:pt x="3072" y="0"/>
                  </a:moveTo>
                  <a:lnTo>
                    <a:pt x="0" y="30659"/>
                  </a:lnTo>
                  <a:lnTo>
                    <a:pt x="21274" y="32820"/>
                  </a:lnTo>
                  <a:lnTo>
                    <a:pt x="24402" y="2161"/>
                  </a:lnTo>
                  <a:lnTo>
                    <a:pt x="307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55"/>
            <p:cNvSpPr/>
            <p:nvPr/>
          </p:nvSpPr>
          <p:spPr>
            <a:xfrm>
              <a:off x="5261150" y="2041125"/>
              <a:ext cx="280150" cy="116750"/>
            </a:xfrm>
            <a:custGeom>
              <a:rect b="b" l="l" r="r" t="t"/>
              <a:pathLst>
                <a:path extrusionOk="0" h="4670" w="11206">
                  <a:moveTo>
                    <a:pt x="2758" y="0"/>
                  </a:moveTo>
                  <a:cubicBezTo>
                    <a:pt x="1960" y="0"/>
                    <a:pt x="1233" y="448"/>
                    <a:pt x="911" y="1200"/>
                  </a:cubicBezTo>
                  <a:lnTo>
                    <a:pt x="0" y="3532"/>
                  </a:lnTo>
                  <a:lnTo>
                    <a:pt x="11206" y="4669"/>
                  </a:lnTo>
                  <a:lnTo>
                    <a:pt x="10751" y="2167"/>
                  </a:lnTo>
                  <a:cubicBezTo>
                    <a:pt x="10580" y="1370"/>
                    <a:pt x="9898" y="745"/>
                    <a:pt x="9045" y="631"/>
                  </a:cubicBezTo>
                  <a:lnTo>
                    <a:pt x="2901" y="5"/>
                  </a:lnTo>
                  <a:cubicBezTo>
                    <a:pt x="2854" y="2"/>
                    <a:pt x="2806" y="0"/>
                    <a:pt x="27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55"/>
            <p:cNvSpPr/>
            <p:nvPr/>
          </p:nvSpPr>
          <p:spPr>
            <a:xfrm>
              <a:off x="5319450" y="1998575"/>
              <a:ext cx="189150" cy="58325"/>
            </a:xfrm>
            <a:custGeom>
              <a:rect b="b" l="l" r="r" t="t"/>
              <a:pathLst>
                <a:path extrusionOk="0" h="2333" w="7566">
                  <a:moveTo>
                    <a:pt x="1" y="1"/>
                  </a:moveTo>
                  <a:lnTo>
                    <a:pt x="569" y="1707"/>
                  </a:lnTo>
                  <a:lnTo>
                    <a:pt x="6713" y="2333"/>
                  </a:lnTo>
                  <a:lnTo>
                    <a:pt x="7566" y="79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55"/>
            <p:cNvSpPr/>
            <p:nvPr/>
          </p:nvSpPr>
          <p:spPr>
            <a:xfrm>
              <a:off x="5309500" y="2217575"/>
              <a:ext cx="285850" cy="37000"/>
            </a:xfrm>
            <a:custGeom>
              <a:rect b="b" l="l" r="r" t="t"/>
              <a:pathLst>
                <a:path extrusionOk="0" h="1480" w="11434">
                  <a:moveTo>
                    <a:pt x="57" y="1"/>
                  </a:moveTo>
                  <a:lnTo>
                    <a:pt x="0" y="285"/>
                  </a:lnTo>
                  <a:lnTo>
                    <a:pt x="11433" y="1479"/>
                  </a:lnTo>
                  <a:lnTo>
                    <a:pt x="11433"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55"/>
            <p:cNvSpPr/>
            <p:nvPr/>
          </p:nvSpPr>
          <p:spPr>
            <a:xfrm>
              <a:off x="5306650" y="2250275"/>
              <a:ext cx="285850" cy="35575"/>
            </a:xfrm>
            <a:custGeom>
              <a:rect b="b" l="l" r="r" t="t"/>
              <a:pathLst>
                <a:path extrusionOk="0" h="1423" w="11434">
                  <a:moveTo>
                    <a:pt x="1" y="1"/>
                  </a:moveTo>
                  <a:lnTo>
                    <a:pt x="1" y="285"/>
                  </a:lnTo>
                  <a:lnTo>
                    <a:pt x="11377" y="1423"/>
                  </a:lnTo>
                  <a:lnTo>
                    <a:pt x="11434" y="11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55"/>
            <p:cNvSpPr/>
            <p:nvPr/>
          </p:nvSpPr>
          <p:spPr>
            <a:xfrm>
              <a:off x="5302375" y="2283000"/>
              <a:ext cx="287275" cy="36975"/>
            </a:xfrm>
            <a:custGeom>
              <a:rect b="b" l="l" r="r" t="t"/>
              <a:pathLst>
                <a:path extrusionOk="0" h="1479" w="11491">
                  <a:moveTo>
                    <a:pt x="58" y="0"/>
                  </a:moveTo>
                  <a:lnTo>
                    <a:pt x="1" y="284"/>
                  </a:lnTo>
                  <a:lnTo>
                    <a:pt x="11434" y="1479"/>
                  </a:lnTo>
                  <a:lnTo>
                    <a:pt x="11491" y="1138"/>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55"/>
            <p:cNvSpPr/>
            <p:nvPr/>
          </p:nvSpPr>
          <p:spPr>
            <a:xfrm>
              <a:off x="5299550" y="2314275"/>
              <a:ext cx="285850" cy="37000"/>
            </a:xfrm>
            <a:custGeom>
              <a:rect b="b" l="l" r="r" t="t"/>
              <a:pathLst>
                <a:path extrusionOk="0" h="1480" w="11434">
                  <a:moveTo>
                    <a:pt x="57" y="0"/>
                  </a:moveTo>
                  <a:lnTo>
                    <a:pt x="0" y="342"/>
                  </a:lnTo>
                  <a:lnTo>
                    <a:pt x="11433" y="1479"/>
                  </a:lnTo>
                  <a:lnTo>
                    <a:pt x="11433" y="1195"/>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55"/>
            <p:cNvSpPr/>
            <p:nvPr/>
          </p:nvSpPr>
          <p:spPr>
            <a:xfrm>
              <a:off x="5181525" y="2209050"/>
              <a:ext cx="108100" cy="112350"/>
            </a:xfrm>
            <a:custGeom>
              <a:rect b="b" l="l" r="r" t="t"/>
              <a:pathLst>
                <a:path extrusionOk="0" fill="none" h="4494" w="4324">
                  <a:moveTo>
                    <a:pt x="0" y="4096"/>
                  </a:moveTo>
                  <a:lnTo>
                    <a:pt x="398" y="0"/>
                  </a:lnTo>
                  <a:lnTo>
                    <a:pt x="4323" y="398"/>
                  </a:lnTo>
                  <a:lnTo>
                    <a:pt x="3925" y="4494"/>
                  </a:lnTo>
                  <a:close/>
                </a:path>
              </a:pathLst>
            </a:custGeom>
            <a:noFill/>
            <a:ln cap="flat" cmpd="sng" w="9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55"/>
            <p:cNvSpPr/>
            <p:nvPr/>
          </p:nvSpPr>
          <p:spPr>
            <a:xfrm>
              <a:off x="5236975" y="2362625"/>
              <a:ext cx="344150" cy="42675"/>
            </a:xfrm>
            <a:custGeom>
              <a:rect b="b" l="l" r="r" t="t"/>
              <a:pathLst>
                <a:path extrusionOk="0" h="1707" w="13766">
                  <a:moveTo>
                    <a:pt x="0" y="0"/>
                  </a:moveTo>
                  <a:lnTo>
                    <a:pt x="0" y="342"/>
                  </a:lnTo>
                  <a:lnTo>
                    <a:pt x="13709" y="1707"/>
                  </a:lnTo>
                  <a:lnTo>
                    <a:pt x="13766" y="142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55"/>
            <p:cNvSpPr/>
            <p:nvPr/>
          </p:nvSpPr>
          <p:spPr>
            <a:xfrm>
              <a:off x="5174400" y="2389650"/>
              <a:ext cx="402450" cy="48375"/>
            </a:xfrm>
            <a:custGeom>
              <a:rect b="b" l="l" r="r" t="t"/>
              <a:pathLst>
                <a:path extrusionOk="0" h="1935" w="16098">
                  <a:moveTo>
                    <a:pt x="58" y="0"/>
                  </a:moveTo>
                  <a:lnTo>
                    <a:pt x="1" y="341"/>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55"/>
            <p:cNvSpPr/>
            <p:nvPr/>
          </p:nvSpPr>
          <p:spPr>
            <a:xfrm>
              <a:off x="5171550" y="2422350"/>
              <a:ext cx="402475" cy="48375"/>
            </a:xfrm>
            <a:custGeom>
              <a:rect b="b" l="l" r="r" t="t"/>
              <a:pathLst>
                <a:path extrusionOk="0" h="1935" w="16099">
                  <a:moveTo>
                    <a:pt x="58" y="0"/>
                  </a:moveTo>
                  <a:lnTo>
                    <a:pt x="1" y="342"/>
                  </a:lnTo>
                  <a:lnTo>
                    <a:pt x="16098" y="1934"/>
                  </a:lnTo>
                  <a:lnTo>
                    <a:pt x="16098" y="1650"/>
                  </a:lnTo>
                  <a:lnTo>
                    <a:pt x="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55"/>
            <p:cNvSpPr/>
            <p:nvPr/>
          </p:nvSpPr>
          <p:spPr>
            <a:xfrm>
              <a:off x="5168725" y="2455050"/>
              <a:ext cx="402450" cy="48375"/>
            </a:xfrm>
            <a:custGeom>
              <a:rect b="b" l="l" r="r" t="t"/>
              <a:pathLst>
                <a:path extrusionOk="0" h="1935" w="16098">
                  <a:moveTo>
                    <a:pt x="0" y="1"/>
                  </a:moveTo>
                  <a:lnTo>
                    <a:pt x="0" y="342"/>
                  </a:lnTo>
                  <a:lnTo>
                    <a:pt x="16041" y="1935"/>
                  </a:lnTo>
                  <a:lnTo>
                    <a:pt x="16097" y="1650"/>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55"/>
            <p:cNvSpPr/>
            <p:nvPr/>
          </p:nvSpPr>
          <p:spPr>
            <a:xfrm>
              <a:off x="5204275" y="2655550"/>
              <a:ext cx="344150" cy="42700"/>
            </a:xfrm>
            <a:custGeom>
              <a:rect b="b" l="l" r="r" t="t"/>
              <a:pathLst>
                <a:path extrusionOk="0" h="1708" w="13766">
                  <a:moveTo>
                    <a:pt x="0" y="1"/>
                  </a:moveTo>
                  <a:lnTo>
                    <a:pt x="0" y="342"/>
                  </a:lnTo>
                  <a:lnTo>
                    <a:pt x="13708" y="1707"/>
                  </a:lnTo>
                  <a:lnTo>
                    <a:pt x="13765" y="1423"/>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55"/>
            <p:cNvSpPr/>
            <p:nvPr/>
          </p:nvSpPr>
          <p:spPr>
            <a:xfrm>
              <a:off x="5141700" y="2682575"/>
              <a:ext cx="402450" cy="49800"/>
            </a:xfrm>
            <a:custGeom>
              <a:rect b="b" l="l" r="r" t="t"/>
              <a:pathLst>
                <a:path extrusionOk="0" h="1992" w="16098">
                  <a:moveTo>
                    <a:pt x="57" y="1"/>
                  </a:moveTo>
                  <a:lnTo>
                    <a:pt x="0" y="342"/>
                  </a:lnTo>
                  <a:lnTo>
                    <a:pt x="16098" y="1991"/>
                  </a:lnTo>
                  <a:lnTo>
                    <a:pt x="16098" y="1650"/>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55"/>
            <p:cNvSpPr/>
            <p:nvPr/>
          </p:nvSpPr>
          <p:spPr>
            <a:xfrm>
              <a:off x="5138850" y="2715275"/>
              <a:ext cx="402450" cy="49800"/>
            </a:xfrm>
            <a:custGeom>
              <a:rect b="b" l="l" r="r" t="t"/>
              <a:pathLst>
                <a:path extrusionOk="0" h="1992" w="16098">
                  <a:moveTo>
                    <a:pt x="58" y="1"/>
                  </a:moveTo>
                  <a:lnTo>
                    <a:pt x="1" y="342"/>
                  </a:lnTo>
                  <a:lnTo>
                    <a:pt x="16098" y="1992"/>
                  </a:lnTo>
                  <a:lnTo>
                    <a:pt x="16098" y="1650"/>
                  </a:lnTo>
                  <a:lnTo>
                    <a:pt x="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55"/>
            <p:cNvSpPr/>
            <p:nvPr/>
          </p:nvSpPr>
          <p:spPr>
            <a:xfrm>
              <a:off x="5134600" y="2748000"/>
              <a:ext cx="402450" cy="48375"/>
            </a:xfrm>
            <a:custGeom>
              <a:rect b="b" l="l" r="r" t="t"/>
              <a:pathLst>
                <a:path extrusionOk="0" h="1935" w="16098">
                  <a:moveTo>
                    <a:pt x="57" y="0"/>
                  </a:moveTo>
                  <a:lnTo>
                    <a:pt x="0" y="341"/>
                  </a:lnTo>
                  <a:lnTo>
                    <a:pt x="16097" y="1934"/>
                  </a:lnTo>
                  <a:lnTo>
                    <a:pt x="16097" y="1593"/>
                  </a:lnTo>
                  <a:lnTo>
                    <a:pt x="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55"/>
            <p:cNvSpPr/>
            <p:nvPr/>
          </p:nvSpPr>
          <p:spPr>
            <a:xfrm>
              <a:off x="5279625" y="2519050"/>
              <a:ext cx="285850" cy="37000"/>
            </a:xfrm>
            <a:custGeom>
              <a:rect b="b" l="l" r="r" t="t"/>
              <a:pathLst>
                <a:path extrusionOk="0" h="1480" w="11434">
                  <a:moveTo>
                    <a:pt x="1" y="0"/>
                  </a:moveTo>
                  <a:lnTo>
                    <a:pt x="1" y="342"/>
                  </a:lnTo>
                  <a:lnTo>
                    <a:pt x="11377" y="1479"/>
                  </a:lnTo>
                  <a:lnTo>
                    <a:pt x="11434" y="1195"/>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55"/>
            <p:cNvSpPr/>
            <p:nvPr/>
          </p:nvSpPr>
          <p:spPr>
            <a:xfrm>
              <a:off x="5275375" y="2551750"/>
              <a:ext cx="287275" cy="37000"/>
            </a:xfrm>
            <a:custGeom>
              <a:rect b="b" l="l" r="r" t="t"/>
              <a:pathLst>
                <a:path extrusionOk="0" h="1480" w="11491">
                  <a:moveTo>
                    <a:pt x="57" y="1"/>
                  </a:moveTo>
                  <a:lnTo>
                    <a:pt x="0" y="342"/>
                  </a:lnTo>
                  <a:lnTo>
                    <a:pt x="11433" y="1479"/>
                  </a:lnTo>
                  <a:lnTo>
                    <a:pt x="11490"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55"/>
            <p:cNvSpPr/>
            <p:nvPr/>
          </p:nvSpPr>
          <p:spPr>
            <a:xfrm>
              <a:off x="5272525" y="2584450"/>
              <a:ext cx="285850" cy="37000"/>
            </a:xfrm>
            <a:custGeom>
              <a:rect b="b" l="l" r="r" t="t"/>
              <a:pathLst>
                <a:path extrusionOk="0" h="1480" w="11434">
                  <a:moveTo>
                    <a:pt x="57" y="1"/>
                  </a:moveTo>
                  <a:lnTo>
                    <a:pt x="0" y="342"/>
                  </a:lnTo>
                  <a:lnTo>
                    <a:pt x="11434" y="1480"/>
                  </a:lnTo>
                  <a:lnTo>
                    <a:pt x="11434" y="1138"/>
                  </a:ln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55"/>
            <p:cNvSpPr/>
            <p:nvPr/>
          </p:nvSpPr>
          <p:spPr>
            <a:xfrm>
              <a:off x="5269675" y="2617175"/>
              <a:ext cx="285850" cy="36975"/>
            </a:xfrm>
            <a:custGeom>
              <a:rect b="b" l="l" r="r" t="t"/>
              <a:pathLst>
                <a:path extrusionOk="0" h="1479" w="11434">
                  <a:moveTo>
                    <a:pt x="1" y="0"/>
                  </a:moveTo>
                  <a:lnTo>
                    <a:pt x="1" y="341"/>
                  </a:lnTo>
                  <a:lnTo>
                    <a:pt x="11377" y="1479"/>
                  </a:lnTo>
                  <a:lnTo>
                    <a:pt x="11434" y="1138"/>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55"/>
            <p:cNvSpPr/>
            <p:nvPr/>
          </p:nvSpPr>
          <p:spPr>
            <a:xfrm>
              <a:off x="5151650" y="2511925"/>
              <a:ext cx="108100" cy="110950"/>
            </a:xfrm>
            <a:custGeom>
              <a:rect b="b" l="l" r="r" t="t"/>
              <a:pathLst>
                <a:path extrusionOk="0" fill="none" h="4438" w="4324">
                  <a:moveTo>
                    <a:pt x="1" y="4039"/>
                  </a:moveTo>
                  <a:lnTo>
                    <a:pt x="399" y="1"/>
                  </a:lnTo>
                  <a:lnTo>
                    <a:pt x="4324" y="399"/>
                  </a:lnTo>
                  <a:lnTo>
                    <a:pt x="3869" y="4438"/>
                  </a:lnTo>
                  <a:close/>
                </a:path>
              </a:pathLst>
            </a:custGeom>
            <a:noFill/>
            <a:ln cap="flat" cmpd="sng" w="9525">
              <a:solidFill>
                <a:schemeClr val="dk1"/>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55"/>
            <p:cNvSpPr/>
            <p:nvPr/>
          </p:nvSpPr>
          <p:spPr>
            <a:xfrm>
              <a:off x="5591050" y="2379400"/>
              <a:ext cx="176375" cy="128550"/>
            </a:xfrm>
            <a:custGeom>
              <a:rect b="b" l="l" r="r" t="t"/>
              <a:pathLst>
                <a:path extrusionOk="0" h="5142" w="7055">
                  <a:moveTo>
                    <a:pt x="5893" y="1"/>
                  </a:moveTo>
                  <a:cubicBezTo>
                    <a:pt x="5597" y="1"/>
                    <a:pt x="5302" y="149"/>
                    <a:pt x="5006" y="296"/>
                  </a:cubicBezTo>
                  <a:cubicBezTo>
                    <a:pt x="3869" y="865"/>
                    <a:pt x="2845" y="1491"/>
                    <a:pt x="1821" y="2230"/>
                  </a:cubicBezTo>
                  <a:cubicBezTo>
                    <a:pt x="683" y="3027"/>
                    <a:pt x="285" y="3197"/>
                    <a:pt x="115" y="3595"/>
                  </a:cubicBezTo>
                  <a:cubicBezTo>
                    <a:pt x="1" y="3994"/>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5"/>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55"/>
            <p:cNvSpPr/>
            <p:nvPr/>
          </p:nvSpPr>
          <p:spPr>
            <a:xfrm>
              <a:off x="5591050" y="2443400"/>
              <a:ext cx="176375" cy="128550"/>
            </a:xfrm>
            <a:custGeom>
              <a:rect b="b" l="l" r="r" t="t"/>
              <a:pathLst>
                <a:path extrusionOk="0" h="5142" w="7055">
                  <a:moveTo>
                    <a:pt x="5893" y="0"/>
                  </a:moveTo>
                  <a:cubicBezTo>
                    <a:pt x="5597" y="0"/>
                    <a:pt x="5302" y="148"/>
                    <a:pt x="5006" y="296"/>
                  </a:cubicBezTo>
                  <a:cubicBezTo>
                    <a:pt x="3869" y="865"/>
                    <a:pt x="2845" y="1547"/>
                    <a:pt x="1821" y="2230"/>
                  </a:cubicBezTo>
                  <a:cubicBezTo>
                    <a:pt x="683" y="3026"/>
                    <a:pt x="285" y="3254"/>
                    <a:pt x="115" y="3652"/>
                  </a:cubicBezTo>
                  <a:cubicBezTo>
                    <a:pt x="1" y="4050"/>
                    <a:pt x="1" y="4505"/>
                    <a:pt x="285" y="4790"/>
                  </a:cubicBezTo>
                  <a:cubicBezTo>
                    <a:pt x="542" y="5047"/>
                    <a:pt x="892" y="5141"/>
                    <a:pt x="1267" y="5141"/>
                  </a:cubicBezTo>
                  <a:cubicBezTo>
                    <a:pt x="1721" y="5141"/>
                    <a:pt x="2212" y="5002"/>
                    <a:pt x="2617" y="4846"/>
                  </a:cubicBezTo>
                  <a:cubicBezTo>
                    <a:pt x="4267" y="4278"/>
                    <a:pt x="6087" y="3538"/>
                    <a:pt x="6770" y="2002"/>
                  </a:cubicBezTo>
                  <a:cubicBezTo>
                    <a:pt x="6940" y="1661"/>
                    <a:pt x="7054" y="1206"/>
                    <a:pt x="6940" y="808"/>
                  </a:cubicBezTo>
                  <a:cubicBezTo>
                    <a:pt x="6827" y="410"/>
                    <a:pt x="6485" y="68"/>
                    <a:pt x="6030" y="12"/>
                  </a:cubicBezTo>
                  <a:cubicBezTo>
                    <a:pt x="5984" y="4"/>
                    <a:pt x="5939" y="0"/>
                    <a:pt x="58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55"/>
            <p:cNvSpPr/>
            <p:nvPr/>
          </p:nvSpPr>
          <p:spPr>
            <a:xfrm>
              <a:off x="5591050" y="2507675"/>
              <a:ext cx="176375" cy="129675"/>
            </a:xfrm>
            <a:custGeom>
              <a:rect b="b" l="l" r="r" t="t"/>
              <a:pathLst>
                <a:path extrusionOk="0" h="5187" w="7055">
                  <a:moveTo>
                    <a:pt x="6030" y="0"/>
                  </a:moveTo>
                  <a:cubicBezTo>
                    <a:pt x="5689" y="0"/>
                    <a:pt x="5348" y="171"/>
                    <a:pt x="5006" y="342"/>
                  </a:cubicBezTo>
                  <a:cubicBezTo>
                    <a:pt x="3869" y="910"/>
                    <a:pt x="2845" y="1536"/>
                    <a:pt x="1821" y="2275"/>
                  </a:cubicBezTo>
                  <a:cubicBezTo>
                    <a:pt x="683" y="3072"/>
                    <a:pt x="285" y="3242"/>
                    <a:pt x="115" y="3641"/>
                  </a:cubicBezTo>
                  <a:cubicBezTo>
                    <a:pt x="1" y="4039"/>
                    <a:pt x="1" y="4494"/>
                    <a:pt x="285" y="4835"/>
                  </a:cubicBezTo>
                  <a:cubicBezTo>
                    <a:pt x="542" y="5092"/>
                    <a:pt x="892" y="5187"/>
                    <a:pt x="1267" y="5187"/>
                  </a:cubicBezTo>
                  <a:cubicBezTo>
                    <a:pt x="1721" y="5187"/>
                    <a:pt x="2212" y="5048"/>
                    <a:pt x="2617" y="4892"/>
                  </a:cubicBezTo>
                  <a:cubicBezTo>
                    <a:pt x="4267" y="4266"/>
                    <a:pt x="6087" y="3527"/>
                    <a:pt x="6770" y="2048"/>
                  </a:cubicBezTo>
                  <a:cubicBezTo>
                    <a:pt x="6940" y="1650"/>
                    <a:pt x="7054" y="1252"/>
                    <a:pt x="6940" y="853"/>
                  </a:cubicBezTo>
                  <a:cubicBezTo>
                    <a:pt x="6827" y="455"/>
                    <a:pt x="6485" y="57"/>
                    <a:pt x="603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55"/>
            <p:cNvSpPr/>
            <p:nvPr/>
          </p:nvSpPr>
          <p:spPr>
            <a:xfrm>
              <a:off x="5591050" y="2572800"/>
              <a:ext cx="176375" cy="128550"/>
            </a:xfrm>
            <a:custGeom>
              <a:rect b="b" l="l" r="r" t="t"/>
              <a:pathLst>
                <a:path extrusionOk="0" h="5142" w="7055">
                  <a:moveTo>
                    <a:pt x="5893" y="1"/>
                  </a:moveTo>
                  <a:cubicBezTo>
                    <a:pt x="5597" y="1"/>
                    <a:pt x="5302" y="148"/>
                    <a:pt x="5006" y="296"/>
                  </a:cubicBezTo>
                  <a:cubicBezTo>
                    <a:pt x="3869" y="865"/>
                    <a:pt x="2845" y="1491"/>
                    <a:pt x="1821" y="2230"/>
                  </a:cubicBezTo>
                  <a:cubicBezTo>
                    <a:pt x="683" y="3026"/>
                    <a:pt x="285" y="3197"/>
                    <a:pt x="115" y="3595"/>
                  </a:cubicBezTo>
                  <a:cubicBezTo>
                    <a:pt x="1" y="3993"/>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4"/>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55"/>
            <p:cNvSpPr/>
            <p:nvPr/>
          </p:nvSpPr>
          <p:spPr>
            <a:xfrm>
              <a:off x="3915925" y="1749725"/>
              <a:ext cx="807725" cy="1168925"/>
            </a:xfrm>
            <a:custGeom>
              <a:rect b="b" l="l" r="r" t="t"/>
              <a:pathLst>
                <a:path extrusionOk="0" h="46757" w="32309">
                  <a:moveTo>
                    <a:pt x="0" y="1"/>
                  </a:moveTo>
                  <a:lnTo>
                    <a:pt x="0" y="45790"/>
                  </a:lnTo>
                  <a:lnTo>
                    <a:pt x="32308" y="46757"/>
                  </a:lnTo>
                  <a:lnTo>
                    <a:pt x="26962" y="114"/>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55"/>
            <p:cNvSpPr/>
            <p:nvPr/>
          </p:nvSpPr>
          <p:spPr>
            <a:xfrm>
              <a:off x="3886050" y="1330225"/>
              <a:ext cx="711050" cy="621475"/>
            </a:xfrm>
            <a:custGeom>
              <a:rect b="b" l="l" r="r" t="t"/>
              <a:pathLst>
                <a:path extrusionOk="0" h="24859" w="28442">
                  <a:moveTo>
                    <a:pt x="19056" y="1"/>
                  </a:moveTo>
                  <a:lnTo>
                    <a:pt x="8362" y="1423"/>
                  </a:lnTo>
                  <a:cubicBezTo>
                    <a:pt x="8362" y="1423"/>
                    <a:pt x="8305" y="2959"/>
                    <a:pt x="8078" y="4892"/>
                  </a:cubicBezTo>
                  <a:cubicBezTo>
                    <a:pt x="7736" y="7509"/>
                    <a:pt x="7111" y="12059"/>
                    <a:pt x="6144" y="12856"/>
                  </a:cubicBezTo>
                  <a:cubicBezTo>
                    <a:pt x="4665" y="14164"/>
                    <a:pt x="1" y="16894"/>
                    <a:pt x="1" y="16894"/>
                  </a:cubicBezTo>
                  <a:cubicBezTo>
                    <a:pt x="1" y="16894"/>
                    <a:pt x="14864" y="24859"/>
                    <a:pt x="16854" y="24859"/>
                  </a:cubicBezTo>
                  <a:cubicBezTo>
                    <a:pt x="16868" y="24859"/>
                    <a:pt x="16882" y="24859"/>
                    <a:pt x="16894" y="24858"/>
                  </a:cubicBezTo>
                  <a:cubicBezTo>
                    <a:pt x="18032" y="24801"/>
                    <a:pt x="28441" y="14562"/>
                    <a:pt x="28441" y="14562"/>
                  </a:cubicBezTo>
                  <a:cubicBezTo>
                    <a:pt x="28441" y="14562"/>
                    <a:pt x="21047" y="13937"/>
                    <a:pt x="20421" y="12458"/>
                  </a:cubicBezTo>
                  <a:cubicBezTo>
                    <a:pt x="20364" y="12230"/>
                    <a:pt x="20250" y="11661"/>
                    <a:pt x="20136" y="10865"/>
                  </a:cubicBezTo>
                  <a:cubicBezTo>
                    <a:pt x="19966" y="9727"/>
                    <a:pt x="19056" y="1"/>
                    <a:pt x="190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55"/>
            <p:cNvSpPr/>
            <p:nvPr/>
          </p:nvSpPr>
          <p:spPr>
            <a:xfrm>
              <a:off x="4086550" y="1330225"/>
              <a:ext cx="302925" cy="276825"/>
            </a:xfrm>
            <a:custGeom>
              <a:rect b="b" l="l" r="r" t="t"/>
              <a:pathLst>
                <a:path extrusionOk="0" h="11073" w="12117">
                  <a:moveTo>
                    <a:pt x="11036" y="1"/>
                  </a:moveTo>
                  <a:lnTo>
                    <a:pt x="342" y="1423"/>
                  </a:lnTo>
                  <a:cubicBezTo>
                    <a:pt x="342" y="1423"/>
                    <a:pt x="228" y="2959"/>
                    <a:pt x="1" y="4892"/>
                  </a:cubicBezTo>
                  <a:cubicBezTo>
                    <a:pt x="1413" y="7111"/>
                    <a:pt x="4701" y="11072"/>
                    <a:pt x="9986" y="11072"/>
                  </a:cubicBezTo>
                  <a:cubicBezTo>
                    <a:pt x="10663" y="11072"/>
                    <a:pt x="11373" y="11007"/>
                    <a:pt x="12116" y="10865"/>
                  </a:cubicBezTo>
                  <a:cubicBezTo>
                    <a:pt x="11946" y="9727"/>
                    <a:pt x="11718" y="8135"/>
                    <a:pt x="11605" y="6542"/>
                  </a:cubicBezTo>
                  <a:cubicBezTo>
                    <a:pt x="11263" y="3300"/>
                    <a:pt x="11036" y="1"/>
                    <a:pt x="11036" y="1"/>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55"/>
            <p:cNvSpPr/>
            <p:nvPr/>
          </p:nvSpPr>
          <p:spPr>
            <a:xfrm>
              <a:off x="4470500" y="1170275"/>
              <a:ext cx="199100" cy="162950"/>
            </a:xfrm>
            <a:custGeom>
              <a:rect b="b" l="l" r="r" t="t"/>
              <a:pathLst>
                <a:path extrusionOk="0" h="6518" w="7964">
                  <a:moveTo>
                    <a:pt x="4230" y="0"/>
                  </a:moveTo>
                  <a:cubicBezTo>
                    <a:pt x="3831" y="0"/>
                    <a:pt x="3420" y="64"/>
                    <a:pt x="3015" y="199"/>
                  </a:cubicBezTo>
                  <a:cubicBezTo>
                    <a:pt x="1081" y="824"/>
                    <a:pt x="1" y="2645"/>
                    <a:pt x="513" y="4351"/>
                  </a:cubicBezTo>
                  <a:cubicBezTo>
                    <a:pt x="918" y="5701"/>
                    <a:pt x="2249" y="6517"/>
                    <a:pt x="3745" y="6517"/>
                  </a:cubicBezTo>
                  <a:cubicBezTo>
                    <a:pt x="4140" y="6517"/>
                    <a:pt x="4546" y="6461"/>
                    <a:pt x="4949" y="6342"/>
                  </a:cubicBezTo>
                  <a:cubicBezTo>
                    <a:pt x="6826" y="5716"/>
                    <a:pt x="7964" y="3839"/>
                    <a:pt x="7395" y="2133"/>
                  </a:cubicBezTo>
                  <a:cubicBezTo>
                    <a:pt x="6994" y="839"/>
                    <a:pt x="5683" y="0"/>
                    <a:pt x="4230"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55"/>
            <p:cNvSpPr/>
            <p:nvPr/>
          </p:nvSpPr>
          <p:spPr>
            <a:xfrm>
              <a:off x="4011200" y="808350"/>
              <a:ext cx="568825" cy="723825"/>
            </a:xfrm>
            <a:custGeom>
              <a:rect b="b" l="l" r="r" t="t"/>
              <a:pathLst>
                <a:path extrusionOk="0" h="28953" w="22753">
                  <a:moveTo>
                    <a:pt x="11206" y="0"/>
                  </a:moveTo>
                  <a:cubicBezTo>
                    <a:pt x="5006" y="0"/>
                    <a:pt x="0" y="6257"/>
                    <a:pt x="0" y="13993"/>
                  </a:cubicBezTo>
                  <a:cubicBezTo>
                    <a:pt x="0" y="21729"/>
                    <a:pt x="5802" y="28953"/>
                    <a:pt x="13367" y="28953"/>
                  </a:cubicBezTo>
                  <a:cubicBezTo>
                    <a:pt x="20364" y="28498"/>
                    <a:pt x="22753" y="21445"/>
                    <a:pt x="22354" y="13993"/>
                  </a:cubicBezTo>
                  <a:cubicBezTo>
                    <a:pt x="21956" y="6257"/>
                    <a:pt x="17349" y="0"/>
                    <a:pt x="112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55"/>
            <p:cNvSpPr/>
            <p:nvPr/>
          </p:nvSpPr>
          <p:spPr>
            <a:xfrm>
              <a:off x="4082300" y="915000"/>
              <a:ext cx="492025" cy="329925"/>
            </a:xfrm>
            <a:custGeom>
              <a:rect b="b" l="l" r="r" t="t"/>
              <a:pathLst>
                <a:path extrusionOk="0" h="13197" w="19681">
                  <a:moveTo>
                    <a:pt x="2105" y="0"/>
                  </a:moveTo>
                  <a:cubicBezTo>
                    <a:pt x="1536" y="4153"/>
                    <a:pt x="967" y="8362"/>
                    <a:pt x="0" y="13197"/>
                  </a:cubicBezTo>
                  <a:cubicBezTo>
                    <a:pt x="1707" y="11206"/>
                    <a:pt x="2844" y="8646"/>
                    <a:pt x="3299" y="5973"/>
                  </a:cubicBezTo>
                  <a:cubicBezTo>
                    <a:pt x="4209" y="5689"/>
                    <a:pt x="4892" y="4835"/>
                    <a:pt x="5176" y="4153"/>
                  </a:cubicBezTo>
                  <a:cubicBezTo>
                    <a:pt x="7412" y="5402"/>
                    <a:pt x="9952" y="6043"/>
                    <a:pt x="12478" y="6043"/>
                  </a:cubicBezTo>
                  <a:cubicBezTo>
                    <a:pt x="14321" y="6043"/>
                    <a:pt x="16157" y="5702"/>
                    <a:pt x="17861" y="5006"/>
                  </a:cubicBezTo>
                  <a:cubicBezTo>
                    <a:pt x="18885" y="7054"/>
                    <a:pt x="19453" y="9329"/>
                    <a:pt x="19510" y="11718"/>
                  </a:cubicBezTo>
                  <a:cubicBezTo>
                    <a:pt x="19681" y="8476"/>
                    <a:pt x="19681" y="5233"/>
                    <a:pt x="19567" y="1991"/>
                  </a:cubicBezTo>
                  <a:cubicBezTo>
                    <a:pt x="13822" y="1138"/>
                    <a:pt x="8020" y="455"/>
                    <a:pt x="2105" y="0"/>
                  </a:cubicBezTo>
                  <a:close/>
                </a:path>
              </a:pathLst>
            </a:custGeom>
            <a:solidFill>
              <a:srgbClr val="F39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55"/>
            <p:cNvSpPr/>
            <p:nvPr/>
          </p:nvSpPr>
          <p:spPr>
            <a:xfrm>
              <a:off x="3942925" y="718725"/>
              <a:ext cx="693975" cy="571725"/>
            </a:xfrm>
            <a:custGeom>
              <a:rect b="b" l="l" r="r" t="t"/>
              <a:pathLst>
                <a:path extrusionOk="0" h="22869" w="27759">
                  <a:moveTo>
                    <a:pt x="14918" y="0"/>
                  </a:moveTo>
                  <a:cubicBezTo>
                    <a:pt x="14856" y="0"/>
                    <a:pt x="14795" y="1"/>
                    <a:pt x="14733" y="2"/>
                  </a:cubicBezTo>
                  <a:cubicBezTo>
                    <a:pt x="12515" y="2"/>
                    <a:pt x="10183" y="912"/>
                    <a:pt x="8590" y="2505"/>
                  </a:cubicBezTo>
                  <a:cubicBezTo>
                    <a:pt x="7907" y="3130"/>
                    <a:pt x="7395" y="3927"/>
                    <a:pt x="6997" y="4837"/>
                  </a:cubicBezTo>
                  <a:cubicBezTo>
                    <a:pt x="6844" y="4821"/>
                    <a:pt x="6692" y="4813"/>
                    <a:pt x="6539" y="4813"/>
                  </a:cubicBezTo>
                  <a:cubicBezTo>
                    <a:pt x="4535" y="4813"/>
                    <a:pt x="2594" y="6168"/>
                    <a:pt x="1537" y="7965"/>
                  </a:cubicBezTo>
                  <a:cubicBezTo>
                    <a:pt x="342" y="9956"/>
                    <a:pt x="1" y="12402"/>
                    <a:pt x="228" y="14734"/>
                  </a:cubicBezTo>
                  <a:cubicBezTo>
                    <a:pt x="399" y="17009"/>
                    <a:pt x="1082" y="19285"/>
                    <a:pt x="1764" y="21503"/>
                  </a:cubicBezTo>
                  <a:cubicBezTo>
                    <a:pt x="2902" y="22072"/>
                    <a:pt x="4039" y="22470"/>
                    <a:pt x="5120" y="22868"/>
                  </a:cubicBezTo>
                  <a:cubicBezTo>
                    <a:pt x="6713" y="19569"/>
                    <a:pt x="7964" y="16668"/>
                    <a:pt x="8305" y="12686"/>
                  </a:cubicBezTo>
                  <a:cubicBezTo>
                    <a:pt x="9272" y="12516"/>
                    <a:pt x="9898" y="10866"/>
                    <a:pt x="9898" y="10184"/>
                  </a:cubicBezTo>
                  <a:cubicBezTo>
                    <a:pt x="12269" y="12028"/>
                    <a:pt x="16408" y="12851"/>
                    <a:pt x="19777" y="12851"/>
                  </a:cubicBezTo>
                  <a:cubicBezTo>
                    <a:pt x="21501" y="12851"/>
                    <a:pt x="23023" y="12635"/>
                    <a:pt x="24005" y="12231"/>
                  </a:cubicBezTo>
                  <a:cubicBezTo>
                    <a:pt x="24915" y="15587"/>
                    <a:pt x="25142" y="18602"/>
                    <a:pt x="24972" y="21787"/>
                  </a:cubicBezTo>
                  <a:cubicBezTo>
                    <a:pt x="25995" y="18773"/>
                    <a:pt x="26337" y="15075"/>
                    <a:pt x="26052" y="11549"/>
                  </a:cubicBezTo>
                  <a:cubicBezTo>
                    <a:pt x="26223" y="11435"/>
                    <a:pt x="26394" y="11321"/>
                    <a:pt x="26564" y="11151"/>
                  </a:cubicBezTo>
                  <a:cubicBezTo>
                    <a:pt x="27588" y="10184"/>
                    <a:pt x="27759" y="8306"/>
                    <a:pt x="27190" y="6884"/>
                  </a:cubicBezTo>
                  <a:cubicBezTo>
                    <a:pt x="26507" y="5235"/>
                    <a:pt x="25085" y="4097"/>
                    <a:pt x="23720" y="3187"/>
                  </a:cubicBezTo>
                  <a:cubicBezTo>
                    <a:pt x="21043" y="1402"/>
                    <a:pt x="18037" y="0"/>
                    <a:pt x="14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55"/>
            <p:cNvSpPr/>
            <p:nvPr/>
          </p:nvSpPr>
          <p:spPr>
            <a:xfrm>
              <a:off x="4157650" y="718725"/>
              <a:ext cx="479250" cy="278775"/>
            </a:xfrm>
            <a:custGeom>
              <a:rect b="b" l="l" r="r" t="t"/>
              <a:pathLst>
                <a:path extrusionOk="0" h="11151" w="19170">
                  <a:moveTo>
                    <a:pt x="6329" y="0"/>
                  </a:moveTo>
                  <a:cubicBezTo>
                    <a:pt x="6267" y="0"/>
                    <a:pt x="6206" y="1"/>
                    <a:pt x="6144" y="2"/>
                  </a:cubicBezTo>
                  <a:cubicBezTo>
                    <a:pt x="3926" y="2"/>
                    <a:pt x="1594" y="912"/>
                    <a:pt x="1" y="2505"/>
                  </a:cubicBezTo>
                  <a:cubicBezTo>
                    <a:pt x="1417" y="1885"/>
                    <a:pt x="2936" y="1576"/>
                    <a:pt x="4451" y="1576"/>
                  </a:cubicBezTo>
                  <a:cubicBezTo>
                    <a:pt x="4884" y="1576"/>
                    <a:pt x="5316" y="1601"/>
                    <a:pt x="5746" y="1651"/>
                  </a:cubicBezTo>
                  <a:cubicBezTo>
                    <a:pt x="8647" y="1879"/>
                    <a:pt x="12117" y="3187"/>
                    <a:pt x="13994" y="4325"/>
                  </a:cubicBezTo>
                  <a:cubicBezTo>
                    <a:pt x="16724" y="5974"/>
                    <a:pt x="18203" y="9672"/>
                    <a:pt x="17975" y="11151"/>
                  </a:cubicBezTo>
                  <a:cubicBezTo>
                    <a:pt x="18999" y="10184"/>
                    <a:pt x="19170" y="8306"/>
                    <a:pt x="18601" y="6884"/>
                  </a:cubicBezTo>
                  <a:cubicBezTo>
                    <a:pt x="17918" y="5292"/>
                    <a:pt x="16496" y="4154"/>
                    <a:pt x="15074" y="3187"/>
                  </a:cubicBezTo>
                  <a:cubicBezTo>
                    <a:pt x="12453" y="1402"/>
                    <a:pt x="9448" y="0"/>
                    <a:pt x="63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55"/>
            <p:cNvSpPr/>
            <p:nvPr/>
          </p:nvSpPr>
          <p:spPr>
            <a:xfrm>
              <a:off x="3947200" y="1188025"/>
              <a:ext cx="190575" cy="160725"/>
            </a:xfrm>
            <a:custGeom>
              <a:rect b="b" l="l" r="r" t="t"/>
              <a:pathLst>
                <a:path extrusionOk="0" h="6429" w="7623">
                  <a:moveTo>
                    <a:pt x="3812" y="1"/>
                  </a:moveTo>
                  <a:cubicBezTo>
                    <a:pt x="1707" y="1"/>
                    <a:pt x="1" y="1423"/>
                    <a:pt x="1" y="3186"/>
                  </a:cubicBezTo>
                  <a:cubicBezTo>
                    <a:pt x="1" y="5006"/>
                    <a:pt x="1707" y="6428"/>
                    <a:pt x="3812" y="6428"/>
                  </a:cubicBezTo>
                  <a:cubicBezTo>
                    <a:pt x="5916" y="6428"/>
                    <a:pt x="7623" y="5006"/>
                    <a:pt x="7623" y="3186"/>
                  </a:cubicBezTo>
                  <a:cubicBezTo>
                    <a:pt x="7623" y="1423"/>
                    <a:pt x="5916" y="1"/>
                    <a:pt x="38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55"/>
            <p:cNvSpPr/>
            <p:nvPr/>
          </p:nvSpPr>
          <p:spPr>
            <a:xfrm>
              <a:off x="4171875" y="1124825"/>
              <a:ext cx="125175" cy="41900"/>
            </a:xfrm>
            <a:custGeom>
              <a:rect b="b" l="l" r="r" t="t"/>
              <a:pathLst>
                <a:path extrusionOk="0" h="1676" w="5007">
                  <a:moveTo>
                    <a:pt x="2984" y="1"/>
                  </a:moveTo>
                  <a:cubicBezTo>
                    <a:pt x="1942" y="1"/>
                    <a:pt x="911" y="445"/>
                    <a:pt x="58" y="1334"/>
                  </a:cubicBezTo>
                  <a:cubicBezTo>
                    <a:pt x="1" y="1391"/>
                    <a:pt x="1" y="1505"/>
                    <a:pt x="58" y="1618"/>
                  </a:cubicBezTo>
                  <a:cubicBezTo>
                    <a:pt x="114" y="1618"/>
                    <a:pt x="171" y="1675"/>
                    <a:pt x="228" y="1675"/>
                  </a:cubicBezTo>
                  <a:cubicBezTo>
                    <a:pt x="285" y="1675"/>
                    <a:pt x="285" y="1675"/>
                    <a:pt x="342" y="1618"/>
                  </a:cubicBezTo>
                  <a:cubicBezTo>
                    <a:pt x="1137" y="824"/>
                    <a:pt x="2092" y="419"/>
                    <a:pt x="3048" y="419"/>
                  </a:cubicBezTo>
                  <a:cubicBezTo>
                    <a:pt x="3597" y="419"/>
                    <a:pt x="4146" y="552"/>
                    <a:pt x="4665" y="822"/>
                  </a:cubicBezTo>
                  <a:cubicBezTo>
                    <a:pt x="4680" y="837"/>
                    <a:pt x="4704" y="844"/>
                    <a:pt x="4731" y="844"/>
                  </a:cubicBezTo>
                  <a:cubicBezTo>
                    <a:pt x="4805" y="844"/>
                    <a:pt x="4908" y="792"/>
                    <a:pt x="4949" y="708"/>
                  </a:cubicBezTo>
                  <a:cubicBezTo>
                    <a:pt x="5006" y="652"/>
                    <a:pt x="4949" y="481"/>
                    <a:pt x="4836" y="481"/>
                  </a:cubicBezTo>
                  <a:cubicBezTo>
                    <a:pt x="4238" y="161"/>
                    <a:pt x="3609" y="1"/>
                    <a:pt x="29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55"/>
            <p:cNvSpPr/>
            <p:nvPr/>
          </p:nvSpPr>
          <p:spPr>
            <a:xfrm>
              <a:off x="4437800" y="1116700"/>
              <a:ext cx="100975" cy="34375"/>
            </a:xfrm>
            <a:custGeom>
              <a:rect b="b" l="l" r="r" t="t"/>
              <a:pathLst>
                <a:path extrusionOk="0" h="1375" w="4039">
                  <a:moveTo>
                    <a:pt x="1791" y="1"/>
                  </a:moveTo>
                  <a:cubicBezTo>
                    <a:pt x="1190" y="1"/>
                    <a:pt x="595" y="231"/>
                    <a:pt x="57" y="692"/>
                  </a:cubicBezTo>
                  <a:cubicBezTo>
                    <a:pt x="0" y="749"/>
                    <a:pt x="0" y="863"/>
                    <a:pt x="57" y="977"/>
                  </a:cubicBezTo>
                  <a:cubicBezTo>
                    <a:pt x="90" y="1009"/>
                    <a:pt x="161" y="1042"/>
                    <a:pt x="226" y="1042"/>
                  </a:cubicBezTo>
                  <a:cubicBezTo>
                    <a:pt x="273" y="1042"/>
                    <a:pt x="318" y="1025"/>
                    <a:pt x="342" y="977"/>
                  </a:cubicBezTo>
                  <a:cubicBezTo>
                    <a:pt x="793" y="600"/>
                    <a:pt x="1289" y="412"/>
                    <a:pt x="1791" y="412"/>
                  </a:cubicBezTo>
                  <a:cubicBezTo>
                    <a:pt x="2425" y="412"/>
                    <a:pt x="3069" y="714"/>
                    <a:pt x="3641" y="1318"/>
                  </a:cubicBezTo>
                  <a:cubicBezTo>
                    <a:pt x="3698" y="1318"/>
                    <a:pt x="3755" y="1375"/>
                    <a:pt x="3811" y="1375"/>
                  </a:cubicBezTo>
                  <a:cubicBezTo>
                    <a:pt x="3868" y="1375"/>
                    <a:pt x="3925" y="1318"/>
                    <a:pt x="3925" y="1318"/>
                  </a:cubicBezTo>
                  <a:cubicBezTo>
                    <a:pt x="4039" y="1204"/>
                    <a:pt x="4039" y="1090"/>
                    <a:pt x="3925" y="1033"/>
                  </a:cubicBezTo>
                  <a:cubicBezTo>
                    <a:pt x="3268" y="345"/>
                    <a:pt x="2525" y="1"/>
                    <a:pt x="17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55"/>
            <p:cNvSpPr/>
            <p:nvPr/>
          </p:nvSpPr>
          <p:spPr>
            <a:xfrm>
              <a:off x="4217375" y="1183750"/>
              <a:ext cx="34175" cy="42700"/>
            </a:xfrm>
            <a:custGeom>
              <a:rect b="b" l="l" r="r" t="t"/>
              <a:pathLst>
                <a:path extrusionOk="0" h="1708" w="1367">
                  <a:moveTo>
                    <a:pt x="683" y="1"/>
                  </a:moveTo>
                  <a:cubicBezTo>
                    <a:pt x="285" y="1"/>
                    <a:pt x="1" y="399"/>
                    <a:pt x="1" y="854"/>
                  </a:cubicBezTo>
                  <a:cubicBezTo>
                    <a:pt x="1" y="1366"/>
                    <a:pt x="285" y="1707"/>
                    <a:pt x="683" y="1707"/>
                  </a:cubicBezTo>
                  <a:cubicBezTo>
                    <a:pt x="1025" y="1707"/>
                    <a:pt x="1366" y="1366"/>
                    <a:pt x="1366" y="854"/>
                  </a:cubicBezTo>
                  <a:cubicBezTo>
                    <a:pt x="1366" y="399"/>
                    <a:pt x="1025"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55"/>
            <p:cNvSpPr/>
            <p:nvPr/>
          </p:nvSpPr>
          <p:spPr>
            <a:xfrm>
              <a:off x="4463400" y="1188025"/>
              <a:ext cx="32725" cy="44100"/>
            </a:xfrm>
            <a:custGeom>
              <a:rect b="b" l="l" r="r" t="t"/>
              <a:pathLst>
                <a:path extrusionOk="0" h="1764" w="1309">
                  <a:moveTo>
                    <a:pt x="683" y="1"/>
                  </a:moveTo>
                  <a:cubicBezTo>
                    <a:pt x="285" y="1"/>
                    <a:pt x="0" y="399"/>
                    <a:pt x="0" y="854"/>
                  </a:cubicBezTo>
                  <a:cubicBezTo>
                    <a:pt x="0" y="1366"/>
                    <a:pt x="285" y="1764"/>
                    <a:pt x="683" y="1764"/>
                  </a:cubicBezTo>
                  <a:cubicBezTo>
                    <a:pt x="1024" y="1764"/>
                    <a:pt x="1309" y="1366"/>
                    <a:pt x="1309" y="854"/>
                  </a:cubicBezTo>
                  <a:cubicBezTo>
                    <a:pt x="1309" y="399"/>
                    <a:pt x="1024"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55"/>
            <p:cNvSpPr/>
            <p:nvPr/>
          </p:nvSpPr>
          <p:spPr>
            <a:xfrm>
              <a:off x="4402250" y="1228900"/>
              <a:ext cx="39850" cy="102775"/>
            </a:xfrm>
            <a:custGeom>
              <a:rect b="b" l="l" r="r" t="t"/>
              <a:pathLst>
                <a:path extrusionOk="0" h="4111" w="1594">
                  <a:moveTo>
                    <a:pt x="450" y="0"/>
                  </a:moveTo>
                  <a:cubicBezTo>
                    <a:pt x="361" y="0"/>
                    <a:pt x="285" y="93"/>
                    <a:pt x="285" y="186"/>
                  </a:cubicBezTo>
                  <a:cubicBezTo>
                    <a:pt x="171" y="1039"/>
                    <a:pt x="455" y="2006"/>
                    <a:pt x="1081" y="2632"/>
                  </a:cubicBezTo>
                  <a:cubicBezTo>
                    <a:pt x="854" y="3087"/>
                    <a:pt x="512" y="3485"/>
                    <a:pt x="114" y="3769"/>
                  </a:cubicBezTo>
                  <a:cubicBezTo>
                    <a:pt x="57" y="3826"/>
                    <a:pt x="0" y="3940"/>
                    <a:pt x="114" y="4054"/>
                  </a:cubicBezTo>
                  <a:cubicBezTo>
                    <a:pt x="114" y="4111"/>
                    <a:pt x="171" y="4111"/>
                    <a:pt x="285" y="4111"/>
                  </a:cubicBezTo>
                  <a:lnTo>
                    <a:pt x="399" y="4111"/>
                  </a:lnTo>
                  <a:cubicBezTo>
                    <a:pt x="910" y="3712"/>
                    <a:pt x="1309" y="3257"/>
                    <a:pt x="1536" y="2689"/>
                  </a:cubicBezTo>
                  <a:cubicBezTo>
                    <a:pt x="1593" y="2632"/>
                    <a:pt x="1593" y="2518"/>
                    <a:pt x="1479" y="2461"/>
                  </a:cubicBezTo>
                  <a:cubicBezTo>
                    <a:pt x="910" y="1892"/>
                    <a:pt x="569" y="1039"/>
                    <a:pt x="683" y="243"/>
                  </a:cubicBezTo>
                  <a:cubicBezTo>
                    <a:pt x="740" y="129"/>
                    <a:pt x="626" y="15"/>
                    <a:pt x="512" y="15"/>
                  </a:cubicBezTo>
                  <a:cubicBezTo>
                    <a:pt x="491" y="5"/>
                    <a:pt x="471" y="0"/>
                    <a:pt x="4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55"/>
            <p:cNvSpPr/>
            <p:nvPr/>
          </p:nvSpPr>
          <p:spPr>
            <a:xfrm>
              <a:off x="4284225" y="1363425"/>
              <a:ext cx="112350" cy="42200"/>
            </a:xfrm>
            <a:custGeom>
              <a:rect b="b" l="l" r="r" t="t"/>
              <a:pathLst>
                <a:path extrusionOk="0" h="1688" w="4494">
                  <a:moveTo>
                    <a:pt x="261" y="0"/>
                  </a:moveTo>
                  <a:cubicBezTo>
                    <a:pt x="200" y="0"/>
                    <a:pt x="147" y="28"/>
                    <a:pt x="114" y="95"/>
                  </a:cubicBezTo>
                  <a:cubicBezTo>
                    <a:pt x="0" y="152"/>
                    <a:pt x="57" y="322"/>
                    <a:pt x="114" y="379"/>
                  </a:cubicBezTo>
                  <a:cubicBezTo>
                    <a:pt x="1764" y="1517"/>
                    <a:pt x="3072" y="1687"/>
                    <a:pt x="3754" y="1687"/>
                  </a:cubicBezTo>
                  <a:lnTo>
                    <a:pt x="4266" y="1687"/>
                  </a:lnTo>
                  <a:cubicBezTo>
                    <a:pt x="4380" y="1631"/>
                    <a:pt x="4494" y="1517"/>
                    <a:pt x="4437" y="1403"/>
                  </a:cubicBezTo>
                  <a:cubicBezTo>
                    <a:pt x="4437" y="1289"/>
                    <a:pt x="4323" y="1232"/>
                    <a:pt x="4209" y="1232"/>
                  </a:cubicBezTo>
                  <a:cubicBezTo>
                    <a:pt x="4209" y="1232"/>
                    <a:pt x="4053" y="1265"/>
                    <a:pt x="3774" y="1265"/>
                  </a:cubicBezTo>
                  <a:cubicBezTo>
                    <a:pt x="3146" y="1265"/>
                    <a:pt x="1895" y="1101"/>
                    <a:pt x="398" y="38"/>
                  </a:cubicBezTo>
                  <a:cubicBezTo>
                    <a:pt x="351" y="14"/>
                    <a:pt x="304" y="0"/>
                    <a:pt x="2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55"/>
            <p:cNvSpPr/>
            <p:nvPr/>
          </p:nvSpPr>
          <p:spPr>
            <a:xfrm>
              <a:off x="4308400" y="1643075"/>
              <a:ext cx="257400" cy="308600"/>
            </a:xfrm>
            <a:custGeom>
              <a:rect b="b" l="l" r="r" t="t"/>
              <a:pathLst>
                <a:path extrusionOk="0" h="12344" w="10296">
                  <a:moveTo>
                    <a:pt x="4096" y="1"/>
                  </a:moveTo>
                  <a:lnTo>
                    <a:pt x="0" y="12344"/>
                  </a:lnTo>
                  <a:cubicBezTo>
                    <a:pt x="2167" y="11631"/>
                    <a:pt x="3404" y="11275"/>
                    <a:pt x="4860" y="11275"/>
                  </a:cubicBezTo>
                  <a:cubicBezTo>
                    <a:pt x="6194" y="11275"/>
                    <a:pt x="7711" y="11575"/>
                    <a:pt x="10296" y="12173"/>
                  </a:cubicBezTo>
                  <a:lnTo>
                    <a:pt x="8931" y="1821"/>
                  </a:lnTo>
                  <a:lnTo>
                    <a:pt x="409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55"/>
            <p:cNvSpPr/>
            <p:nvPr/>
          </p:nvSpPr>
          <p:spPr>
            <a:xfrm>
              <a:off x="3938675" y="1637400"/>
              <a:ext cx="369750" cy="361200"/>
            </a:xfrm>
            <a:custGeom>
              <a:rect b="b" l="l" r="r" t="t"/>
              <a:pathLst>
                <a:path extrusionOk="0" h="14448" w="14790">
                  <a:moveTo>
                    <a:pt x="4209" y="0"/>
                  </a:moveTo>
                  <a:lnTo>
                    <a:pt x="0" y="2673"/>
                  </a:lnTo>
                  <a:lnTo>
                    <a:pt x="3982" y="14448"/>
                  </a:lnTo>
                  <a:cubicBezTo>
                    <a:pt x="6026" y="13040"/>
                    <a:pt x="9267" y="12538"/>
                    <a:pt x="12430" y="12538"/>
                  </a:cubicBezTo>
                  <a:cubicBezTo>
                    <a:pt x="13228" y="12538"/>
                    <a:pt x="14022" y="12570"/>
                    <a:pt x="14789" y="12628"/>
                  </a:cubicBezTo>
                  <a:lnTo>
                    <a:pt x="42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55"/>
            <p:cNvSpPr/>
            <p:nvPr/>
          </p:nvSpPr>
          <p:spPr>
            <a:xfrm>
              <a:off x="1821275" y="238000"/>
              <a:ext cx="1562825" cy="1642700"/>
            </a:xfrm>
            <a:custGeom>
              <a:rect b="b" l="l" r="r" t="t"/>
              <a:pathLst>
                <a:path extrusionOk="0" h="65708" w="62513">
                  <a:moveTo>
                    <a:pt x="27561" y="1"/>
                  </a:moveTo>
                  <a:cubicBezTo>
                    <a:pt x="26870" y="1"/>
                    <a:pt x="26199" y="354"/>
                    <a:pt x="25825" y="1029"/>
                  </a:cubicBezTo>
                  <a:lnTo>
                    <a:pt x="569" y="42950"/>
                  </a:lnTo>
                  <a:cubicBezTo>
                    <a:pt x="1" y="43974"/>
                    <a:pt x="285" y="45225"/>
                    <a:pt x="1252" y="45794"/>
                  </a:cubicBezTo>
                  <a:lnTo>
                    <a:pt x="33902" y="65418"/>
                  </a:lnTo>
                  <a:cubicBezTo>
                    <a:pt x="34231" y="65612"/>
                    <a:pt x="34594" y="65707"/>
                    <a:pt x="34952" y="65707"/>
                  </a:cubicBezTo>
                  <a:cubicBezTo>
                    <a:pt x="35643" y="65707"/>
                    <a:pt x="36314" y="65353"/>
                    <a:pt x="36689" y="64679"/>
                  </a:cubicBezTo>
                  <a:lnTo>
                    <a:pt x="61944" y="22757"/>
                  </a:lnTo>
                  <a:cubicBezTo>
                    <a:pt x="62513" y="21734"/>
                    <a:pt x="62228" y="20482"/>
                    <a:pt x="61261" y="19913"/>
                  </a:cubicBezTo>
                  <a:lnTo>
                    <a:pt x="28612" y="289"/>
                  </a:lnTo>
                  <a:cubicBezTo>
                    <a:pt x="28282" y="95"/>
                    <a:pt x="27919" y="1"/>
                    <a:pt x="275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55"/>
            <p:cNvSpPr/>
            <p:nvPr/>
          </p:nvSpPr>
          <p:spPr>
            <a:xfrm>
              <a:off x="1871050" y="285050"/>
              <a:ext cx="1463275" cy="1548600"/>
            </a:xfrm>
            <a:custGeom>
              <a:rect b="b" l="l" r="r" t="t"/>
              <a:pathLst>
                <a:path extrusionOk="0" h="61944" w="58531">
                  <a:moveTo>
                    <a:pt x="25312" y="455"/>
                  </a:moveTo>
                  <a:lnTo>
                    <a:pt x="58133" y="20136"/>
                  </a:lnTo>
                  <a:lnTo>
                    <a:pt x="33219" y="61545"/>
                  </a:lnTo>
                  <a:lnTo>
                    <a:pt x="455" y="41808"/>
                  </a:lnTo>
                  <a:lnTo>
                    <a:pt x="25312" y="455"/>
                  </a:lnTo>
                  <a:close/>
                  <a:moveTo>
                    <a:pt x="25199" y="0"/>
                  </a:moveTo>
                  <a:lnTo>
                    <a:pt x="114" y="41751"/>
                  </a:lnTo>
                  <a:lnTo>
                    <a:pt x="0" y="41921"/>
                  </a:lnTo>
                  <a:lnTo>
                    <a:pt x="33333" y="61944"/>
                  </a:lnTo>
                  <a:lnTo>
                    <a:pt x="58474" y="20193"/>
                  </a:lnTo>
                  <a:lnTo>
                    <a:pt x="58531" y="20022"/>
                  </a:lnTo>
                  <a:lnTo>
                    <a:pt x="2519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55"/>
            <p:cNvSpPr/>
            <p:nvPr/>
          </p:nvSpPr>
          <p:spPr>
            <a:xfrm>
              <a:off x="2516650" y="840325"/>
              <a:ext cx="445125" cy="835600"/>
            </a:xfrm>
            <a:custGeom>
              <a:rect b="b" l="l" r="r" t="t"/>
              <a:pathLst>
                <a:path extrusionOk="0" h="33424" w="17805">
                  <a:moveTo>
                    <a:pt x="14148" y="1"/>
                  </a:moveTo>
                  <a:cubicBezTo>
                    <a:pt x="13655" y="1"/>
                    <a:pt x="13138" y="221"/>
                    <a:pt x="12855" y="598"/>
                  </a:cubicBezTo>
                  <a:cubicBezTo>
                    <a:pt x="8362" y="6343"/>
                    <a:pt x="4380" y="12487"/>
                    <a:pt x="967" y="18914"/>
                  </a:cubicBezTo>
                  <a:cubicBezTo>
                    <a:pt x="910" y="18971"/>
                    <a:pt x="854" y="19028"/>
                    <a:pt x="854" y="19085"/>
                  </a:cubicBezTo>
                  <a:cubicBezTo>
                    <a:pt x="569" y="19597"/>
                    <a:pt x="342" y="20109"/>
                    <a:pt x="228" y="20677"/>
                  </a:cubicBezTo>
                  <a:cubicBezTo>
                    <a:pt x="171" y="21303"/>
                    <a:pt x="0" y="22099"/>
                    <a:pt x="512" y="22782"/>
                  </a:cubicBezTo>
                  <a:cubicBezTo>
                    <a:pt x="1309" y="24033"/>
                    <a:pt x="2389" y="24432"/>
                    <a:pt x="3527" y="25171"/>
                  </a:cubicBezTo>
                  <a:cubicBezTo>
                    <a:pt x="3925" y="25512"/>
                    <a:pt x="4437" y="25797"/>
                    <a:pt x="4665" y="26252"/>
                  </a:cubicBezTo>
                  <a:cubicBezTo>
                    <a:pt x="4949" y="26764"/>
                    <a:pt x="4949" y="27333"/>
                    <a:pt x="5006" y="27901"/>
                  </a:cubicBezTo>
                  <a:cubicBezTo>
                    <a:pt x="5120" y="28982"/>
                    <a:pt x="5290" y="30063"/>
                    <a:pt x="5632" y="31087"/>
                  </a:cubicBezTo>
                  <a:cubicBezTo>
                    <a:pt x="5859" y="31997"/>
                    <a:pt x="6314" y="33021"/>
                    <a:pt x="7167" y="33305"/>
                  </a:cubicBezTo>
                  <a:cubicBezTo>
                    <a:pt x="7378" y="33375"/>
                    <a:pt x="7589" y="33424"/>
                    <a:pt x="7814" y="33424"/>
                  </a:cubicBezTo>
                  <a:cubicBezTo>
                    <a:pt x="7952" y="33424"/>
                    <a:pt x="8096" y="33405"/>
                    <a:pt x="8248" y="33362"/>
                  </a:cubicBezTo>
                  <a:cubicBezTo>
                    <a:pt x="8646" y="33305"/>
                    <a:pt x="9101" y="33134"/>
                    <a:pt x="9499" y="32850"/>
                  </a:cubicBezTo>
                  <a:cubicBezTo>
                    <a:pt x="9613" y="32793"/>
                    <a:pt x="9784" y="32679"/>
                    <a:pt x="9898" y="32622"/>
                  </a:cubicBezTo>
                  <a:lnTo>
                    <a:pt x="9841" y="32566"/>
                  </a:lnTo>
                  <a:cubicBezTo>
                    <a:pt x="11433" y="31371"/>
                    <a:pt x="12343" y="29494"/>
                    <a:pt x="13140" y="27674"/>
                  </a:cubicBezTo>
                  <a:cubicBezTo>
                    <a:pt x="13254" y="27560"/>
                    <a:pt x="13310" y="27389"/>
                    <a:pt x="13367" y="27219"/>
                  </a:cubicBezTo>
                  <a:cubicBezTo>
                    <a:pt x="14164" y="25569"/>
                    <a:pt x="14960" y="23749"/>
                    <a:pt x="15529" y="21929"/>
                  </a:cubicBezTo>
                  <a:cubicBezTo>
                    <a:pt x="15643" y="21588"/>
                    <a:pt x="15699" y="21246"/>
                    <a:pt x="15813" y="20905"/>
                  </a:cubicBezTo>
                  <a:cubicBezTo>
                    <a:pt x="16610" y="18118"/>
                    <a:pt x="17178" y="15217"/>
                    <a:pt x="17520" y="12373"/>
                  </a:cubicBezTo>
                  <a:cubicBezTo>
                    <a:pt x="17747" y="10325"/>
                    <a:pt x="17804" y="8903"/>
                    <a:pt x="17633" y="6400"/>
                  </a:cubicBezTo>
                  <a:cubicBezTo>
                    <a:pt x="17463" y="3954"/>
                    <a:pt x="16610" y="2077"/>
                    <a:pt x="15188" y="485"/>
                  </a:cubicBezTo>
                  <a:cubicBezTo>
                    <a:pt x="15074" y="314"/>
                    <a:pt x="14903" y="200"/>
                    <a:pt x="14676" y="86"/>
                  </a:cubicBezTo>
                  <a:cubicBezTo>
                    <a:pt x="14619" y="86"/>
                    <a:pt x="14562" y="30"/>
                    <a:pt x="14448" y="30"/>
                  </a:cubicBezTo>
                  <a:cubicBezTo>
                    <a:pt x="14350" y="10"/>
                    <a:pt x="14250" y="1"/>
                    <a:pt x="14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55"/>
            <p:cNvSpPr/>
            <p:nvPr/>
          </p:nvSpPr>
          <p:spPr>
            <a:xfrm>
              <a:off x="2010400" y="702800"/>
              <a:ext cx="679750" cy="593775"/>
            </a:xfrm>
            <a:custGeom>
              <a:rect b="b" l="l" r="r" t="t"/>
              <a:pathLst>
                <a:path extrusionOk="0" h="23751" w="27190">
                  <a:moveTo>
                    <a:pt x="23696" y="1"/>
                  </a:moveTo>
                  <a:cubicBezTo>
                    <a:pt x="22402" y="1"/>
                    <a:pt x="21064" y="285"/>
                    <a:pt x="19682" y="923"/>
                  </a:cubicBezTo>
                  <a:cubicBezTo>
                    <a:pt x="17349" y="1947"/>
                    <a:pt x="16155" y="2687"/>
                    <a:pt x="14448" y="3824"/>
                  </a:cubicBezTo>
                  <a:cubicBezTo>
                    <a:pt x="12401" y="5189"/>
                    <a:pt x="10467" y="6782"/>
                    <a:pt x="8647" y="8488"/>
                  </a:cubicBezTo>
                  <a:cubicBezTo>
                    <a:pt x="8305" y="8773"/>
                    <a:pt x="8021" y="9057"/>
                    <a:pt x="7680" y="9342"/>
                  </a:cubicBezTo>
                  <a:cubicBezTo>
                    <a:pt x="6087" y="10821"/>
                    <a:pt x="4608" y="12698"/>
                    <a:pt x="3243" y="14461"/>
                  </a:cubicBezTo>
                  <a:cubicBezTo>
                    <a:pt x="3129" y="14575"/>
                    <a:pt x="3072" y="14688"/>
                    <a:pt x="2959" y="14859"/>
                  </a:cubicBezTo>
                  <a:cubicBezTo>
                    <a:pt x="1764" y="16395"/>
                    <a:pt x="513" y="18158"/>
                    <a:pt x="171" y="20092"/>
                  </a:cubicBezTo>
                  <a:cubicBezTo>
                    <a:pt x="171" y="20092"/>
                    <a:pt x="171" y="20149"/>
                    <a:pt x="171" y="20206"/>
                  </a:cubicBezTo>
                  <a:cubicBezTo>
                    <a:pt x="115" y="20320"/>
                    <a:pt x="115" y="20433"/>
                    <a:pt x="115" y="20547"/>
                  </a:cubicBezTo>
                  <a:cubicBezTo>
                    <a:pt x="1" y="21344"/>
                    <a:pt x="171" y="22254"/>
                    <a:pt x="797" y="22766"/>
                  </a:cubicBezTo>
                  <a:cubicBezTo>
                    <a:pt x="1198" y="23133"/>
                    <a:pt x="1737" y="23265"/>
                    <a:pt x="2298" y="23265"/>
                  </a:cubicBezTo>
                  <a:cubicBezTo>
                    <a:pt x="2692" y="23265"/>
                    <a:pt x="3096" y="23201"/>
                    <a:pt x="3470" y="23107"/>
                  </a:cubicBezTo>
                  <a:cubicBezTo>
                    <a:pt x="4551" y="22879"/>
                    <a:pt x="5575" y="22595"/>
                    <a:pt x="6599" y="22140"/>
                  </a:cubicBezTo>
                  <a:cubicBezTo>
                    <a:pt x="7111" y="21912"/>
                    <a:pt x="7623" y="21685"/>
                    <a:pt x="8192" y="21685"/>
                  </a:cubicBezTo>
                  <a:cubicBezTo>
                    <a:pt x="8704" y="21742"/>
                    <a:pt x="9215" y="21969"/>
                    <a:pt x="9671" y="22197"/>
                  </a:cubicBezTo>
                  <a:cubicBezTo>
                    <a:pt x="10865" y="22822"/>
                    <a:pt x="11775" y="23619"/>
                    <a:pt x="13254" y="23733"/>
                  </a:cubicBezTo>
                  <a:cubicBezTo>
                    <a:pt x="13339" y="23745"/>
                    <a:pt x="13421" y="23750"/>
                    <a:pt x="13502" y="23750"/>
                  </a:cubicBezTo>
                  <a:cubicBezTo>
                    <a:pt x="14182" y="23750"/>
                    <a:pt x="14730" y="23349"/>
                    <a:pt x="15188" y="22993"/>
                  </a:cubicBezTo>
                  <a:cubicBezTo>
                    <a:pt x="15643" y="22652"/>
                    <a:pt x="15984" y="22197"/>
                    <a:pt x="16326" y="21685"/>
                  </a:cubicBezTo>
                  <a:cubicBezTo>
                    <a:pt x="16382" y="21628"/>
                    <a:pt x="16382" y="21571"/>
                    <a:pt x="16439" y="21514"/>
                  </a:cubicBezTo>
                  <a:cubicBezTo>
                    <a:pt x="20478" y="15485"/>
                    <a:pt x="24061" y="9114"/>
                    <a:pt x="27019" y="2459"/>
                  </a:cubicBezTo>
                  <a:cubicBezTo>
                    <a:pt x="27190" y="2061"/>
                    <a:pt x="27190" y="1606"/>
                    <a:pt x="27019" y="1208"/>
                  </a:cubicBezTo>
                  <a:cubicBezTo>
                    <a:pt x="26962" y="923"/>
                    <a:pt x="26792" y="696"/>
                    <a:pt x="26621" y="582"/>
                  </a:cubicBezTo>
                  <a:cubicBezTo>
                    <a:pt x="26393" y="411"/>
                    <a:pt x="26223" y="354"/>
                    <a:pt x="25995" y="298"/>
                  </a:cubicBezTo>
                  <a:cubicBezTo>
                    <a:pt x="25245" y="105"/>
                    <a:pt x="24479" y="1"/>
                    <a:pt x="236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55"/>
            <p:cNvSpPr/>
            <p:nvPr/>
          </p:nvSpPr>
          <p:spPr>
            <a:xfrm>
              <a:off x="2875000" y="1025925"/>
              <a:ext cx="9975" cy="2850"/>
            </a:xfrm>
            <a:custGeom>
              <a:rect b="b" l="l" r="r" t="t"/>
              <a:pathLst>
                <a:path extrusionOk="0" h="114" w="399">
                  <a:moveTo>
                    <a:pt x="0" y="0"/>
                  </a:moveTo>
                  <a:cubicBezTo>
                    <a:pt x="114" y="57"/>
                    <a:pt x="285" y="57"/>
                    <a:pt x="398" y="114"/>
                  </a:cubicBezTo>
                  <a:cubicBezTo>
                    <a:pt x="285" y="57"/>
                    <a:pt x="171" y="0"/>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55"/>
            <p:cNvSpPr/>
            <p:nvPr/>
          </p:nvSpPr>
          <p:spPr>
            <a:xfrm>
              <a:off x="2122750" y="825400"/>
              <a:ext cx="757950" cy="655600"/>
            </a:xfrm>
            <a:custGeom>
              <a:rect b="b" l="l" r="r" t="t"/>
              <a:pathLst>
                <a:path extrusionOk="0" h="26224" w="30318">
                  <a:moveTo>
                    <a:pt x="21614" y="15495"/>
                  </a:moveTo>
                  <a:lnTo>
                    <a:pt x="21614" y="15495"/>
                  </a:lnTo>
                  <a:cubicBezTo>
                    <a:pt x="21593" y="15506"/>
                    <a:pt x="21573" y="15519"/>
                    <a:pt x="21552" y="15532"/>
                  </a:cubicBezTo>
                  <a:lnTo>
                    <a:pt x="21552" y="15532"/>
                  </a:lnTo>
                  <a:cubicBezTo>
                    <a:pt x="21554" y="15531"/>
                    <a:pt x="21556" y="15530"/>
                    <a:pt x="21558" y="15529"/>
                  </a:cubicBezTo>
                  <a:cubicBezTo>
                    <a:pt x="21577" y="15518"/>
                    <a:pt x="21596" y="15506"/>
                    <a:pt x="21614" y="15495"/>
                  </a:cubicBezTo>
                  <a:close/>
                  <a:moveTo>
                    <a:pt x="21552" y="15532"/>
                  </a:moveTo>
                  <a:cubicBezTo>
                    <a:pt x="21441" y="15590"/>
                    <a:pt x="21330" y="15702"/>
                    <a:pt x="21274" y="15814"/>
                  </a:cubicBezTo>
                  <a:cubicBezTo>
                    <a:pt x="21354" y="15693"/>
                    <a:pt x="21449" y="15601"/>
                    <a:pt x="21552" y="15532"/>
                  </a:cubicBezTo>
                  <a:close/>
                  <a:moveTo>
                    <a:pt x="27199" y="20912"/>
                  </a:moveTo>
                  <a:cubicBezTo>
                    <a:pt x="27273" y="20940"/>
                    <a:pt x="27346" y="20966"/>
                    <a:pt x="27417" y="20990"/>
                  </a:cubicBezTo>
                  <a:cubicBezTo>
                    <a:pt x="27344" y="20961"/>
                    <a:pt x="27271" y="20936"/>
                    <a:pt x="27199" y="20912"/>
                  </a:cubicBezTo>
                  <a:close/>
                  <a:moveTo>
                    <a:pt x="17008" y="1"/>
                  </a:moveTo>
                  <a:lnTo>
                    <a:pt x="17008" y="1"/>
                  </a:lnTo>
                  <a:cubicBezTo>
                    <a:pt x="16610" y="1025"/>
                    <a:pt x="16155" y="1935"/>
                    <a:pt x="15529" y="2788"/>
                  </a:cubicBezTo>
                  <a:cubicBezTo>
                    <a:pt x="15529" y="2845"/>
                    <a:pt x="15529" y="2845"/>
                    <a:pt x="15529" y="2845"/>
                  </a:cubicBezTo>
                  <a:cubicBezTo>
                    <a:pt x="15415" y="2674"/>
                    <a:pt x="15358" y="2561"/>
                    <a:pt x="15301" y="2390"/>
                  </a:cubicBezTo>
                  <a:cubicBezTo>
                    <a:pt x="14960" y="1764"/>
                    <a:pt x="14562" y="1195"/>
                    <a:pt x="13993" y="740"/>
                  </a:cubicBezTo>
                  <a:cubicBezTo>
                    <a:pt x="13533" y="383"/>
                    <a:pt x="12936" y="163"/>
                    <a:pt x="12325" y="163"/>
                  </a:cubicBezTo>
                  <a:cubicBezTo>
                    <a:pt x="12255" y="163"/>
                    <a:pt x="12186" y="166"/>
                    <a:pt x="12116" y="172"/>
                  </a:cubicBezTo>
                  <a:cubicBezTo>
                    <a:pt x="12174" y="167"/>
                    <a:pt x="12231" y="165"/>
                    <a:pt x="12287" y="165"/>
                  </a:cubicBezTo>
                  <a:cubicBezTo>
                    <a:pt x="13010" y="165"/>
                    <a:pt x="13628" y="497"/>
                    <a:pt x="14050" y="1025"/>
                  </a:cubicBezTo>
                  <a:cubicBezTo>
                    <a:pt x="14391" y="1480"/>
                    <a:pt x="14676" y="1935"/>
                    <a:pt x="14903" y="2504"/>
                  </a:cubicBezTo>
                  <a:cubicBezTo>
                    <a:pt x="14107" y="2333"/>
                    <a:pt x="13254" y="2447"/>
                    <a:pt x="12571" y="2162"/>
                  </a:cubicBezTo>
                  <a:cubicBezTo>
                    <a:pt x="12287" y="2049"/>
                    <a:pt x="12059" y="1935"/>
                    <a:pt x="11775" y="1878"/>
                  </a:cubicBezTo>
                  <a:cubicBezTo>
                    <a:pt x="11604" y="1821"/>
                    <a:pt x="11433" y="1793"/>
                    <a:pt x="11263" y="1793"/>
                  </a:cubicBezTo>
                  <a:cubicBezTo>
                    <a:pt x="11092" y="1793"/>
                    <a:pt x="10921" y="1821"/>
                    <a:pt x="10751" y="1878"/>
                  </a:cubicBezTo>
                  <a:cubicBezTo>
                    <a:pt x="10807" y="1869"/>
                    <a:pt x="10862" y="1864"/>
                    <a:pt x="10916" y="1864"/>
                  </a:cubicBezTo>
                  <a:cubicBezTo>
                    <a:pt x="11518" y="1864"/>
                    <a:pt x="11997" y="2409"/>
                    <a:pt x="12571" y="2617"/>
                  </a:cubicBezTo>
                  <a:cubicBezTo>
                    <a:pt x="13026" y="2731"/>
                    <a:pt x="13481" y="2731"/>
                    <a:pt x="13936" y="2731"/>
                  </a:cubicBezTo>
                  <a:cubicBezTo>
                    <a:pt x="14334" y="2731"/>
                    <a:pt x="14789" y="2788"/>
                    <a:pt x="15074" y="2959"/>
                  </a:cubicBezTo>
                  <a:cubicBezTo>
                    <a:pt x="15074" y="3016"/>
                    <a:pt x="15131" y="3016"/>
                    <a:pt x="15131" y="3072"/>
                  </a:cubicBezTo>
                  <a:cubicBezTo>
                    <a:pt x="15301" y="3584"/>
                    <a:pt x="15529" y="4096"/>
                    <a:pt x="15756" y="4551"/>
                  </a:cubicBezTo>
                  <a:cubicBezTo>
                    <a:pt x="15132" y="4420"/>
                    <a:pt x="14243" y="4289"/>
                    <a:pt x="13373" y="4289"/>
                  </a:cubicBezTo>
                  <a:cubicBezTo>
                    <a:pt x="12736" y="4289"/>
                    <a:pt x="12109" y="4359"/>
                    <a:pt x="11604" y="4551"/>
                  </a:cubicBezTo>
                  <a:cubicBezTo>
                    <a:pt x="11320" y="4665"/>
                    <a:pt x="11035" y="4779"/>
                    <a:pt x="10808" y="4950"/>
                  </a:cubicBezTo>
                  <a:cubicBezTo>
                    <a:pt x="10239" y="4836"/>
                    <a:pt x="9727" y="4665"/>
                    <a:pt x="9215" y="4551"/>
                  </a:cubicBezTo>
                  <a:cubicBezTo>
                    <a:pt x="9044" y="4438"/>
                    <a:pt x="8931" y="4267"/>
                    <a:pt x="8817" y="4096"/>
                  </a:cubicBezTo>
                  <a:cubicBezTo>
                    <a:pt x="8476" y="3584"/>
                    <a:pt x="8077" y="3072"/>
                    <a:pt x="7452" y="2845"/>
                  </a:cubicBezTo>
                  <a:lnTo>
                    <a:pt x="7452" y="2845"/>
                  </a:lnTo>
                  <a:lnTo>
                    <a:pt x="8248" y="3641"/>
                  </a:lnTo>
                  <a:cubicBezTo>
                    <a:pt x="8362" y="3755"/>
                    <a:pt x="8476" y="3869"/>
                    <a:pt x="8589" y="3983"/>
                  </a:cubicBezTo>
                  <a:cubicBezTo>
                    <a:pt x="8646" y="4153"/>
                    <a:pt x="8703" y="4324"/>
                    <a:pt x="8760" y="4438"/>
                  </a:cubicBezTo>
                  <a:lnTo>
                    <a:pt x="8589" y="4438"/>
                  </a:lnTo>
                  <a:cubicBezTo>
                    <a:pt x="8322" y="4384"/>
                    <a:pt x="8043" y="4353"/>
                    <a:pt x="7764" y="4353"/>
                  </a:cubicBezTo>
                  <a:cubicBezTo>
                    <a:pt x="7152" y="4353"/>
                    <a:pt x="6537" y="4502"/>
                    <a:pt x="6030" y="4893"/>
                  </a:cubicBezTo>
                  <a:cubicBezTo>
                    <a:pt x="6382" y="4672"/>
                    <a:pt x="6769" y="4588"/>
                    <a:pt x="7138" y="4588"/>
                  </a:cubicBezTo>
                  <a:cubicBezTo>
                    <a:pt x="7244" y="4588"/>
                    <a:pt x="7349" y="4595"/>
                    <a:pt x="7452" y="4608"/>
                  </a:cubicBezTo>
                  <a:cubicBezTo>
                    <a:pt x="8021" y="4722"/>
                    <a:pt x="8476" y="4950"/>
                    <a:pt x="8931" y="5177"/>
                  </a:cubicBezTo>
                  <a:cubicBezTo>
                    <a:pt x="9272" y="5291"/>
                    <a:pt x="9613" y="5405"/>
                    <a:pt x="9954" y="5461"/>
                  </a:cubicBezTo>
                  <a:cubicBezTo>
                    <a:pt x="8760" y="6258"/>
                    <a:pt x="7622" y="7225"/>
                    <a:pt x="6712" y="7395"/>
                  </a:cubicBezTo>
                  <a:cubicBezTo>
                    <a:pt x="7509" y="7282"/>
                    <a:pt x="8248" y="6997"/>
                    <a:pt x="8988" y="6713"/>
                  </a:cubicBezTo>
                  <a:cubicBezTo>
                    <a:pt x="10353" y="6201"/>
                    <a:pt x="11547" y="5348"/>
                    <a:pt x="12912" y="5177"/>
                  </a:cubicBezTo>
                  <a:lnTo>
                    <a:pt x="12912" y="5177"/>
                  </a:lnTo>
                  <a:cubicBezTo>
                    <a:pt x="12514" y="5917"/>
                    <a:pt x="12287" y="6713"/>
                    <a:pt x="11888" y="7395"/>
                  </a:cubicBezTo>
                  <a:cubicBezTo>
                    <a:pt x="11661" y="7850"/>
                    <a:pt x="11377" y="8249"/>
                    <a:pt x="11035" y="8647"/>
                  </a:cubicBezTo>
                  <a:cubicBezTo>
                    <a:pt x="10970" y="8655"/>
                    <a:pt x="10905" y="8658"/>
                    <a:pt x="10840" y="8658"/>
                  </a:cubicBezTo>
                  <a:cubicBezTo>
                    <a:pt x="10451" y="8658"/>
                    <a:pt x="10068" y="8533"/>
                    <a:pt x="9727" y="8533"/>
                  </a:cubicBezTo>
                  <a:cubicBezTo>
                    <a:pt x="9682" y="8530"/>
                    <a:pt x="9636" y="8529"/>
                    <a:pt x="9591" y="8529"/>
                  </a:cubicBezTo>
                  <a:cubicBezTo>
                    <a:pt x="8901" y="8529"/>
                    <a:pt x="8181" y="8852"/>
                    <a:pt x="7518" y="8852"/>
                  </a:cubicBezTo>
                  <a:cubicBezTo>
                    <a:pt x="7399" y="8852"/>
                    <a:pt x="7282" y="8842"/>
                    <a:pt x="7167" y="8817"/>
                  </a:cubicBezTo>
                  <a:lnTo>
                    <a:pt x="7167" y="8817"/>
                  </a:lnTo>
                  <a:cubicBezTo>
                    <a:pt x="7452" y="8931"/>
                    <a:pt x="7736" y="8988"/>
                    <a:pt x="8077" y="9045"/>
                  </a:cubicBezTo>
                  <a:lnTo>
                    <a:pt x="8703" y="9045"/>
                  </a:lnTo>
                  <a:cubicBezTo>
                    <a:pt x="8874" y="8988"/>
                    <a:pt x="9101" y="8931"/>
                    <a:pt x="9272" y="8931"/>
                  </a:cubicBezTo>
                  <a:cubicBezTo>
                    <a:pt x="9422" y="8915"/>
                    <a:pt x="9562" y="8908"/>
                    <a:pt x="9697" y="8908"/>
                  </a:cubicBezTo>
                  <a:cubicBezTo>
                    <a:pt x="10022" y="8908"/>
                    <a:pt x="10315" y="8948"/>
                    <a:pt x="10637" y="8988"/>
                  </a:cubicBezTo>
                  <a:cubicBezTo>
                    <a:pt x="10125" y="9500"/>
                    <a:pt x="9556" y="9898"/>
                    <a:pt x="8988" y="10296"/>
                  </a:cubicBezTo>
                  <a:cubicBezTo>
                    <a:pt x="9841" y="10012"/>
                    <a:pt x="10694" y="9443"/>
                    <a:pt x="11320" y="8704"/>
                  </a:cubicBezTo>
                  <a:cubicBezTo>
                    <a:pt x="11547" y="8476"/>
                    <a:pt x="11718" y="8249"/>
                    <a:pt x="11888" y="8021"/>
                  </a:cubicBezTo>
                  <a:cubicBezTo>
                    <a:pt x="11945" y="8192"/>
                    <a:pt x="11945" y="8476"/>
                    <a:pt x="11888" y="8704"/>
                  </a:cubicBezTo>
                  <a:cubicBezTo>
                    <a:pt x="11775" y="9273"/>
                    <a:pt x="11604" y="9784"/>
                    <a:pt x="11320" y="10296"/>
                  </a:cubicBezTo>
                  <a:cubicBezTo>
                    <a:pt x="11661" y="9841"/>
                    <a:pt x="11888" y="9329"/>
                    <a:pt x="12002" y="8761"/>
                  </a:cubicBezTo>
                  <a:cubicBezTo>
                    <a:pt x="12116" y="8362"/>
                    <a:pt x="12173" y="7964"/>
                    <a:pt x="12230" y="7509"/>
                  </a:cubicBezTo>
                  <a:cubicBezTo>
                    <a:pt x="12742" y="6713"/>
                    <a:pt x="13254" y="5803"/>
                    <a:pt x="13936" y="5120"/>
                  </a:cubicBezTo>
                  <a:cubicBezTo>
                    <a:pt x="14789" y="5177"/>
                    <a:pt x="15529" y="5234"/>
                    <a:pt x="16325" y="5405"/>
                  </a:cubicBezTo>
                  <a:cubicBezTo>
                    <a:pt x="17577" y="5803"/>
                    <a:pt x="18999" y="6030"/>
                    <a:pt x="20364" y="6030"/>
                  </a:cubicBezTo>
                  <a:cubicBezTo>
                    <a:pt x="20307" y="6030"/>
                    <a:pt x="19681" y="7225"/>
                    <a:pt x="19624" y="7339"/>
                  </a:cubicBezTo>
                  <a:cubicBezTo>
                    <a:pt x="19283" y="7794"/>
                    <a:pt x="18999" y="8249"/>
                    <a:pt x="18657" y="8704"/>
                  </a:cubicBezTo>
                  <a:cubicBezTo>
                    <a:pt x="17975" y="9500"/>
                    <a:pt x="17235" y="10296"/>
                    <a:pt x="16439" y="10979"/>
                  </a:cubicBezTo>
                  <a:cubicBezTo>
                    <a:pt x="15643" y="11718"/>
                    <a:pt x="14732" y="12287"/>
                    <a:pt x="13822" y="12799"/>
                  </a:cubicBezTo>
                  <a:cubicBezTo>
                    <a:pt x="13060" y="13235"/>
                    <a:pt x="12142" y="13827"/>
                    <a:pt x="11316" y="13827"/>
                  </a:cubicBezTo>
                  <a:cubicBezTo>
                    <a:pt x="11279" y="13827"/>
                    <a:pt x="11242" y="13825"/>
                    <a:pt x="11206" y="13823"/>
                  </a:cubicBezTo>
                  <a:cubicBezTo>
                    <a:pt x="10523" y="13766"/>
                    <a:pt x="9898" y="13595"/>
                    <a:pt x="9272" y="13425"/>
                  </a:cubicBezTo>
                  <a:cubicBezTo>
                    <a:pt x="8817" y="12230"/>
                    <a:pt x="7907" y="11263"/>
                    <a:pt x="6769" y="10751"/>
                  </a:cubicBezTo>
                  <a:cubicBezTo>
                    <a:pt x="6712" y="10638"/>
                    <a:pt x="6655" y="10467"/>
                    <a:pt x="6599" y="10353"/>
                  </a:cubicBezTo>
                  <a:cubicBezTo>
                    <a:pt x="6087" y="9216"/>
                    <a:pt x="4608" y="8931"/>
                    <a:pt x="4153" y="7737"/>
                  </a:cubicBezTo>
                  <a:lnTo>
                    <a:pt x="4153" y="7737"/>
                  </a:lnTo>
                  <a:cubicBezTo>
                    <a:pt x="4323" y="8590"/>
                    <a:pt x="5063" y="9102"/>
                    <a:pt x="5632" y="9614"/>
                  </a:cubicBezTo>
                  <a:cubicBezTo>
                    <a:pt x="5802" y="9728"/>
                    <a:pt x="5916" y="9841"/>
                    <a:pt x="5973" y="10012"/>
                  </a:cubicBezTo>
                  <a:cubicBezTo>
                    <a:pt x="6087" y="10183"/>
                    <a:pt x="6143" y="10353"/>
                    <a:pt x="6200" y="10524"/>
                  </a:cubicBezTo>
                  <a:cubicBezTo>
                    <a:pt x="5732" y="10383"/>
                    <a:pt x="5226" y="10282"/>
                    <a:pt x="4712" y="10282"/>
                  </a:cubicBezTo>
                  <a:cubicBezTo>
                    <a:pt x="4602" y="10282"/>
                    <a:pt x="4491" y="10286"/>
                    <a:pt x="4380" y="10296"/>
                  </a:cubicBezTo>
                  <a:cubicBezTo>
                    <a:pt x="5347" y="10410"/>
                    <a:pt x="6200" y="10808"/>
                    <a:pt x="6997" y="11377"/>
                  </a:cubicBezTo>
                  <a:cubicBezTo>
                    <a:pt x="6351" y="11571"/>
                    <a:pt x="5687" y="11673"/>
                    <a:pt x="5046" y="11673"/>
                  </a:cubicBezTo>
                  <a:cubicBezTo>
                    <a:pt x="4558" y="11673"/>
                    <a:pt x="4083" y="11614"/>
                    <a:pt x="3641" y="11491"/>
                  </a:cubicBezTo>
                  <a:lnTo>
                    <a:pt x="3641" y="11491"/>
                  </a:lnTo>
                  <a:cubicBezTo>
                    <a:pt x="4197" y="11750"/>
                    <a:pt x="4825" y="11841"/>
                    <a:pt x="5463" y="11841"/>
                  </a:cubicBezTo>
                  <a:cubicBezTo>
                    <a:pt x="5804" y="11841"/>
                    <a:pt x="6148" y="11815"/>
                    <a:pt x="6485" y="11775"/>
                  </a:cubicBezTo>
                  <a:cubicBezTo>
                    <a:pt x="6769" y="11775"/>
                    <a:pt x="7054" y="11718"/>
                    <a:pt x="7281" y="11662"/>
                  </a:cubicBezTo>
                  <a:cubicBezTo>
                    <a:pt x="7793" y="12117"/>
                    <a:pt x="8305" y="12685"/>
                    <a:pt x="8703" y="13254"/>
                  </a:cubicBezTo>
                  <a:cubicBezTo>
                    <a:pt x="8419" y="13197"/>
                    <a:pt x="8134" y="13140"/>
                    <a:pt x="7793" y="13084"/>
                  </a:cubicBezTo>
                  <a:cubicBezTo>
                    <a:pt x="7551" y="13049"/>
                    <a:pt x="7036" y="12993"/>
                    <a:pt x="6376" y="12993"/>
                  </a:cubicBezTo>
                  <a:cubicBezTo>
                    <a:pt x="5949" y="12993"/>
                    <a:pt x="5462" y="13017"/>
                    <a:pt x="4949" y="13084"/>
                  </a:cubicBezTo>
                  <a:cubicBezTo>
                    <a:pt x="4608" y="13084"/>
                    <a:pt x="4323" y="12970"/>
                    <a:pt x="4039" y="12799"/>
                  </a:cubicBezTo>
                  <a:cubicBezTo>
                    <a:pt x="3698" y="12629"/>
                    <a:pt x="3413" y="12458"/>
                    <a:pt x="3072" y="12344"/>
                  </a:cubicBezTo>
                  <a:cubicBezTo>
                    <a:pt x="2844" y="12117"/>
                    <a:pt x="2617" y="11832"/>
                    <a:pt x="2446" y="11548"/>
                  </a:cubicBezTo>
                  <a:cubicBezTo>
                    <a:pt x="2276" y="11320"/>
                    <a:pt x="2219" y="11036"/>
                    <a:pt x="1991" y="10865"/>
                  </a:cubicBezTo>
                  <a:cubicBezTo>
                    <a:pt x="1821" y="10638"/>
                    <a:pt x="1536" y="10467"/>
                    <a:pt x="1309" y="10240"/>
                  </a:cubicBezTo>
                  <a:lnTo>
                    <a:pt x="1309" y="10240"/>
                  </a:lnTo>
                  <a:cubicBezTo>
                    <a:pt x="1593" y="10524"/>
                    <a:pt x="1821" y="10751"/>
                    <a:pt x="2048" y="11036"/>
                  </a:cubicBezTo>
                  <a:cubicBezTo>
                    <a:pt x="2105" y="11150"/>
                    <a:pt x="2162" y="11263"/>
                    <a:pt x="2219" y="11377"/>
                  </a:cubicBezTo>
                  <a:cubicBezTo>
                    <a:pt x="2332" y="11662"/>
                    <a:pt x="2332" y="12003"/>
                    <a:pt x="2503" y="12230"/>
                  </a:cubicBezTo>
                  <a:cubicBezTo>
                    <a:pt x="2440" y="12226"/>
                    <a:pt x="2376" y="12224"/>
                    <a:pt x="2311" y="12224"/>
                  </a:cubicBezTo>
                  <a:cubicBezTo>
                    <a:pt x="1808" y="12224"/>
                    <a:pt x="1268" y="12345"/>
                    <a:pt x="746" y="12345"/>
                  </a:cubicBezTo>
                  <a:cubicBezTo>
                    <a:pt x="491" y="12345"/>
                    <a:pt x="241" y="12316"/>
                    <a:pt x="0" y="12230"/>
                  </a:cubicBezTo>
                  <a:lnTo>
                    <a:pt x="0" y="12230"/>
                  </a:lnTo>
                  <a:cubicBezTo>
                    <a:pt x="283" y="12473"/>
                    <a:pt x="623" y="12543"/>
                    <a:pt x="980" y="12543"/>
                  </a:cubicBezTo>
                  <a:cubicBezTo>
                    <a:pt x="1126" y="12543"/>
                    <a:pt x="1274" y="12531"/>
                    <a:pt x="1422" y="12515"/>
                  </a:cubicBezTo>
                  <a:cubicBezTo>
                    <a:pt x="1733" y="12480"/>
                    <a:pt x="2044" y="12425"/>
                    <a:pt x="2343" y="12425"/>
                  </a:cubicBezTo>
                  <a:cubicBezTo>
                    <a:pt x="2535" y="12425"/>
                    <a:pt x="2723" y="12448"/>
                    <a:pt x="2901" y="12515"/>
                  </a:cubicBezTo>
                  <a:cubicBezTo>
                    <a:pt x="3129" y="12629"/>
                    <a:pt x="3299" y="12742"/>
                    <a:pt x="3527" y="12856"/>
                  </a:cubicBezTo>
                  <a:cubicBezTo>
                    <a:pt x="3754" y="12970"/>
                    <a:pt x="4039" y="13140"/>
                    <a:pt x="4323" y="13197"/>
                  </a:cubicBezTo>
                  <a:cubicBezTo>
                    <a:pt x="3186" y="13425"/>
                    <a:pt x="1991" y="13823"/>
                    <a:pt x="1081" y="14619"/>
                  </a:cubicBezTo>
                  <a:cubicBezTo>
                    <a:pt x="2606" y="13603"/>
                    <a:pt x="4539" y="13358"/>
                    <a:pt x="5988" y="13358"/>
                  </a:cubicBezTo>
                  <a:cubicBezTo>
                    <a:pt x="6161" y="13358"/>
                    <a:pt x="6327" y="13362"/>
                    <a:pt x="6485" y="13368"/>
                  </a:cubicBezTo>
                  <a:cubicBezTo>
                    <a:pt x="6371" y="13482"/>
                    <a:pt x="6257" y="13595"/>
                    <a:pt x="6200" y="13709"/>
                  </a:cubicBezTo>
                  <a:cubicBezTo>
                    <a:pt x="6143" y="13766"/>
                    <a:pt x="6087" y="13880"/>
                    <a:pt x="5973" y="13937"/>
                  </a:cubicBezTo>
                  <a:cubicBezTo>
                    <a:pt x="5859" y="13994"/>
                    <a:pt x="5745" y="14051"/>
                    <a:pt x="5632" y="14107"/>
                  </a:cubicBezTo>
                  <a:cubicBezTo>
                    <a:pt x="5063" y="14335"/>
                    <a:pt x="4551" y="14790"/>
                    <a:pt x="4153" y="15302"/>
                  </a:cubicBezTo>
                  <a:cubicBezTo>
                    <a:pt x="4380" y="15131"/>
                    <a:pt x="4608" y="14961"/>
                    <a:pt x="4835" y="14790"/>
                  </a:cubicBezTo>
                  <a:cubicBezTo>
                    <a:pt x="5006" y="14676"/>
                    <a:pt x="5233" y="14506"/>
                    <a:pt x="5461" y="14392"/>
                  </a:cubicBezTo>
                  <a:cubicBezTo>
                    <a:pt x="5632" y="14335"/>
                    <a:pt x="5802" y="14335"/>
                    <a:pt x="5973" y="14221"/>
                  </a:cubicBezTo>
                  <a:cubicBezTo>
                    <a:pt x="6314" y="14051"/>
                    <a:pt x="6599" y="13652"/>
                    <a:pt x="6940" y="13425"/>
                  </a:cubicBezTo>
                  <a:cubicBezTo>
                    <a:pt x="7338" y="13482"/>
                    <a:pt x="7679" y="13539"/>
                    <a:pt x="7907" y="13595"/>
                  </a:cubicBezTo>
                  <a:cubicBezTo>
                    <a:pt x="8476" y="13766"/>
                    <a:pt x="9044" y="13994"/>
                    <a:pt x="9670" y="14164"/>
                  </a:cubicBezTo>
                  <a:cubicBezTo>
                    <a:pt x="8646" y="14790"/>
                    <a:pt x="7509" y="15131"/>
                    <a:pt x="6428" y="15302"/>
                  </a:cubicBezTo>
                  <a:cubicBezTo>
                    <a:pt x="6611" y="15328"/>
                    <a:pt x="6799" y="15341"/>
                    <a:pt x="6989" y="15341"/>
                  </a:cubicBezTo>
                  <a:cubicBezTo>
                    <a:pt x="8036" y="15341"/>
                    <a:pt x="9162" y="14952"/>
                    <a:pt x="10125" y="14278"/>
                  </a:cubicBezTo>
                  <a:cubicBezTo>
                    <a:pt x="10410" y="14335"/>
                    <a:pt x="10694" y="14392"/>
                    <a:pt x="10978" y="14392"/>
                  </a:cubicBezTo>
                  <a:cubicBezTo>
                    <a:pt x="11126" y="14401"/>
                    <a:pt x="11274" y="14406"/>
                    <a:pt x="11422" y="14406"/>
                  </a:cubicBezTo>
                  <a:cubicBezTo>
                    <a:pt x="12185" y="14406"/>
                    <a:pt x="12955" y="14280"/>
                    <a:pt x="13766" y="13994"/>
                  </a:cubicBezTo>
                  <a:cubicBezTo>
                    <a:pt x="15643" y="13425"/>
                    <a:pt x="17463" y="12173"/>
                    <a:pt x="18942" y="10581"/>
                  </a:cubicBezTo>
                  <a:cubicBezTo>
                    <a:pt x="19277" y="10245"/>
                    <a:pt x="19558" y="9910"/>
                    <a:pt x="19838" y="9520"/>
                  </a:cubicBezTo>
                  <a:lnTo>
                    <a:pt x="19838" y="9520"/>
                  </a:lnTo>
                  <a:cubicBezTo>
                    <a:pt x="19678" y="9753"/>
                    <a:pt x="19621" y="10191"/>
                    <a:pt x="19510" y="10467"/>
                  </a:cubicBezTo>
                  <a:cubicBezTo>
                    <a:pt x="19397" y="10751"/>
                    <a:pt x="19340" y="11093"/>
                    <a:pt x="19226" y="11434"/>
                  </a:cubicBezTo>
                  <a:cubicBezTo>
                    <a:pt x="19055" y="12117"/>
                    <a:pt x="18942" y="12799"/>
                    <a:pt x="18885" y="13482"/>
                  </a:cubicBezTo>
                  <a:cubicBezTo>
                    <a:pt x="18714" y="14904"/>
                    <a:pt x="18771" y="16269"/>
                    <a:pt x="18999" y="17577"/>
                  </a:cubicBezTo>
                  <a:cubicBezTo>
                    <a:pt x="19169" y="18487"/>
                    <a:pt x="19340" y="19397"/>
                    <a:pt x="19795" y="20080"/>
                  </a:cubicBezTo>
                  <a:cubicBezTo>
                    <a:pt x="19510" y="21388"/>
                    <a:pt x="19738" y="22696"/>
                    <a:pt x="20477" y="23550"/>
                  </a:cubicBezTo>
                  <a:cubicBezTo>
                    <a:pt x="20079" y="22696"/>
                    <a:pt x="19909" y="21616"/>
                    <a:pt x="20136" y="20535"/>
                  </a:cubicBezTo>
                  <a:lnTo>
                    <a:pt x="20136" y="20535"/>
                  </a:lnTo>
                  <a:cubicBezTo>
                    <a:pt x="20193" y="20592"/>
                    <a:pt x="20307" y="20706"/>
                    <a:pt x="20421" y="20819"/>
                  </a:cubicBezTo>
                  <a:cubicBezTo>
                    <a:pt x="20989" y="21218"/>
                    <a:pt x="21843" y="21445"/>
                    <a:pt x="22696" y="22185"/>
                  </a:cubicBezTo>
                  <a:cubicBezTo>
                    <a:pt x="22753" y="22469"/>
                    <a:pt x="22753" y="22753"/>
                    <a:pt x="22753" y="23038"/>
                  </a:cubicBezTo>
                  <a:cubicBezTo>
                    <a:pt x="22582" y="23265"/>
                    <a:pt x="22468" y="23493"/>
                    <a:pt x="22298" y="23663"/>
                  </a:cubicBezTo>
                  <a:cubicBezTo>
                    <a:pt x="22127" y="23834"/>
                    <a:pt x="21956" y="23948"/>
                    <a:pt x="21786" y="24118"/>
                  </a:cubicBezTo>
                  <a:cubicBezTo>
                    <a:pt x="21615" y="24289"/>
                    <a:pt x="21444" y="24517"/>
                    <a:pt x="21331" y="24744"/>
                  </a:cubicBezTo>
                  <a:cubicBezTo>
                    <a:pt x="21672" y="24460"/>
                    <a:pt x="21956" y="24175"/>
                    <a:pt x="22298" y="23891"/>
                  </a:cubicBezTo>
                  <a:cubicBezTo>
                    <a:pt x="22411" y="23777"/>
                    <a:pt x="22525" y="23663"/>
                    <a:pt x="22639" y="23493"/>
                  </a:cubicBezTo>
                  <a:lnTo>
                    <a:pt x="22639" y="23493"/>
                  </a:lnTo>
                  <a:cubicBezTo>
                    <a:pt x="22525" y="23834"/>
                    <a:pt x="22411" y="24175"/>
                    <a:pt x="22355" y="24517"/>
                  </a:cubicBezTo>
                  <a:cubicBezTo>
                    <a:pt x="22355" y="24801"/>
                    <a:pt x="22468" y="25029"/>
                    <a:pt x="22525" y="25256"/>
                  </a:cubicBezTo>
                  <a:cubicBezTo>
                    <a:pt x="22525" y="25541"/>
                    <a:pt x="22525" y="25825"/>
                    <a:pt x="22355" y="26052"/>
                  </a:cubicBezTo>
                  <a:cubicBezTo>
                    <a:pt x="22525" y="25825"/>
                    <a:pt x="22696" y="25541"/>
                    <a:pt x="22696" y="25256"/>
                  </a:cubicBezTo>
                  <a:cubicBezTo>
                    <a:pt x="22696" y="25029"/>
                    <a:pt x="22582" y="24801"/>
                    <a:pt x="22582" y="24517"/>
                  </a:cubicBezTo>
                  <a:cubicBezTo>
                    <a:pt x="22582" y="24289"/>
                    <a:pt x="22696" y="24118"/>
                    <a:pt x="22810" y="23891"/>
                  </a:cubicBezTo>
                  <a:cubicBezTo>
                    <a:pt x="22980" y="23493"/>
                    <a:pt x="23094" y="22981"/>
                    <a:pt x="23094" y="22583"/>
                  </a:cubicBezTo>
                  <a:cubicBezTo>
                    <a:pt x="23777" y="23265"/>
                    <a:pt x="24345" y="24403"/>
                    <a:pt x="24744" y="26223"/>
                  </a:cubicBezTo>
                  <a:cubicBezTo>
                    <a:pt x="24744" y="25825"/>
                    <a:pt x="24687" y="25427"/>
                    <a:pt x="24630" y="25085"/>
                  </a:cubicBezTo>
                  <a:lnTo>
                    <a:pt x="24630" y="25085"/>
                  </a:lnTo>
                  <a:cubicBezTo>
                    <a:pt x="24914" y="25256"/>
                    <a:pt x="25199" y="25370"/>
                    <a:pt x="25483" y="25541"/>
                  </a:cubicBezTo>
                  <a:cubicBezTo>
                    <a:pt x="25824" y="25711"/>
                    <a:pt x="26166" y="25882"/>
                    <a:pt x="26564" y="25882"/>
                  </a:cubicBezTo>
                  <a:cubicBezTo>
                    <a:pt x="25767" y="25654"/>
                    <a:pt x="25085" y="25256"/>
                    <a:pt x="24516" y="24687"/>
                  </a:cubicBezTo>
                  <a:cubicBezTo>
                    <a:pt x="24459" y="24289"/>
                    <a:pt x="24345" y="24005"/>
                    <a:pt x="24175" y="23663"/>
                  </a:cubicBezTo>
                  <a:lnTo>
                    <a:pt x="24175" y="23663"/>
                  </a:lnTo>
                  <a:cubicBezTo>
                    <a:pt x="24573" y="23777"/>
                    <a:pt x="24914" y="23777"/>
                    <a:pt x="25255" y="23777"/>
                  </a:cubicBezTo>
                  <a:cubicBezTo>
                    <a:pt x="25540" y="23777"/>
                    <a:pt x="25767" y="23720"/>
                    <a:pt x="26052" y="23720"/>
                  </a:cubicBezTo>
                  <a:cubicBezTo>
                    <a:pt x="26109" y="23720"/>
                    <a:pt x="26222" y="23720"/>
                    <a:pt x="26336" y="23777"/>
                  </a:cubicBezTo>
                  <a:cubicBezTo>
                    <a:pt x="26677" y="24005"/>
                    <a:pt x="26962" y="24346"/>
                    <a:pt x="27189" y="24687"/>
                  </a:cubicBezTo>
                  <a:cubicBezTo>
                    <a:pt x="27360" y="24915"/>
                    <a:pt x="27474" y="25142"/>
                    <a:pt x="27644" y="25313"/>
                  </a:cubicBezTo>
                  <a:cubicBezTo>
                    <a:pt x="27785" y="25453"/>
                    <a:pt x="27964" y="25555"/>
                    <a:pt x="28181" y="25555"/>
                  </a:cubicBezTo>
                  <a:cubicBezTo>
                    <a:pt x="28228" y="25555"/>
                    <a:pt x="28277" y="25551"/>
                    <a:pt x="28327" y="25541"/>
                  </a:cubicBezTo>
                  <a:cubicBezTo>
                    <a:pt x="27986" y="25427"/>
                    <a:pt x="27701" y="25199"/>
                    <a:pt x="27531" y="24915"/>
                  </a:cubicBezTo>
                  <a:lnTo>
                    <a:pt x="27531" y="24972"/>
                  </a:lnTo>
                  <a:cubicBezTo>
                    <a:pt x="27246" y="24630"/>
                    <a:pt x="27133" y="24175"/>
                    <a:pt x="26848" y="23891"/>
                  </a:cubicBezTo>
                  <a:lnTo>
                    <a:pt x="26848" y="23891"/>
                  </a:lnTo>
                  <a:cubicBezTo>
                    <a:pt x="27076" y="24005"/>
                    <a:pt x="27303" y="24062"/>
                    <a:pt x="27588" y="24118"/>
                  </a:cubicBezTo>
                  <a:cubicBezTo>
                    <a:pt x="27708" y="24159"/>
                    <a:pt x="27857" y="24199"/>
                    <a:pt x="28015" y="24199"/>
                  </a:cubicBezTo>
                  <a:cubicBezTo>
                    <a:pt x="28080" y="24199"/>
                    <a:pt x="28147" y="24192"/>
                    <a:pt x="28213" y="24175"/>
                  </a:cubicBezTo>
                  <a:cubicBezTo>
                    <a:pt x="28441" y="24118"/>
                    <a:pt x="28668" y="23948"/>
                    <a:pt x="28725" y="23777"/>
                  </a:cubicBezTo>
                  <a:lnTo>
                    <a:pt x="28725" y="23777"/>
                  </a:lnTo>
                  <a:cubicBezTo>
                    <a:pt x="28531" y="23972"/>
                    <a:pt x="28283" y="24060"/>
                    <a:pt x="28037" y="24060"/>
                  </a:cubicBezTo>
                  <a:cubicBezTo>
                    <a:pt x="27923" y="24060"/>
                    <a:pt x="27809" y="24041"/>
                    <a:pt x="27701" y="24005"/>
                  </a:cubicBezTo>
                  <a:cubicBezTo>
                    <a:pt x="27303" y="23948"/>
                    <a:pt x="27019" y="23720"/>
                    <a:pt x="26677" y="23663"/>
                  </a:cubicBezTo>
                  <a:cubicBezTo>
                    <a:pt x="26336" y="23550"/>
                    <a:pt x="25938" y="23550"/>
                    <a:pt x="25540" y="23550"/>
                  </a:cubicBezTo>
                  <a:cubicBezTo>
                    <a:pt x="25597" y="23493"/>
                    <a:pt x="25711" y="23379"/>
                    <a:pt x="25767" y="23322"/>
                  </a:cubicBezTo>
                  <a:cubicBezTo>
                    <a:pt x="26166" y="22924"/>
                    <a:pt x="26450" y="22412"/>
                    <a:pt x="26677" y="21900"/>
                  </a:cubicBezTo>
                  <a:lnTo>
                    <a:pt x="26677" y="21900"/>
                  </a:lnTo>
                  <a:cubicBezTo>
                    <a:pt x="26450" y="22071"/>
                    <a:pt x="26336" y="22355"/>
                    <a:pt x="26166" y="22583"/>
                  </a:cubicBezTo>
                  <a:cubicBezTo>
                    <a:pt x="25881" y="22981"/>
                    <a:pt x="25540" y="23322"/>
                    <a:pt x="25142" y="23550"/>
                  </a:cubicBezTo>
                  <a:cubicBezTo>
                    <a:pt x="24744" y="23550"/>
                    <a:pt x="24402" y="23493"/>
                    <a:pt x="24061" y="23379"/>
                  </a:cubicBezTo>
                  <a:cubicBezTo>
                    <a:pt x="23208" y="21673"/>
                    <a:pt x="21843" y="21161"/>
                    <a:pt x="21160" y="20819"/>
                  </a:cubicBezTo>
                  <a:cubicBezTo>
                    <a:pt x="20534" y="20421"/>
                    <a:pt x="20193" y="19739"/>
                    <a:pt x="20022" y="18999"/>
                  </a:cubicBezTo>
                  <a:lnTo>
                    <a:pt x="20022" y="18999"/>
                  </a:lnTo>
                  <a:cubicBezTo>
                    <a:pt x="20591" y="19227"/>
                    <a:pt x="21160" y="19454"/>
                    <a:pt x="21729" y="19511"/>
                  </a:cubicBezTo>
                  <a:cubicBezTo>
                    <a:pt x="22070" y="19568"/>
                    <a:pt x="22468" y="19625"/>
                    <a:pt x="22810" y="19739"/>
                  </a:cubicBezTo>
                  <a:cubicBezTo>
                    <a:pt x="23208" y="19909"/>
                    <a:pt x="23492" y="20251"/>
                    <a:pt x="23777" y="20592"/>
                  </a:cubicBezTo>
                  <a:cubicBezTo>
                    <a:pt x="23777" y="20251"/>
                    <a:pt x="23606" y="20023"/>
                    <a:pt x="23378" y="19852"/>
                  </a:cubicBezTo>
                  <a:cubicBezTo>
                    <a:pt x="23151" y="19682"/>
                    <a:pt x="22866" y="19511"/>
                    <a:pt x="22582" y="19340"/>
                  </a:cubicBezTo>
                  <a:cubicBezTo>
                    <a:pt x="23208" y="19227"/>
                    <a:pt x="23777" y="18942"/>
                    <a:pt x="24402" y="18715"/>
                  </a:cubicBezTo>
                  <a:cubicBezTo>
                    <a:pt x="24971" y="18772"/>
                    <a:pt x="25483" y="19113"/>
                    <a:pt x="25767" y="19682"/>
                  </a:cubicBezTo>
                  <a:cubicBezTo>
                    <a:pt x="25881" y="19909"/>
                    <a:pt x="25938" y="20194"/>
                    <a:pt x="26109" y="20421"/>
                  </a:cubicBezTo>
                  <a:cubicBezTo>
                    <a:pt x="26222" y="20535"/>
                    <a:pt x="26393" y="20649"/>
                    <a:pt x="26564" y="20706"/>
                  </a:cubicBezTo>
                  <a:cubicBezTo>
                    <a:pt x="26775" y="20790"/>
                    <a:pt x="26987" y="20843"/>
                    <a:pt x="27199" y="20912"/>
                  </a:cubicBezTo>
                  <a:lnTo>
                    <a:pt x="27199" y="20912"/>
                  </a:lnTo>
                  <a:cubicBezTo>
                    <a:pt x="26739" y="20735"/>
                    <a:pt x="26248" y="20456"/>
                    <a:pt x="26052" y="19966"/>
                  </a:cubicBezTo>
                  <a:cubicBezTo>
                    <a:pt x="25995" y="19796"/>
                    <a:pt x="25938" y="19625"/>
                    <a:pt x="25881" y="19454"/>
                  </a:cubicBezTo>
                  <a:cubicBezTo>
                    <a:pt x="25711" y="18999"/>
                    <a:pt x="25312" y="18772"/>
                    <a:pt x="24914" y="18544"/>
                  </a:cubicBezTo>
                  <a:cubicBezTo>
                    <a:pt x="25085" y="18544"/>
                    <a:pt x="25255" y="18487"/>
                    <a:pt x="25426" y="18487"/>
                  </a:cubicBezTo>
                  <a:cubicBezTo>
                    <a:pt x="25502" y="18476"/>
                    <a:pt x="25578" y="18472"/>
                    <a:pt x="25654" y="18472"/>
                  </a:cubicBezTo>
                  <a:cubicBezTo>
                    <a:pt x="25976" y="18472"/>
                    <a:pt x="26298" y="18555"/>
                    <a:pt x="26621" y="18601"/>
                  </a:cubicBezTo>
                  <a:cubicBezTo>
                    <a:pt x="26962" y="18715"/>
                    <a:pt x="27303" y="18772"/>
                    <a:pt x="27644" y="18942"/>
                  </a:cubicBezTo>
                  <a:cubicBezTo>
                    <a:pt x="27189" y="18601"/>
                    <a:pt x="26621" y="18487"/>
                    <a:pt x="26052" y="18373"/>
                  </a:cubicBezTo>
                  <a:cubicBezTo>
                    <a:pt x="26166" y="18317"/>
                    <a:pt x="26336" y="18260"/>
                    <a:pt x="26450" y="18203"/>
                  </a:cubicBezTo>
                  <a:cubicBezTo>
                    <a:pt x="26507" y="18203"/>
                    <a:pt x="26564" y="18146"/>
                    <a:pt x="26621" y="18146"/>
                  </a:cubicBezTo>
                  <a:cubicBezTo>
                    <a:pt x="26962" y="17975"/>
                    <a:pt x="27360" y="17805"/>
                    <a:pt x="27701" y="17634"/>
                  </a:cubicBezTo>
                  <a:cubicBezTo>
                    <a:pt x="27947" y="17536"/>
                    <a:pt x="28150" y="17395"/>
                    <a:pt x="28347" y="17395"/>
                  </a:cubicBezTo>
                  <a:cubicBezTo>
                    <a:pt x="28379" y="17395"/>
                    <a:pt x="28410" y="17399"/>
                    <a:pt x="28441" y="17407"/>
                  </a:cubicBezTo>
                  <a:cubicBezTo>
                    <a:pt x="28377" y="17381"/>
                    <a:pt x="28307" y="17370"/>
                    <a:pt x="28233" y="17370"/>
                  </a:cubicBezTo>
                  <a:cubicBezTo>
                    <a:pt x="27980" y="17370"/>
                    <a:pt x="27681" y="17502"/>
                    <a:pt x="27417" y="17634"/>
                  </a:cubicBezTo>
                  <a:cubicBezTo>
                    <a:pt x="26734" y="17975"/>
                    <a:pt x="25995" y="18146"/>
                    <a:pt x="25312" y="18317"/>
                  </a:cubicBezTo>
                  <a:cubicBezTo>
                    <a:pt x="25028" y="18317"/>
                    <a:pt x="24744" y="18373"/>
                    <a:pt x="24459" y="18487"/>
                  </a:cubicBezTo>
                  <a:cubicBezTo>
                    <a:pt x="24288" y="18544"/>
                    <a:pt x="24061" y="18601"/>
                    <a:pt x="23833" y="18658"/>
                  </a:cubicBezTo>
                  <a:cubicBezTo>
                    <a:pt x="24004" y="18487"/>
                    <a:pt x="24232" y="18373"/>
                    <a:pt x="24402" y="18203"/>
                  </a:cubicBezTo>
                  <a:cubicBezTo>
                    <a:pt x="25255" y="17520"/>
                    <a:pt x="25597" y="16326"/>
                    <a:pt x="26336" y="15473"/>
                  </a:cubicBezTo>
                  <a:lnTo>
                    <a:pt x="26336" y="15473"/>
                  </a:lnTo>
                  <a:cubicBezTo>
                    <a:pt x="26052" y="15757"/>
                    <a:pt x="25767" y="16041"/>
                    <a:pt x="25540" y="16383"/>
                  </a:cubicBezTo>
                  <a:cubicBezTo>
                    <a:pt x="25369" y="16724"/>
                    <a:pt x="25199" y="17065"/>
                    <a:pt x="24971" y="17407"/>
                  </a:cubicBezTo>
                  <a:cubicBezTo>
                    <a:pt x="24402" y="18089"/>
                    <a:pt x="23549" y="18373"/>
                    <a:pt x="22923" y="18942"/>
                  </a:cubicBezTo>
                  <a:cubicBezTo>
                    <a:pt x="22582" y="18999"/>
                    <a:pt x="22298" y="19056"/>
                    <a:pt x="21956" y="19113"/>
                  </a:cubicBezTo>
                  <a:cubicBezTo>
                    <a:pt x="21558" y="18999"/>
                    <a:pt x="21103" y="18885"/>
                    <a:pt x="20705" y="18772"/>
                  </a:cubicBezTo>
                  <a:cubicBezTo>
                    <a:pt x="20421" y="18658"/>
                    <a:pt x="20136" y="18487"/>
                    <a:pt x="19909" y="18260"/>
                  </a:cubicBezTo>
                  <a:cubicBezTo>
                    <a:pt x="19909" y="18146"/>
                    <a:pt x="19909" y="18032"/>
                    <a:pt x="19909" y="17918"/>
                  </a:cubicBezTo>
                  <a:cubicBezTo>
                    <a:pt x="19795" y="16667"/>
                    <a:pt x="19681" y="15302"/>
                    <a:pt x="19795" y="13994"/>
                  </a:cubicBezTo>
                  <a:cubicBezTo>
                    <a:pt x="19909" y="12742"/>
                    <a:pt x="20250" y="11434"/>
                    <a:pt x="20705" y="10183"/>
                  </a:cubicBezTo>
                  <a:cubicBezTo>
                    <a:pt x="20933" y="9557"/>
                    <a:pt x="21160" y="8931"/>
                    <a:pt x="21501" y="8362"/>
                  </a:cubicBezTo>
                  <a:cubicBezTo>
                    <a:pt x="21672" y="8078"/>
                    <a:pt x="21843" y="7794"/>
                    <a:pt x="22013" y="7509"/>
                  </a:cubicBezTo>
                  <a:cubicBezTo>
                    <a:pt x="22070" y="7452"/>
                    <a:pt x="22525" y="6770"/>
                    <a:pt x="22525" y="6770"/>
                  </a:cubicBezTo>
                  <a:cubicBezTo>
                    <a:pt x="23208" y="8419"/>
                    <a:pt x="24232" y="9898"/>
                    <a:pt x="25597" y="10922"/>
                  </a:cubicBezTo>
                  <a:cubicBezTo>
                    <a:pt x="25711" y="11377"/>
                    <a:pt x="25711" y="11832"/>
                    <a:pt x="25597" y="12344"/>
                  </a:cubicBezTo>
                  <a:cubicBezTo>
                    <a:pt x="25597" y="12401"/>
                    <a:pt x="25597" y="12458"/>
                    <a:pt x="25540" y="12572"/>
                  </a:cubicBezTo>
                  <a:cubicBezTo>
                    <a:pt x="25483" y="12742"/>
                    <a:pt x="25369" y="12856"/>
                    <a:pt x="25255" y="13027"/>
                  </a:cubicBezTo>
                  <a:cubicBezTo>
                    <a:pt x="24914" y="13539"/>
                    <a:pt x="24516" y="13994"/>
                    <a:pt x="24175" y="14506"/>
                  </a:cubicBezTo>
                  <a:cubicBezTo>
                    <a:pt x="23890" y="14790"/>
                    <a:pt x="23549" y="14961"/>
                    <a:pt x="23208" y="15018"/>
                  </a:cubicBezTo>
                  <a:cubicBezTo>
                    <a:pt x="23066" y="15046"/>
                    <a:pt x="22923" y="15046"/>
                    <a:pt x="22781" y="15046"/>
                  </a:cubicBezTo>
                  <a:cubicBezTo>
                    <a:pt x="22639" y="15046"/>
                    <a:pt x="22497" y="15046"/>
                    <a:pt x="22355" y="15074"/>
                  </a:cubicBezTo>
                  <a:cubicBezTo>
                    <a:pt x="22089" y="15127"/>
                    <a:pt x="21873" y="15329"/>
                    <a:pt x="21614" y="15495"/>
                  </a:cubicBezTo>
                  <a:lnTo>
                    <a:pt x="21614" y="15495"/>
                  </a:lnTo>
                  <a:cubicBezTo>
                    <a:pt x="21790" y="15397"/>
                    <a:pt x="21987" y="15359"/>
                    <a:pt x="22184" y="15359"/>
                  </a:cubicBezTo>
                  <a:cubicBezTo>
                    <a:pt x="22256" y="15347"/>
                    <a:pt x="22328" y="15342"/>
                    <a:pt x="22400" y="15342"/>
                  </a:cubicBezTo>
                  <a:cubicBezTo>
                    <a:pt x="22595" y="15342"/>
                    <a:pt x="22787" y="15375"/>
                    <a:pt x="22963" y="15375"/>
                  </a:cubicBezTo>
                  <a:cubicBezTo>
                    <a:pt x="23028" y="15375"/>
                    <a:pt x="23091" y="15371"/>
                    <a:pt x="23151" y="15359"/>
                  </a:cubicBezTo>
                  <a:cubicBezTo>
                    <a:pt x="23378" y="15359"/>
                    <a:pt x="23606" y="15302"/>
                    <a:pt x="23777" y="15188"/>
                  </a:cubicBezTo>
                  <a:lnTo>
                    <a:pt x="23777" y="15188"/>
                  </a:lnTo>
                  <a:cubicBezTo>
                    <a:pt x="23606" y="15473"/>
                    <a:pt x="23435" y="15814"/>
                    <a:pt x="23378" y="16155"/>
                  </a:cubicBezTo>
                  <a:cubicBezTo>
                    <a:pt x="23265" y="16496"/>
                    <a:pt x="23265" y="16895"/>
                    <a:pt x="23094" y="17179"/>
                  </a:cubicBezTo>
                  <a:cubicBezTo>
                    <a:pt x="23265" y="16951"/>
                    <a:pt x="23435" y="16610"/>
                    <a:pt x="23492" y="16326"/>
                  </a:cubicBezTo>
                  <a:cubicBezTo>
                    <a:pt x="23606" y="16098"/>
                    <a:pt x="23606" y="15814"/>
                    <a:pt x="23720" y="15586"/>
                  </a:cubicBezTo>
                  <a:cubicBezTo>
                    <a:pt x="23890" y="15188"/>
                    <a:pt x="24232" y="14904"/>
                    <a:pt x="24516" y="14562"/>
                  </a:cubicBezTo>
                  <a:cubicBezTo>
                    <a:pt x="24800" y="14221"/>
                    <a:pt x="25085" y="13823"/>
                    <a:pt x="25312" y="13425"/>
                  </a:cubicBezTo>
                  <a:lnTo>
                    <a:pt x="25312" y="13425"/>
                  </a:lnTo>
                  <a:cubicBezTo>
                    <a:pt x="25142" y="13994"/>
                    <a:pt x="25142" y="14619"/>
                    <a:pt x="25369" y="15131"/>
                  </a:cubicBezTo>
                  <a:cubicBezTo>
                    <a:pt x="25255" y="14790"/>
                    <a:pt x="25312" y="14278"/>
                    <a:pt x="25426" y="13880"/>
                  </a:cubicBezTo>
                  <a:cubicBezTo>
                    <a:pt x="25540" y="13368"/>
                    <a:pt x="25767" y="12913"/>
                    <a:pt x="25938" y="12401"/>
                  </a:cubicBezTo>
                  <a:cubicBezTo>
                    <a:pt x="26052" y="12003"/>
                    <a:pt x="26109" y="11605"/>
                    <a:pt x="26052" y="11263"/>
                  </a:cubicBezTo>
                  <a:lnTo>
                    <a:pt x="26052" y="11263"/>
                  </a:lnTo>
                  <a:cubicBezTo>
                    <a:pt x="26222" y="11377"/>
                    <a:pt x="26393" y="11434"/>
                    <a:pt x="26564" y="11548"/>
                  </a:cubicBezTo>
                  <a:cubicBezTo>
                    <a:pt x="26564" y="11548"/>
                    <a:pt x="27246" y="12003"/>
                    <a:pt x="27644" y="12685"/>
                  </a:cubicBezTo>
                  <a:cubicBezTo>
                    <a:pt x="28327" y="13994"/>
                    <a:pt x="27133" y="16838"/>
                    <a:pt x="27133" y="16838"/>
                  </a:cubicBezTo>
                  <a:cubicBezTo>
                    <a:pt x="27531" y="16269"/>
                    <a:pt x="27872" y="15529"/>
                    <a:pt x="28043" y="14790"/>
                  </a:cubicBezTo>
                  <a:cubicBezTo>
                    <a:pt x="28156" y="14961"/>
                    <a:pt x="28327" y="15074"/>
                    <a:pt x="28498" y="15188"/>
                  </a:cubicBezTo>
                  <a:cubicBezTo>
                    <a:pt x="28725" y="15302"/>
                    <a:pt x="29010" y="15359"/>
                    <a:pt x="29237" y="15529"/>
                  </a:cubicBezTo>
                  <a:cubicBezTo>
                    <a:pt x="29692" y="15757"/>
                    <a:pt x="30033" y="16155"/>
                    <a:pt x="30261" y="16610"/>
                  </a:cubicBezTo>
                  <a:cubicBezTo>
                    <a:pt x="30261" y="16098"/>
                    <a:pt x="29920" y="15700"/>
                    <a:pt x="29522" y="15416"/>
                  </a:cubicBezTo>
                  <a:cubicBezTo>
                    <a:pt x="29180" y="15074"/>
                    <a:pt x="28725" y="14904"/>
                    <a:pt x="28384" y="14506"/>
                  </a:cubicBezTo>
                  <a:cubicBezTo>
                    <a:pt x="28270" y="14392"/>
                    <a:pt x="28213" y="14278"/>
                    <a:pt x="28156" y="14107"/>
                  </a:cubicBezTo>
                  <a:cubicBezTo>
                    <a:pt x="28270" y="13482"/>
                    <a:pt x="28270" y="12970"/>
                    <a:pt x="28156" y="12572"/>
                  </a:cubicBezTo>
                  <a:cubicBezTo>
                    <a:pt x="28099" y="12458"/>
                    <a:pt x="27986" y="12287"/>
                    <a:pt x="27929" y="12173"/>
                  </a:cubicBezTo>
                  <a:lnTo>
                    <a:pt x="27929" y="12173"/>
                  </a:lnTo>
                  <a:cubicBezTo>
                    <a:pt x="27988" y="12180"/>
                    <a:pt x="28049" y="12183"/>
                    <a:pt x="28112" y="12183"/>
                  </a:cubicBezTo>
                  <a:cubicBezTo>
                    <a:pt x="28433" y="12183"/>
                    <a:pt x="28786" y="12109"/>
                    <a:pt x="29122" y="12109"/>
                  </a:cubicBezTo>
                  <a:cubicBezTo>
                    <a:pt x="29280" y="12109"/>
                    <a:pt x="29434" y="12125"/>
                    <a:pt x="29578" y="12173"/>
                  </a:cubicBezTo>
                  <a:cubicBezTo>
                    <a:pt x="29863" y="12287"/>
                    <a:pt x="30090" y="12515"/>
                    <a:pt x="30318" y="12799"/>
                  </a:cubicBezTo>
                  <a:cubicBezTo>
                    <a:pt x="30204" y="12458"/>
                    <a:pt x="29920" y="12230"/>
                    <a:pt x="29578" y="12060"/>
                  </a:cubicBezTo>
                  <a:cubicBezTo>
                    <a:pt x="29237" y="11889"/>
                    <a:pt x="28839" y="11775"/>
                    <a:pt x="28384" y="11775"/>
                  </a:cubicBezTo>
                  <a:cubicBezTo>
                    <a:pt x="28099" y="11775"/>
                    <a:pt x="27815" y="11775"/>
                    <a:pt x="27531" y="11718"/>
                  </a:cubicBezTo>
                  <a:cubicBezTo>
                    <a:pt x="27246" y="11434"/>
                    <a:pt x="26962" y="11206"/>
                    <a:pt x="26962" y="11206"/>
                  </a:cubicBezTo>
                  <a:cubicBezTo>
                    <a:pt x="26279" y="10808"/>
                    <a:pt x="25654" y="10183"/>
                    <a:pt x="25199" y="9500"/>
                  </a:cubicBezTo>
                  <a:cubicBezTo>
                    <a:pt x="25881" y="9216"/>
                    <a:pt x="26507" y="8647"/>
                    <a:pt x="27189" y="8306"/>
                  </a:cubicBezTo>
                  <a:cubicBezTo>
                    <a:pt x="27986" y="7964"/>
                    <a:pt x="28839" y="7964"/>
                    <a:pt x="29635" y="7964"/>
                  </a:cubicBezTo>
                  <a:cubicBezTo>
                    <a:pt x="29806" y="7964"/>
                    <a:pt x="29977" y="8021"/>
                    <a:pt x="30147" y="8021"/>
                  </a:cubicBezTo>
                  <a:cubicBezTo>
                    <a:pt x="29588" y="7846"/>
                    <a:pt x="29029" y="7693"/>
                    <a:pt x="28470" y="7693"/>
                  </a:cubicBezTo>
                  <a:cubicBezTo>
                    <a:pt x="28119" y="7693"/>
                    <a:pt x="27768" y="7754"/>
                    <a:pt x="27417" y="7907"/>
                  </a:cubicBezTo>
                  <a:cubicBezTo>
                    <a:pt x="26677" y="8135"/>
                    <a:pt x="26052" y="8761"/>
                    <a:pt x="25312" y="8931"/>
                  </a:cubicBezTo>
                  <a:cubicBezTo>
                    <a:pt x="25236" y="8931"/>
                    <a:pt x="25135" y="8957"/>
                    <a:pt x="25043" y="8957"/>
                  </a:cubicBezTo>
                  <a:cubicBezTo>
                    <a:pt x="24996" y="8957"/>
                    <a:pt x="24952" y="8950"/>
                    <a:pt x="24914" y="8931"/>
                  </a:cubicBezTo>
                  <a:cubicBezTo>
                    <a:pt x="24402" y="7964"/>
                    <a:pt x="23492" y="4950"/>
                    <a:pt x="23435" y="4779"/>
                  </a:cubicBezTo>
                  <a:cubicBezTo>
                    <a:pt x="23435" y="4779"/>
                    <a:pt x="22582" y="4267"/>
                    <a:pt x="22070" y="3869"/>
                  </a:cubicBezTo>
                  <a:cubicBezTo>
                    <a:pt x="20852" y="4518"/>
                    <a:pt x="19548" y="4936"/>
                    <a:pt x="18239" y="4936"/>
                  </a:cubicBezTo>
                  <a:cubicBezTo>
                    <a:pt x="17714" y="4936"/>
                    <a:pt x="17188" y="4869"/>
                    <a:pt x="16666" y="4722"/>
                  </a:cubicBezTo>
                  <a:cubicBezTo>
                    <a:pt x="16439" y="4495"/>
                    <a:pt x="16268" y="4210"/>
                    <a:pt x="16098" y="3926"/>
                  </a:cubicBezTo>
                  <a:cubicBezTo>
                    <a:pt x="15927" y="3755"/>
                    <a:pt x="15813" y="3528"/>
                    <a:pt x="15756" y="3300"/>
                  </a:cubicBezTo>
                  <a:cubicBezTo>
                    <a:pt x="15927" y="2788"/>
                    <a:pt x="16211" y="2276"/>
                    <a:pt x="16496" y="1707"/>
                  </a:cubicBezTo>
                  <a:cubicBezTo>
                    <a:pt x="16780" y="1195"/>
                    <a:pt x="17008" y="570"/>
                    <a:pt x="1700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55"/>
            <p:cNvSpPr/>
            <p:nvPr/>
          </p:nvSpPr>
          <p:spPr>
            <a:xfrm>
              <a:off x="2658850" y="564050"/>
              <a:ext cx="273050" cy="379425"/>
            </a:xfrm>
            <a:custGeom>
              <a:rect b="b" l="l" r="r" t="t"/>
              <a:pathLst>
                <a:path extrusionOk="0" h="15177" w="10922">
                  <a:moveTo>
                    <a:pt x="8720" y="1"/>
                  </a:moveTo>
                  <a:cubicBezTo>
                    <a:pt x="8382" y="1"/>
                    <a:pt x="8047" y="167"/>
                    <a:pt x="7850" y="444"/>
                  </a:cubicBezTo>
                  <a:lnTo>
                    <a:pt x="7793" y="614"/>
                  </a:lnTo>
                  <a:cubicBezTo>
                    <a:pt x="7509" y="1070"/>
                    <a:pt x="7622" y="1638"/>
                    <a:pt x="8078" y="1923"/>
                  </a:cubicBezTo>
                  <a:cubicBezTo>
                    <a:pt x="7926" y="1828"/>
                    <a:pt x="7762" y="1784"/>
                    <a:pt x="7599" y="1784"/>
                  </a:cubicBezTo>
                  <a:cubicBezTo>
                    <a:pt x="7275" y="1784"/>
                    <a:pt x="6959" y="1961"/>
                    <a:pt x="6769" y="2264"/>
                  </a:cubicBezTo>
                  <a:lnTo>
                    <a:pt x="6712" y="2435"/>
                  </a:lnTo>
                  <a:cubicBezTo>
                    <a:pt x="6428" y="2833"/>
                    <a:pt x="6542" y="3402"/>
                    <a:pt x="6997" y="3686"/>
                  </a:cubicBezTo>
                  <a:cubicBezTo>
                    <a:pt x="6845" y="3591"/>
                    <a:pt x="6687" y="3547"/>
                    <a:pt x="6533" y="3547"/>
                  </a:cubicBezTo>
                  <a:cubicBezTo>
                    <a:pt x="6226" y="3547"/>
                    <a:pt x="5935" y="3724"/>
                    <a:pt x="5745" y="4027"/>
                  </a:cubicBezTo>
                  <a:lnTo>
                    <a:pt x="5632" y="4198"/>
                  </a:lnTo>
                  <a:cubicBezTo>
                    <a:pt x="5347" y="4653"/>
                    <a:pt x="5461" y="5222"/>
                    <a:pt x="5916" y="5449"/>
                  </a:cubicBezTo>
                  <a:cubicBezTo>
                    <a:pt x="5764" y="5374"/>
                    <a:pt x="5606" y="5336"/>
                    <a:pt x="5453" y="5336"/>
                  </a:cubicBezTo>
                  <a:cubicBezTo>
                    <a:pt x="5145" y="5336"/>
                    <a:pt x="4854" y="5487"/>
                    <a:pt x="4665" y="5791"/>
                  </a:cubicBezTo>
                  <a:lnTo>
                    <a:pt x="4551" y="5961"/>
                  </a:lnTo>
                  <a:cubicBezTo>
                    <a:pt x="4267" y="6416"/>
                    <a:pt x="4437" y="6985"/>
                    <a:pt x="4835" y="7213"/>
                  </a:cubicBezTo>
                  <a:cubicBezTo>
                    <a:pt x="4714" y="7143"/>
                    <a:pt x="4576" y="7111"/>
                    <a:pt x="4435" y="7111"/>
                  </a:cubicBezTo>
                  <a:cubicBezTo>
                    <a:pt x="4116" y="7111"/>
                    <a:pt x="3781" y="7278"/>
                    <a:pt x="3584" y="7554"/>
                  </a:cubicBezTo>
                  <a:lnTo>
                    <a:pt x="3470" y="7725"/>
                  </a:lnTo>
                  <a:cubicBezTo>
                    <a:pt x="3243" y="8180"/>
                    <a:pt x="3356" y="8748"/>
                    <a:pt x="3755" y="9033"/>
                  </a:cubicBezTo>
                  <a:cubicBezTo>
                    <a:pt x="3622" y="8938"/>
                    <a:pt x="3470" y="8894"/>
                    <a:pt x="3316" y="8894"/>
                  </a:cubicBezTo>
                  <a:cubicBezTo>
                    <a:pt x="3009" y="8894"/>
                    <a:pt x="2693" y="9071"/>
                    <a:pt x="2503" y="9374"/>
                  </a:cubicBezTo>
                  <a:lnTo>
                    <a:pt x="2446" y="9545"/>
                  </a:lnTo>
                  <a:cubicBezTo>
                    <a:pt x="2162" y="9943"/>
                    <a:pt x="2276" y="10512"/>
                    <a:pt x="2731" y="10796"/>
                  </a:cubicBezTo>
                  <a:cubicBezTo>
                    <a:pt x="2579" y="10701"/>
                    <a:pt x="2415" y="10657"/>
                    <a:pt x="2255" y="10657"/>
                  </a:cubicBezTo>
                  <a:cubicBezTo>
                    <a:pt x="1934" y="10657"/>
                    <a:pt x="1631" y="10834"/>
                    <a:pt x="1479" y="11137"/>
                  </a:cubicBezTo>
                  <a:lnTo>
                    <a:pt x="1366" y="11308"/>
                  </a:lnTo>
                  <a:cubicBezTo>
                    <a:pt x="1081" y="11706"/>
                    <a:pt x="1195" y="12275"/>
                    <a:pt x="1650" y="12560"/>
                  </a:cubicBezTo>
                  <a:cubicBezTo>
                    <a:pt x="1498" y="12465"/>
                    <a:pt x="1334" y="12420"/>
                    <a:pt x="1174" y="12420"/>
                  </a:cubicBezTo>
                  <a:cubicBezTo>
                    <a:pt x="854" y="12420"/>
                    <a:pt x="550" y="12597"/>
                    <a:pt x="399" y="12901"/>
                  </a:cubicBezTo>
                  <a:lnTo>
                    <a:pt x="285" y="13071"/>
                  </a:lnTo>
                  <a:cubicBezTo>
                    <a:pt x="0" y="13526"/>
                    <a:pt x="114" y="14095"/>
                    <a:pt x="569" y="14323"/>
                  </a:cubicBezTo>
                  <a:lnTo>
                    <a:pt x="1764" y="15062"/>
                  </a:lnTo>
                  <a:cubicBezTo>
                    <a:pt x="1915" y="15138"/>
                    <a:pt x="2080" y="15176"/>
                    <a:pt x="2240" y="15176"/>
                  </a:cubicBezTo>
                  <a:cubicBezTo>
                    <a:pt x="2560" y="15176"/>
                    <a:pt x="2863" y="15024"/>
                    <a:pt x="3015" y="14721"/>
                  </a:cubicBezTo>
                  <a:lnTo>
                    <a:pt x="3129" y="14550"/>
                  </a:lnTo>
                  <a:cubicBezTo>
                    <a:pt x="3413" y="14095"/>
                    <a:pt x="3300" y="13527"/>
                    <a:pt x="2845" y="13299"/>
                  </a:cubicBezTo>
                  <a:lnTo>
                    <a:pt x="2845" y="13299"/>
                  </a:lnTo>
                  <a:cubicBezTo>
                    <a:pt x="2984" y="13369"/>
                    <a:pt x="3128" y="13401"/>
                    <a:pt x="3270" y="13401"/>
                  </a:cubicBezTo>
                  <a:cubicBezTo>
                    <a:pt x="3591" y="13401"/>
                    <a:pt x="3898" y="13234"/>
                    <a:pt x="4096" y="12958"/>
                  </a:cubicBezTo>
                  <a:lnTo>
                    <a:pt x="4210" y="12787"/>
                  </a:lnTo>
                  <a:cubicBezTo>
                    <a:pt x="4494" y="12332"/>
                    <a:pt x="4323" y="11763"/>
                    <a:pt x="3925" y="11536"/>
                  </a:cubicBezTo>
                  <a:lnTo>
                    <a:pt x="3925" y="11536"/>
                  </a:lnTo>
                  <a:cubicBezTo>
                    <a:pt x="4047" y="11605"/>
                    <a:pt x="4185" y="11638"/>
                    <a:pt x="4325" y="11638"/>
                  </a:cubicBezTo>
                  <a:cubicBezTo>
                    <a:pt x="4645" y="11638"/>
                    <a:pt x="4979" y="11471"/>
                    <a:pt x="5177" y="11194"/>
                  </a:cubicBezTo>
                  <a:lnTo>
                    <a:pt x="5290" y="11024"/>
                  </a:lnTo>
                  <a:cubicBezTo>
                    <a:pt x="5518" y="10569"/>
                    <a:pt x="5404" y="10000"/>
                    <a:pt x="5006" y="9715"/>
                  </a:cubicBezTo>
                  <a:lnTo>
                    <a:pt x="5006" y="9715"/>
                  </a:lnTo>
                  <a:cubicBezTo>
                    <a:pt x="5139" y="9810"/>
                    <a:pt x="5290" y="9854"/>
                    <a:pt x="5444" y="9854"/>
                  </a:cubicBezTo>
                  <a:cubicBezTo>
                    <a:pt x="5752" y="9854"/>
                    <a:pt x="6068" y="9678"/>
                    <a:pt x="6257" y="9374"/>
                  </a:cubicBezTo>
                  <a:lnTo>
                    <a:pt x="6314" y="9204"/>
                  </a:lnTo>
                  <a:cubicBezTo>
                    <a:pt x="6599" y="8805"/>
                    <a:pt x="6485" y="8237"/>
                    <a:pt x="6030" y="7952"/>
                  </a:cubicBezTo>
                  <a:lnTo>
                    <a:pt x="6030" y="7952"/>
                  </a:lnTo>
                  <a:cubicBezTo>
                    <a:pt x="6182" y="8047"/>
                    <a:pt x="6346" y="8091"/>
                    <a:pt x="6506" y="8091"/>
                  </a:cubicBezTo>
                  <a:cubicBezTo>
                    <a:pt x="6826" y="8091"/>
                    <a:pt x="7130" y="7914"/>
                    <a:pt x="7281" y="7611"/>
                  </a:cubicBezTo>
                  <a:lnTo>
                    <a:pt x="7395" y="7440"/>
                  </a:lnTo>
                  <a:cubicBezTo>
                    <a:pt x="7679" y="6985"/>
                    <a:pt x="7566" y="6416"/>
                    <a:pt x="7111" y="6189"/>
                  </a:cubicBezTo>
                  <a:lnTo>
                    <a:pt x="7111" y="6189"/>
                  </a:lnTo>
                  <a:cubicBezTo>
                    <a:pt x="7262" y="6265"/>
                    <a:pt x="7420" y="6303"/>
                    <a:pt x="7574" y="6303"/>
                  </a:cubicBezTo>
                  <a:cubicBezTo>
                    <a:pt x="7882" y="6303"/>
                    <a:pt x="8172" y="6151"/>
                    <a:pt x="8362" y="5848"/>
                  </a:cubicBezTo>
                  <a:lnTo>
                    <a:pt x="8476" y="5677"/>
                  </a:lnTo>
                  <a:cubicBezTo>
                    <a:pt x="8760" y="5222"/>
                    <a:pt x="8646" y="4653"/>
                    <a:pt x="8191" y="4426"/>
                  </a:cubicBezTo>
                  <a:lnTo>
                    <a:pt x="8191" y="4426"/>
                  </a:lnTo>
                  <a:cubicBezTo>
                    <a:pt x="8330" y="4495"/>
                    <a:pt x="8475" y="4527"/>
                    <a:pt x="8616" y="4527"/>
                  </a:cubicBezTo>
                  <a:cubicBezTo>
                    <a:pt x="8938" y="4527"/>
                    <a:pt x="9245" y="4361"/>
                    <a:pt x="9443" y="4084"/>
                  </a:cubicBezTo>
                  <a:lnTo>
                    <a:pt x="9556" y="3914"/>
                  </a:lnTo>
                  <a:cubicBezTo>
                    <a:pt x="9841" y="3459"/>
                    <a:pt x="9670" y="2890"/>
                    <a:pt x="9272" y="2605"/>
                  </a:cubicBezTo>
                  <a:lnTo>
                    <a:pt x="9272" y="2605"/>
                  </a:lnTo>
                  <a:cubicBezTo>
                    <a:pt x="9424" y="2700"/>
                    <a:pt x="9582" y="2744"/>
                    <a:pt x="9735" y="2744"/>
                  </a:cubicBezTo>
                  <a:cubicBezTo>
                    <a:pt x="10043" y="2744"/>
                    <a:pt x="10334" y="2567"/>
                    <a:pt x="10523" y="2264"/>
                  </a:cubicBezTo>
                  <a:lnTo>
                    <a:pt x="10637" y="2150"/>
                  </a:lnTo>
                  <a:cubicBezTo>
                    <a:pt x="10922" y="1695"/>
                    <a:pt x="10751" y="1126"/>
                    <a:pt x="10353" y="842"/>
                  </a:cubicBezTo>
                  <a:lnTo>
                    <a:pt x="9158" y="103"/>
                  </a:lnTo>
                  <a:cubicBezTo>
                    <a:pt x="9019" y="33"/>
                    <a:pt x="8869" y="1"/>
                    <a:pt x="87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55"/>
            <p:cNvSpPr/>
            <p:nvPr/>
          </p:nvSpPr>
          <p:spPr>
            <a:xfrm>
              <a:off x="3085450" y="694575"/>
              <a:ext cx="210500" cy="176375"/>
            </a:xfrm>
            <a:custGeom>
              <a:rect b="b" l="l" r="r" t="t"/>
              <a:pathLst>
                <a:path extrusionOk="0" h="7055" w="8420">
                  <a:moveTo>
                    <a:pt x="1878" y="1"/>
                  </a:moveTo>
                  <a:lnTo>
                    <a:pt x="1" y="3129"/>
                  </a:lnTo>
                  <a:lnTo>
                    <a:pt x="6542" y="7054"/>
                  </a:lnTo>
                  <a:lnTo>
                    <a:pt x="8419" y="3983"/>
                  </a:lnTo>
                  <a:lnTo>
                    <a:pt x="1878" y="1"/>
                  </a:lnTo>
                  <a:close/>
                </a:path>
              </a:pathLst>
            </a:custGeom>
            <a:solidFill>
              <a:srgbClr val="FEC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55"/>
            <p:cNvSpPr/>
            <p:nvPr/>
          </p:nvSpPr>
          <p:spPr>
            <a:xfrm>
              <a:off x="2887800" y="1316000"/>
              <a:ext cx="120900" cy="305775"/>
            </a:xfrm>
            <a:custGeom>
              <a:rect b="b" l="l" r="r" t="t"/>
              <a:pathLst>
                <a:path extrusionOk="0" h="12231" w="4836">
                  <a:moveTo>
                    <a:pt x="2162" y="1"/>
                  </a:moveTo>
                  <a:cubicBezTo>
                    <a:pt x="1479" y="58"/>
                    <a:pt x="1195" y="854"/>
                    <a:pt x="1138" y="1537"/>
                  </a:cubicBezTo>
                  <a:cubicBezTo>
                    <a:pt x="910" y="3300"/>
                    <a:pt x="1024" y="5120"/>
                    <a:pt x="1650" y="6713"/>
                  </a:cubicBezTo>
                  <a:cubicBezTo>
                    <a:pt x="455" y="8249"/>
                    <a:pt x="0" y="10239"/>
                    <a:pt x="57" y="12230"/>
                  </a:cubicBezTo>
                  <a:cubicBezTo>
                    <a:pt x="1422" y="11889"/>
                    <a:pt x="2901" y="11775"/>
                    <a:pt x="4323" y="10979"/>
                  </a:cubicBezTo>
                  <a:cubicBezTo>
                    <a:pt x="4835" y="7737"/>
                    <a:pt x="4494" y="4324"/>
                    <a:pt x="3356" y="1195"/>
                  </a:cubicBezTo>
                  <a:cubicBezTo>
                    <a:pt x="3129" y="627"/>
                    <a:pt x="2787" y="1"/>
                    <a:pt x="216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55"/>
            <p:cNvSpPr/>
            <p:nvPr/>
          </p:nvSpPr>
          <p:spPr>
            <a:xfrm>
              <a:off x="2842300" y="1584775"/>
              <a:ext cx="203375" cy="287275"/>
            </a:xfrm>
            <a:custGeom>
              <a:rect b="b" l="l" r="r" t="t"/>
              <a:pathLst>
                <a:path extrusionOk="0" h="11491" w="8135">
                  <a:moveTo>
                    <a:pt x="5916" y="0"/>
                  </a:moveTo>
                  <a:lnTo>
                    <a:pt x="0" y="5575"/>
                  </a:lnTo>
                  <a:lnTo>
                    <a:pt x="1536" y="11490"/>
                  </a:lnTo>
                  <a:lnTo>
                    <a:pt x="8134" y="5347"/>
                  </a:lnTo>
                  <a:lnTo>
                    <a:pt x="591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55"/>
            <p:cNvSpPr/>
            <p:nvPr/>
          </p:nvSpPr>
          <p:spPr>
            <a:xfrm>
              <a:off x="2812425" y="1434050"/>
              <a:ext cx="190575" cy="302350"/>
            </a:xfrm>
            <a:custGeom>
              <a:rect b="b" l="l" r="r" t="t"/>
              <a:pathLst>
                <a:path extrusionOk="0" h="12094" w="7623">
                  <a:moveTo>
                    <a:pt x="5575" y="0"/>
                  </a:moveTo>
                  <a:cubicBezTo>
                    <a:pt x="3584" y="3982"/>
                    <a:pt x="1821" y="7906"/>
                    <a:pt x="1" y="11888"/>
                  </a:cubicBezTo>
                  <a:cubicBezTo>
                    <a:pt x="471" y="12027"/>
                    <a:pt x="965" y="12094"/>
                    <a:pt x="1466" y="12094"/>
                  </a:cubicBezTo>
                  <a:cubicBezTo>
                    <a:pt x="3628" y="12094"/>
                    <a:pt x="5902" y="10849"/>
                    <a:pt x="6826" y="8817"/>
                  </a:cubicBezTo>
                  <a:cubicBezTo>
                    <a:pt x="7452" y="7451"/>
                    <a:pt x="7623" y="3527"/>
                    <a:pt x="7623" y="3527"/>
                  </a:cubicBezTo>
                  <a:cubicBezTo>
                    <a:pt x="7623" y="3527"/>
                    <a:pt x="6201" y="1422"/>
                    <a:pt x="55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55"/>
            <p:cNvSpPr/>
            <p:nvPr/>
          </p:nvSpPr>
          <p:spPr>
            <a:xfrm>
              <a:off x="2812425" y="1643075"/>
              <a:ext cx="1140500" cy="1001625"/>
            </a:xfrm>
            <a:custGeom>
              <a:rect b="b" l="l" r="r" t="t"/>
              <a:pathLst>
                <a:path extrusionOk="0" h="40065" w="45620">
                  <a:moveTo>
                    <a:pt x="9329" y="1"/>
                  </a:moveTo>
                  <a:lnTo>
                    <a:pt x="1" y="9443"/>
                  </a:lnTo>
                  <a:cubicBezTo>
                    <a:pt x="1" y="9443"/>
                    <a:pt x="10239" y="39533"/>
                    <a:pt x="15927" y="40045"/>
                  </a:cubicBezTo>
                  <a:cubicBezTo>
                    <a:pt x="16056" y="40058"/>
                    <a:pt x="16194" y="40064"/>
                    <a:pt x="16339" y="40064"/>
                  </a:cubicBezTo>
                  <a:cubicBezTo>
                    <a:pt x="22576" y="40064"/>
                    <a:pt x="43003" y="28384"/>
                    <a:pt x="43003" y="28384"/>
                  </a:cubicBezTo>
                  <a:lnTo>
                    <a:pt x="45619" y="14335"/>
                  </a:lnTo>
                  <a:lnTo>
                    <a:pt x="43401" y="2276"/>
                  </a:lnTo>
                  <a:cubicBezTo>
                    <a:pt x="43401" y="2276"/>
                    <a:pt x="36518" y="4779"/>
                    <a:pt x="34755" y="6257"/>
                  </a:cubicBezTo>
                  <a:cubicBezTo>
                    <a:pt x="33011" y="7663"/>
                    <a:pt x="21761" y="19800"/>
                    <a:pt x="20352" y="19800"/>
                  </a:cubicBezTo>
                  <a:cubicBezTo>
                    <a:pt x="20335" y="19800"/>
                    <a:pt x="20321" y="19798"/>
                    <a:pt x="20307" y="19795"/>
                  </a:cubicBezTo>
                  <a:cubicBezTo>
                    <a:pt x="18544" y="19397"/>
                    <a:pt x="9329" y="1"/>
                    <a:pt x="932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55"/>
            <p:cNvSpPr/>
            <p:nvPr/>
          </p:nvSpPr>
          <p:spPr>
            <a:xfrm>
              <a:off x="3702625" y="1941700"/>
              <a:ext cx="82500" cy="496325"/>
            </a:xfrm>
            <a:custGeom>
              <a:rect b="b" l="l" r="r" t="t"/>
              <a:pathLst>
                <a:path extrusionOk="0" fill="none" h="19853" w="3300">
                  <a:moveTo>
                    <a:pt x="0" y="19852"/>
                  </a:moveTo>
                  <a:cubicBezTo>
                    <a:pt x="2617" y="13595"/>
                    <a:pt x="3299" y="6599"/>
                    <a:pt x="1877" y="1"/>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55"/>
            <p:cNvSpPr/>
            <p:nvPr/>
          </p:nvSpPr>
          <p:spPr>
            <a:xfrm>
              <a:off x="3743850" y="2221850"/>
              <a:ext cx="105250" cy="199100"/>
            </a:xfrm>
            <a:custGeom>
              <a:rect b="b" l="l" r="r" t="t"/>
              <a:pathLst>
                <a:path extrusionOk="0" fill="none" h="7964" w="4210">
                  <a:moveTo>
                    <a:pt x="1" y="7964"/>
                  </a:moveTo>
                  <a:cubicBezTo>
                    <a:pt x="2219" y="5916"/>
                    <a:pt x="3755" y="3015"/>
                    <a:pt x="4210" y="0"/>
                  </a:cubicBezTo>
                </a:path>
              </a:pathLst>
            </a:custGeom>
            <a:noFill/>
            <a:ln cap="rnd" cmpd="sng" w="18475">
              <a:solidFill>
                <a:schemeClr val="dk2"/>
              </a:solidFill>
              <a:prstDash val="solid"/>
              <a:miter lim="5688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55"/>
            <p:cNvSpPr/>
            <p:nvPr/>
          </p:nvSpPr>
          <p:spPr>
            <a:xfrm>
              <a:off x="2786825" y="1618900"/>
              <a:ext cx="345575" cy="411000"/>
            </a:xfrm>
            <a:custGeom>
              <a:rect b="b" l="l" r="r" t="t"/>
              <a:pathLst>
                <a:path extrusionOk="0" h="16440" w="13823">
                  <a:moveTo>
                    <a:pt x="10637" y="1"/>
                  </a:moveTo>
                  <a:lnTo>
                    <a:pt x="1" y="10694"/>
                  </a:lnTo>
                  <a:lnTo>
                    <a:pt x="2048" y="16439"/>
                  </a:lnTo>
                  <a:lnTo>
                    <a:pt x="13823" y="5063"/>
                  </a:lnTo>
                  <a:lnTo>
                    <a:pt x="106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55"/>
            <p:cNvSpPr/>
            <p:nvPr/>
          </p:nvSpPr>
          <p:spPr>
            <a:xfrm>
              <a:off x="3583175" y="1645925"/>
              <a:ext cx="553175" cy="2633625"/>
            </a:xfrm>
            <a:custGeom>
              <a:rect b="b" l="l" r="r" t="t"/>
              <a:pathLst>
                <a:path extrusionOk="0" h="105345" w="22127">
                  <a:moveTo>
                    <a:pt x="17690" y="0"/>
                  </a:moveTo>
                  <a:cubicBezTo>
                    <a:pt x="17690" y="0"/>
                    <a:pt x="6143" y="4266"/>
                    <a:pt x="5574" y="7850"/>
                  </a:cubicBezTo>
                  <a:cubicBezTo>
                    <a:pt x="2560" y="25824"/>
                    <a:pt x="0" y="103808"/>
                    <a:pt x="0" y="103808"/>
                  </a:cubicBezTo>
                  <a:lnTo>
                    <a:pt x="22070" y="105344"/>
                  </a:lnTo>
                  <a:cubicBezTo>
                    <a:pt x="22070" y="105344"/>
                    <a:pt x="22127" y="30147"/>
                    <a:pt x="22127" y="19283"/>
                  </a:cubicBezTo>
                  <a:cubicBezTo>
                    <a:pt x="22127" y="8419"/>
                    <a:pt x="17690" y="0"/>
                    <a:pt x="1769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55"/>
            <p:cNvSpPr/>
            <p:nvPr/>
          </p:nvSpPr>
          <p:spPr>
            <a:xfrm>
              <a:off x="3840550" y="1637400"/>
              <a:ext cx="310025" cy="803450"/>
            </a:xfrm>
            <a:custGeom>
              <a:rect b="b" l="l" r="r" t="t"/>
              <a:pathLst>
                <a:path extrusionOk="0" h="32138" w="12401">
                  <a:moveTo>
                    <a:pt x="8134" y="0"/>
                  </a:moveTo>
                  <a:cubicBezTo>
                    <a:pt x="8134" y="0"/>
                    <a:pt x="4665" y="910"/>
                    <a:pt x="3015" y="1706"/>
                  </a:cubicBezTo>
                  <a:cubicBezTo>
                    <a:pt x="1366" y="2446"/>
                    <a:pt x="0" y="16268"/>
                    <a:pt x="114" y="16609"/>
                  </a:cubicBezTo>
                  <a:cubicBezTo>
                    <a:pt x="285" y="16894"/>
                    <a:pt x="6826" y="20307"/>
                    <a:pt x="6826" y="20307"/>
                  </a:cubicBezTo>
                  <a:cubicBezTo>
                    <a:pt x="6826" y="20307"/>
                    <a:pt x="2503" y="24800"/>
                    <a:pt x="2560" y="25255"/>
                  </a:cubicBezTo>
                  <a:cubicBezTo>
                    <a:pt x="2560" y="25767"/>
                    <a:pt x="11832" y="32138"/>
                    <a:pt x="11832" y="32138"/>
                  </a:cubicBezTo>
                  <a:cubicBezTo>
                    <a:pt x="11832" y="32138"/>
                    <a:pt x="12400" y="21444"/>
                    <a:pt x="11832" y="14448"/>
                  </a:cubicBezTo>
                  <a:cubicBezTo>
                    <a:pt x="11490" y="9670"/>
                    <a:pt x="8134" y="0"/>
                    <a:pt x="81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55"/>
            <p:cNvSpPr/>
            <p:nvPr/>
          </p:nvSpPr>
          <p:spPr>
            <a:xfrm>
              <a:off x="3698350" y="3796025"/>
              <a:ext cx="351250" cy="108100"/>
            </a:xfrm>
            <a:custGeom>
              <a:rect b="b" l="l" r="r" t="t"/>
              <a:pathLst>
                <a:path extrusionOk="0" h="4324" w="14050">
                  <a:moveTo>
                    <a:pt x="13766" y="1"/>
                  </a:moveTo>
                  <a:lnTo>
                    <a:pt x="0" y="1707"/>
                  </a:lnTo>
                  <a:lnTo>
                    <a:pt x="285" y="4324"/>
                  </a:lnTo>
                  <a:lnTo>
                    <a:pt x="14050" y="2617"/>
                  </a:lnTo>
                  <a:lnTo>
                    <a:pt x="1376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55"/>
            <p:cNvSpPr/>
            <p:nvPr/>
          </p:nvSpPr>
          <p:spPr>
            <a:xfrm>
              <a:off x="4422150" y="1643075"/>
              <a:ext cx="474975" cy="2636475"/>
            </a:xfrm>
            <a:custGeom>
              <a:rect b="b" l="l" r="r" t="t"/>
              <a:pathLst>
                <a:path extrusionOk="0" h="105459" w="18999">
                  <a:moveTo>
                    <a:pt x="1" y="1"/>
                  </a:moveTo>
                  <a:cubicBezTo>
                    <a:pt x="1" y="1"/>
                    <a:pt x="2617" y="7054"/>
                    <a:pt x="3698" y="16951"/>
                  </a:cubicBezTo>
                  <a:cubicBezTo>
                    <a:pt x="4494" y="24573"/>
                    <a:pt x="1138" y="105458"/>
                    <a:pt x="1138" y="105458"/>
                  </a:cubicBezTo>
                  <a:lnTo>
                    <a:pt x="18999" y="103183"/>
                  </a:lnTo>
                  <a:cubicBezTo>
                    <a:pt x="18999" y="103183"/>
                    <a:pt x="17975" y="11263"/>
                    <a:pt x="13538" y="5290"/>
                  </a:cubicBezTo>
                  <a:cubicBezTo>
                    <a:pt x="11320" y="2219"/>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55"/>
            <p:cNvSpPr/>
            <p:nvPr/>
          </p:nvSpPr>
          <p:spPr>
            <a:xfrm>
              <a:off x="4412200" y="1643075"/>
              <a:ext cx="325675" cy="786400"/>
            </a:xfrm>
            <a:custGeom>
              <a:rect b="b" l="l" r="r" t="t"/>
              <a:pathLst>
                <a:path extrusionOk="0" h="31456" w="13027">
                  <a:moveTo>
                    <a:pt x="1" y="1"/>
                  </a:moveTo>
                  <a:cubicBezTo>
                    <a:pt x="1" y="1"/>
                    <a:pt x="2617" y="9784"/>
                    <a:pt x="3300" y="14562"/>
                  </a:cubicBezTo>
                  <a:cubicBezTo>
                    <a:pt x="3982" y="19340"/>
                    <a:pt x="3925" y="31456"/>
                    <a:pt x="3925" y="31456"/>
                  </a:cubicBezTo>
                  <a:cubicBezTo>
                    <a:pt x="3925" y="31456"/>
                    <a:pt x="11092" y="25256"/>
                    <a:pt x="11149" y="24744"/>
                  </a:cubicBezTo>
                  <a:cubicBezTo>
                    <a:pt x="11149" y="24289"/>
                    <a:pt x="6713" y="19795"/>
                    <a:pt x="6713" y="19795"/>
                  </a:cubicBezTo>
                  <a:cubicBezTo>
                    <a:pt x="6713" y="19795"/>
                    <a:pt x="12742" y="14619"/>
                    <a:pt x="12913" y="14278"/>
                  </a:cubicBezTo>
                  <a:cubicBezTo>
                    <a:pt x="13026" y="13993"/>
                    <a:pt x="7736" y="1764"/>
                    <a:pt x="6087" y="1024"/>
                  </a:cubicBezTo>
                  <a:cubicBezTo>
                    <a:pt x="4494" y="228"/>
                    <a:pt x="1" y="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55"/>
            <p:cNvSpPr/>
            <p:nvPr/>
          </p:nvSpPr>
          <p:spPr>
            <a:xfrm>
              <a:off x="4564350" y="3778950"/>
              <a:ext cx="280175" cy="81100"/>
            </a:xfrm>
            <a:custGeom>
              <a:rect b="b" l="l" r="r" t="t"/>
              <a:pathLst>
                <a:path extrusionOk="0" h="3244" w="11207">
                  <a:moveTo>
                    <a:pt x="1" y="1"/>
                  </a:moveTo>
                  <a:lnTo>
                    <a:pt x="115" y="2617"/>
                  </a:lnTo>
                  <a:lnTo>
                    <a:pt x="11206" y="3243"/>
                  </a:lnTo>
                  <a:lnTo>
                    <a:pt x="11036" y="684"/>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924" name="Google Shape;2924;p55"/>
          <p:cNvGraphicFramePr/>
          <p:nvPr/>
        </p:nvGraphicFramePr>
        <p:xfrm>
          <a:off x="2858657" y="2481111"/>
          <a:ext cx="3000000" cy="3000000"/>
        </p:xfrm>
        <a:graphic>
          <a:graphicData uri="http://schemas.openxmlformats.org/drawingml/2006/table">
            <a:tbl>
              <a:tblPr bandRow="1" firstRow="1">
                <a:noFill/>
                <a:tableStyleId>{8535336D-3D10-487A-83AD-E7272B26CB6A}</a:tableStyleId>
              </a:tblPr>
              <a:tblGrid>
                <a:gridCol w="1999675"/>
                <a:gridCol w="4096325"/>
              </a:tblGrid>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Nhóm Online</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Nhóm 10 – DA51</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Thực hiện</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Công Trúc, Văn Thái</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Thời gian thực hiện</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Open Sans"/>
                          <a:ea typeface="Open Sans"/>
                          <a:cs typeface="Open Sans"/>
                          <a:sym typeface="Open Sans"/>
                        </a:rPr>
                        <a:t>Từ ngày 11/5 đến 30/5</a:t>
                      </a:r>
                      <a:endParaRPr sz="1400" u="none" cap="none" strike="noStrike">
                        <a:solidFill>
                          <a:schemeClr val="lt1"/>
                        </a:solidFill>
                        <a:latin typeface="Open Sans"/>
                        <a:ea typeface="Open Sans"/>
                        <a:cs typeface="Open Sans"/>
                        <a:sym typeface="Open Sans"/>
                      </a:endParaRPr>
                    </a:p>
                  </a:txBody>
                  <a:tcPr marT="95250" marB="95250" marR="95250" marL="95250" anchor="ctr"/>
                </a:tc>
              </a:tr>
              <a:tr h="370850">
                <a:tc>
                  <a:txBody>
                    <a:bodyPr/>
                    <a:lstStyle/>
                    <a:p>
                      <a:pPr indent="0" lvl="0" marL="0" marR="0" rtl="0" algn="l">
                        <a:lnSpc>
                          <a:spcPct val="100000"/>
                        </a:lnSpc>
                        <a:spcBef>
                          <a:spcPts val="0"/>
                        </a:spcBef>
                        <a:spcAft>
                          <a:spcPts val="0"/>
                        </a:spcAft>
                        <a:buNone/>
                      </a:pPr>
                      <a:r>
                        <a:rPr b="1" i="0" lang="en" sz="1400" u="none" cap="none" strike="noStrike">
                          <a:solidFill>
                            <a:schemeClr val="lt1"/>
                          </a:solidFill>
                          <a:latin typeface="Open Sans"/>
                          <a:ea typeface="Open Sans"/>
                          <a:cs typeface="Open Sans"/>
                          <a:sym typeface="Open Sans"/>
                        </a:rPr>
                        <a:t>Nguồn dữ liệu</a:t>
                      </a:r>
                      <a:endParaRPr sz="1400" u="none" cap="none" strike="noStrike">
                        <a:solidFill>
                          <a:schemeClr val="lt1"/>
                        </a:solidFill>
                        <a:latin typeface="Open Sans"/>
                        <a:ea typeface="Open Sans"/>
                        <a:cs typeface="Open Sans"/>
                        <a:sym typeface="Open Sans"/>
                      </a:endParaRPr>
                    </a:p>
                  </a:txBody>
                  <a:tcPr marT="95250" marB="95250" marR="95250" marL="95250" anchor="ctr"/>
                </a:tc>
                <a:tc>
                  <a:txBody>
                    <a:bodyPr/>
                    <a:lstStyle/>
                    <a:p>
                      <a:pPr indent="0" lvl="0" marL="0" marR="0" rtl="0" algn="l">
                        <a:lnSpc>
                          <a:spcPct val="100000"/>
                        </a:lnSpc>
                        <a:spcBef>
                          <a:spcPts val="0"/>
                        </a:spcBef>
                        <a:spcAft>
                          <a:spcPts val="0"/>
                        </a:spcAft>
                        <a:buNone/>
                      </a:pPr>
                      <a:r>
                        <a:rPr lang="en">
                          <a:solidFill>
                            <a:schemeClr val="lt1"/>
                          </a:solidFill>
                          <a:latin typeface="Open Sans"/>
                          <a:ea typeface="Open Sans"/>
                          <a:cs typeface="Open Sans"/>
                          <a:sym typeface="Open Sans"/>
                        </a:rPr>
                        <a:t>https://data.world/cancerdatahp/lung-cancer-data/workspace/file?filename=cancer+patient+level%20data+sets.xlsx</a:t>
                      </a:r>
                      <a:endParaRPr sz="1400" u="none" cap="none" strike="noStrike">
                        <a:solidFill>
                          <a:schemeClr val="lt1"/>
                        </a:solidFill>
                        <a:latin typeface="Open Sans"/>
                        <a:ea typeface="Open Sans"/>
                        <a:cs typeface="Open Sans"/>
                        <a:sym typeface="Open Sans"/>
                      </a:endParaRPr>
                    </a:p>
                  </a:txBody>
                  <a:tcPr marT="95250" marB="95250" marR="95250" marL="9525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2" name="Shape 3422"/>
        <p:cNvGrpSpPr/>
        <p:nvPr/>
      </p:nvGrpSpPr>
      <p:grpSpPr>
        <a:xfrm>
          <a:off x="0" y="0"/>
          <a:ext cx="0" cy="0"/>
          <a:chOff x="0" y="0"/>
          <a:chExt cx="0" cy="0"/>
        </a:xfrm>
      </p:grpSpPr>
      <p:sp>
        <p:nvSpPr>
          <p:cNvPr id="3423" name="Google Shape;3423;p73"/>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73"/>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73"/>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73"/>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73"/>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73"/>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73"/>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73"/>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1" name="Google Shape;3431;p73"/>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2" name="Google Shape;3432;p73"/>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3" name="Google Shape;3433;p73"/>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4" name="Google Shape;3434;p73"/>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35" name="Google Shape;3435;p73"/>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36" name="Google Shape;3436;p7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0" name="Shape 3440"/>
        <p:cNvGrpSpPr/>
        <p:nvPr/>
      </p:nvGrpSpPr>
      <p:grpSpPr>
        <a:xfrm>
          <a:off x="0" y="0"/>
          <a:ext cx="0" cy="0"/>
          <a:chOff x="0" y="0"/>
          <a:chExt cx="0" cy="0"/>
        </a:xfrm>
      </p:grpSpPr>
      <p:sp>
        <p:nvSpPr>
          <p:cNvPr id="3441" name="Google Shape;3441;p7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74"/>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74"/>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74"/>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74"/>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74"/>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74"/>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74"/>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49" name="Google Shape;3449;p74"/>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0" name="Google Shape;3450;p74"/>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1" name="Google Shape;3451;p74"/>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2" name="Google Shape;3452;p74"/>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53" name="Google Shape;3453;p74"/>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54" name="Google Shape;3454;p7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8" name="Shape 3458"/>
        <p:cNvGrpSpPr/>
        <p:nvPr/>
      </p:nvGrpSpPr>
      <p:grpSpPr>
        <a:xfrm>
          <a:off x="0" y="0"/>
          <a:ext cx="0" cy="0"/>
          <a:chOff x="0" y="0"/>
          <a:chExt cx="0" cy="0"/>
        </a:xfrm>
      </p:grpSpPr>
      <p:sp>
        <p:nvSpPr>
          <p:cNvPr id="3459" name="Google Shape;3459;p7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75"/>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75"/>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5"/>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75"/>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75"/>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75"/>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75"/>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7" name="Google Shape;3467;p75"/>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8" name="Google Shape;3468;p75"/>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69" name="Google Shape;3469;p75"/>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70" name="Google Shape;3470;p75"/>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71" name="Google Shape;3471;p75"/>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72" name="Google Shape;3472;p7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6" name="Shape 3476"/>
        <p:cNvGrpSpPr/>
        <p:nvPr/>
      </p:nvGrpSpPr>
      <p:grpSpPr>
        <a:xfrm>
          <a:off x="0" y="0"/>
          <a:ext cx="0" cy="0"/>
          <a:chOff x="0" y="0"/>
          <a:chExt cx="0" cy="0"/>
        </a:xfrm>
      </p:grpSpPr>
      <p:sp>
        <p:nvSpPr>
          <p:cNvPr id="3477" name="Google Shape;3477;p7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76"/>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76"/>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76"/>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6"/>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6"/>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6"/>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6"/>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5" name="Google Shape;3485;p76"/>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6" name="Google Shape;3486;p76"/>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7" name="Google Shape;3487;p76"/>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8" name="Google Shape;3488;p76"/>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489" name="Google Shape;3489;p76"/>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490" name="Google Shape;3490;p7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4" name="Shape 3494"/>
        <p:cNvGrpSpPr/>
        <p:nvPr/>
      </p:nvGrpSpPr>
      <p:grpSpPr>
        <a:xfrm>
          <a:off x="0" y="0"/>
          <a:ext cx="0" cy="0"/>
          <a:chOff x="0" y="0"/>
          <a:chExt cx="0" cy="0"/>
        </a:xfrm>
      </p:grpSpPr>
      <p:sp>
        <p:nvSpPr>
          <p:cNvPr id="3495" name="Google Shape;3495;p77"/>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7"/>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7"/>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7"/>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7"/>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7"/>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77"/>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77"/>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3" name="Google Shape;3503;p77"/>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4" name="Google Shape;3504;p77"/>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5" name="Google Shape;3505;p77"/>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6" name="Google Shape;3506;p77"/>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07" name="Google Shape;3507;p77"/>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08" name="Google Shape;3508;p7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2" name="Shape 3512"/>
        <p:cNvGrpSpPr/>
        <p:nvPr/>
      </p:nvGrpSpPr>
      <p:grpSpPr>
        <a:xfrm>
          <a:off x="0" y="0"/>
          <a:ext cx="0" cy="0"/>
          <a:chOff x="0" y="0"/>
          <a:chExt cx="0" cy="0"/>
        </a:xfrm>
      </p:grpSpPr>
      <p:sp>
        <p:nvSpPr>
          <p:cNvPr id="3513" name="Google Shape;3513;p78"/>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78"/>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78"/>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78"/>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78"/>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78"/>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78"/>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78"/>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1" name="Google Shape;3521;p78"/>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2" name="Google Shape;3522;p78"/>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3" name="Google Shape;3523;p78"/>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4" name="Google Shape;3524;p78"/>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25" name="Google Shape;3525;p78"/>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26" name="Google Shape;3526;p7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0" name="Shape 3530"/>
        <p:cNvGrpSpPr/>
        <p:nvPr/>
      </p:nvGrpSpPr>
      <p:grpSpPr>
        <a:xfrm>
          <a:off x="0" y="0"/>
          <a:ext cx="0" cy="0"/>
          <a:chOff x="0" y="0"/>
          <a:chExt cx="0" cy="0"/>
        </a:xfrm>
      </p:grpSpPr>
      <p:sp>
        <p:nvSpPr>
          <p:cNvPr id="3531" name="Google Shape;3531;p79"/>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79"/>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79"/>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79"/>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79"/>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79"/>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79"/>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79"/>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39" name="Google Shape;3539;p79"/>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0" name="Google Shape;3540;p79"/>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1" name="Google Shape;3541;p79"/>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2" name="Google Shape;3542;p79"/>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43" name="Google Shape;3543;p79"/>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44" name="Google Shape;3544;p7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8" name="Shape 3548"/>
        <p:cNvGrpSpPr/>
        <p:nvPr/>
      </p:nvGrpSpPr>
      <p:grpSpPr>
        <a:xfrm>
          <a:off x="0" y="0"/>
          <a:ext cx="0" cy="0"/>
          <a:chOff x="0" y="0"/>
          <a:chExt cx="0" cy="0"/>
        </a:xfrm>
      </p:grpSpPr>
      <p:sp>
        <p:nvSpPr>
          <p:cNvPr id="3549" name="Google Shape;3549;p80"/>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80"/>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80"/>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80"/>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80"/>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80"/>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80"/>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80"/>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7" name="Google Shape;3557;p80"/>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8" name="Google Shape;3558;p80"/>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59" name="Google Shape;3559;p80"/>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60" name="Google Shape;3560;p80"/>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61" name="Google Shape;3561;p80"/>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62" name="Google Shape;3562;p8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6" name="Shape 3566"/>
        <p:cNvGrpSpPr/>
        <p:nvPr/>
      </p:nvGrpSpPr>
      <p:grpSpPr>
        <a:xfrm>
          <a:off x="0" y="0"/>
          <a:ext cx="0" cy="0"/>
          <a:chOff x="0" y="0"/>
          <a:chExt cx="0" cy="0"/>
        </a:xfrm>
      </p:grpSpPr>
      <p:sp>
        <p:nvSpPr>
          <p:cNvPr id="3567" name="Google Shape;3567;p81"/>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81"/>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81"/>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81"/>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81"/>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81"/>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81"/>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81"/>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5" name="Google Shape;3575;p81"/>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6" name="Google Shape;3576;p81"/>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7" name="Google Shape;3577;p81"/>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8" name="Google Shape;3578;p81"/>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79" name="Google Shape;3579;p81"/>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80" name="Google Shape;3580;p8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4" name="Shape 3584"/>
        <p:cNvGrpSpPr/>
        <p:nvPr/>
      </p:nvGrpSpPr>
      <p:grpSpPr>
        <a:xfrm>
          <a:off x="0" y="0"/>
          <a:ext cx="0" cy="0"/>
          <a:chOff x="0" y="0"/>
          <a:chExt cx="0" cy="0"/>
        </a:xfrm>
      </p:grpSpPr>
      <p:sp>
        <p:nvSpPr>
          <p:cNvPr id="3585" name="Google Shape;3585;p82"/>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82"/>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82"/>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82"/>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82"/>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82"/>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82"/>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82"/>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3" name="Google Shape;3593;p82"/>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4" name="Google Shape;3594;p82"/>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5" name="Google Shape;3595;p82"/>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6" name="Google Shape;3596;p82"/>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7" name="Google Shape;3597;p82"/>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598" name="Google Shape;3598;p8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5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GIỚI THIỆU VẤN ĐỀ</a:t>
            </a:r>
            <a:endParaRPr/>
          </a:p>
        </p:txBody>
      </p:sp>
      <p:sp>
        <p:nvSpPr>
          <p:cNvPr id="2930" name="Google Shape;2930;p56"/>
          <p:cNvSpPr txBox="1"/>
          <p:nvPr>
            <p:ph idx="1" type="body"/>
          </p:nvPr>
        </p:nvSpPr>
        <p:spPr>
          <a:xfrm>
            <a:off x="720000" y="1017600"/>
            <a:ext cx="7543467" cy="3734255"/>
          </a:xfrm>
          <a:prstGeom prst="rect">
            <a:avLst/>
          </a:prstGeom>
          <a:noFill/>
          <a:ln>
            <a:noFill/>
          </a:ln>
        </p:spPr>
        <p:txBody>
          <a:bodyPr anchorCtr="0" anchor="ctr" bIns="91425" lIns="91425" spcFirstLastPara="1" rIns="91425" wrap="square" tIns="91425">
            <a:noAutofit/>
          </a:bodyPr>
          <a:lstStyle/>
          <a:p>
            <a:pPr indent="0" lvl="0" marL="152400" rtl="0" algn="l">
              <a:lnSpc>
                <a:spcPct val="100000"/>
              </a:lnSpc>
              <a:spcBef>
                <a:spcPts val="0"/>
              </a:spcBef>
              <a:spcAft>
                <a:spcPts val="0"/>
              </a:spcAft>
              <a:buClr>
                <a:schemeClr val="lt2"/>
              </a:buClr>
              <a:buSzPts val="1200"/>
              <a:buNone/>
            </a:pPr>
            <a:r>
              <a:rPr b="1" lang="en" sz="1100">
                <a:solidFill>
                  <a:schemeClr val="dk1"/>
                </a:solidFill>
              </a:rPr>
              <a:t>Lĩnh vực: </a:t>
            </a:r>
            <a:endParaRPr b="1"/>
          </a:p>
          <a:p>
            <a:pPr indent="-311150" lvl="0" marL="463550" rtl="0" algn="l">
              <a:lnSpc>
                <a:spcPct val="100000"/>
              </a:lnSpc>
              <a:spcBef>
                <a:spcPts val="0"/>
              </a:spcBef>
              <a:spcAft>
                <a:spcPts val="0"/>
              </a:spcAft>
              <a:buClr>
                <a:schemeClr val="lt2"/>
              </a:buClr>
              <a:buSzPts val="1200"/>
              <a:buChar char="●"/>
            </a:pPr>
            <a:r>
              <a:rPr lang="en" sz="1100">
                <a:solidFill>
                  <a:schemeClr val="dk1"/>
                </a:solidFill>
              </a:rPr>
              <a:t>Y tế.</a:t>
            </a:r>
            <a:endParaRPr/>
          </a:p>
          <a:p>
            <a:pPr indent="0" lvl="0" marL="152400" rtl="0" algn="l">
              <a:lnSpc>
                <a:spcPct val="100000"/>
              </a:lnSpc>
              <a:spcBef>
                <a:spcPts val="0"/>
              </a:spcBef>
              <a:spcAft>
                <a:spcPts val="0"/>
              </a:spcAft>
              <a:buClr>
                <a:schemeClr val="lt2"/>
              </a:buClr>
              <a:buSzPts val="1200"/>
              <a:buNone/>
            </a:pPr>
            <a:r>
              <a:rPr b="1" lang="en" sz="1100">
                <a:solidFill>
                  <a:schemeClr val="dk1"/>
                </a:solidFill>
              </a:rPr>
              <a:t>Bối cảnh vấn đề:</a:t>
            </a:r>
            <a:endParaRPr b="1"/>
          </a:p>
          <a:p>
            <a:pPr indent="-304800" lvl="0" marL="457200" rtl="0" algn="l">
              <a:lnSpc>
                <a:spcPct val="100000"/>
              </a:lnSpc>
              <a:spcBef>
                <a:spcPts val="0"/>
              </a:spcBef>
              <a:spcAft>
                <a:spcPts val="0"/>
              </a:spcAft>
              <a:buClr>
                <a:schemeClr val="lt2"/>
              </a:buClr>
              <a:buSzPts val="1200"/>
              <a:buChar char="●"/>
            </a:pPr>
            <a:r>
              <a:rPr lang="en" sz="1100">
                <a:solidFill>
                  <a:schemeClr val="dk1"/>
                </a:solidFill>
              </a:rPr>
              <a:t>Ung thư phổi là một mối đe dọa sức khỏe toàn cầu, chiếm vị trí thứ hai trong số các loại ung thư phổ biến ở Hoa Kỳ và là loại ung thư gây tử vong hàng đầu trên toàn thế giới. </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Điều đáng lo ngại là ung thư phổi thường được phát hiện muộn, khi bệnh đã tiến triển và khó điều trị. </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Nhiều bệnh nhân không có triệu chứng trong những giai đoạn đầu, khiến việc chẩn đoán sớm trở nên khó khăn. </a:t>
            </a:r>
            <a:endParaRPr/>
          </a:p>
          <a:p>
            <a:pPr indent="0" lvl="0" marL="152400" rtl="0" algn="l">
              <a:lnSpc>
                <a:spcPct val="100000"/>
              </a:lnSpc>
              <a:spcBef>
                <a:spcPts val="0"/>
              </a:spcBef>
              <a:spcAft>
                <a:spcPts val="0"/>
              </a:spcAft>
              <a:buClr>
                <a:schemeClr val="lt2"/>
              </a:buClr>
              <a:buSzPts val="1200"/>
              <a:buNone/>
            </a:pPr>
            <a:r>
              <a:rPr b="1" lang="en" sz="1100">
                <a:solidFill>
                  <a:schemeClr val="dk1"/>
                </a:solidFill>
              </a:rPr>
              <a:t>Mục tiêu của dự án:</a:t>
            </a:r>
            <a:endParaRPr b="1"/>
          </a:p>
          <a:p>
            <a:pPr indent="-311150" lvl="0" marL="463550" rtl="0" algn="l">
              <a:lnSpc>
                <a:spcPct val="100000"/>
              </a:lnSpc>
              <a:spcBef>
                <a:spcPts val="0"/>
              </a:spcBef>
              <a:spcAft>
                <a:spcPts val="0"/>
              </a:spcAft>
              <a:buClr>
                <a:schemeClr val="lt2"/>
              </a:buClr>
              <a:buSzPts val="1200"/>
              <a:buChar char="●"/>
            </a:pPr>
            <a:r>
              <a:rPr lang="en" sz="1100">
                <a:solidFill>
                  <a:schemeClr val="dk1"/>
                </a:solidFill>
              </a:rPr>
              <a:t>Mặc dù không có nguyên nhân duy nhất gây ra ung thư phổi, nhưng bằng cách phân tích các bộ dữ liệu liên quan, chúng ta có thể xác định một số yếu tố nguy cơ tiềm ẩn, từ đó hỗ trợ việc dự đoán, sàng lọc và điều trị bệnh hiệu quả hơn.</a:t>
            </a:r>
            <a:endParaRPr/>
          </a:p>
          <a:p>
            <a:pPr indent="-304800" lvl="0" marL="457200" rtl="0" algn="l">
              <a:lnSpc>
                <a:spcPct val="100000"/>
              </a:lnSpc>
              <a:spcBef>
                <a:spcPts val="0"/>
              </a:spcBef>
              <a:spcAft>
                <a:spcPts val="0"/>
              </a:spcAft>
              <a:buClr>
                <a:schemeClr val="lt2"/>
              </a:buClr>
              <a:buSzPts val="1200"/>
              <a:buChar char="●"/>
            </a:pPr>
            <a:r>
              <a:rPr lang="en" sz="1100">
                <a:solidFill>
                  <a:schemeClr val="dk1"/>
                </a:solidFill>
              </a:rPr>
              <a:t>Dự án này hướng đến việc ứng dụng kỹ thuật máy học để phân tích dữ liệu liên quan đến bệnh nhân ung thư phổi, nhằm mục tiêu:</a:t>
            </a:r>
            <a:endParaRPr/>
          </a:p>
          <a:p>
            <a:pPr indent="-304800" lvl="1" marL="914400" rtl="0" algn="l">
              <a:lnSpc>
                <a:spcPct val="115000"/>
              </a:lnSpc>
              <a:spcBef>
                <a:spcPts val="0"/>
              </a:spcBef>
              <a:spcAft>
                <a:spcPts val="0"/>
              </a:spcAft>
              <a:buClr>
                <a:schemeClr val="lt2"/>
              </a:buClr>
              <a:buSzPts val="1200"/>
              <a:buFont typeface="Arial"/>
              <a:buChar char="•"/>
            </a:pPr>
            <a:r>
              <a:rPr lang="en" sz="1050">
                <a:solidFill>
                  <a:schemeClr val="dk1"/>
                </a:solidFill>
              </a:rPr>
              <a:t>Xây dựng mô hình phân loại: Phát triển một mô hình máy học có khả năng dự đoán bệnh nhân ở giai đoạn ung thư nào dựa trên các yếu tố v.v.</a:t>
            </a:r>
            <a:endParaRPr/>
          </a:p>
          <a:p>
            <a:pPr indent="-304800" lvl="1" marL="914400" rtl="0" algn="l">
              <a:lnSpc>
                <a:spcPct val="115000"/>
              </a:lnSpc>
              <a:spcBef>
                <a:spcPts val="0"/>
              </a:spcBef>
              <a:spcAft>
                <a:spcPts val="0"/>
              </a:spcAft>
              <a:buClr>
                <a:schemeClr val="lt2"/>
              </a:buClr>
              <a:buSzPts val="1200"/>
              <a:buFont typeface="Arial"/>
              <a:buChar char="•"/>
            </a:pPr>
            <a:r>
              <a:rPr lang="en" sz="1050">
                <a:solidFill>
                  <a:schemeClr val="dk1"/>
                </a:solidFill>
              </a:rPr>
              <a:t>Hỗ trợ và cải thiện điều trị: Phân tích dữ liệu để xác định các yếu tố ảnh hưởng  và sử dụng mô hình dự đoán để phát hiện sớm mức độ những bệnh nhân để hỗ trợ việc sàng lọc và hỗ trợ điều trị hiệu quả hơn.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2" name="Shape 3602"/>
        <p:cNvGrpSpPr/>
        <p:nvPr/>
      </p:nvGrpSpPr>
      <p:grpSpPr>
        <a:xfrm>
          <a:off x="0" y="0"/>
          <a:ext cx="0" cy="0"/>
          <a:chOff x="0" y="0"/>
          <a:chExt cx="0" cy="0"/>
        </a:xfrm>
      </p:grpSpPr>
      <p:sp>
        <p:nvSpPr>
          <p:cNvPr id="3603" name="Google Shape;3603;p83"/>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83"/>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83"/>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83"/>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83"/>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3"/>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83"/>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83"/>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1" name="Google Shape;3611;p83"/>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2" name="Google Shape;3612;p83"/>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3" name="Google Shape;3613;p83"/>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4" name="Google Shape;3614;p83"/>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15" name="Google Shape;3615;p83"/>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16" name="Google Shape;3616;p8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0" name="Shape 3620"/>
        <p:cNvGrpSpPr/>
        <p:nvPr/>
      </p:nvGrpSpPr>
      <p:grpSpPr>
        <a:xfrm>
          <a:off x="0" y="0"/>
          <a:ext cx="0" cy="0"/>
          <a:chOff x="0" y="0"/>
          <a:chExt cx="0" cy="0"/>
        </a:xfrm>
      </p:grpSpPr>
      <p:sp>
        <p:nvSpPr>
          <p:cNvPr id="3621" name="Google Shape;3621;p84"/>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4"/>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4"/>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4"/>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84"/>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84"/>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4"/>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4"/>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29" name="Google Shape;3629;p84"/>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0" name="Google Shape;3630;p84"/>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1" name="Google Shape;3631;p84"/>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2" name="Google Shape;3632;p84"/>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33" name="Google Shape;3633;p84"/>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34" name="Google Shape;3634;p8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8" name="Shape 3638"/>
        <p:cNvGrpSpPr/>
        <p:nvPr/>
      </p:nvGrpSpPr>
      <p:grpSpPr>
        <a:xfrm>
          <a:off x="0" y="0"/>
          <a:ext cx="0" cy="0"/>
          <a:chOff x="0" y="0"/>
          <a:chExt cx="0" cy="0"/>
        </a:xfrm>
      </p:grpSpPr>
      <p:sp>
        <p:nvSpPr>
          <p:cNvPr id="3639" name="Google Shape;3639;p85"/>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5"/>
          <p:cNvSpPr txBox="1"/>
          <p:nvPr>
            <p:ph idx="2" type="title"/>
          </p:nvPr>
        </p:nvSpPr>
        <p:spPr>
          <a:xfrm>
            <a:off x="2033051" y="1225650"/>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5"/>
          <p:cNvSpPr txBox="1"/>
          <p:nvPr>
            <p:ph idx="1" type="subTitle"/>
          </p:nvPr>
        </p:nvSpPr>
        <p:spPr>
          <a:xfrm>
            <a:off x="2033051" y="17533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85"/>
          <p:cNvSpPr txBox="1"/>
          <p:nvPr>
            <p:ph idx="3" type="title"/>
          </p:nvPr>
        </p:nvSpPr>
        <p:spPr>
          <a:xfrm>
            <a:off x="2033051" y="344075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85"/>
          <p:cNvSpPr txBox="1"/>
          <p:nvPr>
            <p:ph idx="4" type="subTitle"/>
          </p:nvPr>
        </p:nvSpPr>
        <p:spPr>
          <a:xfrm>
            <a:off x="2033051" y="3968450"/>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85"/>
          <p:cNvSpPr txBox="1"/>
          <p:nvPr>
            <p:ph idx="5" type="title"/>
          </p:nvPr>
        </p:nvSpPr>
        <p:spPr>
          <a:xfrm>
            <a:off x="2033051" y="2333201"/>
            <a:ext cx="22962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85"/>
          <p:cNvSpPr txBox="1"/>
          <p:nvPr>
            <p:ph idx="6" type="subTitle"/>
          </p:nvPr>
        </p:nvSpPr>
        <p:spPr>
          <a:xfrm>
            <a:off x="2033051" y="2860895"/>
            <a:ext cx="22962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85"/>
          <p:cNvSpPr txBox="1"/>
          <p:nvPr>
            <p:ph idx="7" type="title"/>
          </p:nvPr>
        </p:nvSpPr>
        <p:spPr>
          <a:xfrm>
            <a:off x="4814749" y="34407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7" name="Google Shape;3647;p85"/>
          <p:cNvSpPr txBox="1"/>
          <p:nvPr>
            <p:ph idx="8" type="subTitle"/>
          </p:nvPr>
        </p:nvSpPr>
        <p:spPr>
          <a:xfrm>
            <a:off x="4814749" y="39684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8" name="Google Shape;3648;p85"/>
          <p:cNvSpPr txBox="1"/>
          <p:nvPr>
            <p:ph idx="9" type="title"/>
          </p:nvPr>
        </p:nvSpPr>
        <p:spPr>
          <a:xfrm>
            <a:off x="4814749" y="122565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49" name="Google Shape;3649;p85"/>
          <p:cNvSpPr txBox="1"/>
          <p:nvPr>
            <p:ph idx="13" type="subTitle"/>
          </p:nvPr>
        </p:nvSpPr>
        <p:spPr>
          <a:xfrm>
            <a:off x="4814749" y="175335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0" name="Google Shape;3650;p85"/>
          <p:cNvSpPr txBox="1"/>
          <p:nvPr>
            <p:ph idx="14" type="title"/>
          </p:nvPr>
        </p:nvSpPr>
        <p:spPr>
          <a:xfrm>
            <a:off x="4814749" y="2333200"/>
            <a:ext cx="2296200" cy="527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651" name="Google Shape;3651;p85"/>
          <p:cNvSpPr txBox="1"/>
          <p:nvPr>
            <p:ph idx="15" type="subTitle"/>
          </p:nvPr>
        </p:nvSpPr>
        <p:spPr>
          <a:xfrm>
            <a:off x="4814749" y="2860900"/>
            <a:ext cx="2296200" cy="484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652" name="Google Shape;3652;p8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6" name="Shape 3656"/>
        <p:cNvGrpSpPr/>
        <p:nvPr/>
      </p:nvGrpSpPr>
      <p:grpSpPr>
        <a:xfrm>
          <a:off x="0" y="0"/>
          <a:ext cx="0" cy="0"/>
          <a:chOff x="0" y="0"/>
          <a:chExt cx="0" cy="0"/>
        </a:xfrm>
      </p:grpSpPr>
      <p:sp>
        <p:nvSpPr>
          <p:cNvPr id="3657" name="Google Shape;3657;p86"/>
          <p:cNvSpPr txBox="1"/>
          <p:nvPr>
            <p:ph type="title"/>
          </p:nvPr>
        </p:nvSpPr>
        <p:spPr>
          <a:xfrm>
            <a:off x="720000" y="540000"/>
            <a:ext cx="7704000" cy="47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Đánh giá</a:t>
            </a:r>
            <a:endParaRPr/>
          </a:p>
        </p:txBody>
      </p:sp>
      <p:pic>
        <p:nvPicPr>
          <p:cNvPr id="3658" name="Google Shape;3658;p86"/>
          <p:cNvPicPr preferRelativeResize="0"/>
          <p:nvPr/>
        </p:nvPicPr>
        <p:blipFill>
          <a:blip r:embed="rId3">
            <a:alphaModFix/>
          </a:blip>
          <a:stretch>
            <a:fillRect/>
          </a:stretch>
        </p:blipFill>
        <p:spPr>
          <a:xfrm>
            <a:off x="1595425" y="1434525"/>
            <a:ext cx="5953125" cy="3048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2" name="Shape 3662"/>
        <p:cNvGrpSpPr/>
        <p:nvPr/>
      </p:nvGrpSpPr>
      <p:grpSpPr>
        <a:xfrm>
          <a:off x="0" y="0"/>
          <a:ext cx="0" cy="0"/>
          <a:chOff x="0" y="0"/>
          <a:chExt cx="0" cy="0"/>
        </a:xfrm>
      </p:grpSpPr>
      <p:sp>
        <p:nvSpPr>
          <p:cNvPr id="3663" name="Google Shape;3663;p87"/>
          <p:cNvSpPr/>
          <p:nvPr/>
        </p:nvSpPr>
        <p:spPr>
          <a:xfrm>
            <a:off x="1119468" y="1146696"/>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4" name="Google Shape;3664;p87"/>
          <p:cNvSpPr/>
          <p:nvPr/>
        </p:nvSpPr>
        <p:spPr>
          <a:xfrm>
            <a:off x="4882450" y="702138"/>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87"/>
          <p:cNvSpPr txBox="1"/>
          <p:nvPr>
            <p:ph type="title"/>
          </p:nvPr>
        </p:nvSpPr>
        <p:spPr>
          <a:xfrm>
            <a:off x="2955500" y="1739550"/>
            <a:ext cx="6460800" cy="1664400"/>
          </a:xfrm>
          <a:prstGeom prst="rect">
            <a:avLst/>
          </a:prstGeom>
          <a:noFill/>
          <a:ln cap="flat" cmpd="sng" w="9525">
            <a:solidFill>
              <a:srgbClr val="E2E9E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500"/>
              <a:buFont typeface="Arial"/>
              <a:buNone/>
            </a:pPr>
            <a:r>
              <a:rPr lang="en"/>
              <a:t>Xây dựng Machine Learning Model </a:t>
            </a:r>
            <a:endParaRPr/>
          </a:p>
        </p:txBody>
      </p:sp>
      <p:sp>
        <p:nvSpPr>
          <p:cNvPr id="3666" name="Google Shape;3666;p87"/>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grpSp>
        <p:nvGrpSpPr>
          <p:cNvPr id="3667" name="Google Shape;3667;p87"/>
          <p:cNvGrpSpPr/>
          <p:nvPr/>
        </p:nvGrpSpPr>
        <p:grpSpPr>
          <a:xfrm>
            <a:off x="1419304" y="1625418"/>
            <a:ext cx="2449242" cy="2341289"/>
            <a:chOff x="1314125" y="238125"/>
            <a:chExt cx="2136650" cy="2042475"/>
          </a:xfrm>
        </p:grpSpPr>
        <p:sp>
          <p:nvSpPr>
            <p:cNvPr id="3668" name="Google Shape;3668;p87"/>
            <p:cNvSpPr/>
            <p:nvPr/>
          </p:nvSpPr>
          <p:spPr>
            <a:xfrm>
              <a:off x="2104850" y="238125"/>
              <a:ext cx="557100" cy="875500"/>
            </a:xfrm>
            <a:custGeom>
              <a:rect b="b" l="l" r="r" t="t"/>
              <a:pathLst>
                <a:path extrusionOk="0" h="35020" w="22284">
                  <a:moveTo>
                    <a:pt x="9655" y="0"/>
                  </a:moveTo>
                  <a:lnTo>
                    <a:pt x="9655" y="21770"/>
                  </a:lnTo>
                  <a:cubicBezTo>
                    <a:pt x="9640" y="22364"/>
                    <a:pt x="9196" y="32046"/>
                    <a:pt x="1" y="32046"/>
                  </a:cubicBezTo>
                  <a:lnTo>
                    <a:pt x="1" y="35020"/>
                  </a:lnTo>
                  <a:cubicBezTo>
                    <a:pt x="6398" y="35020"/>
                    <a:pt x="9508" y="31370"/>
                    <a:pt x="10992" y="28311"/>
                  </a:cubicBezTo>
                  <a:cubicBezTo>
                    <a:pt x="11047" y="28206"/>
                    <a:pt x="11094" y="28097"/>
                    <a:pt x="11144" y="27992"/>
                  </a:cubicBezTo>
                  <a:cubicBezTo>
                    <a:pt x="11191" y="28097"/>
                    <a:pt x="11241" y="28206"/>
                    <a:pt x="11292" y="28311"/>
                  </a:cubicBezTo>
                  <a:cubicBezTo>
                    <a:pt x="12777" y="31370"/>
                    <a:pt x="15889" y="35020"/>
                    <a:pt x="22284" y="35020"/>
                  </a:cubicBezTo>
                  <a:lnTo>
                    <a:pt x="22284" y="32046"/>
                  </a:lnTo>
                  <a:cubicBezTo>
                    <a:pt x="13076" y="32046"/>
                    <a:pt x="12644" y="22333"/>
                    <a:pt x="12629" y="21770"/>
                  </a:cubicBezTo>
                  <a:lnTo>
                    <a:pt x="1262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87"/>
            <p:cNvSpPr/>
            <p:nvPr/>
          </p:nvSpPr>
          <p:spPr>
            <a:xfrm>
              <a:off x="2343975" y="312825"/>
              <a:ext cx="82450" cy="10825"/>
            </a:xfrm>
            <a:custGeom>
              <a:rect b="b" l="l" r="r" t="t"/>
              <a:pathLst>
                <a:path extrusionOk="0" h="433" w="3298">
                  <a:moveTo>
                    <a:pt x="1" y="1"/>
                  </a:moveTo>
                  <a:lnTo>
                    <a:pt x="1" y="433"/>
                  </a:lnTo>
                  <a:lnTo>
                    <a:pt x="3297" y="433"/>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87"/>
            <p:cNvSpPr/>
            <p:nvPr/>
          </p:nvSpPr>
          <p:spPr>
            <a:xfrm>
              <a:off x="2343975" y="443050"/>
              <a:ext cx="82450" cy="10700"/>
            </a:xfrm>
            <a:custGeom>
              <a:rect b="b" l="l" r="r" t="t"/>
              <a:pathLst>
                <a:path extrusionOk="0" h="428" w="3298">
                  <a:moveTo>
                    <a:pt x="1" y="1"/>
                  </a:moveTo>
                  <a:lnTo>
                    <a:pt x="1" y="428"/>
                  </a:lnTo>
                  <a:lnTo>
                    <a:pt x="3297" y="428"/>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87"/>
            <p:cNvSpPr/>
            <p:nvPr/>
          </p:nvSpPr>
          <p:spPr>
            <a:xfrm>
              <a:off x="2343975" y="582850"/>
              <a:ext cx="82450" cy="10725"/>
            </a:xfrm>
            <a:custGeom>
              <a:rect b="b" l="l" r="r" t="t"/>
              <a:pathLst>
                <a:path extrusionOk="0" h="429" w="3298">
                  <a:moveTo>
                    <a:pt x="1" y="1"/>
                  </a:moveTo>
                  <a:lnTo>
                    <a:pt x="1" y="429"/>
                  </a:lnTo>
                  <a:lnTo>
                    <a:pt x="3297" y="429"/>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87"/>
            <p:cNvSpPr/>
            <p:nvPr/>
          </p:nvSpPr>
          <p:spPr>
            <a:xfrm>
              <a:off x="2343975" y="701200"/>
              <a:ext cx="82450" cy="10725"/>
            </a:xfrm>
            <a:custGeom>
              <a:rect b="b" l="l" r="r" t="t"/>
              <a:pathLst>
                <a:path extrusionOk="0" h="429" w="3298">
                  <a:moveTo>
                    <a:pt x="1" y="1"/>
                  </a:moveTo>
                  <a:lnTo>
                    <a:pt x="1" y="429"/>
                  </a:lnTo>
                  <a:lnTo>
                    <a:pt x="3297" y="429"/>
                  </a:lnTo>
                  <a:lnTo>
                    <a:pt x="3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87"/>
            <p:cNvSpPr/>
            <p:nvPr/>
          </p:nvSpPr>
          <p:spPr>
            <a:xfrm>
              <a:off x="2343975" y="817350"/>
              <a:ext cx="82450" cy="10800"/>
            </a:xfrm>
            <a:custGeom>
              <a:rect b="b" l="l" r="r" t="t"/>
              <a:pathLst>
                <a:path extrusionOk="0" h="432" w="3298">
                  <a:moveTo>
                    <a:pt x="1" y="0"/>
                  </a:moveTo>
                  <a:lnTo>
                    <a:pt x="1" y="431"/>
                  </a:lnTo>
                  <a:lnTo>
                    <a:pt x="3297" y="431"/>
                  </a:lnTo>
                  <a:lnTo>
                    <a:pt x="3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87"/>
            <p:cNvSpPr/>
            <p:nvPr/>
          </p:nvSpPr>
          <p:spPr>
            <a:xfrm>
              <a:off x="1314125" y="1148950"/>
              <a:ext cx="318425" cy="318475"/>
            </a:xfrm>
            <a:custGeom>
              <a:rect b="b" l="l" r="r" t="t"/>
              <a:pathLst>
                <a:path extrusionOk="0" h="12739" w="12737">
                  <a:moveTo>
                    <a:pt x="517" y="1"/>
                  </a:moveTo>
                  <a:cubicBezTo>
                    <a:pt x="233" y="1"/>
                    <a:pt x="0" y="234"/>
                    <a:pt x="0" y="519"/>
                  </a:cubicBezTo>
                  <a:cubicBezTo>
                    <a:pt x="0" y="7258"/>
                    <a:pt x="5484" y="12738"/>
                    <a:pt x="12220" y="12738"/>
                  </a:cubicBezTo>
                  <a:cubicBezTo>
                    <a:pt x="12507" y="12738"/>
                    <a:pt x="12737" y="12509"/>
                    <a:pt x="12737" y="12221"/>
                  </a:cubicBezTo>
                  <a:cubicBezTo>
                    <a:pt x="12737" y="11937"/>
                    <a:pt x="12507" y="11704"/>
                    <a:pt x="12220" y="11704"/>
                  </a:cubicBezTo>
                  <a:cubicBezTo>
                    <a:pt x="6051" y="11704"/>
                    <a:pt x="1034" y="6686"/>
                    <a:pt x="1034" y="519"/>
                  </a:cubicBezTo>
                  <a:cubicBezTo>
                    <a:pt x="1034" y="234"/>
                    <a:pt x="804"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87"/>
            <p:cNvSpPr/>
            <p:nvPr/>
          </p:nvSpPr>
          <p:spPr>
            <a:xfrm>
              <a:off x="3132300" y="1148200"/>
              <a:ext cx="318475" cy="318425"/>
            </a:xfrm>
            <a:custGeom>
              <a:rect b="b" l="l" r="r" t="t"/>
              <a:pathLst>
                <a:path extrusionOk="0" h="12737" w="12739">
                  <a:moveTo>
                    <a:pt x="12220" y="0"/>
                  </a:moveTo>
                  <a:cubicBezTo>
                    <a:pt x="11937" y="0"/>
                    <a:pt x="11704" y="233"/>
                    <a:pt x="11704" y="517"/>
                  </a:cubicBezTo>
                  <a:cubicBezTo>
                    <a:pt x="11704" y="6686"/>
                    <a:pt x="6686" y="11707"/>
                    <a:pt x="518" y="11707"/>
                  </a:cubicBezTo>
                  <a:cubicBezTo>
                    <a:pt x="230" y="11707"/>
                    <a:pt x="1" y="11936"/>
                    <a:pt x="1" y="12224"/>
                  </a:cubicBezTo>
                  <a:cubicBezTo>
                    <a:pt x="1" y="12507"/>
                    <a:pt x="230" y="12737"/>
                    <a:pt x="518" y="12737"/>
                  </a:cubicBezTo>
                  <a:cubicBezTo>
                    <a:pt x="7253" y="12737"/>
                    <a:pt x="12738" y="7256"/>
                    <a:pt x="12738" y="517"/>
                  </a:cubicBezTo>
                  <a:cubicBezTo>
                    <a:pt x="12738" y="233"/>
                    <a:pt x="12505" y="0"/>
                    <a:pt x="1222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87"/>
            <p:cNvSpPr/>
            <p:nvPr/>
          </p:nvSpPr>
          <p:spPr>
            <a:xfrm>
              <a:off x="1583150" y="2010875"/>
              <a:ext cx="266275" cy="269725"/>
            </a:xfrm>
            <a:custGeom>
              <a:rect b="b" l="l" r="r" t="t"/>
              <a:pathLst>
                <a:path extrusionOk="0" h="10789" w="10651">
                  <a:moveTo>
                    <a:pt x="10066" y="1"/>
                  </a:moveTo>
                  <a:cubicBezTo>
                    <a:pt x="9904" y="1"/>
                    <a:pt x="9744" y="78"/>
                    <a:pt x="9644" y="221"/>
                  </a:cubicBezTo>
                  <a:lnTo>
                    <a:pt x="3111" y="9518"/>
                  </a:lnTo>
                  <a:lnTo>
                    <a:pt x="910" y="7695"/>
                  </a:lnTo>
                  <a:cubicBezTo>
                    <a:pt x="813" y="7615"/>
                    <a:pt x="696" y="7576"/>
                    <a:pt x="580" y="7576"/>
                  </a:cubicBezTo>
                  <a:cubicBezTo>
                    <a:pt x="433" y="7576"/>
                    <a:pt x="286" y="7639"/>
                    <a:pt x="184" y="7762"/>
                  </a:cubicBezTo>
                  <a:cubicBezTo>
                    <a:pt x="1" y="7979"/>
                    <a:pt x="33" y="8305"/>
                    <a:pt x="250" y="8488"/>
                  </a:cubicBezTo>
                  <a:lnTo>
                    <a:pt x="2881" y="10668"/>
                  </a:lnTo>
                  <a:cubicBezTo>
                    <a:pt x="2975" y="10747"/>
                    <a:pt x="3091" y="10789"/>
                    <a:pt x="3212" y="10789"/>
                  </a:cubicBezTo>
                  <a:cubicBezTo>
                    <a:pt x="3231" y="10789"/>
                    <a:pt x="3255" y="10785"/>
                    <a:pt x="3278" y="10781"/>
                  </a:cubicBezTo>
                  <a:cubicBezTo>
                    <a:pt x="3422" y="10762"/>
                    <a:pt x="3549" y="10684"/>
                    <a:pt x="3631" y="10568"/>
                  </a:cubicBezTo>
                  <a:lnTo>
                    <a:pt x="10488" y="816"/>
                  </a:lnTo>
                  <a:cubicBezTo>
                    <a:pt x="10651" y="583"/>
                    <a:pt x="10597" y="260"/>
                    <a:pt x="10364" y="97"/>
                  </a:cubicBezTo>
                  <a:cubicBezTo>
                    <a:pt x="10273" y="32"/>
                    <a:pt x="10169" y="1"/>
                    <a:pt x="100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87"/>
            <p:cNvSpPr/>
            <p:nvPr/>
          </p:nvSpPr>
          <p:spPr>
            <a:xfrm>
              <a:off x="2111850" y="2010875"/>
              <a:ext cx="266275" cy="269725"/>
            </a:xfrm>
            <a:custGeom>
              <a:rect b="b" l="l" r="r" t="t"/>
              <a:pathLst>
                <a:path extrusionOk="0" h="10789" w="10651">
                  <a:moveTo>
                    <a:pt x="585" y="1"/>
                  </a:moveTo>
                  <a:cubicBezTo>
                    <a:pt x="482" y="1"/>
                    <a:pt x="378" y="32"/>
                    <a:pt x="288" y="97"/>
                  </a:cubicBezTo>
                  <a:cubicBezTo>
                    <a:pt x="55" y="260"/>
                    <a:pt x="1" y="583"/>
                    <a:pt x="164" y="816"/>
                  </a:cubicBezTo>
                  <a:lnTo>
                    <a:pt x="7020" y="10568"/>
                  </a:lnTo>
                  <a:cubicBezTo>
                    <a:pt x="7102" y="10684"/>
                    <a:pt x="7230" y="10762"/>
                    <a:pt x="7374" y="10781"/>
                  </a:cubicBezTo>
                  <a:cubicBezTo>
                    <a:pt x="7397" y="10785"/>
                    <a:pt x="7420" y="10789"/>
                    <a:pt x="7444" y="10789"/>
                  </a:cubicBezTo>
                  <a:cubicBezTo>
                    <a:pt x="7560" y="10789"/>
                    <a:pt x="7681" y="10747"/>
                    <a:pt x="7774" y="10668"/>
                  </a:cubicBezTo>
                  <a:lnTo>
                    <a:pt x="10402" y="8488"/>
                  </a:lnTo>
                  <a:cubicBezTo>
                    <a:pt x="10619" y="8305"/>
                    <a:pt x="10651" y="7979"/>
                    <a:pt x="10468" y="7762"/>
                  </a:cubicBezTo>
                  <a:cubicBezTo>
                    <a:pt x="10368" y="7638"/>
                    <a:pt x="10222" y="7575"/>
                    <a:pt x="10075" y="7575"/>
                  </a:cubicBezTo>
                  <a:cubicBezTo>
                    <a:pt x="9957" y="7575"/>
                    <a:pt x="9839" y="7614"/>
                    <a:pt x="9741" y="7695"/>
                  </a:cubicBezTo>
                  <a:lnTo>
                    <a:pt x="7545" y="9518"/>
                  </a:lnTo>
                  <a:lnTo>
                    <a:pt x="1007" y="221"/>
                  </a:lnTo>
                  <a:cubicBezTo>
                    <a:pt x="907" y="78"/>
                    <a:pt x="748"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87"/>
            <p:cNvSpPr/>
            <p:nvPr/>
          </p:nvSpPr>
          <p:spPr>
            <a:xfrm>
              <a:off x="2417075" y="2010875"/>
              <a:ext cx="266250" cy="269725"/>
            </a:xfrm>
            <a:custGeom>
              <a:rect b="b" l="l" r="r" t="t"/>
              <a:pathLst>
                <a:path extrusionOk="0" h="10789" w="10650">
                  <a:moveTo>
                    <a:pt x="10061" y="1"/>
                  </a:moveTo>
                  <a:cubicBezTo>
                    <a:pt x="9899" y="1"/>
                    <a:pt x="9739" y="78"/>
                    <a:pt x="9639" y="221"/>
                  </a:cubicBezTo>
                  <a:lnTo>
                    <a:pt x="3106" y="9518"/>
                  </a:lnTo>
                  <a:lnTo>
                    <a:pt x="905" y="7695"/>
                  </a:lnTo>
                  <a:cubicBezTo>
                    <a:pt x="810" y="7615"/>
                    <a:pt x="693" y="7576"/>
                    <a:pt x="577" y="7576"/>
                  </a:cubicBezTo>
                  <a:cubicBezTo>
                    <a:pt x="428" y="7576"/>
                    <a:pt x="281" y="7639"/>
                    <a:pt x="178" y="7762"/>
                  </a:cubicBezTo>
                  <a:cubicBezTo>
                    <a:pt x="0" y="7979"/>
                    <a:pt x="27" y="8305"/>
                    <a:pt x="248" y="8488"/>
                  </a:cubicBezTo>
                  <a:lnTo>
                    <a:pt x="2876" y="10668"/>
                  </a:lnTo>
                  <a:cubicBezTo>
                    <a:pt x="2969" y="10747"/>
                    <a:pt x="3086" y="10789"/>
                    <a:pt x="3206" y="10789"/>
                  </a:cubicBezTo>
                  <a:cubicBezTo>
                    <a:pt x="3230" y="10789"/>
                    <a:pt x="3253" y="10785"/>
                    <a:pt x="3276" y="10781"/>
                  </a:cubicBezTo>
                  <a:cubicBezTo>
                    <a:pt x="3416" y="10762"/>
                    <a:pt x="3545" y="10684"/>
                    <a:pt x="3630" y="10568"/>
                  </a:cubicBezTo>
                  <a:lnTo>
                    <a:pt x="10486" y="816"/>
                  </a:lnTo>
                  <a:cubicBezTo>
                    <a:pt x="10649" y="583"/>
                    <a:pt x="10591" y="260"/>
                    <a:pt x="10358" y="97"/>
                  </a:cubicBezTo>
                  <a:cubicBezTo>
                    <a:pt x="10268" y="32"/>
                    <a:pt x="10164" y="1"/>
                    <a:pt x="100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87"/>
            <p:cNvSpPr/>
            <p:nvPr/>
          </p:nvSpPr>
          <p:spPr>
            <a:xfrm>
              <a:off x="2945650" y="2010875"/>
              <a:ext cx="266350" cy="269725"/>
            </a:xfrm>
            <a:custGeom>
              <a:rect b="b" l="l" r="r" t="t"/>
              <a:pathLst>
                <a:path extrusionOk="0" h="10789" w="10654">
                  <a:moveTo>
                    <a:pt x="590" y="1"/>
                  </a:moveTo>
                  <a:cubicBezTo>
                    <a:pt x="487" y="1"/>
                    <a:pt x="383" y="32"/>
                    <a:pt x="292" y="97"/>
                  </a:cubicBezTo>
                  <a:cubicBezTo>
                    <a:pt x="59" y="260"/>
                    <a:pt x="0" y="583"/>
                    <a:pt x="167" y="816"/>
                  </a:cubicBezTo>
                  <a:lnTo>
                    <a:pt x="7023" y="10568"/>
                  </a:lnTo>
                  <a:cubicBezTo>
                    <a:pt x="7106" y="10684"/>
                    <a:pt x="7233" y="10762"/>
                    <a:pt x="7378" y="10781"/>
                  </a:cubicBezTo>
                  <a:cubicBezTo>
                    <a:pt x="7397" y="10785"/>
                    <a:pt x="7420" y="10789"/>
                    <a:pt x="7443" y="10789"/>
                  </a:cubicBezTo>
                  <a:cubicBezTo>
                    <a:pt x="7565" y="10789"/>
                    <a:pt x="7681" y="10747"/>
                    <a:pt x="7774" y="10668"/>
                  </a:cubicBezTo>
                  <a:lnTo>
                    <a:pt x="10401" y="8488"/>
                  </a:lnTo>
                  <a:cubicBezTo>
                    <a:pt x="10623" y="8305"/>
                    <a:pt x="10654" y="7979"/>
                    <a:pt x="10471" y="7762"/>
                  </a:cubicBezTo>
                  <a:cubicBezTo>
                    <a:pt x="10369" y="7638"/>
                    <a:pt x="10223" y="7575"/>
                    <a:pt x="10075" y="7575"/>
                  </a:cubicBezTo>
                  <a:cubicBezTo>
                    <a:pt x="9958" y="7575"/>
                    <a:pt x="9841" y="7614"/>
                    <a:pt x="9744" y="7695"/>
                  </a:cubicBezTo>
                  <a:lnTo>
                    <a:pt x="7545" y="9518"/>
                  </a:lnTo>
                  <a:lnTo>
                    <a:pt x="1012" y="221"/>
                  </a:lnTo>
                  <a:cubicBezTo>
                    <a:pt x="912" y="78"/>
                    <a:pt x="752" y="1"/>
                    <a:pt x="5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87"/>
            <p:cNvSpPr/>
            <p:nvPr/>
          </p:nvSpPr>
          <p:spPr>
            <a:xfrm>
              <a:off x="1388350" y="781625"/>
              <a:ext cx="959075" cy="1306975"/>
            </a:xfrm>
            <a:custGeom>
              <a:rect b="b" l="l" r="r" t="t"/>
              <a:pathLst>
                <a:path extrusionOk="0" h="52279" w="38363">
                  <a:moveTo>
                    <a:pt x="30214" y="1"/>
                  </a:moveTo>
                  <a:cubicBezTo>
                    <a:pt x="28962" y="1"/>
                    <a:pt x="27568" y="573"/>
                    <a:pt x="26033" y="1550"/>
                  </a:cubicBezTo>
                  <a:cubicBezTo>
                    <a:pt x="19690" y="5584"/>
                    <a:pt x="0" y="48228"/>
                    <a:pt x="19205" y="51778"/>
                  </a:cubicBezTo>
                  <a:cubicBezTo>
                    <a:pt x="19205" y="51778"/>
                    <a:pt x="22205" y="52279"/>
                    <a:pt x="25831" y="52279"/>
                  </a:cubicBezTo>
                  <a:cubicBezTo>
                    <a:pt x="31368" y="52279"/>
                    <a:pt x="38362" y="51111"/>
                    <a:pt x="38362" y="45209"/>
                  </a:cubicBezTo>
                  <a:cubicBezTo>
                    <a:pt x="38362" y="10617"/>
                    <a:pt x="35608" y="1"/>
                    <a:pt x="302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87"/>
            <p:cNvSpPr/>
            <p:nvPr/>
          </p:nvSpPr>
          <p:spPr>
            <a:xfrm>
              <a:off x="2435525" y="781625"/>
              <a:ext cx="959050" cy="1306975"/>
            </a:xfrm>
            <a:custGeom>
              <a:rect b="b" l="l" r="r" t="t"/>
              <a:pathLst>
                <a:path extrusionOk="0" h="52279" w="38362">
                  <a:moveTo>
                    <a:pt x="8148" y="1"/>
                  </a:moveTo>
                  <a:cubicBezTo>
                    <a:pt x="2755" y="1"/>
                    <a:pt x="0" y="10617"/>
                    <a:pt x="0" y="45209"/>
                  </a:cubicBezTo>
                  <a:cubicBezTo>
                    <a:pt x="0" y="51111"/>
                    <a:pt x="6995" y="52279"/>
                    <a:pt x="12532" y="52279"/>
                  </a:cubicBezTo>
                  <a:cubicBezTo>
                    <a:pt x="16158" y="52279"/>
                    <a:pt x="19158" y="51778"/>
                    <a:pt x="19158" y="51778"/>
                  </a:cubicBezTo>
                  <a:cubicBezTo>
                    <a:pt x="38362" y="48228"/>
                    <a:pt x="18672" y="5584"/>
                    <a:pt x="12329" y="1550"/>
                  </a:cubicBezTo>
                  <a:cubicBezTo>
                    <a:pt x="10794" y="573"/>
                    <a:pt x="9400" y="1"/>
                    <a:pt x="814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87"/>
            <p:cNvSpPr/>
            <p:nvPr/>
          </p:nvSpPr>
          <p:spPr>
            <a:xfrm>
              <a:off x="1532750" y="726775"/>
              <a:ext cx="830800" cy="1378150"/>
            </a:xfrm>
            <a:custGeom>
              <a:rect b="b" l="l" r="r" t="t"/>
              <a:pathLst>
                <a:path extrusionOk="0" h="55126" w="33232">
                  <a:moveTo>
                    <a:pt x="23265" y="1555"/>
                  </a:moveTo>
                  <a:cubicBezTo>
                    <a:pt x="29002" y="1555"/>
                    <a:pt x="31677" y="16076"/>
                    <a:pt x="31677" y="47247"/>
                  </a:cubicBezTo>
                  <a:cubicBezTo>
                    <a:pt x="31677" y="49579"/>
                    <a:pt x="30425" y="51227"/>
                    <a:pt x="27848" y="52293"/>
                  </a:cubicBezTo>
                  <a:cubicBezTo>
                    <a:pt x="25780" y="53140"/>
                    <a:pt x="22951" y="53571"/>
                    <a:pt x="19433" y="53571"/>
                  </a:cubicBezTo>
                  <a:cubicBezTo>
                    <a:pt x="15481" y="53571"/>
                    <a:pt x="12076" y="53007"/>
                    <a:pt x="12041" y="53000"/>
                  </a:cubicBezTo>
                  <a:cubicBezTo>
                    <a:pt x="7323" y="52207"/>
                    <a:pt x="4399" y="49412"/>
                    <a:pt x="3358" y="44698"/>
                  </a:cubicBezTo>
                  <a:cubicBezTo>
                    <a:pt x="2083" y="38914"/>
                    <a:pt x="3692" y="30138"/>
                    <a:pt x="7777" y="20619"/>
                  </a:cubicBezTo>
                  <a:cubicBezTo>
                    <a:pt x="11232" y="12578"/>
                    <a:pt x="15869" y="5434"/>
                    <a:pt x="19057" y="3245"/>
                  </a:cubicBezTo>
                  <a:cubicBezTo>
                    <a:pt x="20709" y="2107"/>
                    <a:pt x="22088" y="1555"/>
                    <a:pt x="23265" y="1555"/>
                  </a:cubicBezTo>
                  <a:close/>
                  <a:moveTo>
                    <a:pt x="23265" y="0"/>
                  </a:moveTo>
                  <a:cubicBezTo>
                    <a:pt x="21762" y="0"/>
                    <a:pt x="20099" y="642"/>
                    <a:pt x="18174" y="1963"/>
                  </a:cubicBezTo>
                  <a:cubicBezTo>
                    <a:pt x="14769" y="4300"/>
                    <a:pt x="9908" y="11723"/>
                    <a:pt x="6351" y="20009"/>
                  </a:cubicBezTo>
                  <a:cubicBezTo>
                    <a:pt x="3875" y="25773"/>
                    <a:pt x="0" y="36687"/>
                    <a:pt x="1843" y="45032"/>
                  </a:cubicBezTo>
                  <a:cubicBezTo>
                    <a:pt x="2406" y="47582"/>
                    <a:pt x="3479" y="49672"/>
                    <a:pt x="5034" y="51247"/>
                  </a:cubicBezTo>
                  <a:cubicBezTo>
                    <a:pt x="6724" y="52957"/>
                    <a:pt x="8998" y="54065"/>
                    <a:pt x="11781" y="54535"/>
                  </a:cubicBezTo>
                  <a:cubicBezTo>
                    <a:pt x="11924" y="54559"/>
                    <a:pt x="15345" y="55126"/>
                    <a:pt x="19433" y="55126"/>
                  </a:cubicBezTo>
                  <a:cubicBezTo>
                    <a:pt x="23154" y="55126"/>
                    <a:pt x="26185" y="54656"/>
                    <a:pt x="28439" y="53726"/>
                  </a:cubicBezTo>
                  <a:cubicBezTo>
                    <a:pt x="31576" y="52436"/>
                    <a:pt x="33232" y="50198"/>
                    <a:pt x="33232" y="47247"/>
                  </a:cubicBezTo>
                  <a:cubicBezTo>
                    <a:pt x="33232" y="30173"/>
                    <a:pt x="32439" y="18217"/>
                    <a:pt x="30806" y="10689"/>
                  </a:cubicBezTo>
                  <a:cubicBezTo>
                    <a:pt x="30013" y="7039"/>
                    <a:pt x="29030" y="4416"/>
                    <a:pt x="27798" y="2659"/>
                  </a:cubicBezTo>
                  <a:cubicBezTo>
                    <a:pt x="26558" y="895"/>
                    <a:pt x="25034" y="0"/>
                    <a:pt x="232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87"/>
            <p:cNvSpPr/>
            <p:nvPr/>
          </p:nvSpPr>
          <p:spPr>
            <a:xfrm>
              <a:off x="2416100" y="726775"/>
              <a:ext cx="830900" cy="1378150"/>
            </a:xfrm>
            <a:custGeom>
              <a:rect b="b" l="l" r="r" t="t"/>
              <a:pathLst>
                <a:path extrusionOk="0" h="55126" w="33236">
                  <a:moveTo>
                    <a:pt x="9965" y="1555"/>
                  </a:moveTo>
                  <a:cubicBezTo>
                    <a:pt x="11143" y="1555"/>
                    <a:pt x="12523" y="2107"/>
                    <a:pt x="14175" y="3245"/>
                  </a:cubicBezTo>
                  <a:cubicBezTo>
                    <a:pt x="17362" y="5434"/>
                    <a:pt x="21999" y="12578"/>
                    <a:pt x="25454" y="20619"/>
                  </a:cubicBezTo>
                  <a:cubicBezTo>
                    <a:pt x="29539" y="30138"/>
                    <a:pt x="31148" y="38914"/>
                    <a:pt x="29873" y="44698"/>
                  </a:cubicBezTo>
                  <a:cubicBezTo>
                    <a:pt x="28831" y="49412"/>
                    <a:pt x="25909" y="52207"/>
                    <a:pt x="21191" y="53000"/>
                  </a:cubicBezTo>
                  <a:cubicBezTo>
                    <a:pt x="21159" y="53007"/>
                    <a:pt x="17754" y="53571"/>
                    <a:pt x="13798" y="53571"/>
                  </a:cubicBezTo>
                  <a:cubicBezTo>
                    <a:pt x="8213" y="53571"/>
                    <a:pt x="1555" y="52475"/>
                    <a:pt x="1555" y="47247"/>
                  </a:cubicBezTo>
                  <a:cubicBezTo>
                    <a:pt x="1555" y="16076"/>
                    <a:pt x="4229" y="1555"/>
                    <a:pt x="9965" y="1555"/>
                  </a:cubicBezTo>
                  <a:close/>
                  <a:moveTo>
                    <a:pt x="9965" y="0"/>
                  </a:moveTo>
                  <a:cubicBezTo>
                    <a:pt x="8197" y="0"/>
                    <a:pt x="6673" y="895"/>
                    <a:pt x="5434" y="2659"/>
                  </a:cubicBezTo>
                  <a:cubicBezTo>
                    <a:pt x="4202" y="4416"/>
                    <a:pt x="3218" y="7039"/>
                    <a:pt x="2425" y="10689"/>
                  </a:cubicBezTo>
                  <a:cubicBezTo>
                    <a:pt x="793" y="18217"/>
                    <a:pt x="0" y="30173"/>
                    <a:pt x="0" y="47247"/>
                  </a:cubicBezTo>
                  <a:cubicBezTo>
                    <a:pt x="0" y="50842"/>
                    <a:pt x="2395" y="55126"/>
                    <a:pt x="13798" y="55126"/>
                  </a:cubicBezTo>
                  <a:cubicBezTo>
                    <a:pt x="17890" y="55126"/>
                    <a:pt x="21307" y="54559"/>
                    <a:pt x="21451" y="54535"/>
                  </a:cubicBezTo>
                  <a:cubicBezTo>
                    <a:pt x="24237" y="54065"/>
                    <a:pt x="26508" y="52957"/>
                    <a:pt x="28198" y="51247"/>
                  </a:cubicBezTo>
                  <a:cubicBezTo>
                    <a:pt x="29753" y="49672"/>
                    <a:pt x="30829" y="47582"/>
                    <a:pt x="31389" y="45032"/>
                  </a:cubicBezTo>
                  <a:cubicBezTo>
                    <a:pt x="33235" y="36687"/>
                    <a:pt x="29357" y="25773"/>
                    <a:pt x="26881" y="20009"/>
                  </a:cubicBezTo>
                  <a:cubicBezTo>
                    <a:pt x="23324" y="11723"/>
                    <a:pt x="18462" y="4300"/>
                    <a:pt x="15058" y="1963"/>
                  </a:cubicBezTo>
                  <a:cubicBezTo>
                    <a:pt x="13133" y="642"/>
                    <a:pt x="11470" y="0"/>
                    <a:pt x="99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87"/>
            <p:cNvSpPr/>
            <p:nvPr/>
          </p:nvSpPr>
          <p:spPr>
            <a:xfrm>
              <a:off x="1838925" y="1398700"/>
              <a:ext cx="76675" cy="76675"/>
            </a:xfrm>
            <a:custGeom>
              <a:rect b="b" l="l" r="r" t="t"/>
              <a:pathLst>
                <a:path extrusionOk="0" h="3067" w="3067">
                  <a:moveTo>
                    <a:pt x="1532" y="0"/>
                  </a:moveTo>
                  <a:cubicBezTo>
                    <a:pt x="684" y="0"/>
                    <a:pt x="0" y="684"/>
                    <a:pt x="0" y="1531"/>
                  </a:cubicBezTo>
                  <a:cubicBezTo>
                    <a:pt x="0" y="2383"/>
                    <a:pt x="684" y="3066"/>
                    <a:pt x="1532" y="3066"/>
                  </a:cubicBezTo>
                  <a:cubicBezTo>
                    <a:pt x="2379" y="3066"/>
                    <a:pt x="3066" y="2383"/>
                    <a:pt x="3066" y="1531"/>
                  </a:cubicBezTo>
                  <a:cubicBezTo>
                    <a:pt x="3066" y="684"/>
                    <a:pt x="2379"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87"/>
            <p:cNvSpPr/>
            <p:nvPr/>
          </p:nvSpPr>
          <p:spPr>
            <a:xfrm>
              <a:off x="2090575" y="1398700"/>
              <a:ext cx="76700" cy="76675"/>
            </a:xfrm>
            <a:custGeom>
              <a:rect b="b" l="l" r="r" t="t"/>
              <a:pathLst>
                <a:path extrusionOk="0" h="3067" w="3068">
                  <a:moveTo>
                    <a:pt x="1535" y="0"/>
                  </a:moveTo>
                  <a:cubicBezTo>
                    <a:pt x="688" y="0"/>
                    <a:pt x="1" y="684"/>
                    <a:pt x="1" y="1531"/>
                  </a:cubicBezTo>
                  <a:cubicBezTo>
                    <a:pt x="1" y="2383"/>
                    <a:pt x="688" y="3066"/>
                    <a:pt x="1535" y="3066"/>
                  </a:cubicBezTo>
                  <a:cubicBezTo>
                    <a:pt x="2383" y="3066"/>
                    <a:pt x="3067" y="2383"/>
                    <a:pt x="3067" y="1531"/>
                  </a:cubicBezTo>
                  <a:cubicBezTo>
                    <a:pt x="3067" y="684"/>
                    <a:pt x="2383"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87"/>
            <p:cNvSpPr/>
            <p:nvPr/>
          </p:nvSpPr>
          <p:spPr>
            <a:xfrm>
              <a:off x="1958700" y="1446025"/>
              <a:ext cx="91575" cy="58700"/>
            </a:xfrm>
            <a:custGeom>
              <a:rect b="b" l="l" r="r" t="t"/>
              <a:pathLst>
                <a:path extrusionOk="0" h="2348" w="3663">
                  <a:moveTo>
                    <a:pt x="519" y="0"/>
                  </a:moveTo>
                  <a:cubicBezTo>
                    <a:pt x="234" y="0"/>
                    <a:pt x="1" y="233"/>
                    <a:pt x="1" y="517"/>
                  </a:cubicBezTo>
                  <a:cubicBezTo>
                    <a:pt x="1" y="1527"/>
                    <a:pt x="822" y="2348"/>
                    <a:pt x="1832" y="2348"/>
                  </a:cubicBezTo>
                  <a:cubicBezTo>
                    <a:pt x="2842" y="2348"/>
                    <a:pt x="3662" y="1527"/>
                    <a:pt x="3662" y="517"/>
                  </a:cubicBezTo>
                  <a:cubicBezTo>
                    <a:pt x="3662" y="233"/>
                    <a:pt x="3434" y="0"/>
                    <a:pt x="3145" y="0"/>
                  </a:cubicBezTo>
                  <a:cubicBezTo>
                    <a:pt x="2862" y="0"/>
                    <a:pt x="2632" y="233"/>
                    <a:pt x="2632" y="517"/>
                  </a:cubicBezTo>
                  <a:cubicBezTo>
                    <a:pt x="2632" y="956"/>
                    <a:pt x="2271" y="1313"/>
                    <a:pt x="1832" y="1313"/>
                  </a:cubicBezTo>
                  <a:cubicBezTo>
                    <a:pt x="1393" y="1313"/>
                    <a:pt x="1035" y="956"/>
                    <a:pt x="1035" y="517"/>
                  </a:cubicBezTo>
                  <a:cubicBezTo>
                    <a:pt x="1035" y="233"/>
                    <a:pt x="802"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87"/>
            <p:cNvSpPr/>
            <p:nvPr/>
          </p:nvSpPr>
          <p:spPr>
            <a:xfrm>
              <a:off x="2590700" y="1398700"/>
              <a:ext cx="76775" cy="76675"/>
            </a:xfrm>
            <a:custGeom>
              <a:rect b="b" l="l" r="r" t="t"/>
              <a:pathLst>
                <a:path extrusionOk="0" h="3067" w="3071">
                  <a:moveTo>
                    <a:pt x="1535" y="0"/>
                  </a:moveTo>
                  <a:cubicBezTo>
                    <a:pt x="688" y="0"/>
                    <a:pt x="0" y="684"/>
                    <a:pt x="0" y="1531"/>
                  </a:cubicBezTo>
                  <a:cubicBezTo>
                    <a:pt x="0" y="2383"/>
                    <a:pt x="688" y="3066"/>
                    <a:pt x="1535" y="3066"/>
                  </a:cubicBezTo>
                  <a:cubicBezTo>
                    <a:pt x="2383" y="3066"/>
                    <a:pt x="3071" y="2383"/>
                    <a:pt x="3071" y="1531"/>
                  </a:cubicBezTo>
                  <a:cubicBezTo>
                    <a:pt x="3071" y="684"/>
                    <a:pt x="2383"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87"/>
            <p:cNvSpPr/>
            <p:nvPr/>
          </p:nvSpPr>
          <p:spPr>
            <a:xfrm>
              <a:off x="2842450" y="1398700"/>
              <a:ext cx="76700" cy="76675"/>
            </a:xfrm>
            <a:custGeom>
              <a:rect b="b" l="l" r="r" t="t"/>
              <a:pathLst>
                <a:path extrusionOk="0" h="3067" w="3068">
                  <a:moveTo>
                    <a:pt x="1532" y="0"/>
                  </a:moveTo>
                  <a:cubicBezTo>
                    <a:pt x="685" y="0"/>
                    <a:pt x="1" y="684"/>
                    <a:pt x="1" y="1531"/>
                  </a:cubicBezTo>
                  <a:cubicBezTo>
                    <a:pt x="1" y="2383"/>
                    <a:pt x="685" y="3066"/>
                    <a:pt x="1532" y="3066"/>
                  </a:cubicBezTo>
                  <a:cubicBezTo>
                    <a:pt x="2379" y="3066"/>
                    <a:pt x="3068" y="2383"/>
                    <a:pt x="3068" y="1531"/>
                  </a:cubicBezTo>
                  <a:cubicBezTo>
                    <a:pt x="3068" y="684"/>
                    <a:pt x="2379"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87"/>
            <p:cNvSpPr/>
            <p:nvPr/>
          </p:nvSpPr>
          <p:spPr>
            <a:xfrm>
              <a:off x="2710600" y="1446025"/>
              <a:ext cx="91550" cy="58700"/>
            </a:xfrm>
            <a:custGeom>
              <a:rect b="b" l="l" r="r" t="t"/>
              <a:pathLst>
                <a:path extrusionOk="0" h="2348" w="3662">
                  <a:moveTo>
                    <a:pt x="517" y="0"/>
                  </a:moveTo>
                  <a:cubicBezTo>
                    <a:pt x="230" y="0"/>
                    <a:pt x="1" y="233"/>
                    <a:pt x="1" y="517"/>
                  </a:cubicBezTo>
                  <a:cubicBezTo>
                    <a:pt x="1" y="1527"/>
                    <a:pt x="821" y="2348"/>
                    <a:pt x="1832" y="2348"/>
                  </a:cubicBezTo>
                  <a:cubicBezTo>
                    <a:pt x="2842" y="2348"/>
                    <a:pt x="3662" y="1527"/>
                    <a:pt x="3662" y="517"/>
                  </a:cubicBezTo>
                  <a:cubicBezTo>
                    <a:pt x="3662" y="233"/>
                    <a:pt x="3429" y="0"/>
                    <a:pt x="3145" y="0"/>
                  </a:cubicBezTo>
                  <a:cubicBezTo>
                    <a:pt x="2862" y="0"/>
                    <a:pt x="2628" y="233"/>
                    <a:pt x="2628" y="517"/>
                  </a:cubicBezTo>
                  <a:cubicBezTo>
                    <a:pt x="2628" y="956"/>
                    <a:pt x="2270" y="1313"/>
                    <a:pt x="1832" y="1313"/>
                  </a:cubicBezTo>
                  <a:cubicBezTo>
                    <a:pt x="1392" y="1313"/>
                    <a:pt x="1030" y="956"/>
                    <a:pt x="1030" y="517"/>
                  </a:cubicBezTo>
                  <a:cubicBezTo>
                    <a:pt x="1030" y="233"/>
                    <a:pt x="801" y="0"/>
                    <a:pt x="5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87"/>
            <p:cNvSpPr/>
            <p:nvPr/>
          </p:nvSpPr>
          <p:spPr>
            <a:xfrm>
              <a:off x="2064225" y="890675"/>
              <a:ext cx="46000" cy="46000"/>
            </a:xfrm>
            <a:custGeom>
              <a:rect b="b" l="l" r="r" t="t"/>
              <a:pathLst>
                <a:path extrusionOk="0" h="1840" w="1840">
                  <a:moveTo>
                    <a:pt x="919" y="1"/>
                  </a:moveTo>
                  <a:cubicBezTo>
                    <a:pt x="413" y="1"/>
                    <a:pt x="1" y="413"/>
                    <a:pt x="1" y="919"/>
                  </a:cubicBezTo>
                  <a:cubicBezTo>
                    <a:pt x="1" y="1428"/>
                    <a:pt x="413" y="1839"/>
                    <a:pt x="919" y="1839"/>
                  </a:cubicBezTo>
                  <a:cubicBezTo>
                    <a:pt x="1428" y="1839"/>
                    <a:pt x="1839" y="1428"/>
                    <a:pt x="1839" y="919"/>
                  </a:cubicBezTo>
                  <a:cubicBezTo>
                    <a:pt x="1839" y="413"/>
                    <a:pt x="1428"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87"/>
            <p:cNvSpPr/>
            <p:nvPr/>
          </p:nvSpPr>
          <p:spPr>
            <a:xfrm>
              <a:off x="1982425" y="962400"/>
              <a:ext cx="46000" cy="45900"/>
            </a:xfrm>
            <a:custGeom>
              <a:rect b="b" l="l" r="r" t="t"/>
              <a:pathLst>
                <a:path extrusionOk="0" h="1836" w="1840">
                  <a:moveTo>
                    <a:pt x="918" y="0"/>
                  </a:moveTo>
                  <a:cubicBezTo>
                    <a:pt x="413" y="0"/>
                    <a:pt x="1" y="413"/>
                    <a:pt x="1" y="918"/>
                  </a:cubicBezTo>
                  <a:cubicBezTo>
                    <a:pt x="1" y="1428"/>
                    <a:pt x="413" y="1835"/>
                    <a:pt x="918" y="1835"/>
                  </a:cubicBezTo>
                  <a:cubicBezTo>
                    <a:pt x="1427" y="1835"/>
                    <a:pt x="1839" y="1428"/>
                    <a:pt x="1839" y="918"/>
                  </a:cubicBezTo>
                  <a:cubicBezTo>
                    <a:pt x="1839" y="413"/>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87"/>
            <p:cNvSpPr/>
            <p:nvPr/>
          </p:nvSpPr>
          <p:spPr>
            <a:xfrm>
              <a:off x="2122525" y="939475"/>
              <a:ext cx="45900" cy="45900"/>
            </a:xfrm>
            <a:custGeom>
              <a:rect b="b" l="l" r="r" t="t"/>
              <a:pathLst>
                <a:path extrusionOk="0" h="1836" w="1836">
                  <a:moveTo>
                    <a:pt x="919" y="0"/>
                  </a:moveTo>
                  <a:cubicBezTo>
                    <a:pt x="409" y="0"/>
                    <a:pt x="1" y="413"/>
                    <a:pt x="1" y="917"/>
                  </a:cubicBezTo>
                  <a:cubicBezTo>
                    <a:pt x="1" y="1427"/>
                    <a:pt x="409" y="1835"/>
                    <a:pt x="919" y="1835"/>
                  </a:cubicBezTo>
                  <a:cubicBezTo>
                    <a:pt x="1423" y="1835"/>
                    <a:pt x="1836" y="1427"/>
                    <a:pt x="1836" y="917"/>
                  </a:cubicBezTo>
                  <a:cubicBezTo>
                    <a:pt x="1836" y="413"/>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87"/>
            <p:cNvSpPr/>
            <p:nvPr/>
          </p:nvSpPr>
          <p:spPr>
            <a:xfrm>
              <a:off x="2145475" y="1874625"/>
              <a:ext cx="45875" cy="45900"/>
            </a:xfrm>
            <a:custGeom>
              <a:rect b="b" l="l" r="r" t="t"/>
              <a:pathLst>
                <a:path extrusionOk="0" h="1836" w="1835">
                  <a:moveTo>
                    <a:pt x="918" y="0"/>
                  </a:moveTo>
                  <a:cubicBezTo>
                    <a:pt x="412" y="0"/>
                    <a:pt x="1" y="412"/>
                    <a:pt x="1" y="917"/>
                  </a:cubicBezTo>
                  <a:cubicBezTo>
                    <a:pt x="1" y="1426"/>
                    <a:pt x="412" y="1835"/>
                    <a:pt x="918" y="1835"/>
                  </a:cubicBezTo>
                  <a:cubicBezTo>
                    <a:pt x="1427" y="1835"/>
                    <a:pt x="1835" y="1426"/>
                    <a:pt x="1835" y="917"/>
                  </a:cubicBezTo>
                  <a:cubicBezTo>
                    <a:pt x="1835" y="412"/>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87"/>
            <p:cNvSpPr/>
            <p:nvPr/>
          </p:nvSpPr>
          <p:spPr>
            <a:xfrm>
              <a:off x="1735900" y="1768500"/>
              <a:ext cx="45900" cy="45900"/>
            </a:xfrm>
            <a:custGeom>
              <a:rect b="b" l="l" r="r" t="t"/>
              <a:pathLst>
                <a:path extrusionOk="0" h="1836" w="1836">
                  <a:moveTo>
                    <a:pt x="919" y="1"/>
                  </a:moveTo>
                  <a:cubicBezTo>
                    <a:pt x="409" y="1"/>
                    <a:pt x="1" y="409"/>
                    <a:pt x="1" y="918"/>
                  </a:cubicBezTo>
                  <a:cubicBezTo>
                    <a:pt x="1" y="1423"/>
                    <a:pt x="409" y="1836"/>
                    <a:pt x="919" y="1836"/>
                  </a:cubicBezTo>
                  <a:cubicBezTo>
                    <a:pt x="1423" y="1836"/>
                    <a:pt x="1836" y="1423"/>
                    <a:pt x="1836" y="918"/>
                  </a:cubicBezTo>
                  <a:cubicBezTo>
                    <a:pt x="1836" y="409"/>
                    <a:pt x="1423"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87"/>
            <p:cNvSpPr/>
            <p:nvPr/>
          </p:nvSpPr>
          <p:spPr>
            <a:xfrm>
              <a:off x="2216800" y="1814375"/>
              <a:ext cx="45900" cy="45875"/>
            </a:xfrm>
            <a:custGeom>
              <a:rect b="b" l="l" r="r" t="t"/>
              <a:pathLst>
                <a:path extrusionOk="0" h="1835" w="1836">
                  <a:moveTo>
                    <a:pt x="917" y="1"/>
                  </a:moveTo>
                  <a:cubicBezTo>
                    <a:pt x="413" y="1"/>
                    <a:pt x="0" y="412"/>
                    <a:pt x="0" y="918"/>
                  </a:cubicBezTo>
                  <a:cubicBezTo>
                    <a:pt x="0" y="1427"/>
                    <a:pt x="413" y="1835"/>
                    <a:pt x="917" y="1835"/>
                  </a:cubicBezTo>
                  <a:cubicBezTo>
                    <a:pt x="1427" y="1835"/>
                    <a:pt x="1835" y="1427"/>
                    <a:pt x="1835" y="918"/>
                  </a:cubicBezTo>
                  <a:cubicBezTo>
                    <a:pt x="1835" y="412"/>
                    <a:pt x="1427"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87"/>
            <p:cNvSpPr/>
            <p:nvPr/>
          </p:nvSpPr>
          <p:spPr>
            <a:xfrm>
              <a:off x="2222125" y="1897550"/>
              <a:ext cx="45900" cy="45975"/>
            </a:xfrm>
            <a:custGeom>
              <a:rect b="b" l="l" r="r" t="t"/>
              <a:pathLst>
                <a:path extrusionOk="0" h="1839" w="1836">
                  <a:moveTo>
                    <a:pt x="919" y="0"/>
                  </a:moveTo>
                  <a:cubicBezTo>
                    <a:pt x="410" y="0"/>
                    <a:pt x="1" y="412"/>
                    <a:pt x="1" y="918"/>
                  </a:cubicBezTo>
                  <a:cubicBezTo>
                    <a:pt x="1" y="1427"/>
                    <a:pt x="410" y="1839"/>
                    <a:pt x="919" y="1839"/>
                  </a:cubicBezTo>
                  <a:cubicBezTo>
                    <a:pt x="1423" y="1839"/>
                    <a:pt x="1836" y="1427"/>
                    <a:pt x="1836" y="918"/>
                  </a:cubicBezTo>
                  <a:cubicBezTo>
                    <a:pt x="1836" y="412"/>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87"/>
            <p:cNvSpPr/>
            <p:nvPr/>
          </p:nvSpPr>
          <p:spPr>
            <a:xfrm>
              <a:off x="2531225" y="1837300"/>
              <a:ext cx="45975" cy="46000"/>
            </a:xfrm>
            <a:custGeom>
              <a:rect b="b" l="l" r="r" t="t"/>
              <a:pathLst>
                <a:path extrusionOk="0" h="1840" w="1839">
                  <a:moveTo>
                    <a:pt x="918" y="1"/>
                  </a:moveTo>
                  <a:cubicBezTo>
                    <a:pt x="413" y="1"/>
                    <a:pt x="0" y="413"/>
                    <a:pt x="0" y="918"/>
                  </a:cubicBezTo>
                  <a:cubicBezTo>
                    <a:pt x="0" y="1427"/>
                    <a:pt x="413" y="1839"/>
                    <a:pt x="918" y="1839"/>
                  </a:cubicBezTo>
                  <a:cubicBezTo>
                    <a:pt x="1428" y="1839"/>
                    <a:pt x="1839" y="1427"/>
                    <a:pt x="1839" y="918"/>
                  </a:cubicBezTo>
                  <a:cubicBezTo>
                    <a:pt x="1839" y="413"/>
                    <a:pt x="1428"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87"/>
            <p:cNvSpPr/>
            <p:nvPr/>
          </p:nvSpPr>
          <p:spPr>
            <a:xfrm>
              <a:off x="2970725" y="1627900"/>
              <a:ext cx="45875" cy="46000"/>
            </a:xfrm>
            <a:custGeom>
              <a:rect b="b" l="l" r="r" t="t"/>
              <a:pathLst>
                <a:path extrusionOk="0" h="1840" w="1835">
                  <a:moveTo>
                    <a:pt x="918" y="1"/>
                  </a:moveTo>
                  <a:cubicBezTo>
                    <a:pt x="412" y="1"/>
                    <a:pt x="0" y="413"/>
                    <a:pt x="0" y="918"/>
                  </a:cubicBezTo>
                  <a:cubicBezTo>
                    <a:pt x="0" y="1427"/>
                    <a:pt x="412" y="1840"/>
                    <a:pt x="918" y="1840"/>
                  </a:cubicBezTo>
                  <a:cubicBezTo>
                    <a:pt x="1426" y="1840"/>
                    <a:pt x="1835" y="1427"/>
                    <a:pt x="1835" y="918"/>
                  </a:cubicBezTo>
                  <a:cubicBezTo>
                    <a:pt x="1835" y="413"/>
                    <a:pt x="1426"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87"/>
            <p:cNvSpPr/>
            <p:nvPr/>
          </p:nvSpPr>
          <p:spPr>
            <a:xfrm>
              <a:off x="2540450" y="1920500"/>
              <a:ext cx="45900" cy="45975"/>
            </a:xfrm>
            <a:custGeom>
              <a:rect b="b" l="l" r="r" t="t"/>
              <a:pathLst>
                <a:path extrusionOk="0" h="1839" w="1836">
                  <a:moveTo>
                    <a:pt x="919" y="0"/>
                  </a:moveTo>
                  <a:cubicBezTo>
                    <a:pt x="413" y="0"/>
                    <a:pt x="1" y="411"/>
                    <a:pt x="1" y="921"/>
                  </a:cubicBezTo>
                  <a:cubicBezTo>
                    <a:pt x="1" y="1426"/>
                    <a:pt x="413" y="1839"/>
                    <a:pt x="919" y="1839"/>
                  </a:cubicBezTo>
                  <a:cubicBezTo>
                    <a:pt x="1423" y="1839"/>
                    <a:pt x="1836" y="1426"/>
                    <a:pt x="1836" y="921"/>
                  </a:cubicBezTo>
                  <a:cubicBezTo>
                    <a:pt x="1836" y="411"/>
                    <a:pt x="1423" y="0"/>
                    <a:pt x="9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87"/>
            <p:cNvSpPr/>
            <p:nvPr/>
          </p:nvSpPr>
          <p:spPr>
            <a:xfrm>
              <a:off x="2692125" y="867750"/>
              <a:ext cx="45900" cy="45900"/>
            </a:xfrm>
            <a:custGeom>
              <a:rect b="b" l="l" r="r" t="t"/>
              <a:pathLst>
                <a:path extrusionOk="0" h="1836" w="1836">
                  <a:moveTo>
                    <a:pt x="919" y="1"/>
                  </a:moveTo>
                  <a:cubicBezTo>
                    <a:pt x="413" y="1"/>
                    <a:pt x="1" y="413"/>
                    <a:pt x="1" y="918"/>
                  </a:cubicBezTo>
                  <a:cubicBezTo>
                    <a:pt x="1" y="1427"/>
                    <a:pt x="413" y="1836"/>
                    <a:pt x="919" y="1836"/>
                  </a:cubicBezTo>
                  <a:cubicBezTo>
                    <a:pt x="1428" y="1836"/>
                    <a:pt x="1836" y="1427"/>
                    <a:pt x="1836" y="918"/>
                  </a:cubicBezTo>
                  <a:cubicBezTo>
                    <a:pt x="1836" y="413"/>
                    <a:pt x="1428" y="1"/>
                    <a:pt x="9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87"/>
            <p:cNvSpPr/>
            <p:nvPr/>
          </p:nvSpPr>
          <p:spPr>
            <a:xfrm>
              <a:off x="2731975" y="916550"/>
              <a:ext cx="45875" cy="45875"/>
            </a:xfrm>
            <a:custGeom>
              <a:rect b="b" l="l" r="r" t="t"/>
              <a:pathLst>
                <a:path extrusionOk="0" h="1835" w="1835">
                  <a:moveTo>
                    <a:pt x="918" y="0"/>
                  </a:moveTo>
                  <a:cubicBezTo>
                    <a:pt x="412" y="0"/>
                    <a:pt x="1" y="408"/>
                    <a:pt x="1" y="917"/>
                  </a:cubicBezTo>
                  <a:cubicBezTo>
                    <a:pt x="1" y="1423"/>
                    <a:pt x="412" y="1834"/>
                    <a:pt x="918" y="1834"/>
                  </a:cubicBezTo>
                  <a:cubicBezTo>
                    <a:pt x="1427" y="1834"/>
                    <a:pt x="1835" y="1423"/>
                    <a:pt x="1835" y="917"/>
                  </a:cubicBezTo>
                  <a:cubicBezTo>
                    <a:pt x="1835" y="408"/>
                    <a:pt x="1427" y="0"/>
                    <a:pt x="9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87"/>
            <p:cNvSpPr/>
            <p:nvPr/>
          </p:nvSpPr>
          <p:spPr>
            <a:xfrm>
              <a:off x="3051075" y="1837300"/>
              <a:ext cx="45900" cy="46000"/>
            </a:xfrm>
            <a:custGeom>
              <a:rect b="b" l="l" r="r" t="t"/>
              <a:pathLst>
                <a:path extrusionOk="0" h="1840" w="1836">
                  <a:moveTo>
                    <a:pt x="918" y="1"/>
                  </a:moveTo>
                  <a:cubicBezTo>
                    <a:pt x="409" y="1"/>
                    <a:pt x="1" y="413"/>
                    <a:pt x="1" y="918"/>
                  </a:cubicBezTo>
                  <a:cubicBezTo>
                    <a:pt x="1" y="1427"/>
                    <a:pt x="409" y="1839"/>
                    <a:pt x="918" y="1839"/>
                  </a:cubicBezTo>
                  <a:cubicBezTo>
                    <a:pt x="1423" y="1839"/>
                    <a:pt x="1835" y="1427"/>
                    <a:pt x="1835" y="918"/>
                  </a:cubicBezTo>
                  <a:cubicBezTo>
                    <a:pt x="1835" y="413"/>
                    <a:pt x="1423" y="1"/>
                    <a:pt x="9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87"/>
            <p:cNvSpPr/>
            <p:nvPr/>
          </p:nvSpPr>
          <p:spPr>
            <a:xfrm>
              <a:off x="2993675" y="1897550"/>
              <a:ext cx="45950" cy="45975"/>
            </a:xfrm>
            <a:custGeom>
              <a:rect b="b" l="l" r="r" t="t"/>
              <a:pathLst>
                <a:path extrusionOk="0" h="1839" w="1838">
                  <a:moveTo>
                    <a:pt x="917" y="0"/>
                  </a:moveTo>
                  <a:cubicBezTo>
                    <a:pt x="411" y="0"/>
                    <a:pt x="0" y="412"/>
                    <a:pt x="0" y="918"/>
                  </a:cubicBezTo>
                  <a:cubicBezTo>
                    <a:pt x="0" y="1427"/>
                    <a:pt x="411" y="1839"/>
                    <a:pt x="917" y="1839"/>
                  </a:cubicBezTo>
                  <a:cubicBezTo>
                    <a:pt x="1426" y="1839"/>
                    <a:pt x="1838" y="1427"/>
                    <a:pt x="1838" y="918"/>
                  </a:cubicBezTo>
                  <a:cubicBezTo>
                    <a:pt x="1838" y="412"/>
                    <a:pt x="1426" y="0"/>
                    <a:pt x="9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87"/>
            <p:cNvSpPr/>
            <p:nvPr/>
          </p:nvSpPr>
          <p:spPr>
            <a:xfrm>
              <a:off x="2270150" y="1638000"/>
              <a:ext cx="147725" cy="463525"/>
            </a:xfrm>
            <a:custGeom>
              <a:rect b="b" l="l" r="r" t="t"/>
              <a:pathLst>
                <a:path extrusionOk="0" h="18541" w="5909">
                  <a:moveTo>
                    <a:pt x="517" y="1"/>
                  </a:moveTo>
                  <a:cubicBezTo>
                    <a:pt x="229" y="1"/>
                    <a:pt x="1" y="230"/>
                    <a:pt x="1" y="514"/>
                  </a:cubicBezTo>
                  <a:cubicBezTo>
                    <a:pt x="1" y="9255"/>
                    <a:pt x="1890" y="18541"/>
                    <a:pt x="5391" y="18541"/>
                  </a:cubicBezTo>
                  <a:cubicBezTo>
                    <a:pt x="5679" y="18541"/>
                    <a:pt x="5908" y="18311"/>
                    <a:pt x="5908" y="18024"/>
                  </a:cubicBezTo>
                  <a:cubicBezTo>
                    <a:pt x="5908" y="17740"/>
                    <a:pt x="5679" y="17507"/>
                    <a:pt x="5391" y="17507"/>
                  </a:cubicBezTo>
                  <a:cubicBezTo>
                    <a:pt x="3331" y="17507"/>
                    <a:pt x="1030" y="10530"/>
                    <a:pt x="1030" y="514"/>
                  </a:cubicBezTo>
                  <a:cubicBezTo>
                    <a:pt x="1030" y="230"/>
                    <a:pt x="801"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87"/>
            <p:cNvSpPr/>
            <p:nvPr/>
          </p:nvSpPr>
          <p:spPr>
            <a:xfrm>
              <a:off x="2379950" y="1638000"/>
              <a:ext cx="147700" cy="463525"/>
            </a:xfrm>
            <a:custGeom>
              <a:rect b="b" l="l" r="r" t="t"/>
              <a:pathLst>
                <a:path extrusionOk="0" h="18541" w="5908">
                  <a:moveTo>
                    <a:pt x="5391" y="1"/>
                  </a:moveTo>
                  <a:cubicBezTo>
                    <a:pt x="5107" y="1"/>
                    <a:pt x="4874" y="230"/>
                    <a:pt x="4874" y="514"/>
                  </a:cubicBezTo>
                  <a:cubicBezTo>
                    <a:pt x="4874" y="10530"/>
                    <a:pt x="2577" y="17507"/>
                    <a:pt x="517" y="17507"/>
                  </a:cubicBezTo>
                  <a:cubicBezTo>
                    <a:pt x="230" y="17507"/>
                    <a:pt x="0" y="17740"/>
                    <a:pt x="0" y="18024"/>
                  </a:cubicBezTo>
                  <a:cubicBezTo>
                    <a:pt x="0" y="18311"/>
                    <a:pt x="230" y="18541"/>
                    <a:pt x="517" y="18541"/>
                  </a:cubicBezTo>
                  <a:cubicBezTo>
                    <a:pt x="4019" y="18541"/>
                    <a:pt x="5908" y="9255"/>
                    <a:pt x="5908" y="514"/>
                  </a:cubicBezTo>
                  <a:cubicBezTo>
                    <a:pt x="5908" y="230"/>
                    <a:pt x="5678" y="1"/>
                    <a:pt x="53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87"/>
            <p:cNvSpPr/>
            <p:nvPr/>
          </p:nvSpPr>
          <p:spPr>
            <a:xfrm>
              <a:off x="2398500" y="2074300"/>
              <a:ext cx="22950" cy="59500"/>
            </a:xfrm>
            <a:custGeom>
              <a:rect b="b" l="l" r="r" t="t"/>
              <a:pathLst>
                <a:path extrusionOk="0" h="2380" w="918">
                  <a:moveTo>
                    <a:pt x="459" y="1"/>
                  </a:moveTo>
                  <a:cubicBezTo>
                    <a:pt x="202" y="1"/>
                    <a:pt x="1" y="206"/>
                    <a:pt x="1" y="459"/>
                  </a:cubicBezTo>
                  <a:lnTo>
                    <a:pt x="1" y="1921"/>
                  </a:lnTo>
                  <a:cubicBezTo>
                    <a:pt x="1" y="2173"/>
                    <a:pt x="202" y="2380"/>
                    <a:pt x="459" y="2380"/>
                  </a:cubicBezTo>
                  <a:cubicBezTo>
                    <a:pt x="712" y="2380"/>
                    <a:pt x="918" y="2173"/>
                    <a:pt x="918" y="1921"/>
                  </a:cubicBezTo>
                  <a:lnTo>
                    <a:pt x="918" y="459"/>
                  </a:lnTo>
                  <a:cubicBezTo>
                    <a:pt x="918" y="206"/>
                    <a:pt x="712"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87"/>
            <p:cNvSpPr/>
            <p:nvPr/>
          </p:nvSpPr>
          <p:spPr>
            <a:xfrm>
              <a:off x="2375475" y="2074300"/>
              <a:ext cx="23050" cy="59500"/>
            </a:xfrm>
            <a:custGeom>
              <a:rect b="b" l="l" r="r" t="t"/>
              <a:pathLst>
                <a:path extrusionOk="0" h="2380" w="922">
                  <a:moveTo>
                    <a:pt x="459" y="1"/>
                  </a:moveTo>
                  <a:cubicBezTo>
                    <a:pt x="206" y="1"/>
                    <a:pt x="0" y="206"/>
                    <a:pt x="0" y="459"/>
                  </a:cubicBezTo>
                  <a:lnTo>
                    <a:pt x="0" y="1921"/>
                  </a:lnTo>
                  <a:cubicBezTo>
                    <a:pt x="0" y="2173"/>
                    <a:pt x="206" y="2380"/>
                    <a:pt x="459" y="2380"/>
                  </a:cubicBezTo>
                  <a:cubicBezTo>
                    <a:pt x="716" y="2380"/>
                    <a:pt x="922" y="2173"/>
                    <a:pt x="922" y="1921"/>
                  </a:cubicBezTo>
                  <a:lnTo>
                    <a:pt x="922" y="459"/>
                  </a:lnTo>
                  <a:cubicBezTo>
                    <a:pt x="922" y="206"/>
                    <a:pt x="716" y="1"/>
                    <a:pt x="4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8" name="Google Shape;3708;p87"/>
          <p:cNvGrpSpPr/>
          <p:nvPr/>
        </p:nvGrpSpPr>
        <p:grpSpPr>
          <a:xfrm>
            <a:off x="3157389" y="1393600"/>
            <a:ext cx="596549" cy="825186"/>
            <a:chOff x="4261200" y="2046800"/>
            <a:chExt cx="404550" cy="559600"/>
          </a:xfrm>
        </p:grpSpPr>
        <p:sp>
          <p:nvSpPr>
            <p:cNvPr id="3709" name="Google Shape;3709;p87"/>
            <p:cNvSpPr/>
            <p:nvPr/>
          </p:nvSpPr>
          <p:spPr>
            <a:xfrm>
              <a:off x="4322625" y="2046800"/>
              <a:ext cx="55575" cy="213525"/>
            </a:xfrm>
            <a:custGeom>
              <a:rect b="b" l="l" r="r" t="t"/>
              <a:pathLst>
                <a:path extrusionOk="0" h="8541" w="2223">
                  <a:moveTo>
                    <a:pt x="0" y="7444"/>
                  </a:moveTo>
                  <a:cubicBezTo>
                    <a:pt x="330" y="7626"/>
                    <a:pt x="451" y="8365"/>
                    <a:pt x="785" y="8540"/>
                  </a:cubicBezTo>
                  <a:cubicBezTo>
                    <a:pt x="812" y="8485"/>
                    <a:pt x="1046" y="7871"/>
                    <a:pt x="1069" y="7812"/>
                  </a:cubicBezTo>
                  <a:cubicBezTo>
                    <a:pt x="1252" y="7369"/>
                    <a:pt x="1337" y="6841"/>
                    <a:pt x="1446" y="6309"/>
                  </a:cubicBezTo>
                  <a:cubicBezTo>
                    <a:pt x="1702" y="5034"/>
                    <a:pt x="1979" y="3744"/>
                    <a:pt x="2145" y="2368"/>
                  </a:cubicBezTo>
                  <a:cubicBezTo>
                    <a:pt x="2176" y="2095"/>
                    <a:pt x="2223" y="1785"/>
                    <a:pt x="2208" y="1539"/>
                  </a:cubicBezTo>
                  <a:cubicBezTo>
                    <a:pt x="2173" y="945"/>
                    <a:pt x="1901" y="443"/>
                    <a:pt x="1590" y="0"/>
                  </a:cubicBezTo>
                  <a:cubicBezTo>
                    <a:pt x="1570" y="0"/>
                    <a:pt x="1570" y="16"/>
                    <a:pt x="1570" y="28"/>
                  </a:cubicBezTo>
                  <a:cubicBezTo>
                    <a:pt x="995" y="2449"/>
                    <a:pt x="509" y="4913"/>
                    <a:pt x="4" y="7424"/>
                  </a:cubicBezTo>
                  <a:cubicBezTo>
                    <a:pt x="4" y="7432"/>
                    <a:pt x="0" y="7439"/>
                    <a:pt x="0" y="74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87"/>
            <p:cNvSpPr/>
            <p:nvPr/>
          </p:nvSpPr>
          <p:spPr>
            <a:xfrm>
              <a:off x="4314950" y="2232775"/>
              <a:ext cx="182300" cy="373625"/>
            </a:xfrm>
            <a:custGeom>
              <a:rect b="b" l="l" r="r" t="t"/>
              <a:pathLst>
                <a:path extrusionOk="0" h="14945" w="7292">
                  <a:moveTo>
                    <a:pt x="7190" y="12155"/>
                  </a:moveTo>
                  <a:cubicBezTo>
                    <a:pt x="7089" y="11633"/>
                    <a:pt x="6770" y="10989"/>
                    <a:pt x="6421" y="10444"/>
                  </a:cubicBezTo>
                  <a:cubicBezTo>
                    <a:pt x="6075" y="9900"/>
                    <a:pt x="5776" y="9305"/>
                    <a:pt x="5504" y="8851"/>
                  </a:cubicBezTo>
                  <a:cubicBezTo>
                    <a:pt x="5181" y="8314"/>
                    <a:pt x="4894" y="7759"/>
                    <a:pt x="4621" y="7215"/>
                  </a:cubicBezTo>
                  <a:cubicBezTo>
                    <a:pt x="4345" y="6662"/>
                    <a:pt x="4038" y="6134"/>
                    <a:pt x="3762" y="5586"/>
                  </a:cubicBezTo>
                  <a:cubicBezTo>
                    <a:pt x="2865" y="3817"/>
                    <a:pt x="2173" y="2344"/>
                    <a:pt x="1159" y="689"/>
                  </a:cubicBezTo>
                  <a:cubicBezTo>
                    <a:pt x="1019" y="463"/>
                    <a:pt x="886" y="230"/>
                    <a:pt x="750" y="0"/>
                  </a:cubicBezTo>
                  <a:cubicBezTo>
                    <a:pt x="501" y="203"/>
                    <a:pt x="253" y="401"/>
                    <a:pt x="0" y="595"/>
                  </a:cubicBezTo>
                  <a:cubicBezTo>
                    <a:pt x="43" y="673"/>
                    <a:pt x="90" y="759"/>
                    <a:pt x="133" y="836"/>
                  </a:cubicBezTo>
                  <a:cubicBezTo>
                    <a:pt x="917" y="2262"/>
                    <a:pt x="1788" y="3760"/>
                    <a:pt x="2535" y="5166"/>
                  </a:cubicBezTo>
                  <a:cubicBezTo>
                    <a:pt x="3436" y="6861"/>
                    <a:pt x="4275" y="8551"/>
                    <a:pt x="5131" y="10211"/>
                  </a:cubicBezTo>
                  <a:cubicBezTo>
                    <a:pt x="4155" y="9958"/>
                    <a:pt x="3436" y="10324"/>
                    <a:pt x="2985" y="10930"/>
                  </a:cubicBezTo>
                  <a:cubicBezTo>
                    <a:pt x="2483" y="11603"/>
                    <a:pt x="2406" y="12582"/>
                    <a:pt x="2651" y="13243"/>
                  </a:cubicBezTo>
                  <a:cubicBezTo>
                    <a:pt x="2923" y="13978"/>
                    <a:pt x="3728" y="14642"/>
                    <a:pt x="4598" y="14790"/>
                  </a:cubicBezTo>
                  <a:cubicBezTo>
                    <a:pt x="5507" y="14945"/>
                    <a:pt x="6304" y="14561"/>
                    <a:pt x="6810" y="13884"/>
                  </a:cubicBezTo>
                  <a:cubicBezTo>
                    <a:pt x="7105" y="13484"/>
                    <a:pt x="7292" y="12679"/>
                    <a:pt x="7190" y="12155"/>
                  </a:cubicBezTo>
                  <a:close/>
                  <a:moveTo>
                    <a:pt x="6611" y="12745"/>
                  </a:moveTo>
                  <a:cubicBezTo>
                    <a:pt x="6476" y="13795"/>
                    <a:pt x="5290" y="14576"/>
                    <a:pt x="4089" y="13931"/>
                  </a:cubicBezTo>
                  <a:cubicBezTo>
                    <a:pt x="3949" y="13857"/>
                    <a:pt x="3724" y="13666"/>
                    <a:pt x="3642" y="13585"/>
                  </a:cubicBezTo>
                  <a:cubicBezTo>
                    <a:pt x="3265" y="13212"/>
                    <a:pt x="3001" y="12575"/>
                    <a:pt x="3222" y="11879"/>
                  </a:cubicBezTo>
                  <a:cubicBezTo>
                    <a:pt x="3455" y="11152"/>
                    <a:pt x="4031" y="10841"/>
                    <a:pt x="4485" y="10763"/>
                  </a:cubicBezTo>
                  <a:cubicBezTo>
                    <a:pt x="5258" y="10634"/>
                    <a:pt x="6036" y="11140"/>
                    <a:pt x="6324" y="11563"/>
                  </a:cubicBezTo>
                  <a:cubicBezTo>
                    <a:pt x="6553" y="11906"/>
                    <a:pt x="6673" y="12279"/>
                    <a:pt x="6611" y="12745"/>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87"/>
            <p:cNvSpPr/>
            <p:nvPr/>
          </p:nvSpPr>
          <p:spPr>
            <a:xfrm>
              <a:off x="4261200" y="2054475"/>
              <a:ext cx="404550" cy="452550"/>
            </a:xfrm>
            <a:custGeom>
              <a:rect b="b" l="l" r="r" t="t"/>
              <a:pathLst>
                <a:path extrusionOk="0" h="18102" w="16182">
                  <a:moveTo>
                    <a:pt x="436" y="5"/>
                  </a:moveTo>
                  <a:cubicBezTo>
                    <a:pt x="459" y="1"/>
                    <a:pt x="459" y="12"/>
                    <a:pt x="459" y="28"/>
                  </a:cubicBezTo>
                  <a:cubicBezTo>
                    <a:pt x="1388" y="2337"/>
                    <a:pt x="2228" y="4707"/>
                    <a:pt x="3094" y="7114"/>
                  </a:cubicBezTo>
                  <a:cubicBezTo>
                    <a:pt x="3149" y="7269"/>
                    <a:pt x="3200" y="7455"/>
                    <a:pt x="3269" y="7584"/>
                  </a:cubicBezTo>
                  <a:cubicBezTo>
                    <a:pt x="3359" y="7747"/>
                    <a:pt x="3573" y="7937"/>
                    <a:pt x="3755" y="8116"/>
                  </a:cubicBezTo>
                  <a:cubicBezTo>
                    <a:pt x="4936" y="9240"/>
                    <a:pt x="6157" y="10463"/>
                    <a:pt x="7327" y="11548"/>
                  </a:cubicBezTo>
                  <a:cubicBezTo>
                    <a:pt x="8734" y="12854"/>
                    <a:pt x="10153" y="14098"/>
                    <a:pt x="11536" y="15349"/>
                  </a:cubicBezTo>
                  <a:cubicBezTo>
                    <a:pt x="11541" y="14343"/>
                    <a:pt x="12081" y="13744"/>
                    <a:pt x="12784" y="13461"/>
                  </a:cubicBezTo>
                  <a:cubicBezTo>
                    <a:pt x="13557" y="13149"/>
                    <a:pt x="14529" y="13324"/>
                    <a:pt x="15104" y="13732"/>
                  </a:cubicBezTo>
                  <a:cubicBezTo>
                    <a:pt x="15742" y="14180"/>
                    <a:pt x="16181" y="15127"/>
                    <a:pt x="16099" y="16010"/>
                  </a:cubicBezTo>
                  <a:cubicBezTo>
                    <a:pt x="16014" y="16932"/>
                    <a:pt x="15439" y="17599"/>
                    <a:pt x="14657" y="17915"/>
                  </a:cubicBezTo>
                  <a:cubicBezTo>
                    <a:pt x="14195" y="18101"/>
                    <a:pt x="13367" y="18074"/>
                    <a:pt x="12885" y="17836"/>
                  </a:cubicBezTo>
                  <a:cubicBezTo>
                    <a:pt x="12411" y="17608"/>
                    <a:pt x="11867" y="17133"/>
                    <a:pt x="11432" y="16659"/>
                  </a:cubicBezTo>
                  <a:cubicBezTo>
                    <a:pt x="10996" y="16181"/>
                    <a:pt x="10495" y="15746"/>
                    <a:pt x="10126" y="15361"/>
                  </a:cubicBezTo>
                  <a:cubicBezTo>
                    <a:pt x="9690" y="14910"/>
                    <a:pt x="9227" y="14490"/>
                    <a:pt x="8773" y="14090"/>
                  </a:cubicBezTo>
                  <a:cubicBezTo>
                    <a:pt x="8310" y="13682"/>
                    <a:pt x="7875" y="13251"/>
                    <a:pt x="7417" y="12842"/>
                  </a:cubicBezTo>
                  <a:cubicBezTo>
                    <a:pt x="5935" y="11521"/>
                    <a:pt x="4692" y="10476"/>
                    <a:pt x="3351" y="9068"/>
                  </a:cubicBezTo>
                  <a:cubicBezTo>
                    <a:pt x="2904" y="8602"/>
                    <a:pt x="2403" y="8163"/>
                    <a:pt x="2100" y="7654"/>
                  </a:cubicBezTo>
                  <a:cubicBezTo>
                    <a:pt x="1854" y="7241"/>
                    <a:pt x="1691" y="6732"/>
                    <a:pt x="1505" y="6219"/>
                  </a:cubicBezTo>
                  <a:cubicBezTo>
                    <a:pt x="1065" y="4995"/>
                    <a:pt x="604" y="3763"/>
                    <a:pt x="238" y="2422"/>
                  </a:cubicBezTo>
                  <a:cubicBezTo>
                    <a:pt x="164" y="2161"/>
                    <a:pt x="75" y="1862"/>
                    <a:pt x="51" y="1614"/>
                  </a:cubicBezTo>
                  <a:cubicBezTo>
                    <a:pt x="1" y="1022"/>
                    <a:pt x="199" y="486"/>
                    <a:pt x="436" y="5"/>
                  </a:cubicBezTo>
                  <a:close/>
                  <a:moveTo>
                    <a:pt x="12236" y="14871"/>
                  </a:moveTo>
                  <a:cubicBezTo>
                    <a:pt x="11914" y="15583"/>
                    <a:pt x="12205" y="16465"/>
                    <a:pt x="12539" y="16853"/>
                  </a:cubicBezTo>
                  <a:cubicBezTo>
                    <a:pt x="12807" y="17160"/>
                    <a:pt x="13141" y="17370"/>
                    <a:pt x="13608" y="17432"/>
                  </a:cubicBezTo>
                  <a:cubicBezTo>
                    <a:pt x="14657" y="17569"/>
                    <a:pt x="15715" y="16624"/>
                    <a:pt x="15400" y="15299"/>
                  </a:cubicBezTo>
                  <a:cubicBezTo>
                    <a:pt x="15365" y="15143"/>
                    <a:pt x="15237" y="14879"/>
                    <a:pt x="15182" y="14778"/>
                  </a:cubicBezTo>
                  <a:cubicBezTo>
                    <a:pt x="14914" y="14315"/>
                    <a:pt x="14366" y="13900"/>
                    <a:pt x="13640" y="13934"/>
                  </a:cubicBezTo>
                  <a:cubicBezTo>
                    <a:pt x="12877" y="13974"/>
                    <a:pt x="12427" y="14451"/>
                    <a:pt x="12236" y="1487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87"/>
            <p:cNvSpPr/>
            <p:nvPr/>
          </p:nvSpPr>
          <p:spPr>
            <a:xfrm>
              <a:off x="4320100" y="2230825"/>
              <a:ext cx="16250" cy="16275"/>
            </a:xfrm>
            <a:custGeom>
              <a:rect b="b" l="l" r="r" t="t"/>
              <a:pathLst>
                <a:path extrusionOk="0" h="651" w="650">
                  <a:moveTo>
                    <a:pt x="641" y="340"/>
                  </a:moveTo>
                  <a:cubicBezTo>
                    <a:pt x="634" y="514"/>
                    <a:pt x="486" y="650"/>
                    <a:pt x="311" y="643"/>
                  </a:cubicBezTo>
                  <a:cubicBezTo>
                    <a:pt x="136" y="634"/>
                    <a:pt x="0" y="487"/>
                    <a:pt x="8" y="312"/>
                  </a:cubicBezTo>
                  <a:cubicBezTo>
                    <a:pt x="15" y="137"/>
                    <a:pt x="164" y="1"/>
                    <a:pt x="338" y="8"/>
                  </a:cubicBezTo>
                  <a:cubicBezTo>
                    <a:pt x="513" y="17"/>
                    <a:pt x="650" y="164"/>
                    <a:pt x="641" y="34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3" name="Google Shape;3713;p87"/>
          <p:cNvGrpSpPr/>
          <p:nvPr/>
        </p:nvGrpSpPr>
        <p:grpSpPr>
          <a:xfrm>
            <a:off x="3819949" y="3019548"/>
            <a:ext cx="1051205" cy="1355342"/>
            <a:chOff x="3979400" y="4557525"/>
            <a:chExt cx="712875" cy="919125"/>
          </a:xfrm>
        </p:grpSpPr>
        <p:sp>
          <p:nvSpPr>
            <p:cNvPr id="3714" name="Google Shape;3714;p87"/>
            <p:cNvSpPr/>
            <p:nvPr/>
          </p:nvSpPr>
          <p:spPr>
            <a:xfrm>
              <a:off x="4033450" y="4557525"/>
              <a:ext cx="590425" cy="438275"/>
            </a:xfrm>
            <a:custGeom>
              <a:rect b="b" l="l" r="r" t="t"/>
              <a:pathLst>
                <a:path extrusionOk="0" h="17531" w="23617">
                  <a:moveTo>
                    <a:pt x="20651" y="13740"/>
                  </a:moveTo>
                  <a:cubicBezTo>
                    <a:pt x="20642" y="13542"/>
                    <a:pt x="20739" y="13351"/>
                    <a:pt x="20814" y="13180"/>
                  </a:cubicBezTo>
                  <a:cubicBezTo>
                    <a:pt x="21035" y="12671"/>
                    <a:pt x="21327" y="12166"/>
                    <a:pt x="21564" y="11634"/>
                  </a:cubicBezTo>
                  <a:cubicBezTo>
                    <a:pt x="22162" y="10296"/>
                    <a:pt x="22764" y="8559"/>
                    <a:pt x="22664" y="6647"/>
                  </a:cubicBezTo>
                  <a:cubicBezTo>
                    <a:pt x="22524" y="3961"/>
                    <a:pt x="21319" y="1626"/>
                    <a:pt x="19130" y="984"/>
                  </a:cubicBezTo>
                  <a:cubicBezTo>
                    <a:pt x="17339" y="460"/>
                    <a:pt x="15594" y="1326"/>
                    <a:pt x="14774" y="2363"/>
                  </a:cubicBezTo>
                  <a:cubicBezTo>
                    <a:pt x="16433" y="2690"/>
                    <a:pt x="17517" y="3678"/>
                    <a:pt x="18077" y="5174"/>
                  </a:cubicBezTo>
                  <a:cubicBezTo>
                    <a:pt x="18264" y="5675"/>
                    <a:pt x="18384" y="6281"/>
                    <a:pt x="18334" y="6927"/>
                  </a:cubicBezTo>
                  <a:cubicBezTo>
                    <a:pt x="18256" y="7964"/>
                    <a:pt x="17560" y="8757"/>
                    <a:pt x="16837" y="9083"/>
                  </a:cubicBezTo>
                  <a:cubicBezTo>
                    <a:pt x="15893" y="9503"/>
                    <a:pt x="14731" y="9208"/>
                    <a:pt x="14051" y="8637"/>
                  </a:cubicBezTo>
                  <a:cubicBezTo>
                    <a:pt x="13386" y="8081"/>
                    <a:pt x="12943" y="7288"/>
                    <a:pt x="12787" y="6250"/>
                  </a:cubicBezTo>
                  <a:cubicBezTo>
                    <a:pt x="12629" y="5221"/>
                    <a:pt x="12830" y="4121"/>
                    <a:pt x="13254" y="3230"/>
                  </a:cubicBezTo>
                  <a:cubicBezTo>
                    <a:pt x="11280" y="3615"/>
                    <a:pt x="9931" y="4925"/>
                    <a:pt x="9838" y="7327"/>
                  </a:cubicBezTo>
                  <a:cubicBezTo>
                    <a:pt x="9787" y="8590"/>
                    <a:pt x="9895" y="9849"/>
                    <a:pt x="9814" y="11047"/>
                  </a:cubicBezTo>
                  <a:cubicBezTo>
                    <a:pt x="9732" y="12190"/>
                    <a:pt x="9511" y="13220"/>
                    <a:pt x="9134" y="14117"/>
                  </a:cubicBezTo>
                  <a:cubicBezTo>
                    <a:pt x="8399" y="15855"/>
                    <a:pt x="7109" y="17231"/>
                    <a:pt x="4897" y="17394"/>
                  </a:cubicBezTo>
                  <a:cubicBezTo>
                    <a:pt x="3036" y="17530"/>
                    <a:pt x="1733" y="16849"/>
                    <a:pt x="801" y="15916"/>
                  </a:cubicBezTo>
                  <a:cubicBezTo>
                    <a:pt x="482" y="15598"/>
                    <a:pt x="167" y="15236"/>
                    <a:pt x="27" y="14747"/>
                  </a:cubicBezTo>
                  <a:cubicBezTo>
                    <a:pt x="0" y="14720"/>
                    <a:pt x="20" y="14689"/>
                    <a:pt x="27" y="14723"/>
                  </a:cubicBezTo>
                  <a:cubicBezTo>
                    <a:pt x="723" y="15333"/>
                    <a:pt x="1578" y="15952"/>
                    <a:pt x="2605" y="16317"/>
                  </a:cubicBezTo>
                  <a:cubicBezTo>
                    <a:pt x="3634" y="16678"/>
                    <a:pt x="5096" y="16686"/>
                    <a:pt x="6114" y="16247"/>
                  </a:cubicBezTo>
                  <a:cubicBezTo>
                    <a:pt x="7358" y="15706"/>
                    <a:pt x="8104" y="14564"/>
                    <a:pt x="8528" y="13250"/>
                  </a:cubicBezTo>
                  <a:cubicBezTo>
                    <a:pt x="8975" y="11851"/>
                    <a:pt x="8924" y="10195"/>
                    <a:pt x="8924" y="8287"/>
                  </a:cubicBezTo>
                  <a:cubicBezTo>
                    <a:pt x="8924" y="7304"/>
                    <a:pt x="8975" y="6514"/>
                    <a:pt x="9181" y="5827"/>
                  </a:cubicBezTo>
                  <a:cubicBezTo>
                    <a:pt x="9744" y="3949"/>
                    <a:pt x="11229" y="2597"/>
                    <a:pt x="13440" y="2340"/>
                  </a:cubicBezTo>
                  <a:cubicBezTo>
                    <a:pt x="13533" y="2329"/>
                    <a:pt x="13666" y="2344"/>
                    <a:pt x="13748" y="2317"/>
                  </a:cubicBezTo>
                  <a:cubicBezTo>
                    <a:pt x="13895" y="2263"/>
                    <a:pt x="14051" y="1975"/>
                    <a:pt x="14168" y="1850"/>
                  </a:cubicBezTo>
                  <a:cubicBezTo>
                    <a:pt x="14591" y="1392"/>
                    <a:pt x="15077" y="1003"/>
                    <a:pt x="15664" y="700"/>
                  </a:cubicBezTo>
                  <a:cubicBezTo>
                    <a:pt x="16457" y="296"/>
                    <a:pt x="17381" y="1"/>
                    <a:pt x="18567" y="141"/>
                  </a:cubicBezTo>
                  <a:cubicBezTo>
                    <a:pt x="20534" y="370"/>
                    <a:pt x="21797" y="1723"/>
                    <a:pt x="22524" y="3230"/>
                  </a:cubicBezTo>
                  <a:cubicBezTo>
                    <a:pt x="23258" y="4758"/>
                    <a:pt x="23616" y="7090"/>
                    <a:pt x="23087" y="9200"/>
                  </a:cubicBezTo>
                  <a:cubicBezTo>
                    <a:pt x="22753" y="10522"/>
                    <a:pt x="22178" y="11808"/>
                    <a:pt x="21517" y="12897"/>
                  </a:cubicBezTo>
                  <a:cubicBezTo>
                    <a:pt x="21416" y="13067"/>
                    <a:pt x="21299" y="13270"/>
                    <a:pt x="21167" y="13437"/>
                  </a:cubicBezTo>
                  <a:cubicBezTo>
                    <a:pt x="21051" y="13581"/>
                    <a:pt x="20884" y="13794"/>
                    <a:pt x="20651" y="13740"/>
                  </a:cubicBezTo>
                  <a:close/>
                  <a:moveTo>
                    <a:pt x="13720" y="4144"/>
                  </a:moveTo>
                  <a:cubicBezTo>
                    <a:pt x="13289" y="5515"/>
                    <a:pt x="13561" y="7074"/>
                    <a:pt x="14378" y="7863"/>
                  </a:cubicBezTo>
                  <a:cubicBezTo>
                    <a:pt x="14844" y="8314"/>
                    <a:pt x="15800" y="8676"/>
                    <a:pt x="16554" y="8287"/>
                  </a:cubicBezTo>
                  <a:cubicBezTo>
                    <a:pt x="17047" y="8030"/>
                    <a:pt x="17433" y="7463"/>
                    <a:pt x="17467" y="6717"/>
                  </a:cubicBezTo>
                  <a:cubicBezTo>
                    <a:pt x="17490" y="6208"/>
                    <a:pt x="17335" y="5725"/>
                    <a:pt x="17164" y="5314"/>
                  </a:cubicBezTo>
                  <a:cubicBezTo>
                    <a:pt x="16647" y="4066"/>
                    <a:pt x="15815" y="3296"/>
                    <a:pt x="14191" y="3160"/>
                  </a:cubicBezTo>
                  <a:cubicBezTo>
                    <a:pt x="14035" y="3335"/>
                    <a:pt x="13802" y="3888"/>
                    <a:pt x="13720" y="4144"/>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87"/>
            <p:cNvSpPr/>
            <p:nvPr/>
          </p:nvSpPr>
          <p:spPr>
            <a:xfrm>
              <a:off x="3979400" y="4868550"/>
              <a:ext cx="37250" cy="36975"/>
            </a:xfrm>
            <a:custGeom>
              <a:rect b="b" l="l" r="r" t="t"/>
              <a:pathLst>
                <a:path extrusionOk="0" h="1479" w="1490">
                  <a:moveTo>
                    <a:pt x="1113" y="879"/>
                  </a:moveTo>
                  <a:cubicBezTo>
                    <a:pt x="806" y="569"/>
                    <a:pt x="526" y="304"/>
                    <a:pt x="223" y="13"/>
                  </a:cubicBezTo>
                  <a:cubicBezTo>
                    <a:pt x="219" y="9"/>
                    <a:pt x="219" y="5"/>
                    <a:pt x="215" y="1"/>
                  </a:cubicBezTo>
                  <a:cubicBezTo>
                    <a:pt x="145" y="71"/>
                    <a:pt x="71" y="137"/>
                    <a:pt x="1" y="203"/>
                  </a:cubicBezTo>
                  <a:cubicBezTo>
                    <a:pt x="273" y="537"/>
                    <a:pt x="580" y="860"/>
                    <a:pt x="880" y="1136"/>
                  </a:cubicBezTo>
                  <a:cubicBezTo>
                    <a:pt x="1012" y="1256"/>
                    <a:pt x="1222" y="1478"/>
                    <a:pt x="1443" y="1369"/>
                  </a:cubicBezTo>
                  <a:cubicBezTo>
                    <a:pt x="1490" y="1140"/>
                    <a:pt x="1245" y="1008"/>
                    <a:pt x="1113" y="87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87"/>
            <p:cNvSpPr/>
            <p:nvPr/>
          </p:nvSpPr>
          <p:spPr>
            <a:xfrm>
              <a:off x="3998950" y="4886750"/>
              <a:ext cx="82050" cy="83750"/>
            </a:xfrm>
            <a:custGeom>
              <a:rect b="b" l="l" r="r" t="t"/>
              <a:pathLst>
                <a:path extrusionOk="0" h="3350" w="3282">
                  <a:moveTo>
                    <a:pt x="587" y="81"/>
                  </a:moveTo>
                  <a:cubicBezTo>
                    <a:pt x="937" y="0"/>
                    <a:pt x="1233" y="345"/>
                    <a:pt x="1431" y="571"/>
                  </a:cubicBezTo>
                  <a:cubicBezTo>
                    <a:pt x="1839" y="1034"/>
                    <a:pt x="2193" y="1438"/>
                    <a:pt x="2694" y="1927"/>
                  </a:cubicBezTo>
                  <a:cubicBezTo>
                    <a:pt x="2857" y="2087"/>
                    <a:pt x="3281" y="2425"/>
                    <a:pt x="3281" y="2654"/>
                  </a:cubicBezTo>
                  <a:cubicBezTo>
                    <a:pt x="3281" y="2869"/>
                    <a:pt x="2822" y="3319"/>
                    <a:pt x="2577" y="3335"/>
                  </a:cubicBezTo>
                  <a:cubicBezTo>
                    <a:pt x="2297" y="3350"/>
                    <a:pt x="1967" y="3023"/>
                    <a:pt x="1784" y="2841"/>
                  </a:cubicBezTo>
                  <a:cubicBezTo>
                    <a:pt x="1361" y="2417"/>
                    <a:pt x="960" y="1970"/>
                    <a:pt x="541" y="1508"/>
                  </a:cubicBezTo>
                  <a:cubicBezTo>
                    <a:pt x="381" y="1333"/>
                    <a:pt x="8" y="1045"/>
                    <a:pt x="4" y="758"/>
                  </a:cubicBezTo>
                  <a:cubicBezTo>
                    <a:pt x="1" y="494"/>
                    <a:pt x="381" y="128"/>
                    <a:pt x="587" y="8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87"/>
            <p:cNvSpPr/>
            <p:nvPr/>
          </p:nvSpPr>
          <p:spPr>
            <a:xfrm>
              <a:off x="4429800" y="4846700"/>
              <a:ext cx="76475" cy="64825"/>
            </a:xfrm>
            <a:custGeom>
              <a:rect b="b" l="l" r="r" t="t"/>
              <a:pathLst>
                <a:path extrusionOk="0" h="2593" w="3059">
                  <a:moveTo>
                    <a:pt x="2503" y="2593"/>
                  </a:moveTo>
                  <a:cubicBezTo>
                    <a:pt x="1656" y="2293"/>
                    <a:pt x="824" y="1983"/>
                    <a:pt x="0" y="1660"/>
                  </a:cubicBezTo>
                  <a:cubicBezTo>
                    <a:pt x="245" y="1070"/>
                    <a:pt x="440" y="117"/>
                    <a:pt x="1217" y="43"/>
                  </a:cubicBezTo>
                  <a:cubicBezTo>
                    <a:pt x="1699" y="1"/>
                    <a:pt x="2662" y="334"/>
                    <a:pt x="2806" y="653"/>
                  </a:cubicBezTo>
                  <a:cubicBezTo>
                    <a:pt x="3059" y="1213"/>
                    <a:pt x="2639" y="2099"/>
                    <a:pt x="2503" y="259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87"/>
            <p:cNvSpPr/>
            <p:nvPr/>
          </p:nvSpPr>
          <p:spPr>
            <a:xfrm>
              <a:off x="4512850" y="4873025"/>
              <a:ext cx="67300" cy="66100"/>
            </a:xfrm>
            <a:custGeom>
              <a:rect b="b" l="l" r="r" t="t"/>
              <a:pathLst>
                <a:path extrusionOk="0" h="2644" w="2692">
                  <a:moveTo>
                    <a:pt x="2201" y="2643"/>
                  </a:moveTo>
                  <a:cubicBezTo>
                    <a:pt x="1466" y="2379"/>
                    <a:pt x="756" y="2092"/>
                    <a:pt x="1" y="1847"/>
                  </a:cubicBezTo>
                  <a:cubicBezTo>
                    <a:pt x="48" y="1520"/>
                    <a:pt x="160" y="1264"/>
                    <a:pt x="257" y="1003"/>
                  </a:cubicBezTo>
                  <a:cubicBezTo>
                    <a:pt x="409" y="591"/>
                    <a:pt x="549" y="125"/>
                    <a:pt x="1102" y="67"/>
                  </a:cubicBezTo>
                  <a:cubicBezTo>
                    <a:pt x="1723" y="1"/>
                    <a:pt x="2566" y="413"/>
                    <a:pt x="2668" y="910"/>
                  </a:cubicBezTo>
                  <a:cubicBezTo>
                    <a:pt x="2691" y="1023"/>
                    <a:pt x="2679" y="1167"/>
                    <a:pt x="2668" y="1260"/>
                  </a:cubicBezTo>
                  <a:cubicBezTo>
                    <a:pt x="2613" y="1757"/>
                    <a:pt x="2333" y="2212"/>
                    <a:pt x="2201" y="2643"/>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87"/>
            <p:cNvSpPr/>
            <p:nvPr/>
          </p:nvSpPr>
          <p:spPr>
            <a:xfrm>
              <a:off x="4177050" y="4879750"/>
              <a:ext cx="515225" cy="596900"/>
            </a:xfrm>
            <a:custGeom>
              <a:rect b="b" l="l" r="r" t="t"/>
              <a:pathLst>
                <a:path extrusionOk="0" h="23876" w="20609">
                  <a:moveTo>
                    <a:pt x="8797" y="78"/>
                  </a:moveTo>
                  <a:cubicBezTo>
                    <a:pt x="9660" y="0"/>
                    <a:pt x="10503" y="202"/>
                    <a:pt x="11163" y="431"/>
                  </a:cubicBezTo>
                  <a:cubicBezTo>
                    <a:pt x="11843" y="664"/>
                    <a:pt x="12481" y="937"/>
                    <a:pt x="13079" y="1201"/>
                  </a:cubicBezTo>
                  <a:cubicBezTo>
                    <a:pt x="14382" y="1780"/>
                    <a:pt x="15784" y="2207"/>
                    <a:pt x="16943" y="2747"/>
                  </a:cubicBezTo>
                  <a:cubicBezTo>
                    <a:pt x="18708" y="3568"/>
                    <a:pt x="20608" y="4652"/>
                    <a:pt x="20172" y="7501"/>
                  </a:cubicBezTo>
                  <a:cubicBezTo>
                    <a:pt x="20068" y="8193"/>
                    <a:pt x="19819" y="8955"/>
                    <a:pt x="19589" y="9608"/>
                  </a:cubicBezTo>
                  <a:cubicBezTo>
                    <a:pt x="19116" y="10945"/>
                    <a:pt x="18626" y="12216"/>
                    <a:pt x="18089" y="13514"/>
                  </a:cubicBezTo>
                  <a:cubicBezTo>
                    <a:pt x="17573" y="14770"/>
                    <a:pt x="17006" y="16021"/>
                    <a:pt x="16547" y="17378"/>
                  </a:cubicBezTo>
                  <a:cubicBezTo>
                    <a:pt x="16104" y="18675"/>
                    <a:pt x="15676" y="20114"/>
                    <a:pt x="15117" y="21357"/>
                  </a:cubicBezTo>
                  <a:cubicBezTo>
                    <a:pt x="14631" y="22449"/>
                    <a:pt x="13829" y="23876"/>
                    <a:pt x="12216" y="23837"/>
                  </a:cubicBezTo>
                  <a:cubicBezTo>
                    <a:pt x="11427" y="23818"/>
                    <a:pt x="10701" y="23491"/>
                    <a:pt x="10087" y="23254"/>
                  </a:cubicBezTo>
                  <a:cubicBezTo>
                    <a:pt x="9418" y="22998"/>
                    <a:pt x="8824" y="22714"/>
                    <a:pt x="8190" y="22458"/>
                  </a:cubicBezTo>
                  <a:cubicBezTo>
                    <a:pt x="6912" y="21945"/>
                    <a:pt x="5407" y="21599"/>
                    <a:pt x="4047" y="21194"/>
                  </a:cubicBezTo>
                  <a:cubicBezTo>
                    <a:pt x="2640" y="20774"/>
                    <a:pt x="1501" y="20083"/>
                    <a:pt x="766" y="19064"/>
                  </a:cubicBezTo>
                  <a:cubicBezTo>
                    <a:pt x="374" y="18512"/>
                    <a:pt x="137" y="17848"/>
                    <a:pt x="67" y="17051"/>
                  </a:cubicBezTo>
                  <a:cubicBezTo>
                    <a:pt x="0" y="16320"/>
                    <a:pt x="129" y="15407"/>
                    <a:pt x="323" y="14660"/>
                  </a:cubicBezTo>
                  <a:cubicBezTo>
                    <a:pt x="685" y="13273"/>
                    <a:pt x="1166" y="12064"/>
                    <a:pt x="1749" y="10685"/>
                  </a:cubicBezTo>
                  <a:cubicBezTo>
                    <a:pt x="2302" y="9386"/>
                    <a:pt x="2834" y="8147"/>
                    <a:pt x="3390" y="6914"/>
                  </a:cubicBezTo>
                  <a:cubicBezTo>
                    <a:pt x="3918" y="5752"/>
                    <a:pt x="4428" y="4501"/>
                    <a:pt x="5077" y="3191"/>
                  </a:cubicBezTo>
                  <a:cubicBezTo>
                    <a:pt x="5376" y="2584"/>
                    <a:pt x="5706" y="2044"/>
                    <a:pt x="6130" y="1554"/>
                  </a:cubicBezTo>
                  <a:cubicBezTo>
                    <a:pt x="6538" y="1077"/>
                    <a:pt x="7028" y="641"/>
                    <a:pt x="7626" y="361"/>
                  </a:cubicBezTo>
                  <a:cubicBezTo>
                    <a:pt x="7957" y="206"/>
                    <a:pt x="8268" y="128"/>
                    <a:pt x="8797" y="7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87"/>
            <p:cNvSpPr/>
            <p:nvPr/>
          </p:nvSpPr>
          <p:spPr>
            <a:xfrm>
              <a:off x="4246825" y="4936075"/>
              <a:ext cx="393275" cy="445550"/>
            </a:xfrm>
            <a:custGeom>
              <a:rect b="b" l="l" r="r" t="t"/>
              <a:pathLst>
                <a:path extrusionOk="0" h="17822" w="15731">
                  <a:moveTo>
                    <a:pt x="6122" y="75"/>
                  </a:moveTo>
                  <a:cubicBezTo>
                    <a:pt x="6802" y="1"/>
                    <a:pt x="7432" y="91"/>
                    <a:pt x="8019" y="215"/>
                  </a:cubicBezTo>
                  <a:cubicBezTo>
                    <a:pt x="8594" y="331"/>
                    <a:pt x="9154" y="494"/>
                    <a:pt x="9682" y="634"/>
                  </a:cubicBezTo>
                  <a:cubicBezTo>
                    <a:pt x="10805" y="930"/>
                    <a:pt x="11761" y="1272"/>
                    <a:pt x="12702" y="1758"/>
                  </a:cubicBezTo>
                  <a:cubicBezTo>
                    <a:pt x="13826" y="2341"/>
                    <a:pt x="14999" y="2998"/>
                    <a:pt x="15462" y="4218"/>
                  </a:cubicBezTo>
                  <a:cubicBezTo>
                    <a:pt x="15555" y="4464"/>
                    <a:pt x="15652" y="4762"/>
                    <a:pt x="15675" y="5034"/>
                  </a:cubicBezTo>
                  <a:cubicBezTo>
                    <a:pt x="15730" y="5757"/>
                    <a:pt x="15578" y="6247"/>
                    <a:pt x="15415" y="6838"/>
                  </a:cubicBezTo>
                  <a:cubicBezTo>
                    <a:pt x="15128" y="7895"/>
                    <a:pt x="14755" y="8936"/>
                    <a:pt x="14385" y="9975"/>
                  </a:cubicBezTo>
                  <a:cubicBezTo>
                    <a:pt x="14028" y="10985"/>
                    <a:pt x="13686" y="12019"/>
                    <a:pt x="13285" y="13017"/>
                  </a:cubicBezTo>
                  <a:cubicBezTo>
                    <a:pt x="12916" y="13947"/>
                    <a:pt x="12480" y="14976"/>
                    <a:pt x="11929" y="15828"/>
                  </a:cubicBezTo>
                  <a:cubicBezTo>
                    <a:pt x="11369" y="16691"/>
                    <a:pt x="10650" y="17378"/>
                    <a:pt x="9542" y="17585"/>
                  </a:cubicBezTo>
                  <a:cubicBezTo>
                    <a:pt x="8240" y="17821"/>
                    <a:pt x="7102" y="17367"/>
                    <a:pt x="6099" y="16998"/>
                  </a:cubicBezTo>
                  <a:cubicBezTo>
                    <a:pt x="5050" y="16609"/>
                    <a:pt x="4024" y="16267"/>
                    <a:pt x="3055" y="15898"/>
                  </a:cubicBezTo>
                  <a:cubicBezTo>
                    <a:pt x="1497" y="15303"/>
                    <a:pt x="253" y="14580"/>
                    <a:pt x="63" y="12644"/>
                  </a:cubicBezTo>
                  <a:cubicBezTo>
                    <a:pt x="0" y="12023"/>
                    <a:pt x="86" y="11374"/>
                    <a:pt x="203" y="10771"/>
                  </a:cubicBezTo>
                  <a:cubicBezTo>
                    <a:pt x="420" y="9648"/>
                    <a:pt x="852" y="8661"/>
                    <a:pt x="1256" y="7658"/>
                  </a:cubicBezTo>
                  <a:cubicBezTo>
                    <a:pt x="1652" y="6667"/>
                    <a:pt x="2072" y="5703"/>
                    <a:pt x="2472" y="4731"/>
                  </a:cubicBezTo>
                  <a:cubicBezTo>
                    <a:pt x="3044" y="3336"/>
                    <a:pt x="3487" y="1572"/>
                    <a:pt x="4672" y="681"/>
                  </a:cubicBezTo>
                  <a:cubicBezTo>
                    <a:pt x="5068" y="386"/>
                    <a:pt x="5547" y="133"/>
                    <a:pt x="6122" y="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87"/>
            <p:cNvSpPr/>
            <p:nvPr/>
          </p:nvSpPr>
          <p:spPr>
            <a:xfrm>
              <a:off x="4246825" y="5051925"/>
              <a:ext cx="348850" cy="325425"/>
            </a:xfrm>
            <a:custGeom>
              <a:rect b="b" l="l" r="r" t="t"/>
              <a:pathLst>
                <a:path extrusionOk="0" h="13017" w="13954">
                  <a:moveTo>
                    <a:pt x="2512" y="0"/>
                  </a:moveTo>
                  <a:cubicBezTo>
                    <a:pt x="2499" y="31"/>
                    <a:pt x="2484" y="67"/>
                    <a:pt x="2472" y="97"/>
                  </a:cubicBezTo>
                  <a:cubicBezTo>
                    <a:pt x="2072" y="1069"/>
                    <a:pt x="1652" y="2033"/>
                    <a:pt x="1256" y="3024"/>
                  </a:cubicBezTo>
                  <a:cubicBezTo>
                    <a:pt x="852" y="4027"/>
                    <a:pt x="420" y="5014"/>
                    <a:pt x="203" y="6137"/>
                  </a:cubicBezTo>
                  <a:cubicBezTo>
                    <a:pt x="86" y="6740"/>
                    <a:pt x="0" y="7389"/>
                    <a:pt x="63" y="8010"/>
                  </a:cubicBezTo>
                  <a:cubicBezTo>
                    <a:pt x="253" y="9946"/>
                    <a:pt x="1497" y="10669"/>
                    <a:pt x="3055" y="11264"/>
                  </a:cubicBezTo>
                  <a:cubicBezTo>
                    <a:pt x="4024" y="11633"/>
                    <a:pt x="5050" y="11975"/>
                    <a:pt x="6099" y="12364"/>
                  </a:cubicBezTo>
                  <a:cubicBezTo>
                    <a:pt x="6909" y="12662"/>
                    <a:pt x="7808" y="13016"/>
                    <a:pt x="8810" y="13016"/>
                  </a:cubicBezTo>
                  <a:cubicBezTo>
                    <a:pt x="9048" y="13016"/>
                    <a:pt x="9292" y="12996"/>
                    <a:pt x="9542" y="12951"/>
                  </a:cubicBezTo>
                  <a:cubicBezTo>
                    <a:pt x="10650" y="12744"/>
                    <a:pt x="11369" y="12057"/>
                    <a:pt x="11929" y="11194"/>
                  </a:cubicBezTo>
                  <a:cubicBezTo>
                    <a:pt x="12480" y="10342"/>
                    <a:pt x="12916" y="9313"/>
                    <a:pt x="13285" y="8383"/>
                  </a:cubicBezTo>
                  <a:cubicBezTo>
                    <a:pt x="13526" y="7789"/>
                    <a:pt x="13740" y="7183"/>
                    <a:pt x="13953" y="6577"/>
                  </a:cubicBezTo>
                  <a:cubicBezTo>
                    <a:pt x="13585" y="6304"/>
                    <a:pt x="13149" y="6098"/>
                    <a:pt x="12632" y="5974"/>
                  </a:cubicBezTo>
                  <a:cubicBezTo>
                    <a:pt x="12356" y="5904"/>
                    <a:pt x="12084" y="5873"/>
                    <a:pt x="11883" y="5741"/>
                  </a:cubicBezTo>
                  <a:cubicBezTo>
                    <a:pt x="11381" y="5411"/>
                    <a:pt x="11377" y="4731"/>
                    <a:pt x="11439" y="4031"/>
                  </a:cubicBezTo>
                  <a:cubicBezTo>
                    <a:pt x="11509" y="3206"/>
                    <a:pt x="11373" y="2675"/>
                    <a:pt x="11015" y="2157"/>
                  </a:cubicBezTo>
                  <a:cubicBezTo>
                    <a:pt x="10627" y="1594"/>
                    <a:pt x="9931" y="1116"/>
                    <a:pt x="9072" y="917"/>
                  </a:cubicBezTo>
                  <a:cubicBezTo>
                    <a:pt x="8776" y="848"/>
                    <a:pt x="8476" y="821"/>
                    <a:pt x="8173" y="821"/>
                  </a:cubicBezTo>
                  <a:cubicBezTo>
                    <a:pt x="7027" y="821"/>
                    <a:pt x="5843" y="1210"/>
                    <a:pt x="4755" y="1210"/>
                  </a:cubicBezTo>
                  <a:cubicBezTo>
                    <a:pt x="4293" y="1210"/>
                    <a:pt x="3849" y="1140"/>
                    <a:pt x="3432" y="941"/>
                  </a:cubicBezTo>
                  <a:cubicBezTo>
                    <a:pt x="3091" y="777"/>
                    <a:pt x="2655" y="385"/>
                    <a:pt x="25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87"/>
            <p:cNvSpPr/>
            <p:nvPr/>
          </p:nvSpPr>
          <p:spPr>
            <a:xfrm>
              <a:off x="4355350" y="5015275"/>
              <a:ext cx="214400" cy="104400"/>
            </a:xfrm>
            <a:custGeom>
              <a:rect b="b" l="l" r="r" t="t"/>
              <a:pathLst>
                <a:path extrusionOk="0" h="4176" w="8576">
                  <a:moveTo>
                    <a:pt x="973" y="2224"/>
                  </a:moveTo>
                  <a:cubicBezTo>
                    <a:pt x="517" y="2022"/>
                    <a:pt x="1" y="1637"/>
                    <a:pt x="168" y="1077"/>
                  </a:cubicBezTo>
                  <a:cubicBezTo>
                    <a:pt x="487" y="1"/>
                    <a:pt x="2155" y="78"/>
                    <a:pt x="3134" y="218"/>
                  </a:cubicBezTo>
                  <a:cubicBezTo>
                    <a:pt x="3759" y="304"/>
                    <a:pt x="4362" y="487"/>
                    <a:pt x="4894" y="627"/>
                  </a:cubicBezTo>
                  <a:cubicBezTo>
                    <a:pt x="5971" y="907"/>
                    <a:pt x="8575" y="1719"/>
                    <a:pt x="8109" y="2986"/>
                  </a:cubicBezTo>
                  <a:cubicBezTo>
                    <a:pt x="7669" y="4175"/>
                    <a:pt x="6099" y="3452"/>
                    <a:pt x="5018" y="3079"/>
                  </a:cubicBezTo>
                  <a:cubicBezTo>
                    <a:pt x="3697" y="2620"/>
                    <a:pt x="2368" y="2842"/>
                    <a:pt x="973" y="2224"/>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87"/>
            <p:cNvSpPr/>
            <p:nvPr/>
          </p:nvSpPr>
          <p:spPr>
            <a:xfrm>
              <a:off x="4501900" y="5122750"/>
              <a:ext cx="92725" cy="81650"/>
            </a:xfrm>
            <a:custGeom>
              <a:rect b="b" l="l" r="r" t="t"/>
              <a:pathLst>
                <a:path extrusionOk="0" h="3266" w="3709">
                  <a:moveTo>
                    <a:pt x="914" y="43"/>
                  </a:moveTo>
                  <a:cubicBezTo>
                    <a:pt x="1838" y="0"/>
                    <a:pt x="3708" y="1069"/>
                    <a:pt x="3471" y="2104"/>
                  </a:cubicBezTo>
                  <a:cubicBezTo>
                    <a:pt x="3203" y="3265"/>
                    <a:pt x="1710" y="2519"/>
                    <a:pt x="1011" y="1995"/>
                  </a:cubicBezTo>
                  <a:cubicBezTo>
                    <a:pt x="677" y="1742"/>
                    <a:pt x="0" y="1376"/>
                    <a:pt x="70" y="751"/>
                  </a:cubicBezTo>
                  <a:cubicBezTo>
                    <a:pt x="136" y="191"/>
                    <a:pt x="541" y="63"/>
                    <a:pt x="914" y="4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87"/>
            <p:cNvSpPr/>
            <p:nvPr/>
          </p:nvSpPr>
          <p:spPr>
            <a:xfrm>
              <a:off x="4335050" y="5043575"/>
              <a:ext cx="227200" cy="241575"/>
            </a:xfrm>
            <a:custGeom>
              <a:rect b="b" l="l" r="r" t="t"/>
              <a:pathLst>
                <a:path extrusionOk="0" h="9663" w="9088">
                  <a:moveTo>
                    <a:pt x="2807" y="58"/>
                  </a:moveTo>
                  <a:cubicBezTo>
                    <a:pt x="3335" y="0"/>
                    <a:pt x="4101" y="261"/>
                    <a:pt x="4560" y="408"/>
                  </a:cubicBezTo>
                  <a:cubicBezTo>
                    <a:pt x="5593" y="738"/>
                    <a:pt x="6511" y="1138"/>
                    <a:pt x="7626" y="1508"/>
                  </a:cubicBezTo>
                  <a:cubicBezTo>
                    <a:pt x="8116" y="1671"/>
                    <a:pt x="8800" y="1877"/>
                    <a:pt x="8964" y="2328"/>
                  </a:cubicBezTo>
                  <a:cubicBezTo>
                    <a:pt x="9088" y="2678"/>
                    <a:pt x="8983" y="3136"/>
                    <a:pt x="8917" y="3428"/>
                  </a:cubicBezTo>
                  <a:cubicBezTo>
                    <a:pt x="8672" y="4493"/>
                    <a:pt x="8349" y="5262"/>
                    <a:pt x="8027" y="6261"/>
                  </a:cubicBezTo>
                  <a:cubicBezTo>
                    <a:pt x="7825" y="6880"/>
                    <a:pt x="7611" y="7548"/>
                    <a:pt x="7369" y="8084"/>
                  </a:cubicBezTo>
                  <a:cubicBezTo>
                    <a:pt x="7125" y="8636"/>
                    <a:pt x="6826" y="9289"/>
                    <a:pt x="6293" y="9468"/>
                  </a:cubicBezTo>
                  <a:cubicBezTo>
                    <a:pt x="5714" y="9662"/>
                    <a:pt x="4897" y="9383"/>
                    <a:pt x="4397" y="9231"/>
                  </a:cubicBezTo>
                  <a:cubicBezTo>
                    <a:pt x="3856" y="9072"/>
                    <a:pt x="3250" y="8870"/>
                    <a:pt x="2710" y="8671"/>
                  </a:cubicBezTo>
                  <a:cubicBezTo>
                    <a:pt x="1781" y="8329"/>
                    <a:pt x="366" y="7797"/>
                    <a:pt x="66" y="6798"/>
                  </a:cubicBezTo>
                  <a:cubicBezTo>
                    <a:pt x="16" y="6627"/>
                    <a:pt x="0" y="6222"/>
                    <a:pt x="43" y="5885"/>
                  </a:cubicBezTo>
                  <a:cubicBezTo>
                    <a:pt x="109" y="5348"/>
                    <a:pt x="300" y="4885"/>
                    <a:pt x="486" y="4318"/>
                  </a:cubicBezTo>
                  <a:cubicBezTo>
                    <a:pt x="832" y="3280"/>
                    <a:pt x="1096" y="2433"/>
                    <a:pt x="1516" y="1368"/>
                  </a:cubicBezTo>
                  <a:cubicBezTo>
                    <a:pt x="1769" y="731"/>
                    <a:pt x="2076" y="136"/>
                    <a:pt x="2807" y="58"/>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87"/>
            <p:cNvSpPr/>
            <p:nvPr/>
          </p:nvSpPr>
          <p:spPr>
            <a:xfrm>
              <a:off x="4354675" y="5093900"/>
              <a:ext cx="118100" cy="126350"/>
            </a:xfrm>
            <a:custGeom>
              <a:rect b="b" l="l" r="r" t="t"/>
              <a:pathLst>
                <a:path extrusionOk="0" h="5054" w="4724">
                  <a:moveTo>
                    <a:pt x="4525" y="121"/>
                  </a:moveTo>
                  <a:cubicBezTo>
                    <a:pt x="4723" y="544"/>
                    <a:pt x="4424" y="1069"/>
                    <a:pt x="4265" y="1500"/>
                  </a:cubicBezTo>
                  <a:cubicBezTo>
                    <a:pt x="3872" y="2566"/>
                    <a:pt x="3459" y="3572"/>
                    <a:pt x="2889" y="4575"/>
                  </a:cubicBezTo>
                  <a:cubicBezTo>
                    <a:pt x="2783" y="4750"/>
                    <a:pt x="2655" y="5053"/>
                    <a:pt x="2426" y="5007"/>
                  </a:cubicBezTo>
                  <a:cubicBezTo>
                    <a:pt x="2060" y="4932"/>
                    <a:pt x="2363" y="4342"/>
                    <a:pt x="2426" y="4171"/>
                  </a:cubicBezTo>
                  <a:cubicBezTo>
                    <a:pt x="2550" y="3836"/>
                    <a:pt x="2625" y="3595"/>
                    <a:pt x="2741" y="3339"/>
                  </a:cubicBezTo>
                  <a:cubicBezTo>
                    <a:pt x="2612" y="3246"/>
                    <a:pt x="2446" y="3203"/>
                    <a:pt x="2282" y="3136"/>
                  </a:cubicBezTo>
                  <a:cubicBezTo>
                    <a:pt x="2139" y="3079"/>
                    <a:pt x="1960" y="2950"/>
                    <a:pt x="1823" y="2966"/>
                  </a:cubicBezTo>
                  <a:cubicBezTo>
                    <a:pt x="1687" y="2982"/>
                    <a:pt x="1540" y="3179"/>
                    <a:pt x="1392" y="3312"/>
                  </a:cubicBezTo>
                  <a:cubicBezTo>
                    <a:pt x="1256" y="3432"/>
                    <a:pt x="1104" y="3556"/>
                    <a:pt x="992" y="3654"/>
                  </a:cubicBezTo>
                  <a:cubicBezTo>
                    <a:pt x="704" y="3895"/>
                    <a:pt x="413" y="4221"/>
                    <a:pt x="44" y="4027"/>
                  </a:cubicBezTo>
                  <a:cubicBezTo>
                    <a:pt x="1" y="3529"/>
                    <a:pt x="440" y="3133"/>
                    <a:pt x="759" y="2763"/>
                  </a:cubicBezTo>
                  <a:cubicBezTo>
                    <a:pt x="1384" y="2045"/>
                    <a:pt x="2119" y="1477"/>
                    <a:pt x="2916" y="898"/>
                  </a:cubicBezTo>
                  <a:cubicBezTo>
                    <a:pt x="3335" y="595"/>
                    <a:pt x="3716" y="300"/>
                    <a:pt x="4152" y="121"/>
                  </a:cubicBezTo>
                  <a:cubicBezTo>
                    <a:pt x="4222" y="94"/>
                    <a:pt x="4374" y="0"/>
                    <a:pt x="4525" y="121"/>
                  </a:cubicBezTo>
                  <a:close/>
                  <a:moveTo>
                    <a:pt x="2255" y="2535"/>
                  </a:moveTo>
                  <a:cubicBezTo>
                    <a:pt x="2543" y="2562"/>
                    <a:pt x="2779" y="2643"/>
                    <a:pt x="2974" y="2763"/>
                  </a:cubicBezTo>
                  <a:cubicBezTo>
                    <a:pt x="3145" y="2247"/>
                    <a:pt x="3483" y="1742"/>
                    <a:pt x="3604" y="1271"/>
                  </a:cubicBezTo>
                  <a:cubicBezTo>
                    <a:pt x="3165" y="1699"/>
                    <a:pt x="2671" y="2080"/>
                    <a:pt x="2255" y="253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87"/>
            <p:cNvSpPr/>
            <p:nvPr/>
          </p:nvSpPr>
          <p:spPr>
            <a:xfrm>
              <a:off x="4459925" y="5148975"/>
              <a:ext cx="60650" cy="64450"/>
            </a:xfrm>
            <a:custGeom>
              <a:rect b="b" l="l" r="r" t="t"/>
              <a:pathLst>
                <a:path extrusionOk="0" h="2578" w="2426">
                  <a:moveTo>
                    <a:pt x="1807" y="215"/>
                  </a:moveTo>
                  <a:cubicBezTo>
                    <a:pt x="1889" y="542"/>
                    <a:pt x="1764" y="899"/>
                    <a:pt x="1694" y="1163"/>
                  </a:cubicBezTo>
                  <a:cubicBezTo>
                    <a:pt x="1916" y="1373"/>
                    <a:pt x="2426" y="1295"/>
                    <a:pt x="2410" y="1738"/>
                  </a:cubicBezTo>
                  <a:cubicBezTo>
                    <a:pt x="2200" y="1933"/>
                    <a:pt x="1854" y="1719"/>
                    <a:pt x="1605" y="1684"/>
                  </a:cubicBezTo>
                  <a:cubicBezTo>
                    <a:pt x="1434" y="1964"/>
                    <a:pt x="1454" y="2571"/>
                    <a:pt x="1088" y="2574"/>
                  </a:cubicBezTo>
                  <a:cubicBezTo>
                    <a:pt x="645" y="2578"/>
                    <a:pt x="933" y="1905"/>
                    <a:pt x="1003" y="1568"/>
                  </a:cubicBezTo>
                  <a:cubicBezTo>
                    <a:pt x="704" y="1358"/>
                    <a:pt x="121" y="1435"/>
                    <a:pt x="0" y="1050"/>
                  </a:cubicBezTo>
                  <a:cubicBezTo>
                    <a:pt x="225" y="720"/>
                    <a:pt x="777" y="965"/>
                    <a:pt x="1120" y="1019"/>
                  </a:cubicBezTo>
                  <a:cubicBezTo>
                    <a:pt x="1302" y="739"/>
                    <a:pt x="1318" y="1"/>
                    <a:pt x="1807" y="21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87"/>
            <p:cNvSpPr/>
            <p:nvPr/>
          </p:nvSpPr>
          <p:spPr>
            <a:xfrm>
              <a:off x="4553000" y="5267225"/>
              <a:ext cx="38125" cy="51825"/>
            </a:xfrm>
            <a:custGeom>
              <a:rect b="b" l="l" r="r" t="t"/>
              <a:pathLst>
                <a:path extrusionOk="0" h="2073" w="1525">
                  <a:moveTo>
                    <a:pt x="24" y="1393"/>
                  </a:moveTo>
                  <a:cubicBezTo>
                    <a:pt x="580" y="2073"/>
                    <a:pt x="1524" y="1"/>
                    <a:pt x="662" y="24"/>
                  </a:cubicBezTo>
                  <a:cubicBezTo>
                    <a:pt x="210" y="40"/>
                    <a:pt x="0" y="965"/>
                    <a:pt x="24" y="139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87"/>
            <p:cNvSpPr/>
            <p:nvPr/>
          </p:nvSpPr>
          <p:spPr>
            <a:xfrm>
              <a:off x="4492000" y="5325525"/>
              <a:ext cx="67650" cy="84300"/>
            </a:xfrm>
            <a:custGeom>
              <a:rect b="b" l="l" r="r" t="t"/>
              <a:pathLst>
                <a:path extrusionOk="0" h="3372" w="2706">
                  <a:moveTo>
                    <a:pt x="2700" y="573"/>
                  </a:moveTo>
                  <a:cubicBezTo>
                    <a:pt x="2705" y="386"/>
                    <a:pt x="2619" y="1"/>
                    <a:pt x="2246" y="17"/>
                  </a:cubicBezTo>
                  <a:cubicBezTo>
                    <a:pt x="1760" y="33"/>
                    <a:pt x="1294" y="896"/>
                    <a:pt x="1045" y="1202"/>
                  </a:cubicBezTo>
                  <a:cubicBezTo>
                    <a:pt x="738" y="1576"/>
                    <a:pt x="0" y="2143"/>
                    <a:pt x="198" y="2648"/>
                  </a:cubicBezTo>
                  <a:cubicBezTo>
                    <a:pt x="478" y="3371"/>
                    <a:pt x="1441" y="2353"/>
                    <a:pt x="1756" y="1987"/>
                  </a:cubicBezTo>
                  <a:cubicBezTo>
                    <a:pt x="1923" y="1797"/>
                    <a:pt x="2071" y="1590"/>
                    <a:pt x="2207" y="1420"/>
                  </a:cubicBezTo>
                  <a:cubicBezTo>
                    <a:pt x="2437" y="1129"/>
                    <a:pt x="2686" y="930"/>
                    <a:pt x="2700" y="57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87"/>
            <p:cNvSpPr/>
            <p:nvPr/>
          </p:nvSpPr>
          <p:spPr>
            <a:xfrm>
              <a:off x="4314550" y="4959800"/>
              <a:ext cx="37625" cy="58925"/>
            </a:xfrm>
            <a:custGeom>
              <a:rect b="b" l="l" r="r" t="t"/>
              <a:pathLst>
                <a:path extrusionOk="0" h="2357" w="1505">
                  <a:moveTo>
                    <a:pt x="280" y="2356"/>
                  </a:moveTo>
                  <a:cubicBezTo>
                    <a:pt x="622" y="2154"/>
                    <a:pt x="933" y="1563"/>
                    <a:pt x="1205" y="964"/>
                  </a:cubicBezTo>
                  <a:cubicBezTo>
                    <a:pt x="1322" y="708"/>
                    <a:pt x="1505" y="288"/>
                    <a:pt x="1283" y="156"/>
                  </a:cubicBezTo>
                  <a:cubicBezTo>
                    <a:pt x="1023" y="1"/>
                    <a:pt x="743" y="444"/>
                    <a:pt x="642" y="603"/>
                  </a:cubicBezTo>
                  <a:cubicBezTo>
                    <a:pt x="323" y="1104"/>
                    <a:pt x="43" y="1777"/>
                    <a:pt x="0" y="2177"/>
                  </a:cubicBezTo>
                  <a:cubicBezTo>
                    <a:pt x="27" y="2266"/>
                    <a:pt x="172" y="2352"/>
                    <a:pt x="280" y="235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87"/>
            <p:cNvSpPr/>
            <p:nvPr/>
          </p:nvSpPr>
          <p:spPr>
            <a:xfrm>
              <a:off x="4375475" y="4942400"/>
              <a:ext cx="34125" cy="37925"/>
            </a:xfrm>
            <a:custGeom>
              <a:rect b="b" l="l" r="r" t="t"/>
              <a:pathLst>
                <a:path extrusionOk="0" h="1517" w="1365">
                  <a:moveTo>
                    <a:pt x="144" y="1089"/>
                  </a:moveTo>
                  <a:cubicBezTo>
                    <a:pt x="622" y="1517"/>
                    <a:pt x="1364" y="331"/>
                    <a:pt x="887" y="102"/>
                  </a:cubicBezTo>
                  <a:cubicBezTo>
                    <a:pt x="681" y="1"/>
                    <a:pt x="105" y="440"/>
                    <a:pt x="28" y="778"/>
                  </a:cubicBezTo>
                  <a:cubicBezTo>
                    <a:pt x="1" y="899"/>
                    <a:pt x="62" y="1016"/>
                    <a:pt x="144" y="108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87"/>
            <p:cNvSpPr/>
            <p:nvPr/>
          </p:nvSpPr>
          <p:spPr>
            <a:xfrm>
              <a:off x="4381300" y="4903450"/>
              <a:ext cx="35300" cy="28675"/>
            </a:xfrm>
            <a:custGeom>
              <a:rect b="b" l="l" r="r" t="t"/>
              <a:pathLst>
                <a:path extrusionOk="0" h="1147" w="1412">
                  <a:moveTo>
                    <a:pt x="199" y="980"/>
                  </a:moveTo>
                  <a:cubicBezTo>
                    <a:pt x="351" y="1146"/>
                    <a:pt x="661" y="1038"/>
                    <a:pt x="907" y="820"/>
                  </a:cubicBezTo>
                  <a:cubicBezTo>
                    <a:pt x="1108" y="646"/>
                    <a:pt x="1411" y="222"/>
                    <a:pt x="1147" y="70"/>
                  </a:cubicBezTo>
                  <a:cubicBezTo>
                    <a:pt x="1034" y="0"/>
                    <a:pt x="774" y="55"/>
                    <a:pt x="561" y="230"/>
                  </a:cubicBezTo>
                  <a:cubicBezTo>
                    <a:pt x="315" y="432"/>
                    <a:pt x="1" y="762"/>
                    <a:pt x="199" y="9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2" name="Google Shape;3732;p87"/>
          <p:cNvGrpSpPr/>
          <p:nvPr/>
        </p:nvGrpSpPr>
        <p:grpSpPr>
          <a:xfrm>
            <a:off x="1462974" y="1461519"/>
            <a:ext cx="590209" cy="689339"/>
            <a:chOff x="4122350" y="259850"/>
            <a:chExt cx="400250" cy="467475"/>
          </a:xfrm>
        </p:grpSpPr>
        <p:sp>
          <p:nvSpPr>
            <p:cNvPr id="3733" name="Google Shape;3733;p87"/>
            <p:cNvSpPr/>
            <p:nvPr/>
          </p:nvSpPr>
          <p:spPr>
            <a:xfrm>
              <a:off x="4122350" y="641075"/>
              <a:ext cx="83200" cy="86250"/>
            </a:xfrm>
            <a:custGeom>
              <a:rect b="b" l="l" r="r" t="t"/>
              <a:pathLst>
                <a:path extrusionOk="0" h="3450" w="3328">
                  <a:moveTo>
                    <a:pt x="2557" y="0"/>
                  </a:moveTo>
                  <a:cubicBezTo>
                    <a:pt x="2450" y="0"/>
                    <a:pt x="2342" y="47"/>
                    <a:pt x="2267" y="136"/>
                  </a:cubicBezTo>
                  <a:lnTo>
                    <a:pt x="778" y="1912"/>
                  </a:lnTo>
                  <a:cubicBezTo>
                    <a:pt x="758" y="1936"/>
                    <a:pt x="743" y="1959"/>
                    <a:pt x="731" y="1982"/>
                  </a:cubicBezTo>
                  <a:lnTo>
                    <a:pt x="358" y="1672"/>
                  </a:lnTo>
                  <a:cubicBezTo>
                    <a:pt x="318" y="1639"/>
                    <a:pt x="271" y="1623"/>
                    <a:pt x="225" y="1623"/>
                  </a:cubicBezTo>
                  <a:cubicBezTo>
                    <a:pt x="168" y="1623"/>
                    <a:pt x="112" y="1647"/>
                    <a:pt x="71" y="1695"/>
                  </a:cubicBezTo>
                  <a:cubicBezTo>
                    <a:pt x="1" y="1781"/>
                    <a:pt x="12" y="1909"/>
                    <a:pt x="94" y="1979"/>
                  </a:cubicBezTo>
                  <a:lnTo>
                    <a:pt x="1792" y="3401"/>
                  </a:lnTo>
                  <a:cubicBezTo>
                    <a:pt x="1830" y="3434"/>
                    <a:pt x="1877" y="3450"/>
                    <a:pt x="1923" y="3450"/>
                  </a:cubicBezTo>
                  <a:cubicBezTo>
                    <a:pt x="1981" y="3450"/>
                    <a:pt x="2038" y="3425"/>
                    <a:pt x="2076" y="3378"/>
                  </a:cubicBezTo>
                  <a:cubicBezTo>
                    <a:pt x="2146" y="3292"/>
                    <a:pt x="2134" y="3164"/>
                    <a:pt x="2049" y="3090"/>
                  </a:cubicBezTo>
                  <a:lnTo>
                    <a:pt x="1645" y="2752"/>
                  </a:lnTo>
                  <a:cubicBezTo>
                    <a:pt x="1668" y="2732"/>
                    <a:pt x="1688" y="2714"/>
                    <a:pt x="1707" y="2694"/>
                  </a:cubicBezTo>
                  <a:lnTo>
                    <a:pt x="3196" y="913"/>
                  </a:lnTo>
                  <a:cubicBezTo>
                    <a:pt x="3327" y="758"/>
                    <a:pt x="3312" y="529"/>
                    <a:pt x="3157" y="397"/>
                  </a:cubicBezTo>
                  <a:lnTo>
                    <a:pt x="2784" y="82"/>
                  </a:lnTo>
                  <a:cubicBezTo>
                    <a:pt x="2718" y="27"/>
                    <a:pt x="2638" y="0"/>
                    <a:pt x="25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87"/>
            <p:cNvSpPr/>
            <p:nvPr/>
          </p:nvSpPr>
          <p:spPr>
            <a:xfrm>
              <a:off x="4149375" y="609900"/>
              <a:ext cx="92900" cy="76800"/>
            </a:xfrm>
            <a:custGeom>
              <a:rect b="b" l="l" r="r" t="t"/>
              <a:pathLst>
                <a:path extrusionOk="0" h="3072" w="3716">
                  <a:moveTo>
                    <a:pt x="429" y="1"/>
                  </a:moveTo>
                  <a:cubicBezTo>
                    <a:pt x="126" y="1"/>
                    <a:pt x="1" y="348"/>
                    <a:pt x="249" y="556"/>
                  </a:cubicBezTo>
                  <a:lnTo>
                    <a:pt x="1695" y="1769"/>
                  </a:lnTo>
                  <a:lnTo>
                    <a:pt x="3141" y="2981"/>
                  </a:lnTo>
                  <a:cubicBezTo>
                    <a:pt x="3216" y="3044"/>
                    <a:pt x="3297" y="3072"/>
                    <a:pt x="3372" y="3072"/>
                  </a:cubicBezTo>
                  <a:cubicBezTo>
                    <a:pt x="3562" y="3072"/>
                    <a:pt x="3715" y="2895"/>
                    <a:pt x="3646" y="2658"/>
                  </a:cubicBezTo>
                  <a:cubicBezTo>
                    <a:pt x="3249" y="1333"/>
                    <a:pt x="3051" y="948"/>
                    <a:pt x="2662" y="617"/>
                  </a:cubicBezTo>
                  <a:cubicBezTo>
                    <a:pt x="2270" y="291"/>
                    <a:pt x="1854" y="163"/>
                    <a:pt x="478" y="4"/>
                  </a:cubicBezTo>
                  <a:cubicBezTo>
                    <a:pt x="461" y="2"/>
                    <a:pt x="445"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87"/>
            <p:cNvSpPr/>
            <p:nvPr/>
          </p:nvSpPr>
          <p:spPr>
            <a:xfrm>
              <a:off x="4384600" y="354775"/>
              <a:ext cx="62800" cy="62150"/>
            </a:xfrm>
            <a:custGeom>
              <a:rect b="b" l="l" r="r" t="t"/>
              <a:pathLst>
                <a:path extrusionOk="0" h="2486" w="2512">
                  <a:moveTo>
                    <a:pt x="1362" y="0"/>
                  </a:moveTo>
                  <a:cubicBezTo>
                    <a:pt x="1257" y="0"/>
                    <a:pt x="1153" y="45"/>
                    <a:pt x="1082" y="131"/>
                  </a:cubicBezTo>
                  <a:lnTo>
                    <a:pt x="129" y="1261"/>
                  </a:lnTo>
                  <a:cubicBezTo>
                    <a:pt x="0" y="1417"/>
                    <a:pt x="20" y="1643"/>
                    <a:pt x="176" y="1770"/>
                  </a:cubicBezTo>
                  <a:lnTo>
                    <a:pt x="926" y="2400"/>
                  </a:lnTo>
                  <a:cubicBezTo>
                    <a:pt x="993" y="2457"/>
                    <a:pt x="1076" y="2485"/>
                    <a:pt x="1158" y="2485"/>
                  </a:cubicBezTo>
                  <a:cubicBezTo>
                    <a:pt x="1261" y="2485"/>
                    <a:pt x="1364" y="2442"/>
                    <a:pt x="1435" y="2357"/>
                  </a:cubicBezTo>
                  <a:lnTo>
                    <a:pt x="2384" y="1223"/>
                  </a:lnTo>
                  <a:cubicBezTo>
                    <a:pt x="2512" y="1071"/>
                    <a:pt x="2492" y="841"/>
                    <a:pt x="2341" y="714"/>
                  </a:cubicBezTo>
                  <a:lnTo>
                    <a:pt x="1591" y="84"/>
                  </a:lnTo>
                  <a:cubicBezTo>
                    <a:pt x="1524" y="27"/>
                    <a:pt x="1443" y="0"/>
                    <a:pt x="13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87"/>
            <p:cNvSpPr/>
            <p:nvPr/>
          </p:nvSpPr>
          <p:spPr>
            <a:xfrm>
              <a:off x="4421725" y="339875"/>
              <a:ext cx="35675" cy="36050"/>
            </a:xfrm>
            <a:custGeom>
              <a:rect b="b" l="l" r="r" t="t"/>
              <a:pathLst>
                <a:path extrusionOk="0" h="1442" w="1427">
                  <a:moveTo>
                    <a:pt x="988" y="1"/>
                  </a:moveTo>
                  <a:cubicBezTo>
                    <a:pt x="944" y="1"/>
                    <a:pt x="901" y="13"/>
                    <a:pt x="863" y="38"/>
                  </a:cubicBezTo>
                  <a:cubicBezTo>
                    <a:pt x="844" y="50"/>
                    <a:pt x="78" y="676"/>
                    <a:pt x="78" y="676"/>
                  </a:cubicBezTo>
                  <a:cubicBezTo>
                    <a:pt x="0" y="773"/>
                    <a:pt x="13" y="913"/>
                    <a:pt x="110" y="994"/>
                  </a:cubicBezTo>
                  <a:lnTo>
                    <a:pt x="580" y="1387"/>
                  </a:lnTo>
                  <a:cubicBezTo>
                    <a:pt x="621" y="1424"/>
                    <a:pt x="673" y="1441"/>
                    <a:pt x="724" y="1441"/>
                  </a:cubicBezTo>
                  <a:cubicBezTo>
                    <a:pt x="789" y="1441"/>
                    <a:pt x="853" y="1414"/>
                    <a:pt x="899" y="1360"/>
                  </a:cubicBezTo>
                  <a:cubicBezTo>
                    <a:pt x="899" y="1360"/>
                    <a:pt x="1376" y="505"/>
                    <a:pt x="1384" y="485"/>
                  </a:cubicBezTo>
                  <a:cubicBezTo>
                    <a:pt x="1427" y="396"/>
                    <a:pt x="1403" y="283"/>
                    <a:pt x="1326" y="217"/>
                  </a:cubicBezTo>
                  <a:lnTo>
                    <a:pt x="1132" y="54"/>
                  </a:lnTo>
                  <a:cubicBezTo>
                    <a:pt x="1090" y="18"/>
                    <a:pt x="1038" y="1"/>
                    <a:pt x="9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87"/>
            <p:cNvSpPr/>
            <p:nvPr/>
          </p:nvSpPr>
          <p:spPr>
            <a:xfrm>
              <a:off x="4449625" y="259850"/>
              <a:ext cx="72975" cy="86225"/>
            </a:xfrm>
            <a:custGeom>
              <a:rect b="b" l="l" r="r" t="t"/>
              <a:pathLst>
                <a:path extrusionOk="0" h="3449" w="2919">
                  <a:moveTo>
                    <a:pt x="2883" y="1"/>
                  </a:moveTo>
                  <a:cubicBezTo>
                    <a:pt x="2874" y="1"/>
                    <a:pt x="2867" y="4"/>
                    <a:pt x="2861" y="10"/>
                  </a:cubicBezTo>
                  <a:lnTo>
                    <a:pt x="0" y="3329"/>
                  </a:lnTo>
                  <a:lnTo>
                    <a:pt x="144" y="3449"/>
                  </a:lnTo>
                  <a:lnTo>
                    <a:pt x="2911" y="53"/>
                  </a:lnTo>
                  <a:cubicBezTo>
                    <a:pt x="2919" y="37"/>
                    <a:pt x="2919" y="17"/>
                    <a:pt x="2908" y="10"/>
                  </a:cubicBezTo>
                  <a:cubicBezTo>
                    <a:pt x="2900" y="4"/>
                    <a:pt x="2891" y="1"/>
                    <a:pt x="288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87"/>
            <p:cNvSpPr/>
            <p:nvPr/>
          </p:nvSpPr>
          <p:spPr>
            <a:xfrm>
              <a:off x="4447950" y="339400"/>
              <a:ext cx="8975" cy="7725"/>
            </a:xfrm>
            <a:custGeom>
              <a:rect b="b" l="l" r="r" t="t"/>
              <a:pathLst>
                <a:path extrusionOk="0" h="309" w="359">
                  <a:moveTo>
                    <a:pt x="91" y="0"/>
                  </a:moveTo>
                  <a:cubicBezTo>
                    <a:pt x="69" y="0"/>
                    <a:pt x="45" y="9"/>
                    <a:pt x="28" y="26"/>
                  </a:cubicBezTo>
                  <a:cubicBezTo>
                    <a:pt x="1" y="61"/>
                    <a:pt x="5" y="112"/>
                    <a:pt x="40" y="143"/>
                  </a:cubicBezTo>
                  <a:lnTo>
                    <a:pt x="218" y="290"/>
                  </a:lnTo>
                  <a:cubicBezTo>
                    <a:pt x="234" y="302"/>
                    <a:pt x="252" y="308"/>
                    <a:pt x="269" y="308"/>
                  </a:cubicBezTo>
                  <a:cubicBezTo>
                    <a:pt x="292" y="308"/>
                    <a:pt x="314" y="298"/>
                    <a:pt x="331" y="279"/>
                  </a:cubicBezTo>
                  <a:cubicBezTo>
                    <a:pt x="358" y="247"/>
                    <a:pt x="354" y="197"/>
                    <a:pt x="320" y="166"/>
                  </a:cubicBezTo>
                  <a:lnTo>
                    <a:pt x="141" y="19"/>
                  </a:lnTo>
                  <a:cubicBezTo>
                    <a:pt x="127" y="6"/>
                    <a:pt x="109" y="0"/>
                    <a:pt x="9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87"/>
            <p:cNvSpPr/>
            <p:nvPr/>
          </p:nvSpPr>
          <p:spPr>
            <a:xfrm>
              <a:off x="4374800" y="397175"/>
              <a:ext cx="36450" cy="33950"/>
            </a:xfrm>
            <a:custGeom>
              <a:rect b="b" l="l" r="r" t="t"/>
              <a:pathLst>
                <a:path extrusionOk="0" h="1358" w="1458">
                  <a:moveTo>
                    <a:pt x="385" y="1"/>
                  </a:moveTo>
                  <a:lnTo>
                    <a:pt x="1" y="460"/>
                  </a:lnTo>
                  <a:lnTo>
                    <a:pt x="1069" y="1357"/>
                  </a:lnTo>
                  <a:lnTo>
                    <a:pt x="1458" y="898"/>
                  </a:lnTo>
                  <a:lnTo>
                    <a:pt x="3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87"/>
            <p:cNvSpPr/>
            <p:nvPr/>
          </p:nvSpPr>
          <p:spPr>
            <a:xfrm>
              <a:off x="4372475" y="383325"/>
              <a:ext cx="53750" cy="45700"/>
            </a:xfrm>
            <a:custGeom>
              <a:rect b="b" l="l" r="r" t="t"/>
              <a:pathLst>
                <a:path extrusionOk="0" h="1828" w="2150">
                  <a:moveTo>
                    <a:pt x="227" y="1"/>
                  </a:moveTo>
                  <a:cubicBezTo>
                    <a:pt x="170" y="1"/>
                    <a:pt x="113" y="25"/>
                    <a:pt x="74" y="72"/>
                  </a:cubicBezTo>
                  <a:cubicBezTo>
                    <a:pt x="0" y="162"/>
                    <a:pt x="12" y="286"/>
                    <a:pt x="97" y="361"/>
                  </a:cubicBezTo>
                  <a:lnTo>
                    <a:pt x="1791" y="1779"/>
                  </a:lnTo>
                  <a:cubicBezTo>
                    <a:pt x="1830" y="1812"/>
                    <a:pt x="1876" y="1828"/>
                    <a:pt x="1922" y="1828"/>
                  </a:cubicBezTo>
                  <a:cubicBezTo>
                    <a:pt x="1980" y="1828"/>
                    <a:pt x="2037" y="1803"/>
                    <a:pt x="2076" y="1755"/>
                  </a:cubicBezTo>
                  <a:cubicBezTo>
                    <a:pt x="2150" y="1670"/>
                    <a:pt x="2137" y="1542"/>
                    <a:pt x="2053" y="1472"/>
                  </a:cubicBezTo>
                  <a:lnTo>
                    <a:pt x="358" y="49"/>
                  </a:lnTo>
                  <a:cubicBezTo>
                    <a:pt x="319" y="16"/>
                    <a:pt x="273" y="1"/>
                    <a:pt x="2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87"/>
            <p:cNvSpPr/>
            <p:nvPr/>
          </p:nvSpPr>
          <p:spPr>
            <a:xfrm>
              <a:off x="4185800" y="400400"/>
              <a:ext cx="226625" cy="254675"/>
            </a:xfrm>
            <a:custGeom>
              <a:rect b="b" l="l" r="r" t="t"/>
              <a:pathLst>
                <a:path extrusionOk="0" h="10187" w="9065">
                  <a:moveTo>
                    <a:pt x="7293" y="1"/>
                  </a:moveTo>
                  <a:cubicBezTo>
                    <a:pt x="7172" y="1"/>
                    <a:pt x="7052" y="53"/>
                    <a:pt x="6969" y="155"/>
                  </a:cubicBezTo>
                  <a:lnTo>
                    <a:pt x="0" y="8520"/>
                  </a:lnTo>
                  <a:lnTo>
                    <a:pt x="1921" y="10187"/>
                  </a:lnTo>
                  <a:lnTo>
                    <a:pt x="8917" y="1788"/>
                  </a:lnTo>
                  <a:cubicBezTo>
                    <a:pt x="9064" y="1609"/>
                    <a:pt x="9045" y="1341"/>
                    <a:pt x="8862" y="1189"/>
                  </a:cubicBezTo>
                  <a:lnTo>
                    <a:pt x="7564" y="101"/>
                  </a:lnTo>
                  <a:cubicBezTo>
                    <a:pt x="7485" y="34"/>
                    <a:pt x="7389" y="1"/>
                    <a:pt x="72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87"/>
            <p:cNvSpPr/>
            <p:nvPr/>
          </p:nvSpPr>
          <p:spPr>
            <a:xfrm>
              <a:off x="4313200" y="400400"/>
              <a:ext cx="99225" cy="100775"/>
            </a:xfrm>
            <a:custGeom>
              <a:rect b="b" l="l" r="r" t="t"/>
              <a:pathLst>
                <a:path extrusionOk="0" h="4031" w="3969">
                  <a:moveTo>
                    <a:pt x="2197" y="1"/>
                  </a:moveTo>
                  <a:cubicBezTo>
                    <a:pt x="2076" y="1"/>
                    <a:pt x="1956" y="53"/>
                    <a:pt x="1873" y="155"/>
                  </a:cubicBezTo>
                  <a:lnTo>
                    <a:pt x="0" y="2402"/>
                  </a:lnTo>
                  <a:lnTo>
                    <a:pt x="1959" y="4030"/>
                  </a:lnTo>
                  <a:lnTo>
                    <a:pt x="3821" y="1788"/>
                  </a:lnTo>
                  <a:cubicBezTo>
                    <a:pt x="3968" y="1609"/>
                    <a:pt x="3949" y="1341"/>
                    <a:pt x="3766" y="1189"/>
                  </a:cubicBezTo>
                  <a:lnTo>
                    <a:pt x="2468" y="101"/>
                  </a:lnTo>
                  <a:cubicBezTo>
                    <a:pt x="2389" y="34"/>
                    <a:pt x="2293" y="1"/>
                    <a:pt x="2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87"/>
            <p:cNvSpPr/>
            <p:nvPr/>
          </p:nvSpPr>
          <p:spPr>
            <a:xfrm>
              <a:off x="4376925" y="442900"/>
              <a:ext cx="21600" cy="19025"/>
            </a:xfrm>
            <a:custGeom>
              <a:rect b="b" l="l" r="r" t="t"/>
              <a:pathLst>
                <a:path extrusionOk="0" h="761" w="864">
                  <a:moveTo>
                    <a:pt x="133" y="1"/>
                  </a:moveTo>
                  <a:cubicBezTo>
                    <a:pt x="98" y="1"/>
                    <a:pt x="64" y="15"/>
                    <a:pt x="40" y="41"/>
                  </a:cubicBezTo>
                  <a:cubicBezTo>
                    <a:pt x="1" y="91"/>
                    <a:pt x="4" y="165"/>
                    <a:pt x="56" y="208"/>
                  </a:cubicBezTo>
                  <a:lnTo>
                    <a:pt x="712" y="760"/>
                  </a:lnTo>
                  <a:lnTo>
                    <a:pt x="863" y="577"/>
                  </a:lnTo>
                  <a:lnTo>
                    <a:pt x="207" y="25"/>
                  </a:lnTo>
                  <a:cubicBezTo>
                    <a:pt x="185" y="9"/>
                    <a:pt x="159" y="1"/>
                    <a:pt x="1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87"/>
            <p:cNvSpPr/>
            <p:nvPr/>
          </p:nvSpPr>
          <p:spPr>
            <a:xfrm>
              <a:off x="4356425" y="467225"/>
              <a:ext cx="21775" cy="19075"/>
            </a:xfrm>
            <a:custGeom>
              <a:rect b="b" l="l" r="r" t="t"/>
              <a:pathLst>
                <a:path extrusionOk="0" h="763" w="871">
                  <a:moveTo>
                    <a:pt x="136" y="0"/>
                  </a:moveTo>
                  <a:cubicBezTo>
                    <a:pt x="102" y="0"/>
                    <a:pt x="68" y="15"/>
                    <a:pt x="44" y="44"/>
                  </a:cubicBezTo>
                  <a:cubicBezTo>
                    <a:pt x="1" y="94"/>
                    <a:pt x="8" y="168"/>
                    <a:pt x="59" y="211"/>
                  </a:cubicBezTo>
                  <a:lnTo>
                    <a:pt x="720" y="763"/>
                  </a:lnTo>
                  <a:lnTo>
                    <a:pt x="871" y="580"/>
                  </a:lnTo>
                  <a:lnTo>
                    <a:pt x="210" y="28"/>
                  </a:lnTo>
                  <a:cubicBezTo>
                    <a:pt x="189" y="9"/>
                    <a:pt x="162"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87"/>
            <p:cNvSpPr/>
            <p:nvPr/>
          </p:nvSpPr>
          <p:spPr>
            <a:xfrm>
              <a:off x="4336025" y="491600"/>
              <a:ext cx="21775" cy="19100"/>
            </a:xfrm>
            <a:custGeom>
              <a:rect b="b" l="l" r="r" t="t"/>
              <a:pathLst>
                <a:path extrusionOk="0" h="764" w="871">
                  <a:moveTo>
                    <a:pt x="138" y="0"/>
                  </a:moveTo>
                  <a:cubicBezTo>
                    <a:pt x="103" y="0"/>
                    <a:pt x="68" y="15"/>
                    <a:pt x="43" y="45"/>
                  </a:cubicBezTo>
                  <a:cubicBezTo>
                    <a:pt x="0" y="91"/>
                    <a:pt x="8" y="169"/>
                    <a:pt x="59" y="208"/>
                  </a:cubicBezTo>
                  <a:lnTo>
                    <a:pt x="723" y="764"/>
                  </a:lnTo>
                  <a:lnTo>
                    <a:pt x="871" y="581"/>
                  </a:lnTo>
                  <a:lnTo>
                    <a:pt x="210" y="25"/>
                  </a:lnTo>
                  <a:cubicBezTo>
                    <a:pt x="189" y="8"/>
                    <a:pt x="164" y="0"/>
                    <a:pt x="1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87"/>
            <p:cNvSpPr/>
            <p:nvPr/>
          </p:nvSpPr>
          <p:spPr>
            <a:xfrm>
              <a:off x="4315625" y="515900"/>
              <a:ext cx="21900" cy="19300"/>
            </a:xfrm>
            <a:custGeom>
              <a:rect b="b" l="l" r="r" t="t"/>
              <a:pathLst>
                <a:path extrusionOk="0" h="772" w="876">
                  <a:moveTo>
                    <a:pt x="135" y="1"/>
                  </a:moveTo>
                  <a:cubicBezTo>
                    <a:pt x="101" y="1"/>
                    <a:pt x="67" y="15"/>
                    <a:pt x="43" y="44"/>
                  </a:cubicBezTo>
                  <a:cubicBezTo>
                    <a:pt x="0" y="95"/>
                    <a:pt x="8" y="169"/>
                    <a:pt x="59" y="211"/>
                  </a:cubicBezTo>
                  <a:lnTo>
                    <a:pt x="723" y="771"/>
                  </a:lnTo>
                  <a:lnTo>
                    <a:pt x="875" y="588"/>
                  </a:lnTo>
                  <a:lnTo>
                    <a:pt x="210" y="29"/>
                  </a:lnTo>
                  <a:cubicBezTo>
                    <a:pt x="188" y="10"/>
                    <a:pt x="161"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87"/>
            <p:cNvSpPr/>
            <p:nvPr/>
          </p:nvSpPr>
          <p:spPr>
            <a:xfrm>
              <a:off x="4295200" y="540275"/>
              <a:ext cx="22000" cy="19275"/>
            </a:xfrm>
            <a:custGeom>
              <a:rect b="b" l="l" r="r" t="t"/>
              <a:pathLst>
                <a:path extrusionOk="0" h="771" w="880">
                  <a:moveTo>
                    <a:pt x="137" y="0"/>
                  </a:moveTo>
                  <a:cubicBezTo>
                    <a:pt x="103" y="0"/>
                    <a:pt x="68" y="14"/>
                    <a:pt x="44" y="41"/>
                  </a:cubicBezTo>
                  <a:cubicBezTo>
                    <a:pt x="1" y="91"/>
                    <a:pt x="8" y="165"/>
                    <a:pt x="60" y="208"/>
                  </a:cubicBezTo>
                  <a:lnTo>
                    <a:pt x="728" y="771"/>
                  </a:lnTo>
                  <a:lnTo>
                    <a:pt x="880" y="589"/>
                  </a:lnTo>
                  <a:lnTo>
                    <a:pt x="211" y="25"/>
                  </a:lnTo>
                  <a:cubicBezTo>
                    <a:pt x="189" y="8"/>
                    <a:pt x="163" y="0"/>
                    <a:pt x="1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87"/>
            <p:cNvSpPr/>
            <p:nvPr/>
          </p:nvSpPr>
          <p:spPr>
            <a:xfrm>
              <a:off x="4274800" y="564625"/>
              <a:ext cx="22000" cy="19325"/>
            </a:xfrm>
            <a:custGeom>
              <a:rect b="b" l="l" r="r" t="t"/>
              <a:pathLst>
                <a:path extrusionOk="0" h="773" w="880">
                  <a:moveTo>
                    <a:pt x="134" y="1"/>
                  </a:moveTo>
                  <a:cubicBezTo>
                    <a:pt x="101" y="1"/>
                    <a:pt x="68" y="14"/>
                    <a:pt x="44" y="42"/>
                  </a:cubicBezTo>
                  <a:cubicBezTo>
                    <a:pt x="1" y="93"/>
                    <a:pt x="4" y="166"/>
                    <a:pt x="60" y="209"/>
                  </a:cubicBezTo>
                  <a:lnTo>
                    <a:pt x="731" y="773"/>
                  </a:lnTo>
                  <a:lnTo>
                    <a:pt x="879" y="595"/>
                  </a:lnTo>
                  <a:lnTo>
                    <a:pt x="211" y="26"/>
                  </a:lnTo>
                  <a:cubicBezTo>
                    <a:pt x="188" y="9"/>
                    <a:pt x="161"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87"/>
            <p:cNvSpPr/>
            <p:nvPr/>
          </p:nvSpPr>
          <p:spPr>
            <a:xfrm>
              <a:off x="4254400" y="588975"/>
              <a:ext cx="22075" cy="19375"/>
            </a:xfrm>
            <a:custGeom>
              <a:rect b="b" l="l" r="r" t="t"/>
              <a:pathLst>
                <a:path extrusionOk="0" h="775" w="883">
                  <a:moveTo>
                    <a:pt x="135" y="1"/>
                  </a:moveTo>
                  <a:cubicBezTo>
                    <a:pt x="100" y="1"/>
                    <a:pt x="66" y="16"/>
                    <a:pt x="43" y="44"/>
                  </a:cubicBezTo>
                  <a:cubicBezTo>
                    <a:pt x="1" y="91"/>
                    <a:pt x="4" y="168"/>
                    <a:pt x="55" y="207"/>
                  </a:cubicBezTo>
                  <a:lnTo>
                    <a:pt x="731" y="774"/>
                  </a:lnTo>
                  <a:lnTo>
                    <a:pt x="883" y="595"/>
                  </a:lnTo>
                  <a:lnTo>
                    <a:pt x="210" y="28"/>
                  </a:lnTo>
                  <a:cubicBezTo>
                    <a:pt x="189" y="9"/>
                    <a:pt x="161"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87"/>
            <p:cNvSpPr/>
            <p:nvPr/>
          </p:nvSpPr>
          <p:spPr>
            <a:xfrm>
              <a:off x="4190675" y="588400"/>
              <a:ext cx="41100" cy="31525"/>
            </a:xfrm>
            <a:custGeom>
              <a:rect b="b" l="l" r="r" t="t"/>
              <a:pathLst>
                <a:path extrusionOk="0" h="1261" w="1644">
                  <a:moveTo>
                    <a:pt x="583" y="1253"/>
                  </a:moveTo>
                  <a:cubicBezTo>
                    <a:pt x="0" y="1183"/>
                    <a:pt x="836" y="1"/>
                    <a:pt x="1209" y="234"/>
                  </a:cubicBezTo>
                  <a:cubicBezTo>
                    <a:pt x="1644" y="510"/>
                    <a:pt x="953" y="1163"/>
                    <a:pt x="641" y="1253"/>
                  </a:cubicBezTo>
                  <a:cubicBezTo>
                    <a:pt x="621" y="1260"/>
                    <a:pt x="603" y="1253"/>
                    <a:pt x="583" y="125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87"/>
            <p:cNvSpPr/>
            <p:nvPr/>
          </p:nvSpPr>
          <p:spPr>
            <a:xfrm>
              <a:off x="4220300" y="564500"/>
              <a:ext cx="32100" cy="30925"/>
            </a:xfrm>
            <a:custGeom>
              <a:rect b="b" l="l" r="r" t="t"/>
              <a:pathLst>
                <a:path extrusionOk="0" h="1237" w="1284">
                  <a:moveTo>
                    <a:pt x="463" y="1155"/>
                  </a:moveTo>
                  <a:cubicBezTo>
                    <a:pt x="1" y="1034"/>
                    <a:pt x="645" y="1"/>
                    <a:pt x="1007" y="338"/>
                  </a:cubicBezTo>
                  <a:cubicBezTo>
                    <a:pt x="1283" y="595"/>
                    <a:pt x="782" y="1237"/>
                    <a:pt x="463" y="115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87"/>
            <p:cNvSpPr/>
            <p:nvPr/>
          </p:nvSpPr>
          <p:spPr>
            <a:xfrm>
              <a:off x="4342925" y="407375"/>
              <a:ext cx="32100" cy="30925"/>
            </a:xfrm>
            <a:custGeom>
              <a:rect b="b" l="l" r="r" t="t"/>
              <a:pathLst>
                <a:path extrusionOk="0" h="1237" w="1284">
                  <a:moveTo>
                    <a:pt x="463" y="1155"/>
                  </a:moveTo>
                  <a:cubicBezTo>
                    <a:pt x="0" y="1035"/>
                    <a:pt x="650" y="0"/>
                    <a:pt x="1011" y="339"/>
                  </a:cubicBezTo>
                  <a:cubicBezTo>
                    <a:pt x="1283" y="595"/>
                    <a:pt x="781" y="1236"/>
                    <a:pt x="463" y="115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3" name="Google Shape;3753;p87"/>
          <p:cNvGrpSpPr/>
          <p:nvPr/>
        </p:nvGrpSpPr>
        <p:grpSpPr>
          <a:xfrm>
            <a:off x="1053101" y="3720536"/>
            <a:ext cx="206665" cy="664160"/>
            <a:chOff x="4367025" y="3925450"/>
            <a:chExt cx="140150" cy="450400"/>
          </a:xfrm>
        </p:grpSpPr>
        <p:sp>
          <p:nvSpPr>
            <p:cNvPr id="3754" name="Google Shape;3754;p87"/>
            <p:cNvSpPr/>
            <p:nvPr/>
          </p:nvSpPr>
          <p:spPr>
            <a:xfrm>
              <a:off x="4367025" y="3925450"/>
              <a:ext cx="140150" cy="450400"/>
            </a:xfrm>
            <a:custGeom>
              <a:rect b="b" l="l" r="r" t="t"/>
              <a:pathLst>
                <a:path extrusionOk="0" h="18016" w="5606">
                  <a:moveTo>
                    <a:pt x="3992" y="871"/>
                  </a:moveTo>
                  <a:cubicBezTo>
                    <a:pt x="4361" y="3219"/>
                    <a:pt x="4563" y="5722"/>
                    <a:pt x="4836" y="8244"/>
                  </a:cubicBezTo>
                  <a:cubicBezTo>
                    <a:pt x="4971" y="9488"/>
                    <a:pt x="5131" y="10696"/>
                    <a:pt x="5270" y="11901"/>
                  </a:cubicBezTo>
                  <a:cubicBezTo>
                    <a:pt x="5414" y="13153"/>
                    <a:pt x="5601" y="14389"/>
                    <a:pt x="5605" y="15664"/>
                  </a:cubicBezTo>
                  <a:cubicBezTo>
                    <a:pt x="5605" y="16573"/>
                    <a:pt x="5473" y="17825"/>
                    <a:pt x="4734" y="17941"/>
                  </a:cubicBezTo>
                  <a:cubicBezTo>
                    <a:pt x="4284" y="18015"/>
                    <a:pt x="3887" y="17685"/>
                    <a:pt x="3685" y="17455"/>
                  </a:cubicBezTo>
                  <a:cubicBezTo>
                    <a:pt x="3001" y="16682"/>
                    <a:pt x="2768" y="15197"/>
                    <a:pt x="2558" y="13950"/>
                  </a:cubicBezTo>
                  <a:cubicBezTo>
                    <a:pt x="1893" y="9989"/>
                    <a:pt x="1706" y="5407"/>
                    <a:pt x="1252" y="1357"/>
                  </a:cubicBezTo>
                  <a:cubicBezTo>
                    <a:pt x="1065" y="1368"/>
                    <a:pt x="836" y="1450"/>
                    <a:pt x="587" y="1434"/>
                  </a:cubicBezTo>
                  <a:cubicBezTo>
                    <a:pt x="284" y="1411"/>
                    <a:pt x="0" y="1256"/>
                    <a:pt x="0" y="1073"/>
                  </a:cubicBezTo>
                  <a:cubicBezTo>
                    <a:pt x="0" y="848"/>
                    <a:pt x="424" y="711"/>
                    <a:pt x="766" y="614"/>
                  </a:cubicBezTo>
                  <a:cubicBezTo>
                    <a:pt x="1645" y="362"/>
                    <a:pt x="3005" y="82"/>
                    <a:pt x="3891" y="24"/>
                  </a:cubicBezTo>
                  <a:cubicBezTo>
                    <a:pt x="4256" y="1"/>
                    <a:pt x="4761" y="8"/>
                    <a:pt x="4812" y="257"/>
                  </a:cubicBezTo>
                  <a:cubicBezTo>
                    <a:pt x="4890" y="669"/>
                    <a:pt x="4268" y="731"/>
                    <a:pt x="3992" y="87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87"/>
            <p:cNvSpPr/>
            <p:nvPr/>
          </p:nvSpPr>
          <p:spPr>
            <a:xfrm>
              <a:off x="4422400" y="4110275"/>
              <a:ext cx="75525" cy="249450"/>
            </a:xfrm>
            <a:custGeom>
              <a:rect b="b" l="l" r="r" t="t"/>
              <a:pathLst>
                <a:path extrusionOk="0" h="9978" w="3021">
                  <a:moveTo>
                    <a:pt x="2232" y="1050"/>
                  </a:moveTo>
                  <a:cubicBezTo>
                    <a:pt x="2193" y="700"/>
                    <a:pt x="2158" y="350"/>
                    <a:pt x="2123" y="0"/>
                  </a:cubicBezTo>
                  <a:lnTo>
                    <a:pt x="1" y="233"/>
                  </a:lnTo>
                  <a:cubicBezTo>
                    <a:pt x="153" y="2033"/>
                    <a:pt x="292" y="3560"/>
                    <a:pt x="569" y="5216"/>
                  </a:cubicBezTo>
                  <a:cubicBezTo>
                    <a:pt x="723" y="6130"/>
                    <a:pt x="1120" y="9002"/>
                    <a:pt x="1618" y="9569"/>
                  </a:cubicBezTo>
                  <a:cubicBezTo>
                    <a:pt x="1762" y="9736"/>
                    <a:pt x="2056" y="9978"/>
                    <a:pt x="2383" y="9923"/>
                  </a:cubicBezTo>
                  <a:cubicBezTo>
                    <a:pt x="2919" y="9838"/>
                    <a:pt x="3021" y="8924"/>
                    <a:pt x="3017" y="8259"/>
                  </a:cubicBezTo>
                  <a:cubicBezTo>
                    <a:pt x="3017" y="7330"/>
                    <a:pt x="2655" y="4637"/>
                    <a:pt x="2551" y="3723"/>
                  </a:cubicBezTo>
                  <a:cubicBezTo>
                    <a:pt x="2449" y="2842"/>
                    <a:pt x="2333" y="1959"/>
                    <a:pt x="2232" y="105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87"/>
            <p:cNvSpPr/>
            <p:nvPr/>
          </p:nvSpPr>
          <p:spPr>
            <a:xfrm>
              <a:off x="4446975" y="3993075"/>
              <a:ext cx="22000" cy="65525"/>
            </a:xfrm>
            <a:custGeom>
              <a:rect b="b" l="l" r="r" t="t"/>
              <a:pathLst>
                <a:path extrusionOk="0" h="2621" w="880">
                  <a:moveTo>
                    <a:pt x="433" y="2586"/>
                  </a:moveTo>
                  <a:cubicBezTo>
                    <a:pt x="172" y="2259"/>
                    <a:pt x="87" y="1563"/>
                    <a:pt x="40" y="875"/>
                  </a:cubicBezTo>
                  <a:cubicBezTo>
                    <a:pt x="24" y="580"/>
                    <a:pt x="1" y="102"/>
                    <a:pt x="262" y="55"/>
                  </a:cubicBezTo>
                  <a:cubicBezTo>
                    <a:pt x="576" y="1"/>
                    <a:pt x="689" y="537"/>
                    <a:pt x="728" y="731"/>
                  </a:cubicBezTo>
                  <a:cubicBezTo>
                    <a:pt x="852" y="1341"/>
                    <a:pt x="879" y="2103"/>
                    <a:pt x="775" y="2516"/>
                  </a:cubicBezTo>
                  <a:cubicBezTo>
                    <a:pt x="712" y="2589"/>
                    <a:pt x="542" y="2620"/>
                    <a:pt x="433" y="258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87"/>
            <p:cNvSpPr/>
            <p:nvPr/>
          </p:nvSpPr>
          <p:spPr>
            <a:xfrm>
              <a:off x="4433375" y="3952075"/>
              <a:ext cx="28025" cy="36650"/>
            </a:xfrm>
            <a:custGeom>
              <a:rect b="b" l="l" r="r" t="t"/>
              <a:pathLst>
                <a:path extrusionOk="0" h="1466" w="1121">
                  <a:moveTo>
                    <a:pt x="767" y="1298"/>
                  </a:moveTo>
                  <a:cubicBezTo>
                    <a:pt x="117" y="1465"/>
                    <a:pt x="1" y="0"/>
                    <a:pt x="557" y="20"/>
                  </a:cubicBezTo>
                  <a:cubicBezTo>
                    <a:pt x="801" y="28"/>
                    <a:pt x="1120" y="715"/>
                    <a:pt x="1027" y="1065"/>
                  </a:cubicBezTo>
                  <a:cubicBezTo>
                    <a:pt x="996" y="1194"/>
                    <a:pt x="880" y="1271"/>
                    <a:pt x="767" y="129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58" name="Google Shape;3758;p87"/>
          <p:cNvGrpSpPr/>
          <p:nvPr/>
        </p:nvGrpSpPr>
        <p:grpSpPr>
          <a:xfrm>
            <a:off x="676113" y="3480733"/>
            <a:ext cx="208951" cy="656418"/>
            <a:chOff x="4368475" y="3018675"/>
            <a:chExt cx="141700" cy="445150"/>
          </a:xfrm>
        </p:grpSpPr>
        <p:sp>
          <p:nvSpPr>
            <p:cNvPr id="3759" name="Google Shape;3759;p87"/>
            <p:cNvSpPr/>
            <p:nvPr/>
          </p:nvSpPr>
          <p:spPr>
            <a:xfrm>
              <a:off x="4368475" y="3018675"/>
              <a:ext cx="141700" cy="445150"/>
            </a:xfrm>
            <a:custGeom>
              <a:rect b="b" l="l" r="r" t="t"/>
              <a:pathLst>
                <a:path extrusionOk="0" h="17806" w="5668">
                  <a:moveTo>
                    <a:pt x="4109" y="1229"/>
                  </a:moveTo>
                  <a:cubicBezTo>
                    <a:pt x="4505" y="3731"/>
                    <a:pt x="4793" y="6270"/>
                    <a:pt x="5045" y="9127"/>
                  </a:cubicBezTo>
                  <a:cubicBezTo>
                    <a:pt x="5158" y="10429"/>
                    <a:pt x="5329" y="11723"/>
                    <a:pt x="5372" y="13219"/>
                  </a:cubicBezTo>
                  <a:cubicBezTo>
                    <a:pt x="5403" y="14401"/>
                    <a:pt x="5668" y="16247"/>
                    <a:pt x="5185" y="17187"/>
                  </a:cubicBezTo>
                  <a:cubicBezTo>
                    <a:pt x="5061" y="17429"/>
                    <a:pt x="4789" y="17728"/>
                    <a:pt x="4502" y="17759"/>
                  </a:cubicBezTo>
                  <a:cubicBezTo>
                    <a:pt x="4086" y="17806"/>
                    <a:pt x="3720" y="17463"/>
                    <a:pt x="3549" y="17230"/>
                  </a:cubicBezTo>
                  <a:cubicBezTo>
                    <a:pt x="2950" y="16430"/>
                    <a:pt x="2768" y="14887"/>
                    <a:pt x="2586" y="13685"/>
                  </a:cubicBezTo>
                  <a:cubicBezTo>
                    <a:pt x="1994" y="9760"/>
                    <a:pt x="1738" y="5364"/>
                    <a:pt x="1120" y="1594"/>
                  </a:cubicBezTo>
                  <a:cubicBezTo>
                    <a:pt x="658" y="1606"/>
                    <a:pt x="28" y="1652"/>
                    <a:pt x="16" y="1171"/>
                  </a:cubicBezTo>
                  <a:cubicBezTo>
                    <a:pt x="1" y="696"/>
                    <a:pt x="930" y="525"/>
                    <a:pt x="1567" y="385"/>
                  </a:cubicBezTo>
                  <a:cubicBezTo>
                    <a:pt x="2337" y="215"/>
                    <a:pt x="3075" y="93"/>
                    <a:pt x="3662" y="55"/>
                  </a:cubicBezTo>
                  <a:cubicBezTo>
                    <a:pt x="4311" y="9"/>
                    <a:pt x="5096" y="0"/>
                    <a:pt x="5128" y="475"/>
                  </a:cubicBezTo>
                  <a:cubicBezTo>
                    <a:pt x="5155" y="918"/>
                    <a:pt x="4482" y="1101"/>
                    <a:pt x="4109" y="1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87"/>
            <p:cNvSpPr/>
            <p:nvPr/>
          </p:nvSpPr>
          <p:spPr>
            <a:xfrm>
              <a:off x="4428625" y="3202625"/>
              <a:ext cx="70575" cy="244875"/>
            </a:xfrm>
            <a:custGeom>
              <a:rect b="b" l="l" r="r" t="t"/>
              <a:pathLst>
                <a:path extrusionOk="0" h="9795" w="2823">
                  <a:moveTo>
                    <a:pt x="2204" y="1695"/>
                  </a:moveTo>
                  <a:cubicBezTo>
                    <a:pt x="2153" y="1112"/>
                    <a:pt x="2099" y="548"/>
                    <a:pt x="2041" y="0"/>
                  </a:cubicBezTo>
                  <a:lnTo>
                    <a:pt x="1" y="230"/>
                  </a:lnTo>
                  <a:cubicBezTo>
                    <a:pt x="160" y="1765"/>
                    <a:pt x="315" y="3323"/>
                    <a:pt x="537" y="4788"/>
                  </a:cubicBezTo>
                  <a:cubicBezTo>
                    <a:pt x="657" y="5605"/>
                    <a:pt x="976" y="8862"/>
                    <a:pt x="1384" y="9402"/>
                  </a:cubicBezTo>
                  <a:cubicBezTo>
                    <a:pt x="1501" y="9562"/>
                    <a:pt x="1746" y="9795"/>
                    <a:pt x="2029" y="9759"/>
                  </a:cubicBezTo>
                  <a:cubicBezTo>
                    <a:pt x="2227" y="9741"/>
                    <a:pt x="2410" y="9538"/>
                    <a:pt x="2496" y="9375"/>
                  </a:cubicBezTo>
                  <a:cubicBezTo>
                    <a:pt x="2822" y="8738"/>
                    <a:pt x="2449" y="5274"/>
                    <a:pt x="2426" y="4474"/>
                  </a:cubicBezTo>
                  <a:cubicBezTo>
                    <a:pt x="2399" y="3459"/>
                    <a:pt x="2282" y="2581"/>
                    <a:pt x="2204" y="1695"/>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87"/>
            <p:cNvSpPr/>
            <p:nvPr/>
          </p:nvSpPr>
          <p:spPr>
            <a:xfrm>
              <a:off x="4415025" y="3108350"/>
              <a:ext cx="35475" cy="62325"/>
            </a:xfrm>
            <a:custGeom>
              <a:rect b="b" l="l" r="r" t="t"/>
              <a:pathLst>
                <a:path extrusionOk="0" h="2493" w="1419">
                  <a:moveTo>
                    <a:pt x="245" y="600"/>
                  </a:moveTo>
                  <a:cubicBezTo>
                    <a:pt x="871" y="1"/>
                    <a:pt x="1419" y="2057"/>
                    <a:pt x="805" y="2259"/>
                  </a:cubicBezTo>
                  <a:cubicBezTo>
                    <a:pt x="86" y="2492"/>
                    <a:pt x="1" y="1097"/>
                    <a:pt x="191" y="662"/>
                  </a:cubicBezTo>
                  <a:cubicBezTo>
                    <a:pt x="202" y="634"/>
                    <a:pt x="222" y="619"/>
                    <a:pt x="245" y="60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87"/>
            <p:cNvSpPr/>
            <p:nvPr/>
          </p:nvSpPr>
          <p:spPr>
            <a:xfrm>
              <a:off x="4418625" y="3176775"/>
              <a:ext cx="38000" cy="46550"/>
            </a:xfrm>
            <a:custGeom>
              <a:rect b="b" l="l" r="r" t="t"/>
              <a:pathLst>
                <a:path extrusionOk="0" h="1862" w="1520">
                  <a:moveTo>
                    <a:pt x="397" y="408"/>
                  </a:moveTo>
                  <a:cubicBezTo>
                    <a:pt x="964" y="1"/>
                    <a:pt x="1520" y="1707"/>
                    <a:pt x="801" y="1796"/>
                  </a:cubicBezTo>
                  <a:cubicBezTo>
                    <a:pt x="257" y="1862"/>
                    <a:pt x="0" y="692"/>
                    <a:pt x="397" y="40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6" name="Shape 3766"/>
        <p:cNvGrpSpPr/>
        <p:nvPr/>
      </p:nvGrpSpPr>
      <p:grpSpPr>
        <a:xfrm>
          <a:off x="0" y="0"/>
          <a:ext cx="0" cy="0"/>
          <a:chOff x="0" y="0"/>
          <a:chExt cx="0" cy="0"/>
        </a:xfrm>
      </p:grpSpPr>
      <p:sp>
        <p:nvSpPr>
          <p:cNvPr id="3767" name="Google Shape;3767;p88"/>
          <p:cNvSpPr txBox="1"/>
          <p:nvPr>
            <p:ph idx="6"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1: Chọn các tính năng quan trọng</a:t>
            </a:r>
            <a:endParaRPr/>
          </a:p>
        </p:txBody>
      </p:sp>
      <p:sp>
        <p:nvSpPr>
          <p:cNvPr id="3768" name="Google Shape;3768;p88"/>
          <p:cNvSpPr txBox="1"/>
          <p:nvPr/>
        </p:nvSpPr>
        <p:spPr>
          <a:xfrm>
            <a:off x="563725" y="1560450"/>
            <a:ext cx="3452400" cy="2827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Import thư viện cần thiết</a:t>
            </a:r>
            <a:r>
              <a:rPr lang="en" sz="1100"/>
              <a:t>: </a:t>
            </a:r>
            <a:r>
              <a:rPr lang="en" sz="1100">
                <a:solidFill>
                  <a:srgbClr val="188038"/>
                </a:solidFill>
                <a:latin typeface="Roboto Mono"/>
                <a:ea typeface="Roboto Mono"/>
                <a:cs typeface="Roboto Mono"/>
                <a:sym typeface="Roboto Mono"/>
              </a:rPr>
              <a:t>SelectKBest</a:t>
            </a:r>
            <a:r>
              <a:rPr lang="en" sz="1100"/>
              <a:t> và </a:t>
            </a:r>
            <a:r>
              <a:rPr lang="en" sz="1100">
                <a:solidFill>
                  <a:srgbClr val="188038"/>
                </a:solidFill>
                <a:latin typeface="Roboto Mono"/>
                <a:ea typeface="Roboto Mono"/>
                <a:cs typeface="Roboto Mono"/>
                <a:sym typeface="Roboto Mono"/>
              </a:rPr>
              <a:t>f_classif</a:t>
            </a:r>
            <a:r>
              <a:rPr lang="en" sz="1100"/>
              <a:t> từ </a:t>
            </a:r>
            <a:r>
              <a:rPr lang="en" sz="1100">
                <a:solidFill>
                  <a:srgbClr val="188038"/>
                </a:solidFill>
                <a:latin typeface="Roboto Mono"/>
                <a:ea typeface="Roboto Mono"/>
                <a:cs typeface="Roboto Mono"/>
                <a:sym typeface="Roboto Mono"/>
              </a:rPr>
              <a:t>sklearn.feature_selection</a:t>
            </a:r>
            <a:r>
              <a:rPr lang="en" sz="1100"/>
              <a:t>.</a:t>
            </a:r>
            <a:endParaRPr sz="1100"/>
          </a:p>
          <a:p>
            <a:pPr indent="-298450" lvl="0" marL="457200" rtl="0" algn="l">
              <a:spcBef>
                <a:spcPts val="0"/>
              </a:spcBef>
              <a:spcAft>
                <a:spcPts val="0"/>
              </a:spcAft>
              <a:buSzPts val="1100"/>
              <a:buAutoNum type="arabicPeriod"/>
            </a:pPr>
            <a:r>
              <a:rPr b="1" lang="en" sz="1100"/>
              <a:t>Tách các tính năng (X) và biến mục tiêu (y)</a:t>
            </a:r>
            <a:r>
              <a:rPr lang="en" sz="1100"/>
              <a:t>: </a:t>
            </a:r>
            <a:r>
              <a:rPr lang="en" sz="1100">
                <a:solidFill>
                  <a:srgbClr val="188038"/>
                </a:solidFill>
                <a:latin typeface="Roboto Mono"/>
                <a:ea typeface="Roboto Mono"/>
                <a:cs typeface="Roboto Mono"/>
                <a:sym typeface="Roboto Mono"/>
              </a:rPr>
              <a:t>X</a:t>
            </a:r>
            <a:r>
              <a:rPr lang="en" sz="1100"/>
              <a:t> chứa các cột dữ liệu, còn </a:t>
            </a:r>
            <a:r>
              <a:rPr lang="en" sz="1100">
                <a:solidFill>
                  <a:srgbClr val="188038"/>
                </a:solidFill>
                <a:latin typeface="Roboto Mono"/>
                <a:ea typeface="Roboto Mono"/>
                <a:cs typeface="Roboto Mono"/>
                <a:sym typeface="Roboto Mono"/>
              </a:rPr>
              <a:t>y</a:t>
            </a:r>
            <a:r>
              <a:rPr lang="en" sz="1100"/>
              <a:t> chứa cột </a:t>
            </a:r>
            <a:r>
              <a:rPr lang="en" sz="1100">
                <a:solidFill>
                  <a:srgbClr val="188038"/>
                </a:solidFill>
                <a:latin typeface="Roboto Mono"/>
                <a:ea typeface="Roboto Mono"/>
                <a:cs typeface="Roboto Mono"/>
                <a:sym typeface="Roboto Mono"/>
              </a:rPr>
              <a:t>Level</a:t>
            </a:r>
            <a:r>
              <a:rPr lang="en" sz="1100"/>
              <a:t>.</a:t>
            </a:r>
            <a:endParaRPr sz="1100"/>
          </a:p>
          <a:p>
            <a:pPr indent="-298450" lvl="0" marL="457200" rtl="0" algn="l">
              <a:spcBef>
                <a:spcPts val="0"/>
              </a:spcBef>
              <a:spcAft>
                <a:spcPts val="0"/>
              </a:spcAft>
              <a:buSzPts val="1100"/>
              <a:buAutoNum type="arabicPeriod"/>
            </a:pPr>
            <a:r>
              <a:rPr b="1" lang="en" sz="1100"/>
              <a:t>Chọn các tính năng quan trọng với </a:t>
            </a:r>
            <a:r>
              <a:rPr b="1" lang="en" sz="1100">
                <a:solidFill>
                  <a:srgbClr val="188038"/>
                </a:solidFill>
                <a:latin typeface="Roboto Mono"/>
                <a:ea typeface="Roboto Mono"/>
                <a:cs typeface="Roboto Mono"/>
                <a:sym typeface="Roboto Mono"/>
              </a:rPr>
              <a:t>SelectKBest</a:t>
            </a:r>
            <a:r>
              <a:rPr lang="en" sz="1100"/>
              <a:t>: Sử dụng </a:t>
            </a:r>
            <a:r>
              <a:rPr lang="en" sz="1100">
                <a:solidFill>
                  <a:srgbClr val="188038"/>
                </a:solidFill>
                <a:latin typeface="Roboto Mono"/>
                <a:ea typeface="Roboto Mono"/>
                <a:cs typeface="Roboto Mono"/>
                <a:sym typeface="Roboto Mono"/>
              </a:rPr>
              <a:t>f_classif</a:t>
            </a:r>
            <a:r>
              <a:rPr lang="en" sz="1100"/>
              <a:t> làm hàm tính điểm, chọn tất cả các tính năng.</a:t>
            </a:r>
            <a:endParaRPr sz="1100"/>
          </a:p>
          <a:p>
            <a:pPr indent="-298450" lvl="0" marL="457200" rtl="0" algn="l">
              <a:spcBef>
                <a:spcPts val="0"/>
              </a:spcBef>
              <a:spcAft>
                <a:spcPts val="0"/>
              </a:spcAft>
              <a:buSzPts val="1100"/>
              <a:buAutoNum type="arabicPeriod"/>
            </a:pPr>
            <a:r>
              <a:rPr b="1" lang="en" sz="1100"/>
              <a:t>Tạo DataFrame để trực quan hóa</a:t>
            </a:r>
            <a:r>
              <a:rPr lang="en" sz="1100"/>
              <a:t>: Kết hợp điểm số của các tính năng với tên của chúng.</a:t>
            </a:r>
            <a:endParaRPr sz="1100"/>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p:txBody>
      </p:sp>
      <p:pic>
        <p:nvPicPr>
          <p:cNvPr id="3769" name="Google Shape;3769;p88"/>
          <p:cNvPicPr preferRelativeResize="0"/>
          <p:nvPr/>
        </p:nvPicPr>
        <p:blipFill>
          <a:blip r:embed="rId3">
            <a:alphaModFix/>
          </a:blip>
          <a:stretch>
            <a:fillRect/>
          </a:stretch>
        </p:blipFill>
        <p:spPr>
          <a:xfrm>
            <a:off x="4016125" y="1403525"/>
            <a:ext cx="4574775" cy="2583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3" name="Shape 3773"/>
        <p:cNvGrpSpPr/>
        <p:nvPr/>
      </p:nvGrpSpPr>
      <p:grpSpPr>
        <a:xfrm>
          <a:off x="0" y="0"/>
          <a:ext cx="0" cy="0"/>
          <a:chOff x="0" y="0"/>
          <a:chExt cx="0" cy="0"/>
        </a:xfrm>
      </p:grpSpPr>
      <p:sp>
        <p:nvSpPr>
          <p:cNvPr id="3774" name="Google Shape;3774;p89"/>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2: Trực quan hóa các điểm trên các biến</a:t>
            </a:r>
            <a:endParaRPr/>
          </a:p>
        </p:txBody>
      </p:sp>
      <p:sp>
        <p:nvSpPr>
          <p:cNvPr id="3775" name="Google Shape;3775;p89"/>
          <p:cNvSpPr txBox="1"/>
          <p:nvPr/>
        </p:nvSpPr>
        <p:spPr>
          <a:xfrm>
            <a:off x="1302925" y="3453000"/>
            <a:ext cx="3940500" cy="294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Open Sans"/>
              <a:buAutoNum type="arabicPeriod"/>
            </a:pPr>
            <a:r>
              <a:rPr b="1" lang="en" sz="1100"/>
              <a:t>Import thư viện cần thiết</a:t>
            </a:r>
            <a:r>
              <a:rPr lang="en" sz="1100"/>
              <a:t>: </a:t>
            </a:r>
            <a:r>
              <a:rPr lang="en" sz="1100">
                <a:solidFill>
                  <a:srgbClr val="188038"/>
                </a:solidFill>
                <a:latin typeface="Roboto Mono"/>
                <a:ea typeface="Roboto Mono"/>
                <a:cs typeface="Roboto Mono"/>
                <a:sym typeface="Roboto Mono"/>
              </a:rPr>
              <a:t>matplotlib.pyplot</a:t>
            </a:r>
            <a:r>
              <a:rPr lang="en" sz="1100"/>
              <a:t> và </a:t>
            </a:r>
            <a:r>
              <a:rPr lang="en" sz="1100">
                <a:solidFill>
                  <a:srgbClr val="188038"/>
                </a:solidFill>
                <a:latin typeface="Roboto Mono"/>
                <a:ea typeface="Roboto Mono"/>
                <a:cs typeface="Roboto Mono"/>
                <a:sym typeface="Roboto Mono"/>
              </a:rPr>
              <a:t>seaborn</a:t>
            </a:r>
            <a:r>
              <a:rPr lang="en" sz="1100"/>
              <a:t>.</a:t>
            </a:r>
            <a:endParaRPr sz="1100"/>
          </a:p>
          <a:p>
            <a:pPr indent="-317500" lvl="0" marL="457200" rtl="0" algn="l">
              <a:spcBef>
                <a:spcPts val="0"/>
              </a:spcBef>
              <a:spcAft>
                <a:spcPts val="0"/>
              </a:spcAft>
              <a:buClr>
                <a:schemeClr val="dk2"/>
              </a:buClr>
              <a:buSzPts val="1400"/>
              <a:buFont typeface="Open Sans"/>
              <a:buAutoNum type="arabicPeriod"/>
            </a:pPr>
            <a:r>
              <a:rPr b="1" lang="en" sz="1100"/>
              <a:t>Vẽ biểu đồ</a:t>
            </a:r>
            <a:r>
              <a:rPr lang="en" sz="1100"/>
              <a:t>: Sử dụng </a:t>
            </a:r>
            <a:r>
              <a:rPr lang="en" sz="1100">
                <a:solidFill>
                  <a:srgbClr val="188038"/>
                </a:solidFill>
                <a:latin typeface="Roboto Mono"/>
                <a:ea typeface="Roboto Mono"/>
                <a:cs typeface="Roboto Mono"/>
                <a:sym typeface="Roboto Mono"/>
              </a:rPr>
              <a:t>sns.barplot</a:t>
            </a:r>
            <a:r>
              <a:rPr lang="en" sz="1100"/>
              <a:t> để vẽ biểu đồ thanh, thể hiện điểm số của các biến.</a:t>
            </a:r>
            <a:endParaRPr sz="1100"/>
          </a:p>
          <a:p>
            <a:pPr indent="0" lvl="0" marL="457200" rtl="0" algn="l">
              <a:spcBef>
                <a:spcPts val="0"/>
              </a:spcBef>
              <a:spcAft>
                <a:spcPts val="0"/>
              </a:spcAft>
              <a:buNone/>
            </a:pPr>
            <a:r>
              <a:t/>
            </a:r>
            <a:endParaRPr b="1" sz="1100"/>
          </a:p>
        </p:txBody>
      </p:sp>
      <p:pic>
        <p:nvPicPr>
          <p:cNvPr id="3776" name="Google Shape;3776;p89"/>
          <p:cNvPicPr preferRelativeResize="0"/>
          <p:nvPr/>
        </p:nvPicPr>
        <p:blipFill>
          <a:blip r:embed="rId3">
            <a:alphaModFix/>
          </a:blip>
          <a:stretch>
            <a:fillRect/>
          </a:stretch>
        </p:blipFill>
        <p:spPr>
          <a:xfrm>
            <a:off x="1302925" y="1347963"/>
            <a:ext cx="6105525" cy="2105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0" name="Shape 3780"/>
        <p:cNvGrpSpPr/>
        <p:nvPr/>
      </p:nvGrpSpPr>
      <p:grpSpPr>
        <a:xfrm>
          <a:off x="0" y="0"/>
          <a:ext cx="0" cy="0"/>
          <a:chOff x="0" y="0"/>
          <a:chExt cx="0" cy="0"/>
        </a:xfrm>
      </p:grpSpPr>
      <p:sp>
        <p:nvSpPr>
          <p:cNvPr id="3781" name="Google Shape;3781;p90"/>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2: Trực quan hóa các điểm số tính năng</a:t>
            </a:r>
            <a:endParaRPr/>
          </a:p>
        </p:txBody>
      </p:sp>
      <p:sp>
        <p:nvSpPr>
          <p:cNvPr id="3782" name="Google Shape;3782;p90"/>
          <p:cNvSpPr txBox="1"/>
          <p:nvPr/>
        </p:nvSpPr>
        <p:spPr>
          <a:xfrm>
            <a:off x="842875" y="3401750"/>
            <a:ext cx="7671600" cy="2946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Chọn các tính năng có điểm số cao</a:t>
            </a:r>
            <a:r>
              <a:rPr lang="en" sz="1100"/>
              <a:t>: Chọn các tính năng có điểm số &gt;= 200.</a:t>
            </a:r>
            <a:endParaRPr sz="1100"/>
          </a:p>
          <a:p>
            <a:pPr indent="-298450" lvl="0" marL="457200" rtl="0" algn="l">
              <a:spcBef>
                <a:spcPts val="0"/>
              </a:spcBef>
              <a:spcAft>
                <a:spcPts val="0"/>
              </a:spcAft>
              <a:buSzPts val="1100"/>
              <a:buAutoNum type="arabicPeriod"/>
            </a:pPr>
            <a:r>
              <a:rPr b="1" lang="en" sz="1100"/>
              <a:t>Mã hóa biến mục tiêu</a:t>
            </a:r>
            <a:r>
              <a:rPr lang="en" sz="1100"/>
              <a:t>: Sử dụng </a:t>
            </a:r>
            <a:r>
              <a:rPr lang="en" sz="1100">
                <a:solidFill>
                  <a:srgbClr val="188038"/>
                </a:solidFill>
                <a:latin typeface="Roboto Mono"/>
                <a:ea typeface="Roboto Mono"/>
                <a:cs typeface="Roboto Mono"/>
                <a:sym typeface="Roboto Mono"/>
              </a:rPr>
              <a:t>LabelEncoder</a:t>
            </a:r>
            <a:r>
              <a:rPr lang="en" sz="1100"/>
              <a:t> để mã hóa biến mục tiêu </a:t>
            </a:r>
            <a:r>
              <a:rPr lang="en" sz="1100">
                <a:solidFill>
                  <a:srgbClr val="188038"/>
                </a:solidFill>
                <a:latin typeface="Roboto Mono"/>
                <a:ea typeface="Roboto Mono"/>
                <a:cs typeface="Roboto Mono"/>
                <a:sym typeface="Roboto Mono"/>
              </a:rPr>
              <a:t>y</a:t>
            </a:r>
            <a:r>
              <a:rPr lang="en" sz="1100"/>
              <a:t>.</a:t>
            </a:r>
            <a:endParaRPr sz="1100"/>
          </a:p>
          <a:p>
            <a:pPr indent="-298450" lvl="0" marL="457200" rtl="0" algn="l">
              <a:spcBef>
                <a:spcPts val="0"/>
              </a:spcBef>
              <a:spcAft>
                <a:spcPts val="0"/>
              </a:spcAft>
              <a:buSzPts val="1100"/>
              <a:buAutoNum type="arabicPeriod"/>
            </a:pPr>
            <a:r>
              <a:rPr b="1" lang="en" sz="1100"/>
              <a:t>Chuẩn hóa các tính năng</a:t>
            </a:r>
            <a:r>
              <a:rPr lang="en" sz="1100"/>
              <a:t>: Sử dụng </a:t>
            </a:r>
            <a:r>
              <a:rPr lang="en" sz="1100">
                <a:solidFill>
                  <a:srgbClr val="188038"/>
                </a:solidFill>
                <a:latin typeface="Roboto Mono"/>
                <a:ea typeface="Roboto Mono"/>
                <a:cs typeface="Roboto Mono"/>
                <a:sym typeface="Roboto Mono"/>
              </a:rPr>
              <a:t>StandardScaler</a:t>
            </a:r>
            <a:r>
              <a:rPr lang="en" sz="1100"/>
              <a:t> để chuẩn hóa dữ liệu.</a:t>
            </a:r>
            <a:endParaRPr sz="1100"/>
          </a:p>
          <a:p>
            <a:pPr indent="-298450" lvl="0" marL="457200" rtl="0" algn="l">
              <a:spcBef>
                <a:spcPts val="0"/>
              </a:spcBef>
              <a:spcAft>
                <a:spcPts val="0"/>
              </a:spcAft>
              <a:buSzPts val="1100"/>
              <a:buAutoNum type="arabicPeriod"/>
            </a:pPr>
            <a:r>
              <a:rPr b="1" lang="en" sz="1100"/>
              <a:t>Chia dữ liệu thành tập huấn luyện và kiểm tra</a:t>
            </a:r>
            <a:r>
              <a:rPr lang="en" sz="1100"/>
              <a:t>: Sử dụng </a:t>
            </a:r>
            <a:r>
              <a:rPr lang="en" sz="1100">
                <a:solidFill>
                  <a:srgbClr val="188038"/>
                </a:solidFill>
                <a:latin typeface="Roboto Mono"/>
                <a:ea typeface="Roboto Mono"/>
                <a:cs typeface="Roboto Mono"/>
                <a:sym typeface="Roboto Mono"/>
              </a:rPr>
              <a:t>train_test_split</a:t>
            </a:r>
            <a:r>
              <a:rPr lang="en" sz="1100"/>
              <a:t>.</a:t>
            </a:r>
            <a:endParaRPr sz="1100"/>
          </a:p>
          <a:p>
            <a:pPr indent="-317500" lvl="0" marL="457200" rtl="0" algn="l">
              <a:spcBef>
                <a:spcPts val="0"/>
              </a:spcBef>
              <a:spcAft>
                <a:spcPts val="0"/>
              </a:spcAft>
              <a:buClr>
                <a:schemeClr val="dk2"/>
              </a:buClr>
              <a:buSzPts val="1400"/>
              <a:buFont typeface="Open Sans"/>
              <a:buAutoNum type="arabicPeriod"/>
            </a:pPr>
            <a:r>
              <a:t/>
            </a:r>
            <a:endParaRPr>
              <a:solidFill>
                <a:schemeClr val="dk2"/>
              </a:solidFill>
              <a:latin typeface="Open Sans"/>
              <a:ea typeface="Open Sans"/>
              <a:cs typeface="Open Sans"/>
              <a:sym typeface="Open Sans"/>
            </a:endParaRPr>
          </a:p>
        </p:txBody>
      </p:sp>
      <p:pic>
        <p:nvPicPr>
          <p:cNvPr id="3783" name="Google Shape;3783;p90"/>
          <p:cNvPicPr preferRelativeResize="0"/>
          <p:nvPr/>
        </p:nvPicPr>
        <p:blipFill rotWithShape="1">
          <a:blip r:embed="rId3">
            <a:alphaModFix/>
          </a:blip>
          <a:srcRect b="0" l="0" r="5195" t="0"/>
          <a:stretch/>
        </p:blipFill>
        <p:spPr>
          <a:xfrm>
            <a:off x="446925" y="1366625"/>
            <a:ext cx="8311101" cy="1742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7" name="Shape 3787"/>
        <p:cNvGrpSpPr/>
        <p:nvPr/>
      </p:nvGrpSpPr>
      <p:grpSpPr>
        <a:xfrm>
          <a:off x="0" y="0"/>
          <a:ext cx="0" cy="0"/>
          <a:chOff x="0" y="0"/>
          <a:chExt cx="0" cy="0"/>
        </a:xfrm>
      </p:grpSpPr>
      <p:sp>
        <p:nvSpPr>
          <p:cNvPr id="3788" name="Google Shape;3788;p91"/>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1100">
                <a:solidFill>
                  <a:srgbClr val="000000"/>
                </a:solidFill>
                <a:latin typeface="Arial"/>
                <a:ea typeface="Arial"/>
                <a:cs typeface="Arial"/>
                <a:sym typeface="Arial"/>
              </a:rPr>
              <a:t>Chọn các biến có điểm số cao </a:t>
            </a:r>
            <a:r>
              <a:rPr lang="en" sz="1100">
                <a:solidFill>
                  <a:srgbClr val="000000"/>
                </a:solidFill>
                <a:latin typeface="Arial"/>
                <a:ea typeface="Arial"/>
                <a:cs typeface="Arial"/>
                <a:sym typeface="Arial"/>
              </a:rPr>
              <a:t>&gt;= 200</a:t>
            </a:r>
            <a:r>
              <a:rPr lang="en" sz="1100">
                <a:solidFill>
                  <a:srgbClr val="000000"/>
                </a:solidFill>
                <a:latin typeface="Arial"/>
                <a:ea typeface="Arial"/>
                <a:cs typeface="Arial"/>
                <a:sym typeface="Arial"/>
              </a:rPr>
              <a:t>:</a:t>
            </a:r>
            <a:endParaRPr/>
          </a:p>
        </p:txBody>
      </p:sp>
      <p:pic>
        <p:nvPicPr>
          <p:cNvPr id="3789" name="Google Shape;3789;p91"/>
          <p:cNvPicPr preferRelativeResize="0"/>
          <p:nvPr/>
        </p:nvPicPr>
        <p:blipFill>
          <a:blip r:embed="rId3">
            <a:alphaModFix/>
          </a:blip>
          <a:stretch>
            <a:fillRect/>
          </a:stretch>
        </p:blipFill>
        <p:spPr>
          <a:xfrm>
            <a:off x="2180875" y="1017600"/>
            <a:ext cx="4310999" cy="3448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3" name="Shape 3793"/>
        <p:cNvGrpSpPr/>
        <p:nvPr/>
      </p:nvGrpSpPr>
      <p:grpSpPr>
        <a:xfrm>
          <a:off x="0" y="0"/>
          <a:ext cx="0" cy="0"/>
          <a:chOff x="0" y="0"/>
          <a:chExt cx="0" cy="0"/>
        </a:xfrm>
      </p:grpSpPr>
      <p:sp>
        <p:nvSpPr>
          <p:cNvPr id="3794" name="Google Shape;3794;p92"/>
          <p:cNvSpPr txBox="1"/>
          <p:nvPr>
            <p:ph idx="8"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900"/>
              <a:t>Bước 3: Lựa chọn các biến có điểm số cao và chuẩn bị dữ liệu</a:t>
            </a:r>
            <a:endParaRPr sz="2900"/>
          </a:p>
        </p:txBody>
      </p:sp>
      <p:sp>
        <p:nvSpPr>
          <p:cNvPr id="3795" name="Google Shape;3795;p92"/>
          <p:cNvSpPr txBox="1"/>
          <p:nvPr/>
        </p:nvSpPr>
        <p:spPr>
          <a:xfrm>
            <a:off x="441750" y="1517650"/>
            <a:ext cx="3940500" cy="2946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t>Chọn các biến có điểm số cao</a:t>
            </a:r>
            <a:r>
              <a:rPr lang="en" sz="1100"/>
              <a:t>: Chọn các tính năng có điểm số &gt;= 200.</a:t>
            </a:r>
            <a:br>
              <a:rPr lang="en" sz="1100"/>
            </a:br>
            <a:endParaRPr sz="1100"/>
          </a:p>
          <a:p>
            <a:pPr indent="-298450" lvl="0" marL="457200" rtl="0" algn="l">
              <a:spcBef>
                <a:spcPts val="0"/>
              </a:spcBef>
              <a:spcAft>
                <a:spcPts val="0"/>
              </a:spcAft>
              <a:buSzPts val="1100"/>
              <a:buAutoNum type="arabicPeriod"/>
            </a:pPr>
            <a:r>
              <a:rPr b="1" lang="en" sz="1100"/>
              <a:t>Mã hóa biến mục tiêu</a:t>
            </a:r>
            <a:r>
              <a:rPr lang="en" sz="1100"/>
              <a:t>: Sử dụng </a:t>
            </a:r>
            <a:r>
              <a:rPr lang="en" sz="1100">
                <a:solidFill>
                  <a:srgbClr val="188038"/>
                </a:solidFill>
                <a:latin typeface="Roboto Mono"/>
                <a:ea typeface="Roboto Mono"/>
                <a:cs typeface="Roboto Mono"/>
                <a:sym typeface="Roboto Mono"/>
              </a:rPr>
              <a:t>LabelEncoder</a:t>
            </a:r>
            <a:r>
              <a:rPr lang="en" sz="1100"/>
              <a:t> để mã hóa biến mục tiêu </a:t>
            </a:r>
            <a:r>
              <a:rPr lang="en" sz="1100">
                <a:solidFill>
                  <a:srgbClr val="188038"/>
                </a:solidFill>
                <a:latin typeface="Roboto Mono"/>
                <a:ea typeface="Roboto Mono"/>
                <a:cs typeface="Roboto Mono"/>
                <a:sym typeface="Roboto Mono"/>
              </a:rPr>
              <a:t>y</a:t>
            </a:r>
            <a:r>
              <a:rPr lang="en" sz="1100"/>
              <a:t>.</a:t>
            </a:r>
            <a:br>
              <a:rPr lang="en" sz="1100"/>
            </a:br>
            <a:endParaRPr sz="1100"/>
          </a:p>
          <a:p>
            <a:pPr indent="-298450" lvl="0" marL="457200" rtl="0" algn="l">
              <a:spcBef>
                <a:spcPts val="0"/>
              </a:spcBef>
              <a:spcAft>
                <a:spcPts val="0"/>
              </a:spcAft>
              <a:buSzPts val="1100"/>
              <a:buAutoNum type="arabicPeriod"/>
            </a:pPr>
            <a:r>
              <a:rPr b="1" lang="en" sz="1100"/>
              <a:t>Chuẩn hóa các biến</a:t>
            </a:r>
            <a:r>
              <a:rPr lang="en" sz="1100"/>
              <a:t>: Sử dụng </a:t>
            </a:r>
            <a:r>
              <a:rPr lang="en" sz="1100">
                <a:solidFill>
                  <a:srgbClr val="188038"/>
                </a:solidFill>
                <a:latin typeface="Roboto Mono"/>
                <a:ea typeface="Roboto Mono"/>
                <a:cs typeface="Roboto Mono"/>
                <a:sym typeface="Roboto Mono"/>
              </a:rPr>
              <a:t>StandardScaler</a:t>
            </a:r>
            <a:r>
              <a:rPr lang="en" sz="1100"/>
              <a:t> để chuẩn hóa dữ liệu.</a:t>
            </a:r>
            <a:br>
              <a:rPr lang="en" sz="1100"/>
            </a:br>
            <a:endParaRPr sz="1100"/>
          </a:p>
          <a:p>
            <a:pPr indent="-298450" lvl="0" marL="457200" rtl="0" algn="l">
              <a:spcBef>
                <a:spcPts val="0"/>
              </a:spcBef>
              <a:spcAft>
                <a:spcPts val="0"/>
              </a:spcAft>
              <a:buSzPts val="1100"/>
              <a:buAutoNum type="arabicPeriod"/>
            </a:pPr>
            <a:r>
              <a:rPr b="1" lang="en" sz="1100"/>
              <a:t>Chia dữ liệu thành tập huấn luyện và kiểm tra</a:t>
            </a:r>
            <a:r>
              <a:rPr lang="en" sz="1100"/>
              <a:t>: Sử dụng </a:t>
            </a:r>
            <a:r>
              <a:rPr lang="en" sz="1100">
                <a:solidFill>
                  <a:srgbClr val="188038"/>
                </a:solidFill>
                <a:latin typeface="Roboto Mono"/>
                <a:ea typeface="Roboto Mono"/>
                <a:cs typeface="Roboto Mono"/>
                <a:sym typeface="Roboto Mono"/>
              </a:rPr>
              <a:t>train_test_split</a:t>
            </a:r>
            <a:r>
              <a:rPr lang="en" sz="1100"/>
              <a:t>.</a:t>
            </a:r>
            <a:endParaRPr sz="1100"/>
          </a:p>
          <a:p>
            <a:pPr indent="0" lvl="0" marL="457200" rtl="0" algn="l">
              <a:spcBef>
                <a:spcPts val="0"/>
              </a:spcBef>
              <a:spcAft>
                <a:spcPts val="0"/>
              </a:spcAft>
              <a:buNone/>
            </a:pPr>
            <a:r>
              <a:t/>
            </a:r>
            <a:endParaRPr>
              <a:solidFill>
                <a:schemeClr val="dk2"/>
              </a:solidFill>
              <a:latin typeface="Open Sans"/>
              <a:ea typeface="Open Sans"/>
              <a:cs typeface="Open Sans"/>
              <a:sym typeface="Open Sans"/>
            </a:endParaRPr>
          </a:p>
        </p:txBody>
      </p:sp>
      <p:pic>
        <p:nvPicPr>
          <p:cNvPr id="3796" name="Google Shape;3796;p92"/>
          <p:cNvPicPr preferRelativeResize="0"/>
          <p:nvPr/>
        </p:nvPicPr>
        <p:blipFill>
          <a:blip r:embed="rId3">
            <a:alphaModFix/>
          </a:blip>
          <a:stretch>
            <a:fillRect/>
          </a:stretch>
        </p:blipFill>
        <p:spPr>
          <a:xfrm>
            <a:off x="4382250" y="1277100"/>
            <a:ext cx="4323924" cy="332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4" name="Shape 2934"/>
        <p:cNvGrpSpPr/>
        <p:nvPr/>
      </p:nvGrpSpPr>
      <p:grpSpPr>
        <a:xfrm>
          <a:off x="0" y="0"/>
          <a:ext cx="0" cy="0"/>
          <a:chOff x="0" y="0"/>
          <a:chExt cx="0" cy="0"/>
        </a:xfrm>
      </p:grpSpPr>
      <p:sp>
        <p:nvSpPr>
          <p:cNvPr id="2935" name="Google Shape;2935;p57"/>
          <p:cNvSpPr/>
          <p:nvPr/>
        </p:nvSpPr>
        <p:spPr>
          <a:xfrm>
            <a:off x="4914338" y="12670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57"/>
          <p:cNvSpPr/>
          <p:nvPr/>
        </p:nvSpPr>
        <p:spPr>
          <a:xfrm>
            <a:off x="1110838" y="12670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57"/>
          <p:cNvSpPr txBox="1"/>
          <p:nvPr>
            <p:ph type="title"/>
          </p:nvPr>
        </p:nvSpPr>
        <p:spPr>
          <a:xfrm>
            <a:off x="2013848" y="1454125"/>
            <a:ext cx="227339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Khám phá dữ liệu</a:t>
            </a:r>
            <a:endParaRPr/>
          </a:p>
        </p:txBody>
      </p:sp>
      <p:sp>
        <p:nvSpPr>
          <p:cNvPr id="2938" name="Google Shape;2938;p57"/>
          <p:cNvSpPr txBox="1"/>
          <p:nvPr>
            <p:ph idx="2" type="title"/>
          </p:nvPr>
        </p:nvSpPr>
        <p:spPr>
          <a:xfrm>
            <a:off x="1053238" y="13615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2939" name="Google Shape;2939;p57"/>
          <p:cNvSpPr txBox="1"/>
          <p:nvPr>
            <p:ph idx="3" type="title"/>
          </p:nvPr>
        </p:nvSpPr>
        <p:spPr>
          <a:xfrm>
            <a:off x="5754350" y="14541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Thống kê và mô tả</a:t>
            </a:r>
            <a:endParaRPr/>
          </a:p>
        </p:txBody>
      </p:sp>
      <p:sp>
        <p:nvSpPr>
          <p:cNvPr id="2940" name="Google Shape;2940;p57"/>
          <p:cNvSpPr txBox="1"/>
          <p:nvPr>
            <p:ph idx="4" type="title"/>
          </p:nvPr>
        </p:nvSpPr>
        <p:spPr>
          <a:xfrm>
            <a:off x="4856738" y="13615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2941" name="Google Shape;2941;p57"/>
          <p:cNvSpPr/>
          <p:nvPr/>
        </p:nvSpPr>
        <p:spPr>
          <a:xfrm>
            <a:off x="4914338" y="24584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57"/>
          <p:cNvSpPr/>
          <p:nvPr/>
        </p:nvSpPr>
        <p:spPr>
          <a:xfrm>
            <a:off x="1110838" y="24584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57"/>
          <p:cNvSpPr txBox="1"/>
          <p:nvPr>
            <p:ph idx="6" type="title"/>
          </p:nvPr>
        </p:nvSpPr>
        <p:spPr>
          <a:xfrm>
            <a:off x="1950838" y="26455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Phân tích</a:t>
            </a:r>
            <a:endParaRPr/>
          </a:p>
        </p:txBody>
      </p:sp>
      <p:sp>
        <p:nvSpPr>
          <p:cNvPr id="2944" name="Google Shape;2944;p57"/>
          <p:cNvSpPr txBox="1"/>
          <p:nvPr>
            <p:ph idx="7" type="title"/>
          </p:nvPr>
        </p:nvSpPr>
        <p:spPr>
          <a:xfrm>
            <a:off x="1053238" y="25529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2945" name="Google Shape;2945;p57"/>
          <p:cNvSpPr txBox="1"/>
          <p:nvPr>
            <p:ph idx="9" type="title"/>
          </p:nvPr>
        </p:nvSpPr>
        <p:spPr>
          <a:xfrm>
            <a:off x="5754350" y="2645525"/>
            <a:ext cx="2336400" cy="40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Áp dụng mô hình máy học</a:t>
            </a:r>
            <a:endParaRPr/>
          </a:p>
        </p:txBody>
      </p:sp>
      <p:sp>
        <p:nvSpPr>
          <p:cNvPr id="2946" name="Google Shape;2946;p57"/>
          <p:cNvSpPr txBox="1"/>
          <p:nvPr>
            <p:ph idx="13" type="title"/>
          </p:nvPr>
        </p:nvSpPr>
        <p:spPr>
          <a:xfrm>
            <a:off x="4856738" y="25529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2947" name="Google Shape;2947;p57"/>
          <p:cNvSpPr/>
          <p:nvPr/>
        </p:nvSpPr>
        <p:spPr>
          <a:xfrm>
            <a:off x="3080063" y="3744375"/>
            <a:ext cx="782400" cy="7824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57"/>
          <p:cNvSpPr txBox="1"/>
          <p:nvPr>
            <p:ph idx="15" type="title"/>
          </p:nvPr>
        </p:nvSpPr>
        <p:spPr>
          <a:xfrm>
            <a:off x="720000" y="540000"/>
            <a:ext cx="5034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CẤU TRÚC</a:t>
            </a:r>
            <a:endParaRPr/>
          </a:p>
        </p:txBody>
      </p:sp>
      <p:sp>
        <p:nvSpPr>
          <p:cNvPr id="2949" name="Google Shape;2949;p57"/>
          <p:cNvSpPr txBox="1"/>
          <p:nvPr>
            <p:ph idx="19" type="title"/>
          </p:nvPr>
        </p:nvSpPr>
        <p:spPr>
          <a:xfrm>
            <a:off x="3980368" y="3931948"/>
            <a:ext cx="23364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3500"/>
              <a:buFont typeface="Arial"/>
              <a:buNone/>
            </a:pPr>
            <a:r>
              <a:rPr lang="en"/>
              <a:t>Tổng kết và đề xuất</a:t>
            </a:r>
            <a:endParaRPr/>
          </a:p>
        </p:txBody>
      </p:sp>
      <p:sp>
        <p:nvSpPr>
          <p:cNvPr id="2950" name="Google Shape;2950;p57"/>
          <p:cNvSpPr txBox="1"/>
          <p:nvPr>
            <p:ph idx="20" type="title"/>
          </p:nvPr>
        </p:nvSpPr>
        <p:spPr>
          <a:xfrm>
            <a:off x="3022625" y="3838875"/>
            <a:ext cx="897600" cy="593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6"/>
                                        </p:tgtEl>
                                        <p:attrNameLst>
                                          <p:attrName>style.visibility</p:attrName>
                                        </p:attrNameLst>
                                      </p:cBhvr>
                                      <p:to>
                                        <p:strVal val="visible"/>
                                      </p:to>
                                    </p:set>
                                    <p:animEffect filter="fade" transition="in">
                                      <p:cBhvr>
                                        <p:cTn dur="1000"/>
                                        <p:tgtEl>
                                          <p:spTgt spid="2936"/>
                                        </p:tgtEl>
                                      </p:cBhvr>
                                    </p:animEffect>
                                  </p:childTnLst>
                                </p:cTn>
                              </p:par>
                              <p:par>
                                <p:cTn fill="hold" nodeType="withEffect" presetClass="entr" presetID="10" presetSubtype="0">
                                  <p:stCondLst>
                                    <p:cond delay="0"/>
                                  </p:stCondLst>
                                  <p:childTnLst>
                                    <p:set>
                                      <p:cBhvr>
                                        <p:cTn dur="1" fill="hold">
                                          <p:stCondLst>
                                            <p:cond delay="0"/>
                                          </p:stCondLst>
                                        </p:cTn>
                                        <p:tgtEl>
                                          <p:spTgt spid="2937"/>
                                        </p:tgtEl>
                                        <p:attrNameLst>
                                          <p:attrName>style.visibility</p:attrName>
                                        </p:attrNameLst>
                                      </p:cBhvr>
                                      <p:to>
                                        <p:strVal val="visible"/>
                                      </p:to>
                                    </p:set>
                                    <p:animEffect filter="fade" transition="in">
                                      <p:cBhvr>
                                        <p:cTn dur="1000"/>
                                        <p:tgtEl>
                                          <p:spTgt spid="2937"/>
                                        </p:tgtEl>
                                      </p:cBhvr>
                                    </p:animEffect>
                                  </p:childTnLst>
                                </p:cTn>
                              </p:par>
                              <p:par>
                                <p:cTn fill="hold" nodeType="withEffect" presetClass="entr" presetID="10" presetSubtype="0">
                                  <p:stCondLst>
                                    <p:cond delay="0"/>
                                  </p:stCondLst>
                                  <p:childTnLst>
                                    <p:set>
                                      <p:cBhvr>
                                        <p:cTn dur="1" fill="hold">
                                          <p:stCondLst>
                                            <p:cond delay="0"/>
                                          </p:stCondLst>
                                        </p:cTn>
                                        <p:tgtEl>
                                          <p:spTgt spid="2938"/>
                                        </p:tgtEl>
                                        <p:attrNameLst>
                                          <p:attrName>style.visibility</p:attrName>
                                        </p:attrNameLst>
                                      </p:cBhvr>
                                      <p:to>
                                        <p:strVal val="visible"/>
                                      </p:to>
                                    </p:set>
                                    <p:animEffect filter="fade" transition="in">
                                      <p:cBhvr>
                                        <p:cTn dur="1000"/>
                                        <p:tgtEl>
                                          <p:spTgt spid="29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5"/>
                                        </p:tgtEl>
                                        <p:attrNameLst>
                                          <p:attrName>style.visibility</p:attrName>
                                        </p:attrNameLst>
                                      </p:cBhvr>
                                      <p:to>
                                        <p:strVal val="visible"/>
                                      </p:to>
                                    </p:set>
                                    <p:animEffect filter="fade" transition="in">
                                      <p:cBhvr>
                                        <p:cTn dur="1000"/>
                                        <p:tgtEl>
                                          <p:spTgt spid="2935"/>
                                        </p:tgtEl>
                                      </p:cBhvr>
                                    </p:animEffect>
                                  </p:childTnLst>
                                </p:cTn>
                              </p:par>
                              <p:par>
                                <p:cTn fill="hold" nodeType="withEffect" presetClass="entr" presetID="10" presetSubtype="0">
                                  <p:stCondLst>
                                    <p:cond delay="0"/>
                                  </p:stCondLst>
                                  <p:childTnLst>
                                    <p:set>
                                      <p:cBhvr>
                                        <p:cTn dur="1" fill="hold">
                                          <p:stCondLst>
                                            <p:cond delay="0"/>
                                          </p:stCondLst>
                                        </p:cTn>
                                        <p:tgtEl>
                                          <p:spTgt spid="2939"/>
                                        </p:tgtEl>
                                        <p:attrNameLst>
                                          <p:attrName>style.visibility</p:attrName>
                                        </p:attrNameLst>
                                      </p:cBhvr>
                                      <p:to>
                                        <p:strVal val="visible"/>
                                      </p:to>
                                    </p:set>
                                    <p:animEffect filter="fade" transition="in">
                                      <p:cBhvr>
                                        <p:cTn dur="1000"/>
                                        <p:tgtEl>
                                          <p:spTgt spid="2939"/>
                                        </p:tgtEl>
                                      </p:cBhvr>
                                    </p:animEffect>
                                  </p:childTnLst>
                                </p:cTn>
                              </p:par>
                              <p:par>
                                <p:cTn fill="hold" nodeType="withEffect" presetClass="entr" presetID="10" presetSubtype="0">
                                  <p:stCondLst>
                                    <p:cond delay="0"/>
                                  </p:stCondLst>
                                  <p:childTnLst>
                                    <p:set>
                                      <p:cBhvr>
                                        <p:cTn dur="1" fill="hold">
                                          <p:stCondLst>
                                            <p:cond delay="0"/>
                                          </p:stCondLst>
                                        </p:cTn>
                                        <p:tgtEl>
                                          <p:spTgt spid="2940"/>
                                        </p:tgtEl>
                                        <p:attrNameLst>
                                          <p:attrName>style.visibility</p:attrName>
                                        </p:attrNameLst>
                                      </p:cBhvr>
                                      <p:to>
                                        <p:strVal val="visible"/>
                                      </p:to>
                                    </p:set>
                                    <p:animEffect filter="fade" transition="in">
                                      <p:cBhvr>
                                        <p:cTn dur="1000"/>
                                        <p:tgtEl>
                                          <p:spTgt spid="29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2"/>
                                        </p:tgtEl>
                                        <p:attrNameLst>
                                          <p:attrName>style.visibility</p:attrName>
                                        </p:attrNameLst>
                                      </p:cBhvr>
                                      <p:to>
                                        <p:strVal val="visible"/>
                                      </p:to>
                                    </p:set>
                                    <p:animEffect filter="fade" transition="in">
                                      <p:cBhvr>
                                        <p:cTn dur="1000"/>
                                        <p:tgtEl>
                                          <p:spTgt spid="2942"/>
                                        </p:tgtEl>
                                      </p:cBhvr>
                                    </p:animEffect>
                                  </p:childTnLst>
                                </p:cTn>
                              </p:par>
                              <p:par>
                                <p:cTn fill="hold" nodeType="withEffect" presetClass="entr" presetID="10" presetSubtype="0">
                                  <p:stCondLst>
                                    <p:cond delay="0"/>
                                  </p:stCondLst>
                                  <p:childTnLst>
                                    <p:set>
                                      <p:cBhvr>
                                        <p:cTn dur="1" fill="hold">
                                          <p:stCondLst>
                                            <p:cond delay="0"/>
                                          </p:stCondLst>
                                        </p:cTn>
                                        <p:tgtEl>
                                          <p:spTgt spid="2943"/>
                                        </p:tgtEl>
                                        <p:attrNameLst>
                                          <p:attrName>style.visibility</p:attrName>
                                        </p:attrNameLst>
                                      </p:cBhvr>
                                      <p:to>
                                        <p:strVal val="visible"/>
                                      </p:to>
                                    </p:set>
                                    <p:animEffect filter="fade" transition="in">
                                      <p:cBhvr>
                                        <p:cTn dur="1000"/>
                                        <p:tgtEl>
                                          <p:spTgt spid="2943"/>
                                        </p:tgtEl>
                                      </p:cBhvr>
                                    </p:animEffect>
                                  </p:childTnLst>
                                </p:cTn>
                              </p:par>
                              <p:par>
                                <p:cTn fill="hold" nodeType="withEffect" presetClass="entr" presetID="10" presetSubtype="0">
                                  <p:stCondLst>
                                    <p:cond delay="0"/>
                                  </p:stCondLst>
                                  <p:childTnLst>
                                    <p:set>
                                      <p:cBhvr>
                                        <p:cTn dur="1" fill="hold">
                                          <p:stCondLst>
                                            <p:cond delay="0"/>
                                          </p:stCondLst>
                                        </p:cTn>
                                        <p:tgtEl>
                                          <p:spTgt spid="2944"/>
                                        </p:tgtEl>
                                        <p:attrNameLst>
                                          <p:attrName>style.visibility</p:attrName>
                                        </p:attrNameLst>
                                      </p:cBhvr>
                                      <p:to>
                                        <p:strVal val="visible"/>
                                      </p:to>
                                    </p:set>
                                    <p:animEffect filter="fade" transition="in">
                                      <p:cBhvr>
                                        <p:cTn dur="1000"/>
                                        <p:tgtEl>
                                          <p:spTgt spid="2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1"/>
                                        </p:tgtEl>
                                        <p:attrNameLst>
                                          <p:attrName>style.visibility</p:attrName>
                                        </p:attrNameLst>
                                      </p:cBhvr>
                                      <p:to>
                                        <p:strVal val="visible"/>
                                      </p:to>
                                    </p:set>
                                    <p:animEffect filter="fade" transition="in">
                                      <p:cBhvr>
                                        <p:cTn dur="1000"/>
                                        <p:tgtEl>
                                          <p:spTgt spid="2941"/>
                                        </p:tgtEl>
                                      </p:cBhvr>
                                    </p:animEffect>
                                  </p:childTnLst>
                                </p:cTn>
                              </p:par>
                              <p:par>
                                <p:cTn fill="hold" nodeType="withEffect" presetClass="entr" presetID="10" presetSubtype="0">
                                  <p:stCondLst>
                                    <p:cond delay="0"/>
                                  </p:stCondLst>
                                  <p:childTnLst>
                                    <p:set>
                                      <p:cBhvr>
                                        <p:cTn dur="1" fill="hold">
                                          <p:stCondLst>
                                            <p:cond delay="0"/>
                                          </p:stCondLst>
                                        </p:cTn>
                                        <p:tgtEl>
                                          <p:spTgt spid="2945"/>
                                        </p:tgtEl>
                                        <p:attrNameLst>
                                          <p:attrName>style.visibility</p:attrName>
                                        </p:attrNameLst>
                                      </p:cBhvr>
                                      <p:to>
                                        <p:strVal val="visible"/>
                                      </p:to>
                                    </p:set>
                                    <p:animEffect filter="fade" transition="in">
                                      <p:cBhvr>
                                        <p:cTn dur="1000"/>
                                        <p:tgtEl>
                                          <p:spTgt spid="2945"/>
                                        </p:tgtEl>
                                      </p:cBhvr>
                                    </p:animEffect>
                                  </p:childTnLst>
                                </p:cTn>
                              </p:par>
                              <p:par>
                                <p:cTn fill="hold" nodeType="withEffect" presetClass="entr" presetID="10" presetSubtype="0">
                                  <p:stCondLst>
                                    <p:cond delay="0"/>
                                  </p:stCondLst>
                                  <p:childTnLst>
                                    <p:set>
                                      <p:cBhvr>
                                        <p:cTn dur="1" fill="hold">
                                          <p:stCondLst>
                                            <p:cond delay="0"/>
                                          </p:stCondLst>
                                        </p:cTn>
                                        <p:tgtEl>
                                          <p:spTgt spid="2946"/>
                                        </p:tgtEl>
                                        <p:attrNameLst>
                                          <p:attrName>style.visibility</p:attrName>
                                        </p:attrNameLst>
                                      </p:cBhvr>
                                      <p:to>
                                        <p:strVal val="visible"/>
                                      </p:to>
                                    </p:set>
                                    <p:animEffect filter="fade" transition="in">
                                      <p:cBhvr>
                                        <p:cTn dur="1000"/>
                                        <p:tgtEl>
                                          <p:spTgt spid="2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7"/>
                                        </p:tgtEl>
                                        <p:attrNameLst>
                                          <p:attrName>style.visibility</p:attrName>
                                        </p:attrNameLst>
                                      </p:cBhvr>
                                      <p:to>
                                        <p:strVal val="visible"/>
                                      </p:to>
                                    </p:set>
                                    <p:animEffect filter="fade" transition="in">
                                      <p:cBhvr>
                                        <p:cTn dur="1000"/>
                                        <p:tgtEl>
                                          <p:spTgt spid="2947"/>
                                        </p:tgtEl>
                                      </p:cBhvr>
                                    </p:animEffect>
                                  </p:childTnLst>
                                </p:cTn>
                              </p:par>
                              <p:par>
                                <p:cTn fill="hold" nodeType="withEffect" presetClass="entr" presetID="10" presetSubtype="0">
                                  <p:stCondLst>
                                    <p:cond delay="0"/>
                                  </p:stCondLst>
                                  <p:childTnLst>
                                    <p:set>
                                      <p:cBhvr>
                                        <p:cTn dur="1" fill="hold">
                                          <p:stCondLst>
                                            <p:cond delay="0"/>
                                          </p:stCondLst>
                                        </p:cTn>
                                        <p:tgtEl>
                                          <p:spTgt spid="2949"/>
                                        </p:tgtEl>
                                        <p:attrNameLst>
                                          <p:attrName>style.visibility</p:attrName>
                                        </p:attrNameLst>
                                      </p:cBhvr>
                                      <p:to>
                                        <p:strVal val="visible"/>
                                      </p:to>
                                    </p:set>
                                    <p:animEffect filter="fade" transition="in">
                                      <p:cBhvr>
                                        <p:cTn dur="1000"/>
                                        <p:tgtEl>
                                          <p:spTgt spid="2949"/>
                                        </p:tgtEl>
                                      </p:cBhvr>
                                    </p:animEffect>
                                  </p:childTnLst>
                                </p:cTn>
                              </p:par>
                              <p:par>
                                <p:cTn fill="hold" nodeType="withEffect" presetClass="entr" presetID="10" presetSubtype="0">
                                  <p:stCondLst>
                                    <p:cond delay="0"/>
                                  </p:stCondLst>
                                  <p:childTnLst>
                                    <p:set>
                                      <p:cBhvr>
                                        <p:cTn dur="1" fill="hold">
                                          <p:stCondLst>
                                            <p:cond delay="0"/>
                                          </p:stCondLst>
                                        </p:cTn>
                                        <p:tgtEl>
                                          <p:spTgt spid="2950"/>
                                        </p:tgtEl>
                                        <p:attrNameLst>
                                          <p:attrName>style.visibility</p:attrName>
                                        </p:attrNameLst>
                                      </p:cBhvr>
                                      <p:to>
                                        <p:strVal val="visible"/>
                                      </p:to>
                                    </p:set>
                                    <p:animEffect filter="fade" transition="in">
                                      <p:cBhvr>
                                        <p:cTn dur="1000"/>
                                        <p:tgtEl>
                                          <p:spTgt spid="2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0" name="Shape 3800"/>
        <p:cNvGrpSpPr/>
        <p:nvPr/>
      </p:nvGrpSpPr>
      <p:grpSpPr>
        <a:xfrm>
          <a:off x="0" y="0"/>
          <a:ext cx="0" cy="0"/>
          <a:chOff x="0" y="0"/>
          <a:chExt cx="0" cy="0"/>
        </a:xfrm>
      </p:grpSpPr>
      <p:sp>
        <p:nvSpPr>
          <p:cNvPr id="3801" name="Google Shape;3801;p93"/>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4: Khởi tạo và đánh giá các mô hình Machine learning </a:t>
            </a:r>
            <a:endParaRPr/>
          </a:p>
        </p:txBody>
      </p:sp>
      <p:sp>
        <p:nvSpPr>
          <p:cNvPr id="3802" name="Google Shape;3802;p93"/>
          <p:cNvSpPr txBox="1"/>
          <p:nvPr/>
        </p:nvSpPr>
        <p:spPr>
          <a:xfrm>
            <a:off x="6243225" y="1116100"/>
            <a:ext cx="2054400" cy="3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chemeClr val="lt2"/>
              </a:solidFill>
              <a:latin typeface="Open Sans"/>
              <a:ea typeface="Open Sans"/>
              <a:cs typeface="Open Sans"/>
              <a:sym typeface="Open Sans"/>
            </a:endParaRPr>
          </a:p>
        </p:txBody>
      </p:sp>
      <p:sp>
        <p:nvSpPr>
          <p:cNvPr id="3803" name="Google Shape;3803;p93"/>
          <p:cNvSpPr txBox="1"/>
          <p:nvPr/>
        </p:nvSpPr>
        <p:spPr>
          <a:xfrm>
            <a:off x="491375" y="1647050"/>
            <a:ext cx="3106200" cy="3124500"/>
          </a:xfrm>
          <a:prstGeom prst="rect">
            <a:avLst/>
          </a:prstGeom>
          <a:noFill/>
          <a:ln>
            <a:noFill/>
          </a:ln>
        </p:spPr>
        <p:txBody>
          <a:bodyPr anchorCtr="0" anchor="ctr" bIns="91425" lIns="0" spcFirstLastPara="1" rIns="0" wrap="square" tIns="91425">
            <a:noAutofit/>
          </a:bodyPr>
          <a:lstStyle/>
          <a:p>
            <a:pPr indent="-298450" lvl="0" marL="457200" rtl="0" algn="l">
              <a:spcBef>
                <a:spcPts val="0"/>
              </a:spcBef>
              <a:spcAft>
                <a:spcPts val="0"/>
              </a:spcAft>
              <a:buSzPts val="1100"/>
              <a:buAutoNum type="arabicPeriod"/>
            </a:pPr>
            <a:r>
              <a:rPr b="1" lang="en" sz="1100"/>
              <a:t>Khởi tạo các mô hình</a:t>
            </a:r>
            <a:r>
              <a:rPr lang="en" sz="1100"/>
              <a:t>: Logistic Regression, Decision Tree, Random Forest, KNN, và MLP Classifier.</a:t>
            </a:r>
            <a:br>
              <a:rPr lang="en" sz="1100"/>
            </a:br>
            <a:endParaRPr sz="1100"/>
          </a:p>
          <a:p>
            <a:pPr indent="-298450" lvl="0" marL="457200" rtl="0" algn="l">
              <a:spcBef>
                <a:spcPts val="0"/>
              </a:spcBef>
              <a:spcAft>
                <a:spcPts val="0"/>
              </a:spcAft>
              <a:buSzPts val="1100"/>
              <a:buAutoNum type="arabicPeriod"/>
            </a:pPr>
            <a:r>
              <a:rPr b="1" lang="en" sz="1100"/>
              <a:t>Đánh giá các mô hình bằng đánh giá chéo</a:t>
            </a:r>
            <a:r>
              <a:rPr lang="en" sz="1100"/>
              <a:t>: Sử dụng </a:t>
            </a:r>
            <a:r>
              <a:rPr lang="en" sz="1100">
                <a:solidFill>
                  <a:srgbClr val="188038"/>
                </a:solidFill>
                <a:latin typeface="Roboto Mono"/>
                <a:ea typeface="Roboto Mono"/>
                <a:cs typeface="Roboto Mono"/>
                <a:sym typeface="Roboto Mono"/>
              </a:rPr>
              <a:t>cross_val_score</a:t>
            </a:r>
            <a:r>
              <a:rPr lang="en" sz="1100"/>
              <a:t> để đánh giá hiệu quả của các mô hình.</a:t>
            </a:r>
            <a:endParaRPr sz="1100"/>
          </a:p>
          <a:p>
            <a:pPr indent="0" lvl="0" marL="457200" marR="0" rtl="0" algn="l">
              <a:lnSpc>
                <a:spcPct val="100000"/>
              </a:lnSpc>
              <a:spcBef>
                <a:spcPts val="0"/>
              </a:spcBef>
              <a:spcAft>
                <a:spcPts val="0"/>
              </a:spcAft>
              <a:buNone/>
            </a:pPr>
            <a:r>
              <a:t/>
            </a:r>
            <a:endParaRPr sz="1200">
              <a:solidFill>
                <a:schemeClr val="dk1"/>
              </a:solidFill>
              <a:latin typeface="Open Sans"/>
              <a:ea typeface="Open Sans"/>
              <a:cs typeface="Open Sans"/>
              <a:sym typeface="Open Sans"/>
            </a:endParaRPr>
          </a:p>
        </p:txBody>
      </p:sp>
      <p:pic>
        <p:nvPicPr>
          <p:cNvPr id="3804" name="Google Shape;3804;p93"/>
          <p:cNvPicPr preferRelativeResize="0"/>
          <p:nvPr/>
        </p:nvPicPr>
        <p:blipFill>
          <a:blip r:embed="rId3">
            <a:alphaModFix/>
          </a:blip>
          <a:stretch>
            <a:fillRect/>
          </a:stretch>
        </p:blipFill>
        <p:spPr>
          <a:xfrm>
            <a:off x="3749975" y="1656700"/>
            <a:ext cx="4761375" cy="2731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8" name="Shape 3808"/>
        <p:cNvGrpSpPr/>
        <p:nvPr/>
      </p:nvGrpSpPr>
      <p:grpSpPr>
        <a:xfrm>
          <a:off x="0" y="0"/>
          <a:ext cx="0" cy="0"/>
          <a:chOff x="0" y="0"/>
          <a:chExt cx="0" cy="0"/>
        </a:xfrm>
      </p:grpSpPr>
      <p:sp>
        <p:nvSpPr>
          <p:cNvPr id="3809" name="Google Shape;3809;p94"/>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5: Huấn luyện các mô hình và dự đoán</a:t>
            </a:r>
            <a:endParaRPr/>
          </a:p>
        </p:txBody>
      </p:sp>
      <p:sp>
        <p:nvSpPr>
          <p:cNvPr id="3810" name="Google Shape;3810;p94"/>
          <p:cNvSpPr txBox="1"/>
          <p:nvPr/>
        </p:nvSpPr>
        <p:spPr>
          <a:xfrm>
            <a:off x="441700" y="2007225"/>
            <a:ext cx="5562000" cy="908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Huấn luyện các mô hình</a:t>
            </a:r>
            <a:r>
              <a:rPr lang="en" sz="1100"/>
              <a:t>: Sử dụng tập huấn luyện để huấn luyện các mô hình.</a:t>
            </a:r>
            <a:endParaRPr sz="1100"/>
          </a:p>
          <a:p>
            <a:pPr indent="-298450" lvl="0" marL="457200" rtl="0" algn="l">
              <a:spcBef>
                <a:spcPts val="0"/>
              </a:spcBef>
              <a:spcAft>
                <a:spcPts val="0"/>
              </a:spcAft>
              <a:buSzPts val="1100"/>
              <a:buAutoNum type="arabicPeriod"/>
            </a:pPr>
            <a:r>
              <a:rPr b="1" lang="en" sz="1100"/>
              <a:t>Dự đoán trên tập kiểm tra</a:t>
            </a:r>
            <a:r>
              <a:rPr lang="en" sz="1100"/>
              <a:t>: Sử dụng tập kiểm tra để dự đoán kết quả.</a:t>
            </a:r>
            <a:endParaRPr sz="1100"/>
          </a:p>
          <a:p>
            <a:pPr indent="-317500" lvl="0" marL="457200" rtl="0" algn="l">
              <a:spcBef>
                <a:spcPts val="0"/>
              </a:spcBef>
              <a:spcAft>
                <a:spcPts val="0"/>
              </a:spcAft>
              <a:buClr>
                <a:schemeClr val="dk2"/>
              </a:buClr>
              <a:buSzPts val="1400"/>
              <a:buFont typeface="Open Sans"/>
              <a:buAutoNum type="arabicPeriod"/>
            </a:pPr>
            <a:r>
              <a:t/>
            </a:r>
            <a:endParaRPr>
              <a:solidFill>
                <a:schemeClr val="dk2"/>
              </a:solidFill>
              <a:latin typeface="Open Sans"/>
              <a:ea typeface="Open Sans"/>
              <a:cs typeface="Open Sans"/>
              <a:sym typeface="Open Sans"/>
            </a:endParaRPr>
          </a:p>
        </p:txBody>
      </p:sp>
      <p:pic>
        <p:nvPicPr>
          <p:cNvPr id="3811" name="Google Shape;3811;p94"/>
          <p:cNvPicPr preferRelativeResize="0"/>
          <p:nvPr/>
        </p:nvPicPr>
        <p:blipFill>
          <a:blip r:embed="rId3">
            <a:alphaModFix/>
          </a:blip>
          <a:stretch>
            <a:fillRect/>
          </a:stretch>
        </p:blipFill>
        <p:spPr>
          <a:xfrm>
            <a:off x="485250" y="2828150"/>
            <a:ext cx="4086756" cy="1688425"/>
          </a:xfrm>
          <a:prstGeom prst="rect">
            <a:avLst/>
          </a:prstGeom>
          <a:noFill/>
          <a:ln>
            <a:noFill/>
          </a:ln>
        </p:spPr>
      </p:pic>
      <p:pic>
        <p:nvPicPr>
          <p:cNvPr id="3812" name="Google Shape;3812;p94"/>
          <p:cNvPicPr preferRelativeResize="0"/>
          <p:nvPr/>
        </p:nvPicPr>
        <p:blipFill rotWithShape="1">
          <a:blip r:embed="rId4">
            <a:alphaModFix/>
          </a:blip>
          <a:srcRect b="0" l="0" r="0" t="0"/>
          <a:stretch/>
        </p:blipFill>
        <p:spPr>
          <a:xfrm>
            <a:off x="4781225" y="2828150"/>
            <a:ext cx="3878925" cy="1688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6" name="Shape 3816"/>
        <p:cNvGrpSpPr/>
        <p:nvPr/>
      </p:nvGrpSpPr>
      <p:grpSpPr>
        <a:xfrm>
          <a:off x="0" y="0"/>
          <a:ext cx="0" cy="0"/>
          <a:chOff x="0" y="0"/>
          <a:chExt cx="0" cy="0"/>
        </a:xfrm>
      </p:grpSpPr>
      <p:sp>
        <p:nvSpPr>
          <p:cNvPr id="3817" name="Google Shape;3817;p95"/>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Bước 6: Đánh giá các mô hình</a:t>
            </a:r>
            <a:endParaRPr/>
          </a:p>
        </p:txBody>
      </p:sp>
      <p:sp>
        <p:nvSpPr>
          <p:cNvPr id="3818" name="Google Shape;3818;p95"/>
          <p:cNvSpPr txBox="1"/>
          <p:nvPr/>
        </p:nvSpPr>
        <p:spPr>
          <a:xfrm>
            <a:off x="441700" y="1110075"/>
            <a:ext cx="2841900" cy="2047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Báo cáo phân loại</a:t>
            </a:r>
            <a:r>
              <a:rPr lang="en" sz="1100"/>
              <a:t>: Sử dụng </a:t>
            </a:r>
            <a:r>
              <a:rPr lang="en" sz="1100">
                <a:solidFill>
                  <a:srgbClr val="188038"/>
                </a:solidFill>
                <a:latin typeface="Roboto Mono"/>
                <a:ea typeface="Roboto Mono"/>
                <a:cs typeface="Roboto Mono"/>
                <a:sym typeface="Roboto Mono"/>
              </a:rPr>
              <a:t>classification_report</a:t>
            </a:r>
            <a:r>
              <a:rPr lang="en" sz="1100"/>
              <a:t> để tạo báo cáo phân loại cho từng mô hình.</a:t>
            </a:r>
            <a:br>
              <a:rPr lang="en" sz="1100"/>
            </a:br>
            <a:br>
              <a:rPr lang="en" sz="1100"/>
            </a:br>
            <a:endParaRPr sz="1100"/>
          </a:p>
          <a:p>
            <a:pPr indent="-298450" lvl="0" marL="457200" rtl="0" algn="l">
              <a:spcBef>
                <a:spcPts val="0"/>
              </a:spcBef>
              <a:spcAft>
                <a:spcPts val="0"/>
              </a:spcAft>
              <a:buSzPts val="1100"/>
              <a:buAutoNum type="arabicPeriod"/>
            </a:pPr>
            <a:r>
              <a:rPr b="1" lang="en" sz="1100"/>
              <a:t>Hiển thị điểm đánh giá chéo</a:t>
            </a:r>
            <a:r>
              <a:rPr lang="en" sz="1100"/>
              <a:t>: Tạo DataFrame chứa điểm số đánh giá chéo của từng mô hình và in ra kết quả. ​</a:t>
            </a:r>
            <a:endParaRPr sz="1100"/>
          </a:p>
          <a:p>
            <a:pPr indent="0" lvl="0" marL="457200" rtl="0" algn="l">
              <a:spcBef>
                <a:spcPts val="0"/>
              </a:spcBef>
              <a:spcAft>
                <a:spcPts val="0"/>
              </a:spcAft>
              <a:buNone/>
            </a:pPr>
            <a:r>
              <a:t/>
            </a:r>
            <a:endParaRPr b="1" sz="1100"/>
          </a:p>
        </p:txBody>
      </p:sp>
      <p:pic>
        <p:nvPicPr>
          <p:cNvPr id="3819" name="Google Shape;3819;p95"/>
          <p:cNvPicPr preferRelativeResize="0"/>
          <p:nvPr/>
        </p:nvPicPr>
        <p:blipFill>
          <a:blip r:embed="rId3">
            <a:alphaModFix/>
          </a:blip>
          <a:stretch>
            <a:fillRect/>
          </a:stretch>
        </p:blipFill>
        <p:spPr>
          <a:xfrm>
            <a:off x="3490975" y="1064311"/>
            <a:ext cx="5137600" cy="3428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3" name="Shape 3823"/>
        <p:cNvGrpSpPr/>
        <p:nvPr/>
      </p:nvGrpSpPr>
      <p:grpSpPr>
        <a:xfrm>
          <a:off x="0" y="0"/>
          <a:ext cx="0" cy="0"/>
          <a:chOff x="0" y="0"/>
          <a:chExt cx="0" cy="0"/>
        </a:xfrm>
      </p:grpSpPr>
      <p:sp>
        <p:nvSpPr>
          <p:cNvPr id="3824" name="Google Shape;3824;p96"/>
          <p:cNvSpPr txBox="1"/>
          <p:nvPr>
            <p:ph type="title"/>
          </p:nvPr>
        </p:nvSpPr>
        <p:spPr>
          <a:xfrm>
            <a:off x="720000" y="540000"/>
            <a:ext cx="77040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Kết quả </a:t>
            </a:r>
            <a:endParaRPr/>
          </a:p>
        </p:txBody>
      </p:sp>
      <p:pic>
        <p:nvPicPr>
          <p:cNvPr id="3825" name="Google Shape;3825;p96"/>
          <p:cNvPicPr preferRelativeResize="0"/>
          <p:nvPr/>
        </p:nvPicPr>
        <p:blipFill>
          <a:blip r:embed="rId3">
            <a:alphaModFix/>
          </a:blip>
          <a:stretch>
            <a:fillRect/>
          </a:stretch>
        </p:blipFill>
        <p:spPr>
          <a:xfrm>
            <a:off x="494000" y="1187450"/>
            <a:ext cx="8247049" cy="3566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9" name="Shape 3829"/>
        <p:cNvGrpSpPr/>
        <p:nvPr/>
      </p:nvGrpSpPr>
      <p:grpSpPr>
        <a:xfrm>
          <a:off x="0" y="0"/>
          <a:ext cx="0" cy="0"/>
          <a:chOff x="0" y="0"/>
          <a:chExt cx="0" cy="0"/>
        </a:xfrm>
      </p:grpSpPr>
      <p:sp>
        <p:nvSpPr>
          <p:cNvPr id="3830" name="Google Shape;3830;p97"/>
          <p:cNvSpPr txBox="1"/>
          <p:nvPr>
            <p:ph idx="3" type="title"/>
          </p:nvPr>
        </p:nvSpPr>
        <p:spPr>
          <a:xfrm>
            <a:off x="720000" y="540000"/>
            <a:ext cx="75504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3100"/>
              <a:t>Đ</a:t>
            </a:r>
            <a:r>
              <a:rPr lang="en" sz="3100"/>
              <a:t>iểm đánh giá chéo giữa các mô hình Machine learning</a:t>
            </a:r>
            <a:endParaRPr sz="3100"/>
          </a:p>
        </p:txBody>
      </p:sp>
      <p:pic>
        <p:nvPicPr>
          <p:cNvPr id="3831" name="Google Shape;3831;p97"/>
          <p:cNvPicPr preferRelativeResize="0"/>
          <p:nvPr/>
        </p:nvPicPr>
        <p:blipFill>
          <a:blip r:embed="rId3">
            <a:alphaModFix/>
          </a:blip>
          <a:stretch>
            <a:fillRect/>
          </a:stretch>
        </p:blipFill>
        <p:spPr>
          <a:xfrm>
            <a:off x="489775" y="1640750"/>
            <a:ext cx="8010850" cy="288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5" name="Shape 3835"/>
        <p:cNvGrpSpPr/>
        <p:nvPr/>
      </p:nvGrpSpPr>
      <p:grpSpPr>
        <a:xfrm>
          <a:off x="0" y="0"/>
          <a:ext cx="0" cy="0"/>
          <a:chOff x="0" y="0"/>
          <a:chExt cx="0" cy="0"/>
        </a:xfrm>
      </p:grpSpPr>
      <p:sp>
        <p:nvSpPr>
          <p:cNvPr id="3836" name="Google Shape;3836;p98"/>
          <p:cNvSpPr txBox="1"/>
          <p:nvPr>
            <p:ph type="title"/>
          </p:nvPr>
        </p:nvSpPr>
        <p:spPr>
          <a:xfrm>
            <a:off x="720000" y="540000"/>
            <a:ext cx="7271400" cy="47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06: Tổng kết và đề xuất</a:t>
            </a:r>
            <a:endParaRPr/>
          </a:p>
        </p:txBody>
      </p:sp>
      <p:sp>
        <p:nvSpPr>
          <p:cNvPr id="3837" name="Google Shape;3837;p98"/>
          <p:cNvSpPr txBox="1"/>
          <p:nvPr/>
        </p:nvSpPr>
        <p:spPr>
          <a:xfrm>
            <a:off x="999650" y="1521300"/>
            <a:ext cx="6794100" cy="2301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 sz="1100"/>
              <a:t>Random Forest</a:t>
            </a:r>
            <a:r>
              <a:rPr lang="en" sz="1100"/>
              <a:t> và </a:t>
            </a:r>
            <a:r>
              <a:rPr b="1" lang="en" sz="1100"/>
              <a:t>MLP Classifier</a:t>
            </a:r>
            <a:r>
              <a:rPr lang="en" sz="1100"/>
              <a:t> là hai mô hình nổi bật nhất với độ chính xác hoàn hảo, được khuyến nghị sử dụng cho việc phân loại dữ liệu này.</a:t>
            </a:r>
            <a:br>
              <a:rPr lang="en" sz="1100"/>
            </a:br>
            <a:endParaRPr sz="1100"/>
          </a:p>
          <a:p>
            <a:pPr indent="-298450" lvl="0" marL="457200" rtl="0" algn="l">
              <a:lnSpc>
                <a:spcPct val="115000"/>
              </a:lnSpc>
              <a:spcBef>
                <a:spcPts val="0"/>
              </a:spcBef>
              <a:spcAft>
                <a:spcPts val="0"/>
              </a:spcAft>
              <a:buSzPts val="1100"/>
              <a:buChar char="●"/>
            </a:pPr>
            <a:r>
              <a:rPr b="1" lang="en" sz="1100"/>
              <a:t>Logistic Regression</a:t>
            </a:r>
            <a:r>
              <a:rPr lang="en" sz="1100"/>
              <a:t> có hiệu suất thấp hơn đáng kể và không được khuyến nghị cho dữ liệu này, trừ khi cần một mô hình đơn giản và dễ giải thích.</a:t>
            </a:r>
            <a:br>
              <a:rPr lang="en" sz="1100"/>
            </a:br>
            <a:endParaRPr sz="1100"/>
          </a:p>
          <a:p>
            <a:pPr indent="-298450" lvl="0" marL="457200" rtl="0" algn="l">
              <a:lnSpc>
                <a:spcPct val="115000"/>
              </a:lnSpc>
              <a:spcBef>
                <a:spcPts val="0"/>
              </a:spcBef>
              <a:spcAft>
                <a:spcPts val="0"/>
              </a:spcAft>
              <a:buSzPts val="1100"/>
              <a:buChar char="●"/>
            </a:pPr>
            <a:r>
              <a:rPr b="1" lang="en" sz="1100"/>
              <a:t>Decision Tree</a:t>
            </a:r>
            <a:r>
              <a:rPr lang="en" sz="1100"/>
              <a:t> có hiệu suất cao và có thể được sử dụng khi cần giải thích dễ dàng về các quyết định của mô hình.</a:t>
            </a:r>
            <a:br>
              <a:rPr lang="en" sz="1100"/>
            </a:br>
            <a:endParaRPr sz="1100"/>
          </a:p>
          <a:p>
            <a:pPr indent="-298450" lvl="0" marL="457200" rtl="0" algn="l">
              <a:lnSpc>
                <a:spcPct val="115000"/>
              </a:lnSpc>
              <a:spcBef>
                <a:spcPts val="0"/>
              </a:spcBef>
              <a:spcAft>
                <a:spcPts val="0"/>
              </a:spcAft>
              <a:buSzPts val="1100"/>
              <a:buChar char="●"/>
            </a:pPr>
            <a:r>
              <a:rPr b="1" lang="en" sz="1100"/>
              <a:t>KNN</a:t>
            </a:r>
            <a:r>
              <a:rPr lang="en" sz="1100"/>
              <a:t> cũng là một mô hình mạnh, nhưng có thể không hiệu quả khi áp dụng trên các tập dữ liệu lớn hoặc khi tính toán khoảng cách giữa các điểm dữ liệu trở nên tốn kém.</a:t>
            </a:r>
            <a:endParaRPr sz="11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1" name="Shape 3841"/>
        <p:cNvGrpSpPr/>
        <p:nvPr/>
      </p:nvGrpSpPr>
      <p:grpSpPr>
        <a:xfrm>
          <a:off x="0" y="0"/>
          <a:ext cx="0" cy="0"/>
          <a:chOff x="0" y="0"/>
          <a:chExt cx="0" cy="0"/>
        </a:xfrm>
      </p:grpSpPr>
      <p:sp>
        <p:nvSpPr>
          <p:cNvPr id="3842" name="Google Shape;3842;p99"/>
          <p:cNvSpPr txBox="1"/>
          <p:nvPr>
            <p:ph type="title"/>
          </p:nvPr>
        </p:nvSpPr>
        <p:spPr>
          <a:xfrm>
            <a:off x="1132975" y="1204950"/>
            <a:ext cx="6878100" cy="273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solidFill>
                  <a:schemeClr val="lt2"/>
                </a:solidFill>
              </a:rPr>
              <a:t>The</a:t>
            </a:r>
            <a:br>
              <a:rPr lang="en"/>
            </a:br>
            <a:r>
              <a:rPr lang="en"/>
              <a:t>End</a:t>
            </a:r>
            <a:endParaRPr>
              <a:solidFill>
                <a:schemeClr val="lt1"/>
              </a:solidFill>
            </a:endParaRPr>
          </a:p>
        </p:txBody>
      </p:sp>
      <p:grpSp>
        <p:nvGrpSpPr>
          <p:cNvPr id="3843" name="Google Shape;3843;p99"/>
          <p:cNvGrpSpPr/>
          <p:nvPr/>
        </p:nvGrpSpPr>
        <p:grpSpPr>
          <a:xfrm>
            <a:off x="808486" y="3199243"/>
            <a:ext cx="894240" cy="1027508"/>
            <a:chOff x="6981025" y="3260750"/>
            <a:chExt cx="374975" cy="430875"/>
          </a:xfrm>
        </p:grpSpPr>
        <p:sp>
          <p:nvSpPr>
            <p:cNvPr id="3844" name="Google Shape;3844;p99"/>
            <p:cNvSpPr/>
            <p:nvPr/>
          </p:nvSpPr>
          <p:spPr>
            <a:xfrm>
              <a:off x="6981025" y="3260750"/>
              <a:ext cx="374975" cy="430875"/>
            </a:xfrm>
            <a:custGeom>
              <a:rect b="b" l="l" r="r" t="t"/>
              <a:pathLst>
                <a:path extrusionOk="0" h="17235" w="14999">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99"/>
            <p:cNvSpPr/>
            <p:nvPr/>
          </p:nvSpPr>
          <p:spPr>
            <a:xfrm>
              <a:off x="7245550" y="3303000"/>
              <a:ext cx="18125" cy="23350"/>
            </a:xfrm>
            <a:custGeom>
              <a:rect b="b" l="l" r="r" t="t"/>
              <a:pathLst>
                <a:path extrusionOk="0" h="934" w="725">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99"/>
            <p:cNvSpPr/>
            <p:nvPr/>
          </p:nvSpPr>
          <p:spPr>
            <a:xfrm>
              <a:off x="7220100" y="3341575"/>
              <a:ext cx="24525" cy="36275"/>
            </a:xfrm>
            <a:custGeom>
              <a:rect b="b" l="l" r="r" t="t"/>
              <a:pathLst>
                <a:path extrusionOk="0" h="1451" w="981">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99"/>
            <p:cNvSpPr/>
            <p:nvPr/>
          </p:nvSpPr>
          <p:spPr>
            <a:xfrm>
              <a:off x="7189975" y="3398325"/>
              <a:ext cx="22925" cy="34400"/>
            </a:xfrm>
            <a:custGeom>
              <a:rect b="b" l="l" r="r" t="t"/>
              <a:pathLst>
                <a:path extrusionOk="0" h="1376" w="917">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99"/>
            <p:cNvSpPr/>
            <p:nvPr/>
          </p:nvSpPr>
          <p:spPr>
            <a:xfrm>
              <a:off x="7158700" y="3453275"/>
              <a:ext cx="23725" cy="30425"/>
            </a:xfrm>
            <a:custGeom>
              <a:rect b="b" l="l" r="r" t="t"/>
              <a:pathLst>
                <a:path extrusionOk="0" h="1217" w="949">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99"/>
            <p:cNvSpPr/>
            <p:nvPr/>
          </p:nvSpPr>
          <p:spPr>
            <a:xfrm>
              <a:off x="7129300" y="3508525"/>
              <a:ext cx="25450" cy="32975"/>
            </a:xfrm>
            <a:custGeom>
              <a:rect b="b" l="l" r="r" t="t"/>
              <a:pathLst>
                <a:path extrusionOk="0" h="1319" w="1018">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99"/>
            <p:cNvSpPr/>
            <p:nvPr/>
          </p:nvSpPr>
          <p:spPr>
            <a:xfrm>
              <a:off x="7099875" y="3564600"/>
              <a:ext cx="24275" cy="31100"/>
            </a:xfrm>
            <a:custGeom>
              <a:rect b="b" l="l" r="r" t="t"/>
              <a:pathLst>
                <a:path extrusionOk="0" h="1244" w="971">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99"/>
            <p:cNvSpPr/>
            <p:nvPr/>
          </p:nvSpPr>
          <p:spPr>
            <a:xfrm>
              <a:off x="7076175" y="3619900"/>
              <a:ext cx="17425" cy="25250"/>
            </a:xfrm>
            <a:custGeom>
              <a:rect b="b" l="l" r="r" t="t"/>
              <a:pathLst>
                <a:path extrusionOk="0" h="1010" w="697">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99"/>
            <p:cNvSpPr/>
            <p:nvPr/>
          </p:nvSpPr>
          <p:spPr>
            <a:xfrm>
              <a:off x="7122725" y="3581275"/>
              <a:ext cx="76050" cy="77175"/>
            </a:xfrm>
            <a:custGeom>
              <a:rect b="b" l="l" r="r" t="t"/>
              <a:pathLst>
                <a:path extrusionOk="0" h="3087" w="3042">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99"/>
            <p:cNvSpPr/>
            <p:nvPr/>
          </p:nvSpPr>
          <p:spPr>
            <a:xfrm>
              <a:off x="7139325" y="3595975"/>
              <a:ext cx="52075" cy="51975"/>
            </a:xfrm>
            <a:custGeom>
              <a:rect b="b" l="l" r="r" t="t"/>
              <a:pathLst>
                <a:path extrusionOk="0" h="2079" w="2083">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99"/>
            <p:cNvSpPr/>
            <p:nvPr/>
          </p:nvSpPr>
          <p:spPr>
            <a:xfrm>
              <a:off x="7158450" y="3599600"/>
              <a:ext cx="15575" cy="36700"/>
            </a:xfrm>
            <a:custGeom>
              <a:rect b="b" l="l" r="r" t="t"/>
              <a:pathLst>
                <a:path extrusionOk="0" h="1468" w="623">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99"/>
            <p:cNvSpPr/>
            <p:nvPr/>
          </p:nvSpPr>
          <p:spPr>
            <a:xfrm>
              <a:off x="7170500" y="3502950"/>
              <a:ext cx="76000" cy="77200"/>
            </a:xfrm>
            <a:custGeom>
              <a:rect b="b" l="l" r="r" t="t"/>
              <a:pathLst>
                <a:path extrusionOk="0" h="3088" w="304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99"/>
            <p:cNvSpPr/>
            <p:nvPr/>
          </p:nvSpPr>
          <p:spPr>
            <a:xfrm>
              <a:off x="7187075" y="3517550"/>
              <a:ext cx="52100" cy="52100"/>
            </a:xfrm>
            <a:custGeom>
              <a:rect b="b" l="l" r="r" t="t"/>
              <a:pathLst>
                <a:path extrusionOk="0" h="2084" w="2084">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99"/>
            <p:cNvSpPr/>
            <p:nvPr/>
          </p:nvSpPr>
          <p:spPr>
            <a:xfrm>
              <a:off x="7206350" y="3521150"/>
              <a:ext cx="15425" cy="36825"/>
            </a:xfrm>
            <a:custGeom>
              <a:rect b="b" l="l" r="r" t="t"/>
              <a:pathLst>
                <a:path extrusionOk="0" h="1473" w="617">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99"/>
            <p:cNvSpPr/>
            <p:nvPr/>
          </p:nvSpPr>
          <p:spPr>
            <a:xfrm>
              <a:off x="7211125" y="3425450"/>
              <a:ext cx="75900" cy="77075"/>
            </a:xfrm>
            <a:custGeom>
              <a:rect b="b" l="l" r="r" t="t"/>
              <a:pathLst>
                <a:path extrusionOk="0" h="3083" w="3036">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99"/>
            <p:cNvSpPr/>
            <p:nvPr/>
          </p:nvSpPr>
          <p:spPr>
            <a:xfrm>
              <a:off x="7227575" y="3440050"/>
              <a:ext cx="52075" cy="52075"/>
            </a:xfrm>
            <a:custGeom>
              <a:rect b="b" l="l" r="r" t="t"/>
              <a:pathLst>
                <a:path extrusionOk="0" h="2083" w="2083">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99"/>
            <p:cNvSpPr/>
            <p:nvPr/>
          </p:nvSpPr>
          <p:spPr>
            <a:xfrm>
              <a:off x="7246850" y="3443650"/>
              <a:ext cx="15550" cy="36800"/>
            </a:xfrm>
            <a:custGeom>
              <a:rect b="b" l="l" r="r" t="t"/>
              <a:pathLst>
                <a:path extrusionOk="0" h="1472" w="622">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99"/>
            <p:cNvSpPr/>
            <p:nvPr/>
          </p:nvSpPr>
          <p:spPr>
            <a:xfrm>
              <a:off x="7254200" y="3341625"/>
              <a:ext cx="75875" cy="77175"/>
            </a:xfrm>
            <a:custGeom>
              <a:rect b="b" l="l" r="r" t="t"/>
              <a:pathLst>
                <a:path extrusionOk="0" h="3087" w="3035">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99"/>
            <p:cNvSpPr/>
            <p:nvPr/>
          </p:nvSpPr>
          <p:spPr>
            <a:xfrm>
              <a:off x="7270675" y="3356225"/>
              <a:ext cx="52075" cy="52075"/>
            </a:xfrm>
            <a:custGeom>
              <a:rect b="b" l="l" r="r" t="t"/>
              <a:pathLst>
                <a:path extrusionOk="0" h="2083" w="2083">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99"/>
            <p:cNvSpPr/>
            <p:nvPr/>
          </p:nvSpPr>
          <p:spPr>
            <a:xfrm>
              <a:off x="7289900" y="3359825"/>
              <a:ext cx="15450" cy="36825"/>
            </a:xfrm>
            <a:custGeom>
              <a:rect b="b" l="l" r="r" t="t"/>
              <a:pathLst>
                <a:path extrusionOk="0" h="1473" w="618">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99"/>
            <p:cNvSpPr/>
            <p:nvPr/>
          </p:nvSpPr>
          <p:spPr>
            <a:xfrm>
              <a:off x="7010100" y="3521625"/>
              <a:ext cx="76025" cy="77200"/>
            </a:xfrm>
            <a:custGeom>
              <a:rect b="b" l="l" r="r" t="t"/>
              <a:pathLst>
                <a:path extrusionOk="0" h="3088" w="3041">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99"/>
            <p:cNvSpPr/>
            <p:nvPr/>
          </p:nvSpPr>
          <p:spPr>
            <a:xfrm>
              <a:off x="7026675" y="3536350"/>
              <a:ext cx="52100" cy="51950"/>
            </a:xfrm>
            <a:custGeom>
              <a:rect b="b" l="l" r="r" t="t"/>
              <a:pathLst>
                <a:path extrusionOk="0" h="2078" w="2084">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99"/>
            <p:cNvSpPr/>
            <p:nvPr/>
          </p:nvSpPr>
          <p:spPr>
            <a:xfrm>
              <a:off x="7045825" y="3539950"/>
              <a:ext cx="15550" cy="36700"/>
            </a:xfrm>
            <a:custGeom>
              <a:rect b="b" l="l" r="r" t="t"/>
              <a:pathLst>
                <a:path extrusionOk="0" h="1468" w="622">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99"/>
            <p:cNvSpPr/>
            <p:nvPr/>
          </p:nvSpPr>
          <p:spPr>
            <a:xfrm>
              <a:off x="7057950" y="3443300"/>
              <a:ext cx="75900" cy="77175"/>
            </a:xfrm>
            <a:custGeom>
              <a:rect b="b" l="l" r="r" t="t"/>
              <a:pathLst>
                <a:path extrusionOk="0" h="3087" w="3036">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99"/>
            <p:cNvSpPr/>
            <p:nvPr/>
          </p:nvSpPr>
          <p:spPr>
            <a:xfrm>
              <a:off x="7074400" y="3457900"/>
              <a:ext cx="52125" cy="52075"/>
            </a:xfrm>
            <a:custGeom>
              <a:rect b="b" l="l" r="r" t="t"/>
              <a:pathLst>
                <a:path extrusionOk="0" h="2083" w="2085">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99"/>
            <p:cNvSpPr/>
            <p:nvPr/>
          </p:nvSpPr>
          <p:spPr>
            <a:xfrm>
              <a:off x="7093675" y="3461500"/>
              <a:ext cx="15450" cy="36825"/>
            </a:xfrm>
            <a:custGeom>
              <a:rect b="b" l="l" r="r" t="t"/>
              <a:pathLst>
                <a:path extrusionOk="0" h="1473" w="618">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99"/>
            <p:cNvSpPr/>
            <p:nvPr/>
          </p:nvSpPr>
          <p:spPr>
            <a:xfrm>
              <a:off x="7098475" y="3365675"/>
              <a:ext cx="76000" cy="77200"/>
            </a:xfrm>
            <a:custGeom>
              <a:rect b="b" l="l" r="r" t="t"/>
              <a:pathLst>
                <a:path extrusionOk="0" h="3088" w="304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99"/>
            <p:cNvSpPr/>
            <p:nvPr/>
          </p:nvSpPr>
          <p:spPr>
            <a:xfrm>
              <a:off x="7114925" y="3380375"/>
              <a:ext cx="52100" cy="52000"/>
            </a:xfrm>
            <a:custGeom>
              <a:rect b="b" l="l" r="r" t="t"/>
              <a:pathLst>
                <a:path extrusionOk="0" h="2080" w="2084">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99"/>
            <p:cNvSpPr/>
            <p:nvPr/>
          </p:nvSpPr>
          <p:spPr>
            <a:xfrm>
              <a:off x="7134200" y="3384025"/>
              <a:ext cx="15550" cy="36650"/>
            </a:xfrm>
            <a:custGeom>
              <a:rect b="b" l="l" r="r" t="t"/>
              <a:pathLst>
                <a:path extrusionOk="0" h="1466" w="622">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99"/>
            <p:cNvSpPr/>
            <p:nvPr/>
          </p:nvSpPr>
          <p:spPr>
            <a:xfrm>
              <a:off x="7141525" y="3281875"/>
              <a:ext cx="75925" cy="77175"/>
            </a:xfrm>
            <a:custGeom>
              <a:rect b="b" l="l" r="r" t="t"/>
              <a:pathLst>
                <a:path extrusionOk="0" h="3087" w="3037">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99"/>
            <p:cNvSpPr/>
            <p:nvPr/>
          </p:nvSpPr>
          <p:spPr>
            <a:xfrm>
              <a:off x="7158000" y="3296575"/>
              <a:ext cx="52100" cy="51975"/>
            </a:xfrm>
            <a:custGeom>
              <a:rect b="b" l="l" r="r" t="t"/>
              <a:pathLst>
                <a:path extrusionOk="0" h="2079" w="2084">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99"/>
            <p:cNvSpPr/>
            <p:nvPr/>
          </p:nvSpPr>
          <p:spPr>
            <a:xfrm>
              <a:off x="7177250" y="3300200"/>
              <a:ext cx="15450" cy="36650"/>
            </a:xfrm>
            <a:custGeom>
              <a:rect b="b" l="l" r="r" t="t"/>
              <a:pathLst>
                <a:path extrusionOk="0" h="1466" w="618">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6" name="Google Shape;3876;p99"/>
          <p:cNvGrpSpPr/>
          <p:nvPr/>
        </p:nvGrpSpPr>
        <p:grpSpPr>
          <a:xfrm flipH="1">
            <a:off x="7840461" y="367393"/>
            <a:ext cx="894240" cy="1027508"/>
            <a:chOff x="6981025" y="3260750"/>
            <a:chExt cx="374975" cy="430875"/>
          </a:xfrm>
        </p:grpSpPr>
        <p:sp>
          <p:nvSpPr>
            <p:cNvPr id="3877" name="Google Shape;3877;p99"/>
            <p:cNvSpPr/>
            <p:nvPr/>
          </p:nvSpPr>
          <p:spPr>
            <a:xfrm>
              <a:off x="6981025" y="3260750"/>
              <a:ext cx="374975" cy="430875"/>
            </a:xfrm>
            <a:custGeom>
              <a:rect b="b" l="l" r="r" t="t"/>
              <a:pathLst>
                <a:path extrusionOk="0" h="17235" w="14999">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99"/>
            <p:cNvSpPr/>
            <p:nvPr/>
          </p:nvSpPr>
          <p:spPr>
            <a:xfrm>
              <a:off x="7245550" y="3303000"/>
              <a:ext cx="18125" cy="23350"/>
            </a:xfrm>
            <a:custGeom>
              <a:rect b="b" l="l" r="r" t="t"/>
              <a:pathLst>
                <a:path extrusionOk="0" h="934" w="725">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99"/>
            <p:cNvSpPr/>
            <p:nvPr/>
          </p:nvSpPr>
          <p:spPr>
            <a:xfrm>
              <a:off x="7220100" y="3341575"/>
              <a:ext cx="24525" cy="36275"/>
            </a:xfrm>
            <a:custGeom>
              <a:rect b="b" l="l" r="r" t="t"/>
              <a:pathLst>
                <a:path extrusionOk="0" h="1451" w="981">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99"/>
            <p:cNvSpPr/>
            <p:nvPr/>
          </p:nvSpPr>
          <p:spPr>
            <a:xfrm>
              <a:off x="7189975" y="3398325"/>
              <a:ext cx="22925" cy="34400"/>
            </a:xfrm>
            <a:custGeom>
              <a:rect b="b" l="l" r="r" t="t"/>
              <a:pathLst>
                <a:path extrusionOk="0" h="1376" w="917">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99"/>
            <p:cNvSpPr/>
            <p:nvPr/>
          </p:nvSpPr>
          <p:spPr>
            <a:xfrm>
              <a:off x="7158700" y="3453275"/>
              <a:ext cx="23725" cy="30425"/>
            </a:xfrm>
            <a:custGeom>
              <a:rect b="b" l="l" r="r" t="t"/>
              <a:pathLst>
                <a:path extrusionOk="0" h="1217" w="949">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99"/>
            <p:cNvSpPr/>
            <p:nvPr/>
          </p:nvSpPr>
          <p:spPr>
            <a:xfrm>
              <a:off x="7129300" y="3508525"/>
              <a:ext cx="25450" cy="32975"/>
            </a:xfrm>
            <a:custGeom>
              <a:rect b="b" l="l" r="r" t="t"/>
              <a:pathLst>
                <a:path extrusionOk="0" h="1319" w="1018">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99"/>
            <p:cNvSpPr/>
            <p:nvPr/>
          </p:nvSpPr>
          <p:spPr>
            <a:xfrm>
              <a:off x="7099875" y="3564600"/>
              <a:ext cx="24275" cy="31100"/>
            </a:xfrm>
            <a:custGeom>
              <a:rect b="b" l="l" r="r" t="t"/>
              <a:pathLst>
                <a:path extrusionOk="0" h="1244" w="971">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99"/>
            <p:cNvSpPr/>
            <p:nvPr/>
          </p:nvSpPr>
          <p:spPr>
            <a:xfrm>
              <a:off x="7076175" y="3619900"/>
              <a:ext cx="17425" cy="25250"/>
            </a:xfrm>
            <a:custGeom>
              <a:rect b="b" l="l" r="r" t="t"/>
              <a:pathLst>
                <a:path extrusionOk="0" h="1010" w="697">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99"/>
            <p:cNvSpPr/>
            <p:nvPr/>
          </p:nvSpPr>
          <p:spPr>
            <a:xfrm>
              <a:off x="7122725" y="3581275"/>
              <a:ext cx="76050" cy="77175"/>
            </a:xfrm>
            <a:custGeom>
              <a:rect b="b" l="l" r="r" t="t"/>
              <a:pathLst>
                <a:path extrusionOk="0" h="3087" w="3042">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99"/>
            <p:cNvSpPr/>
            <p:nvPr/>
          </p:nvSpPr>
          <p:spPr>
            <a:xfrm>
              <a:off x="7139325" y="3595975"/>
              <a:ext cx="52075" cy="51975"/>
            </a:xfrm>
            <a:custGeom>
              <a:rect b="b" l="l" r="r" t="t"/>
              <a:pathLst>
                <a:path extrusionOk="0" h="2079" w="2083">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99"/>
            <p:cNvSpPr/>
            <p:nvPr/>
          </p:nvSpPr>
          <p:spPr>
            <a:xfrm>
              <a:off x="7158450" y="3599600"/>
              <a:ext cx="15575" cy="36700"/>
            </a:xfrm>
            <a:custGeom>
              <a:rect b="b" l="l" r="r" t="t"/>
              <a:pathLst>
                <a:path extrusionOk="0" h="1468" w="623">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99"/>
            <p:cNvSpPr/>
            <p:nvPr/>
          </p:nvSpPr>
          <p:spPr>
            <a:xfrm>
              <a:off x="7170500" y="3502950"/>
              <a:ext cx="76000" cy="77200"/>
            </a:xfrm>
            <a:custGeom>
              <a:rect b="b" l="l" r="r" t="t"/>
              <a:pathLst>
                <a:path extrusionOk="0" h="3088" w="304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99"/>
            <p:cNvSpPr/>
            <p:nvPr/>
          </p:nvSpPr>
          <p:spPr>
            <a:xfrm>
              <a:off x="7187075" y="3517550"/>
              <a:ext cx="52100" cy="52100"/>
            </a:xfrm>
            <a:custGeom>
              <a:rect b="b" l="l" r="r" t="t"/>
              <a:pathLst>
                <a:path extrusionOk="0" h="2084" w="2084">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99"/>
            <p:cNvSpPr/>
            <p:nvPr/>
          </p:nvSpPr>
          <p:spPr>
            <a:xfrm>
              <a:off x="7206350" y="3521150"/>
              <a:ext cx="15425" cy="36825"/>
            </a:xfrm>
            <a:custGeom>
              <a:rect b="b" l="l" r="r" t="t"/>
              <a:pathLst>
                <a:path extrusionOk="0" h="1473" w="617">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99"/>
            <p:cNvSpPr/>
            <p:nvPr/>
          </p:nvSpPr>
          <p:spPr>
            <a:xfrm>
              <a:off x="7211125" y="3425450"/>
              <a:ext cx="75900" cy="77075"/>
            </a:xfrm>
            <a:custGeom>
              <a:rect b="b" l="l" r="r" t="t"/>
              <a:pathLst>
                <a:path extrusionOk="0" h="3083" w="3036">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99"/>
            <p:cNvSpPr/>
            <p:nvPr/>
          </p:nvSpPr>
          <p:spPr>
            <a:xfrm>
              <a:off x="7227575" y="3440050"/>
              <a:ext cx="52075" cy="52075"/>
            </a:xfrm>
            <a:custGeom>
              <a:rect b="b" l="l" r="r" t="t"/>
              <a:pathLst>
                <a:path extrusionOk="0" h="2083" w="2083">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99"/>
            <p:cNvSpPr/>
            <p:nvPr/>
          </p:nvSpPr>
          <p:spPr>
            <a:xfrm>
              <a:off x="7246850" y="3443650"/>
              <a:ext cx="15550" cy="36800"/>
            </a:xfrm>
            <a:custGeom>
              <a:rect b="b" l="l" r="r" t="t"/>
              <a:pathLst>
                <a:path extrusionOk="0" h="1472" w="622">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99"/>
            <p:cNvSpPr/>
            <p:nvPr/>
          </p:nvSpPr>
          <p:spPr>
            <a:xfrm>
              <a:off x="7254200" y="3341625"/>
              <a:ext cx="75875" cy="77175"/>
            </a:xfrm>
            <a:custGeom>
              <a:rect b="b" l="l" r="r" t="t"/>
              <a:pathLst>
                <a:path extrusionOk="0" h="3087" w="3035">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99"/>
            <p:cNvSpPr/>
            <p:nvPr/>
          </p:nvSpPr>
          <p:spPr>
            <a:xfrm>
              <a:off x="7270675" y="3356225"/>
              <a:ext cx="52075" cy="52075"/>
            </a:xfrm>
            <a:custGeom>
              <a:rect b="b" l="l" r="r" t="t"/>
              <a:pathLst>
                <a:path extrusionOk="0" h="2083" w="2083">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99"/>
            <p:cNvSpPr/>
            <p:nvPr/>
          </p:nvSpPr>
          <p:spPr>
            <a:xfrm>
              <a:off x="7289900" y="3359825"/>
              <a:ext cx="15450" cy="36825"/>
            </a:xfrm>
            <a:custGeom>
              <a:rect b="b" l="l" r="r" t="t"/>
              <a:pathLst>
                <a:path extrusionOk="0" h="1473" w="618">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99"/>
            <p:cNvSpPr/>
            <p:nvPr/>
          </p:nvSpPr>
          <p:spPr>
            <a:xfrm>
              <a:off x="7010100" y="3521625"/>
              <a:ext cx="76025" cy="77200"/>
            </a:xfrm>
            <a:custGeom>
              <a:rect b="b" l="l" r="r" t="t"/>
              <a:pathLst>
                <a:path extrusionOk="0" h="3088" w="3041">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99"/>
            <p:cNvSpPr/>
            <p:nvPr/>
          </p:nvSpPr>
          <p:spPr>
            <a:xfrm>
              <a:off x="7026675" y="3536350"/>
              <a:ext cx="52100" cy="51950"/>
            </a:xfrm>
            <a:custGeom>
              <a:rect b="b" l="l" r="r" t="t"/>
              <a:pathLst>
                <a:path extrusionOk="0" h="2078" w="2084">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99"/>
            <p:cNvSpPr/>
            <p:nvPr/>
          </p:nvSpPr>
          <p:spPr>
            <a:xfrm>
              <a:off x="7045825" y="3539950"/>
              <a:ext cx="15550" cy="36700"/>
            </a:xfrm>
            <a:custGeom>
              <a:rect b="b" l="l" r="r" t="t"/>
              <a:pathLst>
                <a:path extrusionOk="0" h="1468" w="622">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99"/>
            <p:cNvSpPr/>
            <p:nvPr/>
          </p:nvSpPr>
          <p:spPr>
            <a:xfrm>
              <a:off x="7057950" y="3443300"/>
              <a:ext cx="75900" cy="77175"/>
            </a:xfrm>
            <a:custGeom>
              <a:rect b="b" l="l" r="r" t="t"/>
              <a:pathLst>
                <a:path extrusionOk="0" h="3087" w="3036">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99"/>
            <p:cNvSpPr/>
            <p:nvPr/>
          </p:nvSpPr>
          <p:spPr>
            <a:xfrm>
              <a:off x="7074400" y="3457900"/>
              <a:ext cx="52125" cy="52075"/>
            </a:xfrm>
            <a:custGeom>
              <a:rect b="b" l="l" r="r" t="t"/>
              <a:pathLst>
                <a:path extrusionOk="0" h="2083" w="2085">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99"/>
            <p:cNvSpPr/>
            <p:nvPr/>
          </p:nvSpPr>
          <p:spPr>
            <a:xfrm>
              <a:off x="7093675" y="3461500"/>
              <a:ext cx="15450" cy="36825"/>
            </a:xfrm>
            <a:custGeom>
              <a:rect b="b" l="l" r="r" t="t"/>
              <a:pathLst>
                <a:path extrusionOk="0" h="1473" w="618">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99"/>
            <p:cNvSpPr/>
            <p:nvPr/>
          </p:nvSpPr>
          <p:spPr>
            <a:xfrm>
              <a:off x="7098475" y="3365675"/>
              <a:ext cx="76000" cy="77200"/>
            </a:xfrm>
            <a:custGeom>
              <a:rect b="b" l="l" r="r" t="t"/>
              <a:pathLst>
                <a:path extrusionOk="0" h="3088" w="304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99"/>
            <p:cNvSpPr/>
            <p:nvPr/>
          </p:nvSpPr>
          <p:spPr>
            <a:xfrm>
              <a:off x="7114925" y="3380375"/>
              <a:ext cx="52100" cy="52000"/>
            </a:xfrm>
            <a:custGeom>
              <a:rect b="b" l="l" r="r" t="t"/>
              <a:pathLst>
                <a:path extrusionOk="0" h="2080" w="2084">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99"/>
            <p:cNvSpPr/>
            <p:nvPr/>
          </p:nvSpPr>
          <p:spPr>
            <a:xfrm>
              <a:off x="7134200" y="3384025"/>
              <a:ext cx="15550" cy="36650"/>
            </a:xfrm>
            <a:custGeom>
              <a:rect b="b" l="l" r="r" t="t"/>
              <a:pathLst>
                <a:path extrusionOk="0" h="1466" w="622">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99"/>
            <p:cNvSpPr/>
            <p:nvPr/>
          </p:nvSpPr>
          <p:spPr>
            <a:xfrm>
              <a:off x="7141525" y="3281875"/>
              <a:ext cx="75925" cy="77175"/>
            </a:xfrm>
            <a:custGeom>
              <a:rect b="b" l="l" r="r" t="t"/>
              <a:pathLst>
                <a:path extrusionOk="0" h="3087" w="3037">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99"/>
            <p:cNvSpPr/>
            <p:nvPr/>
          </p:nvSpPr>
          <p:spPr>
            <a:xfrm>
              <a:off x="7158000" y="3296575"/>
              <a:ext cx="52100" cy="51975"/>
            </a:xfrm>
            <a:custGeom>
              <a:rect b="b" l="l" r="r" t="t"/>
              <a:pathLst>
                <a:path extrusionOk="0" h="2079" w="2084">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99"/>
            <p:cNvSpPr/>
            <p:nvPr/>
          </p:nvSpPr>
          <p:spPr>
            <a:xfrm>
              <a:off x="7177250" y="3300200"/>
              <a:ext cx="15450" cy="36650"/>
            </a:xfrm>
            <a:custGeom>
              <a:rect b="b" l="l" r="r" t="t"/>
              <a:pathLst>
                <a:path extrusionOk="0" h="1466" w="618">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09" name="Google Shape;3909;p99"/>
          <p:cNvGrpSpPr/>
          <p:nvPr/>
        </p:nvGrpSpPr>
        <p:grpSpPr>
          <a:xfrm>
            <a:off x="555905" y="3109267"/>
            <a:ext cx="727174" cy="1506102"/>
            <a:chOff x="4439325" y="3270550"/>
            <a:chExt cx="240850" cy="498825"/>
          </a:xfrm>
        </p:grpSpPr>
        <p:sp>
          <p:nvSpPr>
            <p:cNvPr id="3910" name="Google Shape;3910;p99"/>
            <p:cNvSpPr/>
            <p:nvPr/>
          </p:nvSpPr>
          <p:spPr>
            <a:xfrm>
              <a:off x="4439325" y="3270550"/>
              <a:ext cx="240850" cy="498825"/>
            </a:xfrm>
            <a:custGeom>
              <a:rect b="b" l="l" r="r" t="t"/>
              <a:pathLst>
                <a:path extrusionOk="0" h="19953" w="9634">
                  <a:moveTo>
                    <a:pt x="235" y="56"/>
                  </a:moveTo>
                  <a:cubicBezTo>
                    <a:pt x="468" y="0"/>
                    <a:pt x="593" y="247"/>
                    <a:pt x="729" y="453"/>
                  </a:cubicBezTo>
                  <a:cubicBezTo>
                    <a:pt x="1075" y="981"/>
                    <a:pt x="1360" y="1536"/>
                    <a:pt x="1640" y="2106"/>
                  </a:cubicBezTo>
                  <a:cubicBezTo>
                    <a:pt x="2028" y="2895"/>
                    <a:pt x="2358" y="3647"/>
                    <a:pt x="2751" y="4421"/>
                  </a:cubicBezTo>
                  <a:cubicBezTo>
                    <a:pt x="3143" y="5211"/>
                    <a:pt x="3503" y="6024"/>
                    <a:pt x="3886" y="6724"/>
                  </a:cubicBezTo>
                  <a:cubicBezTo>
                    <a:pt x="4087" y="7093"/>
                    <a:pt x="4292" y="7425"/>
                    <a:pt x="4586" y="7737"/>
                  </a:cubicBezTo>
                  <a:cubicBezTo>
                    <a:pt x="4875" y="8036"/>
                    <a:pt x="5198" y="8288"/>
                    <a:pt x="5474" y="8563"/>
                  </a:cubicBezTo>
                  <a:cubicBezTo>
                    <a:pt x="6052" y="9147"/>
                    <a:pt x="6431" y="9918"/>
                    <a:pt x="6748" y="10725"/>
                  </a:cubicBezTo>
                  <a:cubicBezTo>
                    <a:pt x="7108" y="11622"/>
                    <a:pt x="7355" y="12337"/>
                    <a:pt x="7692" y="13210"/>
                  </a:cubicBezTo>
                  <a:cubicBezTo>
                    <a:pt x="8168" y="14451"/>
                    <a:pt x="8705" y="15582"/>
                    <a:pt x="9134" y="16917"/>
                  </a:cubicBezTo>
                  <a:cubicBezTo>
                    <a:pt x="9363" y="17627"/>
                    <a:pt x="9634" y="18575"/>
                    <a:pt x="9149" y="19108"/>
                  </a:cubicBezTo>
                  <a:cubicBezTo>
                    <a:pt x="8700" y="19597"/>
                    <a:pt x="7598" y="19953"/>
                    <a:pt x="6916" y="19444"/>
                  </a:cubicBezTo>
                  <a:cubicBezTo>
                    <a:pt x="6651" y="19242"/>
                    <a:pt x="6384" y="18822"/>
                    <a:pt x="6202" y="18505"/>
                  </a:cubicBezTo>
                  <a:cubicBezTo>
                    <a:pt x="5604" y="17449"/>
                    <a:pt x="5138" y="16231"/>
                    <a:pt x="4642" y="15119"/>
                  </a:cubicBezTo>
                  <a:cubicBezTo>
                    <a:pt x="4302" y="14349"/>
                    <a:pt x="3927" y="13555"/>
                    <a:pt x="3606" y="12860"/>
                  </a:cubicBezTo>
                  <a:cubicBezTo>
                    <a:pt x="3270" y="12136"/>
                    <a:pt x="2877" y="11347"/>
                    <a:pt x="2709" y="10460"/>
                  </a:cubicBezTo>
                  <a:cubicBezTo>
                    <a:pt x="2611" y="9960"/>
                    <a:pt x="2653" y="9464"/>
                    <a:pt x="2681" y="8914"/>
                  </a:cubicBezTo>
                  <a:cubicBezTo>
                    <a:pt x="2700" y="8400"/>
                    <a:pt x="2597" y="7910"/>
                    <a:pt x="2481" y="7471"/>
                  </a:cubicBezTo>
                  <a:cubicBezTo>
                    <a:pt x="2256" y="6626"/>
                    <a:pt x="1906" y="5818"/>
                    <a:pt x="1626" y="5029"/>
                  </a:cubicBezTo>
                  <a:cubicBezTo>
                    <a:pt x="1341" y="4216"/>
                    <a:pt x="1028" y="3436"/>
                    <a:pt x="744" y="2610"/>
                  </a:cubicBezTo>
                  <a:cubicBezTo>
                    <a:pt x="556" y="2078"/>
                    <a:pt x="319" y="1345"/>
                    <a:pt x="164" y="719"/>
                  </a:cubicBezTo>
                  <a:cubicBezTo>
                    <a:pt x="136" y="602"/>
                    <a:pt x="1" y="141"/>
                    <a:pt x="192" y="70"/>
                  </a:cubicBezTo>
                  <a:cubicBezTo>
                    <a:pt x="207" y="65"/>
                    <a:pt x="216" y="61"/>
                    <a:pt x="235" y="56"/>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99"/>
            <p:cNvSpPr/>
            <p:nvPr/>
          </p:nvSpPr>
          <p:spPr>
            <a:xfrm>
              <a:off x="4439325" y="3271750"/>
              <a:ext cx="48950" cy="78525"/>
            </a:xfrm>
            <a:custGeom>
              <a:rect b="b" l="l" r="r" t="t"/>
              <a:pathLst>
                <a:path extrusionOk="0" h="3141" w="1958">
                  <a:moveTo>
                    <a:pt x="300" y="0"/>
                  </a:moveTo>
                  <a:cubicBezTo>
                    <a:pt x="279" y="0"/>
                    <a:pt x="258" y="3"/>
                    <a:pt x="235" y="8"/>
                  </a:cubicBezTo>
                  <a:cubicBezTo>
                    <a:pt x="216" y="13"/>
                    <a:pt x="207" y="17"/>
                    <a:pt x="192" y="22"/>
                  </a:cubicBezTo>
                  <a:cubicBezTo>
                    <a:pt x="1" y="93"/>
                    <a:pt x="136" y="554"/>
                    <a:pt x="164" y="671"/>
                  </a:cubicBezTo>
                  <a:cubicBezTo>
                    <a:pt x="319" y="1297"/>
                    <a:pt x="556" y="2030"/>
                    <a:pt x="744" y="2562"/>
                  </a:cubicBezTo>
                  <a:cubicBezTo>
                    <a:pt x="809" y="2759"/>
                    <a:pt x="879" y="2950"/>
                    <a:pt x="949" y="3141"/>
                  </a:cubicBezTo>
                  <a:cubicBezTo>
                    <a:pt x="963" y="3132"/>
                    <a:pt x="977" y="3123"/>
                    <a:pt x="996" y="3113"/>
                  </a:cubicBezTo>
                  <a:cubicBezTo>
                    <a:pt x="1089" y="3057"/>
                    <a:pt x="1233" y="3011"/>
                    <a:pt x="1360" y="2959"/>
                  </a:cubicBezTo>
                  <a:cubicBezTo>
                    <a:pt x="1490" y="2903"/>
                    <a:pt x="1621" y="2852"/>
                    <a:pt x="1738" y="2804"/>
                  </a:cubicBezTo>
                  <a:cubicBezTo>
                    <a:pt x="1789" y="2782"/>
                    <a:pt x="1869" y="2754"/>
                    <a:pt x="1957" y="2720"/>
                  </a:cubicBezTo>
                  <a:cubicBezTo>
                    <a:pt x="1854" y="2502"/>
                    <a:pt x="1752" y="2282"/>
                    <a:pt x="1640" y="2058"/>
                  </a:cubicBezTo>
                  <a:cubicBezTo>
                    <a:pt x="1360" y="1488"/>
                    <a:pt x="1075" y="933"/>
                    <a:pt x="729" y="405"/>
                  </a:cubicBezTo>
                  <a:cubicBezTo>
                    <a:pt x="607" y="219"/>
                    <a:pt x="493" y="0"/>
                    <a:pt x="3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99"/>
            <p:cNvSpPr/>
            <p:nvPr/>
          </p:nvSpPr>
          <p:spPr>
            <a:xfrm>
              <a:off x="4570900" y="3649325"/>
              <a:ext cx="109275" cy="113525"/>
            </a:xfrm>
            <a:custGeom>
              <a:rect b="b" l="l" r="r" t="t"/>
              <a:pathLst>
                <a:path extrusionOk="0" h="4541" w="4371">
                  <a:moveTo>
                    <a:pt x="3218" y="1"/>
                  </a:moveTo>
                  <a:cubicBezTo>
                    <a:pt x="3022" y="155"/>
                    <a:pt x="2844" y="314"/>
                    <a:pt x="2638" y="444"/>
                  </a:cubicBezTo>
                  <a:cubicBezTo>
                    <a:pt x="2410" y="595"/>
                    <a:pt x="2134" y="744"/>
                    <a:pt x="1808" y="879"/>
                  </a:cubicBezTo>
                  <a:cubicBezTo>
                    <a:pt x="1397" y="1061"/>
                    <a:pt x="906" y="1239"/>
                    <a:pt x="379" y="1346"/>
                  </a:cubicBezTo>
                  <a:cubicBezTo>
                    <a:pt x="267" y="1369"/>
                    <a:pt x="121" y="1393"/>
                    <a:pt x="0" y="1407"/>
                  </a:cubicBezTo>
                  <a:cubicBezTo>
                    <a:pt x="289" y="2074"/>
                    <a:pt x="593" y="2742"/>
                    <a:pt x="939" y="3354"/>
                  </a:cubicBezTo>
                  <a:cubicBezTo>
                    <a:pt x="1121" y="3671"/>
                    <a:pt x="1388" y="4091"/>
                    <a:pt x="1653" y="4293"/>
                  </a:cubicBezTo>
                  <a:cubicBezTo>
                    <a:pt x="1888" y="4468"/>
                    <a:pt x="2173" y="4541"/>
                    <a:pt x="2464" y="4541"/>
                  </a:cubicBezTo>
                  <a:cubicBezTo>
                    <a:pt x="3017" y="4541"/>
                    <a:pt x="3592" y="4278"/>
                    <a:pt x="3886" y="3957"/>
                  </a:cubicBezTo>
                  <a:cubicBezTo>
                    <a:pt x="4371" y="3424"/>
                    <a:pt x="4100" y="2476"/>
                    <a:pt x="3871" y="1766"/>
                  </a:cubicBezTo>
                  <a:cubicBezTo>
                    <a:pt x="3675" y="1145"/>
                    <a:pt x="3451" y="567"/>
                    <a:pt x="32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99"/>
            <p:cNvSpPr/>
            <p:nvPr/>
          </p:nvSpPr>
          <p:spPr>
            <a:xfrm>
              <a:off x="4621800" y="3740850"/>
              <a:ext cx="20925" cy="17650"/>
            </a:xfrm>
            <a:custGeom>
              <a:rect b="b" l="l" r="r" t="t"/>
              <a:pathLst>
                <a:path extrusionOk="0" h="706" w="837">
                  <a:moveTo>
                    <a:pt x="313" y="1"/>
                  </a:moveTo>
                  <a:cubicBezTo>
                    <a:pt x="0" y="169"/>
                    <a:pt x="752" y="706"/>
                    <a:pt x="808" y="361"/>
                  </a:cubicBezTo>
                  <a:cubicBezTo>
                    <a:pt x="836" y="178"/>
                    <a:pt x="486" y="24"/>
                    <a:pt x="3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99"/>
            <p:cNvSpPr/>
            <p:nvPr/>
          </p:nvSpPr>
          <p:spPr>
            <a:xfrm>
              <a:off x="4590625" y="3710400"/>
              <a:ext cx="30725" cy="30250"/>
            </a:xfrm>
            <a:custGeom>
              <a:rect b="b" l="l" r="r" t="t"/>
              <a:pathLst>
                <a:path extrusionOk="0" h="1210" w="1229">
                  <a:moveTo>
                    <a:pt x="939" y="1195"/>
                  </a:moveTo>
                  <a:cubicBezTo>
                    <a:pt x="1013" y="1210"/>
                    <a:pt x="1172" y="1210"/>
                    <a:pt x="1196" y="1060"/>
                  </a:cubicBezTo>
                  <a:cubicBezTo>
                    <a:pt x="1228" y="864"/>
                    <a:pt x="920" y="612"/>
                    <a:pt x="817" y="486"/>
                  </a:cubicBezTo>
                  <a:cubicBezTo>
                    <a:pt x="692" y="337"/>
                    <a:pt x="524" y="1"/>
                    <a:pt x="308" y="38"/>
                  </a:cubicBezTo>
                  <a:cubicBezTo>
                    <a:pt x="0" y="94"/>
                    <a:pt x="327" y="555"/>
                    <a:pt x="448" y="710"/>
                  </a:cubicBezTo>
                  <a:cubicBezTo>
                    <a:pt x="515" y="790"/>
                    <a:pt x="584" y="864"/>
                    <a:pt x="640" y="934"/>
                  </a:cubicBezTo>
                  <a:cubicBezTo>
                    <a:pt x="739" y="1046"/>
                    <a:pt x="799" y="1163"/>
                    <a:pt x="939" y="11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99"/>
            <p:cNvSpPr/>
            <p:nvPr/>
          </p:nvSpPr>
          <p:spPr>
            <a:xfrm>
              <a:off x="4536350" y="3525500"/>
              <a:ext cx="68175" cy="84525"/>
            </a:xfrm>
            <a:custGeom>
              <a:rect b="b" l="l" r="r" t="t"/>
              <a:pathLst>
                <a:path extrusionOk="0" h="3381" w="2727">
                  <a:moveTo>
                    <a:pt x="1046" y="23"/>
                  </a:moveTo>
                  <a:cubicBezTo>
                    <a:pt x="1046" y="23"/>
                    <a:pt x="1111" y="0"/>
                    <a:pt x="1173" y="9"/>
                  </a:cubicBezTo>
                  <a:cubicBezTo>
                    <a:pt x="1406" y="37"/>
                    <a:pt x="1597" y="322"/>
                    <a:pt x="1718" y="514"/>
                  </a:cubicBezTo>
                  <a:cubicBezTo>
                    <a:pt x="1858" y="742"/>
                    <a:pt x="1938" y="915"/>
                    <a:pt x="2083" y="1200"/>
                  </a:cubicBezTo>
                  <a:cubicBezTo>
                    <a:pt x="2190" y="1415"/>
                    <a:pt x="2354" y="1690"/>
                    <a:pt x="2447" y="1891"/>
                  </a:cubicBezTo>
                  <a:cubicBezTo>
                    <a:pt x="2545" y="2096"/>
                    <a:pt x="2727" y="2451"/>
                    <a:pt x="2658" y="2690"/>
                  </a:cubicBezTo>
                  <a:cubicBezTo>
                    <a:pt x="2601" y="2891"/>
                    <a:pt x="2293" y="3035"/>
                    <a:pt x="2111" y="3124"/>
                  </a:cubicBezTo>
                  <a:cubicBezTo>
                    <a:pt x="1878" y="3240"/>
                    <a:pt x="1602" y="3380"/>
                    <a:pt x="1341" y="3306"/>
                  </a:cubicBezTo>
                  <a:cubicBezTo>
                    <a:pt x="1135" y="3255"/>
                    <a:pt x="1005" y="2947"/>
                    <a:pt x="887" y="2731"/>
                  </a:cubicBezTo>
                  <a:cubicBezTo>
                    <a:pt x="649" y="2283"/>
                    <a:pt x="444" y="1807"/>
                    <a:pt x="257" y="1312"/>
                  </a:cubicBezTo>
                  <a:cubicBezTo>
                    <a:pt x="173" y="1093"/>
                    <a:pt x="0" y="747"/>
                    <a:pt x="46" y="542"/>
                  </a:cubicBezTo>
                  <a:cubicBezTo>
                    <a:pt x="89" y="359"/>
                    <a:pt x="337" y="285"/>
                    <a:pt x="481" y="219"/>
                  </a:cubicBezTo>
                  <a:cubicBezTo>
                    <a:pt x="677" y="130"/>
                    <a:pt x="813" y="51"/>
                    <a:pt x="1046" y="2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99"/>
            <p:cNvSpPr/>
            <p:nvPr/>
          </p:nvSpPr>
          <p:spPr>
            <a:xfrm>
              <a:off x="4584575" y="3619475"/>
              <a:ext cx="24525" cy="23025"/>
            </a:xfrm>
            <a:custGeom>
              <a:rect b="b" l="l" r="r" t="t"/>
              <a:pathLst>
                <a:path extrusionOk="0" h="921" w="981">
                  <a:moveTo>
                    <a:pt x="322" y="140"/>
                  </a:moveTo>
                  <a:cubicBezTo>
                    <a:pt x="925" y="0"/>
                    <a:pt x="981" y="920"/>
                    <a:pt x="434" y="897"/>
                  </a:cubicBezTo>
                  <a:cubicBezTo>
                    <a:pt x="266" y="887"/>
                    <a:pt x="70" y="724"/>
                    <a:pt x="42" y="574"/>
                  </a:cubicBezTo>
                  <a:cubicBezTo>
                    <a:pt x="0" y="350"/>
                    <a:pt x="121" y="186"/>
                    <a:pt x="322" y="14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842"/>
                                        </p:tgtEl>
                                        <p:attrNameLst>
                                          <p:attrName>style.visibility</p:attrName>
                                        </p:attrNameLst>
                                      </p:cBhvr>
                                      <p:to>
                                        <p:strVal val="visible"/>
                                      </p:to>
                                    </p:set>
                                    <p:anim calcmode="lin" valueType="num">
                                      <p:cBhvr additive="base">
                                        <p:cTn dur="1000"/>
                                        <p:tgtEl>
                                          <p:spTgt spid="384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384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909"/>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87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pic>
        <p:nvPicPr>
          <p:cNvPr id="2955" name="Google Shape;2955;p58"/>
          <p:cNvPicPr preferRelativeResize="0"/>
          <p:nvPr/>
        </p:nvPicPr>
        <p:blipFill rotWithShape="1">
          <a:blip r:embed="rId3">
            <a:alphaModFix/>
          </a:blip>
          <a:srcRect b="0" l="0" r="0" t="0"/>
          <a:stretch/>
        </p:blipFill>
        <p:spPr>
          <a:xfrm>
            <a:off x="2527450" y="1198425"/>
            <a:ext cx="2143799" cy="2146949"/>
          </a:xfrm>
          <a:prstGeom prst="rect">
            <a:avLst/>
          </a:prstGeom>
          <a:noFill/>
          <a:ln>
            <a:noFill/>
          </a:ln>
        </p:spPr>
      </p:pic>
      <p:sp>
        <p:nvSpPr>
          <p:cNvPr id="2956" name="Google Shape;2956;p58"/>
          <p:cNvSpPr txBox="1"/>
          <p:nvPr>
            <p:ph type="title"/>
          </p:nvPr>
        </p:nvSpPr>
        <p:spPr>
          <a:xfrm>
            <a:off x="4572000" y="1439700"/>
            <a:ext cx="3810000" cy="16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lt1"/>
                </a:solidFill>
              </a:rPr>
              <a:t>Khám phá dữ liệu</a:t>
            </a:r>
            <a:endParaRPr>
              <a:solidFill>
                <a:schemeClr val="lt1"/>
              </a:solidFill>
            </a:endParaRPr>
          </a:p>
        </p:txBody>
      </p:sp>
      <p:sp>
        <p:nvSpPr>
          <p:cNvPr id="2957" name="Google Shape;2957;p58"/>
          <p:cNvSpPr/>
          <p:nvPr/>
        </p:nvSpPr>
        <p:spPr>
          <a:xfrm>
            <a:off x="2932900" y="1605450"/>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58"/>
          <p:cNvSpPr txBox="1"/>
          <p:nvPr>
            <p:ph idx="2" type="title"/>
          </p:nvPr>
        </p:nvSpPr>
        <p:spPr>
          <a:xfrm>
            <a:off x="2867525" y="1851000"/>
            <a:ext cx="14640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2959" name="Google Shape;2959;p58"/>
          <p:cNvGrpSpPr/>
          <p:nvPr/>
        </p:nvGrpSpPr>
        <p:grpSpPr>
          <a:xfrm>
            <a:off x="720001" y="2769784"/>
            <a:ext cx="1585023" cy="1833727"/>
            <a:chOff x="720001" y="2769784"/>
            <a:chExt cx="1585023" cy="1833727"/>
          </a:xfrm>
        </p:grpSpPr>
        <p:sp>
          <p:nvSpPr>
            <p:cNvPr id="2960" name="Google Shape;2960;p58"/>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58"/>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58"/>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58"/>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58"/>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58"/>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58"/>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58"/>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58"/>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58"/>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58"/>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58"/>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58"/>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58"/>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58"/>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5" name="Google Shape;2975;p58"/>
          <p:cNvGrpSpPr/>
          <p:nvPr/>
        </p:nvGrpSpPr>
        <p:grpSpPr>
          <a:xfrm>
            <a:off x="2159045" y="2981222"/>
            <a:ext cx="197572" cy="1410843"/>
            <a:chOff x="6323969" y="2098536"/>
            <a:chExt cx="157579" cy="1125254"/>
          </a:xfrm>
        </p:grpSpPr>
        <p:sp>
          <p:nvSpPr>
            <p:cNvPr id="2976" name="Google Shape;2976;p58"/>
            <p:cNvSpPr/>
            <p:nvPr/>
          </p:nvSpPr>
          <p:spPr>
            <a:xfrm>
              <a:off x="6359292" y="3108558"/>
              <a:ext cx="63215" cy="115232"/>
            </a:xfrm>
            <a:custGeom>
              <a:rect b="b" l="l" r="r" t="t"/>
              <a:pathLst>
                <a:path extrusionOk="0" h="1132" w="621">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58"/>
            <p:cNvSpPr/>
            <p:nvPr/>
          </p:nvSpPr>
          <p:spPr>
            <a:xfrm>
              <a:off x="6326412" y="2948839"/>
              <a:ext cx="127549" cy="160836"/>
            </a:xfrm>
            <a:custGeom>
              <a:rect b="b" l="l" r="r" t="t"/>
              <a:pathLst>
                <a:path extrusionOk="0" h="1580" w="1253">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58"/>
            <p:cNvSpPr/>
            <p:nvPr/>
          </p:nvSpPr>
          <p:spPr>
            <a:xfrm>
              <a:off x="6323969" y="2182314"/>
              <a:ext cx="146585" cy="808049"/>
            </a:xfrm>
            <a:custGeom>
              <a:rect b="b" l="l" r="r" t="t"/>
              <a:pathLst>
                <a:path extrusionOk="0" h="7938" w="144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58"/>
            <p:cNvSpPr/>
            <p:nvPr/>
          </p:nvSpPr>
          <p:spPr>
            <a:xfrm>
              <a:off x="6348706" y="2098536"/>
              <a:ext cx="125208" cy="95687"/>
            </a:xfrm>
            <a:custGeom>
              <a:rect b="b" l="l" r="r" t="t"/>
              <a:pathLst>
                <a:path extrusionOk="0" h="940" w="123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58"/>
            <p:cNvSpPr/>
            <p:nvPr/>
          </p:nvSpPr>
          <p:spPr>
            <a:xfrm>
              <a:off x="6333131" y="2179871"/>
              <a:ext cx="148417" cy="126531"/>
            </a:xfrm>
            <a:custGeom>
              <a:rect b="b" l="l" r="r" t="t"/>
              <a:pathLst>
                <a:path extrusionOk="0" h="1243" w="1458">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58"/>
            <p:cNvSpPr/>
            <p:nvPr/>
          </p:nvSpPr>
          <p:spPr>
            <a:xfrm>
              <a:off x="6394819" y="2346206"/>
              <a:ext cx="59143" cy="97520"/>
            </a:xfrm>
            <a:custGeom>
              <a:rect b="b" l="l" r="r" t="t"/>
              <a:pathLst>
                <a:path extrusionOk="0" h="958" w="581">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58"/>
            <p:cNvSpPr/>
            <p:nvPr/>
          </p:nvSpPr>
          <p:spPr>
            <a:xfrm>
              <a:off x="6402963" y="2252961"/>
              <a:ext cx="55173" cy="75328"/>
            </a:xfrm>
            <a:custGeom>
              <a:rect b="b" l="l" r="r" t="t"/>
              <a:pathLst>
                <a:path extrusionOk="0" h="740" w="542">
                  <a:moveTo>
                    <a:pt x="360" y="613"/>
                  </a:moveTo>
                  <a:cubicBezTo>
                    <a:pt x="99" y="739"/>
                    <a:pt x="0" y="1"/>
                    <a:pt x="299" y="20"/>
                  </a:cubicBezTo>
                  <a:cubicBezTo>
                    <a:pt x="528" y="29"/>
                    <a:pt x="542" y="529"/>
                    <a:pt x="360" y="613"/>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58"/>
            <p:cNvSpPr/>
            <p:nvPr/>
          </p:nvSpPr>
          <p:spPr>
            <a:xfrm>
              <a:off x="6342089" y="2884301"/>
              <a:ext cx="32880" cy="106070"/>
            </a:xfrm>
            <a:custGeom>
              <a:rect b="b" l="l" r="r" t="t"/>
              <a:pathLst>
                <a:path extrusionOk="0" h="1042" w="323">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4" name="Google Shape;2984;p58"/>
          <p:cNvGrpSpPr/>
          <p:nvPr/>
        </p:nvGrpSpPr>
        <p:grpSpPr>
          <a:xfrm rot="-2700000">
            <a:off x="258366" y="240856"/>
            <a:ext cx="1585008" cy="1833710"/>
            <a:chOff x="720001" y="2769784"/>
            <a:chExt cx="1585023" cy="1833727"/>
          </a:xfrm>
        </p:grpSpPr>
        <p:sp>
          <p:nvSpPr>
            <p:cNvPr id="2985" name="Google Shape;2985;p58"/>
            <p:cNvSpPr/>
            <p:nvPr/>
          </p:nvSpPr>
          <p:spPr>
            <a:xfrm>
              <a:off x="720001" y="2769784"/>
              <a:ext cx="1585023" cy="1833727"/>
            </a:xfrm>
            <a:custGeom>
              <a:rect b="b" l="l" r="r" t="t"/>
              <a:pathLst>
                <a:path extrusionOk="0" h="15452" w="13356">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58"/>
            <p:cNvSpPr/>
            <p:nvPr/>
          </p:nvSpPr>
          <p:spPr>
            <a:xfrm>
              <a:off x="1351705" y="2963218"/>
              <a:ext cx="800938" cy="437902"/>
            </a:xfrm>
            <a:custGeom>
              <a:rect b="b" l="l" r="r" t="t"/>
              <a:pathLst>
                <a:path extrusionOk="0" h="3690" w="6749">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58"/>
            <p:cNvSpPr/>
            <p:nvPr/>
          </p:nvSpPr>
          <p:spPr>
            <a:xfrm>
              <a:off x="1254273" y="3107760"/>
              <a:ext cx="821824" cy="446327"/>
            </a:xfrm>
            <a:custGeom>
              <a:rect b="b" l="l" r="r" t="t"/>
              <a:pathLst>
                <a:path extrusionOk="0" h="3761" w="6925">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58"/>
            <p:cNvSpPr/>
            <p:nvPr/>
          </p:nvSpPr>
          <p:spPr>
            <a:xfrm>
              <a:off x="1223299" y="3277934"/>
              <a:ext cx="783018" cy="427340"/>
            </a:xfrm>
            <a:custGeom>
              <a:rect b="b" l="l" r="r" t="t"/>
              <a:pathLst>
                <a:path extrusionOk="0" h="3601" w="6598">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58"/>
            <p:cNvSpPr/>
            <p:nvPr/>
          </p:nvSpPr>
          <p:spPr>
            <a:xfrm>
              <a:off x="1125630" y="3422001"/>
              <a:ext cx="795953" cy="433392"/>
            </a:xfrm>
            <a:custGeom>
              <a:rect b="b" l="l" r="r" t="t"/>
              <a:pathLst>
                <a:path extrusionOk="0" h="3652" w="6707">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58"/>
            <p:cNvSpPr/>
            <p:nvPr/>
          </p:nvSpPr>
          <p:spPr>
            <a:xfrm>
              <a:off x="1064157" y="3563220"/>
              <a:ext cx="801412" cy="437427"/>
            </a:xfrm>
            <a:custGeom>
              <a:rect b="b" l="l" r="r" t="t"/>
              <a:pathLst>
                <a:path extrusionOk="0" h="3686" w="6753">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58"/>
            <p:cNvSpPr/>
            <p:nvPr/>
          </p:nvSpPr>
          <p:spPr>
            <a:xfrm>
              <a:off x="1436557" y="2834578"/>
              <a:ext cx="106570" cy="59455"/>
            </a:xfrm>
            <a:custGeom>
              <a:rect b="b" l="l" r="r" t="t"/>
              <a:pathLst>
                <a:path extrusionOk="0" h="501" w="898">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58"/>
            <p:cNvSpPr/>
            <p:nvPr/>
          </p:nvSpPr>
          <p:spPr>
            <a:xfrm>
              <a:off x="1303048" y="2823067"/>
              <a:ext cx="85327" cy="72034"/>
            </a:xfrm>
            <a:custGeom>
              <a:rect b="b" l="l" r="r" t="t"/>
              <a:pathLst>
                <a:path extrusionOk="0" h="607" w="719">
                  <a:moveTo>
                    <a:pt x="705" y="332"/>
                  </a:moveTo>
                  <a:cubicBezTo>
                    <a:pt x="589" y="457"/>
                    <a:pt x="369" y="606"/>
                    <a:pt x="257" y="528"/>
                  </a:cubicBezTo>
                  <a:cubicBezTo>
                    <a:pt x="1" y="332"/>
                    <a:pt x="719" y="0"/>
                    <a:pt x="705" y="332"/>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58"/>
            <p:cNvSpPr/>
            <p:nvPr/>
          </p:nvSpPr>
          <p:spPr>
            <a:xfrm>
              <a:off x="1401073" y="2892846"/>
              <a:ext cx="50556" cy="43315"/>
            </a:xfrm>
            <a:custGeom>
              <a:rect b="b" l="l" r="r" t="t"/>
              <a:pathLst>
                <a:path extrusionOk="0" h="365" w="426">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58"/>
            <p:cNvSpPr/>
            <p:nvPr/>
          </p:nvSpPr>
          <p:spPr>
            <a:xfrm>
              <a:off x="2126412" y="3137190"/>
              <a:ext cx="102654" cy="119266"/>
            </a:xfrm>
            <a:custGeom>
              <a:rect b="b" l="l" r="r" t="t"/>
              <a:pathLst>
                <a:path extrusionOk="0" h="1005" w="865">
                  <a:moveTo>
                    <a:pt x="865" y="575"/>
                  </a:moveTo>
                  <a:cubicBezTo>
                    <a:pt x="744" y="1004"/>
                    <a:pt x="1" y="463"/>
                    <a:pt x="132" y="234"/>
                  </a:cubicBezTo>
                  <a:cubicBezTo>
                    <a:pt x="267" y="0"/>
                    <a:pt x="795" y="332"/>
                    <a:pt x="865" y="57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58"/>
            <p:cNvSpPr/>
            <p:nvPr/>
          </p:nvSpPr>
          <p:spPr>
            <a:xfrm>
              <a:off x="1955758" y="3061241"/>
              <a:ext cx="145970" cy="116418"/>
            </a:xfrm>
            <a:custGeom>
              <a:rect b="b" l="l" r="r" t="t"/>
              <a:pathLst>
                <a:path extrusionOk="0" h="981" w="123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58"/>
            <p:cNvSpPr/>
            <p:nvPr/>
          </p:nvSpPr>
          <p:spPr>
            <a:xfrm>
              <a:off x="2172932" y="3254081"/>
              <a:ext cx="65627" cy="83901"/>
            </a:xfrm>
            <a:custGeom>
              <a:rect b="b" l="l" r="r" t="t"/>
              <a:pathLst>
                <a:path extrusionOk="0" h="707" w="553">
                  <a:moveTo>
                    <a:pt x="524" y="280"/>
                  </a:moveTo>
                  <a:cubicBezTo>
                    <a:pt x="552" y="482"/>
                    <a:pt x="324" y="706"/>
                    <a:pt x="173" y="580"/>
                  </a:cubicBezTo>
                  <a:cubicBezTo>
                    <a:pt x="1" y="431"/>
                    <a:pt x="324" y="0"/>
                    <a:pt x="524" y="28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58"/>
            <p:cNvSpPr/>
            <p:nvPr/>
          </p:nvSpPr>
          <p:spPr>
            <a:xfrm>
              <a:off x="1622283" y="4506894"/>
              <a:ext cx="105265" cy="58387"/>
            </a:xfrm>
            <a:custGeom>
              <a:rect b="b" l="l" r="r" t="t"/>
              <a:pathLst>
                <a:path extrusionOk="0" h="492" w="887">
                  <a:moveTo>
                    <a:pt x="186" y="95"/>
                  </a:moveTo>
                  <a:cubicBezTo>
                    <a:pt x="0" y="384"/>
                    <a:pt x="887" y="492"/>
                    <a:pt x="770" y="169"/>
                  </a:cubicBezTo>
                  <a:cubicBezTo>
                    <a:pt x="714" y="1"/>
                    <a:pt x="341" y="39"/>
                    <a:pt x="186" y="95"/>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58"/>
            <p:cNvSpPr/>
            <p:nvPr/>
          </p:nvSpPr>
          <p:spPr>
            <a:xfrm>
              <a:off x="1424927" y="4453255"/>
              <a:ext cx="179555" cy="101584"/>
            </a:xfrm>
            <a:custGeom>
              <a:rect b="b" l="l" r="r" t="t"/>
              <a:pathLst>
                <a:path extrusionOk="0" h="856" w="1513">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58"/>
            <p:cNvSpPr/>
            <p:nvPr/>
          </p:nvSpPr>
          <p:spPr>
            <a:xfrm>
              <a:off x="1135599" y="3970618"/>
              <a:ext cx="574268" cy="456652"/>
            </a:xfrm>
            <a:custGeom>
              <a:rect b="b" l="l" r="r" t="t"/>
              <a:pathLst>
                <a:path extrusionOk="0" h="3848" w="4839">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3" name="Shape 3003"/>
        <p:cNvGrpSpPr/>
        <p:nvPr/>
      </p:nvGrpSpPr>
      <p:grpSpPr>
        <a:xfrm>
          <a:off x="0" y="0"/>
          <a:ext cx="0" cy="0"/>
          <a:chOff x="0" y="0"/>
          <a:chExt cx="0" cy="0"/>
        </a:xfrm>
      </p:grpSpPr>
      <p:sp>
        <p:nvSpPr>
          <p:cNvPr id="3004" name="Google Shape;3004;p59"/>
          <p:cNvSpPr txBox="1"/>
          <p:nvPr>
            <p:ph type="title"/>
          </p:nvPr>
        </p:nvSpPr>
        <p:spPr>
          <a:xfrm>
            <a:off x="-19986" y="0"/>
            <a:ext cx="4042500" cy="12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solidFill>
                  <a:schemeClr val="lt1"/>
                </a:solidFill>
              </a:rPr>
              <a:t>Tổng quan dữ liệu</a:t>
            </a:r>
            <a:endParaRPr sz="2800">
              <a:solidFill>
                <a:schemeClr val="lt1"/>
              </a:solidFill>
            </a:endParaRPr>
          </a:p>
        </p:txBody>
      </p:sp>
      <p:pic>
        <p:nvPicPr>
          <p:cNvPr id="3005" name="Google Shape;3005;p59"/>
          <p:cNvPicPr preferRelativeResize="0"/>
          <p:nvPr/>
        </p:nvPicPr>
        <p:blipFill rotWithShape="1">
          <a:blip r:embed="rId3">
            <a:alphaModFix/>
          </a:blip>
          <a:srcRect b="0" l="0" r="0" t="0"/>
          <a:stretch/>
        </p:blipFill>
        <p:spPr>
          <a:xfrm>
            <a:off x="0" y="2263104"/>
            <a:ext cx="9144000" cy="2880396"/>
          </a:xfrm>
          <a:prstGeom prst="rect">
            <a:avLst/>
          </a:prstGeom>
          <a:noFill/>
          <a:ln>
            <a:noFill/>
          </a:ln>
        </p:spPr>
      </p:pic>
      <p:pic>
        <p:nvPicPr>
          <p:cNvPr id="3006" name="Google Shape;3006;p59"/>
          <p:cNvPicPr preferRelativeResize="0"/>
          <p:nvPr/>
        </p:nvPicPr>
        <p:blipFill>
          <a:blip r:embed="rId4">
            <a:alphaModFix/>
          </a:blip>
          <a:stretch>
            <a:fillRect/>
          </a:stretch>
        </p:blipFill>
        <p:spPr>
          <a:xfrm>
            <a:off x="4307489" y="652050"/>
            <a:ext cx="4562475" cy="153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3005"/>
                                        </p:tgtEl>
                                        <p:attrNameLst>
                                          <p:attrName>ppt_y</p:attrName>
                                        </p:attrNameLst>
                                      </p:cBhvr>
                                      <p:tavLst>
                                        <p:tav fmla="" tm="0">
                                          <p:val>
                                            <p:strVal val="#ppt_y"/>
                                          </p:val>
                                        </p:tav>
                                        <p:tav fmla="" tm="100000">
                                          <p:val>
                                            <p:strVal val="#ppt_y+1"/>
                                          </p:val>
                                        </p:tav>
                                      </p:tavLst>
                                    </p:anim>
                                    <p:set>
                                      <p:cBhvr>
                                        <p:cTn dur="1" fill="hold">
                                          <p:stCondLst>
                                            <p:cond delay="500"/>
                                          </p:stCondLst>
                                        </p:cTn>
                                        <p:tgtEl>
                                          <p:spTgt spid="30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0" name="Shape 3010"/>
        <p:cNvGrpSpPr/>
        <p:nvPr/>
      </p:nvGrpSpPr>
      <p:grpSpPr>
        <a:xfrm>
          <a:off x="0" y="0"/>
          <a:ext cx="0" cy="0"/>
          <a:chOff x="0" y="0"/>
          <a:chExt cx="0" cy="0"/>
        </a:xfrm>
      </p:grpSpPr>
      <p:sp>
        <p:nvSpPr>
          <p:cNvPr id="3011" name="Google Shape;3011;p60"/>
          <p:cNvSpPr/>
          <p:nvPr/>
        </p:nvSpPr>
        <p:spPr>
          <a:xfrm>
            <a:off x="5346902" y="938039"/>
            <a:ext cx="3345172" cy="3309997"/>
          </a:xfrm>
          <a:custGeom>
            <a:rect b="b" l="l" r="r" t="t"/>
            <a:pathLst>
              <a:path extrusionOk="0" h="154025" w="155698">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471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12" name="Google Shape;3012;p60"/>
          <p:cNvSpPr txBox="1"/>
          <p:nvPr>
            <p:ph type="title"/>
          </p:nvPr>
        </p:nvSpPr>
        <p:spPr>
          <a:xfrm>
            <a:off x="451926" y="499030"/>
            <a:ext cx="5115300" cy="47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Data Dictionary: </a:t>
            </a:r>
            <a:endParaRPr/>
          </a:p>
        </p:txBody>
      </p:sp>
      <p:pic>
        <p:nvPicPr>
          <p:cNvPr id="3013" name="Google Shape;3013;p60"/>
          <p:cNvPicPr preferRelativeResize="0"/>
          <p:nvPr/>
        </p:nvPicPr>
        <p:blipFill rotWithShape="1">
          <a:blip r:embed="rId3">
            <a:alphaModFix/>
          </a:blip>
          <a:srcRect b="0" l="0" r="0" t="0"/>
          <a:stretch/>
        </p:blipFill>
        <p:spPr>
          <a:xfrm>
            <a:off x="4842775" y="3021062"/>
            <a:ext cx="2143799" cy="2146949"/>
          </a:xfrm>
          <a:prstGeom prst="rect">
            <a:avLst/>
          </a:prstGeom>
          <a:noFill/>
          <a:ln>
            <a:noFill/>
          </a:ln>
        </p:spPr>
      </p:pic>
      <p:sp>
        <p:nvSpPr>
          <p:cNvPr id="3014" name="Google Shape;3014;p60"/>
          <p:cNvSpPr txBox="1"/>
          <p:nvPr/>
        </p:nvSpPr>
        <p:spPr>
          <a:xfrm>
            <a:off x="902325" y="1302450"/>
            <a:ext cx="5990100" cy="30861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AutoNum type="arabicPeriod"/>
            </a:pPr>
            <a:r>
              <a:rPr b="1" lang="en" sz="1100"/>
              <a:t>Patient Id:</a:t>
            </a:r>
            <a:r>
              <a:rPr lang="en" sz="900"/>
              <a:t> </a:t>
            </a:r>
            <a:r>
              <a:rPr lang="en" sz="1150">
                <a:solidFill>
                  <a:srgbClr val="252525"/>
                </a:solidFill>
                <a:latin typeface="Roboto"/>
                <a:ea typeface="Roboto"/>
                <a:cs typeface="Roboto"/>
                <a:sym typeface="Roboto"/>
              </a:rPr>
              <a:t>Mã định danh duy nhất cho mỗi bệnh nhân</a:t>
            </a:r>
            <a:br>
              <a:rPr lang="en" sz="900"/>
            </a:br>
            <a:endParaRPr sz="900"/>
          </a:p>
          <a:p>
            <a:pPr indent="-298450" lvl="0" marL="457200" rtl="0" algn="l">
              <a:spcBef>
                <a:spcPts val="0"/>
              </a:spcBef>
              <a:spcAft>
                <a:spcPts val="0"/>
              </a:spcAft>
              <a:buSzPts val="1100"/>
              <a:buAutoNum type="arabicPeriod"/>
            </a:pPr>
            <a:r>
              <a:rPr b="1" lang="en" sz="1100"/>
              <a:t>Age:</a:t>
            </a:r>
            <a:r>
              <a:rPr lang="en" sz="1100"/>
              <a:t> Tuổi của bệnh nhân</a:t>
            </a:r>
            <a:br>
              <a:rPr lang="en" sz="1100"/>
            </a:br>
            <a:endParaRPr sz="1100"/>
          </a:p>
          <a:p>
            <a:pPr indent="-298450" lvl="0" marL="457200" rtl="0" algn="l">
              <a:spcBef>
                <a:spcPts val="0"/>
              </a:spcBef>
              <a:spcAft>
                <a:spcPts val="0"/>
              </a:spcAft>
              <a:buSzPts val="1100"/>
              <a:buAutoNum type="arabicPeriod"/>
            </a:pPr>
            <a:r>
              <a:rPr b="1" lang="en" sz="1100"/>
              <a:t>Gender:</a:t>
            </a:r>
            <a:r>
              <a:rPr lang="en" sz="1100"/>
              <a:t> Phân bố giới tính</a:t>
            </a:r>
            <a:br>
              <a:rPr lang="en" sz="1100"/>
            </a:br>
            <a:endParaRPr sz="1100"/>
          </a:p>
          <a:p>
            <a:pPr indent="-298450" lvl="0" marL="457200" rtl="0" algn="l">
              <a:spcBef>
                <a:spcPts val="0"/>
              </a:spcBef>
              <a:spcAft>
                <a:spcPts val="0"/>
              </a:spcAft>
              <a:buSzPts val="1100"/>
              <a:buAutoNum type="arabicPeriod"/>
            </a:pPr>
            <a:r>
              <a:rPr b="1" lang="en" sz="1100"/>
              <a:t>Air Pollution, Alcohol use, </a:t>
            </a:r>
            <a:r>
              <a:rPr b="1" lang="en" sz="1100"/>
              <a:t>Smoking, Passive Smoker, </a:t>
            </a:r>
            <a:r>
              <a:rPr b="1" lang="en" sz="1100"/>
              <a:t>Dust Allergy, Occupational Hazards, Balanced Diet:</a:t>
            </a:r>
            <a:r>
              <a:rPr lang="en" sz="1100"/>
              <a:t> Những nhân tố ảnh từ phong cách sống và môi trường ảnh hưởng tới bệnh nhân.</a:t>
            </a:r>
            <a:br>
              <a:rPr lang="en" sz="1100"/>
            </a:br>
            <a:endParaRPr sz="1100"/>
          </a:p>
          <a:p>
            <a:pPr indent="-298450" lvl="0" marL="457200" rtl="0" algn="l">
              <a:spcBef>
                <a:spcPts val="0"/>
              </a:spcBef>
              <a:spcAft>
                <a:spcPts val="0"/>
              </a:spcAft>
              <a:buSzPts val="1100"/>
              <a:buAutoNum type="arabicPeriod"/>
            </a:pPr>
            <a:r>
              <a:rPr b="1" lang="en" sz="1100"/>
              <a:t>Obesity, Chest Pain, </a:t>
            </a:r>
            <a:r>
              <a:rPr b="1" lang="en" sz="1100"/>
              <a:t>Genetic Risk, </a:t>
            </a:r>
            <a:r>
              <a:rPr b="1" lang="en" sz="1100"/>
              <a:t>Coughing of Blood, Fatigue, Weight Loss, Shortness of Breath, Wheezing, Swallowing Difficulty, Clubbing of Finger Nails, Frequent Cold, Dry Cough, Snoring, </a:t>
            </a:r>
            <a:r>
              <a:rPr b="1" lang="en" sz="1100"/>
              <a:t>Chronic Lung Disease</a:t>
            </a:r>
            <a:r>
              <a:rPr b="1" lang="en" sz="1100"/>
              <a:t>: </a:t>
            </a:r>
            <a:br>
              <a:rPr b="1" lang="en" sz="1100"/>
            </a:br>
            <a:r>
              <a:rPr lang="en" sz="1100"/>
              <a:t>Tình trạng bệnh lý của bệnh nhân </a:t>
            </a:r>
            <a:br>
              <a:rPr lang="en" sz="1100"/>
            </a:br>
            <a:endParaRPr sz="1100"/>
          </a:p>
          <a:p>
            <a:pPr indent="-298450" lvl="0" marL="457200" rtl="0" algn="l">
              <a:spcBef>
                <a:spcPts val="0"/>
              </a:spcBef>
              <a:spcAft>
                <a:spcPts val="0"/>
              </a:spcAft>
              <a:buSzPts val="1100"/>
              <a:buAutoNum type="arabicPeriod"/>
            </a:pPr>
            <a:r>
              <a:rPr b="1" lang="en" sz="1100"/>
              <a:t>Level:</a:t>
            </a:r>
            <a:r>
              <a:rPr lang="en" sz="1100"/>
              <a:t> Mức độ ung thư (Low, Medium, High)</a:t>
            </a:r>
            <a:endParaRPr sz="1100"/>
          </a:p>
          <a:p>
            <a:pPr indent="0" lvl="0" marL="0" rtl="0" algn="l">
              <a:spcBef>
                <a:spcPts val="0"/>
              </a:spcBef>
              <a:spcAft>
                <a:spcPts val="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p61"/>
          <p:cNvSpPr txBox="1"/>
          <p:nvPr>
            <p:ph type="title"/>
          </p:nvPr>
        </p:nvSpPr>
        <p:spPr>
          <a:xfrm>
            <a:off x="-19986" y="0"/>
            <a:ext cx="4042500" cy="122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sz="2800">
                <a:solidFill>
                  <a:schemeClr val="lt1"/>
                </a:solidFill>
              </a:rPr>
              <a:t>Xử lý dữ liệu</a:t>
            </a:r>
            <a:endParaRPr sz="2800">
              <a:solidFill>
                <a:schemeClr val="lt1"/>
              </a:solidFill>
            </a:endParaRPr>
          </a:p>
        </p:txBody>
      </p:sp>
      <p:pic>
        <p:nvPicPr>
          <p:cNvPr id="3020" name="Google Shape;3020;p61"/>
          <p:cNvPicPr preferRelativeResize="0"/>
          <p:nvPr/>
        </p:nvPicPr>
        <p:blipFill>
          <a:blip r:embed="rId3">
            <a:alphaModFix/>
          </a:blip>
          <a:stretch>
            <a:fillRect/>
          </a:stretch>
        </p:blipFill>
        <p:spPr>
          <a:xfrm>
            <a:off x="1136875" y="1408300"/>
            <a:ext cx="1971675" cy="771525"/>
          </a:xfrm>
          <a:prstGeom prst="rect">
            <a:avLst/>
          </a:prstGeom>
          <a:noFill/>
          <a:ln>
            <a:noFill/>
          </a:ln>
        </p:spPr>
      </p:pic>
      <p:pic>
        <p:nvPicPr>
          <p:cNvPr id="3021" name="Google Shape;3021;p61"/>
          <p:cNvPicPr preferRelativeResize="0"/>
          <p:nvPr/>
        </p:nvPicPr>
        <p:blipFill rotWithShape="1">
          <a:blip r:embed="rId4">
            <a:alphaModFix/>
          </a:blip>
          <a:srcRect b="0" l="0" r="0" t="-1812"/>
          <a:stretch/>
        </p:blipFill>
        <p:spPr>
          <a:xfrm>
            <a:off x="5271911" y="124178"/>
            <a:ext cx="3770400" cy="4929300"/>
          </a:xfrm>
          <a:prstGeom prst="roundRect">
            <a:avLst>
              <a:gd fmla="val 8594" name="adj"/>
            </a:avLst>
          </a:prstGeom>
          <a:solidFill>
            <a:srgbClr val="ECECEC"/>
          </a:solidFill>
          <a:ln>
            <a:noFill/>
          </a:ln>
          <a:effectLst>
            <a:reflection blurRad="0" dir="5400000" dist="5000" endA="0" endPos="28000" fadeDir="5400012" kx="0" rotWithShape="0" algn="bl" stA="38000" stPos="0" sy="-100000" ky="0"/>
          </a:effectLst>
        </p:spPr>
      </p:pic>
      <p:pic>
        <p:nvPicPr>
          <p:cNvPr id="3022" name="Google Shape;3022;p61"/>
          <p:cNvPicPr preferRelativeResize="0"/>
          <p:nvPr/>
        </p:nvPicPr>
        <p:blipFill>
          <a:blip r:embed="rId5">
            <a:alphaModFix/>
          </a:blip>
          <a:stretch>
            <a:fillRect/>
          </a:stretch>
        </p:blipFill>
        <p:spPr>
          <a:xfrm>
            <a:off x="213625" y="2571750"/>
            <a:ext cx="4967110" cy="221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6" name="Shape 3026"/>
        <p:cNvGrpSpPr/>
        <p:nvPr/>
      </p:nvGrpSpPr>
      <p:grpSpPr>
        <a:xfrm>
          <a:off x="0" y="0"/>
          <a:ext cx="0" cy="0"/>
          <a:chOff x="0" y="0"/>
          <a:chExt cx="0" cy="0"/>
        </a:xfrm>
      </p:grpSpPr>
      <p:sp>
        <p:nvSpPr>
          <p:cNvPr id="3027" name="Google Shape;3027;p62"/>
          <p:cNvSpPr/>
          <p:nvPr/>
        </p:nvSpPr>
        <p:spPr>
          <a:xfrm>
            <a:off x="4882450" y="702138"/>
            <a:ext cx="1332900" cy="13329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62"/>
          <p:cNvSpPr txBox="1"/>
          <p:nvPr>
            <p:ph type="title"/>
          </p:nvPr>
        </p:nvSpPr>
        <p:spPr>
          <a:xfrm>
            <a:off x="4876800" y="2177275"/>
            <a:ext cx="3547200" cy="166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Thống kê và mô tả</a:t>
            </a:r>
            <a:endParaRPr/>
          </a:p>
        </p:txBody>
      </p:sp>
      <p:sp>
        <p:nvSpPr>
          <p:cNvPr id="3029" name="Google Shape;3029;p62"/>
          <p:cNvSpPr txBox="1"/>
          <p:nvPr>
            <p:ph idx="2" type="title"/>
          </p:nvPr>
        </p:nvSpPr>
        <p:spPr>
          <a:xfrm>
            <a:off x="4882450" y="947688"/>
            <a:ext cx="1332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grpSp>
        <p:nvGrpSpPr>
          <p:cNvPr id="3030" name="Google Shape;3030;p62"/>
          <p:cNvGrpSpPr/>
          <p:nvPr/>
        </p:nvGrpSpPr>
        <p:grpSpPr>
          <a:xfrm>
            <a:off x="330013" y="1009782"/>
            <a:ext cx="3852203" cy="3123938"/>
            <a:chOff x="422600" y="238125"/>
            <a:chExt cx="5985400" cy="4853850"/>
          </a:xfrm>
        </p:grpSpPr>
        <p:sp>
          <p:nvSpPr>
            <p:cNvPr id="3031" name="Google Shape;3031;p62"/>
            <p:cNvSpPr/>
            <p:nvPr/>
          </p:nvSpPr>
          <p:spPr>
            <a:xfrm>
              <a:off x="1796475" y="1183600"/>
              <a:ext cx="1920075" cy="3628750"/>
            </a:xfrm>
            <a:custGeom>
              <a:rect b="b" l="l" r="r" t="t"/>
              <a:pathLst>
                <a:path extrusionOk="0" h="145150" w="76803">
                  <a:moveTo>
                    <a:pt x="64496" y="1"/>
                  </a:moveTo>
                  <a:cubicBezTo>
                    <a:pt x="62392" y="1"/>
                    <a:pt x="60239" y="556"/>
                    <a:pt x="58231" y="1778"/>
                  </a:cubicBezTo>
                  <a:cubicBezTo>
                    <a:pt x="9756" y="31797"/>
                    <a:pt x="1346" y="100246"/>
                    <a:pt x="295" y="132484"/>
                  </a:cubicBezTo>
                  <a:cubicBezTo>
                    <a:pt x="1" y="139640"/>
                    <a:pt x="5793" y="145150"/>
                    <a:pt x="12427" y="145150"/>
                  </a:cubicBezTo>
                  <a:cubicBezTo>
                    <a:pt x="13698" y="145150"/>
                    <a:pt x="15001" y="144947"/>
                    <a:pt x="16297" y="144515"/>
                  </a:cubicBezTo>
                  <a:lnTo>
                    <a:pt x="68509" y="127111"/>
                  </a:lnTo>
                  <a:cubicBezTo>
                    <a:pt x="73415" y="125359"/>
                    <a:pt x="76803" y="120687"/>
                    <a:pt x="76803" y="115431"/>
                  </a:cubicBezTo>
                  <a:lnTo>
                    <a:pt x="76803" y="79454"/>
                  </a:lnTo>
                  <a:lnTo>
                    <a:pt x="76803" y="12057"/>
                  </a:lnTo>
                  <a:cubicBezTo>
                    <a:pt x="76715" y="5041"/>
                    <a:pt x="70833" y="1"/>
                    <a:pt x="644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62"/>
            <p:cNvSpPr/>
            <p:nvPr/>
          </p:nvSpPr>
          <p:spPr>
            <a:xfrm>
              <a:off x="4490375" y="1183600"/>
              <a:ext cx="1917625" cy="3628750"/>
            </a:xfrm>
            <a:custGeom>
              <a:rect b="b" l="l" r="r" t="t"/>
              <a:pathLst>
                <a:path extrusionOk="0" h="145150" w="76705">
                  <a:moveTo>
                    <a:pt x="12209" y="1"/>
                  </a:moveTo>
                  <a:cubicBezTo>
                    <a:pt x="5904" y="1"/>
                    <a:pt x="88" y="5041"/>
                    <a:pt x="0" y="12057"/>
                  </a:cubicBezTo>
                  <a:lnTo>
                    <a:pt x="0" y="79454"/>
                  </a:lnTo>
                  <a:lnTo>
                    <a:pt x="0" y="115431"/>
                  </a:lnTo>
                  <a:cubicBezTo>
                    <a:pt x="0" y="120687"/>
                    <a:pt x="3271" y="125359"/>
                    <a:pt x="8294" y="127111"/>
                  </a:cubicBezTo>
                  <a:lnTo>
                    <a:pt x="60389" y="144515"/>
                  </a:lnTo>
                  <a:cubicBezTo>
                    <a:pt x="61685" y="144947"/>
                    <a:pt x="62988" y="145150"/>
                    <a:pt x="64260" y="145150"/>
                  </a:cubicBezTo>
                  <a:cubicBezTo>
                    <a:pt x="70896" y="145150"/>
                    <a:pt x="76704" y="139640"/>
                    <a:pt x="76508" y="132484"/>
                  </a:cubicBezTo>
                  <a:cubicBezTo>
                    <a:pt x="75340" y="100246"/>
                    <a:pt x="67047" y="31797"/>
                    <a:pt x="18456" y="1778"/>
                  </a:cubicBezTo>
                  <a:cubicBezTo>
                    <a:pt x="16447" y="556"/>
                    <a:pt x="14301" y="1"/>
                    <a:pt x="122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62"/>
            <p:cNvSpPr/>
            <p:nvPr/>
          </p:nvSpPr>
          <p:spPr>
            <a:xfrm>
              <a:off x="3716525" y="284825"/>
              <a:ext cx="773875" cy="2546400"/>
            </a:xfrm>
            <a:custGeom>
              <a:rect b="b" l="l" r="r" t="t"/>
              <a:pathLst>
                <a:path extrusionOk="0" h="101856" w="30955">
                  <a:moveTo>
                    <a:pt x="8411" y="1"/>
                  </a:moveTo>
                  <a:cubicBezTo>
                    <a:pt x="8294" y="351"/>
                    <a:pt x="8294" y="702"/>
                    <a:pt x="8294" y="935"/>
                  </a:cubicBezTo>
                  <a:lnTo>
                    <a:pt x="8294" y="62959"/>
                  </a:lnTo>
                  <a:lnTo>
                    <a:pt x="1" y="75808"/>
                  </a:lnTo>
                  <a:lnTo>
                    <a:pt x="1" y="99286"/>
                  </a:lnTo>
                  <a:lnTo>
                    <a:pt x="14601" y="76509"/>
                  </a:lnTo>
                  <a:lnTo>
                    <a:pt x="30954" y="101856"/>
                  </a:lnTo>
                  <a:lnTo>
                    <a:pt x="30954" y="78378"/>
                  </a:lnTo>
                  <a:lnTo>
                    <a:pt x="21026" y="62959"/>
                  </a:lnTo>
                  <a:lnTo>
                    <a:pt x="21026" y="935"/>
                  </a:lnTo>
                  <a:cubicBezTo>
                    <a:pt x="21026" y="702"/>
                    <a:pt x="20909" y="351"/>
                    <a:pt x="20909" y="1"/>
                  </a:cubicBezTo>
                  <a:cubicBezTo>
                    <a:pt x="20792" y="1052"/>
                    <a:pt x="18106" y="1870"/>
                    <a:pt x="14601" y="1870"/>
                  </a:cubicBezTo>
                  <a:cubicBezTo>
                    <a:pt x="11214" y="1870"/>
                    <a:pt x="8411" y="1052"/>
                    <a:pt x="84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62"/>
            <p:cNvSpPr/>
            <p:nvPr/>
          </p:nvSpPr>
          <p:spPr>
            <a:xfrm>
              <a:off x="3926775" y="279000"/>
              <a:ext cx="25" cy="5850"/>
            </a:xfrm>
            <a:custGeom>
              <a:rect b="b" l="l" r="r" t="t"/>
              <a:pathLst>
                <a:path extrusionOk="0" h="234" w="1">
                  <a:moveTo>
                    <a:pt x="1" y="234"/>
                  </a:moveTo>
                  <a:lnTo>
                    <a:pt x="1" y="234"/>
                  </a:lnTo>
                  <a:cubicBezTo>
                    <a:pt x="1" y="234"/>
                    <a:pt x="1" y="117"/>
                    <a:pt x="1" y="0"/>
                  </a:cubicBezTo>
                  <a:cubicBezTo>
                    <a:pt x="1" y="117"/>
                    <a:pt x="1" y="117"/>
                    <a:pt x="1" y="23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62"/>
            <p:cNvSpPr/>
            <p:nvPr/>
          </p:nvSpPr>
          <p:spPr>
            <a:xfrm>
              <a:off x="4236325" y="279000"/>
              <a:ext cx="2925" cy="5850"/>
            </a:xfrm>
            <a:custGeom>
              <a:rect b="b" l="l" r="r" t="t"/>
              <a:pathLst>
                <a:path extrusionOk="0" h="234" w="117">
                  <a:moveTo>
                    <a:pt x="117" y="234"/>
                  </a:moveTo>
                  <a:cubicBezTo>
                    <a:pt x="117" y="234"/>
                    <a:pt x="117" y="117"/>
                    <a:pt x="0" y="0"/>
                  </a:cubicBezTo>
                  <a:cubicBezTo>
                    <a:pt x="117" y="117"/>
                    <a:pt x="117" y="234"/>
                    <a:pt x="117" y="234"/>
                  </a:cubicBezTo>
                  <a:lnTo>
                    <a:pt x="117" y="234"/>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62"/>
            <p:cNvSpPr/>
            <p:nvPr/>
          </p:nvSpPr>
          <p:spPr>
            <a:xfrm>
              <a:off x="3923850" y="1166725"/>
              <a:ext cx="315400" cy="49675"/>
            </a:xfrm>
            <a:custGeom>
              <a:rect b="b" l="l" r="r" t="t"/>
              <a:pathLst>
                <a:path extrusionOk="0" h="1987" w="12616">
                  <a:moveTo>
                    <a:pt x="1" y="0"/>
                  </a:moveTo>
                  <a:lnTo>
                    <a:pt x="1" y="818"/>
                  </a:lnTo>
                  <a:cubicBezTo>
                    <a:pt x="1052" y="1519"/>
                    <a:pt x="3505" y="1986"/>
                    <a:pt x="6308" y="1986"/>
                  </a:cubicBezTo>
                  <a:cubicBezTo>
                    <a:pt x="9112" y="1986"/>
                    <a:pt x="11565" y="1519"/>
                    <a:pt x="12616" y="818"/>
                  </a:cubicBezTo>
                  <a:lnTo>
                    <a:pt x="12616" y="0"/>
                  </a:lnTo>
                  <a:cubicBezTo>
                    <a:pt x="11565" y="701"/>
                    <a:pt x="9112" y="1285"/>
                    <a:pt x="6308" y="1285"/>
                  </a:cubicBezTo>
                  <a:cubicBezTo>
                    <a:pt x="3505" y="1285"/>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62"/>
            <p:cNvSpPr/>
            <p:nvPr/>
          </p:nvSpPr>
          <p:spPr>
            <a:xfrm>
              <a:off x="3923850" y="819225"/>
              <a:ext cx="315400" cy="49675"/>
            </a:xfrm>
            <a:custGeom>
              <a:rect b="b" l="l" r="r" t="t"/>
              <a:pathLst>
                <a:path extrusionOk="0" h="1987" w="12616">
                  <a:moveTo>
                    <a:pt x="1" y="0"/>
                  </a:moveTo>
                  <a:lnTo>
                    <a:pt x="1" y="818"/>
                  </a:lnTo>
                  <a:cubicBezTo>
                    <a:pt x="1052" y="1519"/>
                    <a:pt x="3505" y="1986"/>
                    <a:pt x="6308" y="1986"/>
                  </a:cubicBezTo>
                  <a:cubicBezTo>
                    <a:pt x="9112" y="1986"/>
                    <a:pt x="11565" y="1519"/>
                    <a:pt x="12616" y="818"/>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62"/>
            <p:cNvSpPr/>
            <p:nvPr/>
          </p:nvSpPr>
          <p:spPr>
            <a:xfrm>
              <a:off x="3923850" y="994425"/>
              <a:ext cx="315400" cy="49675"/>
            </a:xfrm>
            <a:custGeom>
              <a:rect b="b" l="l" r="r" t="t"/>
              <a:pathLst>
                <a:path extrusionOk="0" h="1987" w="12616">
                  <a:moveTo>
                    <a:pt x="1" y="1"/>
                  </a:moveTo>
                  <a:lnTo>
                    <a:pt x="1" y="702"/>
                  </a:lnTo>
                  <a:cubicBezTo>
                    <a:pt x="1052" y="1402"/>
                    <a:pt x="3505" y="1986"/>
                    <a:pt x="6308" y="1986"/>
                  </a:cubicBezTo>
                  <a:cubicBezTo>
                    <a:pt x="9112" y="1986"/>
                    <a:pt x="11565" y="1402"/>
                    <a:pt x="12616" y="702"/>
                  </a:cubicBezTo>
                  <a:lnTo>
                    <a:pt x="12616" y="1"/>
                  </a:lnTo>
                  <a:cubicBezTo>
                    <a:pt x="11565" y="702"/>
                    <a:pt x="9112" y="1169"/>
                    <a:pt x="6308" y="1169"/>
                  </a:cubicBezTo>
                  <a:cubicBezTo>
                    <a:pt x="3505" y="1169"/>
                    <a:pt x="1052" y="70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62"/>
            <p:cNvSpPr/>
            <p:nvPr/>
          </p:nvSpPr>
          <p:spPr>
            <a:xfrm>
              <a:off x="3923850" y="1341925"/>
              <a:ext cx="315400" cy="49675"/>
            </a:xfrm>
            <a:custGeom>
              <a:rect b="b" l="l" r="r" t="t"/>
              <a:pathLst>
                <a:path extrusionOk="0" h="1987" w="12616">
                  <a:moveTo>
                    <a:pt x="1" y="1"/>
                  </a:moveTo>
                  <a:lnTo>
                    <a:pt x="1" y="702"/>
                  </a:lnTo>
                  <a:cubicBezTo>
                    <a:pt x="1052" y="1519"/>
                    <a:pt x="3505" y="1986"/>
                    <a:pt x="6308" y="1986"/>
                  </a:cubicBezTo>
                  <a:cubicBezTo>
                    <a:pt x="9112" y="1986"/>
                    <a:pt x="11565" y="1519"/>
                    <a:pt x="12616" y="702"/>
                  </a:cubicBezTo>
                  <a:lnTo>
                    <a:pt x="12616" y="1"/>
                  </a:lnTo>
                  <a:cubicBezTo>
                    <a:pt x="11565" y="702"/>
                    <a:pt x="9112" y="1169"/>
                    <a:pt x="6308" y="1169"/>
                  </a:cubicBezTo>
                  <a:cubicBezTo>
                    <a:pt x="3505" y="1169"/>
                    <a:pt x="1052" y="70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62"/>
            <p:cNvSpPr/>
            <p:nvPr/>
          </p:nvSpPr>
          <p:spPr>
            <a:xfrm>
              <a:off x="3923850" y="1689425"/>
              <a:ext cx="315400" cy="49675"/>
            </a:xfrm>
            <a:custGeom>
              <a:rect b="b" l="l" r="r" t="t"/>
              <a:pathLst>
                <a:path extrusionOk="0" h="1987" w="12616">
                  <a:moveTo>
                    <a:pt x="1" y="1"/>
                  </a:moveTo>
                  <a:lnTo>
                    <a:pt x="1" y="818"/>
                  </a:lnTo>
                  <a:cubicBezTo>
                    <a:pt x="1052" y="1519"/>
                    <a:pt x="3505" y="1986"/>
                    <a:pt x="6308" y="1986"/>
                  </a:cubicBezTo>
                  <a:cubicBezTo>
                    <a:pt x="9112" y="1986"/>
                    <a:pt x="11565" y="1519"/>
                    <a:pt x="12616" y="818"/>
                  </a:cubicBezTo>
                  <a:lnTo>
                    <a:pt x="12616" y="1"/>
                  </a:lnTo>
                  <a:cubicBezTo>
                    <a:pt x="11565" y="701"/>
                    <a:pt x="9112" y="1169"/>
                    <a:pt x="6308" y="1169"/>
                  </a:cubicBezTo>
                  <a:cubicBezTo>
                    <a:pt x="3505" y="1169"/>
                    <a:pt x="1052" y="70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62"/>
            <p:cNvSpPr/>
            <p:nvPr/>
          </p:nvSpPr>
          <p:spPr>
            <a:xfrm>
              <a:off x="3923850" y="644025"/>
              <a:ext cx="315400" cy="49650"/>
            </a:xfrm>
            <a:custGeom>
              <a:rect b="b" l="l" r="r" t="t"/>
              <a:pathLst>
                <a:path extrusionOk="0" h="1986" w="12616">
                  <a:moveTo>
                    <a:pt x="1" y="0"/>
                  </a:moveTo>
                  <a:lnTo>
                    <a:pt x="1" y="818"/>
                  </a:lnTo>
                  <a:cubicBezTo>
                    <a:pt x="1052" y="1519"/>
                    <a:pt x="3505" y="1986"/>
                    <a:pt x="6308" y="1986"/>
                  </a:cubicBezTo>
                  <a:cubicBezTo>
                    <a:pt x="9112" y="1986"/>
                    <a:pt x="11565" y="1519"/>
                    <a:pt x="12616" y="818"/>
                  </a:cubicBezTo>
                  <a:lnTo>
                    <a:pt x="12616" y="0"/>
                  </a:lnTo>
                  <a:cubicBezTo>
                    <a:pt x="11565" y="818"/>
                    <a:pt x="9112" y="1285"/>
                    <a:pt x="6308" y="1285"/>
                  </a:cubicBezTo>
                  <a:cubicBezTo>
                    <a:pt x="3505" y="1285"/>
                    <a:pt x="1052" y="818"/>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62"/>
            <p:cNvSpPr/>
            <p:nvPr/>
          </p:nvSpPr>
          <p:spPr>
            <a:xfrm>
              <a:off x="3923850" y="474650"/>
              <a:ext cx="315400" cy="49650"/>
            </a:xfrm>
            <a:custGeom>
              <a:rect b="b" l="l" r="r" t="t"/>
              <a:pathLst>
                <a:path extrusionOk="0" h="1986" w="12616">
                  <a:moveTo>
                    <a:pt x="1" y="0"/>
                  </a:moveTo>
                  <a:lnTo>
                    <a:pt x="1" y="701"/>
                  </a:lnTo>
                  <a:cubicBezTo>
                    <a:pt x="1052" y="1402"/>
                    <a:pt x="3505" y="1986"/>
                    <a:pt x="6308" y="1986"/>
                  </a:cubicBezTo>
                  <a:cubicBezTo>
                    <a:pt x="9112" y="1986"/>
                    <a:pt x="11565" y="1402"/>
                    <a:pt x="12616" y="701"/>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62"/>
            <p:cNvSpPr/>
            <p:nvPr/>
          </p:nvSpPr>
          <p:spPr>
            <a:xfrm>
              <a:off x="3923850" y="1517150"/>
              <a:ext cx="315400" cy="46725"/>
            </a:xfrm>
            <a:custGeom>
              <a:rect b="b" l="l" r="r" t="t"/>
              <a:pathLst>
                <a:path extrusionOk="0" h="1869" w="12616">
                  <a:moveTo>
                    <a:pt x="1" y="0"/>
                  </a:moveTo>
                  <a:lnTo>
                    <a:pt x="1" y="701"/>
                  </a:lnTo>
                  <a:cubicBezTo>
                    <a:pt x="1052" y="1402"/>
                    <a:pt x="3505" y="1869"/>
                    <a:pt x="6308" y="1869"/>
                  </a:cubicBezTo>
                  <a:cubicBezTo>
                    <a:pt x="9112" y="1869"/>
                    <a:pt x="11565" y="1402"/>
                    <a:pt x="12616" y="701"/>
                  </a:cubicBezTo>
                  <a:lnTo>
                    <a:pt x="12616" y="0"/>
                  </a:lnTo>
                  <a:cubicBezTo>
                    <a:pt x="11565" y="701"/>
                    <a:pt x="9112" y="1168"/>
                    <a:pt x="6308" y="1168"/>
                  </a:cubicBezTo>
                  <a:cubicBezTo>
                    <a:pt x="3505" y="1168"/>
                    <a:pt x="1052" y="70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62"/>
            <p:cNvSpPr/>
            <p:nvPr/>
          </p:nvSpPr>
          <p:spPr>
            <a:xfrm>
              <a:off x="1796000" y="1931800"/>
              <a:ext cx="1920550" cy="2880550"/>
            </a:xfrm>
            <a:custGeom>
              <a:rect b="b" l="l" r="r" t="t"/>
              <a:pathLst>
                <a:path extrusionOk="0" h="115222" w="76822">
                  <a:moveTo>
                    <a:pt x="76822" y="0"/>
                  </a:moveTo>
                  <a:cubicBezTo>
                    <a:pt x="71098" y="10980"/>
                    <a:pt x="68412" y="48241"/>
                    <a:pt x="40261" y="62725"/>
                  </a:cubicBezTo>
                  <a:cubicBezTo>
                    <a:pt x="32542" y="66659"/>
                    <a:pt x="24681" y="67952"/>
                    <a:pt x="16978" y="67952"/>
                  </a:cubicBezTo>
                  <a:cubicBezTo>
                    <a:pt x="12560" y="67952"/>
                    <a:pt x="8193" y="67526"/>
                    <a:pt x="3935" y="66930"/>
                  </a:cubicBezTo>
                  <a:cubicBezTo>
                    <a:pt x="1482" y="80597"/>
                    <a:pt x="547" y="93095"/>
                    <a:pt x="197" y="102556"/>
                  </a:cubicBezTo>
                  <a:cubicBezTo>
                    <a:pt x="1" y="109712"/>
                    <a:pt x="5809" y="115222"/>
                    <a:pt x="12445" y="115222"/>
                  </a:cubicBezTo>
                  <a:cubicBezTo>
                    <a:pt x="13717" y="115222"/>
                    <a:pt x="15020" y="115019"/>
                    <a:pt x="16316" y="114587"/>
                  </a:cubicBezTo>
                  <a:lnTo>
                    <a:pt x="68412" y="97183"/>
                  </a:lnTo>
                  <a:cubicBezTo>
                    <a:pt x="73434" y="95431"/>
                    <a:pt x="76822" y="90759"/>
                    <a:pt x="76822" y="85503"/>
                  </a:cubicBezTo>
                  <a:lnTo>
                    <a:pt x="76822" y="33290"/>
                  </a:lnTo>
                  <a:lnTo>
                    <a:pt x="76822" y="12499"/>
                  </a:lnTo>
                  <a:lnTo>
                    <a:pt x="76822" y="0"/>
                  </a:lnTo>
                  <a:close/>
                </a:path>
              </a:pathLst>
            </a:custGeom>
            <a:solidFill>
              <a:srgbClr val="F18A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62"/>
            <p:cNvSpPr/>
            <p:nvPr/>
          </p:nvSpPr>
          <p:spPr>
            <a:xfrm>
              <a:off x="3716525" y="1925950"/>
              <a:ext cx="365050" cy="841050"/>
            </a:xfrm>
            <a:custGeom>
              <a:rect b="b" l="l" r="r" t="t"/>
              <a:pathLst>
                <a:path extrusionOk="0" h="33642" w="14602">
                  <a:moveTo>
                    <a:pt x="8177" y="1"/>
                  </a:moveTo>
                  <a:lnTo>
                    <a:pt x="1" y="12733"/>
                  </a:lnTo>
                  <a:lnTo>
                    <a:pt x="1" y="33641"/>
                  </a:lnTo>
                  <a:lnTo>
                    <a:pt x="14601" y="10864"/>
                  </a:lnTo>
                  <a:cubicBezTo>
                    <a:pt x="12149" y="5491"/>
                    <a:pt x="10396" y="2687"/>
                    <a:pt x="81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62"/>
            <p:cNvSpPr/>
            <p:nvPr/>
          </p:nvSpPr>
          <p:spPr>
            <a:xfrm>
              <a:off x="2183450" y="3158275"/>
              <a:ext cx="1159325" cy="1159325"/>
            </a:xfrm>
            <a:custGeom>
              <a:rect b="b" l="l" r="r" t="t"/>
              <a:pathLst>
                <a:path extrusionOk="0" h="46373" w="46373">
                  <a:moveTo>
                    <a:pt x="23128" y="0"/>
                  </a:moveTo>
                  <a:cubicBezTo>
                    <a:pt x="10280" y="0"/>
                    <a:pt x="1" y="10396"/>
                    <a:pt x="1" y="23128"/>
                  </a:cubicBezTo>
                  <a:cubicBezTo>
                    <a:pt x="1" y="35976"/>
                    <a:pt x="10280" y="46372"/>
                    <a:pt x="23128" y="46372"/>
                  </a:cubicBezTo>
                  <a:cubicBezTo>
                    <a:pt x="35977" y="46372"/>
                    <a:pt x="46373" y="35976"/>
                    <a:pt x="46373" y="23128"/>
                  </a:cubicBezTo>
                  <a:cubicBezTo>
                    <a:pt x="46373" y="10396"/>
                    <a:pt x="35977" y="0"/>
                    <a:pt x="2312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62"/>
            <p:cNvSpPr/>
            <p:nvPr/>
          </p:nvSpPr>
          <p:spPr>
            <a:xfrm>
              <a:off x="2157175" y="3129050"/>
              <a:ext cx="1159325" cy="1159325"/>
            </a:xfrm>
            <a:custGeom>
              <a:rect b="b" l="l" r="r" t="t"/>
              <a:pathLst>
                <a:path extrusionOk="0" h="46373" w="46373">
                  <a:moveTo>
                    <a:pt x="23128" y="1"/>
                  </a:moveTo>
                  <a:cubicBezTo>
                    <a:pt x="10396" y="1"/>
                    <a:pt x="0" y="10397"/>
                    <a:pt x="0" y="23245"/>
                  </a:cubicBezTo>
                  <a:cubicBezTo>
                    <a:pt x="0" y="35977"/>
                    <a:pt x="10396" y="46373"/>
                    <a:pt x="23128" y="46373"/>
                  </a:cubicBezTo>
                  <a:cubicBezTo>
                    <a:pt x="35977" y="46373"/>
                    <a:pt x="46372" y="35977"/>
                    <a:pt x="46372" y="23245"/>
                  </a:cubicBezTo>
                  <a:cubicBezTo>
                    <a:pt x="46372" y="10397"/>
                    <a:pt x="35977" y="1"/>
                    <a:pt x="23128"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62"/>
            <p:cNvSpPr/>
            <p:nvPr/>
          </p:nvSpPr>
          <p:spPr>
            <a:xfrm>
              <a:off x="2136725" y="3134900"/>
              <a:ext cx="1159325" cy="1159325"/>
            </a:xfrm>
            <a:custGeom>
              <a:rect b="b" l="l" r="r" t="t"/>
              <a:pathLst>
                <a:path extrusionOk="0" h="46373" w="46373">
                  <a:moveTo>
                    <a:pt x="23245" y="1"/>
                  </a:moveTo>
                  <a:cubicBezTo>
                    <a:pt x="10396" y="1"/>
                    <a:pt x="1" y="10396"/>
                    <a:pt x="1" y="23128"/>
                  </a:cubicBezTo>
                  <a:cubicBezTo>
                    <a:pt x="1" y="35977"/>
                    <a:pt x="10396" y="46373"/>
                    <a:pt x="23245" y="46373"/>
                  </a:cubicBezTo>
                  <a:cubicBezTo>
                    <a:pt x="35977" y="46373"/>
                    <a:pt x="46373" y="35977"/>
                    <a:pt x="46373" y="23128"/>
                  </a:cubicBezTo>
                  <a:cubicBezTo>
                    <a:pt x="46373" y="10396"/>
                    <a:pt x="35977" y="1"/>
                    <a:pt x="23245"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62"/>
            <p:cNvSpPr/>
            <p:nvPr/>
          </p:nvSpPr>
          <p:spPr>
            <a:xfrm>
              <a:off x="3085775" y="3736450"/>
              <a:ext cx="210275" cy="108075"/>
            </a:xfrm>
            <a:custGeom>
              <a:rect b="b" l="l" r="r" t="t"/>
              <a:pathLst>
                <a:path extrusionOk="0" h="4323" w="8411">
                  <a:moveTo>
                    <a:pt x="1" y="1"/>
                  </a:moveTo>
                  <a:lnTo>
                    <a:pt x="1" y="4322"/>
                  </a:lnTo>
                  <a:lnTo>
                    <a:pt x="7943" y="4322"/>
                  </a:lnTo>
                  <a:cubicBezTo>
                    <a:pt x="8294" y="2921"/>
                    <a:pt x="8411" y="1519"/>
                    <a:pt x="8411"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62"/>
            <p:cNvSpPr/>
            <p:nvPr/>
          </p:nvSpPr>
          <p:spPr>
            <a:xfrm>
              <a:off x="2694475" y="3134900"/>
              <a:ext cx="140200" cy="111000"/>
            </a:xfrm>
            <a:custGeom>
              <a:rect b="b" l="l" r="r" t="t"/>
              <a:pathLst>
                <a:path extrusionOk="0" h="4440" w="5608">
                  <a:moveTo>
                    <a:pt x="1" y="1"/>
                  </a:moveTo>
                  <a:lnTo>
                    <a:pt x="1" y="3855"/>
                  </a:lnTo>
                  <a:lnTo>
                    <a:pt x="585" y="3855"/>
                  </a:lnTo>
                  <a:cubicBezTo>
                    <a:pt x="2337" y="3855"/>
                    <a:pt x="3972" y="4089"/>
                    <a:pt x="5607" y="4439"/>
                  </a:cubicBezTo>
                  <a:lnTo>
                    <a:pt x="5607" y="468"/>
                  </a:lnTo>
                  <a:cubicBezTo>
                    <a:pt x="4089" y="117"/>
                    <a:pt x="2454" y="1"/>
                    <a:pt x="935" y="1"/>
                  </a:cubicBezTo>
                  <a:close/>
                </a:path>
              </a:pathLst>
            </a:custGeom>
            <a:solidFill>
              <a:srgbClr val="B1B0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62"/>
            <p:cNvSpPr/>
            <p:nvPr/>
          </p:nvSpPr>
          <p:spPr>
            <a:xfrm>
              <a:off x="3079950" y="3619650"/>
              <a:ext cx="216100" cy="216125"/>
            </a:xfrm>
            <a:custGeom>
              <a:rect b="b" l="l" r="r" t="t"/>
              <a:pathLst>
                <a:path extrusionOk="0" h="8645" w="8644">
                  <a:moveTo>
                    <a:pt x="0" y="0"/>
                  </a:moveTo>
                  <a:lnTo>
                    <a:pt x="0" y="8644"/>
                  </a:lnTo>
                  <a:lnTo>
                    <a:pt x="8176" y="8644"/>
                  </a:lnTo>
                  <a:cubicBezTo>
                    <a:pt x="8527" y="7126"/>
                    <a:pt x="8644" y="5490"/>
                    <a:pt x="8644" y="3738"/>
                  </a:cubicBezTo>
                  <a:cubicBezTo>
                    <a:pt x="8644" y="2453"/>
                    <a:pt x="8527" y="1168"/>
                    <a:pt x="8410" y="0"/>
                  </a:cubicBez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62"/>
            <p:cNvSpPr/>
            <p:nvPr/>
          </p:nvSpPr>
          <p:spPr>
            <a:xfrm>
              <a:off x="2136725" y="3619650"/>
              <a:ext cx="213200" cy="216125"/>
            </a:xfrm>
            <a:custGeom>
              <a:rect b="b" l="l" r="r" t="t"/>
              <a:pathLst>
                <a:path extrusionOk="0" h="8645" w="8528">
                  <a:moveTo>
                    <a:pt x="351" y="0"/>
                  </a:moveTo>
                  <a:cubicBezTo>
                    <a:pt x="117" y="1168"/>
                    <a:pt x="1" y="2453"/>
                    <a:pt x="1" y="3738"/>
                  </a:cubicBezTo>
                  <a:cubicBezTo>
                    <a:pt x="1" y="5490"/>
                    <a:pt x="234" y="7126"/>
                    <a:pt x="585" y="8644"/>
                  </a:cubicBezTo>
                  <a:lnTo>
                    <a:pt x="8528" y="8644"/>
                  </a:lnTo>
                  <a:lnTo>
                    <a:pt x="8528" y="0"/>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62"/>
            <p:cNvSpPr/>
            <p:nvPr/>
          </p:nvSpPr>
          <p:spPr>
            <a:xfrm>
              <a:off x="2606875" y="4092700"/>
              <a:ext cx="216125" cy="201525"/>
            </a:xfrm>
            <a:custGeom>
              <a:rect b="b" l="l" r="r" t="t"/>
              <a:pathLst>
                <a:path extrusionOk="0" h="8061" w="8645">
                  <a:moveTo>
                    <a:pt x="0" y="1"/>
                  </a:moveTo>
                  <a:lnTo>
                    <a:pt x="0" y="7593"/>
                  </a:lnTo>
                  <a:cubicBezTo>
                    <a:pt x="1402" y="7944"/>
                    <a:pt x="2921" y="8061"/>
                    <a:pt x="4439" y="8061"/>
                  </a:cubicBezTo>
                  <a:cubicBezTo>
                    <a:pt x="5958" y="8061"/>
                    <a:pt x="7242" y="7944"/>
                    <a:pt x="8644" y="7593"/>
                  </a:cubicBezTo>
                  <a:lnTo>
                    <a:pt x="8644" y="1"/>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62"/>
            <p:cNvSpPr/>
            <p:nvPr/>
          </p:nvSpPr>
          <p:spPr>
            <a:xfrm>
              <a:off x="2606875" y="3134900"/>
              <a:ext cx="216125" cy="227800"/>
            </a:xfrm>
            <a:custGeom>
              <a:rect b="b" l="l" r="r" t="t"/>
              <a:pathLst>
                <a:path extrusionOk="0" h="9112" w="8645">
                  <a:moveTo>
                    <a:pt x="4439" y="1"/>
                  </a:moveTo>
                  <a:cubicBezTo>
                    <a:pt x="2921" y="1"/>
                    <a:pt x="1402" y="117"/>
                    <a:pt x="0" y="351"/>
                  </a:cubicBezTo>
                  <a:lnTo>
                    <a:pt x="0" y="9111"/>
                  </a:lnTo>
                  <a:lnTo>
                    <a:pt x="8644" y="9111"/>
                  </a:lnTo>
                  <a:lnTo>
                    <a:pt x="8644" y="351"/>
                  </a:lnTo>
                  <a:cubicBezTo>
                    <a:pt x="7242" y="117"/>
                    <a:pt x="5841" y="1"/>
                    <a:pt x="4439" y="1"/>
                  </a:cubicBez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62"/>
            <p:cNvSpPr/>
            <p:nvPr/>
          </p:nvSpPr>
          <p:spPr>
            <a:xfrm>
              <a:off x="2136725" y="3619650"/>
              <a:ext cx="213200" cy="216125"/>
            </a:xfrm>
            <a:custGeom>
              <a:rect b="b" l="l" r="r" t="t"/>
              <a:pathLst>
                <a:path extrusionOk="0" h="8645" w="8528">
                  <a:moveTo>
                    <a:pt x="351" y="0"/>
                  </a:moveTo>
                  <a:cubicBezTo>
                    <a:pt x="117" y="1168"/>
                    <a:pt x="1" y="2453"/>
                    <a:pt x="1" y="3738"/>
                  </a:cubicBezTo>
                  <a:cubicBezTo>
                    <a:pt x="1" y="5490"/>
                    <a:pt x="234" y="7126"/>
                    <a:pt x="585" y="8644"/>
                  </a:cubicBezTo>
                  <a:lnTo>
                    <a:pt x="8528" y="8644"/>
                  </a:lnTo>
                  <a:lnTo>
                    <a:pt x="8528" y="0"/>
                  </a:lnTo>
                  <a:close/>
                </a:path>
              </a:pathLst>
            </a:custGeom>
            <a:solidFill>
              <a:srgbClr val="8080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62"/>
            <p:cNvSpPr/>
            <p:nvPr/>
          </p:nvSpPr>
          <p:spPr>
            <a:xfrm>
              <a:off x="2136725" y="3727700"/>
              <a:ext cx="213200" cy="108075"/>
            </a:xfrm>
            <a:custGeom>
              <a:rect b="b" l="l" r="r" t="t"/>
              <a:pathLst>
                <a:path extrusionOk="0" h="4323" w="8528">
                  <a:moveTo>
                    <a:pt x="1" y="0"/>
                  </a:moveTo>
                  <a:cubicBezTo>
                    <a:pt x="117" y="1519"/>
                    <a:pt x="234" y="2920"/>
                    <a:pt x="585" y="4322"/>
                  </a:cubicBezTo>
                  <a:lnTo>
                    <a:pt x="8528" y="4322"/>
                  </a:lnTo>
                  <a:lnTo>
                    <a:pt x="85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62"/>
            <p:cNvSpPr/>
            <p:nvPr/>
          </p:nvSpPr>
          <p:spPr>
            <a:xfrm>
              <a:off x="3085775" y="3727700"/>
              <a:ext cx="210275" cy="108075"/>
            </a:xfrm>
            <a:custGeom>
              <a:rect b="b" l="l" r="r" t="t"/>
              <a:pathLst>
                <a:path extrusionOk="0" h="4323" w="8411">
                  <a:moveTo>
                    <a:pt x="1" y="0"/>
                  </a:moveTo>
                  <a:lnTo>
                    <a:pt x="1" y="4322"/>
                  </a:lnTo>
                  <a:lnTo>
                    <a:pt x="7943" y="4322"/>
                  </a:lnTo>
                  <a:cubicBezTo>
                    <a:pt x="8177" y="2920"/>
                    <a:pt x="8411" y="1519"/>
                    <a:pt x="841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62"/>
            <p:cNvSpPr/>
            <p:nvPr/>
          </p:nvSpPr>
          <p:spPr>
            <a:xfrm>
              <a:off x="2227250" y="3225425"/>
              <a:ext cx="978275" cy="978275"/>
            </a:xfrm>
            <a:custGeom>
              <a:rect b="b" l="l" r="r" t="t"/>
              <a:pathLst>
                <a:path extrusionOk="0" h="39131" w="39131">
                  <a:moveTo>
                    <a:pt x="19624" y="1"/>
                  </a:moveTo>
                  <a:cubicBezTo>
                    <a:pt x="8761" y="1"/>
                    <a:pt x="1" y="8761"/>
                    <a:pt x="1" y="19507"/>
                  </a:cubicBezTo>
                  <a:cubicBezTo>
                    <a:pt x="1" y="30370"/>
                    <a:pt x="8761" y="39131"/>
                    <a:pt x="19624" y="39131"/>
                  </a:cubicBezTo>
                  <a:cubicBezTo>
                    <a:pt x="30370" y="39131"/>
                    <a:pt x="39131" y="30370"/>
                    <a:pt x="39131" y="19507"/>
                  </a:cubicBezTo>
                  <a:cubicBezTo>
                    <a:pt x="39131" y="8761"/>
                    <a:pt x="30370" y="1"/>
                    <a:pt x="196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62"/>
            <p:cNvSpPr/>
            <p:nvPr/>
          </p:nvSpPr>
          <p:spPr>
            <a:xfrm>
              <a:off x="2227250" y="3222500"/>
              <a:ext cx="741750" cy="972450"/>
            </a:xfrm>
            <a:custGeom>
              <a:rect b="b" l="l" r="r" t="t"/>
              <a:pathLst>
                <a:path extrusionOk="0" h="38898" w="29670">
                  <a:moveTo>
                    <a:pt x="19624" y="1"/>
                  </a:moveTo>
                  <a:cubicBezTo>
                    <a:pt x="8761" y="1"/>
                    <a:pt x="1" y="8878"/>
                    <a:pt x="1" y="19624"/>
                  </a:cubicBezTo>
                  <a:cubicBezTo>
                    <a:pt x="1" y="29202"/>
                    <a:pt x="6892" y="37145"/>
                    <a:pt x="15886" y="38897"/>
                  </a:cubicBezTo>
                  <a:cubicBezTo>
                    <a:pt x="10280" y="35510"/>
                    <a:pt x="6425" y="29202"/>
                    <a:pt x="6425" y="22077"/>
                  </a:cubicBezTo>
                  <a:cubicBezTo>
                    <a:pt x="6425" y="11331"/>
                    <a:pt x="15185" y="2570"/>
                    <a:pt x="26048" y="2570"/>
                  </a:cubicBezTo>
                  <a:cubicBezTo>
                    <a:pt x="27333" y="2570"/>
                    <a:pt x="28501" y="2687"/>
                    <a:pt x="29669" y="2921"/>
                  </a:cubicBezTo>
                  <a:cubicBezTo>
                    <a:pt x="26749" y="1052"/>
                    <a:pt x="23362" y="1"/>
                    <a:pt x="1962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62"/>
            <p:cNvSpPr/>
            <p:nvPr/>
          </p:nvSpPr>
          <p:spPr>
            <a:xfrm>
              <a:off x="2606875" y="3134900"/>
              <a:ext cx="99300" cy="102225"/>
            </a:xfrm>
            <a:custGeom>
              <a:rect b="b" l="l" r="r" t="t"/>
              <a:pathLst>
                <a:path extrusionOk="0" h="4089" w="3972">
                  <a:moveTo>
                    <a:pt x="3972" y="1"/>
                  </a:moveTo>
                  <a:cubicBezTo>
                    <a:pt x="2570" y="1"/>
                    <a:pt x="1285" y="117"/>
                    <a:pt x="0" y="351"/>
                  </a:cubicBezTo>
                  <a:lnTo>
                    <a:pt x="0" y="4089"/>
                  </a:lnTo>
                  <a:cubicBezTo>
                    <a:pt x="1285" y="3738"/>
                    <a:pt x="2570" y="3622"/>
                    <a:pt x="3972" y="3622"/>
                  </a:cubicBezTo>
                  <a:lnTo>
                    <a:pt x="39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62"/>
            <p:cNvSpPr/>
            <p:nvPr/>
          </p:nvSpPr>
          <p:spPr>
            <a:xfrm>
              <a:off x="2606875" y="4192000"/>
              <a:ext cx="99300" cy="102225"/>
            </a:xfrm>
            <a:custGeom>
              <a:rect b="b" l="l" r="r" t="t"/>
              <a:pathLst>
                <a:path extrusionOk="0" h="4089" w="3972">
                  <a:moveTo>
                    <a:pt x="0" y="0"/>
                  </a:moveTo>
                  <a:lnTo>
                    <a:pt x="0" y="3621"/>
                  </a:lnTo>
                  <a:cubicBezTo>
                    <a:pt x="1285" y="3855"/>
                    <a:pt x="2570" y="4089"/>
                    <a:pt x="3972" y="4089"/>
                  </a:cubicBezTo>
                  <a:lnTo>
                    <a:pt x="3972" y="468"/>
                  </a:lnTo>
                  <a:cubicBezTo>
                    <a:pt x="2570" y="468"/>
                    <a:pt x="1285" y="23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62"/>
            <p:cNvSpPr/>
            <p:nvPr/>
          </p:nvSpPr>
          <p:spPr>
            <a:xfrm>
              <a:off x="2586425" y="3613800"/>
              <a:ext cx="52600" cy="40925"/>
            </a:xfrm>
            <a:custGeom>
              <a:rect b="b" l="l" r="r" t="t"/>
              <a:pathLst>
                <a:path extrusionOk="0" h="1637" w="2104">
                  <a:moveTo>
                    <a:pt x="1" y="1"/>
                  </a:moveTo>
                  <a:lnTo>
                    <a:pt x="351" y="1636"/>
                  </a:lnTo>
                  <a:lnTo>
                    <a:pt x="2103" y="1286"/>
                  </a:lnTo>
                  <a:lnTo>
                    <a:pt x="1636" y="11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62"/>
            <p:cNvSpPr/>
            <p:nvPr/>
          </p:nvSpPr>
          <p:spPr>
            <a:xfrm>
              <a:off x="2656525" y="3561250"/>
              <a:ext cx="46750" cy="58425"/>
            </a:xfrm>
            <a:custGeom>
              <a:rect b="b" l="l" r="r" t="t"/>
              <a:pathLst>
                <a:path extrusionOk="0" h="2337" w="1870">
                  <a:moveTo>
                    <a:pt x="1519" y="0"/>
                  </a:moveTo>
                  <a:lnTo>
                    <a:pt x="0" y="701"/>
                  </a:lnTo>
                  <a:lnTo>
                    <a:pt x="701" y="2336"/>
                  </a:lnTo>
                  <a:lnTo>
                    <a:pt x="1869"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62"/>
            <p:cNvSpPr/>
            <p:nvPr/>
          </p:nvSpPr>
          <p:spPr>
            <a:xfrm>
              <a:off x="2609800" y="3605050"/>
              <a:ext cx="43825" cy="58425"/>
            </a:xfrm>
            <a:custGeom>
              <a:rect b="b" l="l" r="r" t="t"/>
              <a:pathLst>
                <a:path extrusionOk="0" h="2337" w="1753">
                  <a:moveTo>
                    <a:pt x="1519" y="0"/>
                  </a:moveTo>
                  <a:lnTo>
                    <a:pt x="0" y="701"/>
                  </a:lnTo>
                  <a:lnTo>
                    <a:pt x="701" y="2336"/>
                  </a:lnTo>
                  <a:lnTo>
                    <a:pt x="1752"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62"/>
            <p:cNvSpPr/>
            <p:nvPr/>
          </p:nvSpPr>
          <p:spPr>
            <a:xfrm>
              <a:off x="2647750" y="3602125"/>
              <a:ext cx="43825" cy="58425"/>
            </a:xfrm>
            <a:custGeom>
              <a:rect b="b" l="l" r="r" t="t"/>
              <a:pathLst>
                <a:path extrusionOk="0" h="2337" w="1753">
                  <a:moveTo>
                    <a:pt x="1519" y="1"/>
                  </a:moveTo>
                  <a:lnTo>
                    <a:pt x="1" y="701"/>
                  </a:lnTo>
                  <a:lnTo>
                    <a:pt x="702" y="2337"/>
                  </a:lnTo>
                  <a:lnTo>
                    <a:pt x="1753"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62"/>
            <p:cNvSpPr/>
            <p:nvPr/>
          </p:nvSpPr>
          <p:spPr>
            <a:xfrm>
              <a:off x="2641925" y="3625475"/>
              <a:ext cx="46750" cy="55525"/>
            </a:xfrm>
            <a:custGeom>
              <a:rect b="b" l="l" r="r" t="t"/>
              <a:pathLst>
                <a:path extrusionOk="0" h="2221" w="1870">
                  <a:moveTo>
                    <a:pt x="1519" y="1"/>
                  </a:moveTo>
                  <a:lnTo>
                    <a:pt x="0" y="585"/>
                  </a:lnTo>
                  <a:lnTo>
                    <a:pt x="701" y="2220"/>
                  </a:lnTo>
                  <a:lnTo>
                    <a:pt x="1869"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62"/>
            <p:cNvSpPr/>
            <p:nvPr/>
          </p:nvSpPr>
          <p:spPr>
            <a:xfrm>
              <a:off x="2712000" y="3593375"/>
              <a:ext cx="43825" cy="55500"/>
            </a:xfrm>
            <a:custGeom>
              <a:rect b="b" l="l" r="r" t="t"/>
              <a:pathLst>
                <a:path extrusionOk="0" h="2220" w="1753">
                  <a:moveTo>
                    <a:pt x="1519" y="0"/>
                  </a:moveTo>
                  <a:lnTo>
                    <a:pt x="0" y="584"/>
                  </a:lnTo>
                  <a:lnTo>
                    <a:pt x="701" y="2219"/>
                  </a:lnTo>
                  <a:lnTo>
                    <a:pt x="1753" y="1635"/>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62"/>
            <p:cNvSpPr/>
            <p:nvPr/>
          </p:nvSpPr>
          <p:spPr>
            <a:xfrm>
              <a:off x="2752875" y="3707250"/>
              <a:ext cx="43825" cy="55500"/>
            </a:xfrm>
            <a:custGeom>
              <a:rect b="b" l="l" r="r" t="t"/>
              <a:pathLst>
                <a:path extrusionOk="0" h="2220" w="1753">
                  <a:moveTo>
                    <a:pt x="1519" y="1"/>
                  </a:moveTo>
                  <a:lnTo>
                    <a:pt x="1" y="585"/>
                  </a:lnTo>
                  <a:lnTo>
                    <a:pt x="702" y="2220"/>
                  </a:lnTo>
                  <a:lnTo>
                    <a:pt x="1753"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62"/>
            <p:cNvSpPr/>
            <p:nvPr/>
          </p:nvSpPr>
          <p:spPr>
            <a:xfrm>
              <a:off x="2761650" y="3660525"/>
              <a:ext cx="43825" cy="58425"/>
            </a:xfrm>
            <a:custGeom>
              <a:rect b="b" l="l" r="r" t="t"/>
              <a:pathLst>
                <a:path extrusionOk="0" h="2337" w="1753">
                  <a:moveTo>
                    <a:pt x="1519" y="1"/>
                  </a:moveTo>
                  <a:lnTo>
                    <a:pt x="0" y="701"/>
                  </a:lnTo>
                  <a:lnTo>
                    <a:pt x="701" y="2337"/>
                  </a:lnTo>
                  <a:lnTo>
                    <a:pt x="1752"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62"/>
            <p:cNvSpPr/>
            <p:nvPr/>
          </p:nvSpPr>
          <p:spPr>
            <a:xfrm>
              <a:off x="2875525" y="3710175"/>
              <a:ext cx="43825" cy="58425"/>
            </a:xfrm>
            <a:custGeom>
              <a:rect b="b" l="l" r="r" t="t"/>
              <a:pathLst>
                <a:path extrusionOk="0" h="2337" w="1753">
                  <a:moveTo>
                    <a:pt x="1519" y="0"/>
                  </a:moveTo>
                  <a:lnTo>
                    <a:pt x="1" y="701"/>
                  </a:lnTo>
                  <a:lnTo>
                    <a:pt x="701" y="2336"/>
                  </a:lnTo>
                  <a:lnTo>
                    <a:pt x="1753" y="1636"/>
                  </a:lnTo>
                  <a:lnTo>
                    <a:pt x="151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62"/>
            <p:cNvSpPr/>
            <p:nvPr/>
          </p:nvSpPr>
          <p:spPr>
            <a:xfrm>
              <a:off x="2732450" y="3686800"/>
              <a:ext cx="43825" cy="58450"/>
            </a:xfrm>
            <a:custGeom>
              <a:rect b="b" l="l" r="r" t="t"/>
              <a:pathLst>
                <a:path extrusionOk="0" h="2338" w="1753">
                  <a:moveTo>
                    <a:pt x="1519" y="1"/>
                  </a:moveTo>
                  <a:lnTo>
                    <a:pt x="0" y="702"/>
                  </a:lnTo>
                  <a:lnTo>
                    <a:pt x="701" y="2337"/>
                  </a:lnTo>
                  <a:lnTo>
                    <a:pt x="1752" y="1636"/>
                  </a:lnTo>
                  <a:lnTo>
                    <a:pt x="151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62"/>
            <p:cNvSpPr/>
            <p:nvPr/>
          </p:nvSpPr>
          <p:spPr>
            <a:xfrm>
              <a:off x="2688650" y="3607975"/>
              <a:ext cx="46725" cy="52575"/>
            </a:xfrm>
            <a:custGeom>
              <a:rect b="b" l="l" r="r" t="t"/>
              <a:pathLst>
                <a:path extrusionOk="0" h="2103" w="1869">
                  <a:moveTo>
                    <a:pt x="350" y="0"/>
                  </a:moveTo>
                  <a:lnTo>
                    <a:pt x="0" y="1635"/>
                  </a:lnTo>
                  <a:lnTo>
                    <a:pt x="1752" y="2103"/>
                  </a:lnTo>
                  <a:lnTo>
                    <a:pt x="1869" y="818"/>
                  </a:lnTo>
                  <a:lnTo>
                    <a:pt x="3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62"/>
            <p:cNvSpPr/>
            <p:nvPr/>
          </p:nvSpPr>
          <p:spPr>
            <a:xfrm>
              <a:off x="2685725" y="3587525"/>
              <a:ext cx="49650" cy="40900"/>
            </a:xfrm>
            <a:custGeom>
              <a:rect b="b" l="l" r="r" t="t"/>
              <a:pathLst>
                <a:path extrusionOk="0" h="1636" w="1986">
                  <a:moveTo>
                    <a:pt x="0" y="1"/>
                  </a:moveTo>
                  <a:lnTo>
                    <a:pt x="117" y="1636"/>
                  </a:lnTo>
                  <a:lnTo>
                    <a:pt x="1986" y="1402"/>
                  </a:lnTo>
                  <a:lnTo>
                    <a:pt x="1635" y="2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62"/>
            <p:cNvSpPr/>
            <p:nvPr/>
          </p:nvSpPr>
          <p:spPr>
            <a:xfrm>
              <a:off x="2650675" y="3666375"/>
              <a:ext cx="49675" cy="40900"/>
            </a:xfrm>
            <a:custGeom>
              <a:rect b="b" l="l" r="r" t="t"/>
              <a:pathLst>
                <a:path extrusionOk="0" h="1636" w="1987">
                  <a:moveTo>
                    <a:pt x="1" y="0"/>
                  </a:moveTo>
                  <a:lnTo>
                    <a:pt x="234" y="1636"/>
                  </a:lnTo>
                  <a:lnTo>
                    <a:pt x="1986" y="1402"/>
                  </a:lnTo>
                  <a:lnTo>
                    <a:pt x="1636" y="23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62"/>
            <p:cNvSpPr/>
            <p:nvPr/>
          </p:nvSpPr>
          <p:spPr>
            <a:xfrm>
              <a:off x="2717850" y="3724775"/>
              <a:ext cx="52575" cy="40900"/>
            </a:xfrm>
            <a:custGeom>
              <a:rect b="b" l="l" r="r" t="t"/>
              <a:pathLst>
                <a:path extrusionOk="0" h="1636" w="2103">
                  <a:moveTo>
                    <a:pt x="0" y="0"/>
                  </a:moveTo>
                  <a:lnTo>
                    <a:pt x="234" y="1636"/>
                  </a:lnTo>
                  <a:lnTo>
                    <a:pt x="2103" y="1402"/>
                  </a:lnTo>
                  <a:lnTo>
                    <a:pt x="1752"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62"/>
            <p:cNvSpPr/>
            <p:nvPr/>
          </p:nvSpPr>
          <p:spPr>
            <a:xfrm>
              <a:off x="2685725" y="3543725"/>
              <a:ext cx="49650" cy="40900"/>
            </a:xfrm>
            <a:custGeom>
              <a:rect b="b" l="l" r="r" t="t"/>
              <a:pathLst>
                <a:path extrusionOk="0" h="1636" w="1986">
                  <a:moveTo>
                    <a:pt x="0" y="0"/>
                  </a:moveTo>
                  <a:lnTo>
                    <a:pt x="234" y="1636"/>
                  </a:lnTo>
                  <a:lnTo>
                    <a:pt x="1986" y="1402"/>
                  </a:lnTo>
                  <a:lnTo>
                    <a:pt x="1635" y="11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62"/>
            <p:cNvSpPr/>
            <p:nvPr/>
          </p:nvSpPr>
          <p:spPr>
            <a:xfrm>
              <a:off x="2621475" y="3648850"/>
              <a:ext cx="52575" cy="43825"/>
            </a:xfrm>
            <a:custGeom>
              <a:rect b="b" l="l" r="r" t="t"/>
              <a:pathLst>
                <a:path extrusionOk="0" h="1753" w="2103">
                  <a:moveTo>
                    <a:pt x="0" y="0"/>
                  </a:moveTo>
                  <a:lnTo>
                    <a:pt x="234" y="1753"/>
                  </a:lnTo>
                  <a:lnTo>
                    <a:pt x="2103" y="1519"/>
                  </a:lnTo>
                  <a:lnTo>
                    <a:pt x="1753"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62"/>
            <p:cNvSpPr/>
            <p:nvPr/>
          </p:nvSpPr>
          <p:spPr>
            <a:xfrm>
              <a:off x="2808375" y="3526200"/>
              <a:ext cx="49650" cy="40900"/>
            </a:xfrm>
            <a:custGeom>
              <a:rect b="b" l="l" r="r" t="t"/>
              <a:pathLst>
                <a:path extrusionOk="0" h="1636" w="1986">
                  <a:moveTo>
                    <a:pt x="0" y="1"/>
                  </a:moveTo>
                  <a:lnTo>
                    <a:pt x="234" y="1636"/>
                  </a:lnTo>
                  <a:lnTo>
                    <a:pt x="1986" y="1402"/>
                  </a:lnTo>
                  <a:lnTo>
                    <a:pt x="1635" y="234"/>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62"/>
            <p:cNvSpPr/>
            <p:nvPr/>
          </p:nvSpPr>
          <p:spPr>
            <a:xfrm>
              <a:off x="2907650" y="3695575"/>
              <a:ext cx="49675" cy="40900"/>
            </a:xfrm>
            <a:custGeom>
              <a:rect b="b" l="l" r="r" t="t"/>
              <a:pathLst>
                <a:path extrusionOk="0" h="1636" w="1987">
                  <a:moveTo>
                    <a:pt x="0" y="0"/>
                  </a:moveTo>
                  <a:lnTo>
                    <a:pt x="117" y="1636"/>
                  </a:lnTo>
                  <a:lnTo>
                    <a:pt x="1986" y="1402"/>
                  </a:lnTo>
                  <a:lnTo>
                    <a:pt x="1636" y="234"/>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62"/>
            <p:cNvSpPr/>
            <p:nvPr/>
          </p:nvSpPr>
          <p:spPr>
            <a:xfrm>
              <a:off x="422600" y="3695575"/>
              <a:ext cx="2292350" cy="1396400"/>
            </a:xfrm>
            <a:custGeom>
              <a:rect b="b" l="l" r="r" t="t"/>
              <a:pathLst>
                <a:path extrusionOk="0" h="55856" w="91694">
                  <a:moveTo>
                    <a:pt x="87021" y="0"/>
                  </a:moveTo>
                  <a:lnTo>
                    <a:pt x="585" y="47190"/>
                  </a:lnTo>
                  <a:cubicBezTo>
                    <a:pt x="585" y="47190"/>
                    <a:pt x="585" y="47190"/>
                    <a:pt x="585" y="47307"/>
                  </a:cubicBezTo>
                  <a:cubicBezTo>
                    <a:pt x="1" y="47540"/>
                    <a:pt x="585" y="49643"/>
                    <a:pt x="1869" y="52096"/>
                  </a:cubicBezTo>
                  <a:cubicBezTo>
                    <a:pt x="3072" y="54283"/>
                    <a:pt x="4480" y="55856"/>
                    <a:pt x="5134" y="55856"/>
                  </a:cubicBezTo>
                  <a:cubicBezTo>
                    <a:pt x="5179" y="55856"/>
                    <a:pt x="5220" y="55849"/>
                    <a:pt x="5257" y="55834"/>
                  </a:cubicBezTo>
                  <a:cubicBezTo>
                    <a:pt x="5257" y="55834"/>
                    <a:pt x="5257" y="55834"/>
                    <a:pt x="5257" y="55717"/>
                  </a:cubicBezTo>
                  <a:lnTo>
                    <a:pt x="91693" y="8527"/>
                  </a:lnTo>
                  <a:lnTo>
                    <a:pt x="8702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62"/>
            <p:cNvSpPr/>
            <p:nvPr/>
          </p:nvSpPr>
          <p:spPr>
            <a:xfrm>
              <a:off x="2411225" y="3695575"/>
              <a:ext cx="303725" cy="318325"/>
            </a:xfrm>
            <a:custGeom>
              <a:rect b="b" l="l" r="r" t="t"/>
              <a:pathLst>
                <a:path extrusionOk="0" h="12733" w="12149">
                  <a:moveTo>
                    <a:pt x="7476" y="0"/>
                  </a:moveTo>
                  <a:lnTo>
                    <a:pt x="0" y="4089"/>
                  </a:lnTo>
                  <a:cubicBezTo>
                    <a:pt x="234" y="4205"/>
                    <a:pt x="468" y="4322"/>
                    <a:pt x="468" y="4556"/>
                  </a:cubicBezTo>
                  <a:cubicBezTo>
                    <a:pt x="701" y="5140"/>
                    <a:pt x="0" y="5724"/>
                    <a:pt x="117" y="5957"/>
                  </a:cubicBezTo>
                  <a:cubicBezTo>
                    <a:pt x="174" y="6043"/>
                    <a:pt x="279" y="6073"/>
                    <a:pt x="409" y="6073"/>
                  </a:cubicBezTo>
                  <a:cubicBezTo>
                    <a:pt x="719" y="6073"/>
                    <a:pt x="1172" y="5901"/>
                    <a:pt x="1445" y="5901"/>
                  </a:cubicBezTo>
                  <a:cubicBezTo>
                    <a:pt x="1528" y="5901"/>
                    <a:pt x="1595" y="5916"/>
                    <a:pt x="1636" y="5957"/>
                  </a:cubicBezTo>
                  <a:cubicBezTo>
                    <a:pt x="1869" y="6308"/>
                    <a:pt x="1402" y="6892"/>
                    <a:pt x="1636" y="7126"/>
                  </a:cubicBezTo>
                  <a:cubicBezTo>
                    <a:pt x="1694" y="7213"/>
                    <a:pt x="1804" y="7242"/>
                    <a:pt x="1937" y="7242"/>
                  </a:cubicBezTo>
                  <a:cubicBezTo>
                    <a:pt x="2203" y="7242"/>
                    <a:pt x="2565" y="7126"/>
                    <a:pt x="2802" y="7126"/>
                  </a:cubicBezTo>
                  <a:cubicBezTo>
                    <a:pt x="2921" y="7126"/>
                    <a:pt x="3008" y="7155"/>
                    <a:pt x="3037" y="7242"/>
                  </a:cubicBezTo>
                  <a:cubicBezTo>
                    <a:pt x="3271" y="7593"/>
                    <a:pt x="2337" y="8410"/>
                    <a:pt x="2570" y="8761"/>
                  </a:cubicBezTo>
                  <a:cubicBezTo>
                    <a:pt x="2639" y="8864"/>
                    <a:pt x="2769" y="8896"/>
                    <a:pt x="2921" y="8896"/>
                  </a:cubicBezTo>
                  <a:cubicBezTo>
                    <a:pt x="3172" y="8896"/>
                    <a:pt x="3482" y="8809"/>
                    <a:pt x="3677" y="8809"/>
                  </a:cubicBezTo>
                  <a:cubicBezTo>
                    <a:pt x="3765" y="8809"/>
                    <a:pt x="3830" y="8827"/>
                    <a:pt x="3855" y="8878"/>
                  </a:cubicBezTo>
                  <a:cubicBezTo>
                    <a:pt x="4089" y="9111"/>
                    <a:pt x="3154" y="9695"/>
                    <a:pt x="3271" y="10279"/>
                  </a:cubicBezTo>
                  <a:cubicBezTo>
                    <a:pt x="3388" y="10630"/>
                    <a:pt x="4089" y="10513"/>
                    <a:pt x="4205" y="10980"/>
                  </a:cubicBezTo>
                  <a:cubicBezTo>
                    <a:pt x="4322" y="11331"/>
                    <a:pt x="3972" y="11681"/>
                    <a:pt x="3972" y="12031"/>
                  </a:cubicBezTo>
                  <a:cubicBezTo>
                    <a:pt x="3972" y="12265"/>
                    <a:pt x="4089" y="12499"/>
                    <a:pt x="4439" y="12732"/>
                  </a:cubicBezTo>
                  <a:lnTo>
                    <a:pt x="12148" y="8527"/>
                  </a:lnTo>
                  <a:lnTo>
                    <a:pt x="747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62"/>
            <p:cNvSpPr/>
            <p:nvPr/>
          </p:nvSpPr>
          <p:spPr>
            <a:xfrm>
              <a:off x="2586425" y="3694400"/>
              <a:ext cx="143125" cy="214925"/>
            </a:xfrm>
            <a:custGeom>
              <a:rect b="b" l="l" r="r" t="t"/>
              <a:pathLst>
                <a:path extrusionOk="0" h="8597" w="5725">
                  <a:moveTo>
                    <a:pt x="646" y="0"/>
                  </a:moveTo>
                  <a:cubicBezTo>
                    <a:pt x="581" y="0"/>
                    <a:pt x="521" y="16"/>
                    <a:pt x="468" y="47"/>
                  </a:cubicBezTo>
                  <a:cubicBezTo>
                    <a:pt x="1" y="281"/>
                    <a:pt x="585" y="2383"/>
                    <a:pt x="1870" y="4836"/>
                  </a:cubicBezTo>
                  <a:cubicBezTo>
                    <a:pt x="3073" y="7024"/>
                    <a:pt x="4480" y="8596"/>
                    <a:pt x="5038" y="8596"/>
                  </a:cubicBezTo>
                  <a:cubicBezTo>
                    <a:pt x="5076" y="8596"/>
                    <a:pt x="5110" y="8589"/>
                    <a:pt x="5140" y="8574"/>
                  </a:cubicBezTo>
                  <a:cubicBezTo>
                    <a:pt x="5724" y="8224"/>
                    <a:pt x="5140" y="6121"/>
                    <a:pt x="3855" y="3785"/>
                  </a:cubicBezTo>
                  <a:cubicBezTo>
                    <a:pt x="2581" y="1555"/>
                    <a:pt x="1306" y="0"/>
                    <a:pt x="646" y="0"/>
                  </a:cubicBezTo>
                  <a:close/>
                </a:path>
              </a:pathLst>
            </a:custGeom>
            <a:solidFill>
              <a:srgbClr val="F18A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62"/>
            <p:cNvSpPr/>
            <p:nvPr/>
          </p:nvSpPr>
          <p:spPr>
            <a:xfrm>
              <a:off x="1216875" y="4726375"/>
              <a:ext cx="25" cy="2950"/>
            </a:xfrm>
            <a:custGeom>
              <a:rect b="b" l="l" r="r" t="t"/>
              <a:pathLst>
                <a:path extrusionOk="0" h="118" w="1">
                  <a:moveTo>
                    <a:pt x="1" y="118"/>
                  </a:moveTo>
                  <a:lnTo>
                    <a:pt x="1" y="118"/>
                  </a:lnTo>
                  <a:lnTo>
                    <a:pt x="1" y="1"/>
                  </a:lnTo>
                  <a:cubicBezTo>
                    <a:pt x="1" y="1"/>
                    <a:pt x="1" y="118"/>
                    <a:pt x="1" y="118"/>
                  </a:cubicBezTo>
                  <a:close/>
                </a:path>
              </a:pathLst>
            </a:custGeom>
            <a:solidFill>
              <a:srgbClr val="E8A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62"/>
            <p:cNvSpPr/>
            <p:nvPr/>
          </p:nvSpPr>
          <p:spPr>
            <a:xfrm>
              <a:off x="1100075" y="4513225"/>
              <a:ext cx="25" cy="25"/>
            </a:xfrm>
            <a:custGeom>
              <a:rect b="b" l="l" r="r" t="t"/>
              <a:pathLst>
                <a:path extrusionOk="0" h="1" w="1">
                  <a:moveTo>
                    <a:pt x="1" y="0"/>
                  </a:moveTo>
                  <a:lnTo>
                    <a:pt x="1" y="0"/>
                  </a:lnTo>
                  <a:close/>
                </a:path>
              </a:pathLst>
            </a:custGeom>
            <a:solidFill>
              <a:srgbClr val="E8A6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62"/>
            <p:cNvSpPr/>
            <p:nvPr/>
          </p:nvSpPr>
          <p:spPr>
            <a:xfrm>
              <a:off x="422600" y="4513225"/>
              <a:ext cx="794300" cy="578750"/>
            </a:xfrm>
            <a:custGeom>
              <a:rect b="b" l="l" r="r" t="t"/>
              <a:pathLst>
                <a:path extrusionOk="0" h="23150" w="31772">
                  <a:moveTo>
                    <a:pt x="31772" y="8527"/>
                  </a:moveTo>
                  <a:lnTo>
                    <a:pt x="31749" y="8539"/>
                  </a:lnTo>
                  <a:lnTo>
                    <a:pt x="31749" y="8539"/>
                  </a:lnTo>
                  <a:cubicBezTo>
                    <a:pt x="31757" y="8535"/>
                    <a:pt x="31764" y="8531"/>
                    <a:pt x="31772" y="8527"/>
                  </a:cubicBezTo>
                  <a:close/>
                  <a:moveTo>
                    <a:pt x="27100" y="0"/>
                  </a:moveTo>
                  <a:lnTo>
                    <a:pt x="585" y="14484"/>
                  </a:lnTo>
                  <a:cubicBezTo>
                    <a:pt x="585" y="14484"/>
                    <a:pt x="585" y="14484"/>
                    <a:pt x="585" y="14601"/>
                  </a:cubicBezTo>
                  <a:cubicBezTo>
                    <a:pt x="1" y="14834"/>
                    <a:pt x="585" y="16937"/>
                    <a:pt x="1869" y="19390"/>
                  </a:cubicBezTo>
                  <a:cubicBezTo>
                    <a:pt x="3072" y="21577"/>
                    <a:pt x="4480" y="23150"/>
                    <a:pt x="5134" y="23150"/>
                  </a:cubicBezTo>
                  <a:cubicBezTo>
                    <a:pt x="5179" y="23150"/>
                    <a:pt x="5220" y="23143"/>
                    <a:pt x="5257" y="23128"/>
                  </a:cubicBezTo>
                  <a:cubicBezTo>
                    <a:pt x="5257" y="23128"/>
                    <a:pt x="5257" y="23128"/>
                    <a:pt x="5257" y="23011"/>
                  </a:cubicBezTo>
                  <a:lnTo>
                    <a:pt x="31749" y="8539"/>
                  </a:lnTo>
                  <a:lnTo>
                    <a:pt x="31749" y="8539"/>
                  </a:lnTo>
                  <a:cubicBezTo>
                    <a:pt x="31702" y="8563"/>
                    <a:pt x="31649" y="8574"/>
                    <a:pt x="31591" y="8574"/>
                  </a:cubicBezTo>
                  <a:cubicBezTo>
                    <a:pt x="30914" y="8574"/>
                    <a:pt x="29553" y="7020"/>
                    <a:pt x="28384" y="4789"/>
                  </a:cubicBezTo>
                  <a:lnTo>
                    <a:pt x="28384" y="4906"/>
                  </a:lnTo>
                  <a:cubicBezTo>
                    <a:pt x="27100" y="2453"/>
                    <a:pt x="26516" y="350"/>
                    <a:pt x="2710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62"/>
            <p:cNvSpPr/>
            <p:nvPr/>
          </p:nvSpPr>
          <p:spPr>
            <a:xfrm>
              <a:off x="743825" y="4699575"/>
              <a:ext cx="81775" cy="60975"/>
            </a:xfrm>
            <a:custGeom>
              <a:rect b="b" l="l" r="r" t="t"/>
              <a:pathLst>
                <a:path extrusionOk="0" h="2439" w="3271">
                  <a:moveTo>
                    <a:pt x="1873" y="1"/>
                  </a:moveTo>
                  <a:cubicBezTo>
                    <a:pt x="1604" y="1"/>
                    <a:pt x="1319" y="77"/>
                    <a:pt x="1051" y="255"/>
                  </a:cubicBezTo>
                  <a:cubicBezTo>
                    <a:pt x="351" y="606"/>
                    <a:pt x="0" y="1423"/>
                    <a:pt x="351" y="1891"/>
                  </a:cubicBezTo>
                  <a:cubicBezTo>
                    <a:pt x="570" y="2256"/>
                    <a:pt x="971" y="2438"/>
                    <a:pt x="1413" y="2438"/>
                  </a:cubicBezTo>
                  <a:cubicBezTo>
                    <a:pt x="1677" y="2438"/>
                    <a:pt x="1957" y="2372"/>
                    <a:pt x="2220" y="2241"/>
                  </a:cubicBezTo>
                  <a:cubicBezTo>
                    <a:pt x="2920" y="1891"/>
                    <a:pt x="3271" y="1073"/>
                    <a:pt x="2920" y="489"/>
                  </a:cubicBezTo>
                  <a:cubicBezTo>
                    <a:pt x="2704" y="200"/>
                    <a:pt x="2309" y="1"/>
                    <a:pt x="18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62"/>
            <p:cNvSpPr/>
            <p:nvPr/>
          </p:nvSpPr>
          <p:spPr>
            <a:xfrm>
              <a:off x="930700" y="4753575"/>
              <a:ext cx="78875" cy="62450"/>
            </a:xfrm>
            <a:custGeom>
              <a:rect b="b" l="l" r="r" t="t"/>
              <a:pathLst>
                <a:path extrusionOk="0" h="2498" w="3155">
                  <a:moveTo>
                    <a:pt x="1742" y="1"/>
                  </a:moveTo>
                  <a:cubicBezTo>
                    <a:pt x="1477" y="1"/>
                    <a:pt x="1198" y="66"/>
                    <a:pt x="935" y="198"/>
                  </a:cubicBezTo>
                  <a:cubicBezTo>
                    <a:pt x="234" y="548"/>
                    <a:pt x="1" y="1366"/>
                    <a:pt x="234" y="1950"/>
                  </a:cubicBezTo>
                  <a:cubicBezTo>
                    <a:pt x="453" y="2315"/>
                    <a:pt x="855" y="2497"/>
                    <a:pt x="1296" y="2497"/>
                  </a:cubicBezTo>
                  <a:cubicBezTo>
                    <a:pt x="1561" y="2497"/>
                    <a:pt x="1841" y="2432"/>
                    <a:pt x="2103" y="2300"/>
                  </a:cubicBezTo>
                  <a:cubicBezTo>
                    <a:pt x="2804" y="1833"/>
                    <a:pt x="3155" y="1132"/>
                    <a:pt x="2804" y="548"/>
                  </a:cubicBezTo>
                  <a:cubicBezTo>
                    <a:pt x="2585" y="183"/>
                    <a:pt x="2184" y="1"/>
                    <a:pt x="17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62"/>
            <p:cNvSpPr/>
            <p:nvPr/>
          </p:nvSpPr>
          <p:spPr>
            <a:xfrm>
              <a:off x="627025" y="4832425"/>
              <a:ext cx="78850" cy="60950"/>
            </a:xfrm>
            <a:custGeom>
              <a:rect b="b" l="l" r="r" t="t"/>
              <a:pathLst>
                <a:path extrusionOk="0" h="2438" w="3154">
                  <a:moveTo>
                    <a:pt x="1741" y="0"/>
                  </a:moveTo>
                  <a:cubicBezTo>
                    <a:pt x="1477" y="0"/>
                    <a:pt x="1197" y="66"/>
                    <a:pt x="934" y="197"/>
                  </a:cubicBezTo>
                  <a:cubicBezTo>
                    <a:pt x="234" y="548"/>
                    <a:pt x="0" y="1366"/>
                    <a:pt x="234" y="1950"/>
                  </a:cubicBezTo>
                  <a:cubicBezTo>
                    <a:pt x="450" y="2238"/>
                    <a:pt x="845" y="2438"/>
                    <a:pt x="1281" y="2438"/>
                  </a:cubicBezTo>
                  <a:cubicBezTo>
                    <a:pt x="1550" y="2438"/>
                    <a:pt x="1835" y="2362"/>
                    <a:pt x="2103" y="2183"/>
                  </a:cubicBezTo>
                  <a:cubicBezTo>
                    <a:pt x="2803" y="1833"/>
                    <a:pt x="3154" y="1132"/>
                    <a:pt x="2803" y="548"/>
                  </a:cubicBezTo>
                  <a:cubicBezTo>
                    <a:pt x="2584" y="183"/>
                    <a:pt x="2183" y="0"/>
                    <a:pt x="174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62"/>
            <p:cNvSpPr/>
            <p:nvPr/>
          </p:nvSpPr>
          <p:spPr>
            <a:xfrm>
              <a:off x="866475" y="4735025"/>
              <a:ext cx="49650" cy="41150"/>
            </a:xfrm>
            <a:custGeom>
              <a:rect b="b" l="l" r="r" t="t"/>
              <a:pathLst>
                <a:path extrusionOk="0" h="1646" w="1986">
                  <a:moveTo>
                    <a:pt x="1104" y="1"/>
                  </a:moveTo>
                  <a:cubicBezTo>
                    <a:pt x="930" y="1"/>
                    <a:pt x="750" y="39"/>
                    <a:pt x="584" y="122"/>
                  </a:cubicBezTo>
                  <a:cubicBezTo>
                    <a:pt x="117" y="356"/>
                    <a:pt x="0" y="940"/>
                    <a:pt x="117" y="1290"/>
                  </a:cubicBezTo>
                  <a:cubicBezTo>
                    <a:pt x="268" y="1516"/>
                    <a:pt x="565" y="1645"/>
                    <a:pt x="882" y="1645"/>
                  </a:cubicBezTo>
                  <a:cubicBezTo>
                    <a:pt x="1056" y="1645"/>
                    <a:pt x="1236" y="1607"/>
                    <a:pt x="1402" y="1524"/>
                  </a:cubicBezTo>
                  <a:cubicBezTo>
                    <a:pt x="1869" y="1173"/>
                    <a:pt x="1986" y="706"/>
                    <a:pt x="1869" y="356"/>
                  </a:cubicBezTo>
                  <a:cubicBezTo>
                    <a:pt x="1718" y="129"/>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62"/>
            <p:cNvSpPr/>
            <p:nvPr/>
          </p:nvSpPr>
          <p:spPr>
            <a:xfrm>
              <a:off x="1044600" y="4641575"/>
              <a:ext cx="52575" cy="41150"/>
            </a:xfrm>
            <a:custGeom>
              <a:rect b="b" l="l" r="r" t="t"/>
              <a:pathLst>
                <a:path extrusionOk="0" h="1646" w="2103">
                  <a:moveTo>
                    <a:pt x="1104" y="1"/>
                  </a:moveTo>
                  <a:cubicBezTo>
                    <a:pt x="930" y="1"/>
                    <a:pt x="750" y="40"/>
                    <a:pt x="584" y="122"/>
                  </a:cubicBezTo>
                  <a:cubicBezTo>
                    <a:pt x="117" y="356"/>
                    <a:pt x="0" y="940"/>
                    <a:pt x="117" y="1290"/>
                  </a:cubicBezTo>
                  <a:cubicBezTo>
                    <a:pt x="268" y="1517"/>
                    <a:pt x="565" y="1646"/>
                    <a:pt x="882" y="1646"/>
                  </a:cubicBezTo>
                  <a:cubicBezTo>
                    <a:pt x="1056" y="1646"/>
                    <a:pt x="1236" y="1607"/>
                    <a:pt x="1402" y="1524"/>
                  </a:cubicBezTo>
                  <a:cubicBezTo>
                    <a:pt x="1869" y="1290"/>
                    <a:pt x="2103" y="706"/>
                    <a:pt x="1869" y="356"/>
                  </a:cubicBezTo>
                  <a:cubicBezTo>
                    <a:pt x="1718" y="130"/>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62"/>
            <p:cNvSpPr/>
            <p:nvPr/>
          </p:nvSpPr>
          <p:spPr>
            <a:xfrm>
              <a:off x="1062125" y="4737950"/>
              <a:ext cx="52575" cy="41150"/>
            </a:xfrm>
            <a:custGeom>
              <a:rect b="b" l="l" r="r" t="t"/>
              <a:pathLst>
                <a:path extrusionOk="0" h="1646" w="2103">
                  <a:moveTo>
                    <a:pt x="1215" y="0"/>
                  </a:moveTo>
                  <a:cubicBezTo>
                    <a:pt x="1047" y="0"/>
                    <a:pt x="866" y="39"/>
                    <a:pt x="701" y="122"/>
                  </a:cubicBezTo>
                  <a:cubicBezTo>
                    <a:pt x="234" y="356"/>
                    <a:pt x="0" y="940"/>
                    <a:pt x="234" y="1290"/>
                  </a:cubicBezTo>
                  <a:cubicBezTo>
                    <a:pt x="385" y="1516"/>
                    <a:pt x="682" y="1645"/>
                    <a:pt x="967" y="1645"/>
                  </a:cubicBezTo>
                  <a:cubicBezTo>
                    <a:pt x="1124" y="1645"/>
                    <a:pt x="1278" y="1606"/>
                    <a:pt x="1402" y="1524"/>
                  </a:cubicBezTo>
                  <a:cubicBezTo>
                    <a:pt x="1869" y="1290"/>
                    <a:pt x="2103" y="706"/>
                    <a:pt x="1869" y="356"/>
                  </a:cubicBezTo>
                  <a:cubicBezTo>
                    <a:pt x="1794" y="129"/>
                    <a:pt x="1523" y="0"/>
                    <a:pt x="12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62"/>
            <p:cNvSpPr/>
            <p:nvPr/>
          </p:nvSpPr>
          <p:spPr>
            <a:xfrm>
              <a:off x="612400" y="4942350"/>
              <a:ext cx="52600" cy="41150"/>
            </a:xfrm>
            <a:custGeom>
              <a:rect b="b" l="l" r="r" t="t"/>
              <a:pathLst>
                <a:path extrusionOk="0" h="1646" w="2104">
                  <a:moveTo>
                    <a:pt x="1216" y="1"/>
                  </a:moveTo>
                  <a:cubicBezTo>
                    <a:pt x="1047" y="1"/>
                    <a:pt x="867" y="40"/>
                    <a:pt x="702" y="122"/>
                  </a:cubicBezTo>
                  <a:cubicBezTo>
                    <a:pt x="235" y="356"/>
                    <a:pt x="1" y="940"/>
                    <a:pt x="235" y="1290"/>
                  </a:cubicBezTo>
                  <a:cubicBezTo>
                    <a:pt x="385" y="1517"/>
                    <a:pt x="634" y="1646"/>
                    <a:pt x="916" y="1646"/>
                  </a:cubicBezTo>
                  <a:cubicBezTo>
                    <a:pt x="1072" y="1646"/>
                    <a:pt x="1237" y="1607"/>
                    <a:pt x="1403" y="1524"/>
                  </a:cubicBezTo>
                  <a:cubicBezTo>
                    <a:pt x="1870" y="1290"/>
                    <a:pt x="2103" y="706"/>
                    <a:pt x="1870" y="356"/>
                  </a:cubicBezTo>
                  <a:cubicBezTo>
                    <a:pt x="1794" y="130"/>
                    <a:pt x="1524" y="1"/>
                    <a:pt x="12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62"/>
            <p:cNvSpPr/>
            <p:nvPr/>
          </p:nvSpPr>
          <p:spPr>
            <a:xfrm>
              <a:off x="548175" y="5018275"/>
              <a:ext cx="49650" cy="41150"/>
            </a:xfrm>
            <a:custGeom>
              <a:rect b="b" l="l" r="r" t="t"/>
              <a:pathLst>
                <a:path extrusionOk="0" h="1646" w="1986">
                  <a:moveTo>
                    <a:pt x="1104" y="1"/>
                  </a:moveTo>
                  <a:cubicBezTo>
                    <a:pt x="930" y="1"/>
                    <a:pt x="750" y="40"/>
                    <a:pt x="584" y="122"/>
                  </a:cubicBezTo>
                  <a:cubicBezTo>
                    <a:pt x="234" y="356"/>
                    <a:pt x="0" y="940"/>
                    <a:pt x="234" y="1290"/>
                  </a:cubicBezTo>
                  <a:cubicBezTo>
                    <a:pt x="309" y="1517"/>
                    <a:pt x="580" y="1645"/>
                    <a:pt x="887" y="1645"/>
                  </a:cubicBezTo>
                  <a:cubicBezTo>
                    <a:pt x="1056" y="1645"/>
                    <a:pt x="1236" y="1607"/>
                    <a:pt x="1402" y="1524"/>
                  </a:cubicBezTo>
                  <a:cubicBezTo>
                    <a:pt x="1869" y="1290"/>
                    <a:pt x="1986" y="706"/>
                    <a:pt x="1869" y="356"/>
                  </a:cubicBezTo>
                  <a:cubicBezTo>
                    <a:pt x="1718" y="130"/>
                    <a:pt x="1421" y="1"/>
                    <a:pt x="110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62"/>
            <p:cNvSpPr/>
            <p:nvPr/>
          </p:nvSpPr>
          <p:spPr>
            <a:xfrm>
              <a:off x="746750" y="4872275"/>
              <a:ext cx="52575" cy="41150"/>
            </a:xfrm>
            <a:custGeom>
              <a:rect b="b" l="l" r="r" t="t"/>
              <a:pathLst>
                <a:path extrusionOk="0" h="1646" w="2103">
                  <a:moveTo>
                    <a:pt x="1187" y="0"/>
                  </a:moveTo>
                  <a:cubicBezTo>
                    <a:pt x="1032" y="0"/>
                    <a:pt x="866" y="39"/>
                    <a:pt x="701" y="122"/>
                  </a:cubicBezTo>
                  <a:cubicBezTo>
                    <a:pt x="234" y="472"/>
                    <a:pt x="0" y="940"/>
                    <a:pt x="234" y="1290"/>
                  </a:cubicBezTo>
                  <a:cubicBezTo>
                    <a:pt x="385" y="1516"/>
                    <a:pt x="633" y="1645"/>
                    <a:pt x="916" y="1645"/>
                  </a:cubicBezTo>
                  <a:cubicBezTo>
                    <a:pt x="1071" y="1645"/>
                    <a:pt x="1236" y="1606"/>
                    <a:pt x="1402" y="1524"/>
                  </a:cubicBezTo>
                  <a:cubicBezTo>
                    <a:pt x="1869" y="1290"/>
                    <a:pt x="2103" y="706"/>
                    <a:pt x="1869" y="356"/>
                  </a:cubicBezTo>
                  <a:cubicBezTo>
                    <a:pt x="1718" y="129"/>
                    <a:pt x="1470" y="0"/>
                    <a:pt x="11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62"/>
            <p:cNvSpPr/>
            <p:nvPr/>
          </p:nvSpPr>
          <p:spPr>
            <a:xfrm>
              <a:off x="957000" y="4608650"/>
              <a:ext cx="52575" cy="39825"/>
            </a:xfrm>
            <a:custGeom>
              <a:rect b="b" l="l" r="r" t="t"/>
              <a:pathLst>
                <a:path extrusionOk="0" h="1593" w="2103">
                  <a:moveTo>
                    <a:pt x="1300" y="1"/>
                  </a:moveTo>
                  <a:cubicBezTo>
                    <a:pt x="1108" y="1"/>
                    <a:pt x="894" y="58"/>
                    <a:pt x="701" y="154"/>
                  </a:cubicBezTo>
                  <a:cubicBezTo>
                    <a:pt x="234" y="388"/>
                    <a:pt x="0" y="855"/>
                    <a:pt x="234" y="1206"/>
                  </a:cubicBezTo>
                  <a:cubicBezTo>
                    <a:pt x="371" y="1479"/>
                    <a:pt x="588" y="1593"/>
                    <a:pt x="838" y="1593"/>
                  </a:cubicBezTo>
                  <a:cubicBezTo>
                    <a:pt x="1015" y="1593"/>
                    <a:pt x="1208" y="1536"/>
                    <a:pt x="1402" y="1439"/>
                  </a:cubicBezTo>
                  <a:cubicBezTo>
                    <a:pt x="1869" y="1206"/>
                    <a:pt x="2103" y="738"/>
                    <a:pt x="1869" y="388"/>
                  </a:cubicBezTo>
                  <a:cubicBezTo>
                    <a:pt x="1801" y="114"/>
                    <a:pt x="1572" y="1"/>
                    <a:pt x="130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62"/>
            <p:cNvSpPr/>
            <p:nvPr/>
          </p:nvSpPr>
          <p:spPr>
            <a:xfrm>
              <a:off x="472250" y="4875200"/>
              <a:ext cx="52575" cy="39250"/>
            </a:xfrm>
            <a:custGeom>
              <a:rect b="b" l="l" r="r" t="t"/>
              <a:pathLst>
                <a:path extrusionOk="0" h="1570" w="2103">
                  <a:moveTo>
                    <a:pt x="1216" y="0"/>
                  </a:moveTo>
                  <a:cubicBezTo>
                    <a:pt x="1047" y="0"/>
                    <a:pt x="867" y="39"/>
                    <a:pt x="701" y="122"/>
                  </a:cubicBezTo>
                  <a:cubicBezTo>
                    <a:pt x="234" y="355"/>
                    <a:pt x="0" y="823"/>
                    <a:pt x="234" y="1290"/>
                  </a:cubicBezTo>
                  <a:cubicBezTo>
                    <a:pt x="363" y="1483"/>
                    <a:pt x="562" y="1569"/>
                    <a:pt x="793" y="1569"/>
                  </a:cubicBezTo>
                  <a:cubicBezTo>
                    <a:pt x="982" y="1569"/>
                    <a:pt x="1192" y="1512"/>
                    <a:pt x="1402" y="1407"/>
                  </a:cubicBezTo>
                  <a:cubicBezTo>
                    <a:pt x="1869" y="1173"/>
                    <a:pt x="2103" y="706"/>
                    <a:pt x="1869" y="355"/>
                  </a:cubicBezTo>
                  <a:cubicBezTo>
                    <a:pt x="1794" y="129"/>
                    <a:pt x="1523" y="0"/>
                    <a:pt x="12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62"/>
            <p:cNvSpPr/>
            <p:nvPr/>
          </p:nvSpPr>
          <p:spPr>
            <a:xfrm>
              <a:off x="2568900" y="3695575"/>
              <a:ext cx="146050" cy="216100"/>
            </a:xfrm>
            <a:custGeom>
              <a:rect b="b" l="l" r="r" t="t"/>
              <a:pathLst>
                <a:path extrusionOk="0" h="8644" w="5842">
                  <a:moveTo>
                    <a:pt x="1169" y="0"/>
                  </a:moveTo>
                  <a:lnTo>
                    <a:pt x="1" y="584"/>
                  </a:lnTo>
                  <a:cubicBezTo>
                    <a:pt x="1" y="701"/>
                    <a:pt x="1" y="935"/>
                    <a:pt x="118" y="935"/>
                  </a:cubicBezTo>
                  <a:cubicBezTo>
                    <a:pt x="144" y="961"/>
                    <a:pt x="177" y="970"/>
                    <a:pt x="215" y="970"/>
                  </a:cubicBezTo>
                  <a:cubicBezTo>
                    <a:pt x="284" y="970"/>
                    <a:pt x="371" y="943"/>
                    <a:pt x="478" y="943"/>
                  </a:cubicBezTo>
                  <a:cubicBezTo>
                    <a:pt x="576" y="943"/>
                    <a:pt x="689" y="965"/>
                    <a:pt x="819" y="1052"/>
                  </a:cubicBezTo>
                  <a:cubicBezTo>
                    <a:pt x="819" y="1052"/>
                    <a:pt x="819" y="1168"/>
                    <a:pt x="935" y="1519"/>
                  </a:cubicBezTo>
                  <a:cubicBezTo>
                    <a:pt x="1052" y="1869"/>
                    <a:pt x="1052" y="1869"/>
                    <a:pt x="1169" y="2103"/>
                  </a:cubicBezTo>
                  <a:cubicBezTo>
                    <a:pt x="1286" y="2570"/>
                    <a:pt x="1519" y="2570"/>
                    <a:pt x="1519" y="2920"/>
                  </a:cubicBezTo>
                  <a:cubicBezTo>
                    <a:pt x="1636" y="3154"/>
                    <a:pt x="1403" y="3271"/>
                    <a:pt x="1519" y="3505"/>
                  </a:cubicBezTo>
                  <a:cubicBezTo>
                    <a:pt x="1519" y="3738"/>
                    <a:pt x="1636" y="3738"/>
                    <a:pt x="1870" y="3855"/>
                  </a:cubicBezTo>
                  <a:cubicBezTo>
                    <a:pt x="2103" y="4205"/>
                    <a:pt x="1987" y="4322"/>
                    <a:pt x="2103" y="4673"/>
                  </a:cubicBezTo>
                  <a:cubicBezTo>
                    <a:pt x="2337" y="5140"/>
                    <a:pt x="2688" y="5257"/>
                    <a:pt x="2804" y="5607"/>
                  </a:cubicBezTo>
                  <a:cubicBezTo>
                    <a:pt x="2804" y="5724"/>
                    <a:pt x="2921" y="5841"/>
                    <a:pt x="3038" y="5957"/>
                  </a:cubicBezTo>
                  <a:cubicBezTo>
                    <a:pt x="3038" y="6191"/>
                    <a:pt x="3155" y="6308"/>
                    <a:pt x="3155" y="6308"/>
                  </a:cubicBezTo>
                  <a:cubicBezTo>
                    <a:pt x="3272" y="6541"/>
                    <a:pt x="3388" y="6541"/>
                    <a:pt x="3388" y="6658"/>
                  </a:cubicBezTo>
                  <a:cubicBezTo>
                    <a:pt x="3505" y="6892"/>
                    <a:pt x="3272" y="7009"/>
                    <a:pt x="3388" y="7126"/>
                  </a:cubicBezTo>
                  <a:cubicBezTo>
                    <a:pt x="3388" y="7184"/>
                    <a:pt x="3447" y="7184"/>
                    <a:pt x="3534" y="7184"/>
                  </a:cubicBezTo>
                  <a:cubicBezTo>
                    <a:pt x="3622" y="7184"/>
                    <a:pt x="3739" y="7184"/>
                    <a:pt x="3856" y="7242"/>
                  </a:cubicBezTo>
                  <a:cubicBezTo>
                    <a:pt x="3972" y="7242"/>
                    <a:pt x="3972" y="7476"/>
                    <a:pt x="4089" y="7826"/>
                  </a:cubicBezTo>
                  <a:cubicBezTo>
                    <a:pt x="4206" y="7826"/>
                    <a:pt x="4323" y="8177"/>
                    <a:pt x="4556" y="8294"/>
                  </a:cubicBezTo>
                  <a:cubicBezTo>
                    <a:pt x="4790" y="8527"/>
                    <a:pt x="4907" y="8410"/>
                    <a:pt x="5257" y="8527"/>
                  </a:cubicBezTo>
                  <a:cubicBezTo>
                    <a:pt x="5374" y="8644"/>
                    <a:pt x="5491" y="8644"/>
                    <a:pt x="5491" y="8644"/>
                  </a:cubicBezTo>
                  <a:lnTo>
                    <a:pt x="5841" y="8527"/>
                  </a:lnTo>
                  <a:lnTo>
                    <a:pt x="11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62"/>
            <p:cNvSpPr/>
            <p:nvPr/>
          </p:nvSpPr>
          <p:spPr>
            <a:xfrm>
              <a:off x="2615625" y="3729875"/>
              <a:ext cx="90550" cy="138750"/>
            </a:xfrm>
            <a:custGeom>
              <a:rect b="b" l="l" r="r" t="t"/>
              <a:pathLst>
                <a:path extrusionOk="0" h="5550" w="3622">
                  <a:moveTo>
                    <a:pt x="335" y="0"/>
                  </a:moveTo>
                  <a:cubicBezTo>
                    <a:pt x="298" y="0"/>
                    <a:pt x="265" y="10"/>
                    <a:pt x="234" y="30"/>
                  </a:cubicBezTo>
                  <a:cubicBezTo>
                    <a:pt x="1" y="147"/>
                    <a:pt x="468" y="1548"/>
                    <a:pt x="1286" y="3067"/>
                  </a:cubicBezTo>
                  <a:cubicBezTo>
                    <a:pt x="2033" y="4455"/>
                    <a:pt x="2878" y="5550"/>
                    <a:pt x="3196" y="5550"/>
                  </a:cubicBezTo>
                  <a:cubicBezTo>
                    <a:pt x="3226" y="5550"/>
                    <a:pt x="3251" y="5540"/>
                    <a:pt x="3271" y="5520"/>
                  </a:cubicBezTo>
                  <a:cubicBezTo>
                    <a:pt x="3622" y="5403"/>
                    <a:pt x="3155" y="4001"/>
                    <a:pt x="2337" y="2483"/>
                  </a:cubicBezTo>
                  <a:cubicBezTo>
                    <a:pt x="1483" y="1095"/>
                    <a:pt x="727" y="0"/>
                    <a:pt x="33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62"/>
            <p:cNvSpPr/>
            <p:nvPr/>
          </p:nvSpPr>
          <p:spPr>
            <a:xfrm>
              <a:off x="2568900" y="2572675"/>
              <a:ext cx="330025" cy="307600"/>
            </a:xfrm>
            <a:custGeom>
              <a:rect b="b" l="l" r="r" t="t"/>
              <a:pathLst>
                <a:path extrusionOk="0" h="12304" w="13201">
                  <a:moveTo>
                    <a:pt x="6694" y="1"/>
                  </a:moveTo>
                  <a:cubicBezTo>
                    <a:pt x="3665" y="1"/>
                    <a:pt x="1011" y="2117"/>
                    <a:pt x="585" y="5202"/>
                  </a:cubicBezTo>
                  <a:cubicBezTo>
                    <a:pt x="1" y="8590"/>
                    <a:pt x="2220" y="11743"/>
                    <a:pt x="5608" y="12211"/>
                  </a:cubicBezTo>
                  <a:cubicBezTo>
                    <a:pt x="5972" y="12273"/>
                    <a:pt x="6334" y="12304"/>
                    <a:pt x="6689" y="12304"/>
                  </a:cubicBezTo>
                  <a:cubicBezTo>
                    <a:pt x="9642" y="12304"/>
                    <a:pt x="12199" y="10211"/>
                    <a:pt x="12616" y="7188"/>
                  </a:cubicBezTo>
                  <a:cubicBezTo>
                    <a:pt x="13200" y="3801"/>
                    <a:pt x="10981" y="647"/>
                    <a:pt x="7593" y="63"/>
                  </a:cubicBezTo>
                  <a:cubicBezTo>
                    <a:pt x="7291" y="21"/>
                    <a:pt x="6991" y="1"/>
                    <a:pt x="66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62"/>
            <p:cNvSpPr/>
            <p:nvPr/>
          </p:nvSpPr>
          <p:spPr>
            <a:xfrm>
              <a:off x="2539700" y="2571325"/>
              <a:ext cx="335850" cy="303700"/>
            </a:xfrm>
            <a:custGeom>
              <a:rect b="b" l="l" r="r" t="t"/>
              <a:pathLst>
                <a:path extrusionOk="0" h="12148" w="13434">
                  <a:moveTo>
                    <a:pt x="6732" y="0"/>
                  </a:moveTo>
                  <a:cubicBezTo>
                    <a:pt x="5170" y="0"/>
                    <a:pt x="3622" y="584"/>
                    <a:pt x="2454" y="1752"/>
                  </a:cubicBezTo>
                  <a:cubicBezTo>
                    <a:pt x="1" y="4205"/>
                    <a:pt x="1" y="8060"/>
                    <a:pt x="2454" y="10396"/>
                  </a:cubicBezTo>
                  <a:cubicBezTo>
                    <a:pt x="3622" y="11564"/>
                    <a:pt x="5170" y="12148"/>
                    <a:pt x="6732" y="12148"/>
                  </a:cubicBezTo>
                  <a:cubicBezTo>
                    <a:pt x="8294" y="12148"/>
                    <a:pt x="9871" y="11564"/>
                    <a:pt x="11097" y="10396"/>
                  </a:cubicBezTo>
                  <a:cubicBezTo>
                    <a:pt x="13434" y="8060"/>
                    <a:pt x="13434" y="4205"/>
                    <a:pt x="11097" y="1752"/>
                  </a:cubicBezTo>
                  <a:cubicBezTo>
                    <a:pt x="9871" y="584"/>
                    <a:pt x="8294" y="0"/>
                    <a:pt x="673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62"/>
            <p:cNvSpPr/>
            <p:nvPr/>
          </p:nvSpPr>
          <p:spPr>
            <a:xfrm>
              <a:off x="2557225" y="2571325"/>
              <a:ext cx="230725" cy="303700"/>
            </a:xfrm>
            <a:custGeom>
              <a:rect b="b" l="l" r="r" t="t"/>
              <a:pathLst>
                <a:path extrusionOk="0" h="12148" w="9229">
                  <a:moveTo>
                    <a:pt x="6075" y="0"/>
                  </a:moveTo>
                  <a:cubicBezTo>
                    <a:pt x="2687" y="0"/>
                    <a:pt x="1" y="2803"/>
                    <a:pt x="1" y="6074"/>
                  </a:cubicBezTo>
                  <a:cubicBezTo>
                    <a:pt x="1" y="9228"/>
                    <a:pt x="2337" y="11797"/>
                    <a:pt x="5374" y="12148"/>
                  </a:cubicBezTo>
                  <a:cubicBezTo>
                    <a:pt x="3739" y="11097"/>
                    <a:pt x="2454" y="9228"/>
                    <a:pt x="2570" y="7008"/>
                  </a:cubicBezTo>
                  <a:cubicBezTo>
                    <a:pt x="2570" y="3621"/>
                    <a:pt x="5257" y="934"/>
                    <a:pt x="8644" y="934"/>
                  </a:cubicBezTo>
                  <a:lnTo>
                    <a:pt x="9228" y="934"/>
                  </a:lnTo>
                  <a:cubicBezTo>
                    <a:pt x="8294" y="350"/>
                    <a:pt x="7243" y="0"/>
                    <a:pt x="607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62"/>
            <p:cNvSpPr/>
            <p:nvPr/>
          </p:nvSpPr>
          <p:spPr>
            <a:xfrm>
              <a:off x="3377800" y="3003500"/>
              <a:ext cx="186900" cy="186900"/>
            </a:xfrm>
            <a:custGeom>
              <a:rect b="b" l="l" r="r" t="t"/>
              <a:pathLst>
                <a:path extrusionOk="0" h="7476" w="7476">
                  <a:moveTo>
                    <a:pt x="3738" y="0"/>
                  </a:moveTo>
                  <a:cubicBezTo>
                    <a:pt x="1752" y="0"/>
                    <a:pt x="0" y="1636"/>
                    <a:pt x="0" y="3738"/>
                  </a:cubicBezTo>
                  <a:cubicBezTo>
                    <a:pt x="0" y="5724"/>
                    <a:pt x="1636" y="7476"/>
                    <a:pt x="3738" y="7476"/>
                  </a:cubicBezTo>
                  <a:cubicBezTo>
                    <a:pt x="5841" y="7476"/>
                    <a:pt x="7476" y="5724"/>
                    <a:pt x="7476" y="3738"/>
                  </a:cubicBezTo>
                  <a:cubicBezTo>
                    <a:pt x="7476" y="1636"/>
                    <a:pt x="5841" y="0"/>
                    <a:pt x="3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62"/>
            <p:cNvSpPr/>
            <p:nvPr/>
          </p:nvSpPr>
          <p:spPr>
            <a:xfrm>
              <a:off x="3363200" y="3000575"/>
              <a:ext cx="186900" cy="186925"/>
            </a:xfrm>
            <a:custGeom>
              <a:rect b="b" l="l" r="r" t="t"/>
              <a:pathLst>
                <a:path extrusionOk="0" h="7477" w="7476">
                  <a:moveTo>
                    <a:pt x="3738" y="0"/>
                  </a:moveTo>
                  <a:cubicBezTo>
                    <a:pt x="1635" y="0"/>
                    <a:pt x="0" y="1636"/>
                    <a:pt x="0" y="3738"/>
                  </a:cubicBezTo>
                  <a:cubicBezTo>
                    <a:pt x="0" y="5724"/>
                    <a:pt x="1635" y="7476"/>
                    <a:pt x="3738" y="7476"/>
                  </a:cubicBezTo>
                  <a:cubicBezTo>
                    <a:pt x="5724" y="7476"/>
                    <a:pt x="7476" y="5724"/>
                    <a:pt x="7476" y="3738"/>
                  </a:cubicBezTo>
                  <a:cubicBezTo>
                    <a:pt x="7476" y="1636"/>
                    <a:pt x="5724" y="0"/>
                    <a:pt x="37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62"/>
            <p:cNvSpPr/>
            <p:nvPr/>
          </p:nvSpPr>
          <p:spPr>
            <a:xfrm>
              <a:off x="3363200" y="3000575"/>
              <a:ext cx="140175" cy="184000"/>
            </a:xfrm>
            <a:custGeom>
              <a:rect b="b" l="l" r="r" t="t"/>
              <a:pathLst>
                <a:path extrusionOk="0" h="7360" w="5607">
                  <a:moveTo>
                    <a:pt x="3738" y="0"/>
                  </a:moveTo>
                  <a:cubicBezTo>
                    <a:pt x="1635" y="0"/>
                    <a:pt x="0" y="1636"/>
                    <a:pt x="0" y="3738"/>
                  </a:cubicBezTo>
                  <a:cubicBezTo>
                    <a:pt x="0" y="5607"/>
                    <a:pt x="1519" y="7242"/>
                    <a:pt x="3388" y="7359"/>
                  </a:cubicBezTo>
                  <a:cubicBezTo>
                    <a:pt x="2220" y="6775"/>
                    <a:pt x="1519" y="5607"/>
                    <a:pt x="1519" y="4206"/>
                  </a:cubicBezTo>
                  <a:cubicBezTo>
                    <a:pt x="1519" y="2220"/>
                    <a:pt x="3271" y="585"/>
                    <a:pt x="5256" y="585"/>
                  </a:cubicBezTo>
                  <a:lnTo>
                    <a:pt x="5607" y="585"/>
                  </a:lnTo>
                  <a:cubicBezTo>
                    <a:pt x="5140" y="234"/>
                    <a:pt x="4439" y="0"/>
                    <a:pt x="37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62"/>
            <p:cNvSpPr/>
            <p:nvPr/>
          </p:nvSpPr>
          <p:spPr>
            <a:xfrm>
              <a:off x="3202575" y="2603425"/>
              <a:ext cx="143125" cy="143125"/>
            </a:xfrm>
            <a:custGeom>
              <a:rect b="b" l="l" r="r" t="t"/>
              <a:pathLst>
                <a:path extrusionOk="0" h="5725" w="5725">
                  <a:moveTo>
                    <a:pt x="2921" y="1"/>
                  </a:moveTo>
                  <a:cubicBezTo>
                    <a:pt x="1286" y="1"/>
                    <a:pt x="1" y="1286"/>
                    <a:pt x="1" y="2804"/>
                  </a:cubicBezTo>
                  <a:cubicBezTo>
                    <a:pt x="1" y="4440"/>
                    <a:pt x="1286" y="5724"/>
                    <a:pt x="2921" y="5724"/>
                  </a:cubicBezTo>
                  <a:cubicBezTo>
                    <a:pt x="4439" y="5724"/>
                    <a:pt x="5724" y="4440"/>
                    <a:pt x="5724" y="2804"/>
                  </a:cubicBezTo>
                  <a:cubicBezTo>
                    <a:pt x="5724" y="1286"/>
                    <a:pt x="4439" y="1"/>
                    <a:pt x="29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62"/>
            <p:cNvSpPr/>
            <p:nvPr/>
          </p:nvSpPr>
          <p:spPr>
            <a:xfrm>
              <a:off x="3190900" y="2603425"/>
              <a:ext cx="143125" cy="140200"/>
            </a:xfrm>
            <a:custGeom>
              <a:rect b="b" l="l" r="r" t="t"/>
              <a:pathLst>
                <a:path extrusionOk="0" h="5608" w="5725">
                  <a:moveTo>
                    <a:pt x="2921" y="1"/>
                  </a:moveTo>
                  <a:cubicBezTo>
                    <a:pt x="1286" y="1"/>
                    <a:pt x="1" y="1286"/>
                    <a:pt x="1" y="2804"/>
                  </a:cubicBezTo>
                  <a:cubicBezTo>
                    <a:pt x="1" y="4323"/>
                    <a:pt x="1286" y="5608"/>
                    <a:pt x="2921" y="5608"/>
                  </a:cubicBezTo>
                  <a:cubicBezTo>
                    <a:pt x="4439" y="5608"/>
                    <a:pt x="5724" y="4323"/>
                    <a:pt x="5724" y="2804"/>
                  </a:cubicBezTo>
                  <a:cubicBezTo>
                    <a:pt x="5724" y="1286"/>
                    <a:pt x="4439" y="1"/>
                    <a:pt x="2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62"/>
            <p:cNvSpPr/>
            <p:nvPr/>
          </p:nvSpPr>
          <p:spPr>
            <a:xfrm>
              <a:off x="3193825" y="2603425"/>
              <a:ext cx="105150" cy="140200"/>
            </a:xfrm>
            <a:custGeom>
              <a:rect b="b" l="l" r="r" t="t"/>
              <a:pathLst>
                <a:path extrusionOk="0" h="5608" w="4206">
                  <a:moveTo>
                    <a:pt x="2804" y="1"/>
                  </a:moveTo>
                  <a:cubicBezTo>
                    <a:pt x="1169" y="1"/>
                    <a:pt x="0" y="1286"/>
                    <a:pt x="0" y="2804"/>
                  </a:cubicBezTo>
                  <a:cubicBezTo>
                    <a:pt x="0" y="4206"/>
                    <a:pt x="1052" y="5491"/>
                    <a:pt x="2453" y="5608"/>
                  </a:cubicBezTo>
                  <a:cubicBezTo>
                    <a:pt x="1651" y="5149"/>
                    <a:pt x="1187" y="4242"/>
                    <a:pt x="1169" y="3215"/>
                  </a:cubicBezTo>
                  <a:lnTo>
                    <a:pt x="1169" y="3215"/>
                  </a:lnTo>
                  <a:cubicBezTo>
                    <a:pt x="1198" y="1607"/>
                    <a:pt x="2471" y="351"/>
                    <a:pt x="3972" y="351"/>
                  </a:cubicBezTo>
                  <a:lnTo>
                    <a:pt x="4205" y="351"/>
                  </a:lnTo>
                  <a:cubicBezTo>
                    <a:pt x="3855" y="118"/>
                    <a:pt x="3271" y="1"/>
                    <a:pt x="28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62"/>
            <p:cNvSpPr/>
            <p:nvPr/>
          </p:nvSpPr>
          <p:spPr>
            <a:xfrm>
              <a:off x="3374875" y="1718625"/>
              <a:ext cx="111000" cy="111000"/>
            </a:xfrm>
            <a:custGeom>
              <a:rect b="b" l="l" r="r" t="t"/>
              <a:pathLst>
                <a:path extrusionOk="0" h="4440" w="4440">
                  <a:moveTo>
                    <a:pt x="2220" y="1"/>
                  </a:moveTo>
                  <a:cubicBezTo>
                    <a:pt x="935" y="1"/>
                    <a:pt x="0" y="1052"/>
                    <a:pt x="0" y="2220"/>
                  </a:cubicBezTo>
                  <a:cubicBezTo>
                    <a:pt x="0" y="3505"/>
                    <a:pt x="935" y="4439"/>
                    <a:pt x="2220" y="4439"/>
                  </a:cubicBezTo>
                  <a:cubicBezTo>
                    <a:pt x="3388" y="4439"/>
                    <a:pt x="4439" y="3505"/>
                    <a:pt x="4439" y="2220"/>
                  </a:cubicBezTo>
                  <a:cubicBezTo>
                    <a:pt x="4439" y="1052"/>
                    <a:pt x="3388" y="1"/>
                    <a:pt x="22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62"/>
            <p:cNvSpPr/>
            <p:nvPr/>
          </p:nvSpPr>
          <p:spPr>
            <a:xfrm>
              <a:off x="3366125" y="1718625"/>
              <a:ext cx="110975" cy="111000"/>
            </a:xfrm>
            <a:custGeom>
              <a:rect b="b" l="l" r="r" t="t"/>
              <a:pathLst>
                <a:path extrusionOk="0" h="4440" w="4439">
                  <a:moveTo>
                    <a:pt x="2219" y="1"/>
                  </a:moveTo>
                  <a:cubicBezTo>
                    <a:pt x="934" y="1"/>
                    <a:pt x="0" y="1052"/>
                    <a:pt x="0" y="2220"/>
                  </a:cubicBezTo>
                  <a:cubicBezTo>
                    <a:pt x="0" y="3388"/>
                    <a:pt x="934" y="4439"/>
                    <a:pt x="2219" y="4439"/>
                  </a:cubicBezTo>
                  <a:cubicBezTo>
                    <a:pt x="3387" y="4439"/>
                    <a:pt x="4439" y="3388"/>
                    <a:pt x="4439" y="2220"/>
                  </a:cubicBezTo>
                  <a:cubicBezTo>
                    <a:pt x="4439" y="1052"/>
                    <a:pt x="3387" y="1"/>
                    <a:pt x="22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62"/>
            <p:cNvSpPr/>
            <p:nvPr/>
          </p:nvSpPr>
          <p:spPr>
            <a:xfrm>
              <a:off x="3366125" y="1718625"/>
              <a:ext cx="84700" cy="111000"/>
            </a:xfrm>
            <a:custGeom>
              <a:rect b="b" l="l" r="r" t="t"/>
              <a:pathLst>
                <a:path extrusionOk="0" h="4440" w="3388">
                  <a:moveTo>
                    <a:pt x="2219" y="1"/>
                  </a:moveTo>
                  <a:cubicBezTo>
                    <a:pt x="934" y="1"/>
                    <a:pt x="0" y="935"/>
                    <a:pt x="0" y="2220"/>
                  </a:cubicBezTo>
                  <a:cubicBezTo>
                    <a:pt x="0" y="3388"/>
                    <a:pt x="818" y="4322"/>
                    <a:pt x="1986" y="4439"/>
                  </a:cubicBezTo>
                  <a:cubicBezTo>
                    <a:pt x="1302" y="3983"/>
                    <a:pt x="952" y="3305"/>
                    <a:pt x="935" y="2513"/>
                  </a:cubicBezTo>
                  <a:lnTo>
                    <a:pt x="935" y="2513"/>
                  </a:lnTo>
                  <a:cubicBezTo>
                    <a:pt x="962" y="1258"/>
                    <a:pt x="1888" y="351"/>
                    <a:pt x="3154" y="351"/>
                  </a:cubicBezTo>
                  <a:lnTo>
                    <a:pt x="3387" y="351"/>
                  </a:lnTo>
                  <a:cubicBezTo>
                    <a:pt x="3037" y="117"/>
                    <a:pt x="2570" y="1"/>
                    <a:pt x="22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62"/>
            <p:cNvSpPr/>
            <p:nvPr/>
          </p:nvSpPr>
          <p:spPr>
            <a:xfrm>
              <a:off x="2043275" y="4440200"/>
              <a:ext cx="189850" cy="189850"/>
            </a:xfrm>
            <a:custGeom>
              <a:rect b="b" l="l" r="r" t="t"/>
              <a:pathLst>
                <a:path extrusionOk="0" h="7594" w="7594">
                  <a:moveTo>
                    <a:pt x="3855" y="1"/>
                  </a:moveTo>
                  <a:cubicBezTo>
                    <a:pt x="1753" y="1"/>
                    <a:pt x="1" y="1636"/>
                    <a:pt x="1" y="3739"/>
                  </a:cubicBezTo>
                  <a:cubicBezTo>
                    <a:pt x="1" y="5841"/>
                    <a:pt x="1753" y="7593"/>
                    <a:pt x="3855" y="7593"/>
                  </a:cubicBezTo>
                  <a:cubicBezTo>
                    <a:pt x="5958" y="7593"/>
                    <a:pt x="7593" y="5841"/>
                    <a:pt x="7593" y="3739"/>
                  </a:cubicBezTo>
                  <a:cubicBezTo>
                    <a:pt x="7593" y="1636"/>
                    <a:pt x="5958" y="1"/>
                    <a:pt x="38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62"/>
            <p:cNvSpPr/>
            <p:nvPr/>
          </p:nvSpPr>
          <p:spPr>
            <a:xfrm>
              <a:off x="2028675" y="4440200"/>
              <a:ext cx="186925" cy="186925"/>
            </a:xfrm>
            <a:custGeom>
              <a:rect b="b" l="l" r="r" t="t"/>
              <a:pathLst>
                <a:path extrusionOk="0" h="7477" w="7477">
                  <a:moveTo>
                    <a:pt x="3739" y="1"/>
                  </a:moveTo>
                  <a:cubicBezTo>
                    <a:pt x="1753" y="1"/>
                    <a:pt x="1" y="1636"/>
                    <a:pt x="1" y="3739"/>
                  </a:cubicBezTo>
                  <a:cubicBezTo>
                    <a:pt x="1" y="5724"/>
                    <a:pt x="1753" y="7476"/>
                    <a:pt x="3739" y="7476"/>
                  </a:cubicBezTo>
                  <a:cubicBezTo>
                    <a:pt x="5841" y="7476"/>
                    <a:pt x="7476" y="5724"/>
                    <a:pt x="7476" y="3739"/>
                  </a:cubicBezTo>
                  <a:cubicBezTo>
                    <a:pt x="7476" y="1636"/>
                    <a:pt x="5841" y="1"/>
                    <a:pt x="3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62"/>
            <p:cNvSpPr/>
            <p:nvPr/>
          </p:nvSpPr>
          <p:spPr>
            <a:xfrm>
              <a:off x="2028675" y="4437300"/>
              <a:ext cx="143125" cy="186900"/>
            </a:xfrm>
            <a:custGeom>
              <a:rect b="b" l="l" r="r" t="t"/>
              <a:pathLst>
                <a:path extrusionOk="0" h="7476" w="5725">
                  <a:moveTo>
                    <a:pt x="3739" y="0"/>
                  </a:moveTo>
                  <a:cubicBezTo>
                    <a:pt x="1636" y="0"/>
                    <a:pt x="1" y="1752"/>
                    <a:pt x="1" y="3738"/>
                  </a:cubicBezTo>
                  <a:cubicBezTo>
                    <a:pt x="1" y="5724"/>
                    <a:pt x="1519" y="7359"/>
                    <a:pt x="3388" y="7476"/>
                  </a:cubicBezTo>
                  <a:cubicBezTo>
                    <a:pt x="2337" y="6892"/>
                    <a:pt x="1636" y="5724"/>
                    <a:pt x="1636" y="4322"/>
                  </a:cubicBezTo>
                  <a:cubicBezTo>
                    <a:pt x="1636" y="2219"/>
                    <a:pt x="3271" y="584"/>
                    <a:pt x="5374" y="584"/>
                  </a:cubicBezTo>
                  <a:lnTo>
                    <a:pt x="5724" y="584"/>
                  </a:lnTo>
                  <a:cubicBezTo>
                    <a:pt x="5140" y="234"/>
                    <a:pt x="4439" y="0"/>
                    <a:pt x="37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62"/>
            <p:cNvSpPr/>
            <p:nvPr/>
          </p:nvSpPr>
          <p:spPr>
            <a:xfrm>
              <a:off x="2799600" y="1867550"/>
              <a:ext cx="455575" cy="417625"/>
            </a:xfrm>
            <a:custGeom>
              <a:rect b="b" l="l" r="r" t="t"/>
              <a:pathLst>
                <a:path extrusionOk="0" h="16705" w="18223">
                  <a:moveTo>
                    <a:pt x="9053" y="1"/>
                  </a:moveTo>
                  <a:cubicBezTo>
                    <a:pt x="6921" y="1"/>
                    <a:pt x="4790" y="818"/>
                    <a:pt x="3154" y="2454"/>
                  </a:cubicBezTo>
                  <a:cubicBezTo>
                    <a:pt x="1" y="5724"/>
                    <a:pt x="1" y="10981"/>
                    <a:pt x="3154" y="14251"/>
                  </a:cubicBezTo>
                  <a:cubicBezTo>
                    <a:pt x="4790" y="15886"/>
                    <a:pt x="6921" y="16704"/>
                    <a:pt x="9053" y="16704"/>
                  </a:cubicBezTo>
                  <a:cubicBezTo>
                    <a:pt x="11185" y="16704"/>
                    <a:pt x="13317" y="15886"/>
                    <a:pt x="14952" y="14251"/>
                  </a:cubicBezTo>
                  <a:cubicBezTo>
                    <a:pt x="18222" y="10981"/>
                    <a:pt x="18222" y="5724"/>
                    <a:pt x="14952" y="2454"/>
                  </a:cubicBezTo>
                  <a:cubicBezTo>
                    <a:pt x="13317" y="818"/>
                    <a:pt x="11185" y="1"/>
                    <a:pt x="90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62"/>
            <p:cNvSpPr/>
            <p:nvPr/>
          </p:nvSpPr>
          <p:spPr>
            <a:xfrm>
              <a:off x="2785000" y="1864625"/>
              <a:ext cx="411775" cy="411775"/>
            </a:xfrm>
            <a:custGeom>
              <a:rect b="b" l="l" r="r" t="t"/>
              <a:pathLst>
                <a:path extrusionOk="0" h="16471" w="16471">
                  <a:moveTo>
                    <a:pt x="8294" y="1"/>
                  </a:moveTo>
                  <a:cubicBezTo>
                    <a:pt x="3738" y="1"/>
                    <a:pt x="1" y="3739"/>
                    <a:pt x="1" y="8294"/>
                  </a:cubicBezTo>
                  <a:cubicBezTo>
                    <a:pt x="1" y="12850"/>
                    <a:pt x="3738" y="16471"/>
                    <a:pt x="8294" y="16471"/>
                  </a:cubicBezTo>
                  <a:cubicBezTo>
                    <a:pt x="12849" y="16471"/>
                    <a:pt x="16470" y="12850"/>
                    <a:pt x="16470" y="8294"/>
                  </a:cubicBezTo>
                  <a:cubicBezTo>
                    <a:pt x="16470" y="3739"/>
                    <a:pt x="12849" y="1"/>
                    <a:pt x="82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62"/>
            <p:cNvSpPr/>
            <p:nvPr/>
          </p:nvSpPr>
          <p:spPr>
            <a:xfrm>
              <a:off x="2785000" y="1864625"/>
              <a:ext cx="315400" cy="411775"/>
            </a:xfrm>
            <a:custGeom>
              <a:rect b="b" l="l" r="r" t="t"/>
              <a:pathLst>
                <a:path extrusionOk="0" h="16471" w="12616">
                  <a:moveTo>
                    <a:pt x="8294" y="1"/>
                  </a:moveTo>
                  <a:cubicBezTo>
                    <a:pt x="3738" y="1"/>
                    <a:pt x="1" y="3739"/>
                    <a:pt x="1" y="8294"/>
                  </a:cubicBezTo>
                  <a:cubicBezTo>
                    <a:pt x="1" y="12499"/>
                    <a:pt x="3271" y="16003"/>
                    <a:pt x="7476" y="16471"/>
                  </a:cubicBezTo>
                  <a:cubicBezTo>
                    <a:pt x="5023" y="15069"/>
                    <a:pt x="3505" y="12382"/>
                    <a:pt x="3505" y="9462"/>
                  </a:cubicBezTo>
                  <a:cubicBezTo>
                    <a:pt x="3505" y="4907"/>
                    <a:pt x="7243" y="1286"/>
                    <a:pt x="11798" y="1286"/>
                  </a:cubicBezTo>
                  <a:lnTo>
                    <a:pt x="12616" y="1286"/>
                  </a:lnTo>
                  <a:cubicBezTo>
                    <a:pt x="11331" y="468"/>
                    <a:pt x="9812" y="1"/>
                    <a:pt x="82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62"/>
            <p:cNvSpPr/>
            <p:nvPr/>
          </p:nvSpPr>
          <p:spPr>
            <a:xfrm>
              <a:off x="4762069" y="2178584"/>
              <a:ext cx="338750" cy="338750"/>
            </a:xfrm>
            <a:custGeom>
              <a:rect b="b" l="l" r="r" t="t"/>
              <a:pathLst>
                <a:path extrusionOk="0" h="13550" w="13550">
                  <a:moveTo>
                    <a:pt x="6775" y="0"/>
                  </a:moveTo>
                  <a:cubicBezTo>
                    <a:pt x="3037" y="0"/>
                    <a:pt x="1" y="3037"/>
                    <a:pt x="1" y="6775"/>
                  </a:cubicBezTo>
                  <a:cubicBezTo>
                    <a:pt x="1" y="10513"/>
                    <a:pt x="3037" y="13550"/>
                    <a:pt x="6775" y="13550"/>
                  </a:cubicBezTo>
                  <a:cubicBezTo>
                    <a:pt x="10513" y="13550"/>
                    <a:pt x="13550" y="10513"/>
                    <a:pt x="13550" y="6775"/>
                  </a:cubicBezTo>
                  <a:cubicBezTo>
                    <a:pt x="13550" y="3037"/>
                    <a:pt x="10513" y="0"/>
                    <a:pt x="67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62"/>
            <p:cNvSpPr/>
            <p:nvPr/>
          </p:nvSpPr>
          <p:spPr>
            <a:xfrm>
              <a:off x="4732869" y="2175659"/>
              <a:ext cx="341675" cy="338750"/>
            </a:xfrm>
            <a:custGeom>
              <a:rect b="b" l="l" r="r" t="t"/>
              <a:pathLst>
                <a:path extrusionOk="0" h="13550" w="13667">
                  <a:moveTo>
                    <a:pt x="6658" y="0"/>
                  </a:moveTo>
                  <a:cubicBezTo>
                    <a:pt x="2921" y="117"/>
                    <a:pt x="0" y="3154"/>
                    <a:pt x="0" y="6892"/>
                  </a:cubicBezTo>
                  <a:cubicBezTo>
                    <a:pt x="117" y="10630"/>
                    <a:pt x="3154" y="13550"/>
                    <a:pt x="6892" y="13550"/>
                  </a:cubicBezTo>
                  <a:cubicBezTo>
                    <a:pt x="10630" y="13433"/>
                    <a:pt x="13667" y="10396"/>
                    <a:pt x="13550" y="6658"/>
                  </a:cubicBezTo>
                  <a:cubicBezTo>
                    <a:pt x="13433" y="2920"/>
                    <a:pt x="10396" y="0"/>
                    <a:pt x="66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62"/>
            <p:cNvSpPr/>
            <p:nvPr/>
          </p:nvSpPr>
          <p:spPr>
            <a:xfrm>
              <a:off x="4735794" y="2175659"/>
              <a:ext cx="257000" cy="335825"/>
            </a:xfrm>
            <a:custGeom>
              <a:rect b="b" l="l" r="r" t="t"/>
              <a:pathLst>
                <a:path extrusionOk="0" h="13433" w="10280">
                  <a:moveTo>
                    <a:pt x="6658" y="0"/>
                  </a:moveTo>
                  <a:cubicBezTo>
                    <a:pt x="2920" y="0"/>
                    <a:pt x="0" y="3037"/>
                    <a:pt x="0" y="6775"/>
                  </a:cubicBezTo>
                  <a:cubicBezTo>
                    <a:pt x="0" y="10279"/>
                    <a:pt x="2570" y="13199"/>
                    <a:pt x="5957" y="13433"/>
                  </a:cubicBezTo>
                  <a:cubicBezTo>
                    <a:pt x="4088" y="12265"/>
                    <a:pt x="2804" y="10162"/>
                    <a:pt x="2804" y="7709"/>
                  </a:cubicBezTo>
                  <a:cubicBezTo>
                    <a:pt x="2804" y="4088"/>
                    <a:pt x="5841" y="1052"/>
                    <a:pt x="9578" y="1052"/>
                  </a:cubicBezTo>
                  <a:lnTo>
                    <a:pt x="10279" y="1052"/>
                  </a:lnTo>
                  <a:cubicBezTo>
                    <a:pt x="9228" y="351"/>
                    <a:pt x="7943" y="0"/>
                    <a:pt x="66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62"/>
            <p:cNvSpPr/>
            <p:nvPr/>
          </p:nvSpPr>
          <p:spPr>
            <a:xfrm>
              <a:off x="4090300" y="238125"/>
              <a:ext cx="400100" cy="2236850"/>
            </a:xfrm>
            <a:custGeom>
              <a:rect b="b" l="l" r="r" t="t"/>
              <a:pathLst>
                <a:path extrusionOk="0" h="89474" w="16004">
                  <a:moveTo>
                    <a:pt x="5724" y="1168"/>
                  </a:moveTo>
                  <a:lnTo>
                    <a:pt x="5724" y="1168"/>
                  </a:lnTo>
                  <a:cubicBezTo>
                    <a:pt x="5768" y="1255"/>
                    <a:pt x="5803" y="1346"/>
                    <a:pt x="5832" y="1441"/>
                  </a:cubicBezTo>
                  <a:lnTo>
                    <a:pt x="5832" y="1441"/>
                  </a:lnTo>
                  <a:cubicBezTo>
                    <a:pt x="5820" y="1341"/>
                    <a:pt x="5791" y="1235"/>
                    <a:pt x="5724" y="1168"/>
                  </a:cubicBezTo>
                  <a:close/>
                  <a:moveTo>
                    <a:pt x="1" y="0"/>
                  </a:moveTo>
                  <a:lnTo>
                    <a:pt x="1" y="64594"/>
                  </a:lnTo>
                  <a:lnTo>
                    <a:pt x="16003" y="89473"/>
                  </a:lnTo>
                  <a:lnTo>
                    <a:pt x="16003" y="80246"/>
                  </a:lnTo>
                  <a:lnTo>
                    <a:pt x="15886" y="80246"/>
                  </a:lnTo>
                  <a:lnTo>
                    <a:pt x="5958" y="64827"/>
                  </a:lnTo>
                  <a:lnTo>
                    <a:pt x="5958" y="2803"/>
                  </a:lnTo>
                  <a:cubicBezTo>
                    <a:pt x="5958" y="2328"/>
                    <a:pt x="5958" y="1853"/>
                    <a:pt x="5832" y="1441"/>
                  </a:cubicBezTo>
                  <a:lnTo>
                    <a:pt x="5832" y="1441"/>
                  </a:lnTo>
                  <a:cubicBezTo>
                    <a:pt x="5841" y="1515"/>
                    <a:pt x="5841" y="1586"/>
                    <a:pt x="5841" y="1635"/>
                  </a:cubicBezTo>
                  <a:cubicBezTo>
                    <a:pt x="5608" y="818"/>
                    <a:pt x="3038" y="11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62"/>
            <p:cNvSpPr/>
            <p:nvPr/>
          </p:nvSpPr>
          <p:spPr>
            <a:xfrm>
              <a:off x="4613025" y="1309600"/>
              <a:ext cx="338750" cy="575700"/>
            </a:xfrm>
            <a:custGeom>
              <a:rect b="b" l="l" r="r" t="t"/>
              <a:pathLst>
                <a:path extrusionOk="0" h="23028" w="13550">
                  <a:moveTo>
                    <a:pt x="6317" y="1"/>
                  </a:moveTo>
                  <a:cubicBezTo>
                    <a:pt x="6236" y="1"/>
                    <a:pt x="6155" y="4"/>
                    <a:pt x="6074" y="9"/>
                  </a:cubicBezTo>
                  <a:cubicBezTo>
                    <a:pt x="2570" y="242"/>
                    <a:pt x="0" y="5499"/>
                    <a:pt x="351" y="11923"/>
                  </a:cubicBezTo>
                  <a:cubicBezTo>
                    <a:pt x="693" y="18089"/>
                    <a:pt x="3715" y="23027"/>
                    <a:pt x="7233" y="23027"/>
                  </a:cubicBezTo>
                  <a:cubicBezTo>
                    <a:pt x="7314" y="23027"/>
                    <a:pt x="7395" y="23025"/>
                    <a:pt x="7476" y="23020"/>
                  </a:cubicBezTo>
                  <a:cubicBezTo>
                    <a:pt x="10980" y="22786"/>
                    <a:pt x="13550" y="17530"/>
                    <a:pt x="13199" y="11105"/>
                  </a:cubicBezTo>
                  <a:cubicBezTo>
                    <a:pt x="12857" y="4939"/>
                    <a:pt x="9835" y="1"/>
                    <a:pt x="63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62"/>
            <p:cNvSpPr/>
            <p:nvPr/>
          </p:nvSpPr>
          <p:spPr>
            <a:xfrm>
              <a:off x="3047825" y="1309050"/>
              <a:ext cx="429275" cy="270200"/>
            </a:xfrm>
            <a:custGeom>
              <a:rect b="b" l="l" r="r" t="t"/>
              <a:pathLst>
                <a:path extrusionOk="0" h="10808" w="17171">
                  <a:moveTo>
                    <a:pt x="11841" y="0"/>
                  </a:moveTo>
                  <a:cubicBezTo>
                    <a:pt x="10281" y="0"/>
                    <a:pt x="8470" y="394"/>
                    <a:pt x="6658" y="1199"/>
                  </a:cubicBezTo>
                  <a:cubicBezTo>
                    <a:pt x="2453" y="3068"/>
                    <a:pt x="0" y="6455"/>
                    <a:pt x="1051" y="8791"/>
                  </a:cubicBezTo>
                  <a:cubicBezTo>
                    <a:pt x="1650" y="10121"/>
                    <a:pt x="3270" y="10807"/>
                    <a:pt x="5330" y="10807"/>
                  </a:cubicBezTo>
                  <a:cubicBezTo>
                    <a:pt x="6889" y="10807"/>
                    <a:pt x="8701" y="10414"/>
                    <a:pt x="10513" y="9609"/>
                  </a:cubicBezTo>
                  <a:cubicBezTo>
                    <a:pt x="14718" y="7740"/>
                    <a:pt x="17171" y="4353"/>
                    <a:pt x="16119" y="2017"/>
                  </a:cubicBezTo>
                  <a:cubicBezTo>
                    <a:pt x="15521" y="687"/>
                    <a:pt x="13901" y="0"/>
                    <a:pt x="118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62"/>
            <p:cNvSpPr/>
            <p:nvPr/>
          </p:nvSpPr>
          <p:spPr>
            <a:xfrm>
              <a:off x="4487450" y="1277675"/>
              <a:ext cx="1920550" cy="3534675"/>
            </a:xfrm>
            <a:custGeom>
              <a:rect b="b" l="l" r="r" t="t"/>
              <a:pathLst>
                <a:path extrusionOk="0" h="141387" w="76822">
                  <a:moveTo>
                    <a:pt x="21726" y="1"/>
                  </a:moveTo>
                  <a:lnTo>
                    <a:pt x="21726" y="1"/>
                  </a:lnTo>
                  <a:cubicBezTo>
                    <a:pt x="32356" y="18807"/>
                    <a:pt x="43452" y="46139"/>
                    <a:pt x="31071" y="66580"/>
                  </a:cubicBezTo>
                  <a:cubicBezTo>
                    <a:pt x="27776" y="72012"/>
                    <a:pt x="19323" y="81585"/>
                    <a:pt x="11816" y="81585"/>
                  </a:cubicBezTo>
                  <a:cubicBezTo>
                    <a:pt x="9476" y="81585"/>
                    <a:pt x="7228" y="80654"/>
                    <a:pt x="5257" y="78378"/>
                  </a:cubicBezTo>
                  <a:cubicBezTo>
                    <a:pt x="1636" y="74173"/>
                    <a:pt x="351" y="67515"/>
                    <a:pt x="0" y="62142"/>
                  </a:cubicBezTo>
                  <a:lnTo>
                    <a:pt x="0" y="111784"/>
                  </a:lnTo>
                  <a:cubicBezTo>
                    <a:pt x="0" y="117041"/>
                    <a:pt x="3388" y="121713"/>
                    <a:pt x="8411" y="123348"/>
                  </a:cubicBezTo>
                  <a:lnTo>
                    <a:pt x="60506" y="140752"/>
                  </a:lnTo>
                  <a:cubicBezTo>
                    <a:pt x="61802" y="141184"/>
                    <a:pt x="63105" y="141387"/>
                    <a:pt x="64377" y="141387"/>
                  </a:cubicBezTo>
                  <a:cubicBezTo>
                    <a:pt x="71013" y="141387"/>
                    <a:pt x="76821" y="135877"/>
                    <a:pt x="76625" y="128721"/>
                  </a:cubicBezTo>
                  <a:cubicBezTo>
                    <a:pt x="75457" y="97184"/>
                    <a:pt x="67514" y="30955"/>
                    <a:pt x="217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62"/>
            <p:cNvSpPr/>
            <p:nvPr/>
          </p:nvSpPr>
          <p:spPr>
            <a:xfrm>
              <a:off x="3716525" y="2080725"/>
              <a:ext cx="81800" cy="686275"/>
            </a:xfrm>
            <a:custGeom>
              <a:rect b="b" l="l" r="r" t="t"/>
              <a:pathLst>
                <a:path extrusionOk="0" h="27451" w="3272">
                  <a:moveTo>
                    <a:pt x="2570" y="1"/>
                  </a:moveTo>
                  <a:lnTo>
                    <a:pt x="1" y="4089"/>
                  </a:lnTo>
                  <a:lnTo>
                    <a:pt x="1" y="27450"/>
                  </a:lnTo>
                  <a:lnTo>
                    <a:pt x="3271" y="22194"/>
                  </a:lnTo>
                  <a:cubicBezTo>
                    <a:pt x="3271" y="22194"/>
                    <a:pt x="935" y="10280"/>
                    <a:pt x="25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62"/>
            <p:cNvSpPr/>
            <p:nvPr/>
          </p:nvSpPr>
          <p:spPr>
            <a:xfrm>
              <a:off x="3926775" y="238125"/>
              <a:ext cx="312475" cy="93450"/>
            </a:xfrm>
            <a:custGeom>
              <a:rect b="b" l="l" r="r" t="t"/>
              <a:pathLst>
                <a:path extrusionOk="0" h="3738" w="12499">
                  <a:moveTo>
                    <a:pt x="6191" y="0"/>
                  </a:moveTo>
                  <a:cubicBezTo>
                    <a:pt x="3038" y="0"/>
                    <a:pt x="351" y="701"/>
                    <a:pt x="1" y="1635"/>
                  </a:cubicBezTo>
                  <a:cubicBezTo>
                    <a:pt x="1" y="1752"/>
                    <a:pt x="1" y="1869"/>
                    <a:pt x="1" y="1869"/>
                  </a:cubicBezTo>
                  <a:cubicBezTo>
                    <a:pt x="1" y="2920"/>
                    <a:pt x="2804" y="3738"/>
                    <a:pt x="6191" y="3738"/>
                  </a:cubicBezTo>
                  <a:cubicBezTo>
                    <a:pt x="9696" y="3738"/>
                    <a:pt x="12382" y="2920"/>
                    <a:pt x="12499" y="1869"/>
                  </a:cubicBezTo>
                  <a:cubicBezTo>
                    <a:pt x="12499" y="1869"/>
                    <a:pt x="12499" y="1752"/>
                    <a:pt x="12499" y="1635"/>
                  </a:cubicBezTo>
                  <a:cubicBezTo>
                    <a:pt x="12149" y="701"/>
                    <a:pt x="9462" y="0"/>
                    <a:pt x="6191"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62"/>
            <p:cNvSpPr/>
            <p:nvPr/>
          </p:nvSpPr>
          <p:spPr>
            <a:xfrm>
              <a:off x="3926775" y="238125"/>
              <a:ext cx="312475" cy="93450"/>
            </a:xfrm>
            <a:custGeom>
              <a:rect b="b" l="l" r="r" t="t"/>
              <a:pathLst>
                <a:path extrusionOk="0" h="3738" w="12499">
                  <a:moveTo>
                    <a:pt x="6191" y="0"/>
                  </a:moveTo>
                  <a:cubicBezTo>
                    <a:pt x="3038" y="0"/>
                    <a:pt x="351" y="701"/>
                    <a:pt x="1" y="1635"/>
                  </a:cubicBezTo>
                  <a:cubicBezTo>
                    <a:pt x="1" y="1752"/>
                    <a:pt x="1" y="1869"/>
                    <a:pt x="1" y="1869"/>
                  </a:cubicBezTo>
                  <a:cubicBezTo>
                    <a:pt x="1" y="2920"/>
                    <a:pt x="2804" y="3738"/>
                    <a:pt x="6191" y="3738"/>
                  </a:cubicBezTo>
                  <a:cubicBezTo>
                    <a:pt x="9696" y="3738"/>
                    <a:pt x="12382" y="2920"/>
                    <a:pt x="12499" y="1869"/>
                  </a:cubicBezTo>
                  <a:cubicBezTo>
                    <a:pt x="12499" y="1869"/>
                    <a:pt x="12499" y="1752"/>
                    <a:pt x="12499" y="1635"/>
                  </a:cubicBezTo>
                  <a:cubicBezTo>
                    <a:pt x="12149" y="701"/>
                    <a:pt x="9462" y="0"/>
                    <a:pt x="61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62"/>
            <p:cNvSpPr/>
            <p:nvPr/>
          </p:nvSpPr>
          <p:spPr>
            <a:xfrm>
              <a:off x="3926775" y="238125"/>
              <a:ext cx="312475" cy="81775"/>
            </a:xfrm>
            <a:custGeom>
              <a:rect b="b" l="l" r="r" t="t"/>
              <a:pathLst>
                <a:path extrusionOk="0" h="3271" w="12499">
                  <a:moveTo>
                    <a:pt x="6191" y="0"/>
                  </a:moveTo>
                  <a:cubicBezTo>
                    <a:pt x="3038" y="0"/>
                    <a:pt x="351" y="701"/>
                    <a:pt x="1" y="1635"/>
                  </a:cubicBezTo>
                  <a:cubicBezTo>
                    <a:pt x="1" y="1752"/>
                    <a:pt x="1" y="1869"/>
                    <a:pt x="1" y="1869"/>
                  </a:cubicBezTo>
                  <a:cubicBezTo>
                    <a:pt x="1" y="2453"/>
                    <a:pt x="818" y="2920"/>
                    <a:pt x="2103" y="3271"/>
                  </a:cubicBezTo>
                  <a:cubicBezTo>
                    <a:pt x="2103" y="3271"/>
                    <a:pt x="2103" y="3154"/>
                    <a:pt x="2103" y="3154"/>
                  </a:cubicBezTo>
                  <a:cubicBezTo>
                    <a:pt x="2103" y="3037"/>
                    <a:pt x="2103" y="3037"/>
                    <a:pt x="2103" y="2920"/>
                  </a:cubicBezTo>
                  <a:cubicBezTo>
                    <a:pt x="2454" y="1986"/>
                    <a:pt x="5140" y="1285"/>
                    <a:pt x="8411" y="1285"/>
                  </a:cubicBezTo>
                  <a:cubicBezTo>
                    <a:pt x="9929" y="1285"/>
                    <a:pt x="11331" y="1402"/>
                    <a:pt x="12499" y="1635"/>
                  </a:cubicBezTo>
                  <a:cubicBezTo>
                    <a:pt x="12149" y="701"/>
                    <a:pt x="9462" y="0"/>
                    <a:pt x="61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30"/>
                                        </p:tgtEl>
                                        <p:attrNameLst>
                                          <p:attrName>style.visibility</p:attrName>
                                        </p:attrNameLst>
                                      </p:cBhvr>
                                      <p:to>
                                        <p:strVal val="visible"/>
                                      </p:to>
                                    </p:set>
                                    <p:anim calcmode="lin" valueType="num">
                                      <p:cBhvr additive="base">
                                        <p:cTn dur="1000"/>
                                        <p:tgtEl>
                                          <p:spTgt spid="3030"/>
                                        </p:tgtEl>
                                        <p:attrNameLst>
                                          <p:attrName>ppt_w</p:attrName>
                                        </p:attrNameLst>
                                      </p:cBhvr>
                                      <p:tavLst>
                                        <p:tav fmla="" tm="0">
                                          <p:val>
                                            <p:strVal val="0"/>
                                          </p:val>
                                        </p:tav>
                                        <p:tav fmla="" tm="100000">
                                          <p:val>
                                            <p:strVal val="#ppt_w"/>
                                          </p:val>
                                        </p:tav>
                                      </p:tavLst>
                                    </p:anim>
                                    <p:anim calcmode="lin" valueType="num">
                                      <p:cBhvr additive="base">
                                        <p:cTn dur="1000"/>
                                        <p:tgtEl>
                                          <p:spTgt spid="30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