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f13a1dad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f13a1dad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f13a1dad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f13a1dad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f13a1dad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f13a1dad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f13a1dad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f13a1dad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f13a1dad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f13a1dad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f13a1dad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f13a1dad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f13a1dad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f13a1dad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f13a1dad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f13a1dad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f13a1dad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f13a1da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f13a1dad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f13a1dad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f13a1dad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f13a1dad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f13a1dad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f13a1dad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f13a1dad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f13a1dad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f13a1dad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f13a1dad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f13a1dad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f13a1dad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f13a1dad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f13a1dad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Retail Seller Analisis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Luciano Benjamin Recalde Carballo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Algunos graficos con informacion util</a:t>
            </a:r>
            <a:endParaRPr/>
          </a:p>
        </p:txBody>
      </p:sp>
      <p:sp>
        <p:nvSpPr>
          <p:cNvPr id="194" name="Google Shape;194;p22"/>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esta grafica se observa que la recaudacion si bien no es muy diferente entre las categorias, es la categoria de electronicos la que genera una mayor recaudacion y es la categoria belleza la que genera la menor.</a:t>
            </a:r>
            <a:endParaRPr/>
          </a:p>
        </p:txBody>
      </p:sp>
      <p:pic>
        <p:nvPicPr>
          <p:cNvPr id="195" name="Google Shape;195;p22"/>
          <p:cNvPicPr preferRelativeResize="0"/>
          <p:nvPr/>
        </p:nvPicPr>
        <p:blipFill>
          <a:blip r:embed="rId3">
            <a:alphaModFix/>
          </a:blip>
          <a:stretch>
            <a:fillRect/>
          </a:stretch>
        </p:blipFill>
        <p:spPr>
          <a:xfrm>
            <a:off x="4245325" y="1154700"/>
            <a:ext cx="4425001" cy="33240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Visualizaciones clave con explicación</a:t>
            </a:r>
            <a:endParaRPr/>
          </a:p>
        </p:txBody>
      </p:sp>
      <p:sp>
        <p:nvSpPr>
          <p:cNvPr id="201" name="Google Shape;201;p23"/>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grafica de dispersion se observa que la tendencia es que para mayores edades existen menores ventas.</a:t>
            </a:r>
            <a:endParaRPr/>
          </a:p>
          <a:p>
            <a:pPr indent="0" lvl="0" marL="0" rtl="0" algn="l">
              <a:spcBef>
                <a:spcPts val="1200"/>
              </a:spcBef>
              <a:spcAft>
                <a:spcPts val="1200"/>
              </a:spcAft>
              <a:buNone/>
            </a:pPr>
            <a:r>
              <a:rPr lang="es"/>
              <a:t>Esto es un dato importante para realizar tener en cuenta a la hora de establecer una campanha de marketing o para buscar productos para los clientes.</a:t>
            </a:r>
            <a:endParaRPr/>
          </a:p>
        </p:txBody>
      </p:sp>
      <p:pic>
        <p:nvPicPr>
          <p:cNvPr id="202" name="Google Shape;202;p23"/>
          <p:cNvPicPr preferRelativeResize="0"/>
          <p:nvPr/>
        </p:nvPicPr>
        <p:blipFill>
          <a:blip r:embed="rId3">
            <a:alphaModFix/>
          </a:blip>
          <a:stretch>
            <a:fillRect/>
          </a:stretch>
        </p:blipFill>
        <p:spPr>
          <a:xfrm>
            <a:off x="4566600" y="1460250"/>
            <a:ext cx="4425000" cy="29350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Visualizaciones clave con explicación</a:t>
            </a:r>
            <a:endParaRPr/>
          </a:p>
        </p:txBody>
      </p:sp>
      <p:sp>
        <p:nvSpPr>
          <p:cNvPr id="208" name="Google Shape;208;p24"/>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histograma se ve que la mayor cantidad de ventas son ventas de monto total bajo, esto es un indicador fundamental para trabajar en el tipo de productos de mayor salida y reforzar el servicio logistico de manera a tener un stock confiable de productos.</a:t>
            </a:r>
            <a:endParaRPr/>
          </a:p>
        </p:txBody>
      </p:sp>
      <p:pic>
        <p:nvPicPr>
          <p:cNvPr id="209" name="Google Shape;209;p24"/>
          <p:cNvPicPr preferRelativeResize="0"/>
          <p:nvPr/>
        </p:nvPicPr>
        <p:blipFill>
          <a:blip r:embed="rId3">
            <a:alphaModFix/>
          </a:blip>
          <a:stretch>
            <a:fillRect/>
          </a:stretch>
        </p:blipFill>
        <p:spPr>
          <a:xfrm>
            <a:off x="4414200" y="1114775"/>
            <a:ext cx="4425000" cy="3189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Visualizaciones clave con explicación</a:t>
            </a:r>
            <a:endParaRPr/>
          </a:p>
        </p:txBody>
      </p:sp>
      <p:sp>
        <p:nvSpPr>
          <p:cNvPr id="215" name="Google Shape;215;p25"/>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los 3 mapas de calor de las correlaciones realizadas (Pearson, Kendall y Spearman) encontramos que no existen correlaciones entre variables que no esten directamente involucradas entre si, como la de Monto total, Cantidad y Precio por unidad.</a:t>
            </a:r>
            <a:endParaRPr/>
          </a:p>
          <a:p>
            <a:pPr indent="0" lvl="0" marL="0" rtl="0" algn="l">
              <a:spcBef>
                <a:spcPts val="1200"/>
              </a:spcBef>
              <a:spcAft>
                <a:spcPts val="1200"/>
              </a:spcAft>
              <a:buNone/>
            </a:pPr>
            <a:r>
              <a:rPr lang="es"/>
              <a:t>Esto es un indicador de la necesidad de buscar enriquecer la cantidad de datos que la empresa recaba en sus operaciones.</a:t>
            </a:r>
            <a:endParaRPr/>
          </a:p>
        </p:txBody>
      </p:sp>
      <p:pic>
        <p:nvPicPr>
          <p:cNvPr id="216" name="Google Shape;216;p25"/>
          <p:cNvPicPr preferRelativeResize="0"/>
          <p:nvPr/>
        </p:nvPicPr>
        <p:blipFill>
          <a:blip r:embed="rId3">
            <a:alphaModFix/>
          </a:blip>
          <a:stretch>
            <a:fillRect/>
          </a:stretch>
        </p:blipFill>
        <p:spPr>
          <a:xfrm>
            <a:off x="4704775" y="1068725"/>
            <a:ext cx="3958675"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Visualizaciones clave con explicación</a:t>
            </a:r>
            <a:endParaRPr/>
          </a:p>
        </p:txBody>
      </p:sp>
      <p:sp>
        <p:nvSpPr>
          <p:cNvPr id="222" name="Google Shape;222;p26"/>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los 3 mapas de calor de las correlaciones realizadas (Pearson, Kendall y Spearman) encontramos que no existen correlaciones entre variables que no esten directamente involucradas entre si, como la de Monto total, Cantidad y Precio por unidad.</a:t>
            </a:r>
            <a:endParaRPr/>
          </a:p>
          <a:p>
            <a:pPr indent="0" lvl="0" marL="0" rtl="0" algn="l">
              <a:spcBef>
                <a:spcPts val="1200"/>
              </a:spcBef>
              <a:spcAft>
                <a:spcPts val="1200"/>
              </a:spcAft>
              <a:buNone/>
            </a:pPr>
            <a:r>
              <a:rPr lang="es"/>
              <a:t>Esto es un indicador de la necesidad de buscar enriquecer la cantidad de datos que la empresa recaba en sus operaciones.</a:t>
            </a:r>
            <a:endParaRPr/>
          </a:p>
        </p:txBody>
      </p:sp>
      <p:pic>
        <p:nvPicPr>
          <p:cNvPr id="223" name="Google Shape;223;p26"/>
          <p:cNvPicPr preferRelativeResize="0"/>
          <p:nvPr/>
        </p:nvPicPr>
        <p:blipFill>
          <a:blip r:embed="rId3">
            <a:alphaModFix/>
          </a:blip>
          <a:stretch>
            <a:fillRect/>
          </a:stretch>
        </p:blipFill>
        <p:spPr>
          <a:xfrm>
            <a:off x="4758525" y="1114800"/>
            <a:ext cx="3958675"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Visualizaciones clave con explicación</a:t>
            </a:r>
            <a:endParaRPr/>
          </a:p>
        </p:txBody>
      </p:sp>
      <p:sp>
        <p:nvSpPr>
          <p:cNvPr id="229" name="Google Shape;229;p27"/>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los 3 mapas de calor de las correlaciones realizadas (Pearson, Kendall y Spearman) encontramos que no existen correlaciones entre variables que no esten directamente involucradas entre si, como la de Monto total, Cantidad y Precio por unidad.</a:t>
            </a:r>
            <a:endParaRPr/>
          </a:p>
          <a:p>
            <a:pPr indent="0" lvl="0" marL="0" rtl="0" algn="l">
              <a:spcBef>
                <a:spcPts val="1200"/>
              </a:spcBef>
              <a:spcAft>
                <a:spcPts val="1200"/>
              </a:spcAft>
              <a:buNone/>
            </a:pPr>
            <a:r>
              <a:rPr lang="es"/>
              <a:t>Esto es un indicador de la necesidad de buscar enriquecer la cantidad de datos que la empresa recaba en sus operaciones.</a:t>
            </a:r>
            <a:endParaRPr/>
          </a:p>
        </p:txBody>
      </p:sp>
      <p:pic>
        <p:nvPicPr>
          <p:cNvPr id="230" name="Google Shape;230;p27"/>
          <p:cNvPicPr preferRelativeResize="0"/>
          <p:nvPr/>
        </p:nvPicPr>
        <p:blipFill>
          <a:blip r:embed="rId3">
            <a:alphaModFix/>
          </a:blip>
          <a:stretch>
            <a:fillRect/>
          </a:stretch>
        </p:blipFill>
        <p:spPr>
          <a:xfrm>
            <a:off x="4681750" y="1130125"/>
            <a:ext cx="3958675"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a:t>
            </a:r>
            <a:endParaRPr/>
          </a:p>
        </p:txBody>
      </p:sp>
      <p:sp>
        <p:nvSpPr>
          <p:cNvPr id="236" name="Google Shape;23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datos del dataset no tuvieron problemas de valores nulos, repetidos, o invalidos</a:t>
            </a:r>
            <a:endParaRPr/>
          </a:p>
          <a:p>
            <a:pPr indent="0" lvl="0" marL="0" rtl="0" algn="l">
              <a:spcBef>
                <a:spcPts val="1200"/>
              </a:spcBef>
              <a:spcAft>
                <a:spcPts val="0"/>
              </a:spcAft>
              <a:buNone/>
            </a:pPr>
            <a:r>
              <a:rPr lang="es"/>
              <a:t>Se han podido generar graficos con informacion relativa a los clientes y las ventas. Generando informacion de interes para cualquier persona que desee explorar esa area.</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Recomendaciones</a:t>
            </a:r>
            <a:endParaRPr/>
          </a:p>
        </p:txBody>
      </p:sp>
      <p:sp>
        <p:nvSpPr>
          <p:cNvPr id="242" name="Google Shape;24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 recomienda enriquecer el dataset con mayor cantidad de columnas, de esta forma se podria encontrar preferencias de clientes por forma de pago, descuentos, ofertas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presente proyecto tiene como objetivo analizar un conjunto de datos de ventas de una tienda minorista. Para ello, se llevará a cabo un proceso que incluye la limpieza y preparación de los datos, seguido de un análisis exploratorio que permitirá identificar patrones, tendencias y obtener conocimientos valiosos sobre el comportamiento de las ventas.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Trabajar con un dataset de</a:t>
            </a:r>
            <a:r>
              <a:rPr lang="es"/>
              <a:t> Kaggle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Realizar la exploracion y el analisis de los datos del dataset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Datos del dataset</a:t>
            </a:r>
            <a:endParaRPr/>
          </a:p>
        </p:txBody>
      </p:sp>
      <p:sp>
        <p:nvSpPr>
          <p:cNvPr id="153" name="Google Shape;153;p16"/>
          <p:cNvSpPr txBox="1"/>
          <p:nvPr>
            <p:ph idx="1" type="body"/>
          </p:nvPr>
        </p:nvSpPr>
        <p:spPr>
          <a:xfrm>
            <a:off x="2625600" y="1437050"/>
            <a:ext cx="34392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300"/>
              <a:t>Transaction ID: ID de transacción de la venta</a:t>
            </a:r>
            <a:endParaRPr sz="5300"/>
          </a:p>
          <a:p>
            <a:pPr indent="0" lvl="0" marL="0" rtl="0" algn="l">
              <a:spcBef>
                <a:spcPts val="1200"/>
              </a:spcBef>
              <a:spcAft>
                <a:spcPts val="0"/>
              </a:spcAft>
              <a:buNone/>
            </a:pPr>
            <a:r>
              <a:rPr lang="es" sz="5300"/>
              <a:t>Date: Fecha</a:t>
            </a:r>
            <a:endParaRPr sz="5300"/>
          </a:p>
          <a:p>
            <a:pPr indent="0" lvl="0" marL="0" rtl="0" algn="l">
              <a:spcBef>
                <a:spcPts val="1200"/>
              </a:spcBef>
              <a:spcAft>
                <a:spcPts val="0"/>
              </a:spcAft>
              <a:buNone/>
            </a:pPr>
            <a:r>
              <a:rPr lang="es" sz="5300"/>
              <a:t>Customer ID: ID único de cliente</a:t>
            </a:r>
            <a:endParaRPr sz="5300"/>
          </a:p>
          <a:p>
            <a:pPr indent="0" lvl="0" marL="0" rtl="0" algn="l">
              <a:spcBef>
                <a:spcPts val="1200"/>
              </a:spcBef>
              <a:spcAft>
                <a:spcPts val="0"/>
              </a:spcAft>
              <a:buNone/>
            </a:pPr>
            <a:r>
              <a:rPr lang="es" sz="5300"/>
              <a:t>Gender: Género del cliente</a:t>
            </a:r>
            <a:endParaRPr sz="5300"/>
          </a:p>
          <a:p>
            <a:pPr indent="0" lvl="0" marL="0" rtl="0" algn="l">
              <a:spcBef>
                <a:spcPts val="1200"/>
              </a:spcBef>
              <a:spcAft>
                <a:spcPts val="0"/>
              </a:spcAft>
              <a:buNone/>
            </a:pPr>
            <a:r>
              <a:rPr lang="es" sz="5300"/>
              <a:t>Age: Edad del Cliente</a:t>
            </a:r>
            <a:endParaRPr sz="5300"/>
          </a:p>
          <a:p>
            <a:pPr indent="0" lvl="0" marL="0" rtl="0" algn="l">
              <a:spcBef>
                <a:spcPts val="1200"/>
              </a:spcBef>
              <a:spcAft>
                <a:spcPts val="0"/>
              </a:spcAft>
              <a:buNone/>
            </a:pPr>
            <a:r>
              <a:rPr lang="es" sz="5300"/>
              <a:t>Product Category: Categoría de producto</a:t>
            </a:r>
            <a:endParaRPr sz="5300"/>
          </a:p>
          <a:p>
            <a:pPr indent="0" lvl="0" marL="0" rtl="0" algn="l">
              <a:spcBef>
                <a:spcPts val="1200"/>
              </a:spcBef>
              <a:spcAft>
                <a:spcPts val="0"/>
              </a:spcAft>
              <a:buNone/>
            </a:pPr>
            <a:r>
              <a:rPr lang="es" sz="5300"/>
              <a:t>Quantity: Cantidad de ítems vendidos</a:t>
            </a:r>
            <a:endParaRPr sz="5300"/>
          </a:p>
          <a:p>
            <a:pPr indent="0" lvl="0" marL="0" rtl="0" algn="l">
              <a:spcBef>
                <a:spcPts val="1200"/>
              </a:spcBef>
              <a:spcAft>
                <a:spcPts val="0"/>
              </a:spcAft>
              <a:buNone/>
            </a:pPr>
            <a:r>
              <a:rPr lang="es" sz="5300"/>
              <a:t>Price per Unit: Precio por unidad</a:t>
            </a:r>
            <a:endParaRPr sz="5300"/>
          </a:p>
          <a:p>
            <a:pPr indent="0" lvl="0" marL="0" rtl="0" algn="l">
              <a:spcBef>
                <a:spcPts val="1200"/>
              </a:spcBef>
              <a:spcAft>
                <a:spcPts val="0"/>
              </a:spcAft>
              <a:buNone/>
            </a:pPr>
            <a:r>
              <a:rPr lang="es" sz="5300"/>
              <a:t>Total Amount: Monto total de venta</a:t>
            </a:r>
            <a:endParaRPr sz="53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328225" y="424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Tarea: Limpieza de datos</a:t>
            </a:r>
            <a:endParaRPr/>
          </a:p>
        </p:txBody>
      </p:sp>
      <p:sp>
        <p:nvSpPr>
          <p:cNvPr id="159" name="Google Shape;159;p17"/>
          <p:cNvSpPr txBox="1"/>
          <p:nvPr>
            <p:ph idx="1" type="body"/>
          </p:nvPr>
        </p:nvSpPr>
        <p:spPr>
          <a:xfrm>
            <a:off x="660325" y="15445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	</a:t>
            </a:r>
            <a:r>
              <a:rPr lang="es" sz="1600"/>
              <a:t>Eliminacion de nulos: No se detectaron</a:t>
            </a:r>
            <a:endParaRPr sz="1600"/>
          </a:p>
          <a:p>
            <a:pPr indent="0" lvl="0" marL="0" rtl="0" algn="l">
              <a:spcBef>
                <a:spcPts val="1200"/>
              </a:spcBef>
              <a:spcAft>
                <a:spcPts val="0"/>
              </a:spcAft>
              <a:buNone/>
            </a:pPr>
            <a:r>
              <a:rPr lang="es" sz="1600"/>
              <a:t>	Eliminacion de duplicados: No se detectaron</a:t>
            </a:r>
            <a:endParaRPr sz="1600"/>
          </a:p>
          <a:p>
            <a:pPr indent="0" lvl="0" marL="0" rtl="0" algn="l">
              <a:spcBef>
                <a:spcPts val="1200"/>
              </a:spcBef>
              <a:spcAft>
                <a:spcPts val="1200"/>
              </a:spcAft>
              <a:buNone/>
            </a:pPr>
            <a:r>
              <a:rPr lang="es" sz="1600"/>
              <a:t>	Eliminacion de valores invalidos: No se detectaron</a:t>
            </a:r>
            <a:endParaRPr sz="1600"/>
          </a:p>
        </p:txBody>
      </p:sp>
      <p:pic>
        <p:nvPicPr>
          <p:cNvPr id="160" name="Google Shape;160;p17"/>
          <p:cNvPicPr preferRelativeResize="0"/>
          <p:nvPr/>
        </p:nvPicPr>
        <p:blipFill>
          <a:blip r:embed="rId3">
            <a:alphaModFix/>
          </a:blip>
          <a:stretch>
            <a:fillRect/>
          </a:stretch>
        </p:blipFill>
        <p:spPr>
          <a:xfrm>
            <a:off x="5808000" y="1567510"/>
            <a:ext cx="3166275" cy="200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Tarea: Exploracion de datos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Se realizaron graficos para explorar los datos. Tambien se generaron tablas para apreciar mejor</a:t>
            </a:r>
            <a:endParaRPr sz="2300"/>
          </a:p>
        </p:txBody>
      </p:sp>
      <p:pic>
        <p:nvPicPr>
          <p:cNvPr id="167" name="Google Shape;167;p18"/>
          <p:cNvPicPr preferRelativeResize="0"/>
          <p:nvPr/>
        </p:nvPicPr>
        <p:blipFill>
          <a:blip r:embed="rId3">
            <a:alphaModFix/>
          </a:blip>
          <a:stretch>
            <a:fillRect/>
          </a:stretch>
        </p:blipFill>
        <p:spPr>
          <a:xfrm>
            <a:off x="2621200" y="2493422"/>
            <a:ext cx="5239901" cy="218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Algunos graficos con informacion util</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mayor parte de las ventas se concentran entre un total de 0 a 1000 usd, siendo valores superiores no muy comunes.</a:t>
            </a:r>
            <a:endParaRPr/>
          </a:p>
        </p:txBody>
      </p:sp>
      <p:pic>
        <p:nvPicPr>
          <p:cNvPr id="174" name="Google Shape;174;p19"/>
          <p:cNvPicPr preferRelativeResize="0"/>
          <p:nvPr/>
        </p:nvPicPr>
        <p:blipFill>
          <a:blip r:embed="rId3">
            <a:alphaModFix/>
          </a:blip>
          <a:stretch>
            <a:fillRect/>
          </a:stretch>
        </p:blipFill>
        <p:spPr>
          <a:xfrm>
            <a:off x="1569000" y="2149750"/>
            <a:ext cx="6005999" cy="2499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Algunos graficos con informacion util</a:t>
            </a:r>
            <a:endParaRPr/>
          </a:p>
        </p:txBody>
      </p:sp>
      <p:sp>
        <p:nvSpPr>
          <p:cNvPr id="180" name="Google Shape;180;p20"/>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esta grafica se observa que no existe una notable relacion entre el monto total y la edad del cliente</a:t>
            </a:r>
            <a:endParaRPr/>
          </a:p>
        </p:txBody>
      </p:sp>
      <p:pic>
        <p:nvPicPr>
          <p:cNvPr id="181" name="Google Shape;181;p20"/>
          <p:cNvPicPr preferRelativeResize="0"/>
          <p:nvPr/>
        </p:nvPicPr>
        <p:blipFill>
          <a:blip r:embed="rId3">
            <a:alphaModFix/>
          </a:blip>
          <a:stretch>
            <a:fillRect/>
          </a:stretch>
        </p:blipFill>
        <p:spPr>
          <a:xfrm>
            <a:off x="4561871" y="1567546"/>
            <a:ext cx="3774526" cy="281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Algunos graficos con informacion util</a:t>
            </a:r>
            <a:endParaRPr/>
          </a:p>
        </p:txBody>
      </p:sp>
      <p:sp>
        <p:nvSpPr>
          <p:cNvPr id="187" name="Google Shape;187;p21"/>
          <p:cNvSpPr txBox="1"/>
          <p:nvPr>
            <p:ph idx="1" type="body"/>
          </p:nvPr>
        </p:nvSpPr>
        <p:spPr>
          <a:xfrm>
            <a:off x="1297500" y="1567550"/>
            <a:ext cx="3116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esta grafica se observa que para los primeros 2 rangos estarios 18/25 y 25/40 no existe una marcada diferencia entre las categorias de los productos vendidos.</a:t>
            </a:r>
            <a:endParaRPr/>
          </a:p>
          <a:p>
            <a:pPr indent="0" lvl="0" marL="0" rtl="0" algn="l">
              <a:spcBef>
                <a:spcPts val="1200"/>
              </a:spcBef>
              <a:spcAft>
                <a:spcPts val="1200"/>
              </a:spcAft>
              <a:buNone/>
            </a:pPr>
            <a:r>
              <a:rPr lang="es"/>
              <a:t>Pero para la ultima franja etaria 40/65 se observa que los articulos de belleza son notablemente menores.</a:t>
            </a:r>
            <a:endParaRPr/>
          </a:p>
        </p:txBody>
      </p:sp>
      <p:pic>
        <p:nvPicPr>
          <p:cNvPr id="188" name="Google Shape;188;p21"/>
          <p:cNvPicPr preferRelativeResize="0"/>
          <p:nvPr/>
        </p:nvPicPr>
        <p:blipFill>
          <a:blip r:embed="rId3">
            <a:alphaModFix/>
          </a:blip>
          <a:stretch>
            <a:fillRect/>
          </a:stretch>
        </p:blipFill>
        <p:spPr>
          <a:xfrm>
            <a:off x="4451425" y="1361125"/>
            <a:ext cx="4425001" cy="33240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