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7" r:id="rId3"/>
    <p:sldMasterId id="2147483659" r:id="rId4"/>
    <p:sldMasterId id="2147483661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E9C95D-0981-4E9B-ADFC-86647DAB76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A53E8E-6CB0-4D43-BEB2-10916C0550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043FE9-8FC4-409A-8C77-46E78F291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DA1161-C464-41AA-9F97-3B3BEABFB1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7514AE-388C-4A60-B49F-D228F264D8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ED81E65-EABA-4004-961C-EFDBFCD18A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AD4AE53-8A4D-4172-A722-AE373A43E0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C02FE91-AFB5-43D8-9040-59D0E1D97B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961C497-39E4-48B2-8B22-9DE12CCC44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DDB569C-152E-4546-93F3-55CDCA0C62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40EE4-2F40-45F3-967F-65B41031D2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6CCF0-CD29-44D0-BB4E-3FB8B1B9CB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DA5F5-9D0E-407A-98AF-0D52B0D27A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571FD-4277-47E8-AA09-BFE9363E90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4D7A2-F158-4C51-BAB1-6FC7E62751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F6ABD1-1DE9-476D-8EC3-CFB84869EE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A98C07-6404-4CF8-AC85-309E27C4EB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B574D5-C764-45A5-933E-5285C2F3B8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1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3A8B86-C7AA-4E5B-AADC-C7BCCC41F061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F93351-D5F5-41E1-8E61-18C5C91130F3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1150C2-1C95-431D-9804-BE47A73CBF64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B62A2C-9B54-45B4-BD45-C6A6002028AF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C6324D-194A-42B5-B372-F9BEA2DE582A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Click to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edit the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title text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94D8D7-DD03-4394-87D1-C9EFC951B631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0EEF51-746A-4335-8D4D-ED72EC839384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BDD005-2DF9-4821-BBE9-926845C185FF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EC980E-D67A-4514-8917-7DF8879AC479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DD3AF1-D8A1-4E47-B297-CEF56C00CEA5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B4361E-A591-4047-962E-EF359DDE165B}" type="slidenum">
              <a:rPr b="0" lang="es-PY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1600" y="81000"/>
            <a:ext cx="11428200" cy="4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PY" sz="2600" strike="noStrike" u="none">
                <a:solidFill>
                  <a:srgbClr val="000000"/>
                </a:solidFill>
                <a:uFillTx/>
                <a:latin typeface="Calibri"/>
                <a:ea typeface="Calibri"/>
              </a:rPr>
              <a:t>Predicción de Ventas en Retail Sales Dataset</a:t>
            </a:r>
            <a:endParaRPr b="1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88;p2"/>
          <p:cNvSpPr/>
          <p:nvPr/>
        </p:nvSpPr>
        <p:spPr>
          <a:xfrm>
            <a:off x="144720" y="649800"/>
            <a:ext cx="378756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Introducción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El trabajo busca el modelo de machine learning que mejor respuesta tenga para el dataset.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Google Shape;89;p2"/>
          <p:cNvSpPr/>
          <p:nvPr/>
        </p:nvSpPr>
        <p:spPr>
          <a:xfrm>
            <a:off x="144720" y="2286000"/>
            <a:ext cx="37875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Descripción del conjunto de datos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s-PY" sz="10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El dataset se encuentra disponible en Kaggle, es un dataset artificial diseñado para entrenar modelos sencillos y adentrarse al machine learning.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Google Shape;90;p2"/>
          <p:cNvSpPr/>
          <p:nvPr/>
        </p:nvSpPr>
        <p:spPr>
          <a:xfrm>
            <a:off x="8506800" y="2547000"/>
            <a:ext cx="32331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7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La categoría de cosméticos es uno de los de mayor Monto Total.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7840" algn="just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La edad influye en cuanto al tipo de compras realizadas.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7840" algn="just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No existen correlaciones muy fuertes entre variables que no sean estrictamente dependientes.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7840" algn="just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De los 4 modelos probados (KNN, Random Forests, Regresión Lineal, LGBM, el que ofrece un mejor rendimiento es el modelo de la LGBM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0000" indent="-177840" algn="just">
              <a:lnSpc>
                <a:spcPct val="9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s-PY" sz="11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De igual manera, las diferencias en R2, MSE, RMSE, MAE, no son muy altas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92;p2"/>
          <p:cNvSpPr/>
          <p:nvPr/>
        </p:nvSpPr>
        <p:spPr>
          <a:xfrm>
            <a:off x="457200" y="3483720"/>
            <a:ext cx="457200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Predicciones de los modelos entrenados:</a:t>
            </a:r>
            <a:endParaRPr b="1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96;p2"/>
          <p:cNvSpPr/>
          <p:nvPr/>
        </p:nvSpPr>
        <p:spPr>
          <a:xfrm>
            <a:off x="8458200" y="5029200"/>
            <a:ext cx="44024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Conclusiones y Recomendaciones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97;p2"/>
          <p:cNvSpPr/>
          <p:nvPr/>
        </p:nvSpPr>
        <p:spPr>
          <a:xfrm>
            <a:off x="8686800" y="5324760"/>
            <a:ext cx="3010320" cy="10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s-PY" sz="13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Se ha podido optimizar el modelo para tener una mejor respuesta. Se podría optimizar más con otros métodos o variando otros parámetros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44720" y="1420200"/>
            <a:ext cx="3741480" cy="103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Objetivos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PY" sz="10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Acondicionar el dataset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PY" sz="10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Crear modelos para predecir el valor de Total Amount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PY" sz="10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Seleccionar el modelo con mayor rendimiento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44720" y="3850200"/>
            <a:ext cx="8195400" cy="2743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2" name=""/>
          <p:cNvGraphicFramePr/>
          <p:nvPr/>
        </p:nvGraphicFramePr>
        <p:xfrm>
          <a:off x="4025880" y="1173960"/>
          <a:ext cx="5384160" cy="161280"/>
        </p:xfrm>
        <a:graphic>
          <a:graphicData uri="http://schemas.openxmlformats.org/drawingml/2006/table">
            <a:tbl>
              <a:tblPr/>
              <a:tblGrid>
                <a:gridCol w="1364040"/>
                <a:gridCol w="1532880"/>
                <a:gridCol w="1615680"/>
                <a:gridCol w="1573560"/>
                <a:gridCol w="1471320"/>
              </a:tblGrid>
              <a:tr h="296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Método</a:t>
                      </a:r>
                      <a:endParaRPr b="1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R²</a:t>
                      </a:r>
                      <a:endParaRPr b="1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RMSE</a:t>
                      </a:r>
                      <a:endParaRPr b="1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MSE</a:t>
                      </a:r>
                      <a:endParaRPr b="1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MAE</a:t>
                      </a:r>
                      <a:endParaRPr b="1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6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Regresión Lineal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0.692116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284.850434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81139.77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179.643333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6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KNN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0.63633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309.582978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95841.62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190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6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Random Forests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0.63633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309.582978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95841.62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190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6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LGBM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0.694374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283.804123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80544.780342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0" lang="en-US" sz="13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177.043178</a:t>
                      </a:r>
                      <a:endParaRPr b="0" lang="en-US" sz="1300" strike="noStrike" u="none">
                        <a:solidFill>
                          <a:srgbClr val="000000"/>
                        </a:solidFill>
                        <a:uFillTx/>
                        <a:latin typeface="Calibri"/>
                        <a:ea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Google Shape;95;p 1"/>
          <p:cNvSpPr/>
          <p:nvPr/>
        </p:nvSpPr>
        <p:spPr>
          <a:xfrm>
            <a:off x="3932280" y="685800"/>
            <a:ext cx="562140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Resultados del entrenamiento de modelos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95;p 2"/>
          <p:cNvSpPr/>
          <p:nvPr/>
        </p:nvSpPr>
        <p:spPr>
          <a:xfrm>
            <a:off x="4545000" y="3050640"/>
            <a:ext cx="562140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PY" sz="16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Principales análisis y hallazgos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V="1">
            <a:off x="7880400" y="3128040"/>
            <a:ext cx="734400" cy="228600"/>
          </a:xfrm>
          <a:prstGeom prst="rightArrow">
            <a:avLst>
              <a:gd name="adj1" fmla="val 50000"/>
              <a:gd name="adj2" fmla="val 8031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LibreOffice_project/e14c9fdd1f585efcbb2c5363087a99d20928d522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2022-03-31T13:51:25Z</dcterms:created>
  <dc:creator>Aurora Nuñez</dc:creator>
  <dc:description/>
  <dc:language>en-US</dc:language>
  <cp:lastModifiedBy/>
  <dcterms:modified xsi:type="dcterms:W3CDTF">2024-11-23T23:00:04Z</dcterms:modified>
  <cp:revision>1</cp:revision>
  <dc:subject/>
  <dc:title/>
</cp:coreProperties>
</file>