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
  </p:notesMasterIdLst>
  <p:sldIdLst>
    <p:sldId id="256" r:id="rId8"/>
    <p:sldId id="257" r:id="rId9"/>
    <p:sldId id="258" r:id="rId10"/>
    <p:sldId id="259" r:id="rId11"/>
    <p:sldId id="260" r:id="rId12"/>
    <p:sldId id="261" r:id="rId13"/>
    <p:sldId id="262" r:id="rId14"/>
    <p:sldId id="263" r:id="rId15"/>
    <p:sldId id="264" r:id="rId16"/>
    <p:sldId id="265"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5">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llmini" initials="d" lastIdx="1" clrIdx="0"/>
  <p:cmAuthor id="2" name="zhoujian" initials="z" lastIdx="1" clrIdx="1"/>
  <p:cmAuthor id="3" name="Tali" initials="T"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DCEBFF"/>
    <a:srgbClr val="E9EFF7"/>
    <a:srgbClr val="D0DEEF"/>
    <a:srgbClr val="705B7A"/>
    <a:srgbClr val="FFA259"/>
    <a:srgbClr val="9FE8B7"/>
    <a:srgbClr val="CED5FA"/>
    <a:srgbClr val="C4E8B5"/>
    <a:srgbClr val="E1FD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C3C2611-4C71-4FC5-86AE-919BDF0F9419}" styleName="">
    <a:wholeTbl>
      <a:tcTxStyle>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Style>
        <a:tcBdr/>
        <a:fill>
          <a:solidFill>
            <a:srgbClr val="E9EFF7"/>
          </a:solidFill>
        </a:fill>
      </a:tcStyle>
    </a:band2H>
    <a:firstCol>
      <a:tcTxStyle b="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5" d="100"/>
          <a:sy n="115" d="100"/>
        </p:scale>
        <p:origin x="432" y="96"/>
      </p:cViewPr>
      <p:guideLst>
        <p:guide orient="horz" pos="2155"/>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CBA295-E11B-41E0-9101-F83270ACBAB1}" type="datetimeFigureOut">
              <a:rPr lang="zh-CN" altLang="en-US" smtClean="0"/>
              <a:t>2019/10/18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89C162-BCAB-45FE-BE1B-D44D90F9E53F}" type="slidenum">
              <a:rPr lang="zh-CN" altLang="en-US" smtClean="0"/>
              <a:t>‹#›</a:t>
            </a:fld>
            <a:endParaRPr lang="zh-CN" altLang="en-US"/>
          </a:p>
        </p:txBody>
      </p:sp>
    </p:spTree>
    <p:extLst>
      <p:ext uri="{BB962C8B-B14F-4D97-AF65-F5344CB8AC3E}">
        <p14:creationId xmlns:p14="http://schemas.microsoft.com/office/powerpoint/2010/main" val="2632485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hyperlink" Target="http://wk.360che.com/pages/viewpage.action?pageId=117571777" TargetMode="Externa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6"/>
          <p:cNvSpPr/>
          <p:nvPr userDrawn="1"/>
        </p:nvSpPr>
        <p:spPr>
          <a:xfrm>
            <a:off x="0" y="0"/>
            <a:ext cx="12192000" cy="5043488"/>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灯片编号占位符 5"/>
          <p:cNvSpPr>
            <a:spLocks noGrp="1"/>
          </p:cNvSpPr>
          <p:nvPr>
            <p:ph type="sldNum" sz="quarter" idx="12"/>
          </p:nvPr>
        </p:nvSpPr>
        <p:spPr/>
        <p:txBody>
          <a:bodyPr/>
          <a:lstStyle/>
          <a:p>
            <a:fld id="{A87F94E0-3604-4072-8E32-C81C6BD3042C}" type="slidenum">
              <a:rPr lang="zh-CN" altLang="en-US" smtClean="0"/>
              <a:t>‹#›</a:t>
            </a:fld>
            <a:endParaRPr lang="zh-CN" altLang="en-US"/>
          </a:p>
        </p:txBody>
      </p:sp>
      <p:pic>
        <p:nvPicPr>
          <p:cNvPr id="9" name="图形 9" descr="靶心"/>
          <p:cNvPicPr>
            <a:picLocks noChangeAspect="1"/>
          </p:cNvPicPr>
          <p:nvPr userDrawn="1"/>
        </p:nvPicPr>
        <p:blipFill>
          <a:blip r:embed="rId2"/>
          <a:stretch>
            <a:fillRect/>
          </a:stretch>
        </p:blipFill>
        <p:spPr>
          <a:xfrm>
            <a:off x="1804138" y="1737252"/>
            <a:ext cx="914400" cy="914400"/>
          </a:xfrm>
          <a:prstGeom prst="rect">
            <a:avLst/>
          </a:prstGeom>
        </p:spPr>
      </p:pic>
      <p:sp>
        <p:nvSpPr>
          <p:cNvPr id="10" name="文本框 9"/>
          <p:cNvSpPr txBox="1"/>
          <p:nvPr userDrawn="1"/>
        </p:nvSpPr>
        <p:spPr>
          <a:xfrm>
            <a:off x="3019791" y="1871287"/>
            <a:ext cx="6457217" cy="646331"/>
          </a:xfrm>
          <a:prstGeom prst="rect">
            <a:avLst/>
          </a:prstGeom>
          <a:noFill/>
          <a:effectLst>
            <a:glow rad="139700">
              <a:schemeClr val="accent3">
                <a:satMod val="175000"/>
                <a:alpha val="40000"/>
              </a:schemeClr>
            </a:glow>
            <a:outerShdw blurRad="50800" dist="38100" dir="2700000" algn="tl" rotWithShape="0">
              <a:prstClr val="black">
                <a:alpha val="40000"/>
              </a:prstClr>
            </a:outerShdw>
          </a:effectLst>
        </p:spPr>
        <p:txBody>
          <a:bodyPr wrap="none" rtlCol="0">
            <a:spAutoFit/>
          </a:bodyPr>
          <a:lstStyle/>
          <a:p>
            <a:r>
              <a:rPr kumimoji="1" lang="en-US" altLang="zh-CN" sz="3600" dirty="0">
                <a:solidFill>
                  <a:schemeClr val="bg1"/>
                </a:solidFill>
                <a:latin typeface="微软雅黑" panose="020B0503020204020204" pitchFamily="34" charset="-122"/>
                <a:ea typeface="微软雅黑" panose="020B0503020204020204" pitchFamily="34" charset="-122"/>
              </a:rPr>
              <a:t>2019</a:t>
            </a:r>
            <a:r>
              <a:rPr kumimoji="1" lang="zh-CN" altLang="en-US" sz="3600" dirty="0">
                <a:solidFill>
                  <a:schemeClr val="bg1"/>
                </a:solidFill>
                <a:latin typeface="微软雅黑" panose="020B0503020204020204" pitchFamily="34" charset="-122"/>
                <a:ea typeface="微软雅黑" panose="020B0503020204020204" pitchFamily="34" charset="-122"/>
              </a:rPr>
              <a:t>年卡车之家</a:t>
            </a:r>
            <a:r>
              <a:rPr kumimoji="1" lang="en-US" altLang="zh-CN" sz="3600" dirty="0">
                <a:solidFill>
                  <a:schemeClr val="bg1"/>
                </a:solidFill>
                <a:latin typeface="微软雅黑" panose="020B0503020204020204" pitchFamily="34" charset="-122"/>
                <a:ea typeface="微软雅黑" panose="020B0503020204020204" pitchFamily="34" charset="-122"/>
              </a:rPr>
              <a:t>·</a:t>
            </a:r>
            <a:r>
              <a:rPr kumimoji="1" lang="zh-CN" altLang="en-US" sz="3600" dirty="0">
                <a:solidFill>
                  <a:schemeClr val="bg1"/>
                </a:solidFill>
                <a:latin typeface="微软雅黑" panose="020B0503020204020204" pitchFamily="34" charset="-122"/>
                <a:ea typeface="微软雅黑" panose="020B0503020204020204" pitchFamily="34" charset="-122"/>
              </a:rPr>
              <a:t>技术中心周报</a:t>
            </a:r>
          </a:p>
        </p:txBody>
      </p:sp>
      <p:sp>
        <p:nvSpPr>
          <p:cNvPr id="12" name="文本框 11"/>
          <p:cNvSpPr txBox="1"/>
          <p:nvPr userDrawn="1"/>
        </p:nvSpPr>
        <p:spPr>
          <a:xfrm>
            <a:off x="7004856" y="2930766"/>
            <a:ext cx="2472152" cy="369332"/>
          </a:xfrm>
          <a:prstGeom prst="rect">
            <a:avLst/>
          </a:prstGeom>
          <a:noFill/>
        </p:spPr>
        <p:txBody>
          <a:bodyPr wrap="none" rtlCol="0">
            <a:spAutoFit/>
          </a:bodyPr>
          <a:lstStyle/>
          <a:p>
            <a:r>
              <a:rPr kumimoji="1" lang="zh-CN" altLang="en-US" dirty="0">
                <a:solidFill>
                  <a:schemeClr val="bg1"/>
                </a:solidFill>
                <a:latin typeface="微软雅黑" panose="020B0503020204020204" pitchFamily="34" charset="-122"/>
                <a:ea typeface="微软雅黑" panose="020B0503020204020204" pitchFamily="34" charset="-122"/>
              </a:rPr>
              <a:t>主动 </a:t>
            </a:r>
            <a:r>
              <a:rPr kumimoji="1" lang="en-US" altLang="zh-CN" dirty="0">
                <a:solidFill>
                  <a:schemeClr val="bg1"/>
                </a:solidFill>
                <a:latin typeface="微软雅黑" panose="020B0503020204020204" pitchFamily="34" charset="-122"/>
                <a:ea typeface="微软雅黑" panose="020B0503020204020204" pitchFamily="34" charset="-122"/>
              </a:rPr>
              <a:t>·</a:t>
            </a:r>
            <a:r>
              <a:rPr kumimoji="1" lang="zh-CN" altLang="en-US" dirty="0">
                <a:solidFill>
                  <a:schemeClr val="bg1"/>
                </a:solidFill>
                <a:latin typeface="微软雅黑" panose="020B0503020204020204" pitchFamily="34" charset="-122"/>
                <a:ea typeface="微软雅黑" panose="020B0503020204020204" pitchFamily="34" charset="-122"/>
              </a:rPr>
              <a:t> 担当</a:t>
            </a:r>
            <a:r>
              <a:rPr kumimoji="1" lang="en-US" altLang="zh-CN" dirty="0">
                <a:solidFill>
                  <a:schemeClr val="bg1"/>
                </a:solidFill>
                <a:latin typeface="微软雅黑" panose="020B0503020204020204" pitchFamily="34" charset="-122"/>
                <a:ea typeface="微软雅黑" panose="020B0503020204020204" pitchFamily="34" charset="-122"/>
              </a:rPr>
              <a:t>·</a:t>
            </a:r>
            <a:r>
              <a:rPr kumimoji="1" lang="zh-CN" altLang="en-US" dirty="0">
                <a:solidFill>
                  <a:schemeClr val="bg1"/>
                </a:solidFill>
                <a:latin typeface="微软雅黑" panose="020B0503020204020204" pitchFamily="34" charset="-122"/>
                <a:ea typeface="微软雅黑" panose="020B0503020204020204" pitchFamily="34" charset="-122"/>
              </a:rPr>
              <a:t> 正直</a:t>
            </a:r>
            <a:r>
              <a:rPr kumimoji="1" lang="en-US" altLang="zh-CN" dirty="0">
                <a:solidFill>
                  <a:schemeClr val="bg1"/>
                </a:solidFill>
                <a:latin typeface="微软雅黑" panose="020B0503020204020204" pitchFamily="34" charset="-122"/>
                <a:ea typeface="微软雅黑" panose="020B0503020204020204" pitchFamily="34" charset="-122"/>
              </a:rPr>
              <a:t>·</a:t>
            </a:r>
            <a:r>
              <a:rPr kumimoji="1" lang="zh-CN" altLang="en-US" dirty="0">
                <a:solidFill>
                  <a:schemeClr val="bg1"/>
                </a:solidFill>
                <a:latin typeface="微软雅黑" panose="020B0503020204020204" pitchFamily="34" charset="-122"/>
                <a:ea typeface="微软雅黑" panose="020B0503020204020204" pitchFamily="34" charset="-122"/>
              </a:rPr>
              <a:t> 学习</a:t>
            </a:r>
          </a:p>
        </p:txBody>
      </p:sp>
      <p:sp>
        <p:nvSpPr>
          <p:cNvPr id="13" name="文本框 12"/>
          <p:cNvSpPr txBox="1"/>
          <p:nvPr userDrawn="1"/>
        </p:nvSpPr>
        <p:spPr>
          <a:xfrm>
            <a:off x="8686800" y="5851475"/>
            <a:ext cx="1038939" cy="338554"/>
          </a:xfrm>
          <a:prstGeom prst="rect">
            <a:avLst/>
          </a:prstGeom>
          <a:noFill/>
        </p:spPr>
        <p:txBody>
          <a:bodyPr wrap="none" rtlCol="0">
            <a:spAutoFit/>
          </a:bodyPr>
          <a:lstStyle/>
          <a:p>
            <a:r>
              <a:rPr kumimoji="1" lang="en-US" altLang="zh-CN" sz="1600" dirty="0" smtClean="0">
                <a:latin typeface="微软雅黑" panose="020B0503020204020204" pitchFamily="34" charset="-122"/>
                <a:ea typeface="微软雅黑" panose="020B0503020204020204" pitchFamily="34" charset="-122"/>
              </a:rPr>
              <a:t>By . auto</a:t>
            </a:r>
            <a:endParaRPr kumimoji="1" lang="en-US" altLang="zh-CN" sz="16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9FB21142-947D-4859-849E-6EBD542E95D5}" type="datetimeFigureOut">
              <a:rPr lang="zh-CN" altLang="en-US" smtClean="0"/>
              <a:t>2019/10/18</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p:txBody>
          <a:bodyPr/>
          <a:lstStyle/>
          <a:p>
            <a:fld id="{A87F94E0-3604-4072-8E32-C81C6BD3042C}"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9FB21142-947D-4859-849E-6EBD542E95D5}" type="datetimeFigureOut">
              <a:rPr lang="zh-CN" altLang="en-US" smtClean="0"/>
              <a:t>2019/10/18</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A87F94E0-3604-4072-8E32-C81C6BD3042C}"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9FB21142-947D-4859-849E-6EBD542E95D5}" type="datetimeFigureOut">
              <a:rPr lang="zh-CN" altLang="en-US" smtClean="0"/>
              <a:t>2019/10/18</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A87F94E0-3604-4072-8E32-C81C6BD3042C}"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9FB21142-947D-4859-849E-6EBD542E95D5}" type="datetimeFigureOut">
              <a:rPr lang="zh-CN" altLang="en-US" smtClean="0"/>
              <a:t>2019/10/18</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A87F94E0-3604-4072-8E32-C81C6BD3042C}"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9FB21142-947D-4859-849E-6EBD542E95D5}" type="datetimeFigureOut">
              <a:rPr lang="zh-CN" altLang="en-US" smtClean="0"/>
              <a:t>2019/10/18</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A87F94E0-3604-4072-8E32-C81C6BD3042C}"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A87F94E0-3604-4072-8E32-C81C6BD3042C}" type="slidenum">
              <a:rPr lang="zh-CN" altLang="en-US" smtClean="0"/>
              <a:t>‹#›</a:t>
            </a:fld>
            <a:endParaRPr lang="zh-CN" altLang="en-US"/>
          </a:p>
        </p:txBody>
      </p:sp>
      <p:sp>
        <p:nvSpPr>
          <p:cNvPr id="8" name="手动输入 5"/>
          <p:cNvSpPr/>
          <p:nvPr userDrawn="1"/>
        </p:nvSpPr>
        <p:spPr>
          <a:xfrm rot="5400000">
            <a:off x="788195" y="483640"/>
            <a:ext cx="1321589" cy="2897980"/>
          </a:xfrm>
          <a:prstGeom prst="flowChartManualInput">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zh-CN" altLang="en-US" sz="4000" dirty="0"/>
              <a:t>目录</a:t>
            </a:r>
            <a:endParaRPr kumimoji="1" lang="en-US" altLang="zh-CN" sz="4000" dirty="0"/>
          </a:p>
          <a:p>
            <a:pPr algn="ctr"/>
            <a:r>
              <a:rPr kumimoji="1" lang="en-US" altLang="zh-CN" sz="1600" dirty="0"/>
              <a:t>CONTENTS</a:t>
            </a:r>
            <a:endParaRPr kumimoji="1" lang="zh-CN" altLang="en-US" sz="1600" dirty="0"/>
          </a:p>
        </p:txBody>
      </p:sp>
      <p:sp>
        <p:nvSpPr>
          <p:cNvPr id="9" name="手动输入 6"/>
          <p:cNvSpPr/>
          <p:nvPr userDrawn="1"/>
        </p:nvSpPr>
        <p:spPr>
          <a:xfrm rot="16200000">
            <a:off x="10082216" y="483640"/>
            <a:ext cx="1321589" cy="2897979"/>
          </a:xfrm>
          <a:prstGeom prst="flowChartManualInput">
            <a:avLst/>
          </a:prstGeom>
          <a:solidFill>
            <a:schemeClr val="accent1">
              <a:lumMod val="75000"/>
              <a:alpha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kumimoji="1" lang="en-US" altLang="zh-CN" sz="4000" dirty="0"/>
          </a:p>
        </p:txBody>
      </p:sp>
      <p:sp>
        <p:nvSpPr>
          <p:cNvPr id="10" name="矩形 9"/>
          <p:cNvSpPr>
            <a:spLocks noChangeAspect="1"/>
          </p:cNvSpPr>
          <p:nvPr userDrawn="1"/>
        </p:nvSpPr>
        <p:spPr>
          <a:xfrm>
            <a:off x="4213358" y="275724"/>
            <a:ext cx="3905405" cy="6263188"/>
          </a:xfrm>
          <a:prstGeom prst="rect">
            <a:avLst/>
          </a:prstGeom>
        </p:spPr>
        <p:txBody>
          <a:bodyPr wrap="square">
            <a:noAutofit/>
          </a:bodyPr>
          <a:lstStyle/>
          <a:p>
            <a:pPr marL="0" indent="0">
              <a:lnSpc>
                <a:spcPct val="170000"/>
              </a:lnSpc>
              <a:buFont typeface="+mj-lt"/>
              <a:buNone/>
            </a:pPr>
            <a:r>
              <a:rPr lang="zh-CN" altLang="en-US" dirty="0" smtClean="0">
                <a:latin typeface="微软雅黑" panose="020B0503020204020204" pitchFamily="34" charset="-122"/>
                <a:ea typeface="微软雅黑" panose="020B0503020204020204" pitchFamily="34" charset="-122"/>
              </a:rPr>
              <a:t>项目协调部</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张敏</a:t>
            </a:r>
            <a:endParaRPr lang="en-US" altLang="zh-CN" dirty="0" smtClean="0">
              <a:latin typeface="微软雅黑" panose="020B0503020204020204" pitchFamily="34" charset="-122"/>
              <a:ea typeface="微软雅黑" panose="020B0503020204020204" pitchFamily="34" charset="-122"/>
            </a:endParaRPr>
          </a:p>
          <a:p>
            <a:pPr marL="0" indent="0">
              <a:lnSpc>
                <a:spcPct val="170000"/>
              </a:lnSpc>
              <a:buFont typeface="+mj-lt"/>
              <a:buNone/>
            </a:pPr>
            <a:r>
              <a:rPr lang="zh-CN" altLang="en-US" dirty="0" smtClean="0">
                <a:latin typeface="微软雅黑" panose="020B0503020204020204" pitchFamily="34" charset="-122"/>
                <a:ea typeface="微软雅黑" panose="020B0503020204020204" pitchFamily="34" charset="-122"/>
              </a:rPr>
              <a:t>组织部</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邢猛</a:t>
            </a:r>
            <a:endParaRPr lang="en-US" altLang="zh-CN" dirty="0" smtClean="0">
              <a:latin typeface="微软雅黑" panose="020B0503020204020204" pitchFamily="34" charset="-122"/>
              <a:ea typeface="微软雅黑" panose="020B0503020204020204" pitchFamily="34" charset="-122"/>
            </a:endParaRPr>
          </a:p>
          <a:p>
            <a:pPr marL="0" indent="0">
              <a:lnSpc>
                <a:spcPct val="170000"/>
              </a:lnSpc>
              <a:buFont typeface="+mj-lt"/>
              <a:buNone/>
            </a:pPr>
            <a:r>
              <a:rPr lang="en-US" altLang="zh-CN" dirty="0" smtClean="0">
                <a:latin typeface="微软雅黑" panose="020B0503020204020204" pitchFamily="34" charset="-122"/>
                <a:ea typeface="微软雅黑" panose="020B0503020204020204" pitchFamily="34" charset="-122"/>
              </a:rPr>
              <a:t>C</a:t>
            </a:r>
            <a:r>
              <a:rPr lang="zh-CN" altLang="en-US" dirty="0" smtClean="0">
                <a:latin typeface="微软雅黑" panose="020B0503020204020204" pitchFamily="34" charset="-122"/>
                <a:ea typeface="微软雅黑" panose="020B0503020204020204" pitchFamily="34" charset="-122"/>
              </a:rPr>
              <a:t>端产品部</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宋子斌</a:t>
            </a:r>
            <a:endParaRPr lang="en-US" altLang="zh-CN" dirty="0" smtClean="0">
              <a:latin typeface="微软雅黑" panose="020B0503020204020204" pitchFamily="34" charset="-122"/>
              <a:ea typeface="微软雅黑" panose="020B0503020204020204" pitchFamily="34" charset="-122"/>
            </a:endParaRPr>
          </a:p>
          <a:p>
            <a:pPr marL="0" indent="0">
              <a:lnSpc>
                <a:spcPct val="170000"/>
              </a:lnSpc>
              <a:buFont typeface="+mj-lt"/>
              <a:buNone/>
            </a:pPr>
            <a:r>
              <a:rPr lang="en-US" altLang="zh-CN" dirty="0" smtClean="0">
                <a:latin typeface="微软雅黑" panose="020B0503020204020204" pitchFamily="34" charset="-122"/>
                <a:ea typeface="微软雅黑" panose="020B0503020204020204" pitchFamily="34" charset="-122"/>
              </a:rPr>
              <a:t>QA			</a:t>
            </a:r>
            <a:r>
              <a:rPr lang="zh-CN" altLang="en-US" dirty="0" smtClean="0">
                <a:latin typeface="微软雅黑" panose="020B0503020204020204" pitchFamily="34" charset="-122"/>
                <a:ea typeface="微软雅黑" panose="020B0503020204020204" pitchFamily="34" charset="-122"/>
              </a:rPr>
              <a:t>周</a:t>
            </a:r>
            <a:r>
              <a:rPr lang="zh-CN" altLang="en-US" dirty="0">
                <a:latin typeface="微软雅黑" panose="020B0503020204020204" pitchFamily="34" charset="-122"/>
                <a:ea typeface="微软雅黑" panose="020B0503020204020204" pitchFamily="34" charset="-122"/>
              </a:rPr>
              <a:t>建</a:t>
            </a:r>
            <a:endParaRPr lang="en-US" altLang="zh-CN" dirty="0">
              <a:latin typeface="微软雅黑" panose="020B0503020204020204" pitchFamily="34" charset="-122"/>
              <a:ea typeface="微软雅黑" panose="020B0503020204020204" pitchFamily="34" charset="-122"/>
            </a:endParaRPr>
          </a:p>
          <a:p>
            <a:pPr marL="0" indent="0">
              <a:lnSpc>
                <a:spcPct val="170000"/>
              </a:lnSpc>
              <a:buFont typeface="+mj-lt"/>
              <a:buNone/>
            </a:pPr>
            <a:r>
              <a:rPr lang="zh-CN" altLang="en-US" dirty="0" smtClean="0">
                <a:latin typeface="微软雅黑" panose="020B0503020204020204" pitchFamily="34" charset="-122"/>
                <a:ea typeface="微软雅黑" panose="020B0503020204020204" pitchFamily="34" charset="-122"/>
              </a:rPr>
              <a:t>项</a:t>
            </a:r>
            <a:r>
              <a:rPr lang="zh-CN" altLang="en-US" dirty="0">
                <a:latin typeface="微软雅黑" panose="020B0503020204020204" pitchFamily="34" charset="-122"/>
                <a:ea typeface="微软雅黑" panose="020B0503020204020204" pitchFamily="34" charset="-122"/>
              </a:rPr>
              <a:t>目一</a:t>
            </a:r>
            <a:r>
              <a:rPr lang="zh-CN" altLang="en-US" dirty="0" smtClean="0">
                <a:latin typeface="微软雅黑" panose="020B0503020204020204" pitchFamily="34" charset="-122"/>
                <a:ea typeface="微软雅黑" panose="020B0503020204020204" pitchFamily="34" charset="-122"/>
              </a:rPr>
              <a:t>部</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刘</a:t>
            </a:r>
            <a:r>
              <a:rPr lang="zh-CN" altLang="en-US" dirty="0">
                <a:latin typeface="微软雅黑" panose="020B0503020204020204" pitchFamily="34" charset="-122"/>
                <a:ea typeface="微软雅黑" panose="020B0503020204020204" pitchFamily="34" charset="-122"/>
              </a:rPr>
              <a:t>建亮</a:t>
            </a:r>
            <a:endParaRPr lang="en-US" altLang="zh-CN" dirty="0">
              <a:latin typeface="微软雅黑" panose="020B0503020204020204" pitchFamily="34" charset="-122"/>
              <a:ea typeface="微软雅黑" panose="020B0503020204020204" pitchFamily="34" charset="-122"/>
            </a:endParaRPr>
          </a:p>
          <a:p>
            <a:pPr marL="0" indent="0">
              <a:lnSpc>
                <a:spcPct val="170000"/>
              </a:lnSpc>
              <a:buFont typeface="+mj-lt"/>
              <a:buNone/>
            </a:pPr>
            <a:r>
              <a:rPr lang="zh-CN" altLang="en-US" dirty="0" smtClean="0">
                <a:latin typeface="微软雅黑" panose="020B0503020204020204" pitchFamily="34" charset="-122"/>
                <a:ea typeface="微软雅黑" panose="020B0503020204020204" pitchFamily="34" charset="-122"/>
              </a:rPr>
              <a:t>项</a:t>
            </a:r>
            <a:r>
              <a:rPr lang="zh-CN" altLang="en-US" dirty="0">
                <a:latin typeface="微软雅黑" panose="020B0503020204020204" pitchFamily="34" charset="-122"/>
                <a:ea typeface="微软雅黑" panose="020B0503020204020204" pitchFamily="34" charset="-122"/>
              </a:rPr>
              <a:t>目二</a:t>
            </a:r>
            <a:r>
              <a:rPr lang="zh-CN" altLang="en-US" dirty="0" smtClean="0">
                <a:latin typeface="微软雅黑" panose="020B0503020204020204" pitchFamily="34" charset="-122"/>
                <a:ea typeface="微软雅黑" panose="020B0503020204020204" pitchFamily="34" charset="-122"/>
              </a:rPr>
              <a:t>部</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于</a:t>
            </a:r>
            <a:r>
              <a:rPr lang="zh-CN" altLang="en-US" dirty="0">
                <a:latin typeface="微软雅黑" panose="020B0503020204020204" pitchFamily="34" charset="-122"/>
                <a:ea typeface="微软雅黑" panose="020B0503020204020204" pitchFamily="34" charset="-122"/>
              </a:rPr>
              <a:t>昆洋</a:t>
            </a:r>
            <a:endParaRPr lang="en-US" altLang="zh-CN" dirty="0">
              <a:latin typeface="微软雅黑" panose="020B0503020204020204" pitchFamily="34" charset="-122"/>
              <a:ea typeface="微软雅黑" panose="020B0503020204020204" pitchFamily="34" charset="-122"/>
            </a:endParaRPr>
          </a:p>
          <a:p>
            <a:pPr marL="0" indent="0">
              <a:lnSpc>
                <a:spcPct val="170000"/>
              </a:lnSpc>
              <a:buFont typeface="+mj-lt"/>
              <a:buNone/>
            </a:pPr>
            <a:r>
              <a:rPr lang="zh-CN" altLang="en-US" dirty="0">
                <a:latin typeface="微软雅黑" panose="020B0503020204020204" pitchFamily="34" charset="-122"/>
                <a:ea typeface="微软雅黑" panose="020B0503020204020204" pitchFamily="34" charset="-122"/>
              </a:rPr>
              <a:t>项目三</a:t>
            </a:r>
            <a:r>
              <a:rPr lang="zh-CN" altLang="en-US" dirty="0" smtClean="0">
                <a:latin typeface="微软雅黑" panose="020B0503020204020204" pitchFamily="34" charset="-122"/>
                <a:ea typeface="微软雅黑" panose="020B0503020204020204" pitchFamily="34" charset="-122"/>
              </a:rPr>
              <a:t>部</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麻</a:t>
            </a:r>
            <a:r>
              <a:rPr lang="zh-CN" altLang="en-US" dirty="0">
                <a:latin typeface="微软雅黑" panose="020B0503020204020204" pitchFamily="34" charset="-122"/>
                <a:ea typeface="微软雅黑" panose="020B0503020204020204" pitchFamily="34" charset="-122"/>
              </a:rPr>
              <a:t>永锋</a:t>
            </a:r>
            <a:endParaRPr lang="en-US" altLang="zh-CN" dirty="0">
              <a:latin typeface="微软雅黑" panose="020B0503020204020204" pitchFamily="34" charset="-122"/>
              <a:ea typeface="微软雅黑" panose="020B0503020204020204" pitchFamily="34" charset="-122"/>
            </a:endParaRPr>
          </a:p>
          <a:p>
            <a:pPr marL="0" indent="0">
              <a:lnSpc>
                <a:spcPct val="170000"/>
              </a:lnSpc>
              <a:buFont typeface="+mj-lt"/>
              <a:buNone/>
            </a:pPr>
            <a:r>
              <a:rPr lang="zh-CN" altLang="en-US" dirty="0">
                <a:latin typeface="微软雅黑" panose="020B0503020204020204" pitchFamily="34" charset="-122"/>
                <a:ea typeface="微软雅黑" panose="020B0503020204020204" pitchFamily="34" charset="-122"/>
              </a:rPr>
              <a:t>项目</a:t>
            </a:r>
            <a:r>
              <a:rPr lang="zh-CN" altLang="en-US" dirty="0" smtClean="0">
                <a:latin typeface="微软雅黑" panose="020B0503020204020204" pitchFamily="34" charset="-122"/>
                <a:ea typeface="微软雅黑" panose="020B0503020204020204" pitchFamily="34" charset="-122"/>
              </a:rPr>
              <a:t>四部</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杨毓平</a:t>
            </a:r>
            <a:endParaRPr lang="en-US" altLang="zh-CN" dirty="0">
              <a:latin typeface="微软雅黑" panose="020B0503020204020204" pitchFamily="34" charset="-122"/>
              <a:ea typeface="微软雅黑" panose="020B0503020204020204" pitchFamily="34" charset="-122"/>
            </a:endParaRPr>
          </a:p>
          <a:p>
            <a:pPr marL="0" indent="0">
              <a:lnSpc>
                <a:spcPct val="170000"/>
              </a:lnSpc>
              <a:buFont typeface="+mj-lt"/>
              <a:buNone/>
            </a:pPr>
            <a:r>
              <a:rPr lang="en-US" altLang="zh-CN" dirty="0">
                <a:latin typeface="微软雅黑" panose="020B0503020204020204" pitchFamily="34" charset="-122"/>
                <a:ea typeface="微软雅黑" panose="020B0503020204020204" pitchFamily="34" charset="-122"/>
              </a:rPr>
              <a:t>App</a:t>
            </a:r>
            <a:r>
              <a:rPr lang="zh-CN" altLang="en-US" dirty="0">
                <a:latin typeface="微软雅黑" panose="020B0503020204020204" pitchFamily="34" charset="-122"/>
                <a:ea typeface="微软雅黑" panose="020B0503020204020204" pitchFamily="34" charset="-122"/>
              </a:rPr>
              <a:t>研发</a:t>
            </a:r>
            <a:r>
              <a:rPr lang="zh-CN" altLang="en-US" dirty="0" smtClean="0">
                <a:latin typeface="微软雅黑" panose="020B0503020204020204" pitchFamily="34" charset="-122"/>
                <a:ea typeface="微软雅黑" panose="020B0503020204020204" pitchFamily="34" charset="-122"/>
              </a:rPr>
              <a:t>部</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郭汶强</a:t>
            </a:r>
            <a:endParaRPr lang="en-US" altLang="zh-CN" dirty="0">
              <a:latin typeface="微软雅黑" panose="020B0503020204020204" pitchFamily="34" charset="-122"/>
              <a:ea typeface="微软雅黑" panose="020B0503020204020204" pitchFamily="34" charset="-122"/>
            </a:endParaRPr>
          </a:p>
          <a:p>
            <a:pPr marL="0" indent="0">
              <a:lnSpc>
                <a:spcPct val="170000"/>
              </a:lnSpc>
              <a:buFont typeface="+mj-lt"/>
              <a:buNone/>
            </a:pPr>
            <a:r>
              <a:rPr lang="zh-CN" altLang="en-US" dirty="0">
                <a:latin typeface="微软雅黑" panose="020B0503020204020204" pitchFamily="34" charset="-122"/>
                <a:ea typeface="微软雅黑" panose="020B0503020204020204" pitchFamily="34" charset="-122"/>
              </a:rPr>
              <a:t>前端</a:t>
            </a:r>
            <a:r>
              <a:rPr lang="zh-CN" altLang="en-US" dirty="0" smtClean="0">
                <a:latin typeface="微软雅黑" panose="020B0503020204020204" pitchFamily="34" charset="-122"/>
                <a:ea typeface="微软雅黑" panose="020B0503020204020204" pitchFamily="34" charset="-122"/>
              </a:rPr>
              <a:t>部</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余</a:t>
            </a:r>
            <a:r>
              <a:rPr lang="zh-CN" altLang="en-US" dirty="0">
                <a:latin typeface="微软雅黑" panose="020B0503020204020204" pitchFamily="34" charset="-122"/>
                <a:ea typeface="微软雅黑" panose="020B0503020204020204" pitchFamily="34" charset="-122"/>
              </a:rPr>
              <a:t>尚辉</a:t>
            </a:r>
            <a:endParaRPr lang="en-US" altLang="zh-CN" dirty="0">
              <a:latin typeface="微软雅黑" panose="020B0503020204020204" pitchFamily="34" charset="-122"/>
              <a:ea typeface="微软雅黑" panose="020B0503020204020204" pitchFamily="34" charset="-122"/>
            </a:endParaRPr>
          </a:p>
          <a:p>
            <a:pPr marL="0" indent="0">
              <a:lnSpc>
                <a:spcPct val="170000"/>
              </a:lnSpc>
              <a:buFont typeface="+mj-lt"/>
              <a:buNone/>
            </a:pPr>
            <a:r>
              <a:rPr lang="zh-CN" altLang="en-US" dirty="0">
                <a:latin typeface="微软雅黑" panose="020B0503020204020204" pitchFamily="34" charset="-122"/>
                <a:ea typeface="微软雅黑" panose="020B0503020204020204" pitchFamily="34" charset="-122"/>
              </a:rPr>
              <a:t>数据挖掘</a:t>
            </a:r>
            <a:r>
              <a:rPr lang="zh-CN" altLang="en-US" dirty="0" smtClean="0">
                <a:latin typeface="微软雅黑" panose="020B0503020204020204" pitchFamily="34" charset="-122"/>
                <a:ea typeface="微软雅黑" panose="020B0503020204020204" pitchFamily="34" charset="-122"/>
              </a:rPr>
              <a:t>部</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王</a:t>
            </a:r>
            <a:r>
              <a:rPr lang="zh-CN" altLang="en-US" dirty="0">
                <a:latin typeface="微软雅黑" panose="020B0503020204020204" pitchFamily="34" charset="-122"/>
                <a:ea typeface="微软雅黑" panose="020B0503020204020204" pitchFamily="34" charset="-122"/>
              </a:rPr>
              <a:t>海龙</a:t>
            </a:r>
            <a:endParaRPr lang="en-US" altLang="zh-CN" dirty="0">
              <a:latin typeface="微软雅黑" panose="020B0503020204020204" pitchFamily="34" charset="-122"/>
              <a:ea typeface="微软雅黑" panose="020B0503020204020204" pitchFamily="34" charset="-122"/>
            </a:endParaRPr>
          </a:p>
          <a:p>
            <a:pPr marL="0" indent="0">
              <a:lnSpc>
                <a:spcPct val="170000"/>
              </a:lnSpc>
              <a:buFont typeface="+mj-lt"/>
              <a:buNone/>
            </a:pPr>
            <a:r>
              <a:rPr lang="en-US" altLang="zh-CN" dirty="0">
                <a:latin typeface="微软雅黑" panose="020B0503020204020204" pitchFamily="34" charset="-122"/>
                <a:ea typeface="微软雅黑" panose="020B0503020204020204" pitchFamily="34" charset="-122"/>
              </a:rPr>
              <a:t>OPS-IT</a:t>
            </a:r>
            <a:r>
              <a:rPr lang="zh-CN" altLang="en-US" dirty="0">
                <a:latin typeface="微软雅黑" panose="020B0503020204020204" pitchFamily="34" charset="-122"/>
                <a:ea typeface="微软雅黑" panose="020B0503020204020204" pitchFamily="34" charset="-122"/>
              </a:rPr>
              <a:t>运维部 </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冯睿</a:t>
            </a:r>
            <a:endParaRPr lang="en-US" altLang="zh-CN" dirty="0">
              <a:latin typeface="微软雅黑" panose="020B0503020204020204" pitchFamily="34" charset="-122"/>
              <a:ea typeface="微软雅黑" panose="020B0503020204020204" pitchFamily="34" charset="-122"/>
            </a:endParaRPr>
          </a:p>
          <a:p>
            <a:pPr marL="0" indent="0">
              <a:lnSpc>
                <a:spcPct val="170000"/>
              </a:lnSpc>
              <a:buFont typeface="+mj-lt"/>
              <a:buNone/>
            </a:pPr>
            <a:r>
              <a:rPr lang="zh-CN" altLang="en-US" dirty="0">
                <a:latin typeface="微软雅黑" panose="020B0503020204020204" pitchFamily="34" charset="-122"/>
                <a:ea typeface="微软雅黑" panose="020B0503020204020204" pitchFamily="34" charset="-122"/>
              </a:rPr>
              <a:t>终端支持</a:t>
            </a:r>
            <a:r>
              <a:rPr lang="zh-CN" altLang="en-US" dirty="0" smtClean="0">
                <a:latin typeface="微软雅黑" panose="020B0503020204020204" pitchFamily="34" charset="-122"/>
                <a:ea typeface="微软雅黑" panose="020B0503020204020204" pitchFamily="34" charset="-122"/>
              </a:rPr>
              <a:t>部</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张</a:t>
            </a:r>
            <a:r>
              <a:rPr lang="zh-CN" altLang="en-US" dirty="0">
                <a:latin typeface="微软雅黑" panose="020B0503020204020204" pitchFamily="34" charset="-122"/>
                <a:ea typeface="微软雅黑" panose="020B0503020204020204" pitchFamily="34" charset="-122"/>
              </a:rPr>
              <a:t>春阳</a:t>
            </a:r>
          </a:p>
        </p:txBody>
      </p:sp>
      <p:pic>
        <p:nvPicPr>
          <p:cNvPr id="11" name="Picture 10" descr="C:\Users\vivianting\Desktop\未标题8.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l="4971" t="1717" r="74190" b="70428"/>
          <a:stretch>
            <a:fillRect/>
          </a:stretch>
        </p:blipFill>
        <p:spPr bwMode="auto">
          <a:xfrm>
            <a:off x="11337132" y="5861426"/>
            <a:ext cx="854868" cy="989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userDrawn="1"/>
        </p:nvSpPr>
        <p:spPr>
          <a:xfrm>
            <a:off x="10263267" y="106447"/>
            <a:ext cx="1928733" cy="338554"/>
          </a:xfrm>
          <a:prstGeom prst="rect">
            <a:avLst/>
          </a:prstGeom>
          <a:noFill/>
          <a:effectLst>
            <a:outerShdw blurRad="50800" dist="38100" dir="2700000" algn="tl" rotWithShape="0">
              <a:prstClr val="black">
                <a:alpha val="40000"/>
              </a:prstClr>
            </a:outerShdw>
          </a:effectLst>
        </p:spPr>
        <p:txBody>
          <a:bodyPr wrap="none" rtlCol="0">
            <a:spAutoFit/>
          </a:bodyPr>
          <a:lstStyle/>
          <a:p>
            <a:r>
              <a:rPr lang="zh-CN" altLang="en-US" sz="1600" b="1" dirty="0" smtClean="0">
                <a:solidFill>
                  <a:schemeClr val="accent1">
                    <a:lumMod val="75000"/>
                  </a:schemeClr>
                </a:solidFill>
                <a:latin typeface="微软雅黑" panose="020B0503020204020204" pitchFamily="34" charset="-122"/>
                <a:ea typeface="微软雅黑" panose="020B0503020204020204" pitchFamily="34" charset="-122"/>
              </a:rPr>
              <a:t>卡车之家</a:t>
            </a:r>
            <a:r>
              <a:rPr lang="en-US" altLang="zh-CN" sz="1600" b="1" dirty="0" smtClean="0">
                <a:solidFill>
                  <a:schemeClr val="accent1">
                    <a:lumMod val="75000"/>
                  </a:schemeClr>
                </a:solidFill>
                <a:latin typeface="微软雅黑" panose="020B0503020204020204" pitchFamily="34" charset="-122"/>
                <a:ea typeface="微软雅黑" panose="020B0503020204020204" pitchFamily="34" charset="-122"/>
              </a:rPr>
              <a:t>-</a:t>
            </a:r>
            <a:r>
              <a:rPr lang="zh-CN" altLang="en-US" sz="1600" b="1" dirty="0" smtClean="0">
                <a:solidFill>
                  <a:schemeClr val="accent1">
                    <a:lumMod val="75000"/>
                  </a:schemeClr>
                </a:solidFill>
                <a:latin typeface="微软雅黑" panose="020B0503020204020204" pitchFamily="34" charset="-122"/>
                <a:ea typeface="微软雅黑" panose="020B0503020204020204" pitchFamily="34" charset="-122"/>
              </a:rPr>
              <a:t>技术中心</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A87F94E0-3604-4072-8E32-C81C6BD3042C}" type="slidenum">
              <a:rPr lang="zh-CN" altLang="en-US" smtClean="0"/>
              <a:t>‹#›</a:t>
            </a:fld>
            <a:endParaRPr lang="zh-CN" altLang="en-US"/>
          </a:p>
        </p:txBody>
      </p:sp>
      <p:pic>
        <p:nvPicPr>
          <p:cNvPr id="15" name="Picture 10" descr="C:\Users\vivianting\Desktop\未标题8.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sharpenSoften amount="-65000"/>
                    </a14:imgEffect>
                  </a14:imgLayer>
                </a14:imgProps>
              </a:ext>
              <a:ext uri="{28A0092B-C50C-407E-A947-70E740481C1C}">
                <a14:useLocalDpi xmlns:a14="http://schemas.microsoft.com/office/drawing/2010/main" val="0"/>
              </a:ext>
            </a:extLst>
          </a:blip>
          <a:srcRect l="4971" t="1717" r="74190" b="70428"/>
          <a:stretch>
            <a:fillRect/>
          </a:stretch>
        </p:blipFill>
        <p:spPr bwMode="auto">
          <a:xfrm>
            <a:off x="11326048" y="5861426"/>
            <a:ext cx="854868" cy="989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矩形 18"/>
          <p:cNvSpPr/>
          <p:nvPr userDrawn="1"/>
        </p:nvSpPr>
        <p:spPr>
          <a:xfrm>
            <a:off x="219433" y="203724"/>
            <a:ext cx="142872" cy="14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文本框 7"/>
          <p:cNvSpPr txBox="1"/>
          <p:nvPr userDrawn="1"/>
        </p:nvSpPr>
        <p:spPr>
          <a:xfrm>
            <a:off x="10263267" y="106447"/>
            <a:ext cx="1928733" cy="338554"/>
          </a:xfrm>
          <a:prstGeom prst="rect">
            <a:avLst/>
          </a:prstGeom>
          <a:noFill/>
          <a:effectLst>
            <a:outerShdw blurRad="50800" dist="38100" dir="2700000" algn="tl" rotWithShape="0">
              <a:prstClr val="black">
                <a:alpha val="40000"/>
              </a:prstClr>
            </a:outerShdw>
          </a:effectLst>
        </p:spPr>
        <p:txBody>
          <a:bodyPr wrap="none" rtlCol="0">
            <a:spAutoFit/>
          </a:bodyPr>
          <a:lstStyle/>
          <a:p>
            <a:r>
              <a:rPr lang="zh-CN" altLang="en-US" sz="1600" b="1" dirty="0" smtClean="0">
                <a:solidFill>
                  <a:schemeClr val="accent1">
                    <a:lumMod val="75000"/>
                  </a:schemeClr>
                </a:solidFill>
                <a:latin typeface="微软雅黑" panose="020B0503020204020204" pitchFamily="34" charset="-122"/>
                <a:ea typeface="微软雅黑" panose="020B0503020204020204" pitchFamily="34" charset="-122"/>
              </a:rPr>
              <a:t>卡车之家</a:t>
            </a:r>
            <a:r>
              <a:rPr lang="en-US" altLang="zh-CN" sz="1600" b="1" dirty="0" smtClean="0">
                <a:solidFill>
                  <a:schemeClr val="accent1">
                    <a:lumMod val="75000"/>
                  </a:schemeClr>
                </a:solidFill>
                <a:latin typeface="微软雅黑" panose="020B0503020204020204" pitchFamily="34" charset="-122"/>
                <a:ea typeface="微软雅黑" panose="020B0503020204020204" pitchFamily="34" charset="-122"/>
              </a:rPr>
              <a:t>-</a:t>
            </a:r>
            <a:r>
              <a:rPr lang="zh-CN" altLang="en-US" sz="1600" b="1" dirty="0" smtClean="0">
                <a:solidFill>
                  <a:schemeClr val="accent1">
                    <a:lumMod val="75000"/>
                  </a:schemeClr>
                </a:solidFill>
                <a:latin typeface="微软雅黑" panose="020B0503020204020204" pitchFamily="34" charset="-122"/>
                <a:ea typeface="微软雅黑" panose="020B0503020204020204" pitchFamily="34" charset="-122"/>
              </a:rPr>
              <a:t>技术中心</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A87F94E0-3604-4072-8E32-C81C6BD3042C}" type="slidenum">
              <a:rPr lang="zh-CN" altLang="en-US" smtClean="0"/>
              <a:pPr/>
              <a:t>‹#›</a:t>
            </a:fld>
            <a:endParaRPr lang="zh-CN" altLang="en-US"/>
          </a:p>
        </p:txBody>
      </p:sp>
      <p:sp>
        <p:nvSpPr>
          <p:cNvPr id="4" name="矩形 3"/>
          <p:cNvSpPr/>
          <p:nvPr userDrawn="1"/>
        </p:nvSpPr>
        <p:spPr>
          <a:xfrm>
            <a:off x="219433" y="203724"/>
            <a:ext cx="142872" cy="14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框 4"/>
          <p:cNvSpPr txBox="1"/>
          <p:nvPr userDrawn="1"/>
        </p:nvSpPr>
        <p:spPr>
          <a:xfrm>
            <a:off x="10263267" y="106447"/>
            <a:ext cx="1928733" cy="338554"/>
          </a:xfrm>
          <a:prstGeom prst="rect">
            <a:avLst/>
          </a:prstGeom>
          <a:noFill/>
          <a:effectLst>
            <a:outerShdw blurRad="50800" dist="38100" dir="2700000" algn="tl" rotWithShape="0">
              <a:prstClr val="black">
                <a:alpha val="40000"/>
              </a:prstClr>
            </a:outerShdw>
          </a:effectLst>
        </p:spPr>
        <p:txBody>
          <a:bodyPr wrap="none" rtlCol="0">
            <a:spAutoFit/>
          </a:bodyPr>
          <a:lstStyle/>
          <a:p>
            <a:r>
              <a:rPr lang="zh-CN" altLang="en-US" sz="1600" b="1" dirty="0" smtClean="0">
                <a:solidFill>
                  <a:schemeClr val="accent1">
                    <a:lumMod val="75000"/>
                  </a:schemeClr>
                </a:solidFill>
                <a:latin typeface="微软雅黑" panose="020B0503020204020204" pitchFamily="34" charset="-122"/>
                <a:ea typeface="微软雅黑" panose="020B0503020204020204" pitchFamily="34" charset="-122"/>
              </a:rPr>
              <a:t>卡车之家</a:t>
            </a:r>
            <a:r>
              <a:rPr lang="en-US" altLang="zh-CN" sz="1600" b="1" dirty="0" smtClean="0">
                <a:solidFill>
                  <a:schemeClr val="accent1">
                    <a:lumMod val="75000"/>
                  </a:schemeClr>
                </a:solidFill>
                <a:latin typeface="微软雅黑" panose="020B0503020204020204" pitchFamily="34" charset="-122"/>
                <a:ea typeface="微软雅黑" panose="020B0503020204020204" pitchFamily="34" charset="-122"/>
              </a:rPr>
              <a:t>-</a:t>
            </a:r>
            <a:r>
              <a:rPr lang="zh-CN" altLang="en-US" sz="1600" b="1" dirty="0" smtClean="0">
                <a:solidFill>
                  <a:schemeClr val="accent1">
                    <a:lumMod val="75000"/>
                  </a:schemeClr>
                </a:solidFill>
                <a:latin typeface="微软雅黑" panose="020B0503020204020204" pitchFamily="34" charset="-122"/>
                <a:ea typeface="微软雅黑" panose="020B0503020204020204" pitchFamily="34" charset="-122"/>
              </a:rPr>
              <a:t>技术中心</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grpSp>
        <p:nvGrpSpPr>
          <p:cNvPr id="6" name="组合 5"/>
          <p:cNvGrpSpPr/>
          <p:nvPr userDrawn="1"/>
        </p:nvGrpSpPr>
        <p:grpSpPr>
          <a:xfrm>
            <a:off x="2147946" y="2111890"/>
            <a:ext cx="316379" cy="318137"/>
            <a:chOff x="2157413" y="3054350"/>
            <a:chExt cx="571500" cy="574675"/>
          </a:xfrm>
          <a:solidFill>
            <a:schemeClr val="accent1"/>
          </a:solidFill>
        </p:grpSpPr>
        <p:sp>
          <p:nvSpPr>
            <p:cNvPr id="7" name="Freeform 144"/>
            <p:cNvSpPr>
              <a:spLocks noEditPoints="1"/>
            </p:cNvSpPr>
            <p:nvPr/>
          </p:nvSpPr>
          <p:spPr bwMode="auto">
            <a:xfrm>
              <a:off x="2157413" y="3054350"/>
              <a:ext cx="571500" cy="574675"/>
            </a:xfrm>
            <a:custGeom>
              <a:avLst/>
              <a:gdLst>
                <a:gd name="T0" fmla="*/ 180 w 360"/>
                <a:gd name="T1" fmla="*/ 0 h 362"/>
                <a:gd name="T2" fmla="*/ 232 w 360"/>
                <a:gd name="T3" fmla="*/ 8 h 362"/>
                <a:gd name="T4" fmla="*/ 280 w 360"/>
                <a:gd name="T5" fmla="*/ 31 h 362"/>
                <a:gd name="T6" fmla="*/ 319 w 360"/>
                <a:gd name="T7" fmla="*/ 67 h 362"/>
                <a:gd name="T8" fmla="*/ 346 w 360"/>
                <a:gd name="T9" fmla="*/ 111 h 362"/>
                <a:gd name="T10" fmla="*/ 358 w 360"/>
                <a:gd name="T11" fmla="*/ 163 h 362"/>
                <a:gd name="T12" fmla="*/ 358 w 360"/>
                <a:gd name="T13" fmla="*/ 199 h 362"/>
                <a:gd name="T14" fmla="*/ 346 w 360"/>
                <a:gd name="T15" fmla="*/ 251 h 362"/>
                <a:gd name="T16" fmla="*/ 319 w 360"/>
                <a:gd name="T17" fmla="*/ 295 h 362"/>
                <a:gd name="T18" fmla="*/ 280 w 360"/>
                <a:gd name="T19" fmla="*/ 331 h 362"/>
                <a:gd name="T20" fmla="*/ 232 w 360"/>
                <a:gd name="T21" fmla="*/ 354 h 362"/>
                <a:gd name="T22" fmla="*/ 180 w 360"/>
                <a:gd name="T23" fmla="*/ 362 h 362"/>
                <a:gd name="T24" fmla="*/ 180 w 360"/>
                <a:gd name="T25" fmla="*/ 314 h 362"/>
                <a:gd name="T26" fmla="*/ 193 w 360"/>
                <a:gd name="T27" fmla="*/ 318 h 362"/>
                <a:gd name="T28" fmla="*/ 201 w 360"/>
                <a:gd name="T29" fmla="*/ 329 h 362"/>
                <a:gd name="T30" fmla="*/ 237 w 360"/>
                <a:gd name="T31" fmla="*/ 320 h 362"/>
                <a:gd name="T32" fmla="*/ 268 w 360"/>
                <a:gd name="T33" fmla="*/ 302 h 362"/>
                <a:gd name="T34" fmla="*/ 293 w 360"/>
                <a:gd name="T35" fmla="*/ 278 h 362"/>
                <a:gd name="T36" fmla="*/ 312 w 360"/>
                <a:gd name="T37" fmla="*/ 248 h 362"/>
                <a:gd name="T38" fmla="*/ 325 w 360"/>
                <a:gd name="T39" fmla="*/ 215 h 362"/>
                <a:gd name="T40" fmla="*/ 322 w 360"/>
                <a:gd name="T41" fmla="*/ 199 h 362"/>
                <a:gd name="T42" fmla="*/ 312 w 360"/>
                <a:gd name="T43" fmla="*/ 180 h 362"/>
                <a:gd name="T44" fmla="*/ 316 w 360"/>
                <a:gd name="T45" fmla="*/ 167 h 362"/>
                <a:gd name="T46" fmla="*/ 327 w 360"/>
                <a:gd name="T47" fmla="*/ 159 h 362"/>
                <a:gd name="T48" fmla="*/ 318 w 360"/>
                <a:gd name="T49" fmla="*/ 123 h 362"/>
                <a:gd name="T50" fmla="*/ 300 w 360"/>
                <a:gd name="T51" fmla="*/ 94 h 362"/>
                <a:gd name="T52" fmla="*/ 277 w 360"/>
                <a:gd name="T53" fmla="*/ 67 h 362"/>
                <a:gd name="T54" fmla="*/ 247 w 360"/>
                <a:gd name="T55" fmla="*/ 48 h 362"/>
                <a:gd name="T56" fmla="*/ 214 w 360"/>
                <a:gd name="T57" fmla="*/ 35 h 362"/>
                <a:gd name="T58" fmla="*/ 199 w 360"/>
                <a:gd name="T59" fmla="*/ 39 h 362"/>
                <a:gd name="T60" fmla="*/ 180 w 360"/>
                <a:gd name="T61" fmla="*/ 48 h 362"/>
                <a:gd name="T62" fmla="*/ 180 w 360"/>
                <a:gd name="T63" fmla="*/ 0 h 362"/>
                <a:gd name="T64" fmla="*/ 180 w 360"/>
                <a:gd name="T65" fmla="*/ 48 h 362"/>
                <a:gd name="T66" fmla="*/ 161 w 360"/>
                <a:gd name="T67" fmla="*/ 39 h 362"/>
                <a:gd name="T68" fmla="*/ 146 w 360"/>
                <a:gd name="T69" fmla="*/ 35 h 362"/>
                <a:gd name="T70" fmla="*/ 112 w 360"/>
                <a:gd name="T71" fmla="*/ 48 h 362"/>
                <a:gd name="T72" fmla="*/ 82 w 360"/>
                <a:gd name="T73" fmla="*/ 67 h 362"/>
                <a:gd name="T74" fmla="*/ 59 w 360"/>
                <a:gd name="T75" fmla="*/ 94 h 362"/>
                <a:gd name="T76" fmla="*/ 42 w 360"/>
                <a:gd name="T77" fmla="*/ 123 h 362"/>
                <a:gd name="T78" fmla="*/ 32 w 360"/>
                <a:gd name="T79" fmla="*/ 159 h 362"/>
                <a:gd name="T80" fmla="*/ 43 w 360"/>
                <a:gd name="T81" fmla="*/ 167 h 362"/>
                <a:gd name="T82" fmla="*/ 47 w 360"/>
                <a:gd name="T83" fmla="*/ 180 h 362"/>
                <a:gd name="T84" fmla="*/ 37 w 360"/>
                <a:gd name="T85" fmla="*/ 199 h 362"/>
                <a:gd name="T86" fmla="*/ 33 w 360"/>
                <a:gd name="T87" fmla="*/ 215 h 362"/>
                <a:gd name="T88" fmla="*/ 46 w 360"/>
                <a:gd name="T89" fmla="*/ 248 h 362"/>
                <a:gd name="T90" fmla="*/ 66 w 360"/>
                <a:gd name="T91" fmla="*/ 278 h 362"/>
                <a:gd name="T92" fmla="*/ 92 w 360"/>
                <a:gd name="T93" fmla="*/ 302 h 362"/>
                <a:gd name="T94" fmla="*/ 123 w 360"/>
                <a:gd name="T95" fmla="*/ 320 h 362"/>
                <a:gd name="T96" fmla="*/ 158 w 360"/>
                <a:gd name="T97" fmla="*/ 329 h 362"/>
                <a:gd name="T98" fmla="*/ 161 w 360"/>
                <a:gd name="T99" fmla="*/ 322 h 362"/>
                <a:gd name="T100" fmla="*/ 180 w 360"/>
                <a:gd name="T101" fmla="*/ 314 h 362"/>
                <a:gd name="T102" fmla="*/ 180 w 360"/>
                <a:gd name="T103" fmla="*/ 362 h 362"/>
                <a:gd name="T104" fmla="*/ 126 w 360"/>
                <a:gd name="T105" fmla="*/ 354 h 362"/>
                <a:gd name="T106" fmla="*/ 78 w 360"/>
                <a:gd name="T107" fmla="*/ 331 h 362"/>
                <a:gd name="T108" fmla="*/ 40 w 360"/>
                <a:gd name="T109" fmla="*/ 295 h 362"/>
                <a:gd name="T110" fmla="*/ 13 w 360"/>
                <a:gd name="T111" fmla="*/ 251 h 362"/>
                <a:gd name="T112" fmla="*/ 0 w 360"/>
                <a:gd name="T113" fmla="*/ 199 h 362"/>
                <a:gd name="T114" fmla="*/ 0 w 360"/>
                <a:gd name="T115" fmla="*/ 163 h 362"/>
                <a:gd name="T116" fmla="*/ 13 w 360"/>
                <a:gd name="T117" fmla="*/ 111 h 362"/>
                <a:gd name="T118" fmla="*/ 40 w 360"/>
                <a:gd name="T119" fmla="*/ 67 h 362"/>
                <a:gd name="T120" fmla="*/ 78 w 360"/>
                <a:gd name="T121" fmla="*/ 31 h 362"/>
                <a:gd name="T122" fmla="*/ 126 w 360"/>
                <a:gd name="T123" fmla="*/ 8 h 362"/>
                <a:gd name="T124" fmla="*/ 180 w 360"/>
                <a:gd name="T125" fmla="*/ 0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60" h="362">
                  <a:moveTo>
                    <a:pt x="180" y="0"/>
                  </a:moveTo>
                  <a:lnTo>
                    <a:pt x="180" y="0"/>
                  </a:lnTo>
                  <a:lnTo>
                    <a:pt x="180" y="0"/>
                  </a:lnTo>
                  <a:lnTo>
                    <a:pt x="197" y="2"/>
                  </a:lnTo>
                  <a:lnTo>
                    <a:pt x="216" y="4"/>
                  </a:lnTo>
                  <a:lnTo>
                    <a:pt x="232" y="8"/>
                  </a:lnTo>
                  <a:lnTo>
                    <a:pt x="250" y="15"/>
                  </a:lnTo>
                  <a:lnTo>
                    <a:pt x="265" y="22"/>
                  </a:lnTo>
                  <a:lnTo>
                    <a:pt x="280" y="31"/>
                  </a:lnTo>
                  <a:lnTo>
                    <a:pt x="295" y="42"/>
                  </a:lnTo>
                  <a:lnTo>
                    <a:pt x="307" y="53"/>
                  </a:lnTo>
                  <a:lnTo>
                    <a:pt x="319" y="67"/>
                  </a:lnTo>
                  <a:lnTo>
                    <a:pt x="329" y="80"/>
                  </a:lnTo>
                  <a:lnTo>
                    <a:pt x="338" y="95"/>
                  </a:lnTo>
                  <a:lnTo>
                    <a:pt x="346" y="111"/>
                  </a:lnTo>
                  <a:lnTo>
                    <a:pt x="352" y="127"/>
                  </a:lnTo>
                  <a:lnTo>
                    <a:pt x="356" y="145"/>
                  </a:lnTo>
                  <a:lnTo>
                    <a:pt x="358" y="163"/>
                  </a:lnTo>
                  <a:lnTo>
                    <a:pt x="360" y="180"/>
                  </a:lnTo>
                  <a:lnTo>
                    <a:pt x="360" y="180"/>
                  </a:lnTo>
                  <a:lnTo>
                    <a:pt x="358" y="199"/>
                  </a:lnTo>
                  <a:lnTo>
                    <a:pt x="356" y="217"/>
                  </a:lnTo>
                  <a:lnTo>
                    <a:pt x="352" y="234"/>
                  </a:lnTo>
                  <a:lnTo>
                    <a:pt x="346" y="251"/>
                  </a:lnTo>
                  <a:lnTo>
                    <a:pt x="338" y="267"/>
                  </a:lnTo>
                  <a:lnTo>
                    <a:pt x="329" y="282"/>
                  </a:lnTo>
                  <a:lnTo>
                    <a:pt x="319" y="295"/>
                  </a:lnTo>
                  <a:lnTo>
                    <a:pt x="307" y="309"/>
                  </a:lnTo>
                  <a:lnTo>
                    <a:pt x="295" y="320"/>
                  </a:lnTo>
                  <a:lnTo>
                    <a:pt x="280" y="331"/>
                  </a:lnTo>
                  <a:lnTo>
                    <a:pt x="265" y="340"/>
                  </a:lnTo>
                  <a:lnTo>
                    <a:pt x="250" y="347"/>
                  </a:lnTo>
                  <a:lnTo>
                    <a:pt x="232" y="354"/>
                  </a:lnTo>
                  <a:lnTo>
                    <a:pt x="216" y="358"/>
                  </a:lnTo>
                  <a:lnTo>
                    <a:pt x="197" y="360"/>
                  </a:lnTo>
                  <a:lnTo>
                    <a:pt x="180" y="362"/>
                  </a:lnTo>
                  <a:lnTo>
                    <a:pt x="180" y="362"/>
                  </a:lnTo>
                  <a:lnTo>
                    <a:pt x="180" y="314"/>
                  </a:lnTo>
                  <a:lnTo>
                    <a:pt x="180" y="314"/>
                  </a:lnTo>
                  <a:lnTo>
                    <a:pt x="180" y="314"/>
                  </a:lnTo>
                  <a:lnTo>
                    <a:pt x="186" y="314"/>
                  </a:lnTo>
                  <a:lnTo>
                    <a:pt x="193" y="318"/>
                  </a:lnTo>
                  <a:lnTo>
                    <a:pt x="199" y="322"/>
                  </a:lnTo>
                  <a:lnTo>
                    <a:pt x="201" y="329"/>
                  </a:lnTo>
                  <a:lnTo>
                    <a:pt x="201" y="329"/>
                  </a:lnTo>
                  <a:lnTo>
                    <a:pt x="214" y="327"/>
                  </a:lnTo>
                  <a:lnTo>
                    <a:pt x="226" y="324"/>
                  </a:lnTo>
                  <a:lnTo>
                    <a:pt x="237" y="320"/>
                  </a:lnTo>
                  <a:lnTo>
                    <a:pt x="247" y="314"/>
                  </a:lnTo>
                  <a:lnTo>
                    <a:pt x="258" y="309"/>
                  </a:lnTo>
                  <a:lnTo>
                    <a:pt x="268" y="302"/>
                  </a:lnTo>
                  <a:lnTo>
                    <a:pt x="277" y="294"/>
                  </a:lnTo>
                  <a:lnTo>
                    <a:pt x="285" y="286"/>
                  </a:lnTo>
                  <a:lnTo>
                    <a:pt x="293" y="278"/>
                  </a:lnTo>
                  <a:lnTo>
                    <a:pt x="300" y="268"/>
                  </a:lnTo>
                  <a:lnTo>
                    <a:pt x="307" y="259"/>
                  </a:lnTo>
                  <a:lnTo>
                    <a:pt x="312" y="248"/>
                  </a:lnTo>
                  <a:lnTo>
                    <a:pt x="318" y="237"/>
                  </a:lnTo>
                  <a:lnTo>
                    <a:pt x="322" y="226"/>
                  </a:lnTo>
                  <a:lnTo>
                    <a:pt x="325" y="215"/>
                  </a:lnTo>
                  <a:lnTo>
                    <a:pt x="327" y="203"/>
                  </a:lnTo>
                  <a:lnTo>
                    <a:pt x="327" y="203"/>
                  </a:lnTo>
                  <a:lnTo>
                    <a:pt x="322" y="199"/>
                  </a:lnTo>
                  <a:lnTo>
                    <a:pt x="316" y="194"/>
                  </a:lnTo>
                  <a:lnTo>
                    <a:pt x="314" y="188"/>
                  </a:lnTo>
                  <a:lnTo>
                    <a:pt x="312" y="180"/>
                  </a:lnTo>
                  <a:lnTo>
                    <a:pt x="312" y="180"/>
                  </a:lnTo>
                  <a:lnTo>
                    <a:pt x="314" y="174"/>
                  </a:lnTo>
                  <a:lnTo>
                    <a:pt x="316" y="167"/>
                  </a:lnTo>
                  <a:lnTo>
                    <a:pt x="322" y="163"/>
                  </a:lnTo>
                  <a:lnTo>
                    <a:pt x="327" y="159"/>
                  </a:lnTo>
                  <a:lnTo>
                    <a:pt x="327" y="159"/>
                  </a:lnTo>
                  <a:lnTo>
                    <a:pt x="325" y="146"/>
                  </a:lnTo>
                  <a:lnTo>
                    <a:pt x="322" y="136"/>
                  </a:lnTo>
                  <a:lnTo>
                    <a:pt x="318" y="123"/>
                  </a:lnTo>
                  <a:lnTo>
                    <a:pt x="312" y="113"/>
                  </a:lnTo>
                  <a:lnTo>
                    <a:pt x="307" y="103"/>
                  </a:lnTo>
                  <a:lnTo>
                    <a:pt x="300" y="94"/>
                  </a:lnTo>
                  <a:lnTo>
                    <a:pt x="293" y="84"/>
                  </a:lnTo>
                  <a:lnTo>
                    <a:pt x="285" y="75"/>
                  </a:lnTo>
                  <a:lnTo>
                    <a:pt x="277" y="67"/>
                  </a:lnTo>
                  <a:lnTo>
                    <a:pt x="268" y="60"/>
                  </a:lnTo>
                  <a:lnTo>
                    <a:pt x="258" y="53"/>
                  </a:lnTo>
                  <a:lnTo>
                    <a:pt x="247" y="48"/>
                  </a:lnTo>
                  <a:lnTo>
                    <a:pt x="237" y="42"/>
                  </a:lnTo>
                  <a:lnTo>
                    <a:pt x="226" y="38"/>
                  </a:lnTo>
                  <a:lnTo>
                    <a:pt x="214" y="35"/>
                  </a:lnTo>
                  <a:lnTo>
                    <a:pt x="201" y="33"/>
                  </a:lnTo>
                  <a:lnTo>
                    <a:pt x="201" y="33"/>
                  </a:lnTo>
                  <a:lnTo>
                    <a:pt x="199" y="39"/>
                  </a:lnTo>
                  <a:lnTo>
                    <a:pt x="193" y="44"/>
                  </a:lnTo>
                  <a:lnTo>
                    <a:pt x="186" y="46"/>
                  </a:lnTo>
                  <a:lnTo>
                    <a:pt x="180" y="48"/>
                  </a:lnTo>
                  <a:lnTo>
                    <a:pt x="180" y="48"/>
                  </a:lnTo>
                  <a:lnTo>
                    <a:pt x="180" y="0"/>
                  </a:lnTo>
                  <a:close/>
                  <a:moveTo>
                    <a:pt x="180" y="0"/>
                  </a:moveTo>
                  <a:lnTo>
                    <a:pt x="180" y="0"/>
                  </a:lnTo>
                  <a:lnTo>
                    <a:pt x="180" y="48"/>
                  </a:lnTo>
                  <a:lnTo>
                    <a:pt x="180" y="48"/>
                  </a:lnTo>
                  <a:lnTo>
                    <a:pt x="173" y="46"/>
                  </a:lnTo>
                  <a:lnTo>
                    <a:pt x="166" y="44"/>
                  </a:lnTo>
                  <a:lnTo>
                    <a:pt x="161" y="39"/>
                  </a:lnTo>
                  <a:lnTo>
                    <a:pt x="158" y="33"/>
                  </a:lnTo>
                  <a:lnTo>
                    <a:pt x="158" y="33"/>
                  </a:lnTo>
                  <a:lnTo>
                    <a:pt x="146" y="35"/>
                  </a:lnTo>
                  <a:lnTo>
                    <a:pt x="134" y="38"/>
                  </a:lnTo>
                  <a:lnTo>
                    <a:pt x="123" y="42"/>
                  </a:lnTo>
                  <a:lnTo>
                    <a:pt x="112" y="48"/>
                  </a:lnTo>
                  <a:lnTo>
                    <a:pt x="101" y="53"/>
                  </a:lnTo>
                  <a:lnTo>
                    <a:pt x="92" y="60"/>
                  </a:lnTo>
                  <a:lnTo>
                    <a:pt x="82" y="67"/>
                  </a:lnTo>
                  <a:lnTo>
                    <a:pt x="74" y="75"/>
                  </a:lnTo>
                  <a:lnTo>
                    <a:pt x="66" y="84"/>
                  </a:lnTo>
                  <a:lnTo>
                    <a:pt x="59" y="94"/>
                  </a:lnTo>
                  <a:lnTo>
                    <a:pt x="52" y="103"/>
                  </a:lnTo>
                  <a:lnTo>
                    <a:pt x="46" y="113"/>
                  </a:lnTo>
                  <a:lnTo>
                    <a:pt x="42" y="123"/>
                  </a:lnTo>
                  <a:lnTo>
                    <a:pt x="37" y="136"/>
                  </a:lnTo>
                  <a:lnTo>
                    <a:pt x="33" y="146"/>
                  </a:lnTo>
                  <a:lnTo>
                    <a:pt x="32" y="159"/>
                  </a:lnTo>
                  <a:lnTo>
                    <a:pt x="32" y="159"/>
                  </a:lnTo>
                  <a:lnTo>
                    <a:pt x="37" y="163"/>
                  </a:lnTo>
                  <a:lnTo>
                    <a:pt x="43" y="167"/>
                  </a:lnTo>
                  <a:lnTo>
                    <a:pt x="46" y="174"/>
                  </a:lnTo>
                  <a:lnTo>
                    <a:pt x="47" y="180"/>
                  </a:lnTo>
                  <a:lnTo>
                    <a:pt x="47" y="180"/>
                  </a:lnTo>
                  <a:lnTo>
                    <a:pt x="46" y="188"/>
                  </a:lnTo>
                  <a:lnTo>
                    <a:pt x="43" y="194"/>
                  </a:lnTo>
                  <a:lnTo>
                    <a:pt x="37" y="199"/>
                  </a:lnTo>
                  <a:lnTo>
                    <a:pt x="32" y="203"/>
                  </a:lnTo>
                  <a:lnTo>
                    <a:pt x="32" y="203"/>
                  </a:lnTo>
                  <a:lnTo>
                    <a:pt x="33" y="215"/>
                  </a:lnTo>
                  <a:lnTo>
                    <a:pt x="37" y="226"/>
                  </a:lnTo>
                  <a:lnTo>
                    <a:pt x="42" y="237"/>
                  </a:lnTo>
                  <a:lnTo>
                    <a:pt x="46" y="248"/>
                  </a:lnTo>
                  <a:lnTo>
                    <a:pt x="52" y="259"/>
                  </a:lnTo>
                  <a:lnTo>
                    <a:pt x="59" y="268"/>
                  </a:lnTo>
                  <a:lnTo>
                    <a:pt x="66" y="278"/>
                  </a:lnTo>
                  <a:lnTo>
                    <a:pt x="74" y="286"/>
                  </a:lnTo>
                  <a:lnTo>
                    <a:pt x="82" y="294"/>
                  </a:lnTo>
                  <a:lnTo>
                    <a:pt x="92" y="302"/>
                  </a:lnTo>
                  <a:lnTo>
                    <a:pt x="101" y="309"/>
                  </a:lnTo>
                  <a:lnTo>
                    <a:pt x="112" y="314"/>
                  </a:lnTo>
                  <a:lnTo>
                    <a:pt x="123" y="320"/>
                  </a:lnTo>
                  <a:lnTo>
                    <a:pt x="134" y="324"/>
                  </a:lnTo>
                  <a:lnTo>
                    <a:pt x="146" y="327"/>
                  </a:lnTo>
                  <a:lnTo>
                    <a:pt x="158" y="329"/>
                  </a:lnTo>
                  <a:lnTo>
                    <a:pt x="158" y="329"/>
                  </a:lnTo>
                  <a:lnTo>
                    <a:pt x="158" y="329"/>
                  </a:lnTo>
                  <a:lnTo>
                    <a:pt x="161" y="322"/>
                  </a:lnTo>
                  <a:lnTo>
                    <a:pt x="166" y="318"/>
                  </a:lnTo>
                  <a:lnTo>
                    <a:pt x="173" y="314"/>
                  </a:lnTo>
                  <a:lnTo>
                    <a:pt x="180" y="314"/>
                  </a:lnTo>
                  <a:lnTo>
                    <a:pt x="180" y="362"/>
                  </a:lnTo>
                  <a:lnTo>
                    <a:pt x="180" y="362"/>
                  </a:lnTo>
                  <a:lnTo>
                    <a:pt x="180" y="362"/>
                  </a:lnTo>
                  <a:lnTo>
                    <a:pt x="161" y="360"/>
                  </a:lnTo>
                  <a:lnTo>
                    <a:pt x="143" y="358"/>
                  </a:lnTo>
                  <a:lnTo>
                    <a:pt x="126" y="354"/>
                  </a:lnTo>
                  <a:lnTo>
                    <a:pt x="109" y="347"/>
                  </a:lnTo>
                  <a:lnTo>
                    <a:pt x="93" y="340"/>
                  </a:lnTo>
                  <a:lnTo>
                    <a:pt x="78" y="331"/>
                  </a:lnTo>
                  <a:lnTo>
                    <a:pt x="65" y="320"/>
                  </a:lnTo>
                  <a:lnTo>
                    <a:pt x="52" y="309"/>
                  </a:lnTo>
                  <a:lnTo>
                    <a:pt x="40" y="295"/>
                  </a:lnTo>
                  <a:lnTo>
                    <a:pt x="29" y="282"/>
                  </a:lnTo>
                  <a:lnTo>
                    <a:pt x="21" y="267"/>
                  </a:lnTo>
                  <a:lnTo>
                    <a:pt x="13" y="251"/>
                  </a:lnTo>
                  <a:lnTo>
                    <a:pt x="8" y="234"/>
                  </a:lnTo>
                  <a:lnTo>
                    <a:pt x="2" y="217"/>
                  </a:lnTo>
                  <a:lnTo>
                    <a:pt x="0" y="199"/>
                  </a:lnTo>
                  <a:lnTo>
                    <a:pt x="0" y="180"/>
                  </a:lnTo>
                  <a:lnTo>
                    <a:pt x="0" y="180"/>
                  </a:lnTo>
                  <a:lnTo>
                    <a:pt x="0" y="163"/>
                  </a:lnTo>
                  <a:lnTo>
                    <a:pt x="2" y="145"/>
                  </a:lnTo>
                  <a:lnTo>
                    <a:pt x="8" y="127"/>
                  </a:lnTo>
                  <a:lnTo>
                    <a:pt x="13" y="111"/>
                  </a:lnTo>
                  <a:lnTo>
                    <a:pt x="21" y="95"/>
                  </a:lnTo>
                  <a:lnTo>
                    <a:pt x="29" y="80"/>
                  </a:lnTo>
                  <a:lnTo>
                    <a:pt x="40" y="67"/>
                  </a:lnTo>
                  <a:lnTo>
                    <a:pt x="52" y="53"/>
                  </a:lnTo>
                  <a:lnTo>
                    <a:pt x="65" y="42"/>
                  </a:lnTo>
                  <a:lnTo>
                    <a:pt x="78" y="31"/>
                  </a:lnTo>
                  <a:lnTo>
                    <a:pt x="93" y="22"/>
                  </a:lnTo>
                  <a:lnTo>
                    <a:pt x="109" y="15"/>
                  </a:lnTo>
                  <a:lnTo>
                    <a:pt x="126" y="8"/>
                  </a:lnTo>
                  <a:lnTo>
                    <a:pt x="143" y="4"/>
                  </a:lnTo>
                  <a:lnTo>
                    <a:pt x="161" y="2"/>
                  </a:lnTo>
                  <a:lnTo>
                    <a:pt x="180" y="0"/>
                  </a:lnTo>
                  <a:lnTo>
                    <a:pt x="180" y="0"/>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 name="Freeform 145"/>
            <p:cNvSpPr/>
            <p:nvPr/>
          </p:nvSpPr>
          <p:spPr bwMode="auto">
            <a:xfrm>
              <a:off x="2336801" y="3235325"/>
              <a:ext cx="285750" cy="150813"/>
            </a:xfrm>
            <a:custGeom>
              <a:avLst/>
              <a:gdLst>
                <a:gd name="T0" fmla="*/ 13 w 180"/>
                <a:gd name="T1" fmla="*/ 0 h 95"/>
                <a:gd name="T2" fmla="*/ 54 w 180"/>
                <a:gd name="T3" fmla="*/ 42 h 95"/>
                <a:gd name="T4" fmla="*/ 54 w 180"/>
                <a:gd name="T5" fmla="*/ 42 h 95"/>
                <a:gd name="T6" fmla="*/ 60 w 180"/>
                <a:gd name="T7" fmla="*/ 39 h 95"/>
                <a:gd name="T8" fmla="*/ 67 w 180"/>
                <a:gd name="T9" fmla="*/ 39 h 95"/>
                <a:gd name="T10" fmla="*/ 67 w 180"/>
                <a:gd name="T11" fmla="*/ 39 h 95"/>
                <a:gd name="T12" fmla="*/ 75 w 180"/>
                <a:gd name="T13" fmla="*/ 41 h 95"/>
                <a:gd name="T14" fmla="*/ 83 w 180"/>
                <a:gd name="T15" fmla="*/ 45 h 95"/>
                <a:gd name="T16" fmla="*/ 88 w 180"/>
                <a:gd name="T17" fmla="*/ 50 h 95"/>
                <a:gd name="T18" fmla="*/ 92 w 180"/>
                <a:gd name="T19" fmla="*/ 58 h 95"/>
                <a:gd name="T20" fmla="*/ 180 w 180"/>
                <a:gd name="T21" fmla="*/ 58 h 95"/>
                <a:gd name="T22" fmla="*/ 180 w 180"/>
                <a:gd name="T23" fmla="*/ 76 h 95"/>
                <a:gd name="T24" fmla="*/ 92 w 180"/>
                <a:gd name="T25" fmla="*/ 76 h 95"/>
                <a:gd name="T26" fmla="*/ 92 w 180"/>
                <a:gd name="T27" fmla="*/ 76 h 95"/>
                <a:gd name="T28" fmla="*/ 88 w 180"/>
                <a:gd name="T29" fmla="*/ 84 h 95"/>
                <a:gd name="T30" fmla="*/ 83 w 180"/>
                <a:gd name="T31" fmla="*/ 89 h 95"/>
                <a:gd name="T32" fmla="*/ 75 w 180"/>
                <a:gd name="T33" fmla="*/ 93 h 95"/>
                <a:gd name="T34" fmla="*/ 67 w 180"/>
                <a:gd name="T35" fmla="*/ 95 h 95"/>
                <a:gd name="T36" fmla="*/ 67 w 180"/>
                <a:gd name="T37" fmla="*/ 95 h 95"/>
                <a:gd name="T38" fmla="*/ 61 w 180"/>
                <a:gd name="T39" fmla="*/ 95 h 95"/>
                <a:gd name="T40" fmla="*/ 56 w 180"/>
                <a:gd name="T41" fmla="*/ 92 h 95"/>
                <a:gd name="T42" fmla="*/ 50 w 180"/>
                <a:gd name="T43" fmla="*/ 91 h 95"/>
                <a:gd name="T44" fmla="*/ 46 w 180"/>
                <a:gd name="T45" fmla="*/ 87 h 95"/>
                <a:gd name="T46" fmla="*/ 44 w 180"/>
                <a:gd name="T47" fmla="*/ 83 h 95"/>
                <a:gd name="T48" fmla="*/ 41 w 180"/>
                <a:gd name="T49" fmla="*/ 77 h 95"/>
                <a:gd name="T50" fmla="*/ 40 w 180"/>
                <a:gd name="T51" fmla="*/ 73 h 95"/>
                <a:gd name="T52" fmla="*/ 38 w 180"/>
                <a:gd name="T53" fmla="*/ 66 h 95"/>
                <a:gd name="T54" fmla="*/ 38 w 180"/>
                <a:gd name="T55" fmla="*/ 66 h 95"/>
                <a:gd name="T56" fmla="*/ 40 w 180"/>
                <a:gd name="T57" fmla="*/ 61 h 95"/>
                <a:gd name="T58" fmla="*/ 41 w 180"/>
                <a:gd name="T59" fmla="*/ 54 h 95"/>
                <a:gd name="T60" fmla="*/ 0 w 180"/>
                <a:gd name="T61" fmla="*/ 13 h 95"/>
                <a:gd name="T62" fmla="*/ 13 w 180"/>
                <a:gd name="T6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0" h="95">
                  <a:moveTo>
                    <a:pt x="13" y="0"/>
                  </a:moveTo>
                  <a:lnTo>
                    <a:pt x="54" y="42"/>
                  </a:lnTo>
                  <a:lnTo>
                    <a:pt x="54" y="42"/>
                  </a:lnTo>
                  <a:lnTo>
                    <a:pt x="60" y="39"/>
                  </a:lnTo>
                  <a:lnTo>
                    <a:pt x="67" y="39"/>
                  </a:lnTo>
                  <a:lnTo>
                    <a:pt x="67" y="39"/>
                  </a:lnTo>
                  <a:lnTo>
                    <a:pt x="75" y="41"/>
                  </a:lnTo>
                  <a:lnTo>
                    <a:pt x="83" y="45"/>
                  </a:lnTo>
                  <a:lnTo>
                    <a:pt x="88" y="50"/>
                  </a:lnTo>
                  <a:lnTo>
                    <a:pt x="92" y="58"/>
                  </a:lnTo>
                  <a:lnTo>
                    <a:pt x="180" y="58"/>
                  </a:lnTo>
                  <a:lnTo>
                    <a:pt x="180" y="76"/>
                  </a:lnTo>
                  <a:lnTo>
                    <a:pt x="92" y="76"/>
                  </a:lnTo>
                  <a:lnTo>
                    <a:pt x="92" y="76"/>
                  </a:lnTo>
                  <a:lnTo>
                    <a:pt x="88" y="84"/>
                  </a:lnTo>
                  <a:lnTo>
                    <a:pt x="83" y="89"/>
                  </a:lnTo>
                  <a:lnTo>
                    <a:pt x="75" y="93"/>
                  </a:lnTo>
                  <a:lnTo>
                    <a:pt x="67" y="95"/>
                  </a:lnTo>
                  <a:lnTo>
                    <a:pt x="67" y="95"/>
                  </a:lnTo>
                  <a:lnTo>
                    <a:pt x="61" y="95"/>
                  </a:lnTo>
                  <a:lnTo>
                    <a:pt x="56" y="92"/>
                  </a:lnTo>
                  <a:lnTo>
                    <a:pt x="50" y="91"/>
                  </a:lnTo>
                  <a:lnTo>
                    <a:pt x="46" y="87"/>
                  </a:lnTo>
                  <a:lnTo>
                    <a:pt x="44" y="83"/>
                  </a:lnTo>
                  <a:lnTo>
                    <a:pt x="41" y="77"/>
                  </a:lnTo>
                  <a:lnTo>
                    <a:pt x="40" y="73"/>
                  </a:lnTo>
                  <a:lnTo>
                    <a:pt x="38" y="66"/>
                  </a:lnTo>
                  <a:lnTo>
                    <a:pt x="38" y="66"/>
                  </a:lnTo>
                  <a:lnTo>
                    <a:pt x="40" y="61"/>
                  </a:lnTo>
                  <a:lnTo>
                    <a:pt x="41" y="54"/>
                  </a:lnTo>
                  <a:lnTo>
                    <a:pt x="0" y="13"/>
                  </a:lnTo>
                  <a:lnTo>
                    <a:pt x="13" y="0"/>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9" name="Freeform 169"/>
          <p:cNvSpPr>
            <a:spLocks noEditPoints="1"/>
          </p:cNvSpPr>
          <p:nvPr userDrawn="1"/>
        </p:nvSpPr>
        <p:spPr bwMode="auto">
          <a:xfrm>
            <a:off x="1597451" y="2072640"/>
            <a:ext cx="102823" cy="177524"/>
          </a:xfrm>
          <a:custGeom>
            <a:avLst/>
            <a:gdLst>
              <a:gd name="T0" fmla="*/ 71 w 117"/>
              <a:gd name="T1" fmla="*/ 170 h 202"/>
              <a:gd name="T2" fmla="*/ 80 w 117"/>
              <a:gd name="T3" fmla="*/ 173 h 202"/>
              <a:gd name="T4" fmla="*/ 85 w 117"/>
              <a:gd name="T5" fmla="*/ 181 h 202"/>
              <a:gd name="T6" fmla="*/ 85 w 117"/>
              <a:gd name="T7" fmla="*/ 188 h 202"/>
              <a:gd name="T8" fmla="*/ 80 w 117"/>
              <a:gd name="T9" fmla="*/ 199 h 202"/>
              <a:gd name="T10" fmla="*/ 75 w 117"/>
              <a:gd name="T11" fmla="*/ 202 h 202"/>
              <a:gd name="T12" fmla="*/ 71 w 117"/>
              <a:gd name="T13" fmla="*/ 170 h 202"/>
              <a:gd name="T14" fmla="*/ 71 w 117"/>
              <a:gd name="T15" fmla="*/ 157 h 202"/>
              <a:gd name="T16" fmla="*/ 71 w 117"/>
              <a:gd name="T17" fmla="*/ 68 h 202"/>
              <a:gd name="T18" fmla="*/ 80 w 117"/>
              <a:gd name="T19" fmla="*/ 77 h 202"/>
              <a:gd name="T20" fmla="*/ 85 w 117"/>
              <a:gd name="T21" fmla="*/ 91 h 202"/>
              <a:gd name="T22" fmla="*/ 92 w 117"/>
              <a:gd name="T23" fmla="*/ 116 h 202"/>
              <a:gd name="T24" fmla="*/ 94 w 117"/>
              <a:gd name="T25" fmla="*/ 120 h 202"/>
              <a:gd name="T26" fmla="*/ 100 w 117"/>
              <a:gd name="T27" fmla="*/ 126 h 202"/>
              <a:gd name="T28" fmla="*/ 110 w 117"/>
              <a:gd name="T29" fmla="*/ 127 h 202"/>
              <a:gd name="T30" fmla="*/ 117 w 117"/>
              <a:gd name="T31" fmla="*/ 145 h 202"/>
              <a:gd name="T32" fmla="*/ 66 w 117"/>
              <a:gd name="T33" fmla="*/ 170 h 202"/>
              <a:gd name="T34" fmla="*/ 71 w 117"/>
              <a:gd name="T35" fmla="*/ 170 h 202"/>
              <a:gd name="T36" fmla="*/ 71 w 117"/>
              <a:gd name="T37" fmla="*/ 202 h 202"/>
              <a:gd name="T38" fmla="*/ 61 w 117"/>
              <a:gd name="T39" fmla="*/ 199 h 202"/>
              <a:gd name="T40" fmla="*/ 56 w 117"/>
              <a:gd name="T41" fmla="*/ 189 h 202"/>
              <a:gd name="T42" fmla="*/ 56 w 117"/>
              <a:gd name="T43" fmla="*/ 184 h 202"/>
              <a:gd name="T44" fmla="*/ 61 w 117"/>
              <a:gd name="T45" fmla="*/ 173 h 202"/>
              <a:gd name="T46" fmla="*/ 66 w 117"/>
              <a:gd name="T47" fmla="*/ 170 h 202"/>
              <a:gd name="T48" fmla="*/ 71 w 117"/>
              <a:gd name="T49" fmla="*/ 68 h 202"/>
              <a:gd name="T50" fmla="*/ 60 w 117"/>
              <a:gd name="T51" fmla="*/ 62 h 202"/>
              <a:gd name="T52" fmla="*/ 47 w 117"/>
              <a:gd name="T53" fmla="*/ 61 h 202"/>
              <a:gd name="T54" fmla="*/ 34 w 117"/>
              <a:gd name="T55" fmla="*/ 8 h 202"/>
              <a:gd name="T56" fmla="*/ 29 w 117"/>
              <a:gd name="T57" fmla="*/ 1 h 202"/>
              <a:gd name="T58" fmla="*/ 19 w 117"/>
              <a:gd name="T59" fmla="*/ 0 h 202"/>
              <a:gd name="T60" fmla="*/ 15 w 117"/>
              <a:gd name="T61" fmla="*/ 1 h 202"/>
              <a:gd name="T62" fmla="*/ 10 w 117"/>
              <a:gd name="T63" fmla="*/ 9 h 202"/>
              <a:gd name="T64" fmla="*/ 24 w 117"/>
              <a:gd name="T65" fmla="*/ 66 h 202"/>
              <a:gd name="T66" fmla="*/ 19 w 117"/>
              <a:gd name="T67" fmla="*/ 70 h 202"/>
              <a:gd name="T68" fmla="*/ 11 w 117"/>
              <a:gd name="T69" fmla="*/ 78 h 202"/>
              <a:gd name="T70" fmla="*/ 6 w 117"/>
              <a:gd name="T71" fmla="*/ 91 h 202"/>
              <a:gd name="T72" fmla="*/ 4 w 117"/>
              <a:gd name="T73" fmla="*/ 104 h 202"/>
              <a:gd name="T74" fmla="*/ 6 w 117"/>
              <a:gd name="T75" fmla="*/ 111 h 202"/>
              <a:gd name="T76" fmla="*/ 12 w 117"/>
              <a:gd name="T77" fmla="*/ 138 h 202"/>
              <a:gd name="T78" fmla="*/ 12 w 117"/>
              <a:gd name="T79" fmla="*/ 142 h 202"/>
              <a:gd name="T80" fmla="*/ 10 w 117"/>
              <a:gd name="T81" fmla="*/ 149 h 202"/>
              <a:gd name="T82" fmla="*/ 3 w 117"/>
              <a:gd name="T83" fmla="*/ 156 h 202"/>
              <a:gd name="T84" fmla="*/ 6 w 117"/>
              <a:gd name="T85" fmla="*/ 175 h 202"/>
              <a:gd name="T86" fmla="*/ 71 w 117"/>
              <a:gd name="T87" fmla="*/ 68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7" h="202">
                <a:moveTo>
                  <a:pt x="71" y="170"/>
                </a:moveTo>
                <a:lnTo>
                  <a:pt x="71" y="170"/>
                </a:lnTo>
                <a:lnTo>
                  <a:pt x="76" y="170"/>
                </a:lnTo>
                <a:lnTo>
                  <a:pt x="80" y="173"/>
                </a:lnTo>
                <a:lnTo>
                  <a:pt x="84" y="177"/>
                </a:lnTo>
                <a:lnTo>
                  <a:pt x="85" y="181"/>
                </a:lnTo>
                <a:lnTo>
                  <a:pt x="85" y="181"/>
                </a:lnTo>
                <a:lnTo>
                  <a:pt x="85" y="188"/>
                </a:lnTo>
                <a:lnTo>
                  <a:pt x="84" y="193"/>
                </a:lnTo>
                <a:lnTo>
                  <a:pt x="80" y="199"/>
                </a:lnTo>
                <a:lnTo>
                  <a:pt x="75" y="202"/>
                </a:lnTo>
                <a:lnTo>
                  <a:pt x="75" y="202"/>
                </a:lnTo>
                <a:lnTo>
                  <a:pt x="71" y="202"/>
                </a:lnTo>
                <a:lnTo>
                  <a:pt x="71" y="170"/>
                </a:lnTo>
                <a:lnTo>
                  <a:pt x="71" y="170"/>
                </a:lnTo>
                <a:close/>
                <a:moveTo>
                  <a:pt x="71" y="157"/>
                </a:moveTo>
                <a:lnTo>
                  <a:pt x="71" y="68"/>
                </a:lnTo>
                <a:lnTo>
                  <a:pt x="71" y="68"/>
                </a:lnTo>
                <a:lnTo>
                  <a:pt x="76" y="72"/>
                </a:lnTo>
                <a:lnTo>
                  <a:pt x="80" y="77"/>
                </a:lnTo>
                <a:lnTo>
                  <a:pt x="83" y="84"/>
                </a:lnTo>
                <a:lnTo>
                  <a:pt x="85" y="91"/>
                </a:lnTo>
                <a:lnTo>
                  <a:pt x="85" y="91"/>
                </a:lnTo>
                <a:lnTo>
                  <a:pt x="92" y="116"/>
                </a:lnTo>
                <a:lnTo>
                  <a:pt x="92" y="116"/>
                </a:lnTo>
                <a:lnTo>
                  <a:pt x="94" y="120"/>
                </a:lnTo>
                <a:lnTo>
                  <a:pt x="96" y="123"/>
                </a:lnTo>
                <a:lnTo>
                  <a:pt x="100" y="126"/>
                </a:lnTo>
                <a:lnTo>
                  <a:pt x="103" y="127"/>
                </a:lnTo>
                <a:lnTo>
                  <a:pt x="110" y="127"/>
                </a:lnTo>
                <a:lnTo>
                  <a:pt x="112" y="127"/>
                </a:lnTo>
                <a:lnTo>
                  <a:pt x="117" y="145"/>
                </a:lnTo>
                <a:lnTo>
                  <a:pt x="71" y="157"/>
                </a:lnTo>
                <a:close/>
                <a:moveTo>
                  <a:pt x="66" y="170"/>
                </a:moveTo>
                <a:lnTo>
                  <a:pt x="66" y="170"/>
                </a:lnTo>
                <a:lnTo>
                  <a:pt x="71" y="170"/>
                </a:lnTo>
                <a:lnTo>
                  <a:pt x="71" y="202"/>
                </a:lnTo>
                <a:lnTo>
                  <a:pt x="71" y="202"/>
                </a:lnTo>
                <a:lnTo>
                  <a:pt x="65" y="200"/>
                </a:lnTo>
                <a:lnTo>
                  <a:pt x="61" y="199"/>
                </a:lnTo>
                <a:lnTo>
                  <a:pt x="57" y="195"/>
                </a:lnTo>
                <a:lnTo>
                  <a:pt x="56" y="189"/>
                </a:lnTo>
                <a:lnTo>
                  <a:pt x="56" y="189"/>
                </a:lnTo>
                <a:lnTo>
                  <a:pt x="56" y="184"/>
                </a:lnTo>
                <a:lnTo>
                  <a:pt x="57" y="179"/>
                </a:lnTo>
                <a:lnTo>
                  <a:pt x="61" y="173"/>
                </a:lnTo>
                <a:lnTo>
                  <a:pt x="66" y="170"/>
                </a:lnTo>
                <a:lnTo>
                  <a:pt x="66" y="170"/>
                </a:lnTo>
                <a:close/>
                <a:moveTo>
                  <a:pt x="71" y="68"/>
                </a:moveTo>
                <a:lnTo>
                  <a:pt x="71" y="68"/>
                </a:lnTo>
                <a:lnTo>
                  <a:pt x="65" y="65"/>
                </a:lnTo>
                <a:lnTo>
                  <a:pt x="60" y="62"/>
                </a:lnTo>
                <a:lnTo>
                  <a:pt x="54" y="61"/>
                </a:lnTo>
                <a:lnTo>
                  <a:pt x="47" y="61"/>
                </a:lnTo>
                <a:lnTo>
                  <a:pt x="34" y="8"/>
                </a:lnTo>
                <a:lnTo>
                  <a:pt x="34" y="8"/>
                </a:lnTo>
                <a:lnTo>
                  <a:pt x="31" y="4"/>
                </a:lnTo>
                <a:lnTo>
                  <a:pt x="29" y="1"/>
                </a:lnTo>
                <a:lnTo>
                  <a:pt x="24" y="0"/>
                </a:lnTo>
                <a:lnTo>
                  <a:pt x="19" y="0"/>
                </a:lnTo>
                <a:lnTo>
                  <a:pt x="19" y="0"/>
                </a:lnTo>
                <a:lnTo>
                  <a:pt x="15" y="1"/>
                </a:lnTo>
                <a:lnTo>
                  <a:pt x="12" y="5"/>
                </a:lnTo>
                <a:lnTo>
                  <a:pt x="10" y="9"/>
                </a:lnTo>
                <a:lnTo>
                  <a:pt x="11" y="15"/>
                </a:lnTo>
                <a:lnTo>
                  <a:pt x="24" y="66"/>
                </a:lnTo>
                <a:lnTo>
                  <a:pt x="24" y="66"/>
                </a:lnTo>
                <a:lnTo>
                  <a:pt x="19" y="70"/>
                </a:lnTo>
                <a:lnTo>
                  <a:pt x="15" y="74"/>
                </a:lnTo>
                <a:lnTo>
                  <a:pt x="11" y="78"/>
                </a:lnTo>
                <a:lnTo>
                  <a:pt x="7" y="84"/>
                </a:lnTo>
                <a:lnTo>
                  <a:pt x="6" y="91"/>
                </a:lnTo>
                <a:lnTo>
                  <a:pt x="4" y="96"/>
                </a:lnTo>
                <a:lnTo>
                  <a:pt x="4" y="104"/>
                </a:lnTo>
                <a:lnTo>
                  <a:pt x="6" y="111"/>
                </a:lnTo>
                <a:lnTo>
                  <a:pt x="6" y="111"/>
                </a:lnTo>
                <a:lnTo>
                  <a:pt x="12" y="138"/>
                </a:lnTo>
                <a:lnTo>
                  <a:pt x="12" y="138"/>
                </a:lnTo>
                <a:lnTo>
                  <a:pt x="12" y="138"/>
                </a:lnTo>
                <a:lnTo>
                  <a:pt x="12" y="142"/>
                </a:lnTo>
                <a:lnTo>
                  <a:pt x="12" y="146"/>
                </a:lnTo>
                <a:lnTo>
                  <a:pt x="10" y="149"/>
                </a:lnTo>
                <a:lnTo>
                  <a:pt x="8" y="152"/>
                </a:lnTo>
                <a:lnTo>
                  <a:pt x="3" y="156"/>
                </a:lnTo>
                <a:lnTo>
                  <a:pt x="0" y="157"/>
                </a:lnTo>
                <a:lnTo>
                  <a:pt x="6" y="175"/>
                </a:lnTo>
                <a:lnTo>
                  <a:pt x="71" y="157"/>
                </a:lnTo>
                <a:lnTo>
                  <a:pt x="71" y="68"/>
                </a:lnTo>
                <a:close/>
              </a:path>
            </a:pathLst>
          </a:cu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0" name="组合 9"/>
          <p:cNvGrpSpPr>
            <a:grpSpLocks noChangeAspect="1"/>
          </p:cNvGrpSpPr>
          <p:nvPr userDrawn="1"/>
        </p:nvGrpSpPr>
        <p:grpSpPr>
          <a:xfrm>
            <a:off x="1891109" y="2566991"/>
            <a:ext cx="201252" cy="122158"/>
            <a:chOff x="3143251" y="1577975"/>
            <a:chExt cx="363538" cy="220663"/>
          </a:xfrm>
          <a:solidFill>
            <a:schemeClr val="accent1"/>
          </a:solidFill>
        </p:grpSpPr>
        <p:sp>
          <p:nvSpPr>
            <p:cNvPr id="11" name="Freeform 178"/>
            <p:cNvSpPr>
              <a:spLocks noEditPoints="1"/>
            </p:cNvSpPr>
            <p:nvPr/>
          </p:nvSpPr>
          <p:spPr bwMode="auto">
            <a:xfrm>
              <a:off x="3143251" y="1577975"/>
              <a:ext cx="215900" cy="212725"/>
            </a:xfrm>
            <a:custGeom>
              <a:avLst/>
              <a:gdLst>
                <a:gd name="T0" fmla="*/ 68 w 136"/>
                <a:gd name="T1" fmla="*/ 0 h 134"/>
                <a:gd name="T2" fmla="*/ 94 w 136"/>
                <a:gd name="T3" fmla="*/ 4 h 134"/>
                <a:gd name="T4" fmla="*/ 106 w 136"/>
                <a:gd name="T5" fmla="*/ 11 h 134"/>
                <a:gd name="T6" fmla="*/ 125 w 136"/>
                <a:gd name="T7" fmla="*/ 28 h 134"/>
                <a:gd name="T8" fmla="*/ 134 w 136"/>
                <a:gd name="T9" fmla="*/ 53 h 134"/>
                <a:gd name="T10" fmla="*/ 134 w 136"/>
                <a:gd name="T11" fmla="*/ 79 h 134"/>
                <a:gd name="T12" fmla="*/ 131 w 136"/>
                <a:gd name="T13" fmla="*/ 92 h 134"/>
                <a:gd name="T14" fmla="*/ 121 w 136"/>
                <a:gd name="T15" fmla="*/ 110 h 134"/>
                <a:gd name="T16" fmla="*/ 106 w 136"/>
                <a:gd name="T17" fmla="*/ 123 h 134"/>
                <a:gd name="T18" fmla="*/ 88 w 136"/>
                <a:gd name="T19" fmla="*/ 131 h 134"/>
                <a:gd name="T20" fmla="*/ 68 w 136"/>
                <a:gd name="T21" fmla="*/ 134 h 134"/>
                <a:gd name="T22" fmla="*/ 68 w 136"/>
                <a:gd name="T23" fmla="*/ 122 h 134"/>
                <a:gd name="T24" fmla="*/ 84 w 136"/>
                <a:gd name="T25" fmla="*/ 119 h 134"/>
                <a:gd name="T26" fmla="*/ 99 w 136"/>
                <a:gd name="T27" fmla="*/ 112 h 134"/>
                <a:gd name="T28" fmla="*/ 111 w 136"/>
                <a:gd name="T29" fmla="*/ 102 h 134"/>
                <a:gd name="T30" fmla="*/ 119 w 136"/>
                <a:gd name="T31" fmla="*/ 87 h 134"/>
                <a:gd name="T32" fmla="*/ 119 w 136"/>
                <a:gd name="T33" fmla="*/ 87 h 134"/>
                <a:gd name="T34" fmla="*/ 123 w 136"/>
                <a:gd name="T35" fmla="*/ 66 h 134"/>
                <a:gd name="T36" fmla="*/ 119 w 136"/>
                <a:gd name="T37" fmla="*/ 45 h 134"/>
                <a:gd name="T38" fmla="*/ 107 w 136"/>
                <a:gd name="T39" fmla="*/ 28 h 134"/>
                <a:gd name="T40" fmla="*/ 88 w 136"/>
                <a:gd name="T41" fmla="*/ 16 h 134"/>
                <a:gd name="T42" fmla="*/ 79 w 136"/>
                <a:gd name="T43" fmla="*/ 14 h 134"/>
                <a:gd name="T44" fmla="*/ 68 w 136"/>
                <a:gd name="T45" fmla="*/ 0 h 134"/>
                <a:gd name="T46" fmla="*/ 6 w 136"/>
                <a:gd name="T47" fmla="*/ 42 h 134"/>
                <a:gd name="T48" fmla="*/ 16 w 136"/>
                <a:gd name="T49" fmla="*/ 24 h 134"/>
                <a:gd name="T50" fmla="*/ 31 w 136"/>
                <a:gd name="T51" fmla="*/ 11 h 134"/>
                <a:gd name="T52" fmla="*/ 49 w 136"/>
                <a:gd name="T53" fmla="*/ 3 h 134"/>
                <a:gd name="T54" fmla="*/ 68 w 136"/>
                <a:gd name="T55" fmla="*/ 0 h 134"/>
                <a:gd name="T56" fmla="*/ 68 w 136"/>
                <a:gd name="T57" fmla="*/ 12 h 134"/>
                <a:gd name="T58" fmla="*/ 52 w 136"/>
                <a:gd name="T59" fmla="*/ 15 h 134"/>
                <a:gd name="T60" fmla="*/ 38 w 136"/>
                <a:gd name="T61" fmla="*/ 22 h 134"/>
                <a:gd name="T62" fmla="*/ 26 w 136"/>
                <a:gd name="T63" fmla="*/ 33 h 134"/>
                <a:gd name="T64" fmla="*/ 18 w 136"/>
                <a:gd name="T65" fmla="*/ 46 h 134"/>
                <a:gd name="T66" fmla="*/ 14 w 136"/>
                <a:gd name="T67" fmla="*/ 57 h 134"/>
                <a:gd name="T68" fmla="*/ 15 w 136"/>
                <a:gd name="T69" fmla="*/ 79 h 134"/>
                <a:gd name="T70" fmla="*/ 23 w 136"/>
                <a:gd name="T71" fmla="*/ 98 h 134"/>
                <a:gd name="T72" fmla="*/ 38 w 136"/>
                <a:gd name="T73" fmla="*/ 112 h 134"/>
                <a:gd name="T74" fmla="*/ 48 w 136"/>
                <a:gd name="T75" fmla="*/ 118 h 134"/>
                <a:gd name="T76" fmla="*/ 68 w 136"/>
                <a:gd name="T77" fmla="*/ 122 h 134"/>
                <a:gd name="T78" fmla="*/ 68 w 136"/>
                <a:gd name="T79" fmla="*/ 134 h 134"/>
                <a:gd name="T80" fmla="*/ 43 w 136"/>
                <a:gd name="T81" fmla="*/ 130 h 134"/>
                <a:gd name="T82" fmla="*/ 31 w 136"/>
                <a:gd name="T83" fmla="*/ 123 h 134"/>
                <a:gd name="T84" fmla="*/ 12 w 136"/>
                <a:gd name="T85" fmla="*/ 104 h 134"/>
                <a:gd name="T86" fmla="*/ 3 w 136"/>
                <a:gd name="T87" fmla="*/ 81 h 134"/>
                <a:gd name="T88" fmla="*/ 1 w 136"/>
                <a:gd name="T89" fmla="*/ 56 h 134"/>
                <a:gd name="T90" fmla="*/ 6 w 136"/>
                <a:gd name="T91" fmla="*/ 42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6" h="134">
                  <a:moveTo>
                    <a:pt x="68" y="0"/>
                  </a:moveTo>
                  <a:lnTo>
                    <a:pt x="68" y="0"/>
                  </a:lnTo>
                  <a:lnTo>
                    <a:pt x="81" y="0"/>
                  </a:lnTo>
                  <a:lnTo>
                    <a:pt x="94" y="4"/>
                  </a:lnTo>
                  <a:lnTo>
                    <a:pt x="94" y="4"/>
                  </a:lnTo>
                  <a:lnTo>
                    <a:pt x="106" y="11"/>
                  </a:lnTo>
                  <a:lnTo>
                    <a:pt x="115" y="19"/>
                  </a:lnTo>
                  <a:lnTo>
                    <a:pt x="125" y="28"/>
                  </a:lnTo>
                  <a:lnTo>
                    <a:pt x="130" y="41"/>
                  </a:lnTo>
                  <a:lnTo>
                    <a:pt x="134" y="53"/>
                  </a:lnTo>
                  <a:lnTo>
                    <a:pt x="136" y="65"/>
                  </a:lnTo>
                  <a:lnTo>
                    <a:pt x="134" y="79"/>
                  </a:lnTo>
                  <a:lnTo>
                    <a:pt x="131" y="92"/>
                  </a:lnTo>
                  <a:lnTo>
                    <a:pt x="131" y="92"/>
                  </a:lnTo>
                  <a:lnTo>
                    <a:pt x="126" y="102"/>
                  </a:lnTo>
                  <a:lnTo>
                    <a:pt x="121" y="110"/>
                  </a:lnTo>
                  <a:lnTo>
                    <a:pt x="114" y="116"/>
                  </a:lnTo>
                  <a:lnTo>
                    <a:pt x="106" y="123"/>
                  </a:lnTo>
                  <a:lnTo>
                    <a:pt x="98" y="129"/>
                  </a:lnTo>
                  <a:lnTo>
                    <a:pt x="88" y="131"/>
                  </a:lnTo>
                  <a:lnTo>
                    <a:pt x="79" y="134"/>
                  </a:lnTo>
                  <a:lnTo>
                    <a:pt x="68" y="134"/>
                  </a:lnTo>
                  <a:lnTo>
                    <a:pt x="68" y="122"/>
                  </a:lnTo>
                  <a:lnTo>
                    <a:pt x="68" y="122"/>
                  </a:lnTo>
                  <a:lnTo>
                    <a:pt x="76" y="122"/>
                  </a:lnTo>
                  <a:lnTo>
                    <a:pt x="84" y="119"/>
                  </a:lnTo>
                  <a:lnTo>
                    <a:pt x="92" y="116"/>
                  </a:lnTo>
                  <a:lnTo>
                    <a:pt x="99" y="112"/>
                  </a:lnTo>
                  <a:lnTo>
                    <a:pt x="104" y="108"/>
                  </a:lnTo>
                  <a:lnTo>
                    <a:pt x="111" y="102"/>
                  </a:lnTo>
                  <a:lnTo>
                    <a:pt x="115" y="95"/>
                  </a:lnTo>
                  <a:lnTo>
                    <a:pt x="119" y="87"/>
                  </a:lnTo>
                  <a:lnTo>
                    <a:pt x="119" y="87"/>
                  </a:lnTo>
                  <a:lnTo>
                    <a:pt x="119" y="87"/>
                  </a:lnTo>
                  <a:lnTo>
                    <a:pt x="122" y="77"/>
                  </a:lnTo>
                  <a:lnTo>
                    <a:pt x="123" y="66"/>
                  </a:lnTo>
                  <a:lnTo>
                    <a:pt x="122" y="56"/>
                  </a:lnTo>
                  <a:lnTo>
                    <a:pt x="119" y="45"/>
                  </a:lnTo>
                  <a:lnTo>
                    <a:pt x="114" y="37"/>
                  </a:lnTo>
                  <a:lnTo>
                    <a:pt x="107" y="28"/>
                  </a:lnTo>
                  <a:lnTo>
                    <a:pt x="99" y="22"/>
                  </a:lnTo>
                  <a:lnTo>
                    <a:pt x="88" y="16"/>
                  </a:lnTo>
                  <a:lnTo>
                    <a:pt x="88" y="16"/>
                  </a:lnTo>
                  <a:lnTo>
                    <a:pt x="79" y="14"/>
                  </a:lnTo>
                  <a:lnTo>
                    <a:pt x="68" y="12"/>
                  </a:lnTo>
                  <a:lnTo>
                    <a:pt x="68" y="0"/>
                  </a:lnTo>
                  <a:close/>
                  <a:moveTo>
                    <a:pt x="6" y="42"/>
                  </a:moveTo>
                  <a:lnTo>
                    <a:pt x="6" y="42"/>
                  </a:lnTo>
                  <a:lnTo>
                    <a:pt x="10" y="33"/>
                  </a:lnTo>
                  <a:lnTo>
                    <a:pt x="16" y="24"/>
                  </a:lnTo>
                  <a:lnTo>
                    <a:pt x="23" y="16"/>
                  </a:lnTo>
                  <a:lnTo>
                    <a:pt x="31" y="11"/>
                  </a:lnTo>
                  <a:lnTo>
                    <a:pt x="39" y="5"/>
                  </a:lnTo>
                  <a:lnTo>
                    <a:pt x="49" y="3"/>
                  </a:lnTo>
                  <a:lnTo>
                    <a:pt x="58" y="0"/>
                  </a:lnTo>
                  <a:lnTo>
                    <a:pt x="68" y="0"/>
                  </a:lnTo>
                  <a:lnTo>
                    <a:pt x="68" y="12"/>
                  </a:lnTo>
                  <a:lnTo>
                    <a:pt x="68" y="12"/>
                  </a:lnTo>
                  <a:lnTo>
                    <a:pt x="60" y="12"/>
                  </a:lnTo>
                  <a:lnTo>
                    <a:pt x="52" y="15"/>
                  </a:lnTo>
                  <a:lnTo>
                    <a:pt x="45" y="18"/>
                  </a:lnTo>
                  <a:lnTo>
                    <a:pt x="38" y="22"/>
                  </a:lnTo>
                  <a:lnTo>
                    <a:pt x="31" y="26"/>
                  </a:lnTo>
                  <a:lnTo>
                    <a:pt x="26" y="33"/>
                  </a:lnTo>
                  <a:lnTo>
                    <a:pt x="20" y="39"/>
                  </a:lnTo>
                  <a:lnTo>
                    <a:pt x="18" y="46"/>
                  </a:lnTo>
                  <a:lnTo>
                    <a:pt x="18" y="46"/>
                  </a:lnTo>
                  <a:lnTo>
                    <a:pt x="14" y="57"/>
                  </a:lnTo>
                  <a:lnTo>
                    <a:pt x="14" y="68"/>
                  </a:lnTo>
                  <a:lnTo>
                    <a:pt x="15" y="79"/>
                  </a:lnTo>
                  <a:lnTo>
                    <a:pt x="18" y="88"/>
                  </a:lnTo>
                  <a:lnTo>
                    <a:pt x="23" y="98"/>
                  </a:lnTo>
                  <a:lnTo>
                    <a:pt x="30" y="106"/>
                  </a:lnTo>
                  <a:lnTo>
                    <a:pt x="38" y="112"/>
                  </a:lnTo>
                  <a:lnTo>
                    <a:pt x="48" y="118"/>
                  </a:lnTo>
                  <a:lnTo>
                    <a:pt x="48" y="118"/>
                  </a:lnTo>
                  <a:lnTo>
                    <a:pt x="58" y="121"/>
                  </a:lnTo>
                  <a:lnTo>
                    <a:pt x="68" y="122"/>
                  </a:lnTo>
                  <a:lnTo>
                    <a:pt x="68" y="134"/>
                  </a:lnTo>
                  <a:lnTo>
                    <a:pt x="68" y="134"/>
                  </a:lnTo>
                  <a:lnTo>
                    <a:pt x="56" y="133"/>
                  </a:lnTo>
                  <a:lnTo>
                    <a:pt x="43" y="130"/>
                  </a:lnTo>
                  <a:lnTo>
                    <a:pt x="43" y="130"/>
                  </a:lnTo>
                  <a:lnTo>
                    <a:pt x="31" y="123"/>
                  </a:lnTo>
                  <a:lnTo>
                    <a:pt x="20" y="115"/>
                  </a:lnTo>
                  <a:lnTo>
                    <a:pt x="12" y="104"/>
                  </a:lnTo>
                  <a:lnTo>
                    <a:pt x="6" y="93"/>
                  </a:lnTo>
                  <a:lnTo>
                    <a:pt x="3" y="81"/>
                  </a:lnTo>
                  <a:lnTo>
                    <a:pt x="0" y="68"/>
                  </a:lnTo>
                  <a:lnTo>
                    <a:pt x="1" y="56"/>
                  </a:lnTo>
                  <a:lnTo>
                    <a:pt x="6" y="42"/>
                  </a:lnTo>
                  <a:lnTo>
                    <a:pt x="6" y="42"/>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 name="Freeform 179"/>
            <p:cNvSpPr/>
            <p:nvPr/>
          </p:nvSpPr>
          <p:spPr bwMode="auto">
            <a:xfrm>
              <a:off x="3335338" y="1706563"/>
              <a:ext cx="106363" cy="65088"/>
            </a:xfrm>
            <a:custGeom>
              <a:avLst/>
              <a:gdLst>
                <a:gd name="T0" fmla="*/ 61 w 67"/>
                <a:gd name="T1" fmla="*/ 41 h 41"/>
                <a:gd name="T2" fmla="*/ 67 w 67"/>
                <a:gd name="T3" fmla="*/ 25 h 41"/>
                <a:gd name="T4" fmla="*/ 6 w 67"/>
                <a:gd name="T5" fmla="*/ 0 h 41"/>
                <a:gd name="T6" fmla="*/ 0 w 67"/>
                <a:gd name="T7" fmla="*/ 17 h 41"/>
                <a:gd name="T8" fmla="*/ 61 w 67"/>
                <a:gd name="T9" fmla="*/ 41 h 41"/>
              </a:gdLst>
              <a:ahLst/>
              <a:cxnLst>
                <a:cxn ang="0">
                  <a:pos x="T0" y="T1"/>
                </a:cxn>
                <a:cxn ang="0">
                  <a:pos x="T2" y="T3"/>
                </a:cxn>
                <a:cxn ang="0">
                  <a:pos x="T4" y="T5"/>
                </a:cxn>
                <a:cxn ang="0">
                  <a:pos x="T6" y="T7"/>
                </a:cxn>
                <a:cxn ang="0">
                  <a:pos x="T8" y="T9"/>
                </a:cxn>
              </a:cxnLst>
              <a:rect l="0" t="0" r="r" b="b"/>
              <a:pathLst>
                <a:path w="67" h="41">
                  <a:moveTo>
                    <a:pt x="61" y="41"/>
                  </a:moveTo>
                  <a:lnTo>
                    <a:pt x="67" y="25"/>
                  </a:lnTo>
                  <a:lnTo>
                    <a:pt x="6" y="0"/>
                  </a:lnTo>
                  <a:lnTo>
                    <a:pt x="0" y="17"/>
                  </a:lnTo>
                  <a:lnTo>
                    <a:pt x="61" y="41"/>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Freeform 180"/>
            <p:cNvSpPr/>
            <p:nvPr/>
          </p:nvSpPr>
          <p:spPr bwMode="auto">
            <a:xfrm>
              <a:off x="3368676" y="1717675"/>
              <a:ext cx="138113" cy="80963"/>
            </a:xfrm>
            <a:custGeom>
              <a:avLst/>
              <a:gdLst>
                <a:gd name="T0" fmla="*/ 67 w 87"/>
                <a:gd name="T1" fmla="*/ 51 h 51"/>
                <a:gd name="T2" fmla="*/ 67 w 87"/>
                <a:gd name="T3" fmla="*/ 51 h 51"/>
                <a:gd name="T4" fmla="*/ 73 w 87"/>
                <a:gd name="T5" fmla="*/ 51 h 51"/>
                <a:gd name="T6" fmla="*/ 79 w 87"/>
                <a:gd name="T7" fmla="*/ 51 h 51"/>
                <a:gd name="T8" fmla="*/ 83 w 87"/>
                <a:gd name="T9" fmla="*/ 47 h 51"/>
                <a:gd name="T10" fmla="*/ 86 w 87"/>
                <a:gd name="T11" fmla="*/ 43 h 51"/>
                <a:gd name="T12" fmla="*/ 86 w 87"/>
                <a:gd name="T13" fmla="*/ 43 h 51"/>
                <a:gd name="T14" fmla="*/ 87 w 87"/>
                <a:gd name="T15" fmla="*/ 37 h 51"/>
                <a:gd name="T16" fmla="*/ 86 w 87"/>
                <a:gd name="T17" fmla="*/ 31 h 51"/>
                <a:gd name="T18" fmla="*/ 83 w 87"/>
                <a:gd name="T19" fmla="*/ 27 h 51"/>
                <a:gd name="T20" fmla="*/ 78 w 87"/>
                <a:gd name="T21" fmla="*/ 24 h 51"/>
                <a:gd name="T22" fmla="*/ 21 w 87"/>
                <a:gd name="T23" fmla="*/ 1 h 51"/>
                <a:gd name="T24" fmla="*/ 21 w 87"/>
                <a:gd name="T25" fmla="*/ 1 h 51"/>
                <a:gd name="T26" fmla="*/ 15 w 87"/>
                <a:gd name="T27" fmla="*/ 0 h 51"/>
                <a:gd name="T28" fmla="*/ 10 w 87"/>
                <a:gd name="T29" fmla="*/ 1 h 51"/>
                <a:gd name="T30" fmla="*/ 4 w 87"/>
                <a:gd name="T31" fmla="*/ 4 h 51"/>
                <a:gd name="T32" fmla="*/ 2 w 87"/>
                <a:gd name="T33" fmla="*/ 10 h 51"/>
                <a:gd name="T34" fmla="*/ 2 w 87"/>
                <a:gd name="T35" fmla="*/ 10 h 51"/>
                <a:gd name="T36" fmla="*/ 0 w 87"/>
                <a:gd name="T37" fmla="*/ 15 h 51"/>
                <a:gd name="T38" fmla="*/ 2 w 87"/>
                <a:gd name="T39" fmla="*/ 20 h 51"/>
                <a:gd name="T40" fmla="*/ 4 w 87"/>
                <a:gd name="T41" fmla="*/ 24 h 51"/>
                <a:gd name="T42" fmla="*/ 10 w 87"/>
                <a:gd name="T43" fmla="*/ 28 h 51"/>
                <a:gd name="T44" fmla="*/ 67 w 87"/>
                <a:gd name="T45"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7" h="51">
                  <a:moveTo>
                    <a:pt x="67" y="51"/>
                  </a:moveTo>
                  <a:lnTo>
                    <a:pt x="67" y="51"/>
                  </a:lnTo>
                  <a:lnTo>
                    <a:pt x="73" y="51"/>
                  </a:lnTo>
                  <a:lnTo>
                    <a:pt x="79" y="51"/>
                  </a:lnTo>
                  <a:lnTo>
                    <a:pt x="83" y="47"/>
                  </a:lnTo>
                  <a:lnTo>
                    <a:pt x="86" y="43"/>
                  </a:lnTo>
                  <a:lnTo>
                    <a:pt x="86" y="43"/>
                  </a:lnTo>
                  <a:lnTo>
                    <a:pt x="87" y="37"/>
                  </a:lnTo>
                  <a:lnTo>
                    <a:pt x="86" y="31"/>
                  </a:lnTo>
                  <a:lnTo>
                    <a:pt x="83" y="27"/>
                  </a:lnTo>
                  <a:lnTo>
                    <a:pt x="78" y="24"/>
                  </a:lnTo>
                  <a:lnTo>
                    <a:pt x="21" y="1"/>
                  </a:lnTo>
                  <a:lnTo>
                    <a:pt x="21" y="1"/>
                  </a:lnTo>
                  <a:lnTo>
                    <a:pt x="15" y="0"/>
                  </a:lnTo>
                  <a:lnTo>
                    <a:pt x="10" y="1"/>
                  </a:lnTo>
                  <a:lnTo>
                    <a:pt x="4" y="4"/>
                  </a:lnTo>
                  <a:lnTo>
                    <a:pt x="2" y="10"/>
                  </a:lnTo>
                  <a:lnTo>
                    <a:pt x="2" y="10"/>
                  </a:lnTo>
                  <a:lnTo>
                    <a:pt x="0" y="15"/>
                  </a:lnTo>
                  <a:lnTo>
                    <a:pt x="2" y="20"/>
                  </a:lnTo>
                  <a:lnTo>
                    <a:pt x="4" y="24"/>
                  </a:lnTo>
                  <a:lnTo>
                    <a:pt x="10" y="28"/>
                  </a:lnTo>
                  <a:lnTo>
                    <a:pt x="67" y="51"/>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14" name="组合 13"/>
          <p:cNvGrpSpPr/>
          <p:nvPr userDrawn="1"/>
        </p:nvGrpSpPr>
        <p:grpSpPr>
          <a:xfrm>
            <a:off x="1792898" y="2221744"/>
            <a:ext cx="137098" cy="173129"/>
            <a:chOff x="1516063" y="3252788"/>
            <a:chExt cx="247651" cy="312737"/>
          </a:xfrm>
          <a:solidFill>
            <a:schemeClr val="accent1"/>
          </a:solidFill>
        </p:grpSpPr>
        <p:sp>
          <p:nvSpPr>
            <p:cNvPr id="15" name="Freeform 182"/>
            <p:cNvSpPr/>
            <p:nvPr/>
          </p:nvSpPr>
          <p:spPr bwMode="auto">
            <a:xfrm>
              <a:off x="1527176" y="3263900"/>
              <a:ext cx="236538" cy="301625"/>
            </a:xfrm>
            <a:custGeom>
              <a:avLst/>
              <a:gdLst>
                <a:gd name="T0" fmla="*/ 0 w 149"/>
                <a:gd name="T1" fmla="*/ 33 h 190"/>
                <a:gd name="T2" fmla="*/ 7 w 149"/>
                <a:gd name="T3" fmla="*/ 28 h 190"/>
                <a:gd name="T4" fmla="*/ 96 w 149"/>
                <a:gd name="T5" fmla="*/ 171 h 190"/>
                <a:gd name="T6" fmla="*/ 96 w 149"/>
                <a:gd name="T7" fmla="*/ 171 h 190"/>
                <a:gd name="T8" fmla="*/ 99 w 149"/>
                <a:gd name="T9" fmla="*/ 176 h 190"/>
                <a:gd name="T10" fmla="*/ 101 w 149"/>
                <a:gd name="T11" fmla="*/ 178 h 190"/>
                <a:gd name="T12" fmla="*/ 105 w 149"/>
                <a:gd name="T13" fmla="*/ 180 h 190"/>
                <a:gd name="T14" fmla="*/ 109 w 149"/>
                <a:gd name="T15" fmla="*/ 181 h 190"/>
                <a:gd name="T16" fmla="*/ 114 w 149"/>
                <a:gd name="T17" fmla="*/ 181 h 190"/>
                <a:gd name="T18" fmla="*/ 119 w 149"/>
                <a:gd name="T19" fmla="*/ 181 h 190"/>
                <a:gd name="T20" fmla="*/ 123 w 149"/>
                <a:gd name="T21" fmla="*/ 180 h 190"/>
                <a:gd name="T22" fmla="*/ 127 w 149"/>
                <a:gd name="T23" fmla="*/ 177 h 190"/>
                <a:gd name="T24" fmla="*/ 127 w 149"/>
                <a:gd name="T25" fmla="*/ 177 h 190"/>
                <a:gd name="T26" fmla="*/ 131 w 149"/>
                <a:gd name="T27" fmla="*/ 174 h 190"/>
                <a:gd name="T28" fmla="*/ 135 w 149"/>
                <a:gd name="T29" fmla="*/ 171 h 190"/>
                <a:gd name="T30" fmla="*/ 137 w 149"/>
                <a:gd name="T31" fmla="*/ 167 h 190"/>
                <a:gd name="T32" fmla="*/ 138 w 149"/>
                <a:gd name="T33" fmla="*/ 163 h 190"/>
                <a:gd name="T34" fmla="*/ 139 w 149"/>
                <a:gd name="T35" fmla="*/ 159 h 190"/>
                <a:gd name="T36" fmla="*/ 139 w 149"/>
                <a:gd name="T37" fmla="*/ 155 h 190"/>
                <a:gd name="T38" fmla="*/ 138 w 149"/>
                <a:gd name="T39" fmla="*/ 150 h 190"/>
                <a:gd name="T40" fmla="*/ 137 w 149"/>
                <a:gd name="T41" fmla="*/ 146 h 190"/>
                <a:gd name="T42" fmla="*/ 49 w 149"/>
                <a:gd name="T43" fmla="*/ 4 h 190"/>
                <a:gd name="T44" fmla="*/ 54 w 149"/>
                <a:gd name="T45" fmla="*/ 0 h 190"/>
                <a:gd name="T46" fmla="*/ 145 w 149"/>
                <a:gd name="T47" fmla="*/ 144 h 190"/>
                <a:gd name="T48" fmla="*/ 145 w 149"/>
                <a:gd name="T49" fmla="*/ 144 h 190"/>
                <a:gd name="T50" fmla="*/ 147 w 149"/>
                <a:gd name="T51" fmla="*/ 150 h 190"/>
                <a:gd name="T52" fmla="*/ 149 w 149"/>
                <a:gd name="T53" fmla="*/ 155 h 190"/>
                <a:gd name="T54" fmla="*/ 149 w 149"/>
                <a:gd name="T55" fmla="*/ 161 h 190"/>
                <a:gd name="T56" fmla="*/ 147 w 149"/>
                <a:gd name="T57" fmla="*/ 166 h 190"/>
                <a:gd name="T58" fmla="*/ 145 w 149"/>
                <a:gd name="T59" fmla="*/ 171 h 190"/>
                <a:gd name="T60" fmla="*/ 142 w 149"/>
                <a:gd name="T61" fmla="*/ 177 h 190"/>
                <a:gd name="T62" fmla="*/ 138 w 149"/>
                <a:gd name="T63" fmla="*/ 181 h 190"/>
                <a:gd name="T64" fmla="*/ 133 w 149"/>
                <a:gd name="T65" fmla="*/ 185 h 190"/>
                <a:gd name="T66" fmla="*/ 133 w 149"/>
                <a:gd name="T67" fmla="*/ 185 h 190"/>
                <a:gd name="T68" fmla="*/ 127 w 149"/>
                <a:gd name="T69" fmla="*/ 188 h 190"/>
                <a:gd name="T70" fmla="*/ 120 w 149"/>
                <a:gd name="T71" fmla="*/ 190 h 190"/>
                <a:gd name="T72" fmla="*/ 115 w 149"/>
                <a:gd name="T73" fmla="*/ 190 h 190"/>
                <a:gd name="T74" fmla="*/ 108 w 149"/>
                <a:gd name="T75" fmla="*/ 190 h 190"/>
                <a:gd name="T76" fmla="*/ 103 w 149"/>
                <a:gd name="T77" fmla="*/ 189 h 190"/>
                <a:gd name="T78" fmla="*/ 97 w 149"/>
                <a:gd name="T79" fmla="*/ 186 h 190"/>
                <a:gd name="T80" fmla="*/ 93 w 149"/>
                <a:gd name="T81" fmla="*/ 182 h 190"/>
                <a:gd name="T82" fmla="*/ 91 w 149"/>
                <a:gd name="T83" fmla="*/ 178 h 190"/>
                <a:gd name="T84" fmla="*/ 0 w 149"/>
                <a:gd name="T85" fmla="*/ 3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9" h="190">
                  <a:moveTo>
                    <a:pt x="0" y="33"/>
                  </a:moveTo>
                  <a:lnTo>
                    <a:pt x="7" y="28"/>
                  </a:lnTo>
                  <a:lnTo>
                    <a:pt x="96" y="171"/>
                  </a:lnTo>
                  <a:lnTo>
                    <a:pt x="96" y="171"/>
                  </a:lnTo>
                  <a:lnTo>
                    <a:pt x="99" y="176"/>
                  </a:lnTo>
                  <a:lnTo>
                    <a:pt x="101" y="178"/>
                  </a:lnTo>
                  <a:lnTo>
                    <a:pt x="105" y="180"/>
                  </a:lnTo>
                  <a:lnTo>
                    <a:pt x="109" y="181"/>
                  </a:lnTo>
                  <a:lnTo>
                    <a:pt x="114" y="181"/>
                  </a:lnTo>
                  <a:lnTo>
                    <a:pt x="119" y="181"/>
                  </a:lnTo>
                  <a:lnTo>
                    <a:pt x="123" y="180"/>
                  </a:lnTo>
                  <a:lnTo>
                    <a:pt x="127" y="177"/>
                  </a:lnTo>
                  <a:lnTo>
                    <a:pt x="127" y="177"/>
                  </a:lnTo>
                  <a:lnTo>
                    <a:pt x="131" y="174"/>
                  </a:lnTo>
                  <a:lnTo>
                    <a:pt x="135" y="171"/>
                  </a:lnTo>
                  <a:lnTo>
                    <a:pt x="137" y="167"/>
                  </a:lnTo>
                  <a:lnTo>
                    <a:pt x="138" y="163"/>
                  </a:lnTo>
                  <a:lnTo>
                    <a:pt x="139" y="159"/>
                  </a:lnTo>
                  <a:lnTo>
                    <a:pt x="139" y="155"/>
                  </a:lnTo>
                  <a:lnTo>
                    <a:pt x="138" y="150"/>
                  </a:lnTo>
                  <a:lnTo>
                    <a:pt x="137" y="146"/>
                  </a:lnTo>
                  <a:lnTo>
                    <a:pt x="49" y="4"/>
                  </a:lnTo>
                  <a:lnTo>
                    <a:pt x="54" y="0"/>
                  </a:lnTo>
                  <a:lnTo>
                    <a:pt x="145" y="144"/>
                  </a:lnTo>
                  <a:lnTo>
                    <a:pt x="145" y="144"/>
                  </a:lnTo>
                  <a:lnTo>
                    <a:pt x="147" y="150"/>
                  </a:lnTo>
                  <a:lnTo>
                    <a:pt x="149" y="155"/>
                  </a:lnTo>
                  <a:lnTo>
                    <a:pt x="149" y="161"/>
                  </a:lnTo>
                  <a:lnTo>
                    <a:pt x="147" y="166"/>
                  </a:lnTo>
                  <a:lnTo>
                    <a:pt x="145" y="171"/>
                  </a:lnTo>
                  <a:lnTo>
                    <a:pt x="142" y="177"/>
                  </a:lnTo>
                  <a:lnTo>
                    <a:pt x="138" y="181"/>
                  </a:lnTo>
                  <a:lnTo>
                    <a:pt x="133" y="185"/>
                  </a:lnTo>
                  <a:lnTo>
                    <a:pt x="133" y="185"/>
                  </a:lnTo>
                  <a:lnTo>
                    <a:pt x="127" y="188"/>
                  </a:lnTo>
                  <a:lnTo>
                    <a:pt x="120" y="190"/>
                  </a:lnTo>
                  <a:lnTo>
                    <a:pt x="115" y="190"/>
                  </a:lnTo>
                  <a:lnTo>
                    <a:pt x="108" y="190"/>
                  </a:lnTo>
                  <a:lnTo>
                    <a:pt x="103" y="189"/>
                  </a:lnTo>
                  <a:lnTo>
                    <a:pt x="97" y="186"/>
                  </a:lnTo>
                  <a:lnTo>
                    <a:pt x="93" y="182"/>
                  </a:lnTo>
                  <a:lnTo>
                    <a:pt x="91" y="178"/>
                  </a:lnTo>
                  <a:lnTo>
                    <a:pt x="0" y="33"/>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6" name="Freeform 183"/>
            <p:cNvSpPr/>
            <p:nvPr/>
          </p:nvSpPr>
          <p:spPr bwMode="auto">
            <a:xfrm>
              <a:off x="1516063" y="3252788"/>
              <a:ext cx="114300" cy="79375"/>
            </a:xfrm>
            <a:custGeom>
              <a:avLst/>
              <a:gdLst>
                <a:gd name="T0" fmla="*/ 0 w 72"/>
                <a:gd name="T1" fmla="*/ 47 h 50"/>
                <a:gd name="T2" fmla="*/ 0 w 72"/>
                <a:gd name="T3" fmla="*/ 47 h 50"/>
                <a:gd name="T4" fmla="*/ 1 w 72"/>
                <a:gd name="T5" fmla="*/ 49 h 50"/>
                <a:gd name="T6" fmla="*/ 4 w 72"/>
                <a:gd name="T7" fmla="*/ 50 h 50"/>
                <a:gd name="T8" fmla="*/ 5 w 72"/>
                <a:gd name="T9" fmla="*/ 50 h 50"/>
                <a:gd name="T10" fmla="*/ 8 w 72"/>
                <a:gd name="T11" fmla="*/ 49 h 50"/>
                <a:gd name="T12" fmla="*/ 69 w 72"/>
                <a:gd name="T13" fmla="*/ 11 h 50"/>
                <a:gd name="T14" fmla="*/ 69 w 72"/>
                <a:gd name="T15" fmla="*/ 11 h 50"/>
                <a:gd name="T16" fmla="*/ 70 w 72"/>
                <a:gd name="T17" fmla="*/ 9 h 50"/>
                <a:gd name="T18" fmla="*/ 72 w 72"/>
                <a:gd name="T19" fmla="*/ 8 h 50"/>
                <a:gd name="T20" fmla="*/ 72 w 72"/>
                <a:gd name="T21" fmla="*/ 5 h 50"/>
                <a:gd name="T22" fmla="*/ 70 w 72"/>
                <a:gd name="T23" fmla="*/ 2 h 50"/>
                <a:gd name="T24" fmla="*/ 70 w 72"/>
                <a:gd name="T25" fmla="*/ 2 h 50"/>
                <a:gd name="T26" fmla="*/ 69 w 72"/>
                <a:gd name="T27" fmla="*/ 1 h 50"/>
                <a:gd name="T28" fmla="*/ 68 w 72"/>
                <a:gd name="T29" fmla="*/ 0 h 50"/>
                <a:gd name="T30" fmla="*/ 65 w 72"/>
                <a:gd name="T31" fmla="*/ 0 h 50"/>
                <a:gd name="T32" fmla="*/ 64 w 72"/>
                <a:gd name="T33" fmla="*/ 1 h 50"/>
                <a:gd name="T34" fmla="*/ 1 w 72"/>
                <a:gd name="T35" fmla="*/ 39 h 50"/>
                <a:gd name="T36" fmla="*/ 1 w 72"/>
                <a:gd name="T37" fmla="*/ 39 h 50"/>
                <a:gd name="T38" fmla="*/ 0 w 72"/>
                <a:gd name="T39" fmla="*/ 40 h 50"/>
                <a:gd name="T40" fmla="*/ 0 w 72"/>
                <a:gd name="T41" fmla="*/ 43 h 50"/>
                <a:gd name="T42" fmla="*/ 0 w 72"/>
                <a:gd name="T43" fmla="*/ 44 h 50"/>
                <a:gd name="T44" fmla="*/ 0 w 72"/>
                <a:gd name="T45" fmla="*/ 47 h 50"/>
                <a:gd name="T46" fmla="*/ 0 w 72"/>
                <a:gd name="T47" fmla="*/ 4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2" h="50">
                  <a:moveTo>
                    <a:pt x="0" y="47"/>
                  </a:moveTo>
                  <a:lnTo>
                    <a:pt x="0" y="47"/>
                  </a:lnTo>
                  <a:lnTo>
                    <a:pt x="1" y="49"/>
                  </a:lnTo>
                  <a:lnTo>
                    <a:pt x="4" y="50"/>
                  </a:lnTo>
                  <a:lnTo>
                    <a:pt x="5" y="50"/>
                  </a:lnTo>
                  <a:lnTo>
                    <a:pt x="8" y="49"/>
                  </a:lnTo>
                  <a:lnTo>
                    <a:pt x="69" y="11"/>
                  </a:lnTo>
                  <a:lnTo>
                    <a:pt x="69" y="11"/>
                  </a:lnTo>
                  <a:lnTo>
                    <a:pt x="70" y="9"/>
                  </a:lnTo>
                  <a:lnTo>
                    <a:pt x="72" y="8"/>
                  </a:lnTo>
                  <a:lnTo>
                    <a:pt x="72" y="5"/>
                  </a:lnTo>
                  <a:lnTo>
                    <a:pt x="70" y="2"/>
                  </a:lnTo>
                  <a:lnTo>
                    <a:pt x="70" y="2"/>
                  </a:lnTo>
                  <a:lnTo>
                    <a:pt x="69" y="1"/>
                  </a:lnTo>
                  <a:lnTo>
                    <a:pt x="68" y="0"/>
                  </a:lnTo>
                  <a:lnTo>
                    <a:pt x="65" y="0"/>
                  </a:lnTo>
                  <a:lnTo>
                    <a:pt x="64" y="1"/>
                  </a:lnTo>
                  <a:lnTo>
                    <a:pt x="1" y="39"/>
                  </a:lnTo>
                  <a:lnTo>
                    <a:pt x="1" y="39"/>
                  </a:lnTo>
                  <a:lnTo>
                    <a:pt x="0" y="40"/>
                  </a:lnTo>
                  <a:lnTo>
                    <a:pt x="0" y="43"/>
                  </a:lnTo>
                  <a:lnTo>
                    <a:pt x="0" y="44"/>
                  </a:lnTo>
                  <a:lnTo>
                    <a:pt x="0" y="47"/>
                  </a:lnTo>
                  <a:lnTo>
                    <a:pt x="0" y="47"/>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 name="Freeform 184"/>
            <p:cNvSpPr/>
            <p:nvPr/>
          </p:nvSpPr>
          <p:spPr bwMode="auto">
            <a:xfrm>
              <a:off x="1560513" y="3316288"/>
              <a:ext cx="161925" cy="219075"/>
            </a:xfrm>
            <a:custGeom>
              <a:avLst/>
              <a:gdLst>
                <a:gd name="T0" fmla="*/ 0 w 102"/>
                <a:gd name="T1" fmla="*/ 6 h 138"/>
                <a:gd name="T2" fmla="*/ 9 w 102"/>
                <a:gd name="T3" fmla="*/ 0 h 138"/>
                <a:gd name="T4" fmla="*/ 88 w 102"/>
                <a:gd name="T5" fmla="*/ 128 h 138"/>
                <a:gd name="T6" fmla="*/ 88 w 102"/>
                <a:gd name="T7" fmla="*/ 128 h 138"/>
                <a:gd name="T8" fmla="*/ 91 w 102"/>
                <a:gd name="T9" fmla="*/ 132 h 138"/>
                <a:gd name="T10" fmla="*/ 94 w 102"/>
                <a:gd name="T11" fmla="*/ 133 h 138"/>
                <a:gd name="T12" fmla="*/ 98 w 102"/>
                <a:gd name="T13" fmla="*/ 134 h 138"/>
                <a:gd name="T14" fmla="*/ 102 w 102"/>
                <a:gd name="T15" fmla="*/ 136 h 138"/>
                <a:gd name="T16" fmla="*/ 102 w 102"/>
                <a:gd name="T17" fmla="*/ 136 h 138"/>
                <a:gd name="T18" fmla="*/ 101 w 102"/>
                <a:gd name="T19" fmla="*/ 136 h 138"/>
                <a:gd name="T20" fmla="*/ 101 w 102"/>
                <a:gd name="T21" fmla="*/ 136 h 138"/>
                <a:gd name="T22" fmla="*/ 95 w 102"/>
                <a:gd name="T23" fmla="*/ 138 h 138"/>
                <a:gd name="T24" fmla="*/ 88 w 102"/>
                <a:gd name="T25" fmla="*/ 138 h 138"/>
                <a:gd name="T26" fmla="*/ 83 w 102"/>
                <a:gd name="T27" fmla="*/ 136 h 138"/>
                <a:gd name="T28" fmla="*/ 79 w 102"/>
                <a:gd name="T29" fmla="*/ 132 h 138"/>
                <a:gd name="T30" fmla="*/ 0 w 102"/>
                <a:gd name="T31" fmla="*/ 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2" h="138">
                  <a:moveTo>
                    <a:pt x="0" y="6"/>
                  </a:moveTo>
                  <a:lnTo>
                    <a:pt x="9" y="0"/>
                  </a:lnTo>
                  <a:lnTo>
                    <a:pt x="88" y="128"/>
                  </a:lnTo>
                  <a:lnTo>
                    <a:pt x="88" y="128"/>
                  </a:lnTo>
                  <a:lnTo>
                    <a:pt x="91" y="132"/>
                  </a:lnTo>
                  <a:lnTo>
                    <a:pt x="94" y="133"/>
                  </a:lnTo>
                  <a:lnTo>
                    <a:pt x="98" y="134"/>
                  </a:lnTo>
                  <a:lnTo>
                    <a:pt x="102" y="136"/>
                  </a:lnTo>
                  <a:lnTo>
                    <a:pt x="102" y="136"/>
                  </a:lnTo>
                  <a:lnTo>
                    <a:pt x="101" y="136"/>
                  </a:lnTo>
                  <a:lnTo>
                    <a:pt x="101" y="136"/>
                  </a:lnTo>
                  <a:lnTo>
                    <a:pt x="95" y="138"/>
                  </a:lnTo>
                  <a:lnTo>
                    <a:pt x="88" y="138"/>
                  </a:lnTo>
                  <a:lnTo>
                    <a:pt x="83" y="136"/>
                  </a:lnTo>
                  <a:lnTo>
                    <a:pt x="79" y="132"/>
                  </a:lnTo>
                  <a:lnTo>
                    <a:pt x="0" y="6"/>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18" name="组合 17"/>
          <p:cNvGrpSpPr/>
          <p:nvPr userDrawn="1"/>
        </p:nvGrpSpPr>
        <p:grpSpPr>
          <a:xfrm>
            <a:off x="2437081" y="2039826"/>
            <a:ext cx="88762" cy="141492"/>
            <a:chOff x="2679701" y="2924175"/>
            <a:chExt cx="160337" cy="255588"/>
          </a:xfrm>
          <a:solidFill>
            <a:schemeClr val="accent1"/>
          </a:solidFill>
        </p:grpSpPr>
        <p:sp>
          <p:nvSpPr>
            <p:cNvPr id="19" name="Freeform 190"/>
            <p:cNvSpPr/>
            <p:nvPr/>
          </p:nvSpPr>
          <p:spPr bwMode="auto">
            <a:xfrm>
              <a:off x="2770188" y="3103563"/>
              <a:ext cx="57150" cy="57150"/>
            </a:xfrm>
            <a:custGeom>
              <a:avLst/>
              <a:gdLst>
                <a:gd name="T0" fmla="*/ 0 w 36"/>
                <a:gd name="T1" fmla="*/ 22 h 36"/>
                <a:gd name="T2" fmla="*/ 0 w 36"/>
                <a:gd name="T3" fmla="*/ 22 h 36"/>
                <a:gd name="T4" fmla="*/ 2 w 36"/>
                <a:gd name="T5" fmla="*/ 27 h 36"/>
                <a:gd name="T6" fmla="*/ 8 w 36"/>
                <a:gd name="T7" fmla="*/ 33 h 36"/>
                <a:gd name="T8" fmla="*/ 13 w 36"/>
                <a:gd name="T9" fmla="*/ 36 h 36"/>
                <a:gd name="T10" fmla="*/ 21 w 36"/>
                <a:gd name="T11" fmla="*/ 36 h 36"/>
                <a:gd name="T12" fmla="*/ 21 w 36"/>
                <a:gd name="T13" fmla="*/ 36 h 36"/>
                <a:gd name="T14" fmla="*/ 28 w 36"/>
                <a:gd name="T15" fmla="*/ 33 h 36"/>
                <a:gd name="T16" fmla="*/ 32 w 36"/>
                <a:gd name="T17" fmla="*/ 29 h 36"/>
                <a:gd name="T18" fmla="*/ 35 w 36"/>
                <a:gd name="T19" fmla="*/ 22 h 36"/>
                <a:gd name="T20" fmla="*/ 36 w 36"/>
                <a:gd name="T21" fmla="*/ 15 h 36"/>
                <a:gd name="T22" fmla="*/ 36 w 36"/>
                <a:gd name="T23" fmla="*/ 15 h 36"/>
                <a:gd name="T24" fmla="*/ 33 w 36"/>
                <a:gd name="T25" fmla="*/ 8 h 36"/>
                <a:gd name="T26" fmla="*/ 28 w 36"/>
                <a:gd name="T27" fmla="*/ 3 h 36"/>
                <a:gd name="T28" fmla="*/ 21 w 36"/>
                <a:gd name="T29" fmla="*/ 0 h 36"/>
                <a:gd name="T30" fmla="*/ 14 w 36"/>
                <a:gd name="T31" fmla="*/ 0 h 36"/>
                <a:gd name="T32" fmla="*/ 14 w 36"/>
                <a:gd name="T33" fmla="*/ 0 h 36"/>
                <a:gd name="T34" fmla="*/ 8 w 36"/>
                <a:gd name="T35" fmla="*/ 3 h 36"/>
                <a:gd name="T36" fmla="*/ 4 w 36"/>
                <a:gd name="T37" fmla="*/ 8 h 36"/>
                <a:gd name="T38" fmla="*/ 1 w 36"/>
                <a:gd name="T39" fmla="*/ 14 h 36"/>
                <a:gd name="T40" fmla="*/ 0 w 36"/>
                <a:gd name="T41" fmla="*/ 22 h 36"/>
                <a:gd name="T42" fmla="*/ 0 w 36"/>
                <a:gd name="T43" fmla="*/ 2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36">
                  <a:moveTo>
                    <a:pt x="0" y="22"/>
                  </a:moveTo>
                  <a:lnTo>
                    <a:pt x="0" y="22"/>
                  </a:lnTo>
                  <a:lnTo>
                    <a:pt x="2" y="27"/>
                  </a:lnTo>
                  <a:lnTo>
                    <a:pt x="8" y="33"/>
                  </a:lnTo>
                  <a:lnTo>
                    <a:pt x="13" y="36"/>
                  </a:lnTo>
                  <a:lnTo>
                    <a:pt x="21" y="36"/>
                  </a:lnTo>
                  <a:lnTo>
                    <a:pt x="21" y="36"/>
                  </a:lnTo>
                  <a:lnTo>
                    <a:pt x="28" y="33"/>
                  </a:lnTo>
                  <a:lnTo>
                    <a:pt x="32" y="29"/>
                  </a:lnTo>
                  <a:lnTo>
                    <a:pt x="35" y="22"/>
                  </a:lnTo>
                  <a:lnTo>
                    <a:pt x="36" y="15"/>
                  </a:lnTo>
                  <a:lnTo>
                    <a:pt x="36" y="15"/>
                  </a:lnTo>
                  <a:lnTo>
                    <a:pt x="33" y="8"/>
                  </a:lnTo>
                  <a:lnTo>
                    <a:pt x="28" y="3"/>
                  </a:lnTo>
                  <a:lnTo>
                    <a:pt x="21" y="0"/>
                  </a:lnTo>
                  <a:lnTo>
                    <a:pt x="14" y="0"/>
                  </a:lnTo>
                  <a:lnTo>
                    <a:pt x="14" y="0"/>
                  </a:lnTo>
                  <a:lnTo>
                    <a:pt x="8" y="3"/>
                  </a:lnTo>
                  <a:lnTo>
                    <a:pt x="4" y="8"/>
                  </a:lnTo>
                  <a:lnTo>
                    <a:pt x="1" y="14"/>
                  </a:lnTo>
                  <a:lnTo>
                    <a:pt x="0" y="22"/>
                  </a:lnTo>
                  <a:lnTo>
                    <a:pt x="0" y="22"/>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Freeform 191"/>
            <p:cNvSpPr/>
            <p:nvPr/>
          </p:nvSpPr>
          <p:spPr bwMode="auto">
            <a:xfrm>
              <a:off x="2786063" y="2924175"/>
              <a:ext cx="53975" cy="192088"/>
            </a:xfrm>
            <a:custGeom>
              <a:avLst/>
              <a:gdLst>
                <a:gd name="T0" fmla="*/ 0 w 34"/>
                <a:gd name="T1" fmla="*/ 121 h 121"/>
                <a:gd name="T2" fmla="*/ 0 w 34"/>
                <a:gd name="T3" fmla="*/ 121 h 121"/>
                <a:gd name="T4" fmla="*/ 21 w 34"/>
                <a:gd name="T5" fmla="*/ 17 h 121"/>
                <a:gd name="T6" fmla="*/ 21 w 34"/>
                <a:gd name="T7" fmla="*/ 17 h 121"/>
                <a:gd name="T8" fmla="*/ 27 w 34"/>
                <a:gd name="T9" fmla="*/ 9 h 121"/>
                <a:gd name="T10" fmla="*/ 31 w 34"/>
                <a:gd name="T11" fmla="*/ 2 h 121"/>
                <a:gd name="T12" fmla="*/ 34 w 34"/>
                <a:gd name="T13" fmla="*/ 0 h 121"/>
                <a:gd name="T14" fmla="*/ 34 w 34"/>
                <a:gd name="T15" fmla="*/ 0 h 121"/>
                <a:gd name="T16" fmla="*/ 31 w 34"/>
                <a:gd name="T17" fmla="*/ 19 h 121"/>
                <a:gd name="T18" fmla="*/ 25 w 34"/>
                <a:gd name="T19" fmla="*/ 61 h 121"/>
                <a:gd name="T20" fmla="*/ 14 w 34"/>
                <a:gd name="T21" fmla="*/ 121 h 121"/>
                <a:gd name="T22" fmla="*/ 0 w 34"/>
                <a:gd name="T23"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121">
                  <a:moveTo>
                    <a:pt x="0" y="121"/>
                  </a:moveTo>
                  <a:lnTo>
                    <a:pt x="0" y="121"/>
                  </a:lnTo>
                  <a:lnTo>
                    <a:pt x="21" y="17"/>
                  </a:lnTo>
                  <a:lnTo>
                    <a:pt x="21" y="17"/>
                  </a:lnTo>
                  <a:lnTo>
                    <a:pt x="27" y="9"/>
                  </a:lnTo>
                  <a:lnTo>
                    <a:pt x="31" y="2"/>
                  </a:lnTo>
                  <a:lnTo>
                    <a:pt x="34" y="0"/>
                  </a:lnTo>
                  <a:lnTo>
                    <a:pt x="34" y="0"/>
                  </a:lnTo>
                  <a:lnTo>
                    <a:pt x="31" y="19"/>
                  </a:lnTo>
                  <a:lnTo>
                    <a:pt x="25" y="61"/>
                  </a:lnTo>
                  <a:lnTo>
                    <a:pt x="14" y="121"/>
                  </a:lnTo>
                  <a:lnTo>
                    <a:pt x="0" y="121"/>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1" name="Freeform 192"/>
            <p:cNvSpPr/>
            <p:nvPr/>
          </p:nvSpPr>
          <p:spPr bwMode="auto">
            <a:xfrm>
              <a:off x="2679701" y="2954338"/>
              <a:ext cx="123825" cy="166688"/>
            </a:xfrm>
            <a:custGeom>
              <a:avLst/>
              <a:gdLst>
                <a:gd name="T0" fmla="*/ 77 w 78"/>
                <a:gd name="T1" fmla="*/ 98 h 105"/>
                <a:gd name="T2" fmla="*/ 19 w 78"/>
                <a:gd name="T3" fmla="*/ 13 h 105"/>
                <a:gd name="T4" fmla="*/ 0 w 78"/>
                <a:gd name="T5" fmla="*/ 0 h 105"/>
                <a:gd name="T6" fmla="*/ 8 w 78"/>
                <a:gd name="T7" fmla="*/ 20 h 105"/>
                <a:gd name="T8" fmla="*/ 66 w 78"/>
                <a:gd name="T9" fmla="*/ 105 h 105"/>
                <a:gd name="T10" fmla="*/ 78 w 78"/>
                <a:gd name="T11" fmla="*/ 98 h 105"/>
                <a:gd name="T12" fmla="*/ 77 w 78"/>
                <a:gd name="T13" fmla="*/ 98 h 105"/>
              </a:gdLst>
              <a:ahLst/>
              <a:cxnLst>
                <a:cxn ang="0">
                  <a:pos x="T0" y="T1"/>
                </a:cxn>
                <a:cxn ang="0">
                  <a:pos x="T2" y="T3"/>
                </a:cxn>
                <a:cxn ang="0">
                  <a:pos x="T4" y="T5"/>
                </a:cxn>
                <a:cxn ang="0">
                  <a:pos x="T6" y="T7"/>
                </a:cxn>
                <a:cxn ang="0">
                  <a:pos x="T8" y="T9"/>
                </a:cxn>
                <a:cxn ang="0">
                  <a:pos x="T10" y="T11"/>
                </a:cxn>
                <a:cxn ang="0">
                  <a:pos x="T12" y="T13"/>
                </a:cxn>
              </a:cxnLst>
              <a:rect l="0" t="0" r="r" b="b"/>
              <a:pathLst>
                <a:path w="78" h="105">
                  <a:moveTo>
                    <a:pt x="77" y="98"/>
                  </a:moveTo>
                  <a:lnTo>
                    <a:pt x="19" y="13"/>
                  </a:lnTo>
                  <a:lnTo>
                    <a:pt x="0" y="0"/>
                  </a:lnTo>
                  <a:lnTo>
                    <a:pt x="8" y="20"/>
                  </a:lnTo>
                  <a:lnTo>
                    <a:pt x="66" y="105"/>
                  </a:lnTo>
                  <a:lnTo>
                    <a:pt x="78" y="98"/>
                  </a:lnTo>
                  <a:lnTo>
                    <a:pt x="77" y="98"/>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2" name="Freeform 193"/>
            <p:cNvSpPr/>
            <p:nvPr/>
          </p:nvSpPr>
          <p:spPr bwMode="auto">
            <a:xfrm>
              <a:off x="2798763" y="3149600"/>
              <a:ext cx="14288" cy="30163"/>
            </a:xfrm>
            <a:custGeom>
              <a:avLst/>
              <a:gdLst>
                <a:gd name="T0" fmla="*/ 7 w 9"/>
                <a:gd name="T1" fmla="*/ 2 h 19"/>
                <a:gd name="T2" fmla="*/ 7 w 9"/>
                <a:gd name="T3" fmla="*/ 2 h 19"/>
                <a:gd name="T4" fmla="*/ 6 w 9"/>
                <a:gd name="T5" fmla="*/ 0 h 19"/>
                <a:gd name="T6" fmla="*/ 3 w 9"/>
                <a:gd name="T7" fmla="*/ 0 h 19"/>
                <a:gd name="T8" fmla="*/ 3 w 9"/>
                <a:gd name="T9" fmla="*/ 0 h 19"/>
                <a:gd name="T10" fmla="*/ 0 w 9"/>
                <a:gd name="T11" fmla="*/ 1 h 19"/>
                <a:gd name="T12" fmla="*/ 0 w 9"/>
                <a:gd name="T13" fmla="*/ 4 h 19"/>
                <a:gd name="T14" fmla="*/ 3 w 9"/>
                <a:gd name="T15" fmla="*/ 16 h 19"/>
                <a:gd name="T16" fmla="*/ 3 w 9"/>
                <a:gd name="T17" fmla="*/ 16 h 19"/>
                <a:gd name="T18" fmla="*/ 3 w 9"/>
                <a:gd name="T19" fmla="*/ 19 h 19"/>
                <a:gd name="T20" fmla="*/ 6 w 9"/>
                <a:gd name="T21" fmla="*/ 19 h 19"/>
                <a:gd name="T22" fmla="*/ 6 w 9"/>
                <a:gd name="T23" fmla="*/ 19 h 19"/>
                <a:gd name="T24" fmla="*/ 9 w 9"/>
                <a:gd name="T25" fmla="*/ 17 h 19"/>
                <a:gd name="T26" fmla="*/ 9 w 9"/>
                <a:gd name="T27" fmla="*/ 15 h 19"/>
                <a:gd name="T28" fmla="*/ 7 w 9"/>
                <a:gd name="T29"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 h="19">
                  <a:moveTo>
                    <a:pt x="7" y="2"/>
                  </a:moveTo>
                  <a:lnTo>
                    <a:pt x="7" y="2"/>
                  </a:lnTo>
                  <a:lnTo>
                    <a:pt x="6" y="0"/>
                  </a:lnTo>
                  <a:lnTo>
                    <a:pt x="3" y="0"/>
                  </a:lnTo>
                  <a:lnTo>
                    <a:pt x="3" y="0"/>
                  </a:lnTo>
                  <a:lnTo>
                    <a:pt x="0" y="1"/>
                  </a:lnTo>
                  <a:lnTo>
                    <a:pt x="0" y="4"/>
                  </a:lnTo>
                  <a:lnTo>
                    <a:pt x="3" y="16"/>
                  </a:lnTo>
                  <a:lnTo>
                    <a:pt x="3" y="16"/>
                  </a:lnTo>
                  <a:lnTo>
                    <a:pt x="3" y="19"/>
                  </a:lnTo>
                  <a:lnTo>
                    <a:pt x="6" y="19"/>
                  </a:lnTo>
                  <a:lnTo>
                    <a:pt x="6" y="19"/>
                  </a:lnTo>
                  <a:lnTo>
                    <a:pt x="9" y="17"/>
                  </a:lnTo>
                  <a:lnTo>
                    <a:pt x="9" y="15"/>
                  </a:lnTo>
                  <a:lnTo>
                    <a:pt x="7" y="2"/>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23" name="Freeform 185"/>
          <p:cNvSpPr>
            <a:spLocks noEditPoints="1"/>
          </p:cNvSpPr>
          <p:nvPr userDrawn="1"/>
        </p:nvSpPr>
        <p:spPr bwMode="auto">
          <a:xfrm>
            <a:off x="1979184" y="1556470"/>
            <a:ext cx="110733" cy="85247"/>
          </a:xfrm>
          <a:custGeom>
            <a:avLst/>
            <a:gdLst>
              <a:gd name="T0" fmla="*/ 124 w 126"/>
              <a:gd name="T1" fmla="*/ 38 h 97"/>
              <a:gd name="T2" fmla="*/ 105 w 126"/>
              <a:gd name="T3" fmla="*/ 15 h 97"/>
              <a:gd name="T4" fmla="*/ 99 w 126"/>
              <a:gd name="T5" fmla="*/ 34 h 97"/>
              <a:gd name="T6" fmla="*/ 111 w 126"/>
              <a:gd name="T7" fmla="*/ 39 h 97"/>
              <a:gd name="T8" fmla="*/ 113 w 126"/>
              <a:gd name="T9" fmla="*/ 55 h 97"/>
              <a:gd name="T10" fmla="*/ 99 w 126"/>
              <a:gd name="T11" fmla="*/ 63 h 97"/>
              <a:gd name="T12" fmla="*/ 113 w 126"/>
              <a:gd name="T13" fmla="*/ 72 h 97"/>
              <a:gd name="T14" fmla="*/ 125 w 126"/>
              <a:gd name="T15" fmla="*/ 58 h 97"/>
              <a:gd name="T16" fmla="*/ 99 w 126"/>
              <a:gd name="T17" fmla="*/ 12 h 97"/>
              <a:gd name="T18" fmla="*/ 40 w 126"/>
              <a:gd name="T19" fmla="*/ 1 h 97"/>
              <a:gd name="T20" fmla="*/ 42 w 126"/>
              <a:gd name="T21" fmla="*/ 5 h 97"/>
              <a:gd name="T22" fmla="*/ 46 w 126"/>
              <a:gd name="T23" fmla="*/ 13 h 97"/>
              <a:gd name="T24" fmla="*/ 40 w 126"/>
              <a:gd name="T25" fmla="*/ 20 h 97"/>
              <a:gd name="T26" fmla="*/ 40 w 126"/>
              <a:gd name="T27" fmla="*/ 84 h 97"/>
              <a:gd name="T28" fmla="*/ 59 w 126"/>
              <a:gd name="T29" fmla="*/ 82 h 97"/>
              <a:gd name="T30" fmla="*/ 79 w 126"/>
              <a:gd name="T31" fmla="*/ 76 h 97"/>
              <a:gd name="T32" fmla="*/ 99 w 126"/>
              <a:gd name="T33" fmla="*/ 63 h 97"/>
              <a:gd name="T34" fmla="*/ 92 w 126"/>
              <a:gd name="T35" fmla="*/ 62 h 97"/>
              <a:gd name="T36" fmla="*/ 86 w 126"/>
              <a:gd name="T37" fmla="*/ 42 h 97"/>
              <a:gd name="T38" fmla="*/ 95 w 126"/>
              <a:gd name="T39" fmla="*/ 35 h 97"/>
              <a:gd name="T40" fmla="*/ 40 w 126"/>
              <a:gd name="T41" fmla="*/ 1 h 97"/>
              <a:gd name="T42" fmla="*/ 33 w 126"/>
              <a:gd name="T43" fmla="*/ 9 h 97"/>
              <a:gd name="T44" fmla="*/ 40 w 126"/>
              <a:gd name="T45" fmla="*/ 1 h 97"/>
              <a:gd name="T46" fmla="*/ 40 w 126"/>
              <a:gd name="T47" fmla="*/ 96 h 97"/>
              <a:gd name="T48" fmla="*/ 38 w 126"/>
              <a:gd name="T49" fmla="*/ 85 h 97"/>
              <a:gd name="T50" fmla="*/ 33 w 126"/>
              <a:gd name="T51" fmla="*/ 97 h 97"/>
              <a:gd name="T52" fmla="*/ 37 w 126"/>
              <a:gd name="T53" fmla="*/ 72 h 97"/>
              <a:gd name="T54" fmla="*/ 33 w 126"/>
              <a:gd name="T55" fmla="*/ 32 h 97"/>
              <a:gd name="T56" fmla="*/ 33 w 126"/>
              <a:gd name="T57" fmla="*/ 15 h 97"/>
              <a:gd name="T58" fmla="*/ 36 w 126"/>
              <a:gd name="T59" fmla="*/ 19 h 97"/>
              <a:gd name="T60" fmla="*/ 33 w 126"/>
              <a:gd name="T61" fmla="*/ 3 h 97"/>
              <a:gd name="T62" fmla="*/ 27 w 126"/>
              <a:gd name="T63" fmla="*/ 20 h 97"/>
              <a:gd name="T64" fmla="*/ 33 w 126"/>
              <a:gd name="T65" fmla="*/ 15 h 97"/>
              <a:gd name="T66" fmla="*/ 33 w 126"/>
              <a:gd name="T67" fmla="*/ 3 h 97"/>
              <a:gd name="T68" fmla="*/ 27 w 126"/>
              <a:gd name="T69" fmla="*/ 97 h 97"/>
              <a:gd name="T70" fmla="*/ 27 w 126"/>
              <a:gd name="T71" fmla="*/ 92 h 97"/>
              <a:gd name="T72" fmla="*/ 33 w 126"/>
              <a:gd name="T73" fmla="*/ 32 h 97"/>
              <a:gd name="T74" fmla="*/ 23 w 126"/>
              <a:gd name="T75" fmla="*/ 69 h 97"/>
              <a:gd name="T76" fmla="*/ 27 w 126"/>
              <a:gd name="T77" fmla="*/ 59 h 97"/>
              <a:gd name="T78" fmla="*/ 26 w 126"/>
              <a:gd name="T79" fmla="*/ 47 h 97"/>
              <a:gd name="T80" fmla="*/ 23 w 126"/>
              <a:gd name="T81" fmla="*/ 39 h 97"/>
              <a:gd name="T82" fmla="*/ 33 w 126"/>
              <a:gd name="T83" fmla="*/ 32 h 97"/>
              <a:gd name="T84" fmla="*/ 17 w 126"/>
              <a:gd name="T85" fmla="*/ 11 h 97"/>
              <a:gd name="T86" fmla="*/ 2 w 126"/>
              <a:gd name="T87" fmla="*/ 40 h 97"/>
              <a:gd name="T88" fmla="*/ 8 w 126"/>
              <a:gd name="T89" fmla="*/ 88 h 97"/>
              <a:gd name="T90" fmla="*/ 23 w 126"/>
              <a:gd name="T91" fmla="*/ 97 h 97"/>
              <a:gd name="T92" fmla="*/ 22 w 126"/>
              <a:gd name="T93" fmla="*/ 91 h 97"/>
              <a:gd name="T94" fmla="*/ 17 w 126"/>
              <a:gd name="T95" fmla="*/ 74 h 97"/>
              <a:gd name="T96" fmla="*/ 23 w 126"/>
              <a:gd name="T97" fmla="*/ 65 h 97"/>
              <a:gd name="T98" fmla="*/ 13 w 126"/>
              <a:gd name="T99" fmla="*/ 65 h 97"/>
              <a:gd name="T100" fmla="*/ 7 w 126"/>
              <a:gd name="T101" fmla="*/ 54 h 97"/>
              <a:gd name="T102" fmla="*/ 14 w 126"/>
              <a:gd name="T103" fmla="*/ 43 h 97"/>
              <a:gd name="T104" fmla="*/ 23 w 126"/>
              <a:gd name="T105" fmla="*/ 39 h 97"/>
              <a:gd name="T106" fmla="*/ 14 w 126"/>
              <a:gd name="T107" fmla="*/ 32 h 97"/>
              <a:gd name="T108" fmla="*/ 14 w 126"/>
              <a:gd name="T109" fmla="*/ 2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6" h="97">
                <a:moveTo>
                  <a:pt x="126" y="53"/>
                </a:moveTo>
                <a:lnTo>
                  <a:pt x="126" y="53"/>
                </a:lnTo>
                <a:lnTo>
                  <a:pt x="126" y="45"/>
                </a:lnTo>
                <a:lnTo>
                  <a:pt x="124" y="38"/>
                </a:lnTo>
                <a:lnTo>
                  <a:pt x="121" y="31"/>
                </a:lnTo>
                <a:lnTo>
                  <a:pt x="117" y="24"/>
                </a:lnTo>
                <a:lnTo>
                  <a:pt x="109" y="17"/>
                </a:lnTo>
                <a:lnTo>
                  <a:pt x="105" y="15"/>
                </a:lnTo>
                <a:lnTo>
                  <a:pt x="105" y="15"/>
                </a:lnTo>
                <a:lnTo>
                  <a:pt x="99" y="12"/>
                </a:lnTo>
                <a:lnTo>
                  <a:pt x="99" y="34"/>
                </a:lnTo>
                <a:lnTo>
                  <a:pt x="99" y="34"/>
                </a:lnTo>
                <a:lnTo>
                  <a:pt x="103" y="35"/>
                </a:lnTo>
                <a:lnTo>
                  <a:pt x="106" y="36"/>
                </a:lnTo>
                <a:lnTo>
                  <a:pt x="106" y="36"/>
                </a:lnTo>
                <a:lnTo>
                  <a:pt x="111" y="39"/>
                </a:lnTo>
                <a:lnTo>
                  <a:pt x="114" y="45"/>
                </a:lnTo>
                <a:lnTo>
                  <a:pt x="114" y="50"/>
                </a:lnTo>
                <a:lnTo>
                  <a:pt x="113" y="55"/>
                </a:lnTo>
                <a:lnTo>
                  <a:pt x="113" y="55"/>
                </a:lnTo>
                <a:lnTo>
                  <a:pt x="110" y="59"/>
                </a:lnTo>
                <a:lnTo>
                  <a:pt x="107" y="62"/>
                </a:lnTo>
                <a:lnTo>
                  <a:pt x="103" y="63"/>
                </a:lnTo>
                <a:lnTo>
                  <a:pt x="99" y="63"/>
                </a:lnTo>
                <a:lnTo>
                  <a:pt x="99" y="76"/>
                </a:lnTo>
                <a:lnTo>
                  <a:pt x="99" y="76"/>
                </a:lnTo>
                <a:lnTo>
                  <a:pt x="109" y="74"/>
                </a:lnTo>
                <a:lnTo>
                  <a:pt x="113" y="72"/>
                </a:lnTo>
                <a:lnTo>
                  <a:pt x="117" y="70"/>
                </a:lnTo>
                <a:lnTo>
                  <a:pt x="121" y="68"/>
                </a:lnTo>
                <a:lnTo>
                  <a:pt x="122" y="63"/>
                </a:lnTo>
                <a:lnTo>
                  <a:pt x="125" y="58"/>
                </a:lnTo>
                <a:lnTo>
                  <a:pt x="126" y="53"/>
                </a:lnTo>
                <a:lnTo>
                  <a:pt x="126" y="53"/>
                </a:lnTo>
                <a:close/>
                <a:moveTo>
                  <a:pt x="99" y="12"/>
                </a:moveTo>
                <a:lnTo>
                  <a:pt x="99" y="12"/>
                </a:lnTo>
                <a:lnTo>
                  <a:pt x="82" y="5"/>
                </a:lnTo>
                <a:lnTo>
                  <a:pt x="65" y="1"/>
                </a:lnTo>
                <a:lnTo>
                  <a:pt x="52" y="0"/>
                </a:lnTo>
                <a:lnTo>
                  <a:pt x="40" y="1"/>
                </a:lnTo>
                <a:lnTo>
                  <a:pt x="40" y="5"/>
                </a:lnTo>
                <a:lnTo>
                  <a:pt x="40" y="5"/>
                </a:lnTo>
                <a:lnTo>
                  <a:pt x="42" y="5"/>
                </a:lnTo>
                <a:lnTo>
                  <a:pt x="42" y="5"/>
                </a:lnTo>
                <a:lnTo>
                  <a:pt x="42" y="5"/>
                </a:lnTo>
                <a:lnTo>
                  <a:pt x="45" y="8"/>
                </a:lnTo>
                <a:lnTo>
                  <a:pt x="46" y="11"/>
                </a:lnTo>
                <a:lnTo>
                  <a:pt x="46" y="13"/>
                </a:lnTo>
                <a:lnTo>
                  <a:pt x="46" y="16"/>
                </a:lnTo>
                <a:lnTo>
                  <a:pt x="46" y="16"/>
                </a:lnTo>
                <a:lnTo>
                  <a:pt x="44" y="19"/>
                </a:lnTo>
                <a:lnTo>
                  <a:pt x="40" y="20"/>
                </a:lnTo>
                <a:lnTo>
                  <a:pt x="40" y="76"/>
                </a:lnTo>
                <a:lnTo>
                  <a:pt x="40" y="76"/>
                </a:lnTo>
                <a:lnTo>
                  <a:pt x="40" y="80"/>
                </a:lnTo>
                <a:lnTo>
                  <a:pt x="40" y="84"/>
                </a:lnTo>
                <a:lnTo>
                  <a:pt x="40" y="96"/>
                </a:lnTo>
                <a:lnTo>
                  <a:pt x="40" y="96"/>
                </a:lnTo>
                <a:lnTo>
                  <a:pt x="49" y="91"/>
                </a:lnTo>
                <a:lnTo>
                  <a:pt x="59" y="82"/>
                </a:lnTo>
                <a:lnTo>
                  <a:pt x="69" y="77"/>
                </a:lnTo>
                <a:lnTo>
                  <a:pt x="73" y="76"/>
                </a:lnTo>
                <a:lnTo>
                  <a:pt x="79" y="76"/>
                </a:lnTo>
                <a:lnTo>
                  <a:pt x="79" y="76"/>
                </a:lnTo>
                <a:lnTo>
                  <a:pt x="90" y="76"/>
                </a:lnTo>
                <a:lnTo>
                  <a:pt x="99" y="76"/>
                </a:lnTo>
                <a:lnTo>
                  <a:pt x="99" y="63"/>
                </a:lnTo>
                <a:lnTo>
                  <a:pt x="99" y="63"/>
                </a:lnTo>
                <a:lnTo>
                  <a:pt x="97" y="63"/>
                </a:lnTo>
                <a:lnTo>
                  <a:pt x="92" y="62"/>
                </a:lnTo>
                <a:lnTo>
                  <a:pt x="92" y="62"/>
                </a:lnTo>
                <a:lnTo>
                  <a:pt x="92" y="62"/>
                </a:lnTo>
                <a:lnTo>
                  <a:pt x="88" y="59"/>
                </a:lnTo>
                <a:lnTo>
                  <a:pt x="86" y="54"/>
                </a:lnTo>
                <a:lnTo>
                  <a:pt x="84" y="49"/>
                </a:lnTo>
                <a:lnTo>
                  <a:pt x="86" y="42"/>
                </a:lnTo>
                <a:lnTo>
                  <a:pt x="86" y="42"/>
                </a:lnTo>
                <a:lnTo>
                  <a:pt x="88" y="39"/>
                </a:lnTo>
                <a:lnTo>
                  <a:pt x="91" y="36"/>
                </a:lnTo>
                <a:lnTo>
                  <a:pt x="95" y="35"/>
                </a:lnTo>
                <a:lnTo>
                  <a:pt x="99" y="34"/>
                </a:lnTo>
                <a:lnTo>
                  <a:pt x="99" y="12"/>
                </a:lnTo>
                <a:close/>
                <a:moveTo>
                  <a:pt x="40" y="1"/>
                </a:moveTo>
                <a:lnTo>
                  <a:pt x="40" y="1"/>
                </a:lnTo>
                <a:lnTo>
                  <a:pt x="33" y="3"/>
                </a:lnTo>
                <a:lnTo>
                  <a:pt x="33" y="11"/>
                </a:lnTo>
                <a:lnTo>
                  <a:pt x="33" y="11"/>
                </a:lnTo>
                <a:lnTo>
                  <a:pt x="33" y="9"/>
                </a:lnTo>
                <a:lnTo>
                  <a:pt x="33" y="9"/>
                </a:lnTo>
                <a:lnTo>
                  <a:pt x="36" y="7"/>
                </a:lnTo>
                <a:lnTo>
                  <a:pt x="40" y="5"/>
                </a:lnTo>
                <a:lnTo>
                  <a:pt x="40" y="1"/>
                </a:lnTo>
                <a:lnTo>
                  <a:pt x="40" y="1"/>
                </a:lnTo>
                <a:close/>
                <a:moveTo>
                  <a:pt x="33" y="97"/>
                </a:moveTo>
                <a:lnTo>
                  <a:pt x="33" y="97"/>
                </a:lnTo>
                <a:lnTo>
                  <a:pt x="40" y="96"/>
                </a:lnTo>
                <a:lnTo>
                  <a:pt x="40" y="84"/>
                </a:lnTo>
                <a:lnTo>
                  <a:pt x="40" y="84"/>
                </a:lnTo>
                <a:lnTo>
                  <a:pt x="38" y="85"/>
                </a:lnTo>
                <a:lnTo>
                  <a:pt x="38" y="85"/>
                </a:lnTo>
                <a:lnTo>
                  <a:pt x="36" y="89"/>
                </a:lnTo>
                <a:lnTo>
                  <a:pt x="33" y="92"/>
                </a:lnTo>
                <a:lnTo>
                  <a:pt x="33" y="97"/>
                </a:lnTo>
                <a:lnTo>
                  <a:pt x="33" y="97"/>
                </a:lnTo>
                <a:close/>
                <a:moveTo>
                  <a:pt x="40" y="20"/>
                </a:moveTo>
                <a:lnTo>
                  <a:pt x="40" y="76"/>
                </a:lnTo>
                <a:lnTo>
                  <a:pt x="40" y="76"/>
                </a:lnTo>
                <a:lnTo>
                  <a:pt x="37" y="72"/>
                </a:lnTo>
                <a:lnTo>
                  <a:pt x="33" y="69"/>
                </a:lnTo>
                <a:lnTo>
                  <a:pt x="33" y="69"/>
                </a:lnTo>
                <a:lnTo>
                  <a:pt x="33" y="69"/>
                </a:lnTo>
                <a:lnTo>
                  <a:pt x="33" y="32"/>
                </a:lnTo>
                <a:lnTo>
                  <a:pt x="33" y="32"/>
                </a:lnTo>
                <a:lnTo>
                  <a:pt x="33" y="30"/>
                </a:lnTo>
                <a:lnTo>
                  <a:pt x="33" y="26"/>
                </a:lnTo>
                <a:lnTo>
                  <a:pt x="33" y="15"/>
                </a:lnTo>
                <a:lnTo>
                  <a:pt x="33" y="15"/>
                </a:lnTo>
                <a:lnTo>
                  <a:pt x="34" y="17"/>
                </a:lnTo>
                <a:lnTo>
                  <a:pt x="36" y="19"/>
                </a:lnTo>
                <a:lnTo>
                  <a:pt x="36" y="19"/>
                </a:lnTo>
                <a:lnTo>
                  <a:pt x="40" y="20"/>
                </a:lnTo>
                <a:lnTo>
                  <a:pt x="40" y="20"/>
                </a:lnTo>
                <a:close/>
                <a:moveTo>
                  <a:pt x="33" y="3"/>
                </a:moveTo>
                <a:lnTo>
                  <a:pt x="33" y="3"/>
                </a:lnTo>
                <a:lnTo>
                  <a:pt x="23" y="7"/>
                </a:lnTo>
                <a:lnTo>
                  <a:pt x="23" y="19"/>
                </a:lnTo>
                <a:lnTo>
                  <a:pt x="23" y="19"/>
                </a:lnTo>
                <a:lnTo>
                  <a:pt x="27" y="20"/>
                </a:lnTo>
                <a:lnTo>
                  <a:pt x="27" y="20"/>
                </a:lnTo>
                <a:lnTo>
                  <a:pt x="30" y="23"/>
                </a:lnTo>
                <a:lnTo>
                  <a:pt x="33" y="26"/>
                </a:lnTo>
                <a:lnTo>
                  <a:pt x="33" y="15"/>
                </a:lnTo>
                <a:lnTo>
                  <a:pt x="33" y="15"/>
                </a:lnTo>
                <a:lnTo>
                  <a:pt x="32" y="13"/>
                </a:lnTo>
                <a:lnTo>
                  <a:pt x="33" y="11"/>
                </a:lnTo>
                <a:lnTo>
                  <a:pt x="33" y="3"/>
                </a:lnTo>
                <a:lnTo>
                  <a:pt x="33" y="3"/>
                </a:lnTo>
                <a:close/>
                <a:moveTo>
                  <a:pt x="23" y="97"/>
                </a:moveTo>
                <a:lnTo>
                  <a:pt x="23" y="97"/>
                </a:lnTo>
                <a:lnTo>
                  <a:pt x="27" y="97"/>
                </a:lnTo>
                <a:lnTo>
                  <a:pt x="33" y="97"/>
                </a:lnTo>
                <a:lnTo>
                  <a:pt x="33" y="92"/>
                </a:lnTo>
                <a:lnTo>
                  <a:pt x="33" y="92"/>
                </a:lnTo>
                <a:lnTo>
                  <a:pt x="27" y="92"/>
                </a:lnTo>
                <a:lnTo>
                  <a:pt x="23" y="91"/>
                </a:lnTo>
                <a:lnTo>
                  <a:pt x="23" y="97"/>
                </a:lnTo>
                <a:lnTo>
                  <a:pt x="23" y="97"/>
                </a:lnTo>
                <a:close/>
                <a:moveTo>
                  <a:pt x="33" y="32"/>
                </a:moveTo>
                <a:lnTo>
                  <a:pt x="33" y="69"/>
                </a:lnTo>
                <a:lnTo>
                  <a:pt x="33" y="69"/>
                </a:lnTo>
                <a:lnTo>
                  <a:pt x="27" y="68"/>
                </a:lnTo>
                <a:lnTo>
                  <a:pt x="23" y="69"/>
                </a:lnTo>
                <a:lnTo>
                  <a:pt x="23" y="65"/>
                </a:lnTo>
                <a:lnTo>
                  <a:pt x="23" y="65"/>
                </a:lnTo>
                <a:lnTo>
                  <a:pt x="26" y="62"/>
                </a:lnTo>
                <a:lnTo>
                  <a:pt x="27" y="59"/>
                </a:lnTo>
                <a:lnTo>
                  <a:pt x="27" y="59"/>
                </a:lnTo>
                <a:lnTo>
                  <a:pt x="29" y="55"/>
                </a:lnTo>
                <a:lnTo>
                  <a:pt x="29" y="50"/>
                </a:lnTo>
                <a:lnTo>
                  <a:pt x="26" y="47"/>
                </a:lnTo>
                <a:lnTo>
                  <a:pt x="23" y="45"/>
                </a:lnTo>
                <a:lnTo>
                  <a:pt x="23" y="43"/>
                </a:lnTo>
                <a:lnTo>
                  <a:pt x="23" y="39"/>
                </a:lnTo>
                <a:lnTo>
                  <a:pt x="23" y="39"/>
                </a:lnTo>
                <a:lnTo>
                  <a:pt x="27" y="38"/>
                </a:lnTo>
                <a:lnTo>
                  <a:pt x="32" y="34"/>
                </a:lnTo>
                <a:lnTo>
                  <a:pt x="32" y="34"/>
                </a:lnTo>
                <a:lnTo>
                  <a:pt x="33" y="32"/>
                </a:lnTo>
                <a:lnTo>
                  <a:pt x="33" y="32"/>
                </a:lnTo>
                <a:close/>
                <a:moveTo>
                  <a:pt x="23" y="7"/>
                </a:moveTo>
                <a:lnTo>
                  <a:pt x="23" y="7"/>
                </a:lnTo>
                <a:lnTo>
                  <a:pt x="17" y="11"/>
                </a:lnTo>
                <a:lnTo>
                  <a:pt x="13" y="16"/>
                </a:lnTo>
                <a:lnTo>
                  <a:pt x="8" y="21"/>
                </a:lnTo>
                <a:lnTo>
                  <a:pt x="6" y="27"/>
                </a:lnTo>
                <a:lnTo>
                  <a:pt x="2" y="40"/>
                </a:lnTo>
                <a:lnTo>
                  <a:pt x="0" y="54"/>
                </a:lnTo>
                <a:lnTo>
                  <a:pt x="2" y="66"/>
                </a:lnTo>
                <a:lnTo>
                  <a:pt x="4" y="78"/>
                </a:lnTo>
                <a:lnTo>
                  <a:pt x="8" y="88"/>
                </a:lnTo>
                <a:lnTo>
                  <a:pt x="13" y="91"/>
                </a:lnTo>
                <a:lnTo>
                  <a:pt x="15" y="93"/>
                </a:lnTo>
                <a:lnTo>
                  <a:pt x="15" y="93"/>
                </a:lnTo>
                <a:lnTo>
                  <a:pt x="23" y="97"/>
                </a:lnTo>
                <a:lnTo>
                  <a:pt x="23" y="91"/>
                </a:lnTo>
                <a:lnTo>
                  <a:pt x="22" y="91"/>
                </a:lnTo>
                <a:lnTo>
                  <a:pt x="22" y="91"/>
                </a:lnTo>
                <a:lnTo>
                  <a:pt x="22" y="91"/>
                </a:lnTo>
                <a:lnTo>
                  <a:pt x="18" y="88"/>
                </a:lnTo>
                <a:lnTo>
                  <a:pt x="17" y="84"/>
                </a:lnTo>
                <a:lnTo>
                  <a:pt x="15" y="80"/>
                </a:lnTo>
                <a:lnTo>
                  <a:pt x="17" y="74"/>
                </a:lnTo>
                <a:lnTo>
                  <a:pt x="17" y="74"/>
                </a:lnTo>
                <a:lnTo>
                  <a:pt x="19" y="72"/>
                </a:lnTo>
                <a:lnTo>
                  <a:pt x="23" y="69"/>
                </a:lnTo>
                <a:lnTo>
                  <a:pt x="23" y="65"/>
                </a:lnTo>
                <a:lnTo>
                  <a:pt x="23" y="65"/>
                </a:lnTo>
                <a:lnTo>
                  <a:pt x="18" y="66"/>
                </a:lnTo>
                <a:lnTo>
                  <a:pt x="13" y="65"/>
                </a:lnTo>
                <a:lnTo>
                  <a:pt x="13" y="65"/>
                </a:lnTo>
                <a:lnTo>
                  <a:pt x="13" y="65"/>
                </a:lnTo>
                <a:lnTo>
                  <a:pt x="10" y="62"/>
                </a:lnTo>
                <a:lnTo>
                  <a:pt x="7" y="58"/>
                </a:lnTo>
                <a:lnTo>
                  <a:pt x="7" y="54"/>
                </a:lnTo>
                <a:lnTo>
                  <a:pt x="8" y="49"/>
                </a:lnTo>
                <a:lnTo>
                  <a:pt x="8" y="49"/>
                </a:lnTo>
                <a:lnTo>
                  <a:pt x="11" y="46"/>
                </a:lnTo>
                <a:lnTo>
                  <a:pt x="14" y="43"/>
                </a:lnTo>
                <a:lnTo>
                  <a:pt x="18" y="43"/>
                </a:lnTo>
                <a:lnTo>
                  <a:pt x="23" y="43"/>
                </a:lnTo>
                <a:lnTo>
                  <a:pt x="23" y="39"/>
                </a:lnTo>
                <a:lnTo>
                  <a:pt x="23" y="39"/>
                </a:lnTo>
                <a:lnTo>
                  <a:pt x="18" y="38"/>
                </a:lnTo>
                <a:lnTo>
                  <a:pt x="18" y="38"/>
                </a:lnTo>
                <a:lnTo>
                  <a:pt x="15" y="35"/>
                </a:lnTo>
                <a:lnTo>
                  <a:pt x="14" y="32"/>
                </a:lnTo>
                <a:lnTo>
                  <a:pt x="13" y="28"/>
                </a:lnTo>
                <a:lnTo>
                  <a:pt x="14" y="24"/>
                </a:lnTo>
                <a:lnTo>
                  <a:pt x="14" y="24"/>
                </a:lnTo>
                <a:lnTo>
                  <a:pt x="14" y="24"/>
                </a:lnTo>
                <a:lnTo>
                  <a:pt x="18" y="20"/>
                </a:lnTo>
                <a:lnTo>
                  <a:pt x="23" y="19"/>
                </a:lnTo>
                <a:lnTo>
                  <a:pt x="23" y="7"/>
                </a:lnTo>
                <a:close/>
              </a:path>
            </a:pathLst>
          </a:cu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24" name="组合 23"/>
          <p:cNvGrpSpPr>
            <a:grpSpLocks noChangeAspect="1"/>
          </p:cNvGrpSpPr>
          <p:nvPr userDrawn="1"/>
        </p:nvGrpSpPr>
        <p:grpSpPr>
          <a:xfrm>
            <a:off x="1208057" y="1594607"/>
            <a:ext cx="1798902" cy="2941445"/>
            <a:chOff x="890769" y="1496620"/>
            <a:chExt cx="1798902" cy="2941445"/>
          </a:xfrm>
        </p:grpSpPr>
        <p:grpSp>
          <p:nvGrpSpPr>
            <p:cNvPr id="25" name="组合 24"/>
            <p:cNvGrpSpPr/>
            <p:nvPr/>
          </p:nvGrpSpPr>
          <p:grpSpPr>
            <a:xfrm>
              <a:off x="1382029" y="3584721"/>
              <a:ext cx="783038" cy="853344"/>
              <a:chOff x="2143126" y="4930775"/>
              <a:chExt cx="1414463" cy="1541463"/>
            </a:xfrm>
            <a:solidFill>
              <a:schemeClr val="tx2"/>
            </a:solidFill>
          </p:grpSpPr>
          <p:sp>
            <p:nvSpPr>
              <p:cNvPr id="113" name="Freeform 5"/>
              <p:cNvSpPr/>
              <p:nvPr/>
            </p:nvSpPr>
            <p:spPr bwMode="auto">
              <a:xfrm>
                <a:off x="2143126" y="5083175"/>
                <a:ext cx="1414463" cy="1257300"/>
              </a:xfrm>
              <a:custGeom>
                <a:avLst/>
                <a:gdLst>
                  <a:gd name="T0" fmla="*/ 334 w 891"/>
                  <a:gd name="T1" fmla="*/ 790 h 792"/>
                  <a:gd name="T2" fmla="*/ 228 w 891"/>
                  <a:gd name="T3" fmla="*/ 775 h 792"/>
                  <a:gd name="T4" fmla="*/ 212 w 891"/>
                  <a:gd name="T5" fmla="*/ 764 h 792"/>
                  <a:gd name="T6" fmla="*/ 190 w 891"/>
                  <a:gd name="T7" fmla="*/ 734 h 792"/>
                  <a:gd name="T8" fmla="*/ 110 w 891"/>
                  <a:gd name="T9" fmla="*/ 683 h 792"/>
                  <a:gd name="T10" fmla="*/ 65 w 891"/>
                  <a:gd name="T11" fmla="*/ 631 h 792"/>
                  <a:gd name="T12" fmla="*/ 56 w 891"/>
                  <a:gd name="T13" fmla="*/ 597 h 792"/>
                  <a:gd name="T14" fmla="*/ 61 w 891"/>
                  <a:gd name="T15" fmla="*/ 560 h 792"/>
                  <a:gd name="T16" fmla="*/ 45 w 891"/>
                  <a:gd name="T17" fmla="*/ 545 h 792"/>
                  <a:gd name="T18" fmla="*/ 26 w 891"/>
                  <a:gd name="T19" fmla="*/ 528 h 792"/>
                  <a:gd name="T20" fmla="*/ 48 w 891"/>
                  <a:gd name="T21" fmla="*/ 513 h 792"/>
                  <a:gd name="T22" fmla="*/ 61 w 891"/>
                  <a:gd name="T23" fmla="*/ 501 h 792"/>
                  <a:gd name="T24" fmla="*/ 56 w 891"/>
                  <a:gd name="T25" fmla="*/ 465 h 792"/>
                  <a:gd name="T26" fmla="*/ 65 w 891"/>
                  <a:gd name="T27" fmla="*/ 442 h 792"/>
                  <a:gd name="T28" fmla="*/ 48 w 891"/>
                  <a:gd name="T29" fmla="*/ 435 h 792"/>
                  <a:gd name="T30" fmla="*/ 23 w 891"/>
                  <a:gd name="T31" fmla="*/ 425 h 792"/>
                  <a:gd name="T32" fmla="*/ 34 w 891"/>
                  <a:gd name="T33" fmla="*/ 405 h 792"/>
                  <a:gd name="T34" fmla="*/ 56 w 891"/>
                  <a:gd name="T35" fmla="*/ 393 h 792"/>
                  <a:gd name="T36" fmla="*/ 55 w 891"/>
                  <a:gd name="T37" fmla="*/ 365 h 792"/>
                  <a:gd name="T38" fmla="*/ 56 w 891"/>
                  <a:gd name="T39" fmla="*/ 343 h 792"/>
                  <a:gd name="T40" fmla="*/ 53 w 891"/>
                  <a:gd name="T41" fmla="*/ 320 h 792"/>
                  <a:gd name="T42" fmla="*/ 32 w 891"/>
                  <a:gd name="T43" fmla="*/ 310 h 792"/>
                  <a:gd name="T44" fmla="*/ 36 w 891"/>
                  <a:gd name="T45" fmla="*/ 291 h 792"/>
                  <a:gd name="T46" fmla="*/ 60 w 891"/>
                  <a:gd name="T47" fmla="*/ 281 h 792"/>
                  <a:gd name="T48" fmla="*/ 64 w 891"/>
                  <a:gd name="T49" fmla="*/ 262 h 792"/>
                  <a:gd name="T50" fmla="*/ 61 w 891"/>
                  <a:gd name="T51" fmla="*/ 245 h 792"/>
                  <a:gd name="T52" fmla="*/ 71 w 891"/>
                  <a:gd name="T53" fmla="*/ 218 h 792"/>
                  <a:gd name="T54" fmla="*/ 59 w 891"/>
                  <a:gd name="T55" fmla="*/ 214 h 792"/>
                  <a:gd name="T56" fmla="*/ 34 w 891"/>
                  <a:gd name="T57" fmla="*/ 203 h 792"/>
                  <a:gd name="T58" fmla="*/ 0 w 891"/>
                  <a:gd name="T59" fmla="*/ 0 h 792"/>
                  <a:gd name="T60" fmla="*/ 873 w 891"/>
                  <a:gd name="T61" fmla="*/ 147 h 792"/>
                  <a:gd name="T62" fmla="*/ 854 w 891"/>
                  <a:gd name="T63" fmla="*/ 164 h 792"/>
                  <a:gd name="T64" fmla="*/ 835 w 891"/>
                  <a:gd name="T65" fmla="*/ 168 h 792"/>
                  <a:gd name="T66" fmla="*/ 832 w 891"/>
                  <a:gd name="T67" fmla="*/ 180 h 792"/>
                  <a:gd name="T68" fmla="*/ 839 w 891"/>
                  <a:gd name="T69" fmla="*/ 205 h 792"/>
                  <a:gd name="T70" fmla="*/ 832 w 891"/>
                  <a:gd name="T71" fmla="*/ 228 h 792"/>
                  <a:gd name="T72" fmla="*/ 848 w 891"/>
                  <a:gd name="T73" fmla="*/ 237 h 792"/>
                  <a:gd name="T74" fmla="*/ 871 w 891"/>
                  <a:gd name="T75" fmla="*/ 254 h 792"/>
                  <a:gd name="T76" fmla="*/ 854 w 891"/>
                  <a:gd name="T77" fmla="*/ 271 h 792"/>
                  <a:gd name="T78" fmla="*/ 841 w 891"/>
                  <a:gd name="T79" fmla="*/ 281 h 792"/>
                  <a:gd name="T80" fmla="*/ 845 w 891"/>
                  <a:gd name="T81" fmla="*/ 310 h 792"/>
                  <a:gd name="T82" fmla="*/ 841 w 891"/>
                  <a:gd name="T83" fmla="*/ 336 h 792"/>
                  <a:gd name="T84" fmla="*/ 856 w 891"/>
                  <a:gd name="T85" fmla="*/ 355 h 792"/>
                  <a:gd name="T86" fmla="*/ 877 w 891"/>
                  <a:gd name="T87" fmla="*/ 369 h 792"/>
                  <a:gd name="T88" fmla="*/ 863 w 891"/>
                  <a:gd name="T89" fmla="*/ 386 h 792"/>
                  <a:gd name="T90" fmla="*/ 836 w 891"/>
                  <a:gd name="T91" fmla="*/ 390 h 792"/>
                  <a:gd name="T92" fmla="*/ 843 w 891"/>
                  <a:gd name="T93" fmla="*/ 411 h 792"/>
                  <a:gd name="T94" fmla="*/ 841 w 891"/>
                  <a:gd name="T95" fmla="*/ 435 h 792"/>
                  <a:gd name="T96" fmla="*/ 844 w 891"/>
                  <a:gd name="T97" fmla="*/ 463 h 792"/>
                  <a:gd name="T98" fmla="*/ 867 w 891"/>
                  <a:gd name="T99" fmla="*/ 474 h 792"/>
                  <a:gd name="T100" fmla="*/ 870 w 891"/>
                  <a:gd name="T101" fmla="*/ 490 h 792"/>
                  <a:gd name="T102" fmla="*/ 845 w 891"/>
                  <a:gd name="T103" fmla="*/ 503 h 792"/>
                  <a:gd name="T104" fmla="*/ 841 w 891"/>
                  <a:gd name="T105" fmla="*/ 535 h 792"/>
                  <a:gd name="T106" fmla="*/ 844 w 891"/>
                  <a:gd name="T107" fmla="*/ 554 h 792"/>
                  <a:gd name="T108" fmla="*/ 858 w 891"/>
                  <a:gd name="T109" fmla="*/ 572 h 792"/>
                  <a:gd name="T110" fmla="*/ 856 w 891"/>
                  <a:gd name="T111" fmla="*/ 595 h 792"/>
                  <a:gd name="T112" fmla="*/ 820 w 891"/>
                  <a:gd name="T113" fmla="*/ 653 h 792"/>
                  <a:gd name="T114" fmla="*/ 776 w 891"/>
                  <a:gd name="T115" fmla="*/ 695 h 792"/>
                  <a:gd name="T116" fmla="*/ 711 w 891"/>
                  <a:gd name="T117" fmla="*/ 742 h 792"/>
                  <a:gd name="T118" fmla="*/ 695 w 891"/>
                  <a:gd name="T119" fmla="*/ 764 h 792"/>
                  <a:gd name="T120" fmla="*/ 675 w 891"/>
                  <a:gd name="T121" fmla="*/ 775 h 792"/>
                  <a:gd name="T122" fmla="*/ 548 w 891"/>
                  <a:gd name="T123" fmla="*/ 790 h 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91" h="792">
                    <a:moveTo>
                      <a:pt x="435" y="792"/>
                    </a:moveTo>
                    <a:lnTo>
                      <a:pt x="435" y="792"/>
                    </a:lnTo>
                    <a:lnTo>
                      <a:pt x="370" y="791"/>
                    </a:lnTo>
                    <a:lnTo>
                      <a:pt x="334" y="790"/>
                    </a:lnTo>
                    <a:lnTo>
                      <a:pt x="298" y="787"/>
                    </a:lnTo>
                    <a:lnTo>
                      <a:pt x="266" y="783"/>
                    </a:lnTo>
                    <a:lnTo>
                      <a:pt x="237" y="778"/>
                    </a:lnTo>
                    <a:lnTo>
                      <a:pt x="228" y="775"/>
                    </a:lnTo>
                    <a:lnTo>
                      <a:pt x="220" y="772"/>
                    </a:lnTo>
                    <a:lnTo>
                      <a:pt x="213" y="768"/>
                    </a:lnTo>
                    <a:lnTo>
                      <a:pt x="212" y="764"/>
                    </a:lnTo>
                    <a:lnTo>
                      <a:pt x="212" y="764"/>
                    </a:lnTo>
                    <a:lnTo>
                      <a:pt x="209" y="756"/>
                    </a:lnTo>
                    <a:lnTo>
                      <a:pt x="205" y="749"/>
                    </a:lnTo>
                    <a:lnTo>
                      <a:pt x="198" y="741"/>
                    </a:lnTo>
                    <a:lnTo>
                      <a:pt x="190" y="734"/>
                    </a:lnTo>
                    <a:lnTo>
                      <a:pt x="164" y="717"/>
                    </a:lnTo>
                    <a:lnTo>
                      <a:pt x="129" y="695"/>
                    </a:lnTo>
                    <a:lnTo>
                      <a:pt x="129" y="695"/>
                    </a:lnTo>
                    <a:lnTo>
                      <a:pt x="110" y="683"/>
                    </a:lnTo>
                    <a:lnTo>
                      <a:pt x="95" y="669"/>
                    </a:lnTo>
                    <a:lnTo>
                      <a:pt x="82" y="657"/>
                    </a:lnTo>
                    <a:lnTo>
                      <a:pt x="72" y="643"/>
                    </a:lnTo>
                    <a:lnTo>
                      <a:pt x="65" y="631"/>
                    </a:lnTo>
                    <a:lnTo>
                      <a:pt x="60" y="619"/>
                    </a:lnTo>
                    <a:lnTo>
                      <a:pt x="57" y="608"/>
                    </a:lnTo>
                    <a:lnTo>
                      <a:pt x="56" y="597"/>
                    </a:lnTo>
                    <a:lnTo>
                      <a:pt x="56" y="597"/>
                    </a:lnTo>
                    <a:lnTo>
                      <a:pt x="57" y="589"/>
                    </a:lnTo>
                    <a:lnTo>
                      <a:pt x="59" y="581"/>
                    </a:lnTo>
                    <a:lnTo>
                      <a:pt x="61" y="566"/>
                    </a:lnTo>
                    <a:lnTo>
                      <a:pt x="61" y="560"/>
                    </a:lnTo>
                    <a:lnTo>
                      <a:pt x="59" y="554"/>
                    </a:lnTo>
                    <a:lnTo>
                      <a:pt x="55" y="549"/>
                    </a:lnTo>
                    <a:lnTo>
                      <a:pt x="45" y="545"/>
                    </a:lnTo>
                    <a:lnTo>
                      <a:pt x="45" y="545"/>
                    </a:lnTo>
                    <a:lnTo>
                      <a:pt x="36" y="541"/>
                    </a:lnTo>
                    <a:lnTo>
                      <a:pt x="30" y="537"/>
                    </a:lnTo>
                    <a:lnTo>
                      <a:pt x="28" y="532"/>
                    </a:lnTo>
                    <a:lnTo>
                      <a:pt x="26" y="528"/>
                    </a:lnTo>
                    <a:lnTo>
                      <a:pt x="29" y="524"/>
                    </a:lnTo>
                    <a:lnTo>
                      <a:pt x="33" y="522"/>
                    </a:lnTo>
                    <a:lnTo>
                      <a:pt x="40" y="518"/>
                    </a:lnTo>
                    <a:lnTo>
                      <a:pt x="48" y="513"/>
                    </a:lnTo>
                    <a:lnTo>
                      <a:pt x="48" y="513"/>
                    </a:lnTo>
                    <a:lnTo>
                      <a:pt x="55" y="511"/>
                    </a:lnTo>
                    <a:lnTo>
                      <a:pt x="59" y="505"/>
                    </a:lnTo>
                    <a:lnTo>
                      <a:pt x="61" y="501"/>
                    </a:lnTo>
                    <a:lnTo>
                      <a:pt x="61" y="496"/>
                    </a:lnTo>
                    <a:lnTo>
                      <a:pt x="59" y="482"/>
                    </a:lnTo>
                    <a:lnTo>
                      <a:pt x="57" y="474"/>
                    </a:lnTo>
                    <a:lnTo>
                      <a:pt x="56" y="465"/>
                    </a:lnTo>
                    <a:lnTo>
                      <a:pt x="56" y="465"/>
                    </a:lnTo>
                    <a:lnTo>
                      <a:pt x="57" y="457"/>
                    </a:lnTo>
                    <a:lnTo>
                      <a:pt x="60" y="450"/>
                    </a:lnTo>
                    <a:lnTo>
                      <a:pt x="65" y="442"/>
                    </a:lnTo>
                    <a:lnTo>
                      <a:pt x="65" y="439"/>
                    </a:lnTo>
                    <a:lnTo>
                      <a:pt x="64" y="436"/>
                    </a:lnTo>
                    <a:lnTo>
                      <a:pt x="59" y="435"/>
                    </a:lnTo>
                    <a:lnTo>
                      <a:pt x="48" y="435"/>
                    </a:lnTo>
                    <a:lnTo>
                      <a:pt x="48" y="435"/>
                    </a:lnTo>
                    <a:lnTo>
                      <a:pt x="36" y="432"/>
                    </a:lnTo>
                    <a:lnTo>
                      <a:pt x="28" y="430"/>
                    </a:lnTo>
                    <a:lnTo>
                      <a:pt x="23" y="425"/>
                    </a:lnTo>
                    <a:lnTo>
                      <a:pt x="22" y="420"/>
                    </a:lnTo>
                    <a:lnTo>
                      <a:pt x="23" y="415"/>
                    </a:lnTo>
                    <a:lnTo>
                      <a:pt x="28" y="409"/>
                    </a:lnTo>
                    <a:lnTo>
                      <a:pt x="34" y="405"/>
                    </a:lnTo>
                    <a:lnTo>
                      <a:pt x="42" y="401"/>
                    </a:lnTo>
                    <a:lnTo>
                      <a:pt x="42" y="401"/>
                    </a:lnTo>
                    <a:lnTo>
                      <a:pt x="51" y="397"/>
                    </a:lnTo>
                    <a:lnTo>
                      <a:pt x="56" y="393"/>
                    </a:lnTo>
                    <a:lnTo>
                      <a:pt x="59" y="389"/>
                    </a:lnTo>
                    <a:lnTo>
                      <a:pt x="59" y="384"/>
                    </a:lnTo>
                    <a:lnTo>
                      <a:pt x="56" y="371"/>
                    </a:lnTo>
                    <a:lnTo>
                      <a:pt x="55" y="365"/>
                    </a:lnTo>
                    <a:lnTo>
                      <a:pt x="55" y="356"/>
                    </a:lnTo>
                    <a:lnTo>
                      <a:pt x="55" y="356"/>
                    </a:lnTo>
                    <a:lnTo>
                      <a:pt x="55" y="350"/>
                    </a:lnTo>
                    <a:lnTo>
                      <a:pt x="56" y="343"/>
                    </a:lnTo>
                    <a:lnTo>
                      <a:pt x="59" y="332"/>
                    </a:lnTo>
                    <a:lnTo>
                      <a:pt x="59" y="328"/>
                    </a:lnTo>
                    <a:lnTo>
                      <a:pt x="57" y="324"/>
                    </a:lnTo>
                    <a:lnTo>
                      <a:pt x="53" y="320"/>
                    </a:lnTo>
                    <a:lnTo>
                      <a:pt x="45" y="317"/>
                    </a:lnTo>
                    <a:lnTo>
                      <a:pt x="45" y="317"/>
                    </a:lnTo>
                    <a:lnTo>
                      <a:pt x="37" y="314"/>
                    </a:lnTo>
                    <a:lnTo>
                      <a:pt x="32" y="310"/>
                    </a:lnTo>
                    <a:lnTo>
                      <a:pt x="29" y="305"/>
                    </a:lnTo>
                    <a:lnTo>
                      <a:pt x="29" y="301"/>
                    </a:lnTo>
                    <a:lnTo>
                      <a:pt x="30" y="296"/>
                    </a:lnTo>
                    <a:lnTo>
                      <a:pt x="36" y="291"/>
                    </a:lnTo>
                    <a:lnTo>
                      <a:pt x="42" y="287"/>
                    </a:lnTo>
                    <a:lnTo>
                      <a:pt x="52" y="283"/>
                    </a:lnTo>
                    <a:lnTo>
                      <a:pt x="52" y="283"/>
                    </a:lnTo>
                    <a:lnTo>
                      <a:pt x="60" y="281"/>
                    </a:lnTo>
                    <a:lnTo>
                      <a:pt x="65" y="278"/>
                    </a:lnTo>
                    <a:lnTo>
                      <a:pt x="68" y="275"/>
                    </a:lnTo>
                    <a:lnTo>
                      <a:pt x="68" y="271"/>
                    </a:lnTo>
                    <a:lnTo>
                      <a:pt x="64" y="262"/>
                    </a:lnTo>
                    <a:lnTo>
                      <a:pt x="63" y="256"/>
                    </a:lnTo>
                    <a:lnTo>
                      <a:pt x="61" y="251"/>
                    </a:lnTo>
                    <a:lnTo>
                      <a:pt x="61" y="251"/>
                    </a:lnTo>
                    <a:lnTo>
                      <a:pt x="61" y="245"/>
                    </a:lnTo>
                    <a:lnTo>
                      <a:pt x="63" y="239"/>
                    </a:lnTo>
                    <a:lnTo>
                      <a:pt x="68" y="228"/>
                    </a:lnTo>
                    <a:lnTo>
                      <a:pt x="70" y="222"/>
                    </a:lnTo>
                    <a:lnTo>
                      <a:pt x="71" y="218"/>
                    </a:lnTo>
                    <a:lnTo>
                      <a:pt x="70" y="216"/>
                    </a:lnTo>
                    <a:lnTo>
                      <a:pt x="65" y="216"/>
                    </a:lnTo>
                    <a:lnTo>
                      <a:pt x="65" y="216"/>
                    </a:lnTo>
                    <a:lnTo>
                      <a:pt x="59" y="214"/>
                    </a:lnTo>
                    <a:lnTo>
                      <a:pt x="53" y="213"/>
                    </a:lnTo>
                    <a:lnTo>
                      <a:pt x="46" y="210"/>
                    </a:lnTo>
                    <a:lnTo>
                      <a:pt x="40" y="207"/>
                    </a:lnTo>
                    <a:lnTo>
                      <a:pt x="34" y="203"/>
                    </a:lnTo>
                    <a:lnTo>
                      <a:pt x="30" y="198"/>
                    </a:lnTo>
                    <a:lnTo>
                      <a:pt x="28" y="193"/>
                    </a:lnTo>
                    <a:lnTo>
                      <a:pt x="25" y="187"/>
                    </a:lnTo>
                    <a:lnTo>
                      <a:pt x="0" y="0"/>
                    </a:lnTo>
                    <a:lnTo>
                      <a:pt x="891" y="0"/>
                    </a:lnTo>
                    <a:lnTo>
                      <a:pt x="874" y="140"/>
                    </a:lnTo>
                    <a:lnTo>
                      <a:pt x="874" y="140"/>
                    </a:lnTo>
                    <a:lnTo>
                      <a:pt x="873" y="147"/>
                    </a:lnTo>
                    <a:lnTo>
                      <a:pt x="870" y="152"/>
                    </a:lnTo>
                    <a:lnTo>
                      <a:pt x="864" y="157"/>
                    </a:lnTo>
                    <a:lnTo>
                      <a:pt x="859" y="161"/>
                    </a:lnTo>
                    <a:lnTo>
                      <a:pt x="854" y="164"/>
                    </a:lnTo>
                    <a:lnTo>
                      <a:pt x="847" y="167"/>
                    </a:lnTo>
                    <a:lnTo>
                      <a:pt x="840" y="168"/>
                    </a:lnTo>
                    <a:lnTo>
                      <a:pt x="835" y="168"/>
                    </a:lnTo>
                    <a:lnTo>
                      <a:pt x="835" y="168"/>
                    </a:lnTo>
                    <a:lnTo>
                      <a:pt x="831" y="170"/>
                    </a:lnTo>
                    <a:lnTo>
                      <a:pt x="829" y="172"/>
                    </a:lnTo>
                    <a:lnTo>
                      <a:pt x="829" y="176"/>
                    </a:lnTo>
                    <a:lnTo>
                      <a:pt x="832" y="180"/>
                    </a:lnTo>
                    <a:lnTo>
                      <a:pt x="837" y="193"/>
                    </a:lnTo>
                    <a:lnTo>
                      <a:pt x="839" y="198"/>
                    </a:lnTo>
                    <a:lnTo>
                      <a:pt x="839" y="205"/>
                    </a:lnTo>
                    <a:lnTo>
                      <a:pt x="839" y="205"/>
                    </a:lnTo>
                    <a:lnTo>
                      <a:pt x="837" y="210"/>
                    </a:lnTo>
                    <a:lnTo>
                      <a:pt x="835" y="216"/>
                    </a:lnTo>
                    <a:lnTo>
                      <a:pt x="832" y="224"/>
                    </a:lnTo>
                    <a:lnTo>
                      <a:pt x="832" y="228"/>
                    </a:lnTo>
                    <a:lnTo>
                      <a:pt x="833" y="232"/>
                    </a:lnTo>
                    <a:lnTo>
                      <a:pt x="839" y="235"/>
                    </a:lnTo>
                    <a:lnTo>
                      <a:pt x="848" y="237"/>
                    </a:lnTo>
                    <a:lnTo>
                      <a:pt x="848" y="237"/>
                    </a:lnTo>
                    <a:lnTo>
                      <a:pt x="858" y="240"/>
                    </a:lnTo>
                    <a:lnTo>
                      <a:pt x="864" y="244"/>
                    </a:lnTo>
                    <a:lnTo>
                      <a:pt x="868" y="249"/>
                    </a:lnTo>
                    <a:lnTo>
                      <a:pt x="871" y="254"/>
                    </a:lnTo>
                    <a:lnTo>
                      <a:pt x="870" y="259"/>
                    </a:lnTo>
                    <a:lnTo>
                      <a:pt x="867" y="263"/>
                    </a:lnTo>
                    <a:lnTo>
                      <a:pt x="862" y="267"/>
                    </a:lnTo>
                    <a:lnTo>
                      <a:pt x="854" y="271"/>
                    </a:lnTo>
                    <a:lnTo>
                      <a:pt x="854" y="271"/>
                    </a:lnTo>
                    <a:lnTo>
                      <a:pt x="847" y="274"/>
                    </a:lnTo>
                    <a:lnTo>
                      <a:pt x="843" y="277"/>
                    </a:lnTo>
                    <a:lnTo>
                      <a:pt x="841" y="281"/>
                    </a:lnTo>
                    <a:lnTo>
                      <a:pt x="840" y="286"/>
                    </a:lnTo>
                    <a:lnTo>
                      <a:pt x="843" y="297"/>
                    </a:lnTo>
                    <a:lnTo>
                      <a:pt x="844" y="304"/>
                    </a:lnTo>
                    <a:lnTo>
                      <a:pt x="845" y="310"/>
                    </a:lnTo>
                    <a:lnTo>
                      <a:pt x="845" y="310"/>
                    </a:lnTo>
                    <a:lnTo>
                      <a:pt x="844" y="317"/>
                    </a:lnTo>
                    <a:lnTo>
                      <a:pt x="843" y="324"/>
                    </a:lnTo>
                    <a:lnTo>
                      <a:pt x="841" y="336"/>
                    </a:lnTo>
                    <a:lnTo>
                      <a:pt x="841" y="342"/>
                    </a:lnTo>
                    <a:lnTo>
                      <a:pt x="844" y="347"/>
                    </a:lnTo>
                    <a:lnTo>
                      <a:pt x="848" y="351"/>
                    </a:lnTo>
                    <a:lnTo>
                      <a:pt x="856" y="355"/>
                    </a:lnTo>
                    <a:lnTo>
                      <a:pt x="856" y="355"/>
                    </a:lnTo>
                    <a:lnTo>
                      <a:pt x="866" y="359"/>
                    </a:lnTo>
                    <a:lnTo>
                      <a:pt x="873" y="363"/>
                    </a:lnTo>
                    <a:lnTo>
                      <a:pt x="877" y="369"/>
                    </a:lnTo>
                    <a:lnTo>
                      <a:pt x="878" y="374"/>
                    </a:lnTo>
                    <a:lnTo>
                      <a:pt x="877" y="378"/>
                    </a:lnTo>
                    <a:lnTo>
                      <a:pt x="871" y="384"/>
                    </a:lnTo>
                    <a:lnTo>
                      <a:pt x="863" y="386"/>
                    </a:lnTo>
                    <a:lnTo>
                      <a:pt x="852" y="388"/>
                    </a:lnTo>
                    <a:lnTo>
                      <a:pt x="852" y="388"/>
                    </a:lnTo>
                    <a:lnTo>
                      <a:pt x="841" y="389"/>
                    </a:lnTo>
                    <a:lnTo>
                      <a:pt x="836" y="390"/>
                    </a:lnTo>
                    <a:lnTo>
                      <a:pt x="833" y="392"/>
                    </a:lnTo>
                    <a:lnTo>
                      <a:pt x="835" y="396"/>
                    </a:lnTo>
                    <a:lnTo>
                      <a:pt x="840" y="404"/>
                    </a:lnTo>
                    <a:lnTo>
                      <a:pt x="843" y="411"/>
                    </a:lnTo>
                    <a:lnTo>
                      <a:pt x="843" y="419"/>
                    </a:lnTo>
                    <a:lnTo>
                      <a:pt x="843" y="419"/>
                    </a:lnTo>
                    <a:lnTo>
                      <a:pt x="843" y="428"/>
                    </a:lnTo>
                    <a:lnTo>
                      <a:pt x="841" y="435"/>
                    </a:lnTo>
                    <a:lnTo>
                      <a:pt x="839" y="449"/>
                    </a:lnTo>
                    <a:lnTo>
                      <a:pt x="839" y="455"/>
                    </a:lnTo>
                    <a:lnTo>
                      <a:pt x="840" y="459"/>
                    </a:lnTo>
                    <a:lnTo>
                      <a:pt x="844" y="463"/>
                    </a:lnTo>
                    <a:lnTo>
                      <a:pt x="852" y="467"/>
                    </a:lnTo>
                    <a:lnTo>
                      <a:pt x="852" y="467"/>
                    </a:lnTo>
                    <a:lnTo>
                      <a:pt x="860" y="472"/>
                    </a:lnTo>
                    <a:lnTo>
                      <a:pt x="867" y="474"/>
                    </a:lnTo>
                    <a:lnTo>
                      <a:pt x="871" y="478"/>
                    </a:lnTo>
                    <a:lnTo>
                      <a:pt x="873" y="482"/>
                    </a:lnTo>
                    <a:lnTo>
                      <a:pt x="873" y="486"/>
                    </a:lnTo>
                    <a:lnTo>
                      <a:pt x="870" y="490"/>
                    </a:lnTo>
                    <a:lnTo>
                      <a:pt x="863" y="495"/>
                    </a:lnTo>
                    <a:lnTo>
                      <a:pt x="854" y="499"/>
                    </a:lnTo>
                    <a:lnTo>
                      <a:pt x="854" y="499"/>
                    </a:lnTo>
                    <a:lnTo>
                      <a:pt x="845" y="503"/>
                    </a:lnTo>
                    <a:lnTo>
                      <a:pt x="840" y="508"/>
                    </a:lnTo>
                    <a:lnTo>
                      <a:pt x="839" y="513"/>
                    </a:lnTo>
                    <a:lnTo>
                      <a:pt x="837" y="520"/>
                    </a:lnTo>
                    <a:lnTo>
                      <a:pt x="841" y="535"/>
                    </a:lnTo>
                    <a:lnTo>
                      <a:pt x="843" y="543"/>
                    </a:lnTo>
                    <a:lnTo>
                      <a:pt x="843" y="551"/>
                    </a:lnTo>
                    <a:lnTo>
                      <a:pt x="843" y="551"/>
                    </a:lnTo>
                    <a:lnTo>
                      <a:pt x="844" y="554"/>
                    </a:lnTo>
                    <a:lnTo>
                      <a:pt x="845" y="557"/>
                    </a:lnTo>
                    <a:lnTo>
                      <a:pt x="852" y="564"/>
                    </a:lnTo>
                    <a:lnTo>
                      <a:pt x="855" y="568"/>
                    </a:lnTo>
                    <a:lnTo>
                      <a:pt x="858" y="572"/>
                    </a:lnTo>
                    <a:lnTo>
                      <a:pt x="859" y="576"/>
                    </a:lnTo>
                    <a:lnTo>
                      <a:pt x="859" y="581"/>
                    </a:lnTo>
                    <a:lnTo>
                      <a:pt x="859" y="581"/>
                    </a:lnTo>
                    <a:lnTo>
                      <a:pt x="856" y="595"/>
                    </a:lnTo>
                    <a:lnTo>
                      <a:pt x="850" y="610"/>
                    </a:lnTo>
                    <a:lnTo>
                      <a:pt x="841" y="625"/>
                    </a:lnTo>
                    <a:lnTo>
                      <a:pt x="832" y="638"/>
                    </a:lnTo>
                    <a:lnTo>
                      <a:pt x="820" y="653"/>
                    </a:lnTo>
                    <a:lnTo>
                      <a:pt x="806" y="668"/>
                    </a:lnTo>
                    <a:lnTo>
                      <a:pt x="793" y="681"/>
                    </a:lnTo>
                    <a:lnTo>
                      <a:pt x="776" y="695"/>
                    </a:lnTo>
                    <a:lnTo>
                      <a:pt x="776" y="695"/>
                    </a:lnTo>
                    <a:lnTo>
                      <a:pt x="761" y="707"/>
                    </a:lnTo>
                    <a:lnTo>
                      <a:pt x="747" y="718"/>
                    </a:lnTo>
                    <a:lnTo>
                      <a:pt x="722" y="734"/>
                    </a:lnTo>
                    <a:lnTo>
                      <a:pt x="711" y="742"/>
                    </a:lnTo>
                    <a:lnTo>
                      <a:pt x="703" y="749"/>
                    </a:lnTo>
                    <a:lnTo>
                      <a:pt x="698" y="756"/>
                    </a:lnTo>
                    <a:lnTo>
                      <a:pt x="695" y="764"/>
                    </a:lnTo>
                    <a:lnTo>
                      <a:pt x="695" y="764"/>
                    </a:lnTo>
                    <a:lnTo>
                      <a:pt x="694" y="765"/>
                    </a:lnTo>
                    <a:lnTo>
                      <a:pt x="692" y="768"/>
                    </a:lnTo>
                    <a:lnTo>
                      <a:pt x="686" y="772"/>
                    </a:lnTo>
                    <a:lnTo>
                      <a:pt x="675" y="775"/>
                    </a:lnTo>
                    <a:lnTo>
                      <a:pt x="663" y="778"/>
                    </a:lnTo>
                    <a:lnTo>
                      <a:pt x="629" y="783"/>
                    </a:lnTo>
                    <a:lnTo>
                      <a:pt x="590" y="787"/>
                    </a:lnTo>
                    <a:lnTo>
                      <a:pt x="548" y="790"/>
                    </a:lnTo>
                    <a:lnTo>
                      <a:pt x="504" y="791"/>
                    </a:lnTo>
                    <a:lnTo>
                      <a:pt x="435" y="792"/>
                    </a:lnTo>
                    <a:lnTo>
                      <a:pt x="435" y="7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14" name="Freeform 6"/>
              <p:cNvSpPr/>
              <p:nvPr/>
            </p:nvSpPr>
            <p:spPr bwMode="auto">
              <a:xfrm>
                <a:off x="2446338" y="5083175"/>
                <a:ext cx="400050" cy="1257300"/>
              </a:xfrm>
              <a:custGeom>
                <a:avLst/>
                <a:gdLst>
                  <a:gd name="T0" fmla="*/ 92 w 252"/>
                  <a:gd name="T1" fmla="*/ 790 h 792"/>
                  <a:gd name="T2" fmla="*/ 59 w 252"/>
                  <a:gd name="T3" fmla="*/ 772 h 792"/>
                  <a:gd name="T4" fmla="*/ 55 w 252"/>
                  <a:gd name="T5" fmla="*/ 749 h 792"/>
                  <a:gd name="T6" fmla="*/ 33 w 252"/>
                  <a:gd name="T7" fmla="*/ 695 h 792"/>
                  <a:gd name="T8" fmla="*/ 14 w 252"/>
                  <a:gd name="T9" fmla="*/ 619 h 792"/>
                  <a:gd name="T10" fmla="*/ 14 w 252"/>
                  <a:gd name="T11" fmla="*/ 566 h 792"/>
                  <a:gd name="T12" fmla="*/ 10 w 252"/>
                  <a:gd name="T13" fmla="*/ 545 h 792"/>
                  <a:gd name="T14" fmla="*/ 10 w 252"/>
                  <a:gd name="T15" fmla="*/ 513 h 792"/>
                  <a:gd name="T16" fmla="*/ 14 w 252"/>
                  <a:gd name="T17" fmla="*/ 496 h 792"/>
                  <a:gd name="T18" fmla="*/ 14 w 252"/>
                  <a:gd name="T19" fmla="*/ 450 h 792"/>
                  <a:gd name="T20" fmla="*/ 13 w 252"/>
                  <a:gd name="T21" fmla="*/ 435 h 792"/>
                  <a:gd name="T22" fmla="*/ 4 w 252"/>
                  <a:gd name="T23" fmla="*/ 430 h 792"/>
                  <a:gd name="T24" fmla="*/ 6 w 252"/>
                  <a:gd name="T25" fmla="*/ 405 h 792"/>
                  <a:gd name="T26" fmla="*/ 13 w 252"/>
                  <a:gd name="T27" fmla="*/ 393 h 792"/>
                  <a:gd name="T28" fmla="*/ 13 w 252"/>
                  <a:gd name="T29" fmla="*/ 332 h 792"/>
                  <a:gd name="T30" fmla="*/ 10 w 252"/>
                  <a:gd name="T31" fmla="*/ 317 h 792"/>
                  <a:gd name="T32" fmla="*/ 6 w 252"/>
                  <a:gd name="T33" fmla="*/ 291 h 792"/>
                  <a:gd name="T34" fmla="*/ 14 w 252"/>
                  <a:gd name="T35" fmla="*/ 281 h 792"/>
                  <a:gd name="T36" fmla="*/ 14 w 252"/>
                  <a:gd name="T37" fmla="*/ 251 h 792"/>
                  <a:gd name="T38" fmla="*/ 17 w 252"/>
                  <a:gd name="T39" fmla="*/ 216 h 792"/>
                  <a:gd name="T40" fmla="*/ 7 w 252"/>
                  <a:gd name="T41" fmla="*/ 207 h 792"/>
                  <a:gd name="T42" fmla="*/ 4 w 252"/>
                  <a:gd name="T43" fmla="*/ 174 h 792"/>
                  <a:gd name="T44" fmla="*/ 7 w 252"/>
                  <a:gd name="T45" fmla="*/ 133 h 792"/>
                  <a:gd name="T46" fmla="*/ 7 w 252"/>
                  <a:gd name="T47" fmla="*/ 65 h 792"/>
                  <a:gd name="T48" fmla="*/ 252 w 252"/>
                  <a:gd name="T49" fmla="*/ 0 h 792"/>
                  <a:gd name="T50" fmla="*/ 250 w 252"/>
                  <a:gd name="T51" fmla="*/ 34 h 792"/>
                  <a:gd name="T52" fmla="*/ 244 w 252"/>
                  <a:gd name="T53" fmla="*/ 87 h 792"/>
                  <a:gd name="T54" fmla="*/ 247 w 252"/>
                  <a:gd name="T55" fmla="*/ 140 h 792"/>
                  <a:gd name="T56" fmla="*/ 240 w 252"/>
                  <a:gd name="T57" fmla="*/ 167 h 792"/>
                  <a:gd name="T58" fmla="*/ 235 w 252"/>
                  <a:gd name="T59" fmla="*/ 172 h 792"/>
                  <a:gd name="T60" fmla="*/ 237 w 252"/>
                  <a:gd name="T61" fmla="*/ 205 h 792"/>
                  <a:gd name="T62" fmla="*/ 240 w 252"/>
                  <a:gd name="T63" fmla="*/ 237 h 792"/>
                  <a:gd name="T64" fmla="*/ 247 w 252"/>
                  <a:gd name="T65" fmla="*/ 254 h 792"/>
                  <a:gd name="T66" fmla="*/ 241 w 252"/>
                  <a:gd name="T67" fmla="*/ 271 h 792"/>
                  <a:gd name="T68" fmla="*/ 239 w 252"/>
                  <a:gd name="T69" fmla="*/ 310 h 792"/>
                  <a:gd name="T70" fmla="*/ 240 w 252"/>
                  <a:gd name="T71" fmla="*/ 351 h 792"/>
                  <a:gd name="T72" fmla="*/ 247 w 252"/>
                  <a:gd name="T73" fmla="*/ 363 h 792"/>
                  <a:gd name="T74" fmla="*/ 244 w 252"/>
                  <a:gd name="T75" fmla="*/ 386 h 792"/>
                  <a:gd name="T76" fmla="*/ 236 w 252"/>
                  <a:gd name="T77" fmla="*/ 390 h 792"/>
                  <a:gd name="T78" fmla="*/ 239 w 252"/>
                  <a:gd name="T79" fmla="*/ 419 h 792"/>
                  <a:gd name="T80" fmla="*/ 237 w 252"/>
                  <a:gd name="T81" fmla="*/ 459 h 792"/>
                  <a:gd name="T82" fmla="*/ 245 w 252"/>
                  <a:gd name="T83" fmla="*/ 474 h 792"/>
                  <a:gd name="T84" fmla="*/ 241 w 252"/>
                  <a:gd name="T85" fmla="*/ 499 h 792"/>
                  <a:gd name="T86" fmla="*/ 237 w 252"/>
                  <a:gd name="T87" fmla="*/ 535 h 792"/>
                  <a:gd name="T88" fmla="*/ 241 w 252"/>
                  <a:gd name="T89" fmla="*/ 564 h 792"/>
                  <a:gd name="T90" fmla="*/ 240 w 252"/>
                  <a:gd name="T91" fmla="*/ 610 h 792"/>
                  <a:gd name="T92" fmla="*/ 220 w 252"/>
                  <a:gd name="T93" fmla="*/ 695 h 792"/>
                  <a:gd name="T94" fmla="*/ 197 w 252"/>
                  <a:gd name="T95" fmla="*/ 756 h 792"/>
                  <a:gd name="T96" fmla="*/ 193 w 252"/>
                  <a:gd name="T97" fmla="*/ 772 h 792"/>
                  <a:gd name="T98" fmla="*/ 166 w 252"/>
                  <a:gd name="T99" fmla="*/ 787 h 792"/>
                  <a:gd name="T100" fmla="*/ 121 w 252"/>
                  <a:gd name="T101" fmla="*/ 792 h 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52" h="792">
                    <a:moveTo>
                      <a:pt x="121" y="792"/>
                    </a:moveTo>
                    <a:lnTo>
                      <a:pt x="121" y="792"/>
                    </a:lnTo>
                    <a:lnTo>
                      <a:pt x="103" y="791"/>
                    </a:lnTo>
                    <a:lnTo>
                      <a:pt x="92" y="790"/>
                    </a:lnTo>
                    <a:lnTo>
                      <a:pt x="82" y="787"/>
                    </a:lnTo>
                    <a:lnTo>
                      <a:pt x="72" y="783"/>
                    </a:lnTo>
                    <a:lnTo>
                      <a:pt x="64" y="778"/>
                    </a:lnTo>
                    <a:lnTo>
                      <a:pt x="59" y="772"/>
                    </a:lnTo>
                    <a:lnTo>
                      <a:pt x="57" y="768"/>
                    </a:lnTo>
                    <a:lnTo>
                      <a:pt x="57" y="764"/>
                    </a:lnTo>
                    <a:lnTo>
                      <a:pt x="57" y="764"/>
                    </a:lnTo>
                    <a:lnTo>
                      <a:pt x="55" y="749"/>
                    </a:lnTo>
                    <a:lnTo>
                      <a:pt x="50" y="734"/>
                    </a:lnTo>
                    <a:lnTo>
                      <a:pt x="44" y="717"/>
                    </a:lnTo>
                    <a:lnTo>
                      <a:pt x="33" y="695"/>
                    </a:lnTo>
                    <a:lnTo>
                      <a:pt x="33" y="695"/>
                    </a:lnTo>
                    <a:lnTo>
                      <a:pt x="27" y="683"/>
                    </a:lnTo>
                    <a:lnTo>
                      <a:pt x="23" y="669"/>
                    </a:lnTo>
                    <a:lnTo>
                      <a:pt x="17" y="643"/>
                    </a:lnTo>
                    <a:lnTo>
                      <a:pt x="14" y="619"/>
                    </a:lnTo>
                    <a:lnTo>
                      <a:pt x="13" y="597"/>
                    </a:lnTo>
                    <a:lnTo>
                      <a:pt x="13" y="597"/>
                    </a:lnTo>
                    <a:lnTo>
                      <a:pt x="13" y="581"/>
                    </a:lnTo>
                    <a:lnTo>
                      <a:pt x="14" y="566"/>
                    </a:lnTo>
                    <a:lnTo>
                      <a:pt x="13" y="554"/>
                    </a:lnTo>
                    <a:lnTo>
                      <a:pt x="11" y="549"/>
                    </a:lnTo>
                    <a:lnTo>
                      <a:pt x="10" y="545"/>
                    </a:lnTo>
                    <a:lnTo>
                      <a:pt x="10" y="545"/>
                    </a:lnTo>
                    <a:lnTo>
                      <a:pt x="4" y="537"/>
                    </a:lnTo>
                    <a:lnTo>
                      <a:pt x="4" y="528"/>
                    </a:lnTo>
                    <a:lnTo>
                      <a:pt x="6" y="522"/>
                    </a:lnTo>
                    <a:lnTo>
                      <a:pt x="10" y="513"/>
                    </a:lnTo>
                    <a:lnTo>
                      <a:pt x="10" y="513"/>
                    </a:lnTo>
                    <a:lnTo>
                      <a:pt x="13" y="511"/>
                    </a:lnTo>
                    <a:lnTo>
                      <a:pt x="13" y="505"/>
                    </a:lnTo>
                    <a:lnTo>
                      <a:pt x="14" y="496"/>
                    </a:lnTo>
                    <a:lnTo>
                      <a:pt x="13" y="482"/>
                    </a:lnTo>
                    <a:lnTo>
                      <a:pt x="13" y="465"/>
                    </a:lnTo>
                    <a:lnTo>
                      <a:pt x="13" y="465"/>
                    </a:lnTo>
                    <a:lnTo>
                      <a:pt x="14" y="450"/>
                    </a:lnTo>
                    <a:lnTo>
                      <a:pt x="15" y="442"/>
                    </a:lnTo>
                    <a:lnTo>
                      <a:pt x="15" y="439"/>
                    </a:lnTo>
                    <a:lnTo>
                      <a:pt x="14" y="436"/>
                    </a:lnTo>
                    <a:lnTo>
                      <a:pt x="13" y="435"/>
                    </a:lnTo>
                    <a:lnTo>
                      <a:pt x="10" y="435"/>
                    </a:lnTo>
                    <a:lnTo>
                      <a:pt x="10" y="435"/>
                    </a:lnTo>
                    <a:lnTo>
                      <a:pt x="7" y="432"/>
                    </a:lnTo>
                    <a:lnTo>
                      <a:pt x="4" y="430"/>
                    </a:lnTo>
                    <a:lnTo>
                      <a:pt x="3" y="425"/>
                    </a:lnTo>
                    <a:lnTo>
                      <a:pt x="3" y="420"/>
                    </a:lnTo>
                    <a:lnTo>
                      <a:pt x="4" y="409"/>
                    </a:lnTo>
                    <a:lnTo>
                      <a:pt x="6" y="405"/>
                    </a:lnTo>
                    <a:lnTo>
                      <a:pt x="9" y="401"/>
                    </a:lnTo>
                    <a:lnTo>
                      <a:pt x="9" y="401"/>
                    </a:lnTo>
                    <a:lnTo>
                      <a:pt x="11" y="397"/>
                    </a:lnTo>
                    <a:lnTo>
                      <a:pt x="13" y="393"/>
                    </a:lnTo>
                    <a:lnTo>
                      <a:pt x="13" y="384"/>
                    </a:lnTo>
                    <a:lnTo>
                      <a:pt x="11" y="356"/>
                    </a:lnTo>
                    <a:lnTo>
                      <a:pt x="11" y="356"/>
                    </a:lnTo>
                    <a:lnTo>
                      <a:pt x="13" y="332"/>
                    </a:lnTo>
                    <a:lnTo>
                      <a:pt x="13" y="324"/>
                    </a:lnTo>
                    <a:lnTo>
                      <a:pt x="11" y="320"/>
                    </a:lnTo>
                    <a:lnTo>
                      <a:pt x="10" y="317"/>
                    </a:lnTo>
                    <a:lnTo>
                      <a:pt x="10" y="317"/>
                    </a:lnTo>
                    <a:lnTo>
                      <a:pt x="7" y="314"/>
                    </a:lnTo>
                    <a:lnTo>
                      <a:pt x="6" y="310"/>
                    </a:lnTo>
                    <a:lnTo>
                      <a:pt x="4" y="301"/>
                    </a:lnTo>
                    <a:lnTo>
                      <a:pt x="6" y="291"/>
                    </a:lnTo>
                    <a:lnTo>
                      <a:pt x="9" y="287"/>
                    </a:lnTo>
                    <a:lnTo>
                      <a:pt x="11" y="283"/>
                    </a:lnTo>
                    <a:lnTo>
                      <a:pt x="11" y="283"/>
                    </a:lnTo>
                    <a:lnTo>
                      <a:pt x="14" y="281"/>
                    </a:lnTo>
                    <a:lnTo>
                      <a:pt x="15" y="278"/>
                    </a:lnTo>
                    <a:lnTo>
                      <a:pt x="15" y="271"/>
                    </a:lnTo>
                    <a:lnTo>
                      <a:pt x="14" y="251"/>
                    </a:lnTo>
                    <a:lnTo>
                      <a:pt x="14" y="251"/>
                    </a:lnTo>
                    <a:lnTo>
                      <a:pt x="14" y="239"/>
                    </a:lnTo>
                    <a:lnTo>
                      <a:pt x="15" y="228"/>
                    </a:lnTo>
                    <a:lnTo>
                      <a:pt x="17" y="218"/>
                    </a:lnTo>
                    <a:lnTo>
                      <a:pt x="17" y="216"/>
                    </a:lnTo>
                    <a:lnTo>
                      <a:pt x="15" y="216"/>
                    </a:lnTo>
                    <a:lnTo>
                      <a:pt x="15" y="216"/>
                    </a:lnTo>
                    <a:lnTo>
                      <a:pt x="11" y="213"/>
                    </a:lnTo>
                    <a:lnTo>
                      <a:pt x="7" y="207"/>
                    </a:lnTo>
                    <a:lnTo>
                      <a:pt x="4" y="198"/>
                    </a:lnTo>
                    <a:lnTo>
                      <a:pt x="3" y="187"/>
                    </a:lnTo>
                    <a:lnTo>
                      <a:pt x="3" y="187"/>
                    </a:lnTo>
                    <a:lnTo>
                      <a:pt x="4" y="174"/>
                    </a:lnTo>
                    <a:lnTo>
                      <a:pt x="6" y="163"/>
                    </a:lnTo>
                    <a:lnTo>
                      <a:pt x="7" y="149"/>
                    </a:lnTo>
                    <a:lnTo>
                      <a:pt x="7" y="133"/>
                    </a:lnTo>
                    <a:lnTo>
                      <a:pt x="7" y="133"/>
                    </a:lnTo>
                    <a:lnTo>
                      <a:pt x="9" y="96"/>
                    </a:lnTo>
                    <a:lnTo>
                      <a:pt x="7" y="80"/>
                    </a:lnTo>
                    <a:lnTo>
                      <a:pt x="7" y="65"/>
                    </a:lnTo>
                    <a:lnTo>
                      <a:pt x="7" y="65"/>
                    </a:lnTo>
                    <a:lnTo>
                      <a:pt x="3" y="34"/>
                    </a:lnTo>
                    <a:lnTo>
                      <a:pt x="0" y="0"/>
                    </a:lnTo>
                    <a:lnTo>
                      <a:pt x="252" y="0"/>
                    </a:lnTo>
                    <a:lnTo>
                      <a:pt x="252" y="0"/>
                    </a:lnTo>
                    <a:lnTo>
                      <a:pt x="252" y="21"/>
                    </a:lnTo>
                    <a:lnTo>
                      <a:pt x="251" y="27"/>
                    </a:lnTo>
                    <a:lnTo>
                      <a:pt x="250" y="34"/>
                    </a:lnTo>
                    <a:lnTo>
                      <a:pt x="250" y="34"/>
                    </a:lnTo>
                    <a:lnTo>
                      <a:pt x="245" y="46"/>
                    </a:lnTo>
                    <a:lnTo>
                      <a:pt x="244" y="59"/>
                    </a:lnTo>
                    <a:lnTo>
                      <a:pt x="244" y="87"/>
                    </a:lnTo>
                    <a:lnTo>
                      <a:pt x="244" y="87"/>
                    </a:lnTo>
                    <a:lnTo>
                      <a:pt x="244" y="103"/>
                    </a:lnTo>
                    <a:lnTo>
                      <a:pt x="245" y="115"/>
                    </a:lnTo>
                    <a:lnTo>
                      <a:pt x="247" y="128"/>
                    </a:lnTo>
                    <a:lnTo>
                      <a:pt x="247" y="140"/>
                    </a:lnTo>
                    <a:lnTo>
                      <a:pt x="247" y="140"/>
                    </a:lnTo>
                    <a:lnTo>
                      <a:pt x="247" y="152"/>
                    </a:lnTo>
                    <a:lnTo>
                      <a:pt x="243" y="161"/>
                    </a:lnTo>
                    <a:lnTo>
                      <a:pt x="240" y="167"/>
                    </a:lnTo>
                    <a:lnTo>
                      <a:pt x="236" y="168"/>
                    </a:lnTo>
                    <a:lnTo>
                      <a:pt x="236" y="168"/>
                    </a:lnTo>
                    <a:lnTo>
                      <a:pt x="235" y="170"/>
                    </a:lnTo>
                    <a:lnTo>
                      <a:pt x="235" y="172"/>
                    </a:lnTo>
                    <a:lnTo>
                      <a:pt x="235" y="180"/>
                    </a:lnTo>
                    <a:lnTo>
                      <a:pt x="236" y="193"/>
                    </a:lnTo>
                    <a:lnTo>
                      <a:pt x="237" y="205"/>
                    </a:lnTo>
                    <a:lnTo>
                      <a:pt x="237" y="205"/>
                    </a:lnTo>
                    <a:lnTo>
                      <a:pt x="235" y="224"/>
                    </a:lnTo>
                    <a:lnTo>
                      <a:pt x="236" y="232"/>
                    </a:lnTo>
                    <a:lnTo>
                      <a:pt x="237" y="235"/>
                    </a:lnTo>
                    <a:lnTo>
                      <a:pt x="240" y="237"/>
                    </a:lnTo>
                    <a:lnTo>
                      <a:pt x="240" y="237"/>
                    </a:lnTo>
                    <a:lnTo>
                      <a:pt x="243" y="240"/>
                    </a:lnTo>
                    <a:lnTo>
                      <a:pt x="244" y="244"/>
                    </a:lnTo>
                    <a:lnTo>
                      <a:pt x="247" y="254"/>
                    </a:lnTo>
                    <a:lnTo>
                      <a:pt x="245" y="263"/>
                    </a:lnTo>
                    <a:lnTo>
                      <a:pt x="244" y="267"/>
                    </a:lnTo>
                    <a:lnTo>
                      <a:pt x="241" y="271"/>
                    </a:lnTo>
                    <a:lnTo>
                      <a:pt x="241" y="271"/>
                    </a:lnTo>
                    <a:lnTo>
                      <a:pt x="240" y="274"/>
                    </a:lnTo>
                    <a:lnTo>
                      <a:pt x="239" y="277"/>
                    </a:lnTo>
                    <a:lnTo>
                      <a:pt x="237" y="286"/>
                    </a:lnTo>
                    <a:lnTo>
                      <a:pt x="239" y="310"/>
                    </a:lnTo>
                    <a:lnTo>
                      <a:pt x="239" y="310"/>
                    </a:lnTo>
                    <a:lnTo>
                      <a:pt x="237" y="336"/>
                    </a:lnTo>
                    <a:lnTo>
                      <a:pt x="239" y="347"/>
                    </a:lnTo>
                    <a:lnTo>
                      <a:pt x="240" y="351"/>
                    </a:lnTo>
                    <a:lnTo>
                      <a:pt x="243" y="355"/>
                    </a:lnTo>
                    <a:lnTo>
                      <a:pt x="243" y="355"/>
                    </a:lnTo>
                    <a:lnTo>
                      <a:pt x="245" y="359"/>
                    </a:lnTo>
                    <a:lnTo>
                      <a:pt x="247" y="363"/>
                    </a:lnTo>
                    <a:lnTo>
                      <a:pt x="248" y="374"/>
                    </a:lnTo>
                    <a:lnTo>
                      <a:pt x="248" y="378"/>
                    </a:lnTo>
                    <a:lnTo>
                      <a:pt x="247" y="384"/>
                    </a:lnTo>
                    <a:lnTo>
                      <a:pt x="244" y="386"/>
                    </a:lnTo>
                    <a:lnTo>
                      <a:pt x="241" y="388"/>
                    </a:lnTo>
                    <a:lnTo>
                      <a:pt x="241" y="388"/>
                    </a:lnTo>
                    <a:lnTo>
                      <a:pt x="237" y="389"/>
                    </a:lnTo>
                    <a:lnTo>
                      <a:pt x="236" y="390"/>
                    </a:lnTo>
                    <a:lnTo>
                      <a:pt x="236" y="392"/>
                    </a:lnTo>
                    <a:lnTo>
                      <a:pt x="236" y="396"/>
                    </a:lnTo>
                    <a:lnTo>
                      <a:pt x="237" y="404"/>
                    </a:lnTo>
                    <a:lnTo>
                      <a:pt x="239" y="419"/>
                    </a:lnTo>
                    <a:lnTo>
                      <a:pt x="239" y="419"/>
                    </a:lnTo>
                    <a:lnTo>
                      <a:pt x="237" y="435"/>
                    </a:lnTo>
                    <a:lnTo>
                      <a:pt x="237" y="449"/>
                    </a:lnTo>
                    <a:lnTo>
                      <a:pt x="237" y="459"/>
                    </a:lnTo>
                    <a:lnTo>
                      <a:pt x="239" y="463"/>
                    </a:lnTo>
                    <a:lnTo>
                      <a:pt x="241" y="467"/>
                    </a:lnTo>
                    <a:lnTo>
                      <a:pt x="241" y="467"/>
                    </a:lnTo>
                    <a:lnTo>
                      <a:pt x="245" y="474"/>
                    </a:lnTo>
                    <a:lnTo>
                      <a:pt x="247" y="482"/>
                    </a:lnTo>
                    <a:lnTo>
                      <a:pt x="245" y="490"/>
                    </a:lnTo>
                    <a:lnTo>
                      <a:pt x="241" y="499"/>
                    </a:lnTo>
                    <a:lnTo>
                      <a:pt x="241" y="499"/>
                    </a:lnTo>
                    <a:lnTo>
                      <a:pt x="239" y="503"/>
                    </a:lnTo>
                    <a:lnTo>
                      <a:pt x="237" y="508"/>
                    </a:lnTo>
                    <a:lnTo>
                      <a:pt x="237" y="520"/>
                    </a:lnTo>
                    <a:lnTo>
                      <a:pt x="237" y="535"/>
                    </a:lnTo>
                    <a:lnTo>
                      <a:pt x="239" y="551"/>
                    </a:lnTo>
                    <a:lnTo>
                      <a:pt x="239" y="551"/>
                    </a:lnTo>
                    <a:lnTo>
                      <a:pt x="239" y="557"/>
                    </a:lnTo>
                    <a:lnTo>
                      <a:pt x="241" y="564"/>
                    </a:lnTo>
                    <a:lnTo>
                      <a:pt x="243" y="572"/>
                    </a:lnTo>
                    <a:lnTo>
                      <a:pt x="243" y="581"/>
                    </a:lnTo>
                    <a:lnTo>
                      <a:pt x="243" y="581"/>
                    </a:lnTo>
                    <a:lnTo>
                      <a:pt x="240" y="610"/>
                    </a:lnTo>
                    <a:lnTo>
                      <a:pt x="235" y="638"/>
                    </a:lnTo>
                    <a:lnTo>
                      <a:pt x="228" y="668"/>
                    </a:lnTo>
                    <a:lnTo>
                      <a:pt x="220" y="695"/>
                    </a:lnTo>
                    <a:lnTo>
                      <a:pt x="220" y="695"/>
                    </a:lnTo>
                    <a:lnTo>
                      <a:pt x="210" y="718"/>
                    </a:lnTo>
                    <a:lnTo>
                      <a:pt x="204" y="734"/>
                    </a:lnTo>
                    <a:lnTo>
                      <a:pt x="198" y="749"/>
                    </a:lnTo>
                    <a:lnTo>
                      <a:pt x="197" y="756"/>
                    </a:lnTo>
                    <a:lnTo>
                      <a:pt x="195" y="764"/>
                    </a:lnTo>
                    <a:lnTo>
                      <a:pt x="195" y="764"/>
                    </a:lnTo>
                    <a:lnTo>
                      <a:pt x="195" y="768"/>
                    </a:lnTo>
                    <a:lnTo>
                      <a:pt x="193" y="772"/>
                    </a:lnTo>
                    <a:lnTo>
                      <a:pt x="190" y="775"/>
                    </a:lnTo>
                    <a:lnTo>
                      <a:pt x="186" y="778"/>
                    </a:lnTo>
                    <a:lnTo>
                      <a:pt x="176" y="783"/>
                    </a:lnTo>
                    <a:lnTo>
                      <a:pt x="166" y="787"/>
                    </a:lnTo>
                    <a:lnTo>
                      <a:pt x="153" y="790"/>
                    </a:lnTo>
                    <a:lnTo>
                      <a:pt x="141" y="791"/>
                    </a:lnTo>
                    <a:lnTo>
                      <a:pt x="121" y="792"/>
                    </a:lnTo>
                    <a:lnTo>
                      <a:pt x="121" y="7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15" name="Freeform 7"/>
              <p:cNvSpPr/>
              <p:nvPr/>
            </p:nvSpPr>
            <p:spPr bwMode="auto">
              <a:xfrm>
                <a:off x="2700338" y="6330950"/>
                <a:ext cx="322263" cy="141288"/>
              </a:xfrm>
              <a:custGeom>
                <a:avLst/>
                <a:gdLst>
                  <a:gd name="T0" fmla="*/ 102 w 203"/>
                  <a:gd name="T1" fmla="*/ 0 h 89"/>
                  <a:gd name="T2" fmla="*/ 102 w 203"/>
                  <a:gd name="T3" fmla="*/ 0 h 89"/>
                  <a:gd name="T4" fmla="*/ 122 w 203"/>
                  <a:gd name="T5" fmla="*/ 1 h 89"/>
                  <a:gd name="T6" fmla="*/ 141 w 203"/>
                  <a:gd name="T7" fmla="*/ 4 h 89"/>
                  <a:gd name="T8" fmla="*/ 159 w 203"/>
                  <a:gd name="T9" fmla="*/ 8 h 89"/>
                  <a:gd name="T10" fmla="*/ 174 w 203"/>
                  <a:gd name="T11" fmla="*/ 13 h 89"/>
                  <a:gd name="T12" fmla="*/ 186 w 203"/>
                  <a:gd name="T13" fmla="*/ 20 h 89"/>
                  <a:gd name="T14" fmla="*/ 195 w 203"/>
                  <a:gd name="T15" fmla="*/ 27 h 89"/>
                  <a:gd name="T16" fmla="*/ 199 w 203"/>
                  <a:gd name="T17" fmla="*/ 31 h 89"/>
                  <a:gd name="T18" fmla="*/ 202 w 203"/>
                  <a:gd name="T19" fmla="*/ 36 h 89"/>
                  <a:gd name="T20" fmla="*/ 203 w 203"/>
                  <a:gd name="T21" fmla="*/ 40 h 89"/>
                  <a:gd name="T22" fmla="*/ 203 w 203"/>
                  <a:gd name="T23" fmla="*/ 44 h 89"/>
                  <a:gd name="T24" fmla="*/ 203 w 203"/>
                  <a:gd name="T25" fmla="*/ 44 h 89"/>
                  <a:gd name="T26" fmla="*/ 203 w 203"/>
                  <a:gd name="T27" fmla="*/ 50 h 89"/>
                  <a:gd name="T28" fmla="*/ 202 w 203"/>
                  <a:gd name="T29" fmla="*/ 54 h 89"/>
                  <a:gd name="T30" fmla="*/ 199 w 203"/>
                  <a:gd name="T31" fmla="*/ 58 h 89"/>
                  <a:gd name="T32" fmla="*/ 195 w 203"/>
                  <a:gd name="T33" fmla="*/ 62 h 89"/>
                  <a:gd name="T34" fmla="*/ 186 w 203"/>
                  <a:gd name="T35" fmla="*/ 70 h 89"/>
                  <a:gd name="T36" fmla="*/ 174 w 203"/>
                  <a:gd name="T37" fmla="*/ 77 h 89"/>
                  <a:gd name="T38" fmla="*/ 159 w 203"/>
                  <a:gd name="T39" fmla="*/ 82 h 89"/>
                  <a:gd name="T40" fmla="*/ 141 w 203"/>
                  <a:gd name="T41" fmla="*/ 86 h 89"/>
                  <a:gd name="T42" fmla="*/ 122 w 203"/>
                  <a:gd name="T43" fmla="*/ 89 h 89"/>
                  <a:gd name="T44" fmla="*/ 102 w 203"/>
                  <a:gd name="T45" fmla="*/ 89 h 89"/>
                  <a:gd name="T46" fmla="*/ 102 w 203"/>
                  <a:gd name="T47" fmla="*/ 89 h 89"/>
                  <a:gd name="T48" fmla="*/ 81 w 203"/>
                  <a:gd name="T49" fmla="*/ 89 h 89"/>
                  <a:gd name="T50" fmla="*/ 62 w 203"/>
                  <a:gd name="T51" fmla="*/ 86 h 89"/>
                  <a:gd name="T52" fmla="*/ 45 w 203"/>
                  <a:gd name="T53" fmla="*/ 82 h 89"/>
                  <a:gd name="T54" fmla="*/ 30 w 203"/>
                  <a:gd name="T55" fmla="*/ 77 h 89"/>
                  <a:gd name="T56" fmla="*/ 18 w 203"/>
                  <a:gd name="T57" fmla="*/ 70 h 89"/>
                  <a:gd name="T58" fmla="*/ 8 w 203"/>
                  <a:gd name="T59" fmla="*/ 62 h 89"/>
                  <a:gd name="T60" fmla="*/ 4 w 203"/>
                  <a:gd name="T61" fmla="*/ 58 h 89"/>
                  <a:gd name="T62" fmla="*/ 2 w 203"/>
                  <a:gd name="T63" fmla="*/ 54 h 89"/>
                  <a:gd name="T64" fmla="*/ 0 w 203"/>
                  <a:gd name="T65" fmla="*/ 50 h 89"/>
                  <a:gd name="T66" fmla="*/ 0 w 203"/>
                  <a:gd name="T67" fmla="*/ 44 h 89"/>
                  <a:gd name="T68" fmla="*/ 0 w 203"/>
                  <a:gd name="T69" fmla="*/ 44 h 89"/>
                  <a:gd name="T70" fmla="*/ 0 w 203"/>
                  <a:gd name="T71" fmla="*/ 40 h 89"/>
                  <a:gd name="T72" fmla="*/ 2 w 203"/>
                  <a:gd name="T73" fmla="*/ 36 h 89"/>
                  <a:gd name="T74" fmla="*/ 4 w 203"/>
                  <a:gd name="T75" fmla="*/ 31 h 89"/>
                  <a:gd name="T76" fmla="*/ 8 w 203"/>
                  <a:gd name="T77" fmla="*/ 27 h 89"/>
                  <a:gd name="T78" fmla="*/ 18 w 203"/>
                  <a:gd name="T79" fmla="*/ 20 h 89"/>
                  <a:gd name="T80" fmla="*/ 30 w 203"/>
                  <a:gd name="T81" fmla="*/ 13 h 89"/>
                  <a:gd name="T82" fmla="*/ 45 w 203"/>
                  <a:gd name="T83" fmla="*/ 8 h 89"/>
                  <a:gd name="T84" fmla="*/ 62 w 203"/>
                  <a:gd name="T85" fmla="*/ 4 h 89"/>
                  <a:gd name="T86" fmla="*/ 81 w 203"/>
                  <a:gd name="T87" fmla="*/ 1 h 89"/>
                  <a:gd name="T88" fmla="*/ 102 w 203"/>
                  <a:gd name="T89" fmla="*/ 0 h 89"/>
                  <a:gd name="T90" fmla="*/ 102 w 203"/>
                  <a:gd name="T9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03" h="89">
                    <a:moveTo>
                      <a:pt x="102" y="0"/>
                    </a:moveTo>
                    <a:lnTo>
                      <a:pt x="102" y="0"/>
                    </a:lnTo>
                    <a:lnTo>
                      <a:pt x="122" y="1"/>
                    </a:lnTo>
                    <a:lnTo>
                      <a:pt x="141" y="4"/>
                    </a:lnTo>
                    <a:lnTo>
                      <a:pt x="159" y="8"/>
                    </a:lnTo>
                    <a:lnTo>
                      <a:pt x="174" y="13"/>
                    </a:lnTo>
                    <a:lnTo>
                      <a:pt x="186" y="20"/>
                    </a:lnTo>
                    <a:lnTo>
                      <a:pt x="195" y="27"/>
                    </a:lnTo>
                    <a:lnTo>
                      <a:pt x="199" y="31"/>
                    </a:lnTo>
                    <a:lnTo>
                      <a:pt x="202" y="36"/>
                    </a:lnTo>
                    <a:lnTo>
                      <a:pt x="203" y="40"/>
                    </a:lnTo>
                    <a:lnTo>
                      <a:pt x="203" y="44"/>
                    </a:lnTo>
                    <a:lnTo>
                      <a:pt x="203" y="44"/>
                    </a:lnTo>
                    <a:lnTo>
                      <a:pt x="203" y="50"/>
                    </a:lnTo>
                    <a:lnTo>
                      <a:pt x="202" y="54"/>
                    </a:lnTo>
                    <a:lnTo>
                      <a:pt x="199" y="58"/>
                    </a:lnTo>
                    <a:lnTo>
                      <a:pt x="195" y="62"/>
                    </a:lnTo>
                    <a:lnTo>
                      <a:pt x="186" y="70"/>
                    </a:lnTo>
                    <a:lnTo>
                      <a:pt x="174" y="77"/>
                    </a:lnTo>
                    <a:lnTo>
                      <a:pt x="159" y="82"/>
                    </a:lnTo>
                    <a:lnTo>
                      <a:pt x="141" y="86"/>
                    </a:lnTo>
                    <a:lnTo>
                      <a:pt x="122" y="89"/>
                    </a:lnTo>
                    <a:lnTo>
                      <a:pt x="102" y="89"/>
                    </a:lnTo>
                    <a:lnTo>
                      <a:pt x="102" y="89"/>
                    </a:lnTo>
                    <a:lnTo>
                      <a:pt x="81" y="89"/>
                    </a:lnTo>
                    <a:lnTo>
                      <a:pt x="62" y="86"/>
                    </a:lnTo>
                    <a:lnTo>
                      <a:pt x="45" y="82"/>
                    </a:lnTo>
                    <a:lnTo>
                      <a:pt x="30" y="77"/>
                    </a:lnTo>
                    <a:lnTo>
                      <a:pt x="18" y="70"/>
                    </a:lnTo>
                    <a:lnTo>
                      <a:pt x="8" y="62"/>
                    </a:lnTo>
                    <a:lnTo>
                      <a:pt x="4" y="58"/>
                    </a:lnTo>
                    <a:lnTo>
                      <a:pt x="2" y="54"/>
                    </a:lnTo>
                    <a:lnTo>
                      <a:pt x="0" y="50"/>
                    </a:lnTo>
                    <a:lnTo>
                      <a:pt x="0" y="44"/>
                    </a:lnTo>
                    <a:lnTo>
                      <a:pt x="0" y="44"/>
                    </a:lnTo>
                    <a:lnTo>
                      <a:pt x="0" y="40"/>
                    </a:lnTo>
                    <a:lnTo>
                      <a:pt x="2" y="36"/>
                    </a:lnTo>
                    <a:lnTo>
                      <a:pt x="4" y="31"/>
                    </a:lnTo>
                    <a:lnTo>
                      <a:pt x="8" y="27"/>
                    </a:lnTo>
                    <a:lnTo>
                      <a:pt x="18" y="20"/>
                    </a:lnTo>
                    <a:lnTo>
                      <a:pt x="30" y="13"/>
                    </a:lnTo>
                    <a:lnTo>
                      <a:pt x="45" y="8"/>
                    </a:lnTo>
                    <a:lnTo>
                      <a:pt x="62" y="4"/>
                    </a:lnTo>
                    <a:lnTo>
                      <a:pt x="81" y="1"/>
                    </a:lnTo>
                    <a:lnTo>
                      <a:pt x="102" y="0"/>
                    </a:lnTo>
                    <a:lnTo>
                      <a:pt x="10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16" name="Freeform 8"/>
              <p:cNvSpPr/>
              <p:nvPr/>
            </p:nvSpPr>
            <p:spPr bwMode="auto">
              <a:xfrm>
                <a:off x="2579688" y="6265863"/>
                <a:ext cx="563563" cy="157163"/>
              </a:xfrm>
              <a:custGeom>
                <a:avLst/>
                <a:gdLst>
                  <a:gd name="T0" fmla="*/ 178 w 355"/>
                  <a:gd name="T1" fmla="*/ 0 h 99"/>
                  <a:gd name="T2" fmla="*/ 178 w 355"/>
                  <a:gd name="T3" fmla="*/ 0 h 99"/>
                  <a:gd name="T4" fmla="*/ 213 w 355"/>
                  <a:gd name="T5" fmla="*/ 1 h 99"/>
                  <a:gd name="T6" fmla="*/ 247 w 355"/>
                  <a:gd name="T7" fmla="*/ 4 h 99"/>
                  <a:gd name="T8" fmla="*/ 277 w 355"/>
                  <a:gd name="T9" fmla="*/ 8 h 99"/>
                  <a:gd name="T10" fmla="*/ 302 w 355"/>
                  <a:gd name="T11" fmla="*/ 15 h 99"/>
                  <a:gd name="T12" fmla="*/ 324 w 355"/>
                  <a:gd name="T13" fmla="*/ 22 h 99"/>
                  <a:gd name="T14" fmla="*/ 333 w 355"/>
                  <a:gd name="T15" fmla="*/ 26 h 99"/>
                  <a:gd name="T16" fmla="*/ 340 w 355"/>
                  <a:gd name="T17" fmla="*/ 30 h 99"/>
                  <a:gd name="T18" fmla="*/ 347 w 355"/>
                  <a:gd name="T19" fmla="*/ 34 h 99"/>
                  <a:gd name="T20" fmla="*/ 351 w 355"/>
                  <a:gd name="T21" fmla="*/ 39 h 99"/>
                  <a:gd name="T22" fmla="*/ 354 w 355"/>
                  <a:gd name="T23" fmla="*/ 45 h 99"/>
                  <a:gd name="T24" fmla="*/ 355 w 355"/>
                  <a:gd name="T25" fmla="*/ 49 h 99"/>
                  <a:gd name="T26" fmla="*/ 355 w 355"/>
                  <a:gd name="T27" fmla="*/ 49 h 99"/>
                  <a:gd name="T28" fmla="*/ 354 w 355"/>
                  <a:gd name="T29" fmla="*/ 54 h 99"/>
                  <a:gd name="T30" fmla="*/ 351 w 355"/>
                  <a:gd name="T31" fmla="*/ 60 h 99"/>
                  <a:gd name="T32" fmla="*/ 347 w 355"/>
                  <a:gd name="T33" fmla="*/ 64 h 99"/>
                  <a:gd name="T34" fmla="*/ 340 w 355"/>
                  <a:gd name="T35" fmla="*/ 68 h 99"/>
                  <a:gd name="T36" fmla="*/ 333 w 355"/>
                  <a:gd name="T37" fmla="*/ 73 h 99"/>
                  <a:gd name="T38" fmla="*/ 324 w 355"/>
                  <a:gd name="T39" fmla="*/ 77 h 99"/>
                  <a:gd name="T40" fmla="*/ 302 w 355"/>
                  <a:gd name="T41" fmla="*/ 84 h 99"/>
                  <a:gd name="T42" fmla="*/ 277 w 355"/>
                  <a:gd name="T43" fmla="*/ 89 h 99"/>
                  <a:gd name="T44" fmla="*/ 247 w 355"/>
                  <a:gd name="T45" fmla="*/ 95 h 99"/>
                  <a:gd name="T46" fmla="*/ 213 w 355"/>
                  <a:gd name="T47" fmla="*/ 98 h 99"/>
                  <a:gd name="T48" fmla="*/ 178 w 355"/>
                  <a:gd name="T49" fmla="*/ 99 h 99"/>
                  <a:gd name="T50" fmla="*/ 178 w 355"/>
                  <a:gd name="T51" fmla="*/ 99 h 99"/>
                  <a:gd name="T52" fmla="*/ 143 w 355"/>
                  <a:gd name="T53" fmla="*/ 98 h 99"/>
                  <a:gd name="T54" fmla="*/ 109 w 355"/>
                  <a:gd name="T55" fmla="*/ 95 h 99"/>
                  <a:gd name="T56" fmla="*/ 79 w 355"/>
                  <a:gd name="T57" fmla="*/ 89 h 99"/>
                  <a:gd name="T58" fmla="*/ 53 w 355"/>
                  <a:gd name="T59" fmla="*/ 84 h 99"/>
                  <a:gd name="T60" fmla="*/ 31 w 355"/>
                  <a:gd name="T61" fmla="*/ 77 h 99"/>
                  <a:gd name="T62" fmla="*/ 22 w 355"/>
                  <a:gd name="T63" fmla="*/ 73 h 99"/>
                  <a:gd name="T64" fmla="*/ 15 w 355"/>
                  <a:gd name="T65" fmla="*/ 68 h 99"/>
                  <a:gd name="T66" fmla="*/ 8 w 355"/>
                  <a:gd name="T67" fmla="*/ 64 h 99"/>
                  <a:gd name="T68" fmla="*/ 4 w 355"/>
                  <a:gd name="T69" fmla="*/ 60 h 99"/>
                  <a:gd name="T70" fmla="*/ 2 w 355"/>
                  <a:gd name="T71" fmla="*/ 54 h 99"/>
                  <a:gd name="T72" fmla="*/ 0 w 355"/>
                  <a:gd name="T73" fmla="*/ 49 h 99"/>
                  <a:gd name="T74" fmla="*/ 0 w 355"/>
                  <a:gd name="T75" fmla="*/ 49 h 99"/>
                  <a:gd name="T76" fmla="*/ 2 w 355"/>
                  <a:gd name="T77" fmla="*/ 45 h 99"/>
                  <a:gd name="T78" fmla="*/ 4 w 355"/>
                  <a:gd name="T79" fmla="*/ 39 h 99"/>
                  <a:gd name="T80" fmla="*/ 8 w 355"/>
                  <a:gd name="T81" fmla="*/ 34 h 99"/>
                  <a:gd name="T82" fmla="*/ 15 w 355"/>
                  <a:gd name="T83" fmla="*/ 30 h 99"/>
                  <a:gd name="T84" fmla="*/ 22 w 355"/>
                  <a:gd name="T85" fmla="*/ 26 h 99"/>
                  <a:gd name="T86" fmla="*/ 31 w 355"/>
                  <a:gd name="T87" fmla="*/ 22 h 99"/>
                  <a:gd name="T88" fmla="*/ 53 w 355"/>
                  <a:gd name="T89" fmla="*/ 15 h 99"/>
                  <a:gd name="T90" fmla="*/ 79 w 355"/>
                  <a:gd name="T91" fmla="*/ 8 h 99"/>
                  <a:gd name="T92" fmla="*/ 109 w 355"/>
                  <a:gd name="T93" fmla="*/ 4 h 99"/>
                  <a:gd name="T94" fmla="*/ 143 w 355"/>
                  <a:gd name="T95" fmla="*/ 1 h 99"/>
                  <a:gd name="T96" fmla="*/ 178 w 355"/>
                  <a:gd name="T97" fmla="*/ 0 h 99"/>
                  <a:gd name="T98" fmla="*/ 178 w 355"/>
                  <a:gd name="T99"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5" h="99">
                    <a:moveTo>
                      <a:pt x="178" y="0"/>
                    </a:moveTo>
                    <a:lnTo>
                      <a:pt x="178" y="0"/>
                    </a:lnTo>
                    <a:lnTo>
                      <a:pt x="213" y="1"/>
                    </a:lnTo>
                    <a:lnTo>
                      <a:pt x="247" y="4"/>
                    </a:lnTo>
                    <a:lnTo>
                      <a:pt x="277" y="8"/>
                    </a:lnTo>
                    <a:lnTo>
                      <a:pt x="302" y="15"/>
                    </a:lnTo>
                    <a:lnTo>
                      <a:pt x="324" y="22"/>
                    </a:lnTo>
                    <a:lnTo>
                      <a:pt x="333" y="26"/>
                    </a:lnTo>
                    <a:lnTo>
                      <a:pt x="340" y="30"/>
                    </a:lnTo>
                    <a:lnTo>
                      <a:pt x="347" y="34"/>
                    </a:lnTo>
                    <a:lnTo>
                      <a:pt x="351" y="39"/>
                    </a:lnTo>
                    <a:lnTo>
                      <a:pt x="354" y="45"/>
                    </a:lnTo>
                    <a:lnTo>
                      <a:pt x="355" y="49"/>
                    </a:lnTo>
                    <a:lnTo>
                      <a:pt x="355" y="49"/>
                    </a:lnTo>
                    <a:lnTo>
                      <a:pt x="354" y="54"/>
                    </a:lnTo>
                    <a:lnTo>
                      <a:pt x="351" y="60"/>
                    </a:lnTo>
                    <a:lnTo>
                      <a:pt x="347" y="64"/>
                    </a:lnTo>
                    <a:lnTo>
                      <a:pt x="340" y="68"/>
                    </a:lnTo>
                    <a:lnTo>
                      <a:pt x="333" y="73"/>
                    </a:lnTo>
                    <a:lnTo>
                      <a:pt x="324" y="77"/>
                    </a:lnTo>
                    <a:lnTo>
                      <a:pt x="302" y="84"/>
                    </a:lnTo>
                    <a:lnTo>
                      <a:pt x="277" y="89"/>
                    </a:lnTo>
                    <a:lnTo>
                      <a:pt x="247" y="95"/>
                    </a:lnTo>
                    <a:lnTo>
                      <a:pt x="213" y="98"/>
                    </a:lnTo>
                    <a:lnTo>
                      <a:pt x="178" y="99"/>
                    </a:lnTo>
                    <a:lnTo>
                      <a:pt x="178" y="99"/>
                    </a:lnTo>
                    <a:lnTo>
                      <a:pt x="143" y="98"/>
                    </a:lnTo>
                    <a:lnTo>
                      <a:pt x="109" y="95"/>
                    </a:lnTo>
                    <a:lnTo>
                      <a:pt x="79" y="89"/>
                    </a:lnTo>
                    <a:lnTo>
                      <a:pt x="53" y="84"/>
                    </a:lnTo>
                    <a:lnTo>
                      <a:pt x="31" y="77"/>
                    </a:lnTo>
                    <a:lnTo>
                      <a:pt x="22" y="73"/>
                    </a:lnTo>
                    <a:lnTo>
                      <a:pt x="15" y="68"/>
                    </a:lnTo>
                    <a:lnTo>
                      <a:pt x="8" y="64"/>
                    </a:lnTo>
                    <a:lnTo>
                      <a:pt x="4" y="60"/>
                    </a:lnTo>
                    <a:lnTo>
                      <a:pt x="2" y="54"/>
                    </a:lnTo>
                    <a:lnTo>
                      <a:pt x="0" y="49"/>
                    </a:lnTo>
                    <a:lnTo>
                      <a:pt x="0" y="49"/>
                    </a:lnTo>
                    <a:lnTo>
                      <a:pt x="2" y="45"/>
                    </a:lnTo>
                    <a:lnTo>
                      <a:pt x="4" y="39"/>
                    </a:lnTo>
                    <a:lnTo>
                      <a:pt x="8" y="34"/>
                    </a:lnTo>
                    <a:lnTo>
                      <a:pt x="15" y="30"/>
                    </a:lnTo>
                    <a:lnTo>
                      <a:pt x="22" y="26"/>
                    </a:lnTo>
                    <a:lnTo>
                      <a:pt x="31" y="22"/>
                    </a:lnTo>
                    <a:lnTo>
                      <a:pt x="53" y="15"/>
                    </a:lnTo>
                    <a:lnTo>
                      <a:pt x="79" y="8"/>
                    </a:lnTo>
                    <a:lnTo>
                      <a:pt x="109" y="4"/>
                    </a:lnTo>
                    <a:lnTo>
                      <a:pt x="143" y="1"/>
                    </a:lnTo>
                    <a:lnTo>
                      <a:pt x="178" y="0"/>
                    </a:lnTo>
                    <a:lnTo>
                      <a:pt x="17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17" name="Freeform 9"/>
              <p:cNvSpPr/>
              <p:nvPr/>
            </p:nvSpPr>
            <p:spPr bwMode="auto">
              <a:xfrm>
                <a:off x="2505076" y="6310313"/>
                <a:ext cx="714375" cy="58738"/>
              </a:xfrm>
              <a:custGeom>
                <a:avLst/>
                <a:gdLst>
                  <a:gd name="T0" fmla="*/ 207 w 450"/>
                  <a:gd name="T1" fmla="*/ 37 h 37"/>
                  <a:gd name="T2" fmla="*/ 207 w 450"/>
                  <a:gd name="T3" fmla="*/ 37 h 37"/>
                  <a:gd name="T4" fmla="*/ 149 w 450"/>
                  <a:gd name="T5" fmla="*/ 37 h 37"/>
                  <a:gd name="T6" fmla="*/ 115 w 450"/>
                  <a:gd name="T7" fmla="*/ 34 h 37"/>
                  <a:gd name="T8" fmla="*/ 83 w 450"/>
                  <a:gd name="T9" fmla="*/ 32 h 37"/>
                  <a:gd name="T10" fmla="*/ 53 w 450"/>
                  <a:gd name="T11" fmla="*/ 29 h 37"/>
                  <a:gd name="T12" fmla="*/ 27 w 450"/>
                  <a:gd name="T13" fmla="*/ 23 h 37"/>
                  <a:gd name="T14" fmla="*/ 18 w 450"/>
                  <a:gd name="T15" fmla="*/ 21 h 37"/>
                  <a:gd name="T16" fmla="*/ 9 w 450"/>
                  <a:gd name="T17" fmla="*/ 18 h 37"/>
                  <a:gd name="T18" fmla="*/ 5 w 450"/>
                  <a:gd name="T19" fmla="*/ 15 h 37"/>
                  <a:gd name="T20" fmla="*/ 3 w 450"/>
                  <a:gd name="T21" fmla="*/ 11 h 37"/>
                  <a:gd name="T22" fmla="*/ 3 w 450"/>
                  <a:gd name="T23" fmla="*/ 11 h 37"/>
                  <a:gd name="T24" fmla="*/ 0 w 450"/>
                  <a:gd name="T25" fmla="*/ 2 h 37"/>
                  <a:gd name="T26" fmla="*/ 0 w 450"/>
                  <a:gd name="T27" fmla="*/ 2 h 37"/>
                  <a:gd name="T28" fmla="*/ 19 w 450"/>
                  <a:gd name="T29" fmla="*/ 7 h 37"/>
                  <a:gd name="T30" fmla="*/ 42 w 450"/>
                  <a:gd name="T31" fmla="*/ 10 h 37"/>
                  <a:gd name="T32" fmla="*/ 69 w 450"/>
                  <a:gd name="T33" fmla="*/ 14 h 37"/>
                  <a:gd name="T34" fmla="*/ 97 w 450"/>
                  <a:gd name="T35" fmla="*/ 15 h 37"/>
                  <a:gd name="T36" fmla="*/ 156 w 450"/>
                  <a:gd name="T37" fmla="*/ 19 h 37"/>
                  <a:gd name="T38" fmla="*/ 206 w 450"/>
                  <a:gd name="T39" fmla="*/ 19 h 37"/>
                  <a:gd name="T40" fmla="*/ 206 w 450"/>
                  <a:gd name="T41" fmla="*/ 19 h 37"/>
                  <a:gd name="T42" fmla="*/ 263 w 450"/>
                  <a:gd name="T43" fmla="*/ 18 h 37"/>
                  <a:gd name="T44" fmla="*/ 332 w 450"/>
                  <a:gd name="T45" fmla="*/ 15 h 37"/>
                  <a:gd name="T46" fmla="*/ 367 w 450"/>
                  <a:gd name="T47" fmla="*/ 13 h 37"/>
                  <a:gd name="T48" fmla="*/ 399 w 450"/>
                  <a:gd name="T49" fmla="*/ 10 h 37"/>
                  <a:gd name="T50" fmla="*/ 428 w 450"/>
                  <a:gd name="T51" fmla="*/ 6 h 37"/>
                  <a:gd name="T52" fmla="*/ 450 w 450"/>
                  <a:gd name="T53" fmla="*/ 0 h 37"/>
                  <a:gd name="T54" fmla="*/ 450 w 450"/>
                  <a:gd name="T55" fmla="*/ 0 h 37"/>
                  <a:gd name="T56" fmla="*/ 447 w 450"/>
                  <a:gd name="T57" fmla="*/ 11 h 37"/>
                  <a:gd name="T58" fmla="*/ 447 w 450"/>
                  <a:gd name="T59" fmla="*/ 11 h 37"/>
                  <a:gd name="T60" fmla="*/ 444 w 450"/>
                  <a:gd name="T61" fmla="*/ 15 h 37"/>
                  <a:gd name="T62" fmla="*/ 437 w 450"/>
                  <a:gd name="T63" fmla="*/ 18 h 37"/>
                  <a:gd name="T64" fmla="*/ 429 w 450"/>
                  <a:gd name="T65" fmla="*/ 21 h 37"/>
                  <a:gd name="T66" fmla="*/ 417 w 450"/>
                  <a:gd name="T67" fmla="*/ 23 h 37"/>
                  <a:gd name="T68" fmla="*/ 386 w 450"/>
                  <a:gd name="T69" fmla="*/ 29 h 37"/>
                  <a:gd name="T70" fmla="*/ 351 w 450"/>
                  <a:gd name="T71" fmla="*/ 32 h 37"/>
                  <a:gd name="T72" fmla="*/ 311 w 450"/>
                  <a:gd name="T73" fmla="*/ 34 h 37"/>
                  <a:gd name="T74" fmla="*/ 272 w 450"/>
                  <a:gd name="T75" fmla="*/ 37 h 37"/>
                  <a:gd name="T76" fmla="*/ 207 w 450"/>
                  <a:gd name="T77" fmla="*/ 37 h 37"/>
                  <a:gd name="T78" fmla="*/ 207 w 450"/>
                  <a:gd name="T79"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0" h="37">
                    <a:moveTo>
                      <a:pt x="207" y="37"/>
                    </a:moveTo>
                    <a:lnTo>
                      <a:pt x="207" y="37"/>
                    </a:lnTo>
                    <a:lnTo>
                      <a:pt x="149" y="37"/>
                    </a:lnTo>
                    <a:lnTo>
                      <a:pt x="115" y="34"/>
                    </a:lnTo>
                    <a:lnTo>
                      <a:pt x="83" y="32"/>
                    </a:lnTo>
                    <a:lnTo>
                      <a:pt x="53" y="29"/>
                    </a:lnTo>
                    <a:lnTo>
                      <a:pt x="27" y="23"/>
                    </a:lnTo>
                    <a:lnTo>
                      <a:pt x="18" y="21"/>
                    </a:lnTo>
                    <a:lnTo>
                      <a:pt x="9" y="18"/>
                    </a:lnTo>
                    <a:lnTo>
                      <a:pt x="5" y="15"/>
                    </a:lnTo>
                    <a:lnTo>
                      <a:pt x="3" y="11"/>
                    </a:lnTo>
                    <a:lnTo>
                      <a:pt x="3" y="11"/>
                    </a:lnTo>
                    <a:lnTo>
                      <a:pt x="0" y="2"/>
                    </a:lnTo>
                    <a:lnTo>
                      <a:pt x="0" y="2"/>
                    </a:lnTo>
                    <a:lnTo>
                      <a:pt x="19" y="7"/>
                    </a:lnTo>
                    <a:lnTo>
                      <a:pt x="42" y="10"/>
                    </a:lnTo>
                    <a:lnTo>
                      <a:pt x="69" y="14"/>
                    </a:lnTo>
                    <a:lnTo>
                      <a:pt x="97" y="15"/>
                    </a:lnTo>
                    <a:lnTo>
                      <a:pt x="156" y="19"/>
                    </a:lnTo>
                    <a:lnTo>
                      <a:pt x="206" y="19"/>
                    </a:lnTo>
                    <a:lnTo>
                      <a:pt x="206" y="19"/>
                    </a:lnTo>
                    <a:lnTo>
                      <a:pt x="263" y="18"/>
                    </a:lnTo>
                    <a:lnTo>
                      <a:pt x="332" y="15"/>
                    </a:lnTo>
                    <a:lnTo>
                      <a:pt x="367" y="13"/>
                    </a:lnTo>
                    <a:lnTo>
                      <a:pt x="399" y="10"/>
                    </a:lnTo>
                    <a:lnTo>
                      <a:pt x="428" y="6"/>
                    </a:lnTo>
                    <a:lnTo>
                      <a:pt x="450" y="0"/>
                    </a:lnTo>
                    <a:lnTo>
                      <a:pt x="450" y="0"/>
                    </a:lnTo>
                    <a:lnTo>
                      <a:pt x="447" y="11"/>
                    </a:lnTo>
                    <a:lnTo>
                      <a:pt x="447" y="11"/>
                    </a:lnTo>
                    <a:lnTo>
                      <a:pt x="444" y="15"/>
                    </a:lnTo>
                    <a:lnTo>
                      <a:pt x="437" y="18"/>
                    </a:lnTo>
                    <a:lnTo>
                      <a:pt x="429" y="21"/>
                    </a:lnTo>
                    <a:lnTo>
                      <a:pt x="417" y="23"/>
                    </a:lnTo>
                    <a:lnTo>
                      <a:pt x="386" y="29"/>
                    </a:lnTo>
                    <a:lnTo>
                      <a:pt x="351" y="32"/>
                    </a:lnTo>
                    <a:lnTo>
                      <a:pt x="311" y="34"/>
                    </a:lnTo>
                    <a:lnTo>
                      <a:pt x="272" y="37"/>
                    </a:lnTo>
                    <a:lnTo>
                      <a:pt x="207" y="37"/>
                    </a:lnTo>
                    <a:lnTo>
                      <a:pt x="207" y="3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18" name="Freeform 10"/>
              <p:cNvSpPr/>
              <p:nvPr/>
            </p:nvSpPr>
            <p:spPr bwMode="auto">
              <a:xfrm>
                <a:off x="2212976" y="5440363"/>
                <a:ext cx="1306513" cy="96838"/>
              </a:xfrm>
              <a:custGeom>
                <a:avLst/>
                <a:gdLst>
                  <a:gd name="T0" fmla="*/ 20 w 823"/>
                  <a:gd name="T1" fmla="*/ 37 h 61"/>
                  <a:gd name="T2" fmla="*/ 788 w 823"/>
                  <a:gd name="T3" fmla="*/ 0 h 61"/>
                  <a:gd name="T4" fmla="*/ 788 w 823"/>
                  <a:gd name="T5" fmla="*/ 0 h 61"/>
                  <a:gd name="T6" fmla="*/ 788 w 823"/>
                  <a:gd name="T7" fmla="*/ 4 h 61"/>
                  <a:gd name="T8" fmla="*/ 791 w 823"/>
                  <a:gd name="T9" fmla="*/ 7 h 61"/>
                  <a:gd name="T10" fmla="*/ 795 w 823"/>
                  <a:gd name="T11" fmla="*/ 10 h 61"/>
                  <a:gd name="T12" fmla="*/ 804 w 823"/>
                  <a:gd name="T13" fmla="*/ 12 h 61"/>
                  <a:gd name="T14" fmla="*/ 804 w 823"/>
                  <a:gd name="T15" fmla="*/ 12 h 61"/>
                  <a:gd name="T16" fmla="*/ 810 w 823"/>
                  <a:gd name="T17" fmla="*/ 15 h 61"/>
                  <a:gd name="T18" fmla="*/ 816 w 823"/>
                  <a:gd name="T19" fmla="*/ 16 h 61"/>
                  <a:gd name="T20" fmla="*/ 820 w 823"/>
                  <a:gd name="T21" fmla="*/ 19 h 61"/>
                  <a:gd name="T22" fmla="*/ 823 w 823"/>
                  <a:gd name="T23" fmla="*/ 23 h 61"/>
                  <a:gd name="T24" fmla="*/ 0 w 823"/>
                  <a:gd name="T25" fmla="*/ 61 h 61"/>
                  <a:gd name="T26" fmla="*/ 0 w 823"/>
                  <a:gd name="T27" fmla="*/ 61 h 61"/>
                  <a:gd name="T28" fmla="*/ 8 w 823"/>
                  <a:gd name="T29" fmla="*/ 58 h 61"/>
                  <a:gd name="T30" fmla="*/ 8 w 823"/>
                  <a:gd name="T31" fmla="*/ 58 h 61"/>
                  <a:gd name="T32" fmla="*/ 15 w 823"/>
                  <a:gd name="T33" fmla="*/ 57 h 61"/>
                  <a:gd name="T34" fmla="*/ 20 w 823"/>
                  <a:gd name="T35" fmla="*/ 54 h 61"/>
                  <a:gd name="T36" fmla="*/ 23 w 823"/>
                  <a:gd name="T37" fmla="*/ 52 h 61"/>
                  <a:gd name="T38" fmla="*/ 24 w 823"/>
                  <a:gd name="T39" fmla="*/ 49 h 61"/>
                  <a:gd name="T40" fmla="*/ 24 w 823"/>
                  <a:gd name="T41" fmla="*/ 46 h 61"/>
                  <a:gd name="T42" fmla="*/ 23 w 823"/>
                  <a:gd name="T43" fmla="*/ 43 h 61"/>
                  <a:gd name="T44" fmla="*/ 20 w 823"/>
                  <a:gd name="T45" fmla="*/ 37 h 61"/>
                  <a:gd name="T46" fmla="*/ 20 w 823"/>
                  <a:gd name="T47" fmla="*/ 3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23" h="61">
                    <a:moveTo>
                      <a:pt x="20" y="37"/>
                    </a:moveTo>
                    <a:lnTo>
                      <a:pt x="788" y="0"/>
                    </a:lnTo>
                    <a:lnTo>
                      <a:pt x="788" y="0"/>
                    </a:lnTo>
                    <a:lnTo>
                      <a:pt x="788" y="4"/>
                    </a:lnTo>
                    <a:lnTo>
                      <a:pt x="791" y="7"/>
                    </a:lnTo>
                    <a:lnTo>
                      <a:pt x="795" y="10"/>
                    </a:lnTo>
                    <a:lnTo>
                      <a:pt x="804" y="12"/>
                    </a:lnTo>
                    <a:lnTo>
                      <a:pt x="804" y="12"/>
                    </a:lnTo>
                    <a:lnTo>
                      <a:pt x="810" y="15"/>
                    </a:lnTo>
                    <a:lnTo>
                      <a:pt x="816" y="16"/>
                    </a:lnTo>
                    <a:lnTo>
                      <a:pt x="820" y="19"/>
                    </a:lnTo>
                    <a:lnTo>
                      <a:pt x="823" y="23"/>
                    </a:lnTo>
                    <a:lnTo>
                      <a:pt x="0" y="61"/>
                    </a:lnTo>
                    <a:lnTo>
                      <a:pt x="0" y="61"/>
                    </a:lnTo>
                    <a:lnTo>
                      <a:pt x="8" y="58"/>
                    </a:lnTo>
                    <a:lnTo>
                      <a:pt x="8" y="58"/>
                    </a:lnTo>
                    <a:lnTo>
                      <a:pt x="15" y="57"/>
                    </a:lnTo>
                    <a:lnTo>
                      <a:pt x="20" y="54"/>
                    </a:lnTo>
                    <a:lnTo>
                      <a:pt x="23" y="52"/>
                    </a:lnTo>
                    <a:lnTo>
                      <a:pt x="24" y="49"/>
                    </a:lnTo>
                    <a:lnTo>
                      <a:pt x="24" y="46"/>
                    </a:lnTo>
                    <a:lnTo>
                      <a:pt x="23" y="43"/>
                    </a:lnTo>
                    <a:lnTo>
                      <a:pt x="20" y="37"/>
                    </a:lnTo>
                    <a:lnTo>
                      <a:pt x="20" y="3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19" name="Freeform 11"/>
              <p:cNvSpPr/>
              <p:nvPr/>
            </p:nvSpPr>
            <p:spPr bwMode="auto">
              <a:xfrm>
                <a:off x="2189163" y="5332413"/>
                <a:ext cx="1325563" cy="100013"/>
              </a:xfrm>
              <a:custGeom>
                <a:avLst/>
                <a:gdLst>
                  <a:gd name="T0" fmla="*/ 0 w 835"/>
                  <a:gd name="T1" fmla="*/ 40 h 63"/>
                  <a:gd name="T2" fmla="*/ 835 w 835"/>
                  <a:gd name="T3" fmla="*/ 0 h 63"/>
                  <a:gd name="T4" fmla="*/ 835 w 835"/>
                  <a:gd name="T5" fmla="*/ 0 h 63"/>
                  <a:gd name="T6" fmla="*/ 829 w 835"/>
                  <a:gd name="T7" fmla="*/ 6 h 63"/>
                  <a:gd name="T8" fmla="*/ 821 w 835"/>
                  <a:gd name="T9" fmla="*/ 9 h 63"/>
                  <a:gd name="T10" fmla="*/ 812 w 835"/>
                  <a:gd name="T11" fmla="*/ 11 h 63"/>
                  <a:gd name="T12" fmla="*/ 806 w 835"/>
                  <a:gd name="T13" fmla="*/ 11 h 63"/>
                  <a:gd name="T14" fmla="*/ 806 w 835"/>
                  <a:gd name="T15" fmla="*/ 11 h 63"/>
                  <a:gd name="T16" fmla="*/ 800 w 835"/>
                  <a:gd name="T17" fmla="*/ 13 h 63"/>
                  <a:gd name="T18" fmla="*/ 800 w 835"/>
                  <a:gd name="T19" fmla="*/ 14 h 63"/>
                  <a:gd name="T20" fmla="*/ 800 w 835"/>
                  <a:gd name="T21" fmla="*/ 17 h 63"/>
                  <a:gd name="T22" fmla="*/ 802 w 835"/>
                  <a:gd name="T23" fmla="*/ 21 h 63"/>
                  <a:gd name="T24" fmla="*/ 804 w 835"/>
                  <a:gd name="T25" fmla="*/ 26 h 63"/>
                  <a:gd name="T26" fmla="*/ 42 w 835"/>
                  <a:gd name="T27" fmla="*/ 63 h 63"/>
                  <a:gd name="T28" fmla="*/ 42 w 835"/>
                  <a:gd name="T29" fmla="*/ 63 h 63"/>
                  <a:gd name="T30" fmla="*/ 42 w 835"/>
                  <a:gd name="T31" fmla="*/ 60 h 63"/>
                  <a:gd name="T32" fmla="*/ 41 w 835"/>
                  <a:gd name="T33" fmla="*/ 60 h 63"/>
                  <a:gd name="T34" fmla="*/ 36 w 835"/>
                  <a:gd name="T35" fmla="*/ 59 h 63"/>
                  <a:gd name="T36" fmla="*/ 36 w 835"/>
                  <a:gd name="T37" fmla="*/ 59 h 63"/>
                  <a:gd name="T38" fmla="*/ 27 w 835"/>
                  <a:gd name="T39" fmla="*/ 57 h 63"/>
                  <a:gd name="T40" fmla="*/ 16 w 835"/>
                  <a:gd name="T41" fmla="*/ 53 h 63"/>
                  <a:gd name="T42" fmla="*/ 7 w 835"/>
                  <a:gd name="T43" fmla="*/ 48 h 63"/>
                  <a:gd name="T44" fmla="*/ 3 w 835"/>
                  <a:gd name="T45" fmla="*/ 44 h 63"/>
                  <a:gd name="T46" fmla="*/ 0 w 835"/>
                  <a:gd name="T47" fmla="*/ 40 h 63"/>
                  <a:gd name="T48" fmla="*/ 0 w 835"/>
                  <a:gd name="T49" fmla="*/ 4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35" h="63">
                    <a:moveTo>
                      <a:pt x="0" y="40"/>
                    </a:moveTo>
                    <a:lnTo>
                      <a:pt x="835" y="0"/>
                    </a:lnTo>
                    <a:lnTo>
                      <a:pt x="835" y="0"/>
                    </a:lnTo>
                    <a:lnTo>
                      <a:pt x="829" y="6"/>
                    </a:lnTo>
                    <a:lnTo>
                      <a:pt x="821" y="9"/>
                    </a:lnTo>
                    <a:lnTo>
                      <a:pt x="812" y="11"/>
                    </a:lnTo>
                    <a:lnTo>
                      <a:pt x="806" y="11"/>
                    </a:lnTo>
                    <a:lnTo>
                      <a:pt x="806" y="11"/>
                    </a:lnTo>
                    <a:lnTo>
                      <a:pt x="800" y="13"/>
                    </a:lnTo>
                    <a:lnTo>
                      <a:pt x="800" y="14"/>
                    </a:lnTo>
                    <a:lnTo>
                      <a:pt x="800" y="17"/>
                    </a:lnTo>
                    <a:lnTo>
                      <a:pt x="802" y="21"/>
                    </a:lnTo>
                    <a:lnTo>
                      <a:pt x="804" y="26"/>
                    </a:lnTo>
                    <a:lnTo>
                      <a:pt x="42" y="63"/>
                    </a:lnTo>
                    <a:lnTo>
                      <a:pt x="42" y="63"/>
                    </a:lnTo>
                    <a:lnTo>
                      <a:pt x="42" y="60"/>
                    </a:lnTo>
                    <a:lnTo>
                      <a:pt x="41" y="60"/>
                    </a:lnTo>
                    <a:lnTo>
                      <a:pt x="36" y="59"/>
                    </a:lnTo>
                    <a:lnTo>
                      <a:pt x="36" y="59"/>
                    </a:lnTo>
                    <a:lnTo>
                      <a:pt x="27" y="57"/>
                    </a:lnTo>
                    <a:lnTo>
                      <a:pt x="16" y="53"/>
                    </a:lnTo>
                    <a:lnTo>
                      <a:pt x="7" y="48"/>
                    </a:lnTo>
                    <a:lnTo>
                      <a:pt x="3" y="44"/>
                    </a:lnTo>
                    <a:lnTo>
                      <a:pt x="0" y="40"/>
                    </a:lnTo>
                    <a:lnTo>
                      <a:pt x="0"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20" name="Freeform 12"/>
              <p:cNvSpPr/>
              <p:nvPr/>
            </p:nvSpPr>
            <p:spPr bwMode="auto">
              <a:xfrm>
                <a:off x="2216151" y="5529263"/>
                <a:ext cx="1268413" cy="96838"/>
              </a:xfrm>
              <a:custGeom>
                <a:avLst/>
                <a:gdLst>
                  <a:gd name="T0" fmla="*/ 0 w 799"/>
                  <a:gd name="T1" fmla="*/ 36 h 61"/>
                  <a:gd name="T2" fmla="*/ 795 w 799"/>
                  <a:gd name="T3" fmla="*/ 0 h 61"/>
                  <a:gd name="T4" fmla="*/ 795 w 799"/>
                  <a:gd name="T5" fmla="*/ 0 h 61"/>
                  <a:gd name="T6" fmla="*/ 794 w 799"/>
                  <a:gd name="T7" fmla="*/ 4 h 61"/>
                  <a:gd name="T8" fmla="*/ 795 w 799"/>
                  <a:gd name="T9" fmla="*/ 10 h 61"/>
                  <a:gd name="T10" fmla="*/ 799 w 799"/>
                  <a:gd name="T11" fmla="*/ 23 h 61"/>
                  <a:gd name="T12" fmla="*/ 11 w 799"/>
                  <a:gd name="T13" fmla="*/ 61 h 61"/>
                  <a:gd name="T14" fmla="*/ 11 w 799"/>
                  <a:gd name="T15" fmla="*/ 61 h 61"/>
                  <a:gd name="T16" fmla="*/ 13 w 799"/>
                  <a:gd name="T17" fmla="*/ 52 h 61"/>
                  <a:gd name="T18" fmla="*/ 13 w 799"/>
                  <a:gd name="T19" fmla="*/ 46 h 61"/>
                  <a:gd name="T20" fmla="*/ 11 w 799"/>
                  <a:gd name="T21" fmla="*/ 43 h 61"/>
                  <a:gd name="T22" fmla="*/ 10 w 799"/>
                  <a:gd name="T23" fmla="*/ 40 h 61"/>
                  <a:gd name="T24" fmla="*/ 6 w 799"/>
                  <a:gd name="T25" fmla="*/ 39 h 61"/>
                  <a:gd name="T26" fmla="*/ 0 w 799"/>
                  <a:gd name="T27" fmla="*/ 36 h 61"/>
                  <a:gd name="T28" fmla="*/ 0 w 799"/>
                  <a:gd name="T29" fmla="*/ 3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9" h="61">
                    <a:moveTo>
                      <a:pt x="0" y="36"/>
                    </a:moveTo>
                    <a:lnTo>
                      <a:pt x="795" y="0"/>
                    </a:lnTo>
                    <a:lnTo>
                      <a:pt x="795" y="0"/>
                    </a:lnTo>
                    <a:lnTo>
                      <a:pt x="794" y="4"/>
                    </a:lnTo>
                    <a:lnTo>
                      <a:pt x="795" y="10"/>
                    </a:lnTo>
                    <a:lnTo>
                      <a:pt x="799" y="23"/>
                    </a:lnTo>
                    <a:lnTo>
                      <a:pt x="11" y="61"/>
                    </a:lnTo>
                    <a:lnTo>
                      <a:pt x="11" y="61"/>
                    </a:lnTo>
                    <a:lnTo>
                      <a:pt x="13" y="52"/>
                    </a:lnTo>
                    <a:lnTo>
                      <a:pt x="13" y="46"/>
                    </a:lnTo>
                    <a:lnTo>
                      <a:pt x="11" y="43"/>
                    </a:lnTo>
                    <a:lnTo>
                      <a:pt x="10" y="40"/>
                    </a:lnTo>
                    <a:lnTo>
                      <a:pt x="6" y="39"/>
                    </a:lnTo>
                    <a:lnTo>
                      <a:pt x="0" y="36"/>
                    </a:lnTo>
                    <a:lnTo>
                      <a:pt x="0"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21" name="Freeform 13"/>
              <p:cNvSpPr/>
              <p:nvPr/>
            </p:nvSpPr>
            <p:spPr bwMode="auto">
              <a:xfrm>
                <a:off x="2227263" y="5614988"/>
                <a:ext cx="1285875" cy="96838"/>
              </a:xfrm>
              <a:custGeom>
                <a:avLst/>
                <a:gdLst>
                  <a:gd name="T0" fmla="*/ 3 w 810"/>
                  <a:gd name="T1" fmla="*/ 36 h 61"/>
                  <a:gd name="T2" fmla="*/ 788 w 810"/>
                  <a:gd name="T3" fmla="*/ 0 h 61"/>
                  <a:gd name="T4" fmla="*/ 788 w 810"/>
                  <a:gd name="T5" fmla="*/ 0 h 61"/>
                  <a:gd name="T6" fmla="*/ 788 w 810"/>
                  <a:gd name="T7" fmla="*/ 5 h 61"/>
                  <a:gd name="T8" fmla="*/ 790 w 810"/>
                  <a:gd name="T9" fmla="*/ 11 h 61"/>
                  <a:gd name="T10" fmla="*/ 795 w 810"/>
                  <a:gd name="T11" fmla="*/ 16 h 61"/>
                  <a:gd name="T12" fmla="*/ 803 w 810"/>
                  <a:gd name="T13" fmla="*/ 20 h 61"/>
                  <a:gd name="T14" fmla="*/ 803 w 810"/>
                  <a:gd name="T15" fmla="*/ 20 h 61"/>
                  <a:gd name="T16" fmla="*/ 810 w 810"/>
                  <a:gd name="T17" fmla="*/ 23 h 61"/>
                  <a:gd name="T18" fmla="*/ 0 w 810"/>
                  <a:gd name="T19" fmla="*/ 61 h 61"/>
                  <a:gd name="T20" fmla="*/ 0 w 810"/>
                  <a:gd name="T21" fmla="*/ 61 h 61"/>
                  <a:gd name="T22" fmla="*/ 4 w 810"/>
                  <a:gd name="T23" fmla="*/ 55 h 61"/>
                  <a:gd name="T24" fmla="*/ 6 w 810"/>
                  <a:gd name="T25" fmla="*/ 50 h 61"/>
                  <a:gd name="T26" fmla="*/ 4 w 810"/>
                  <a:gd name="T27" fmla="*/ 43 h 61"/>
                  <a:gd name="T28" fmla="*/ 3 w 810"/>
                  <a:gd name="T29" fmla="*/ 36 h 61"/>
                  <a:gd name="T30" fmla="*/ 3 w 810"/>
                  <a:gd name="T31" fmla="*/ 3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10" h="61">
                    <a:moveTo>
                      <a:pt x="3" y="36"/>
                    </a:moveTo>
                    <a:lnTo>
                      <a:pt x="788" y="0"/>
                    </a:lnTo>
                    <a:lnTo>
                      <a:pt x="788" y="0"/>
                    </a:lnTo>
                    <a:lnTo>
                      <a:pt x="788" y="5"/>
                    </a:lnTo>
                    <a:lnTo>
                      <a:pt x="790" y="11"/>
                    </a:lnTo>
                    <a:lnTo>
                      <a:pt x="795" y="16"/>
                    </a:lnTo>
                    <a:lnTo>
                      <a:pt x="803" y="20"/>
                    </a:lnTo>
                    <a:lnTo>
                      <a:pt x="803" y="20"/>
                    </a:lnTo>
                    <a:lnTo>
                      <a:pt x="810" y="23"/>
                    </a:lnTo>
                    <a:lnTo>
                      <a:pt x="0" y="61"/>
                    </a:lnTo>
                    <a:lnTo>
                      <a:pt x="0" y="61"/>
                    </a:lnTo>
                    <a:lnTo>
                      <a:pt x="4" y="55"/>
                    </a:lnTo>
                    <a:lnTo>
                      <a:pt x="6" y="50"/>
                    </a:lnTo>
                    <a:lnTo>
                      <a:pt x="4" y="43"/>
                    </a:lnTo>
                    <a:lnTo>
                      <a:pt x="3" y="36"/>
                    </a:lnTo>
                    <a:lnTo>
                      <a:pt x="3"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22" name="Freeform 14"/>
              <p:cNvSpPr/>
              <p:nvPr/>
            </p:nvSpPr>
            <p:spPr bwMode="auto">
              <a:xfrm>
                <a:off x="2219326" y="5713413"/>
                <a:ext cx="1262063" cy="96838"/>
              </a:xfrm>
              <a:custGeom>
                <a:avLst/>
                <a:gdLst>
                  <a:gd name="T0" fmla="*/ 0 w 795"/>
                  <a:gd name="T1" fmla="*/ 38 h 61"/>
                  <a:gd name="T2" fmla="*/ 788 w 795"/>
                  <a:gd name="T3" fmla="*/ 0 h 61"/>
                  <a:gd name="T4" fmla="*/ 788 w 795"/>
                  <a:gd name="T5" fmla="*/ 0 h 61"/>
                  <a:gd name="T6" fmla="*/ 792 w 795"/>
                  <a:gd name="T7" fmla="*/ 8 h 61"/>
                  <a:gd name="T8" fmla="*/ 795 w 795"/>
                  <a:gd name="T9" fmla="*/ 15 h 61"/>
                  <a:gd name="T10" fmla="*/ 795 w 795"/>
                  <a:gd name="T11" fmla="*/ 22 h 61"/>
                  <a:gd name="T12" fmla="*/ 795 w 795"/>
                  <a:gd name="T13" fmla="*/ 22 h 61"/>
                  <a:gd name="T14" fmla="*/ 795 w 795"/>
                  <a:gd name="T15" fmla="*/ 24 h 61"/>
                  <a:gd name="T16" fmla="*/ 9 w 795"/>
                  <a:gd name="T17" fmla="*/ 61 h 61"/>
                  <a:gd name="T18" fmla="*/ 9 w 795"/>
                  <a:gd name="T19" fmla="*/ 61 h 61"/>
                  <a:gd name="T20" fmla="*/ 11 w 795"/>
                  <a:gd name="T21" fmla="*/ 56 h 61"/>
                  <a:gd name="T22" fmla="*/ 13 w 795"/>
                  <a:gd name="T23" fmla="*/ 50 h 61"/>
                  <a:gd name="T24" fmla="*/ 17 w 795"/>
                  <a:gd name="T25" fmla="*/ 43 h 61"/>
                  <a:gd name="T26" fmla="*/ 17 w 795"/>
                  <a:gd name="T27" fmla="*/ 41 h 61"/>
                  <a:gd name="T28" fmla="*/ 15 w 795"/>
                  <a:gd name="T29" fmla="*/ 39 h 61"/>
                  <a:gd name="T30" fmla="*/ 9 w 795"/>
                  <a:gd name="T31" fmla="*/ 38 h 61"/>
                  <a:gd name="T32" fmla="*/ 0 w 795"/>
                  <a:gd name="T33" fmla="*/ 38 h 61"/>
                  <a:gd name="T34" fmla="*/ 0 w 795"/>
                  <a:gd name="T35"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95" h="61">
                    <a:moveTo>
                      <a:pt x="0" y="38"/>
                    </a:moveTo>
                    <a:lnTo>
                      <a:pt x="788" y="0"/>
                    </a:lnTo>
                    <a:lnTo>
                      <a:pt x="788" y="0"/>
                    </a:lnTo>
                    <a:lnTo>
                      <a:pt x="792" y="8"/>
                    </a:lnTo>
                    <a:lnTo>
                      <a:pt x="795" y="15"/>
                    </a:lnTo>
                    <a:lnTo>
                      <a:pt x="795" y="22"/>
                    </a:lnTo>
                    <a:lnTo>
                      <a:pt x="795" y="22"/>
                    </a:lnTo>
                    <a:lnTo>
                      <a:pt x="795" y="24"/>
                    </a:lnTo>
                    <a:lnTo>
                      <a:pt x="9" y="61"/>
                    </a:lnTo>
                    <a:lnTo>
                      <a:pt x="9" y="61"/>
                    </a:lnTo>
                    <a:lnTo>
                      <a:pt x="11" y="56"/>
                    </a:lnTo>
                    <a:lnTo>
                      <a:pt x="13" y="50"/>
                    </a:lnTo>
                    <a:lnTo>
                      <a:pt x="17" y="43"/>
                    </a:lnTo>
                    <a:lnTo>
                      <a:pt x="17" y="41"/>
                    </a:lnTo>
                    <a:lnTo>
                      <a:pt x="15" y="39"/>
                    </a:lnTo>
                    <a:lnTo>
                      <a:pt x="9" y="38"/>
                    </a:lnTo>
                    <a:lnTo>
                      <a:pt x="0" y="38"/>
                    </a:lnTo>
                    <a:lnTo>
                      <a:pt x="0"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23" name="Freeform 15"/>
              <p:cNvSpPr/>
              <p:nvPr/>
            </p:nvSpPr>
            <p:spPr bwMode="auto">
              <a:xfrm>
                <a:off x="2214563" y="5803900"/>
                <a:ext cx="1306513" cy="96838"/>
              </a:xfrm>
              <a:custGeom>
                <a:avLst/>
                <a:gdLst>
                  <a:gd name="T0" fmla="*/ 15 w 823"/>
                  <a:gd name="T1" fmla="*/ 36 h 61"/>
                  <a:gd name="T2" fmla="*/ 794 w 823"/>
                  <a:gd name="T3" fmla="*/ 0 h 61"/>
                  <a:gd name="T4" fmla="*/ 794 w 823"/>
                  <a:gd name="T5" fmla="*/ 0 h 61"/>
                  <a:gd name="T6" fmla="*/ 794 w 823"/>
                  <a:gd name="T7" fmla="*/ 4 h 61"/>
                  <a:gd name="T8" fmla="*/ 796 w 823"/>
                  <a:gd name="T9" fmla="*/ 7 h 61"/>
                  <a:gd name="T10" fmla="*/ 800 w 823"/>
                  <a:gd name="T11" fmla="*/ 11 h 61"/>
                  <a:gd name="T12" fmla="*/ 807 w 823"/>
                  <a:gd name="T13" fmla="*/ 13 h 61"/>
                  <a:gd name="T14" fmla="*/ 807 w 823"/>
                  <a:gd name="T15" fmla="*/ 13 h 61"/>
                  <a:gd name="T16" fmla="*/ 817 w 823"/>
                  <a:gd name="T17" fmla="*/ 18 h 61"/>
                  <a:gd name="T18" fmla="*/ 823 w 823"/>
                  <a:gd name="T19" fmla="*/ 22 h 61"/>
                  <a:gd name="T20" fmla="*/ 0 w 823"/>
                  <a:gd name="T21" fmla="*/ 61 h 61"/>
                  <a:gd name="T22" fmla="*/ 0 w 823"/>
                  <a:gd name="T23" fmla="*/ 61 h 61"/>
                  <a:gd name="T24" fmla="*/ 3 w 823"/>
                  <a:gd name="T25" fmla="*/ 59 h 61"/>
                  <a:gd name="T26" fmla="*/ 3 w 823"/>
                  <a:gd name="T27" fmla="*/ 59 h 61"/>
                  <a:gd name="T28" fmla="*/ 11 w 823"/>
                  <a:gd name="T29" fmla="*/ 55 h 61"/>
                  <a:gd name="T30" fmla="*/ 14 w 823"/>
                  <a:gd name="T31" fmla="*/ 53 h 61"/>
                  <a:gd name="T32" fmla="*/ 15 w 823"/>
                  <a:gd name="T33" fmla="*/ 50 h 61"/>
                  <a:gd name="T34" fmla="*/ 16 w 823"/>
                  <a:gd name="T35" fmla="*/ 43 h 61"/>
                  <a:gd name="T36" fmla="*/ 15 w 823"/>
                  <a:gd name="T37" fmla="*/ 36 h 61"/>
                  <a:gd name="T38" fmla="*/ 15 w 823"/>
                  <a:gd name="T39" fmla="*/ 3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23" h="61">
                    <a:moveTo>
                      <a:pt x="15" y="36"/>
                    </a:moveTo>
                    <a:lnTo>
                      <a:pt x="794" y="0"/>
                    </a:lnTo>
                    <a:lnTo>
                      <a:pt x="794" y="0"/>
                    </a:lnTo>
                    <a:lnTo>
                      <a:pt x="794" y="4"/>
                    </a:lnTo>
                    <a:lnTo>
                      <a:pt x="796" y="7"/>
                    </a:lnTo>
                    <a:lnTo>
                      <a:pt x="800" y="11"/>
                    </a:lnTo>
                    <a:lnTo>
                      <a:pt x="807" y="13"/>
                    </a:lnTo>
                    <a:lnTo>
                      <a:pt x="807" y="13"/>
                    </a:lnTo>
                    <a:lnTo>
                      <a:pt x="817" y="18"/>
                    </a:lnTo>
                    <a:lnTo>
                      <a:pt x="823" y="22"/>
                    </a:lnTo>
                    <a:lnTo>
                      <a:pt x="0" y="61"/>
                    </a:lnTo>
                    <a:lnTo>
                      <a:pt x="0" y="61"/>
                    </a:lnTo>
                    <a:lnTo>
                      <a:pt x="3" y="59"/>
                    </a:lnTo>
                    <a:lnTo>
                      <a:pt x="3" y="59"/>
                    </a:lnTo>
                    <a:lnTo>
                      <a:pt x="11" y="55"/>
                    </a:lnTo>
                    <a:lnTo>
                      <a:pt x="14" y="53"/>
                    </a:lnTo>
                    <a:lnTo>
                      <a:pt x="15" y="50"/>
                    </a:lnTo>
                    <a:lnTo>
                      <a:pt x="16" y="43"/>
                    </a:lnTo>
                    <a:lnTo>
                      <a:pt x="15" y="36"/>
                    </a:lnTo>
                    <a:lnTo>
                      <a:pt x="15"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24" name="Freeform 16"/>
              <p:cNvSpPr/>
              <p:nvPr/>
            </p:nvSpPr>
            <p:spPr bwMode="auto">
              <a:xfrm>
                <a:off x="2227263" y="5895975"/>
                <a:ext cx="1250950" cy="96838"/>
              </a:xfrm>
              <a:custGeom>
                <a:avLst/>
                <a:gdLst>
                  <a:gd name="T0" fmla="*/ 0 w 788"/>
                  <a:gd name="T1" fmla="*/ 37 h 61"/>
                  <a:gd name="T2" fmla="*/ 786 w 788"/>
                  <a:gd name="T3" fmla="*/ 0 h 61"/>
                  <a:gd name="T4" fmla="*/ 786 w 788"/>
                  <a:gd name="T5" fmla="*/ 0 h 61"/>
                  <a:gd name="T6" fmla="*/ 784 w 788"/>
                  <a:gd name="T7" fmla="*/ 6 h 61"/>
                  <a:gd name="T8" fmla="*/ 786 w 788"/>
                  <a:gd name="T9" fmla="*/ 11 h 61"/>
                  <a:gd name="T10" fmla="*/ 788 w 788"/>
                  <a:gd name="T11" fmla="*/ 25 h 61"/>
                  <a:gd name="T12" fmla="*/ 7 w 788"/>
                  <a:gd name="T13" fmla="*/ 61 h 61"/>
                  <a:gd name="T14" fmla="*/ 7 w 788"/>
                  <a:gd name="T15" fmla="*/ 61 h 61"/>
                  <a:gd name="T16" fmla="*/ 8 w 788"/>
                  <a:gd name="T17" fmla="*/ 54 h 61"/>
                  <a:gd name="T18" fmla="*/ 8 w 788"/>
                  <a:gd name="T19" fmla="*/ 48 h 61"/>
                  <a:gd name="T20" fmla="*/ 6 w 788"/>
                  <a:gd name="T21" fmla="*/ 42 h 61"/>
                  <a:gd name="T22" fmla="*/ 0 w 788"/>
                  <a:gd name="T23" fmla="*/ 37 h 61"/>
                  <a:gd name="T24" fmla="*/ 0 w 788"/>
                  <a:gd name="T25" fmla="*/ 3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8" h="61">
                    <a:moveTo>
                      <a:pt x="0" y="37"/>
                    </a:moveTo>
                    <a:lnTo>
                      <a:pt x="786" y="0"/>
                    </a:lnTo>
                    <a:lnTo>
                      <a:pt x="786" y="0"/>
                    </a:lnTo>
                    <a:lnTo>
                      <a:pt x="784" y="6"/>
                    </a:lnTo>
                    <a:lnTo>
                      <a:pt x="786" y="11"/>
                    </a:lnTo>
                    <a:lnTo>
                      <a:pt x="788" y="25"/>
                    </a:lnTo>
                    <a:lnTo>
                      <a:pt x="7" y="61"/>
                    </a:lnTo>
                    <a:lnTo>
                      <a:pt x="7" y="61"/>
                    </a:lnTo>
                    <a:lnTo>
                      <a:pt x="8" y="54"/>
                    </a:lnTo>
                    <a:lnTo>
                      <a:pt x="8" y="48"/>
                    </a:lnTo>
                    <a:lnTo>
                      <a:pt x="6" y="42"/>
                    </a:lnTo>
                    <a:lnTo>
                      <a:pt x="0" y="37"/>
                    </a:lnTo>
                    <a:lnTo>
                      <a:pt x="0" y="3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25" name="Freeform 17"/>
              <p:cNvSpPr/>
              <p:nvPr/>
            </p:nvSpPr>
            <p:spPr bwMode="auto">
              <a:xfrm>
                <a:off x="2246313" y="6029325"/>
                <a:ext cx="1254125" cy="311150"/>
              </a:xfrm>
              <a:custGeom>
                <a:avLst/>
                <a:gdLst>
                  <a:gd name="T0" fmla="*/ 370 w 790"/>
                  <a:gd name="T1" fmla="*/ 196 h 196"/>
                  <a:gd name="T2" fmla="*/ 370 w 790"/>
                  <a:gd name="T3" fmla="*/ 196 h 196"/>
                  <a:gd name="T4" fmla="*/ 305 w 790"/>
                  <a:gd name="T5" fmla="*/ 195 h 196"/>
                  <a:gd name="T6" fmla="*/ 269 w 790"/>
                  <a:gd name="T7" fmla="*/ 194 h 196"/>
                  <a:gd name="T8" fmla="*/ 233 w 790"/>
                  <a:gd name="T9" fmla="*/ 191 h 196"/>
                  <a:gd name="T10" fmla="*/ 201 w 790"/>
                  <a:gd name="T11" fmla="*/ 187 h 196"/>
                  <a:gd name="T12" fmla="*/ 172 w 790"/>
                  <a:gd name="T13" fmla="*/ 182 h 196"/>
                  <a:gd name="T14" fmla="*/ 163 w 790"/>
                  <a:gd name="T15" fmla="*/ 179 h 196"/>
                  <a:gd name="T16" fmla="*/ 155 w 790"/>
                  <a:gd name="T17" fmla="*/ 176 h 196"/>
                  <a:gd name="T18" fmla="*/ 148 w 790"/>
                  <a:gd name="T19" fmla="*/ 172 h 196"/>
                  <a:gd name="T20" fmla="*/ 147 w 790"/>
                  <a:gd name="T21" fmla="*/ 168 h 196"/>
                  <a:gd name="T22" fmla="*/ 147 w 790"/>
                  <a:gd name="T23" fmla="*/ 168 h 196"/>
                  <a:gd name="T24" fmla="*/ 144 w 790"/>
                  <a:gd name="T25" fmla="*/ 160 h 196"/>
                  <a:gd name="T26" fmla="*/ 140 w 790"/>
                  <a:gd name="T27" fmla="*/ 153 h 196"/>
                  <a:gd name="T28" fmla="*/ 133 w 790"/>
                  <a:gd name="T29" fmla="*/ 145 h 196"/>
                  <a:gd name="T30" fmla="*/ 125 w 790"/>
                  <a:gd name="T31" fmla="*/ 138 h 196"/>
                  <a:gd name="T32" fmla="*/ 99 w 790"/>
                  <a:gd name="T33" fmla="*/ 121 h 196"/>
                  <a:gd name="T34" fmla="*/ 64 w 790"/>
                  <a:gd name="T35" fmla="*/ 99 h 196"/>
                  <a:gd name="T36" fmla="*/ 64 w 790"/>
                  <a:gd name="T37" fmla="*/ 99 h 196"/>
                  <a:gd name="T38" fmla="*/ 52 w 790"/>
                  <a:gd name="T39" fmla="*/ 92 h 196"/>
                  <a:gd name="T40" fmla="*/ 42 w 790"/>
                  <a:gd name="T41" fmla="*/ 84 h 196"/>
                  <a:gd name="T42" fmla="*/ 33 w 790"/>
                  <a:gd name="T43" fmla="*/ 76 h 196"/>
                  <a:gd name="T44" fmla="*/ 23 w 790"/>
                  <a:gd name="T45" fmla="*/ 68 h 196"/>
                  <a:gd name="T46" fmla="*/ 11 w 790"/>
                  <a:gd name="T47" fmla="*/ 53 h 196"/>
                  <a:gd name="T48" fmla="*/ 0 w 790"/>
                  <a:gd name="T49" fmla="*/ 37 h 196"/>
                  <a:gd name="T50" fmla="*/ 790 w 790"/>
                  <a:gd name="T51" fmla="*/ 0 h 196"/>
                  <a:gd name="T52" fmla="*/ 790 w 790"/>
                  <a:gd name="T53" fmla="*/ 0 h 196"/>
                  <a:gd name="T54" fmla="*/ 786 w 790"/>
                  <a:gd name="T55" fmla="*/ 12 h 196"/>
                  <a:gd name="T56" fmla="*/ 778 w 790"/>
                  <a:gd name="T57" fmla="*/ 24 h 196"/>
                  <a:gd name="T58" fmla="*/ 770 w 790"/>
                  <a:gd name="T59" fmla="*/ 38 h 196"/>
                  <a:gd name="T60" fmla="*/ 760 w 790"/>
                  <a:gd name="T61" fmla="*/ 50 h 196"/>
                  <a:gd name="T62" fmla="*/ 749 w 790"/>
                  <a:gd name="T63" fmla="*/ 62 h 196"/>
                  <a:gd name="T64" fmla="*/ 738 w 790"/>
                  <a:gd name="T65" fmla="*/ 76 h 196"/>
                  <a:gd name="T66" fmla="*/ 711 w 790"/>
                  <a:gd name="T67" fmla="*/ 99 h 196"/>
                  <a:gd name="T68" fmla="*/ 711 w 790"/>
                  <a:gd name="T69" fmla="*/ 99 h 196"/>
                  <a:gd name="T70" fmla="*/ 696 w 790"/>
                  <a:gd name="T71" fmla="*/ 111 h 196"/>
                  <a:gd name="T72" fmla="*/ 682 w 790"/>
                  <a:gd name="T73" fmla="*/ 122 h 196"/>
                  <a:gd name="T74" fmla="*/ 657 w 790"/>
                  <a:gd name="T75" fmla="*/ 138 h 196"/>
                  <a:gd name="T76" fmla="*/ 646 w 790"/>
                  <a:gd name="T77" fmla="*/ 146 h 196"/>
                  <a:gd name="T78" fmla="*/ 638 w 790"/>
                  <a:gd name="T79" fmla="*/ 153 h 196"/>
                  <a:gd name="T80" fmla="*/ 633 w 790"/>
                  <a:gd name="T81" fmla="*/ 160 h 196"/>
                  <a:gd name="T82" fmla="*/ 630 w 790"/>
                  <a:gd name="T83" fmla="*/ 168 h 196"/>
                  <a:gd name="T84" fmla="*/ 630 w 790"/>
                  <a:gd name="T85" fmla="*/ 168 h 196"/>
                  <a:gd name="T86" fmla="*/ 629 w 790"/>
                  <a:gd name="T87" fmla="*/ 169 h 196"/>
                  <a:gd name="T88" fmla="*/ 627 w 790"/>
                  <a:gd name="T89" fmla="*/ 172 h 196"/>
                  <a:gd name="T90" fmla="*/ 621 w 790"/>
                  <a:gd name="T91" fmla="*/ 176 h 196"/>
                  <a:gd name="T92" fmla="*/ 610 w 790"/>
                  <a:gd name="T93" fmla="*/ 179 h 196"/>
                  <a:gd name="T94" fmla="*/ 598 w 790"/>
                  <a:gd name="T95" fmla="*/ 182 h 196"/>
                  <a:gd name="T96" fmla="*/ 564 w 790"/>
                  <a:gd name="T97" fmla="*/ 187 h 196"/>
                  <a:gd name="T98" fmla="*/ 525 w 790"/>
                  <a:gd name="T99" fmla="*/ 191 h 196"/>
                  <a:gd name="T100" fmla="*/ 483 w 790"/>
                  <a:gd name="T101" fmla="*/ 194 h 196"/>
                  <a:gd name="T102" fmla="*/ 439 w 790"/>
                  <a:gd name="T103" fmla="*/ 195 h 196"/>
                  <a:gd name="T104" fmla="*/ 370 w 790"/>
                  <a:gd name="T105" fmla="*/ 196 h 196"/>
                  <a:gd name="T106" fmla="*/ 370 w 790"/>
                  <a:gd name="T107" fmla="*/ 1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0" h="196">
                    <a:moveTo>
                      <a:pt x="370" y="196"/>
                    </a:moveTo>
                    <a:lnTo>
                      <a:pt x="370" y="196"/>
                    </a:lnTo>
                    <a:lnTo>
                      <a:pt x="305" y="195"/>
                    </a:lnTo>
                    <a:lnTo>
                      <a:pt x="269" y="194"/>
                    </a:lnTo>
                    <a:lnTo>
                      <a:pt x="233" y="191"/>
                    </a:lnTo>
                    <a:lnTo>
                      <a:pt x="201" y="187"/>
                    </a:lnTo>
                    <a:lnTo>
                      <a:pt x="172" y="182"/>
                    </a:lnTo>
                    <a:lnTo>
                      <a:pt x="163" y="179"/>
                    </a:lnTo>
                    <a:lnTo>
                      <a:pt x="155" y="176"/>
                    </a:lnTo>
                    <a:lnTo>
                      <a:pt x="148" y="172"/>
                    </a:lnTo>
                    <a:lnTo>
                      <a:pt x="147" y="168"/>
                    </a:lnTo>
                    <a:lnTo>
                      <a:pt x="147" y="168"/>
                    </a:lnTo>
                    <a:lnTo>
                      <a:pt x="144" y="160"/>
                    </a:lnTo>
                    <a:lnTo>
                      <a:pt x="140" y="153"/>
                    </a:lnTo>
                    <a:lnTo>
                      <a:pt x="133" y="145"/>
                    </a:lnTo>
                    <a:lnTo>
                      <a:pt x="125" y="138"/>
                    </a:lnTo>
                    <a:lnTo>
                      <a:pt x="99" y="121"/>
                    </a:lnTo>
                    <a:lnTo>
                      <a:pt x="64" y="99"/>
                    </a:lnTo>
                    <a:lnTo>
                      <a:pt x="64" y="99"/>
                    </a:lnTo>
                    <a:lnTo>
                      <a:pt x="52" y="92"/>
                    </a:lnTo>
                    <a:lnTo>
                      <a:pt x="42" y="84"/>
                    </a:lnTo>
                    <a:lnTo>
                      <a:pt x="33" y="76"/>
                    </a:lnTo>
                    <a:lnTo>
                      <a:pt x="23" y="68"/>
                    </a:lnTo>
                    <a:lnTo>
                      <a:pt x="11" y="53"/>
                    </a:lnTo>
                    <a:lnTo>
                      <a:pt x="0" y="37"/>
                    </a:lnTo>
                    <a:lnTo>
                      <a:pt x="790" y="0"/>
                    </a:lnTo>
                    <a:lnTo>
                      <a:pt x="790" y="0"/>
                    </a:lnTo>
                    <a:lnTo>
                      <a:pt x="786" y="12"/>
                    </a:lnTo>
                    <a:lnTo>
                      <a:pt x="778" y="24"/>
                    </a:lnTo>
                    <a:lnTo>
                      <a:pt x="770" y="38"/>
                    </a:lnTo>
                    <a:lnTo>
                      <a:pt x="760" y="50"/>
                    </a:lnTo>
                    <a:lnTo>
                      <a:pt x="749" y="62"/>
                    </a:lnTo>
                    <a:lnTo>
                      <a:pt x="738" y="76"/>
                    </a:lnTo>
                    <a:lnTo>
                      <a:pt x="711" y="99"/>
                    </a:lnTo>
                    <a:lnTo>
                      <a:pt x="711" y="99"/>
                    </a:lnTo>
                    <a:lnTo>
                      <a:pt x="696" y="111"/>
                    </a:lnTo>
                    <a:lnTo>
                      <a:pt x="682" y="122"/>
                    </a:lnTo>
                    <a:lnTo>
                      <a:pt x="657" y="138"/>
                    </a:lnTo>
                    <a:lnTo>
                      <a:pt x="646" y="146"/>
                    </a:lnTo>
                    <a:lnTo>
                      <a:pt x="638" y="153"/>
                    </a:lnTo>
                    <a:lnTo>
                      <a:pt x="633" y="160"/>
                    </a:lnTo>
                    <a:lnTo>
                      <a:pt x="630" y="168"/>
                    </a:lnTo>
                    <a:lnTo>
                      <a:pt x="630" y="168"/>
                    </a:lnTo>
                    <a:lnTo>
                      <a:pt x="629" y="169"/>
                    </a:lnTo>
                    <a:lnTo>
                      <a:pt x="627" y="172"/>
                    </a:lnTo>
                    <a:lnTo>
                      <a:pt x="621" y="176"/>
                    </a:lnTo>
                    <a:lnTo>
                      <a:pt x="610" y="179"/>
                    </a:lnTo>
                    <a:lnTo>
                      <a:pt x="598" y="182"/>
                    </a:lnTo>
                    <a:lnTo>
                      <a:pt x="564" y="187"/>
                    </a:lnTo>
                    <a:lnTo>
                      <a:pt x="525" y="191"/>
                    </a:lnTo>
                    <a:lnTo>
                      <a:pt x="483" y="194"/>
                    </a:lnTo>
                    <a:lnTo>
                      <a:pt x="439" y="195"/>
                    </a:lnTo>
                    <a:lnTo>
                      <a:pt x="370" y="196"/>
                    </a:lnTo>
                    <a:lnTo>
                      <a:pt x="370" y="19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26" name="Freeform 18"/>
              <p:cNvSpPr/>
              <p:nvPr/>
            </p:nvSpPr>
            <p:spPr bwMode="auto">
              <a:xfrm>
                <a:off x="2470151" y="6061075"/>
                <a:ext cx="361950" cy="279400"/>
              </a:xfrm>
              <a:custGeom>
                <a:avLst/>
                <a:gdLst>
                  <a:gd name="T0" fmla="*/ 82 w 228"/>
                  <a:gd name="T1" fmla="*/ 170 h 176"/>
                  <a:gd name="T2" fmla="*/ 82 w 228"/>
                  <a:gd name="T3" fmla="*/ 170 h 176"/>
                  <a:gd name="T4" fmla="*/ 73 w 228"/>
                  <a:gd name="T5" fmla="*/ 149 h 176"/>
                  <a:gd name="T6" fmla="*/ 65 w 228"/>
                  <a:gd name="T7" fmla="*/ 130 h 176"/>
                  <a:gd name="T8" fmla="*/ 52 w 228"/>
                  <a:gd name="T9" fmla="*/ 109 h 176"/>
                  <a:gd name="T10" fmla="*/ 34 w 228"/>
                  <a:gd name="T11" fmla="*/ 80 h 176"/>
                  <a:gd name="T12" fmla="*/ 34 w 228"/>
                  <a:gd name="T13" fmla="*/ 80 h 176"/>
                  <a:gd name="T14" fmla="*/ 25 w 228"/>
                  <a:gd name="T15" fmla="*/ 64 h 176"/>
                  <a:gd name="T16" fmla="*/ 15 w 228"/>
                  <a:gd name="T17" fmla="*/ 46 h 176"/>
                  <a:gd name="T18" fmla="*/ 0 w 228"/>
                  <a:gd name="T19" fmla="*/ 10 h 176"/>
                  <a:gd name="T20" fmla="*/ 225 w 228"/>
                  <a:gd name="T21" fmla="*/ 0 h 176"/>
                  <a:gd name="T22" fmla="*/ 225 w 228"/>
                  <a:gd name="T23" fmla="*/ 0 h 176"/>
                  <a:gd name="T24" fmla="*/ 228 w 228"/>
                  <a:gd name="T25" fmla="*/ 41 h 176"/>
                  <a:gd name="T26" fmla="*/ 228 w 228"/>
                  <a:gd name="T27" fmla="*/ 80 h 176"/>
                  <a:gd name="T28" fmla="*/ 228 w 228"/>
                  <a:gd name="T29" fmla="*/ 80 h 176"/>
                  <a:gd name="T30" fmla="*/ 226 w 228"/>
                  <a:gd name="T31" fmla="*/ 110 h 176"/>
                  <a:gd name="T32" fmla="*/ 224 w 228"/>
                  <a:gd name="T33" fmla="*/ 133 h 176"/>
                  <a:gd name="T34" fmla="*/ 224 w 228"/>
                  <a:gd name="T35" fmla="*/ 152 h 176"/>
                  <a:gd name="T36" fmla="*/ 224 w 228"/>
                  <a:gd name="T37" fmla="*/ 162 h 176"/>
                  <a:gd name="T38" fmla="*/ 226 w 228"/>
                  <a:gd name="T39" fmla="*/ 172 h 176"/>
                  <a:gd name="T40" fmla="*/ 226 w 228"/>
                  <a:gd name="T41" fmla="*/ 172 h 176"/>
                  <a:gd name="T42" fmla="*/ 226 w 228"/>
                  <a:gd name="T43" fmla="*/ 176 h 176"/>
                  <a:gd name="T44" fmla="*/ 226 w 228"/>
                  <a:gd name="T45" fmla="*/ 176 h 176"/>
                  <a:gd name="T46" fmla="*/ 157 w 228"/>
                  <a:gd name="T47" fmla="*/ 175 h 176"/>
                  <a:gd name="T48" fmla="*/ 118 w 228"/>
                  <a:gd name="T49" fmla="*/ 172 h 176"/>
                  <a:gd name="T50" fmla="*/ 82 w 228"/>
                  <a:gd name="T51" fmla="*/ 170 h 176"/>
                  <a:gd name="T52" fmla="*/ 82 w 228"/>
                  <a:gd name="T53" fmla="*/ 17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8" h="176">
                    <a:moveTo>
                      <a:pt x="82" y="170"/>
                    </a:moveTo>
                    <a:lnTo>
                      <a:pt x="82" y="170"/>
                    </a:lnTo>
                    <a:lnTo>
                      <a:pt x="73" y="149"/>
                    </a:lnTo>
                    <a:lnTo>
                      <a:pt x="65" y="130"/>
                    </a:lnTo>
                    <a:lnTo>
                      <a:pt x="52" y="109"/>
                    </a:lnTo>
                    <a:lnTo>
                      <a:pt x="34" y="80"/>
                    </a:lnTo>
                    <a:lnTo>
                      <a:pt x="34" y="80"/>
                    </a:lnTo>
                    <a:lnTo>
                      <a:pt x="25" y="64"/>
                    </a:lnTo>
                    <a:lnTo>
                      <a:pt x="15" y="46"/>
                    </a:lnTo>
                    <a:lnTo>
                      <a:pt x="0" y="10"/>
                    </a:lnTo>
                    <a:lnTo>
                      <a:pt x="225" y="0"/>
                    </a:lnTo>
                    <a:lnTo>
                      <a:pt x="225" y="0"/>
                    </a:lnTo>
                    <a:lnTo>
                      <a:pt x="228" y="41"/>
                    </a:lnTo>
                    <a:lnTo>
                      <a:pt x="228" y="80"/>
                    </a:lnTo>
                    <a:lnTo>
                      <a:pt x="228" y="80"/>
                    </a:lnTo>
                    <a:lnTo>
                      <a:pt x="226" y="110"/>
                    </a:lnTo>
                    <a:lnTo>
                      <a:pt x="224" y="133"/>
                    </a:lnTo>
                    <a:lnTo>
                      <a:pt x="224" y="152"/>
                    </a:lnTo>
                    <a:lnTo>
                      <a:pt x="224" y="162"/>
                    </a:lnTo>
                    <a:lnTo>
                      <a:pt x="226" y="172"/>
                    </a:lnTo>
                    <a:lnTo>
                      <a:pt x="226" y="172"/>
                    </a:lnTo>
                    <a:lnTo>
                      <a:pt x="226" y="176"/>
                    </a:lnTo>
                    <a:lnTo>
                      <a:pt x="226" y="176"/>
                    </a:lnTo>
                    <a:lnTo>
                      <a:pt x="157" y="175"/>
                    </a:lnTo>
                    <a:lnTo>
                      <a:pt x="118" y="172"/>
                    </a:lnTo>
                    <a:lnTo>
                      <a:pt x="82" y="170"/>
                    </a:lnTo>
                    <a:lnTo>
                      <a:pt x="82" y="1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27" name="Freeform 19"/>
              <p:cNvSpPr/>
              <p:nvPr/>
            </p:nvSpPr>
            <p:spPr bwMode="auto">
              <a:xfrm>
                <a:off x="3044826" y="5083175"/>
                <a:ext cx="512763" cy="271463"/>
              </a:xfrm>
              <a:custGeom>
                <a:avLst/>
                <a:gdLst>
                  <a:gd name="T0" fmla="*/ 0 w 323"/>
                  <a:gd name="T1" fmla="*/ 0 h 171"/>
                  <a:gd name="T2" fmla="*/ 323 w 323"/>
                  <a:gd name="T3" fmla="*/ 0 h 171"/>
                  <a:gd name="T4" fmla="*/ 306 w 323"/>
                  <a:gd name="T5" fmla="*/ 140 h 171"/>
                  <a:gd name="T6" fmla="*/ 306 w 323"/>
                  <a:gd name="T7" fmla="*/ 140 h 171"/>
                  <a:gd name="T8" fmla="*/ 305 w 323"/>
                  <a:gd name="T9" fmla="*/ 147 h 171"/>
                  <a:gd name="T10" fmla="*/ 302 w 323"/>
                  <a:gd name="T11" fmla="*/ 152 h 171"/>
                  <a:gd name="T12" fmla="*/ 296 w 323"/>
                  <a:gd name="T13" fmla="*/ 157 h 171"/>
                  <a:gd name="T14" fmla="*/ 291 w 323"/>
                  <a:gd name="T15" fmla="*/ 161 h 171"/>
                  <a:gd name="T16" fmla="*/ 286 w 323"/>
                  <a:gd name="T17" fmla="*/ 164 h 171"/>
                  <a:gd name="T18" fmla="*/ 279 w 323"/>
                  <a:gd name="T19" fmla="*/ 167 h 171"/>
                  <a:gd name="T20" fmla="*/ 272 w 323"/>
                  <a:gd name="T21" fmla="*/ 168 h 171"/>
                  <a:gd name="T22" fmla="*/ 267 w 323"/>
                  <a:gd name="T23" fmla="*/ 168 h 171"/>
                  <a:gd name="T24" fmla="*/ 0 w 323"/>
                  <a:gd name="T25" fmla="*/ 171 h 171"/>
                  <a:gd name="T26" fmla="*/ 0 w 323"/>
                  <a:gd name="T27"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3" h="171">
                    <a:moveTo>
                      <a:pt x="0" y="0"/>
                    </a:moveTo>
                    <a:lnTo>
                      <a:pt x="323" y="0"/>
                    </a:lnTo>
                    <a:lnTo>
                      <a:pt x="306" y="140"/>
                    </a:lnTo>
                    <a:lnTo>
                      <a:pt x="306" y="140"/>
                    </a:lnTo>
                    <a:lnTo>
                      <a:pt x="305" y="147"/>
                    </a:lnTo>
                    <a:lnTo>
                      <a:pt x="302" y="152"/>
                    </a:lnTo>
                    <a:lnTo>
                      <a:pt x="296" y="157"/>
                    </a:lnTo>
                    <a:lnTo>
                      <a:pt x="291" y="161"/>
                    </a:lnTo>
                    <a:lnTo>
                      <a:pt x="286" y="164"/>
                    </a:lnTo>
                    <a:lnTo>
                      <a:pt x="279" y="167"/>
                    </a:lnTo>
                    <a:lnTo>
                      <a:pt x="272" y="168"/>
                    </a:lnTo>
                    <a:lnTo>
                      <a:pt x="267" y="168"/>
                    </a:lnTo>
                    <a:lnTo>
                      <a:pt x="0" y="171"/>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28" name="Freeform 20"/>
              <p:cNvSpPr/>
              <p:nvPr/>
            </p:nvSpPr>
            <p:spPr bwMode="auto">
              <a:xfrm>
                <a:off x="3049588" y="5083175"/>
                <a:ext cx="508000" cy="269875"/>
              </a:xfrm>
              <a:custGeom>
                <a:avLst/>
                <a:gdLst>
                  <a:gd name="T0" fmla="*/ 0 w 320"/>
                  <a:gd name="T1" fmla="*/ 0 h 170"/>
                  <a:gd name="T2" fmla="*/ 0 w 320"/>
                  <a:gd name="T3" fmla="*/ 0 h 170"/>
                  <a:gd name="T4" fmla="*/ 320 w 320"/>
                  <a:gd name="T5" fmla="*/ 0 h 170"/>
                  <a:gd name="T6" fmla="*/ 320 w 320"/>
                  <a:gd name="T7" fmla="*/ 0 h 170"/>
                  <a:gd name="T8" fmla="*/ 303 w 320"/>
                  <a:gd name="T9" fmla="*/ 140 h 170"/>
                  <a:gd name="T10" fmla="*/ 303 w 320"/>
                  <a:gd name="T11" fmla="*/ 140 h 170"/>
                  <a:gd name="T12" fmla="*/ 302 w 320"/>
                  <a:gd name="T13" fmla="*/ 147 h 170"/>
                  <a:gd name="T14" fmla="*/ 299 w 320"/>
                  <a:gd name="T15" fmla="*/ 152 h 170"/>
                  <a:gd name="T16" fmla="*/ 293 w 320"/>
                  <a:gd name="T17" fmla="*/ 157 h 170"/>
                  <a:gd name="T18" fmla="*/ 288 w 320"/>
                  <a:gd name="T19" fmla="*/ 161 h 170"/>
                  <a:gd name="T20" fmla="*/ 283 w 320"/>
                  <a:gd name="T21" fmla="*/ 164 h 170"/>
                  <a:gd name="T22" fmla="*/ 276 w 320"/>
                  <a:gd name="T23" fmla="*/ 167 h 170"/>
                  <a:gd name="T24" fmla="*/ 269 w 320"/>
                  <a:gd name="T25" fmla="*/ 168 h 170"/>
                  <a:gd name="T26" fmla="*/ 264 w 320"/>
                  <a:gd name="T27" fmla="*/ 168 h 170"/>
                  <a:gd name="T28" fmla="*/ 264 w 320"/>
                  <a:gd name="T29" fmla="*/ 168 h 170"/>
                  <a:gd name="T30" fmla="*/ 1 w 320"/>
                  <a:gd name="T31" fmla="*/ 170 h 170"/>
                  <a:gd name="T32" fmla="*/ 1 w 320"/>
                  <a:gd name="T33" fmla="*/ 170 h 170"/>
                  <a:gd name="T34" fmla="*/ 0 w 320"/>
                  <a:gd name="T35" fmla="*/ 0 h 170"/>
                  <a:gd name="T36" fmla="*/ 0 w 320"/>
                  <a:gd name="T3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0" h="170">
                    <a:moveTo>
                      <a:pt x="0" y="0"/>
                    </a:moveTo>
                    <a:lnTo>
                      <a:pt x="0" y="0"/>
                    </a:lnTo>
                    <a:lnTo>
                      <a:pt x="320" y="0"/>
                    </a:lnTo>
                    <a:lnTo>
                      <a:pt x="320" y="0"/>
                    </a:lnTo>
                    <a:lnTo>
                      <a:pt x="303" y="140"/>
                    </a:lnTo>
                    <a:lnTo>
                      <a:pt x="303" y="140"/>
                    </a:lnTo>
                    <a:lnTo>
                      <a:pt x="302" y="147"/>
                    </a:lnTo>
                    <a:lnTo>
                      <a:pt x="299" y="152"/>
                    </a:lnTo>
                    <a:lnTo>
                      <a:pt x="293" y="157"/>
                    </a:lnTo>
                    <a:lnTo>
                      <a:pt x="288" y="161"/>
                    </a:lnTo>
                    <a:lnTo>
                      <a:pt x="283" y="164"/>
                    </a:lnTo>
                    <a:lnTo>
                      <a:pt x="276" y="167"/>
                    </a:lnTo>
                    <a:lnTo>
                      <a:pt x="269" y="168"/>
                    </a:lnTo>
                    <a:lnTo>
                      <a:pt x="264" y="168"/>
                    </a:lnTo>
                    <a:lnTo>
                      <a:pt x="264" y="168"/>
                    </a:lnTo>
                    <a:lnTo>
                      <a:pt x="1" y="170"/>
                    </a:lnTo>
                    <a:lnTo>
                      <a:pt x="1" y="17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29" name="Freeform 21"/>
              <p:cNvSpPr/>
              <p:nvPr/>
            </p:nvSpPr>
            <p:spPr bwMode="auto">
              <a:xfrm>
                <a:off x="3055938" y="5083175"/>
                <a:ext cx="501650" cy="269875"/>
              </a:xfrm>
              <a:custGeom>
                <a:avLst/>
                <a:gdLst>
                  <a:gd name="T0" fmla="*/ 0 w 316"/>
                  <a:gd name="T1" fmla="*/ 0 h 170"/>
                  <a:gd name="T2" fmla="*/ 0 w 316"/>
                  <a:gd name="T3" fmla="*/ 0 h 170"/>
                  <a:gd name="T4" fmla="*/ 316 w 316"/>
                  <a:gd name="T5" fmla="*/ 0 h 170"/>
                  <a:gd name="T6" fmla="*/ 316 w 316"/>
                  <a:gd name="T7" fmla="*/ 0 h 170"/>
                  <a:gd name="T8" fmla="*/ 299 w 316"/>
                  <a:gd name="T9" fmla="*/ 140 h 170"/>
                  <a:gd name="T10" fmla="*/ 299 w 316"/>
                  <a:gd name="T11" fmla="*/ 140 h 170"/>
                  <a:gd name="T12" fmla="*/ 298 w 316"/>
                  <a:gd name="T13" fmla="*/ 147 h 170"/>
                  <a:gd name="T14" fmla="*/ 295 w 316"/>
                  <a:gd name="T15" fmla="*/ 152 h 170"/>
                  <a:gd name="T16" fmla="*/ 289 w 316"/>
                  <a:gd name="T17" fmla="*/ 156 h 170"/>
                  <a:gd name="T18" fmla="*/ 284 w 316"/>
                  <a:gd name="T19" fmla="*/ 160 h 170"/>
                  <a:gd name="T20" fmla="*/ 279 w 316"/>
                  <a:gd name="T21" fmla="*/ 164 h 170"/>
                  <a:gd name="T22" fmla="*/ 272 w 316"/>
                  <a:gd name="T23" fmla="*/ 167 h 170"/>
                  <a:gd name="T24" fmla="*/ 266 w 316"/>
                  <a:gd name="T25" fmla="*/ 168 h 170"/>
                  <a:gd name="T26" fmla="*/ 260 w 316"/>
                  <a:gd name="T27" fmla="*/ 168 h 170"/>
                  <a:gd name="T28" fmla="*/ 260 w 316"/>
                  <a:gd name="T29" fmla="*/ 168 h 170"/>
                  <a:gd name="T30" fmla="*/ 1 w 316"/>
                  <a:gd name="T31" fmla="*/ 170 h 170"/>
                  <a:gd name="T32" fmla="*/ 1 w 316"/>
                  <a:gd name="T33" fmla="*/ 170 h 170"/>
                  <a:gd name="T34" fmla="*/ 0 w 316"/>
                  <a:gd name="T35" fmla="*/ 0 h 170"/>
                  <a:gd name="T36" fmla="*/ 0 w 316"/>
                  <a:gd name="T3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6" h="170">
                    <a:moveTo>
                      <a:pt x="0" y="0"/>
                    </a:moveTo>
                    <a:lnTo>
                      <a:pt x="0" y="0"/>
                    </a:lnTo>
                    <a:lnTo>
                      <a:pt x="316" y="0"/>
                    </a:lnTo>
                    <a:lnTo>
                      <a:pt x="316" y="0"/>
                    </a:lnTo>
                    <a:lnTo>
                      <a:pt x="299" y="140"/>
                    </a:lnTo>
                    <a:lnTo>
                      <a:pt x="299" y="140"/>
                    </a:lnTo>
                    <a:lnTo>
                      <a:pt x="298" y="147"/>
                    </a:lnTo>
                    <a:lnTo>
                      <a:pt x="295" y="152"/>
                    </a:lnTo>
                    <a:lnTo>
                      <a:pt x="289" y="156"/>
                    </a:lnTo>
                    <a:lnTo>
                      <a:pt x="284" y="160"/>
                    </a:lnTo>
                    <a:lnTo>
                      <a:pt x="279" y="164"/>
                    </a:lnTo>
                    <a:lnTo>
                      <a:pt x="272" y="167"/>
                    </a:lnTo>
                    <a:lnTo>
                      <a:pt x="266" y="168"/>
                    </a:lnTo>
                    <a:lnTo>
                      <a:pt x="260" y="168"/>
                    </a:lnTo>
                    <a:lnTo>
                      <a:pt x="260" y="168"/>
                    </a:lnTo>
                    <a:lnTo>
                      <a:pt x="1" y="170"/>
                    </a:lnTo>
                    <a:lnTo>
                      <a:pt x="1" y="17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30" name="Freeform 22"/>
              <p:cNvSpPr/>
              <p:nvPr/>
            </p:nvSpPr>
            <p:spPr bwMode="auto">
              <a:xfrm>
                <a:off x="3062288" y="5083175"/>
                <a:ext cx="495300" cy="266700"/>
              </a:xfrm>
              <a:custGeom>
                <a:avLst/>
                <a:gdLst>
                  <a:gd name="T0" fmla="*/ 0 w 312"/>
                  <a:gd name="T1" fmla="*/ 0 h 168"/>
                  <a:gd name="T2" fmla="*/ 0 w 312"/>
                  <a:gd name="T3" fmla="*/ 0 h 168"/>
                  <a:gd name="T4" fmla="*/ 312 w 312"/>
                  <a:gd name="T5" fmla="*/ 0 h 168"/>
                  <a:gd name="T6" fmla="*/ 312 w 312"/>
                  <a:gd name="T7" fmla="*/ 0 h 168"/>
                  <a:gd name="T8" fmla="*/ 295 w 312"/>
                  <a:gd name="T9" fmla="*/ 140 h 168"/>
                  <a:gd name="T10" fmla="*/ 295 w 312"/>
                  <a:gd name="T11" fmla="*/ 140 h 168"/>
                  <a:gd name="T12" fmla="*/ 294 w 312"/>
                  <a:gd name="T13" fmla="*/ 147 h 168"/>
                  <a:gd name="T14" fmla="*/ 291 w 312"/>
                  <a:gd name="T15" fmla="*/ 152 h 168"/>
                  <a:gd name="T16" fmla="*/ 285 w 312"/>
                  <a:gd name="T17" fmla="*/ 156 h 168"/>
                  <a:gd name="T18" fmla="*/ 280 w 312"/>
                  <a:gd name="T19" fmla="*/ 160 h 168"/>
                  <a:gd name="T20" fmla="*/ 275 w 312"/>
                  <a:gd name="T21" fmla="*/ 164 h 168"/>
                  <a:gd name="T22" fmla="*/ 269 w 312"/>
                  <a:gd name="T23" fmla="*/ 167 h 168"/>
                  <a:gd name="T24" fmla="*/ 262 w 312"/>
                  <a:gd name="T25" fmla="*/ 168 h 168"/>
                  <a:gd name="T26" fmla="*/ 257 w 312"/>
                  <a:gd name="T27" fmla="*/ 168 h 168"/>
                  <a:gd name="T28" fmla="*/ 257 w 312"/>
                  <a:gd name="T29" fmla="*/ 168 h 168"/>
                  <a:gd name="T30" fmla="*/ 0 w 312"/>
                  <a:gd name="T31" fmla="*/ 168 h 168"/>
                  <a:gd name="T32" fmla="*/ 0 w 312"/>
                  <a:gd name="T33" fmla="*/ 168 h 168"/>
                  <a:gd name="T34" fmla="*/ 0 w 312"/>
                  <a:gd name="T35" fmla="*/ 0 h 168"/>
                  <a:gd name="T36" fmla="*/ 0 w 312"/>
                  <a:gd name="T3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2" h="168">
                    <a:moveTo>
                      <a:pt x="0" y="0"/>
                    </a:moveTo>
                    <a:lnTo>
                      <a:pt x="0" y="0"/>
                    </a:lnTo>
                    <a:lnTo>
                      <a:pt x="312" y="0"/>
                    </a:lnTo>
                    <a:lnTo>
                      <a:pt x="312" y="0"/>
                    </a:lnTo>
                    <a:lnTo>
                      <a:pt x="295" y="140"/>
                    </a:lnTo>
                    <a:lnTo>
                      <a:pt x="295" y="140"/>
                    </a:lnTo>
                    <a:lnTo>
                      <a:pt x="294" y="147"/>
                    </a:lnTo>
                    <a:lnTo>
                      <a:pt x="291" y="152"/>
                    </a:lnTo>
                    <a:lnTo>
                      <a:pt x="285" y="156"/>
                    </a:lnTo>
                    <a:lnTo>
                      <a:pt x="280" y="160"/>
                    </a:lnTo>
                    <a:lnTo>
                      <a:pt x="275" y="164"/>
                    </a:lnTo>
                    <a:lnTo>
                      <a:pt x="269" y="167"/>
                    </a:lnTo>
                    <a:lnTo>
                      <a:pt x="262" y="168"/>
                    </a:lnTo>
                    <a:lnTo>
                      <a:pt x="257" y="168"/>
                    </a:lnTo>
                    <a:lnTo>
                      <a:pt x="257" y="168"/>
                    </a:lnTo>
                    <a:lnTo>
                      <a:pt x="0" y="168"/>
                    </a:lnTo>
                    <a:lnTo>
                      <a:pt x="0" y="168"/>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31" name="Freeform 23"/>
              <p:cNvSpPr/>
              <p:nvPr/>
            </p:nvSpPr>
            <p:spPr bwMode="auto">
              <a:xfrm>
                <a:off x="3068638" y="5083175"/>
                <a:ext cx="488950" cy="266700"/>
              </a:xfrm>
              <a:custGeom>
                <a:avLst/>
                <a:gdLst>
                  <a:gd name="T0" fmla="*/ 0 w 308"/>
                  <a:gd name="T1" fmla="*/ 0 h 168"/>
                  <a:gd name="T2" fmla="*/ 0 w 308"/>
                  <a:gd name="T3" fmla="*/ 0 h 168"/>
                  <a:gd name="T4" fmla="*/ 308 w 308"/>
                  <a:gd name="T5" fmla="*/ 0 h 168"/>
                  <a:gd name="T6" fmla="*/ 308 w 308"/>
                  <a:gd name="T7" fmla="*/ 0 h 168"/>
                  <a:gd name="T8" fmla="*/ 291 w 308"/>
                  <a:gd name="T9" fmla="*/ 140 h 168"/>
                  <a:gd name="T10" fmla="*/ 291 w 308"/>
                  <a:gd name="T11" fmla="*/ 140 h 168"/>
                  <a:gd name="T12" fmla="*/ 290 w 308"/>
                  <a:gd name="T13" fmla="*/ 147 h 168"/>
                  <a:gd name="T14" fmla="*/ 287 w 308"/>
                  <a:gd name="T15" fmla="*/ 152 h 168"/>
                  <a:gd name="T16" fmla="*/ 281 w 308"/>
                  <a:gd name="T17" fmla="*/ 156 h 168"/>
                  <a:gd name="T18" fmla="*/ 277 w 308"/>
                  <a:gd name="T19" fmla="*/ 160 h 168"/>
                  <a:gd name="T20" fmla="*/ 271 w 308"/>
                  <a:gd name="T21" fmla="*/ 164 h 168"/>
                  <a:gd name="T22" fmla="*/ 265 w 308"/>
                  <a:gd name="T23" fmla="*/ 166 h 168"/>
                  <a:gd name="T24" fmla="*/ 258 w 308"/>
                  <a:gd name="T25" fmla="*/ 168 h 168"/>
                  <a:gd name="T26" fmla="*/ 253 w 308"/>
                  <a:gd name="T27" fmla="*/ 168 h 168"/>
                  <a:gd name="T28" fmla="*/ 253 w 308"/>
                  <a:gd name="T29" fmla="*/ 168 h 168"/>
                  <a:gd name="T30" fmla="*/ 0 w 308"/>
                  <a:gd name="T31" fmla="*/ 167 h 168"/>
                  <a:gd name="T32" fmla="*/ 0 w 308"/>
                  <a:gd name="T33" fmla="*/ 167 h 168"/>
                  <a:gd name="T34" fmla="*/ 0 w 308"/>
                  <a:gd name="T35" fmla="*/ 0 h 168"/>
                  <a:gd name="T36" fmla="*/ 0 w 308"/>
                  <a:gd name="T3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8" h="168">
                    <a:moveTo>
                      <a:pt x="0" y="0"/>
                    </a:moveTo>
                    <a:lnTo>
                      <a:pt x="0" y="0"/>
                    </a:lnTo>
                    <a:lnTo>
                      <a:pt x="308" y="0"/>
                    </a:lnTo>
                    <a:lnTo>
                      <a:pt x="308" y="0"/>
                    </a:lnTo>
                    <a:lnTo>
                      <a:pt x="291" y="140"/>
                    </a:lnTo>
                    <a:lnTo>
                      <a:pt x="291" y="140"/>
                    </a:lnTo>
                    <a:lnTo>
                      <a:pt x="290" y="147"/>
                    </a:lnTo>
                    <a:lnTo>
                      <a:pt x="287" y="152"/>
                    </a:lnTo>
                    <a:lnTo>
                      <a:pt x="281" y="156"/>
                    </a:lnTo>
                    <a:lnTo>
                      <a:pt x="277" y="160"/>
                    </a:lnTo>
                    <a:lnTo>
                      <a:pt x="271" y="164"/>
                    </a:lnTo>
                    <a:lnTo>
                      <a:pt x="265" y="166"/>
                    </a:lnTo>
                    <a:lnTo>
                      <a:pt x="258" y="168"/>
                    </a:lnTo>
                    <a:lnTo>
                      <a:pt x="253" y="168"/>
                    </a:lnTo>
                    <a:lnTo>
                      <a:pt x="253" y="168"/>
                    </a:lnTo>
                    <a:lnTo>
                      <a:pt x="0" y="167"/>
                    </a:lnTo>
                    <a:lnTo>
                      <a:pt x="0" y="167"/>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32" name="Freeform 24"/>
              <p:cNvSpPr/>
              <p:nvPr/>
            </p:nvSpPr>
            <p:spPr bwMode="auto">
              <a:xfrm>
                <a:off x="3074988" y="5083175"/>
                <a:ext cx="482600" cy="266700"/>
              </a:xfrm>
              <a:custGeom>
                <a:avLst/>
                <a:gdLst>
                  <a:gd name="T0" fmla="*/ 0 w 304"/>
                  <a:gd name="T1" fmla="*/ 0 h 168"/>
                  <a:gd name="T2" fmla="*/ 0 w 304"/>
                  <a:gd name="T3" fmla="*/ 0 h 168"/>
                  <a:gd name="T4" fmla="*/ 304 w 304"/>
                  <a:gd name="T5" fmla="*/ 0 h 168"/>
                  <a:gd name="T6" fmla="*/ 304 w 304"/>
                  <a:gd name="T7" fmla="*/ 0 h 168"/>
                  <a:gd name="T8" fmla="*/ 287 w 304"/>
                  <a:gd name="T9" fmla="*/ 140 h 168"/>
                  <a:gd name="T10" fmla="*/ 287 w 304"/>
                  <a:gd name="T11" fmla="*/ 140 h 168"/>
                  <a:gd name="T12" fmla="*/ 286 w 304"/>
                  <a:gd name="T13" fmla="*/ 147 h 168"/>
                  <a:gd name="T14" fmla="*/ 283 w 304"/>
                  <a:gd name="T15" fmla="*/ 152 h 168"/>
                  <a:gd name="T16" fmla="*/ 279 w 304"/>
                  <a:gd name="T17" fmla="*/ 156 h 168"/>
                  <a:gd name="T18" fmla="*/ 273 w 304"/>
                  <a:gd name="T19" fmla="*/ 160 h 168"/>
                  <a:gd name="T20" fmla="*/ 267 w 304"/>
                  <a:gd name="T21" fmla="*/ 164 h 168"/>
                  <a:gd name="T22" fmla="*/ 261 w 304"/>
                  <a:gd name="T23" fmla="*/ 166 h 168"/>
                  <a:gd name="T24" fmla="*/ 254 w 304"/>
                  <a:gd name="T25" fmla="*/ 167 h 168"/>
                  <a:gd name="T26" fmla="*/ 249 w 304"/>
                  <a:gd name="T27" fmla="*/ 168 h 168"/>
                  <a:gd name="T28" fmla="*/ 249 w 304"/>
                  <a:gd name="T29" fmla="*/ 168 h 168"/>
                  <a:gd name="T30" fmla="*/ 0 w 304"/>
                  <a:gd name="T31" fmla="*/ 166 h 168"/>
                  <a:gd name="T32" fmla="*/ 0 w 304"/>
                  <a:gd name="T33" fmla="*/ 166 h 168"/>
                  <a:gd name="T34" fmla="*/ 0 w 304"/>
                  <a:gd name="T35" fmla="*/ 0 h 168"/>
                  <a:gd name="T36" fmla="*/ 0 w 304"/>
                  <a:gd name="T3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4" h="168">
                    <a:moveTo>
                      <a:pt x="0" y="0"/>
                    </a:moveTo>
                    <a:lnTo>
                      <a:pt x="0" y="0"/>
                    </a:lnTo>
                    <a:lnTo>
                      <a:pt x="304" y="0"/>
                    </a:lnTo>
                    <a:lnTo>
                      <a:pt x="304" y="0"/>
                    </a:lnTo>
                    <a:lnTo>
                      <a:pt x="287" y="140"/>
                    </a:lnTo>
                    <a:lnTo>
                      <a:pt x="287" y="140"/>
                    </a:lnTo>
                    <a:lnTo>
                      <a:pt x="286" y="147"/>
                    </a:lnTo>
                    <a:lnTo>
                      <a:pt x="283" y="152"/>
                    </a:lnTo>
                    <a:lnTo>
                      <a:pt x="279" y="156"/>
                    </a:lnTo>
                    <a:lnTo>
                      <a:pt x="273" y="160"/>
                    </a:lnTo>
                    <a:lnTo>
                      <a:pt x="267" y="164"/>
                    </a:lnTo>
                    <a:lnTo>
                      <a:pt x="261" y="166"/>
                    </a:lnTo>
                    <a:lnTo>
                      <a:pt x="254" y="167"/>
                    </a:lnTo>
                    <a:lnTo>
                      <a:pt x="249" y="168"/>
                    </a:lnTo>
                    <a:lnTo>
                      <a:pt x="249" y="168"/>
                    </a:lnTo>
                    <a:lnTo>
                      <a:pt x="0" y="166"/>
                    </a:lnTo>
                    <a:lnTo>
                      <a:pt x="0" y="166"/>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33" name="Freeform 25"/>
              <p:cNvSpPr/>
              <p:nvPr/>
            </p:nvSpPr>
            <p:spPr bwMode="auto">
              <a:xfrm>
                <a:off x="3081338" y="5083175"/>
                <a:ext cx="476250" cy="266700"/>
              </a:xfrm>
              <a:custGeom>
                <a:avLst/>
                <a:gdLst>
                  <a:gd name="T0" fmla="*/ 0 w 300"/>
                  <a:gd name="T1" fmla="*/ 0 h 168"/>
                  <a:gd name="T2" fmla="*/ 0 w 300"/>
                  <a:gd name="T3" fmla="*/ 0 h 168"/>
                  <a:gd name="T4" fmla="*/ 300 w 300"/>
                  <a:gd name="T5" fmla="*/ 0 h 168"/>
                  <a:gd name="T6" fmla="*/ 300 w 300"/>
                  <a:gd name="T7" fmla="*/ 0 h 168"/>
                  <a:gd name="T8" fmla="*/ 283 w 300"/>
                  <a:gd name="T9" fmla="*/ 140 h 168"/>
                  <a:gd name="T10" fmla="*/ 283 w 300"/>
                  <a:gd name="T11" fmla="*/ 140 h 168"/>
                  <a:gd name="T12" fmla="*/ 282 w 300"/>
                  <a:gd name="T13" fmla="*/ 147 h 168"/>
                  <a:gd name="T14" fmla="*/ 279 w 300"/>
                  <a:gd name="T15" fmla="*/ 152 h 168"/>
                  <a:gd name="T16" fmla="*/ 275 w 300"/>
                  <a:gd name="T17" fmla="*/ 156 h 168"/>
                  <a:gd name="T18" fmla="*/ 269 w 300"/>
                  <a:gd name="T19" fmla="*/ 160 h 168"/>
                  <a:gd name="T20" fmla="*/ 264 w 300"/>
                  <a:gd name="T21" fmla="*/ 163 h 168"/>
                  <a:gd name="T22" fmla="*/ 257 w 300"/>
                  <a:gd name="T23" fmla="*/ 166 h 168"/>
                  <a:gd name="T24" fmla="*/ 252 w 300"/>
                  <a:gd name="T25" fmla="*/ 167 h 168"/>
                  <a:gd name="T26" fmla="*/ 245 w 300"/>
                  <a:gd name="T27" fmla="*/ 168 h 168"/>
                  <a:gd name="T28" fmla="*/ 245 w 300"/>
                  <a:gd name="T29" fmla="*/ 168 h 168"/>
                  <a:gd name="T30" fmla="*/ 0 w 300"/>
                  <a:gd name="T31" fmla="*/ 164 h 168"/>
                  <a:gd name="T32" fmla="*/ 0 w 300"/>
                  <a:gd name="T33" fmla="*/ 164 h 168"/>
                  <a:gd name="T34" fmla="*/ 0 w 300"/>
                  <a:gd name="T35" fmla="*/ 0 h 168"/>
                  <a:gd name="T36" fmla="*/ 0 w 300"/>
                  <a:gd name="T3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0" h="168">
                    <a:moveTo>
                      <a:pt x="0" y="0"/>
                    </a:moveTo>
                    <a:lnTo>
                      <a:pt x="0" y="0"/>
                    </a:lnTo>
                    <a:lnTo>
                      <a:pt x="300" y="0"/>
                    </a:lnTo>
                    <a:lnTo>
                      <a:pt x="300" y="0"/>
                    </a:lnTo>
                    <a:lnTo>
                      <a:pt x="283" y="140"/>
                    </a:lnTo>
                    <a:lnTo>
                      <a:pt x="283" y="140"/>
                    </a:lnTo>
                    <a:lnTo>
                      <a:pt x="282" y="147"/>
                    </a:lnTo>
                    <a:lnTo>
                      <a:pt x="279" y="152"/>
                    </a:lnTo>
                    <a:lnTo>
                      <a:pt x="275" y="156"/>
                    </a:lnTo>
                    <a:lnTo>
                      <a:pt x="269" y="160"/>
                    </a:lnTo>
                    <a:lnTo>
                      <a:pt x="264" y="163"/>
                    </a:lnTo>
                    <a:lnTo>
                      <a:pt x="257" y="166"/>
                    </a:lnTo>
                    <a:lnTo>
                      <a:pt x="252" y="167"/>
                    </a:lnTo>
                    <a:lnTo>
                      <a:pt x="245" y="168"/>
                    </a:lnTo>
                    <a:lnTo>
                      <a:pt x="245" y="168"/>
                    </a:lnTo>
                    <a:lnTo>
                      <a:pt x="0" y="164"/>
                    </a:lnTo>
                    <a:lnTo>
                      <a:pt x="0" y="16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34" name="Freeform 26"/>
              <p:cNvSpPr/>
              <p:nvPr/>
            </p:nvSpPr>
            <p:spPr bwMode="auto">
              <a:xfrm>
                <a:off x="3086101" y="5083175"/>
                <a:ext cx="471488" cy="266700"/>
              </a:xfrm>
              <a:custGeom>
                <a:avLst/>
                <a:gdLst>
                  <a:gd name="T0" fmla="*/ 0 w 297"/>
                  <a:gd name="T1" fmla="*/ 0 h 168"/>
                  <a:gd name="T2" fmla="*/ 0 w 297"/>
                  <a:gd name="T3" fmla="*/ 0 h 168"/>
                  <a:gd name="T4" fmla="*/ 297 w 297"/>
                  <a:gd name="T5" fmla="*/ 0 h 168"/>
                  <a:gd name="T6" fmla="*/ 297 w 297"/>
                  <a:gd name="T7" fmla="*/ 0 h 168"/>
                  <a:gd name="T8" fmla="*/ 280 w 297"/>
                  <a:gd name="T9" fmla="*/ 140 h 168"/>
                  <a:gd name="T10" fmla="*/ 280 w 297"/>
                  <a:gd name="T11" fmla="*/ 140 h 168"/>
                  <a:gd name="T12" fmla="*/ 279 w 297"/>
                  <a:gd name="T13" fmla="*/ 147 h 168"/>
                  <a:gd name="T14" fmla="*/ 276 w 297"/>
                  <a:gd name="T15" fmla="*/ 152 h 168"/>
                  <a:gd name="T16" fmla="*/ 272 w 297"/>
                  <a:gd name="T17" fmla="*/ 156 h 168"/>
                  <a:gd name="T18" fmla="*/ 266 w 297"/>
                  <a:gd name="T19" fmla="*/ 160 h 168"/>
                  <a:gd name="T20" fmla="*/ 261 w 297"/>
                  <a:gd name="T21" fmla="*/ 163 h 168"/>
                  <a:gd name="T22" fmla="*/ 254 w 297"/>
                  <a:gd name="T23" fmla="*/ 166 h 168"/>
                  <a:gd name="T24" fmla="*/ 249 w 297"/>
                  <a:gd name="T25" fmla="*/ 167 h 168"/>
                  <a:gd name="T26" fmla="*/ 243 w 297"/>
                  <a:gd name="T27" fmla="*/ 168 h 168"/>
                  <a:gd name="T28" fmla="*/ 243 w 297"/>
                  <a:gd name="T29" fmla="*/ 168 h 168"/>
                  <a:gd name="T30" fmla="*/ 1 w 297"/>
                  <a:gd name="T31" fmla="*/ 163 h 168"/>
                  <a:gd name="T32" fmla="*/ 1 w 297"/>
                  <a:gd name="T33" fmla="*/ 163 h 168"/>
                  <a:gd name="T34" fmla="*/ 0 w 297"/>
                  <a:gd name="T35" fmla="*/ 0 h 168"/>
                  <a:gd name="T36" fmla="*/ 0 w 297"/>
                  <a:gd name="T3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7" h="168">
                    <a:moveTo>
                      <a:pt x="0" y="0"/>
                    </a:moveTo>
                    <a:lnTo>
                      <a:pt x="0" y="0"/>
                    </a:lnTo>
                    <a:lnTo>
                      <a:pt x="297" y="0"/>
                    </a:lnTo>
                    <a:lnTo>
                      <a:pt x="297" y="0"/>
                    </a:lnTo>
                    <a:lnTo>
                      <a:pt x="280" y="140"/>
                    </a:lnTo>
                    <a:lnTo>
                      <a:pt x="280" y="140"/>
                    </a:lnTo>
                    <a:lnTo>
                      <a:pt x="279" y="147"/>
                    </a:lnTo>
                    <a:lnTo>
                      <a:pt x="276" y="152"/>
                    </a:lnTo>
                    <a:lnTo>
                      <a:pt x="272" y="156"/>
                    </a:lnTo>
                    <a:lnTo>
                      <a:pt x="266" y="160"/>
                    </a:lnTo>
                    <a:lnTo>
                      <a:pt x="261" y="163"/>
                    </a:lnTo>
                    <a:lnTo>
                      <a:pt x="254" y="166"/>
                    </a:lnTo>
                    <a:lnTo>
                      <a:pt x="249" y="167"/>
                    </a:lnTo>
                    <a:lnTo>
                      <a:pt x="243" y="168"/>
                    </a:lnTo>
                    <a:lnTo>
                      <a:pt x="243" y="168"/>
                    </a:lnTo>
                    <a:lnTo>
                      <a:pt x="1" y="163"/>
                    </a:lnTo>
                    <a:lnTo>
                      <a:pt x="1" y="163"/>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35" name="Freeform 27"/>
              <p:cNvSpPr/>
              <p:nvPr/>
            </p:nvSpPr>
            <p:spPr bwMode="auto">
              <a:xfrm>
                <a:off x="3092451" y="5083175"/>
                <a:ext cx="465138" cy="266700"/>
              </a:xfrm>
              <a:custGeom>
                <a:avLst/>
                <a:gdLst>
                  <a:gd name="T0" fmla="*/ 0 w 293"/>
                  <a:gd name="T1" fmla="*/ 0 h 168"/>
                  <a:gd name="T2" fmla="*/ 0 w 293"/>
                  <a:gd name="T3" fmla="*/ 0 h 168"/>
                  <a:gd name="T4" fmla="*/ 293 w 293"/>
                  <a:gd name="T5" fmla="*/ 0 h 168"/>
                  <a:gd name="T6" fmla="*/ 293 w 293"/>
                  <a:gd name="T7" fmla="*/ 0 h 168"/>
                  <a:gd name="T8" fmla="*/ 276 w 293"/>
                  <a:gd name="T9" fmla="*/ 140 h 168"/>
                  <a:gd name="T10" fmla="*/ 276 w 293"/>
                  <a:gd name="T11" fmla="*/ 140 h 168"/>
                  <a:gd name="T12" fmla="*/ 275 w 293"/>
                  <a:gd name="T13" fmla="*/ 147 h 168"/>
                  <a:gd name="T14" fmla="*/ 272 w 293"/>
                  <a:gd name="T15" fmla="*/ 152 h 168"/>
                  <a:gd name="T16" fmla="*/ 268 w 293"/>
                  <a:gd name="T17" fmla="*/ 156 h 168"/>
                  <a:gd name="T18" fmla="*/ 262 w 293"/>
                  <a:gd name="T19" fmla="*/ 160 h 168"/>
                  <a:gd name="T20" fmla="*/ 257 w 293"/>
                  <a:gd name="T21" fmla="*/ 163 h 168"/>
                  <a:gd name="T22" fmla="*/ 250 w 293"/>
                  <a:gd name="T23" fmla="*/ 166 h 168"/>
                  <a:gd name="T24" fmla="*/ 245 w 293"/>
                  <a:gd name="T25" fmla="*/ 167 h 168"/>
                  <a:gd name="T26" fmla="*/ 239 w 293"/>
                  <a:gd name="T27" fmla="*/ 168 h 168"/>
                  <a:gd name="T28" fmla="*/ 239 w 293"/>
                  <a:gd name="T29" fmla="*/ 168 h 168"/>
                  <a:gd name="T30" fmla="*/ 0 w 293"/>
                  <a:gd name="T31" fmla="*/ 163 h 168"/>
                  <a:gd name="T32" fmla="*/ 0 w 293"/>
                  <a:gd name="T33" fmla="*/ 163 h 168"/>
                  <a:gd name="T34" fmla="*/ 0 w 293"/>
                  <a:gd name="T35" fmla="*/ 0 h 168"/>
                  <a:gd name="T36" fmla="*/ 0 w 293"/>
                  <a:gd name="T3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3" h="168">
                    <a:moveTo>
                      <a:pt x="0" y="0"/>
                    </a:moveTo>
                    <a:lnTo>
                      <a:pt x="0" y="0"/>
                    </a:lnTo>
                    <a:lnTo>
                      <a:pt x="293" y="0"/>
                    </a:lnTo>
                    <a:lnTo>
                      <a:pt x="293" y="0"/>
                    </a:lnTo>
                    <a:lnTo>
                      <a:pt x="276" y="140"/>
                    </a:lnTo>
                    <a:lnTo>
                      <a:pt x="276" y="140"/>
                    </a:lnTo>
                    <a:lnTo>
                      <a:pt x="275" y="147"/>
                    </a:lnTo>
                    <a:lnTo>
                      <a:pt x="272" y="152"/>
                    </a:lnTo>
                    <a:lnTo>
                      <a:pt x="268" y="156"/>
                    </a:lnTo>
                    <a:lnTo>
                      <a:pt x="262" y="160"/>
                    </a:lnTo>
                    <a:lnTo>
                      <a:pt x="257" y="163"/>
                    </a:lnTo>
                    <a:lnTo>
                      <a:pt x="250" y="166"/>
                    </a:lnTo>
                    <a:lnTo>
                      <a:pt x="245" y="167"/>
                    </a:lnTo>
                    <a:lnTo>
                      <a:pt x="239" y="168"/>
                    </a:lnTo>
                    <a:lnTo>
                      <a:pt x="239" y="168"/>
                    </a:lnTo>
                    <a:lnTo>
                      <a:pt x="0" y="163"/>
                    </a:lnTo>
                    <a:lnTo>
                      <a:pt x="0" y="163"/>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36" name="Freeform 28"/>
              <p:cNvSpPr/>
              <p:nvPr/>
            </p:nvSpPr>
            <p:spPr bwMode="auto">
              <a:xfrm>
                <a:off x="3098801" y="5083175"/>
                <a:ext cx="458788" cy="266700"/>
              </a:xfrm>
              <a:custGeom>
                <a:avLst/>
                <a:gdLst>
                  <a:gd name="T0" fmla="*/ 0 w 289"/>
                  <a:gd name="T1" fmla="*/ 0 h 168"/>
                  <a:gd name="T2" fmla="*/ 0 w 289"/>
                  <a:gd name="T3" fmla="*/ 0 h 168"/>
                  <a:gd name="T4" fmla="*/ 289 w 289"/>
                  <a:gd name="T5" fmla="*/ 0 h 168"/>
                  <a:gd name="T6" fmla="*/ 289 w 289"/>
                  <a:gd name="T7" fmla="*/ 0 h 168"/>
                  <a:gd name="T8" fmla="*/ 272 w 289"/>
                  <a:gd name="T9" fmla="*/ 140 h 168"/>
                  <a:gd name="T10" fmla="*/ 272 w 289"/>
                  <a:gd name="T11" fmla="*/ 140 h 168"/>
                  <a:gd name="T12" fmla="*/ 271 w 289"/>
                  <a:gd name="T13" fmla="*/ 147 h 168"/>
                  <a:gd name="T14" fmla="*/ 268 w 289"/>
                  <a:gd name="T15" fmla="*/ 151 h 168"/>
                  <a:gd name="T16" fmla="*/ 264 w 289"/>
                  <a:gd name="T17" fmla="*/ 156 h 168"/>
                  <a:gd name="T18" fmla="*/ 258 w 289"/>
                  <a:gd name="T19" fmla="*/ 160 h 168"/>
                  <a:gd name="T20" fmla="*/ 253 w 289"/>
                  <a:gd name="T21" fmla="*/ 163 h 168"/>
                  <a:gd name="T22" fmla="*/ 248 w 289"/>
                  <a:gd name="T23" fmla="*/ 166 h 168"/>
                  <a:gd name="T24" fmla="*/ 235 w 289"/>
                  <a:gd name="T25" fmla="*/ 168 h 168"/>
                  <a:gd name="T26" fmla="*/ 235 w 289"/>
                  <a:gd name="T27" fmla="*/ 168 h 168"/>
                  <a:gd name="T28" fmla="*/ 0 w 289"/>
                  <a:gd name="T29" fmla="*/ 161 h 168"/>
                  <a:gd name="T30" fmla="*/ 0 w 289"/>
                  <a:gd name="T31" fmla="*/ 161 h 168"/>
                  <a:gd name="T32" fmla="*/ 0 w 289"/>
                  <a:gd name="T33" fmla="*/ 0 h 168"/>
                  <a:gd name="T34" fmla="*/ 0 w 289"/>
                  <a:gd name="T35"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9" h="168">
                    <a:moveTo>
                      <a:pt x="0" y="0"/>
                    </a:moveTo>
                    <a:lnTo>
                      <a:pt x="0" y="0"/>
                    </a:lnTo>
                    <a:lnTo>
                      <a:pt x="289" y="0"/>
                    </a:lnTo>
                    <a:lnTo>
                      <a:pt x="289" y="0"/>
                    </a:lnTo>
                    <a:lnTo>
                      <a:pt x="272" y="140"/>
                    </a:lnTo>
                    <a:lnTo>
                      <a:pt x="272" y="140"/>
                    </a:lnTo>
                    <a:lnTo>
                      <a:pt x="271" y="147"/>
                    </a:lnTo>
                    <a:lnTo>
                      <a:pt x="268" y="151"/>
                    </a:lnTo>
                    <a:lnTo>
                      <a:pt x="264" y="156"/>
                    </a:lnTo>
                    <a:lnTo>
                      <a:pt x="258" y="160"/>
                    </a:lnTo>
                    <a:lnTo>
                      <a:pt x="253" y="163"/>
                    </a:lnTo>
                    <a:lnTo>
                      <a:pt x="248" y="166"/>
                    </a:lnTo>
                    <a:lnTo>
                      <a:pt x="235" y="168"/>
                    </a:lnTo>
                    <a:lnTo>
                      <a:pt x="235" y="168"/>
                    </a:lnTo>
                    <a:lnTo>
                      <a:pt x="0" y="161"/>
                    </a:lnTo>
                    <a:lnTo>
                      <a:pt x="0" y="161"/>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37" name="Freeform 29"/>
              <p:cNvSpPr/>
              <p:nvPr/>
            </p:nvSpPr>
            <p:spPr bwMode="auto">
              <a:xfrm>
                <a:off x="3105151" y="5083175"/>
                <a:ext cx="452438" cy="265113"/>
              </a:xfrm>
              <a:custGeom>
                <a:avLst/>
                <a:gdLst>
                  <a:gd name="T0" fmla="*/ 0 w 285"/>
                  <a:gd name="T1" fmla="*/ 0 h 167"/>
                  <a:gd name="T2" fmla="*/ 0 w 285"/>
                  <a:gd name="T3" fmla="*/ 0 h 167"/>
                  <a:gd name="T4" fmla="*/ 285 w 285"/>
                  <a:gd name="T5" fmla="*/ 0 h 167"/>
                  <a:gd name="T6" fmla="*/ 285 w 285"/>
                  <a:gd name="T7" fmla="*/ 0 h 167"/>
                  <a:gd name="T8" fmla="*/ 268 w 285"/>
                  <a:gd name="T9" fmla="*/ 140 h 167"/>
                  <a:gd name="T10" fmla="*/ 268 w 285"/>
                  <a:gd name="T11" fmla="*/ 140 h 167"/>
                  <a:gd name="T12" fmla="*/ 267 w 285"/>
                  <a:gd name="T13" fmla="*/ 147 h 167"/>
                  <a:gd name="T14" fmla="*/ 264 w 285"/>
                  <a:gd name="T15" fmla="*/ 151 h 167"/>
                  <a:gd name="T16" fmla="*/ 260 w 285"/>
                  <a:gd name="T17" fmla="*/ 156 h 167"/>
                  <a:gd name="T18" fmla="*/ 254 w 285"/>
                  <a:gd name="T19" fmla="*/ 160 h 167"/>
                  <a:gd name="T20" fmla="*/ 249 w 285"/>
                  <a:gd name="T21" fmla="*/ 163 h 167"/>
                  <a:gd name="T22" fmla="*/ 244 w 285"/>
                  <a:gd name="T23" fmla="*/ 166 h 167"/>
                  <a:gd name="T24" fmla="*/ 231 w 285"/>
                  <a:gd name="T25" fmla="*/ 167 h 167"/>
                  <a:gd name="T26" fmla="*/ 231 w 285"/>
                  <a:gd name="T27" fmla="*/ 167 h 167"/>
                  <a:gd name="T28" fmla="*/ 0 w 285"/>
                  <a:gd name="T29" fmla="*/ 160 h 167"/>
                  <a:gd name="T30" fmla="*/ 0 w 285"/>
                  <a:gd name="T31" fmla="*/ 160 h 167"/>
                  <a:gd name="T32" fmla="*/ 0 w 285"/>
                  <a:gd name="T33" fmla="*/ 0 h 167"/>
                  <a:gd name="T34" fmla="*/ 0 w 285"/>
                  <a:gd name="T35"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5" h="167">
                    <a:moveTo>
                      <a:pt x="0" y="0"/>
                    </a:moveTo>
                    <a:lnTo>
                      <a:pt x="0" y="0"/>
                    </a:lnTo>
                    <a:lnTo>
                      <a:pt x="285" y="0"/>
                    </a:lnTo>
                    <a:lnTo>
                      <a:pt x="285" y="0"/>
                    </a:lnTo>
                    <a:lnTo>
                      <a:pt x="268" y="140"/>
                    </a:lnTo>
                    <a:lnTo>
                      <a:pt x="268" y="140"/>
                    </a:lnTo>
                    <a:lnTo>
                      <a:pt x="267" y="147"/>
                    </a:lnTo>
                    <a:lnTo>
                      <a:pt x="264" y="151"/>
                    </a:lnTo>
                    <a:lnTo>
                      <a:pt x="260" y="156"/>
                    </a:lnTo>
                    <a:lnTo>
                      <a:pt x="254" y="160"/>
                    </a:lnTo>
                    <a:lnTo>
                      <a:pt x="249" y="163"/>
                    </a:lnTo>
                    <a:lnTo>
                      <a:pt x="244" y="166"/>
                    </a:lnTo>
                    <a:lnTo>
                      <a:pt x="231" y="167"/>
                    </a:lnTo>
                    <a:lnTo>
                      <a:pt x="231" y="167"/>
                    </a:lnTo>
                    <a:lnTo>
                      <a:pt x="0" y="160"/>
                    </a:lnTo>
                    <a:lnTo>
                      <a:pt x="0" y="16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38" name="Freeform 30"/>
              <p:cNvSpPr/>
              <p:nvPr/>
            </p:nvSpPr>
            <p:spPr bwMode="auto">
              <a:xfrm>
                <a:off x="3111501" y="5083175"/>
                <a:ext cx="446088" cy="265113"/>
              </a:xfrm>
              <a:custGeom>
                <a:avLst/>
                <a:gdLst>
                  <a:gd name="T0" fmla="*/ 0 w 281"/>
                  <a:gd name="T1" fmla="*/ 0 h 167"/>
                  <a:gd name="T2" fmla="*/ 0 w 281"/>
                  <a:gd name="T3" fmla="*/ 0 h 167"/>
                  <a:gd name="T4" fmla="*/ 281 w 281"/>
                  <a:gd name="T5" fmla="*/ 0 h 167"/>
                  <a:gd name="T6" fmla="*/ 281 w 281"/>
                  <a:gd name="T7" fmla="*/ 0 h 167"/>
                  <a:gd name="T8" fmla="*/ 264 w 281"/>
                  <a:gd name="T9" fmla="*/ 140 h 167"/>
                  <a:gd name="T10" fmla="*/ 264 w 281"/>
                  <a:gd name="T11" fmla="*/ 140 h 167"/>
                  <a:gd name="T12" fmla="*/ 263 w 281"/>
                  <a:gd name="T13" fmla="*/ 145 h 167"/>
                  <a:gd name="T14" fmla="*/ 260 w 281"/>
                  <a:gd name="T15" fmla="*/ 151 h 167"/>
                  <a:gd name="T16" fmla="*/ 256 w 281"/>
                  <a:gd name="T17" fmla="*/ 156 h 167"/>
                  <a:gd name="T18" fmla="*/ 250 w 281"/>
                  <a:gd name="T19" fmla="*/ 160 h 167"/>
                  <a:gd name="T20" fmla="*/ 245 w 281"/>
                  <a:gd name="T21" fmla="*/ 163 h 167"/>
                  <a:gd name="T22" fmla="*/ 240 w 281"/>
                  <a:gd name="T23" fmla="*/ 166 h 167"/>
                  <a:gd name="T24" fmla="*/ 229 w 281"/>
                  <a:gd name="T25" fmla="*/ 167 h 167"/>
                  <a:gd name="T26" fmla="*/ 229 w 281"/>
                  <a:gd name="T27" fmla="*/ 167 h 167"/>
                  <a:gd name="T28" fmla="*/ 0 w 281"/>
                  <a:gd name="T29" fmla="*/ 159 h 167"/>
                  <a:gd name="T30" fmla="*/ 0 w 281"/>
                  <a:gd name="T31" fmla="*/ 159 h 167"/>
                  <a:gd name="T32" fmla="*/ 0 w 281"/>
                  <a:gd name="T33" fmla="*/ 0 h 167"/>
                  <a:gd name="T34" fmla="*/ 0 w 281"/>
                  <a:gd name="T35"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1" h="167">
                    <a:moveTo>
                      <a:pt x="0" y="0"/>
                    </a:moveTo>
                    <a:lnTo>
                      <a:pt x="0" y="0"/>
                    </a:lnTo>
                    <a:lnTo>
                      <a:pt x="281" y="0"/>
                    </a:lnTo>
                    <a:lnTo>
                      <a:pt x="281" y="0"/>
                    </a:lnTo>
                    <a:lnTo>
                      <a:pt x="264" y="140"/>
                    </a:lnTo>
                    <a:lnTo>
                      <a:pt x="264" y="140"/>
                    </a:lnTo>
                    <a:lnTo>
                      <a:pt x="263" y="145"/>
                    </a:lnTo>
                    <a:lnTo>
                      <a:pt x="260" y="151"/>
                    </a:lnTo>
                    <a:lnTo>
                      <a:pt x="256" y="156"/>
                    </a:lnTo>
                    <a:lnTo>
                      <a:pt x="250" y="160"/>
                    </a:lnTo>
                    <a:lnTo>
                      <a:pt x="245" y="163"/>
                    </a:lnTo>
                    <a:lnTo>
                      <a:pt x="240" y="166"/>
                    </a:lnTo>
                    <a:lnTo>
                      <a:pt x="229" y="167"/>
                    </a:lnTo>
                    <a:lnTo>
                      <a:pt x="229" y="167"/>
                    </a:lnTo>
                    <a:lnTo>
                      <a:pt x="0" y="159"/>
                    </a:lnTo>
                    <a:lnTo>
                      <a:pt x="0" y="159"/>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39" name="Freeform 31"/>
              <p:cNvSpPr/>
              <p:nvPr/>
            </p:nvSpPr>
            <p:spPr bwMode="auto">
              <a:xfrm>
                <a:off x="3116263" y="5083175"/>
                <a:ext cx="441325" cy="265113"/>
              </a:xfrm>
              <a:custGeom>
                <a:avLst/>
                <a:gdLst>
                  <a:gd name="T0" fmla="*/ 1 w 278"/>
                  <a:gd name="T1" fmla="*/ 0 h 167"/>
                  <a:gd name="T2" fmla="*/ 1 w 278"/>
                  <a:gd name="T3" fmla="*/ 0 h 167"/>
                  <a:gd name="T4" fmla="*/ 278 w 278"/>
                  <a:gd name="T5" fmla="*/ 0 h 167"/>
                  <a:gd name="T6" fmla="*/ 278 w 278"/>
                  <a:gd name="T7" fmla="*/ 0 h 167"/>
                  <a:gd name="T8" fmla="*/ 261 w 278"/>
                  <a:gd name="T9" fmla="*/ 140 h 167"/>
                  <a:gd name="T10" fmla="*/ 261 w 278"/>
                  <a:gd name="T11" fmla="*/ 140 h 167"/>
                  <a:gd name="T12" fmla="*/ 260 w 278"/>
                  <a:gd name="T13" fmla="*/ 145 h 167"/>
                  <a:gd name="T14" fmla="*/ 257 w 278"/>
                  <a:gd name="T15" fmla="*/ 151 h 167"/>
                  <a:gd name="T16" fmla="*/ 253 w 278"/>
                  <a:gd name="T17" fmla="*/ 156 h 167"/>
                  <a:gd name="T18" fmla="*/ 247 w 278"/>
                  <a:gd name="T19" fmla="*/ 159 h 167"/>
                  <a:gd name="T20" fmla="*/ 242 w 278"/>
                  <a:gd name="T21" fmla="*/ 163 h 167"/>
                  <a:gd name="T22" fmla="*/ 237 w 278"/>
                  <a:gd name="T23" fmla="*/ 166 h 167"/>
                  <a:gd name="T24" fmla="*/ 226 w 278"/>
                  <a:gd name="T25" fmla="*/ 167 h 167"/>
                  <a:gd name="T26" fmla="*/ 226 w 278"/>
                  <a:gd name="T27" fmla="*/ 167 h 167"/>
                  <a:gd name="T28" fmla="*/ 0 w 278"/>
                  <a:gd name="T29" fmla="*/ 157 h 167"/>
                  <a:gd name="T30" fmla="*/ 0 w 278"/>
                  <a:gd name="T31" fmla="*/ 157 h 167"/>
                  <a:gd name="T32" fmla="*/ 1 w 278"/>
                  <a:gd name="T33" fmla="*/ 0 h 167"/>
                  <a:gd name="T34" fmla="*/ 1 w 278"/>
                  <a:gd name="T35"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8" h="167">
                    <a:moveTo>
                      <a:pt x="1" y="0"/>
                    </a:moveTo>
                    <a:lnTo>
                      <a:pt x="1" y="0"/>
                    </a:lnTo>
                    <a:lnTo>
                      <a:pt x="278" y="0"/>
                    </a:lnTo>
                    <a:lnTo>
                      <a:pt x="278" y="0"/>
                    </a:lnTo>
                    <a:lnTo>
                      <a:pt x="261" y="140"/>
                    </a:lnTo>
                    <a:lnTo>
                      <a:pt x="261" y="140"/>
                    </a:lnTo>
                    <a:lnTo>
                      <a:pt x="260" y="145"/>
                    </a:lnTo>
                    <a:lnTo>
                      <a:pt x="257" y="151"/>
                    </a:lnTo>
                    <a:lnTo>
                      <a:pt x="253" y="156"/>
                    </a:lnTo>
                    <a:lnTo>
                      <a:pt x="247" y="159"/>
                    </a:lnTo>
                    <a:lnTo>
                      <a:pt x="242" y="163"/>
                    </a:lnTo>
                    <a:lnTo>
                      <a:pt x="237" y="166"/>
                    </a:lnTo>
                    <a:lnTo>
                      <a:pt x="226" y="167"/>
                    </a:lnTo>
                    <a:lnTo>
                      <a:pt x="226" y="167"/>
                    </a:lnTo>
                    <a:lnTo>
                      <a:pt x="0" y="157"/>
                    </a:lnTo>
                    <a:lnTo>
                      <a:pt x="0" y="157"/>
                    </a:lnTo>
                    <a:lnTo>
                      <a:pt x="1" y="0"/>
                    </a:ln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40" name="Freeform 32"/>
              <p:cNvSpPr/>
              <p:nvPr/>
            </p:nvSpPr>
            <p:spPr bwMode="auto">
              <a:xfrm>
                <a:off x="3122613" y="5083175"/>
                <a:ext cx="434975" cy="265113"/>
              </a:xfrm>
              <a:custGeom>
                <a:avLst/>
                <a:gdLst>
                  <a:gd name="T0" fmla="*/ 1 w 274"/>
                  <a:gd name="T1" fmla="*/ 0 h 167"/>
                  <a:gd name="T2" fmla="*/ 1 w 274"/>
                  <a:gd name="T3" fmla="*/ 0 h 167"/>
                  <a:gd name="T4" fmla="*/ 274 w 274"/>
                  <a:gd name="T5" fmla="*/ 0 h 167"/>
                  <a:gd name="T6" fmla="*/ 274 w 274"/>
                  <a:gd name="T7" fmla="*/ 0 h 167"/>
                  <a:gd name="T8" fmla="*/ 257 w 274"/>
                  <a:gd name="T9" fmla="*/ 140 h 167"/>
                  <a:gd name="T10" fmla="*/ 257 w 274"/>
                  <a:gd name="T11" fmla="*/ 140 h 167"/>
                  <a:gd name="T12" fmla="*/ 256 w 274"/>
                  <a:gd name="T13" fmla="*/ 145 h 167"/>
                  <a:gd name="T14" fmla="*/ 253 w 274"/>
                  <a:gd name="T15" fmla="*/ 151 h 167"/>
                  <a:gd name="T16" fmla="*/ 249 w 274"/>
                  <a:gd name="T17" fmla="*/ 156 h 167"/>
                  <a:gd name="T18" fmla="*/ 245 w 274"/>
                  <a:gd name="T19" fmla="*/ 159 h 167"/>
                  <a:gd name="T20" fmla="*/ 239 w 274"/>
                  <a:gd name="T21" fmla="*/ 163 h 167"/>
                  <a:gd name="T22" fmla="*/ 233 w 274"/>
                  <a:gd name="T23" fmla="*/ 164 h 167"/>
                  <a:gd name="T24" fmla="*/ 222 w 274"/>
                  <a:gd name="T25" fmla="*/ 167 h 167"/>
                  <a:gd name="T26" fmla="*/ 222 w 274"/>
                  <a:gd name="T27" fmla="*/ 167 h 167"/>
                  <a:gd name="T28" fmla="*/ 0 w 274"/>
                  <a:gd name="T29" fmla="*/ 156 h 167"/>
                  <a:gd name="T30" fmla="*/ 0 w 274"/>
                  <a:gd name="T31" fmla="*/ 156 h 167"/>
                  <a:gd name="T32" fmla="*/ 1 w 274"/>
                  <a:gd name="T33" fmla="*/ 0 h 167"/>
                  <a:gd name="T34" fmla="*/ 1 w 274"/>
                  <a:gd name="T35"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4" h="167">
                    <a:moveTo>
                      <a:pt x="1" y="0"/>
                    </a:moveTo>
                    <a:lnTo>
                      <a:pt x="1" y="0"/>
                    </a:lnTo>
                    <a:lnTo>
                      <a:pt x="274" y="0"/>
                    </a:lnTo>
                    <a:lnTo>
                      <a:pt x="274" y="0"/>
                    </a:lnTo>
                    <a:lnTo>
                      <a:pt x="257" y="140"/>
                    </a:lnTo>
                    <a:lnTo>
                      <a:pt x="257" y="140"/>
                    </a:lnTo>
                    <a:lnTo>
                      <a:pt x="256" y="145"/>
                    </a:lnTo>
                    <a:lnTo>
                      <a:pt x="253" y="151"/>
                    </a:lnTo>
                    <a:lnTo>
                      <a:pt x="249" y="156"/>
                    </a:lnTo>
                    <a:lnTo>
                      <a:pt x="245" y="159"/>
                    </a:lnTo>
                    <a:lnTo>
                      <a:pt x="239" y="163"/>
                    </a:lnTo>
                    <a:lnTo>
                      <a:pt x="233" y="164"/>
                    </a:lnTo>
                    <a:lnTo>
                      <a:pt x="222" y="167"/>
                    </a:lnTo>
                    <a:lnTo>
                      <a:pt x="222" y="167"/>
                    </a:lnTo>
                    <a:lnTo>
                      <a:pt x="0" y="156"/>
                    </a:lnTo>
                    <a:lnTo>
                      <a:pt x="0" y="156"/>
                    </a:lnTo>
                    <a:lnTo>
                      <a:pt x="1" y="0"/>
                    </a:ln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41" name="Freeform 33"/>
              <p:cNvSpPr/>
              <p:nvPr/>
            </p:nvSpPr>
            <p:spPr bwMode="auto">
              <a:xfrm>
                <a:off x="3128963" y="5083175"/>
                <a:ext cx="428625" cy="265113"/>
              </a:xfrm>
              <a:custGeom>
                <a:avLst/>
                <a:gdLst>
                  <a:gd name="T0" fmla="*/ 0 w 270"/>
                  <a:gd name="T1" fmla="*/ 0 h 167"/>
                  <a:gd name="T2" fmla="*/ 0 w 270"/>
                  <a:gd name="T3" fmla="*/ 0 h 167"/>
                  <a:gd name="T4" fmla="*/ 270 w 270"/>
                  <a:gd name="T5" fmla="*/ 0 h 167"/>
                  <a:gd name="T6" fmla="*/ 270 w 270"/>
                  <a:gd name="T7" fmla="*/ 0 h 167"/>
                  <a:gd name="T8" fmla="*/ 253 w 270"/>
                  <a:gd name="T9" fmla="*/ 140 h 167"/>
                  <a:gd name="T10" fmla="*/ 253 w 270"/>
                  <a:gd name="T11" fmla="*/ 140 h 167"/>
                  <a:gd name="T12" fmla="*/ 252 w 270"/>
                  <a:gd name="T13" fmla="*/ 145 h 167"/>
                  <a:gd name="T14" fmla="*/ 249 w 270"/>
                  <a:gd name="T15" fmla="*/ 151 h 167"/>
                  <a:gd name="T16" fmla="*/ 245 w 270"/>
                  <a:gd name="T17" fmla="*/ 155 h 167"/>
                  <a:gd name="T18" fmla="*/ 241 w 270"/>
                  <a:gd name="T19" fmla="*/ 159 h 167"/>
                  <a:gd name="T20" fmla="*/ 235 w 270"/>
                  <a:gd name="T21" fmla="*/ 163 h 167"/>
                  <a:gd name="T22" fmla="*/ 230 w 270"/>
                  <a:gd name="T23" fmla="*/ 164 h 167"/>
                  <a:gd name="T24" fmla="*/ 219 w 270"/>
                  <a:gd name="T25" fmla="*/ 167 h 167"/>
                  <a:gd name="T26" fmla="*/ 219 w 270"/>
                  <a:gd name="T27" fmla="*/ 167 h 167"/>
                  <a:gd name="T28" fmla="*/ 0 w 270"/>
                  <a:gd name="T29" fmla="*/ 156 h 167"/>
                  <a:gd name="T30" fmla="*/ 0 w 270"/>
                  <a:gd name="T31" fmla="*/ 156 h 167"/>
                  <a:gd name="T32" fmla="*/ 0 w 270"/>
                  <a:gd name="T33" fmla="*/ 0 h 167"/>
                  <a:gd name="T34" fmla="*/ 0 w 270"/>
                  <a:gd name="T35"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0" h="167">
                    <a:moveTo>
                      <a:pt x="0" y="0"/>
                    </a:moveTo>
                    <a:lnTo>
                      <a:pt x="0" y="0"/>
                    </a:lnTo>
                    <a:lnTo>
                      <a:pt x="270" y="0"/>
                    </a:lnTo>
                    <a:lnTo>
                      <a:pt x="270" y="0"/>
                    </a:lnTo>
                    <a:lnTo>
                      <a:pt x="253" y="140"/>
                    </a:lnTo>
                    <a:lnTo>
                      <a:pt x="253" y="140"/>
                    </a:lnTo>
                    <a:lnTo>
                      <a:pt x="252" y="145"/>
                    </a:lnTo>
                    <a:lnTo>
                      <a:pt x="249" y="151"/>
                    </a:lnTo>
                    <a:lnTo>
                      <a:pt x="245" y="155"/>
                    </a:lnTo>
                    <a:lnTo>
                      <a:pt x="241" y="159"/>
                    </a:lnTo>
                    <a:lnTo>
                      <a:pt x="235" y="163"/>
                    </a:lnTo>
                    <a:lnTo>
                      <a:pt x="230" y="164"/>
                    </a:lnTo>
                    <a:lnTo>
                      <a:pt x="219" y="167"/>
                    </a:lnTo>
                    <a:lnTo>
                      <a:pt x="219" y="167"/>
                    </a:lnTo>
                    <a:lnTo>
                      <a:pt x="0" y="156"/>
                    </a:lnTo>
                    <a:lnTo>
                      <a:pt x="0" y="156"/>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42" name="Freeform 34"/>
              <p:cNvSpPr/>
              <p:nvPr/>
            </p:nvSpPr>
            <p:spPr bwMode="auto">
              <a:xfrm>
                <a:off x="3135313" y="5083175"/>
                <a:ext cx="422275" cy="265113"/>
              </a:xfrm>
              <a:custGeom>
                <a:avLst/>
                <a:gdLst>
                  <a:gd name="T0" fmla="*/ 0 w 266"/>
                  <a:gd name="T1" fmla="*/ 0 h 167"/>
                  <a:gd name="T2" fmla="*/ 0 w 266"/>
                  <a:gd name="T3" fmla="*/ 0 h 167"/>
                  <a:gd name="T4" fmla="*/ 266 w 266"/>
                  <a:gd name="T5" fmla="*/ 0 h 167"/>
                  <a:gd name="T6" fmla="*/ 266 w 266"/>
                  <a:gd name="T7" fmla="*/ 0 h 167"/>
                  <a:gd name="T8" fmla="*/ 249 w 266"/>
                  <a:gd name="T9" fmla="*/ 140 h 167"/>
                  <a:gd name="T10" fmla="*/ 249 w 266"/>
                  <a:gd name="T11" fmla="*/ 140 h 167"/>
                  <a:gd name="T12" fmla="*/ 248 w 266"/>
                  <a:gd name="T13" fmla="*/ 145 h 167"/>
                  <a:gd name="T14" fmla="*/ 245 w 266"/>
                  <a:gd name="T15" fmla="*/ 151 h 167"/>
                  <a:gd name="T16" fmla="*/ 241 w 266"/>
                  <a:gd name="T17" fmla="*/ 155 h 167"/>
                  <a:gd name="T18" fmla="*/ 237 w 266"/>
                  <a:gd name="T19" fmla="*/ 159 h 167"/>
                  <a:gd name="T20" fmla="*/ 226 w 266"/>
                  <a:gd name="T21" fmla="*/ 164 h 167"/>
                  <a:gd name="T22" fmla="*/ 215 w 266"/>
                  <a:gd name="T23" fmla="*/ 167 h 167"/>
                  <a:gd name="T24" fmla="*/ 215 w 266"/>
                  <a:gd name="T25" fmla="*/ 167 h 167"/>
                  <a:gd name="T26" fmla="*/ 0 w 266"/>
                  <a:gd name="T27" fmla="*/ 155 h 167"/>
                  <a:gd name="T28" fmla="*/ 0 w 266"/>
                  <a:gd name="T29" fmla="*/ 155 h 167"/>
                  <a:gd name="T30" fmla="*/ 0 w 266"/>
                  <a:gd name="T31" fmla="*/ 0 h 167"/>
                  <a:gd name="T32" fmla="*/ 0 w 266"/>
                  <a:gd name="T33"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 h="167">
                    <a:moveTo>
                      <a:pt x="0" y="0"/>
                    </a:moveTo>
                    <a:lnTo>
                      <a:pt x="0" y="0"/>
                    </a:lnTo>
                    <a:lnTo>
                      <a:pt x="266" y="0"/>
                    </a:lnTo>
                    <a:lnTo>
                      <a:pt x="266" y="0"/>
                    </a:lnTo>
                    <a:lnTo>
                      <a:pt x="249" y="140"/>
                    </a:lnTo>
                    <a:lnTo>
                      <a:pt x="249" y="140"/>
                    </a:lnTo>
                    <a:lnTo>
                      <a:pt x="248" y="145"/>
                    </a:lnTo>
                    <a:lnTo>
                      <a:pt x="245" y="151"/>
                    </a:lnTo>
                    <a:lnTo>
                      <a:pt x="241" y="155"/>
                    </a:lnTo>
                    <a:lnTo>
                      <a:pt x="237" y="159"/>
                    </a:lnTo>
                    <a:lnTo>
                      <a:pt x="226" y="164"/>
                    </a:lnTo>
                    <a:lnTo>
                      <a:pt x="215" y="167"/>
                    </a:lnTo>
                    <a:lnTo>
                      <a:pt x="215" y="167"/>
                    </a:lnTo>
                    <a:lnTo>
                      <a:pt x="0" y="155"/>
                    </a:lnTo>
                    <a:lnTo>
                      <a:pt x="0" y="155"/>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43" name="Freeform 35"/>
              <p:cNvSpPr/>
              <p:nvPr/>
            </p:nvSpPr>
            <p:spPr bwMode="auto">
              <a:xfrm>
                <a:off x="3138488" y="5083175"/>
                <a:ext cx="419100" cy="265113"/>
              </a:xfrm>
              <a:custGeom>
                <a:avLst/>
                <a:gdLst>
                  <a:gd name="T0" fmla="*/ 2 w 264"/>
                  <a:gd name="T1" fmla="*/ 0 h 167"/>
                  <a:gd name="T2" fmla="*/ 2 w 264"/>
                  <a:gd name="T3" fmla="*/ 0 h 167"/>
                  <a:gd name="T4" fmla="*/ 264 w 264"/>
                  <a:gd name="T5" fmla="*/ 0 h 167"/>
                  <a:gd name="T6" fmla="*/ 264 w 264"/>
                  <a:gd name="T7" fmla="*/ 0 h 167"/>
                  <a:gd name="T8" fmla="*/ 247 w 264"/>
                  <a:gd name="T9" fmla="*/ 140 h 167"/>
                  <a:gd name="T10" fmla="*/ 247 w 264"/>
                  <a:gd name="T11" fmla="*/ 140 h 167"/>
                  <a:gd name="T12" fmla="*/ 246 w 264"/>
                  <a:gd name="T13" fmla="*/ 145 h 167"/>
                  <a:gd name="T14" fmla="*/ 243 w 264"/>
                  <a:gd name="T15" fmla="*/ 151 h 167"/>
                  <a:gd name="T16" fmla="*/ 239 w 264"/>
                  <a:gd name="T17" fmla="*/ 155 h 167"/>
                  <a:gd name="T18" fmla="*/ 235 w 264"/>
                  <a:gd name="T19" fmla="*/ 159 h 167"/>
                  <a:gd name="T20" fmla="*/ 224 w 264"/>
                  <a:gd name="T21" fmla="*/ 164 h 167"/>
                  <a:gd name="T22" fmla="*/ 213 w 264"/>
                  <a:gd name="T23" fmla="*/ 167 h 167"/>
                  <a:gd name="T24" fmla="*/ 213 w 264"/>
                  <a:gd name="T25" fmla="*/ 167 h 167"/>
                  <a:gd name="T26" fmla="*/ 0 w 264"/>
                  <a:gd name="T27" fmla="*/ 153 h 167"/>
                  <a:gd name="T28" fmla="*/ 0 w 264"/>
                  <a:gd name="T29" fmla="*/ 153 h 167"/>
                  <a:gd name="T30" fmla="*/ 2 w 264"/>
                  <a:gd name="T31" fmla="*/ 0 h 167"/>
                  <a:gd name="T32" fmla="*/ 2 w 264"/>
                  <a:gd name="T33"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4" h="167">
                    <a:moveTo>
                      <a:pt x="2" y="0"/>
                    </a:moveTo>
                    <a:lnTo>
                      <a:pt x="2" y="0"/>
                    </a:lnTo>
                    <a:lnTo>
                      <a:pt x="264" y="0"/>
                    </a:lnTo>
                    <a:lnTo>
                      <a:pt x="264" y="0"/>
                    </a:lnTo>
                    <a:lnTo>
                      <a:pt x="247" y="140"/>
                    </a:lnTo>
                    <a:lnTo>
                      <a:pt x="247" y="140"/>
                    </a:lnTo>
                    <a:lnTo>
                      <a:pt x="246" y="145"/>
                    </a:lnTo>
                    <a:lnTo>
                      <a:pt x="243" y="151"/>
                    </a:lnTo>
                    <a:lnTo>
                      <a:pt x="239" y="155"/>
                    </a:lnTo>
                    <a:lnTo>
                      <a:pt x="235" y="159"/>
                    </a:lnTo>
                    <a:lnTo>
                      <a:pt x="224" y="164"/>
                    </a:lnTo>
                    <a:lnTo>
                      <a:pt x="213" y="167"/>
                    </a:lnTo>
                    <a:lnTo>
                      <a:pt x="213" y="167"/>
                    </a:lnTo>
                    <a:lnTo>
                      <a:pt x="0" y="153"/>
                    </a:lnTo>
                    <a:lnTo>
                      <a:pt x="0" y="153"/>
                    </a:lnTo>
                    <a:lnTo>
                      <a:pt x="2" y="0"/>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44" name="Freeform 36"/>
              <p:cNvSpPr/>
              <p:nvPr/>
            </p:nvSpPr>
            <p:spPr bwMode="auto">
              <a:xfrm>
                <a:off x="3144838" y="5083175"/>
                <a:ext cx="412750" cy="265113"/>
              </a:xfrm>
              <a:custGeom>
                <a:avLst/>
                <a:gdLst>
                  <a:gd name="T0" fmla="*/ 2 w 260"/>
                  <a:gd name="T1" fmla="*/ 0 h 167"/>
                  <a:gd name="T2" fmla="*/ 2 w 260"/>
                  <a:gd name="T3" fmla="*/ 0 h 167"/>
                  <a:gd name="T4" fmla="*/ 260 w 260"/>
                  <a:gd name="T5" fmla="*/ 0 h 167"/>
                  <a:gd name="T6" fmla="*/ 260 w 260"/>
                  <a:gd name="T7" fmla="*/ 0 h 167"/>
                  <a:gd name="T8" fmla="*/ 243 w 260"/>
                  <a:gd name="T9" fmla="*/ 140 h 167"/>
                  <a:gd name="T10" fmla="*/ 243 w 260"/>
                  <a:gd name="T11" fmla="*/ 140 h 167"/>
                  <a:gd name="T12" fmla="*/ 242 w 260"/>
                  <a:gd name="T13" fmla="*/ 145 h 167"/>
                  <a:gd name="T14" fmla="*/ 239 w 260"/>
                  <a:gd name="T15" fmla="*/ 151 h 167"/>
                  <a:gd name="T16" fmla="*/ 235 w 260"/>
                  <a:gd name="T17" fmla="*/ 155 h 167"/>
                  <a:gd name="T18" fmla="*/ 231 w 260"/>
                  <a:gd name="T19" fmla="*/ 159 h 167"/>
                  <a:gd name="T20" fmla="*/ 220 w 260"/>
                  <a:gd name="T21" fmla="*/ 164 h 167"/>
                  <a:gd name="T22" fmla="*/ 209 w 260"/>
                  <a:gd name="T23" fmla="*/ 167 h 167"/>
                  <a:gd name="T24" fmla="*/ 209 w 260"/>
                  <a:gd name="T25" fmla="*/ 167 h 167"/>
                  <a:gd name="T26" fmla="*/ 0 w 260"/>
                  <a:gd name="T27" fmla="*/ 152 h 167"/>
                  <a:gd name="T28" fmla="*/ 0 w 260"/>
                  <a:gd name="T29" fmla="*/ 152 h 167"/>
                  <a:gd name="T30" fmla="*/ 2 w 260"/>
                  <a:gd name="T31" fmla="*/ 0 h 167"/>
                  <a:gd name="T32" fmla="*/ 2 w 260"/>
                  <a:gd name="T33"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0" h="167">
                    <a:moveTo>
                      <a:pt x="2" y="0"/>
                    </a:moveTo>
                    <a:lnTo>
                      <a:pt x="2" y="0"/>
                    </a:lnTo>
                    <a:lnTo>
                      <a:pt x="260" y="0"/>
                    </a:lnTo>
                    <a:lnTo>
                      <a:pt x="260" y="0"/>
                    </a:lnTo>
                    <a:lnTo>
                      <a:pt x="243" y="140"/>
                    </a:lnTo>
                    <a:lnTo>
                      <a:pt x="243" y="140"/>
                    </a:lnTo>
                    <a:lnTo>
                      <a:pt x="242" y="145"/>
                    </a:lnTo>
                    <a:lnTo>
                      <a:pt x="239" y="151"/>
                    </a:lnTo>
                    <a:lnTo>
                      <a:pt x="235" y="155"/>
                    </a:lnTo>
                    <a:lnTo>
                      <a:pt x="231" y="159"/>
                    </a:lnTo>
                    <a:lnTo>
                      <a:pt x="220" y="164"/>
                    </a:lnTo>
                    <a:lnTo>
                      <a:pt x="209" y="167"/>
                    </a:lnTo>
                    <a:lnTo>
                      <a:pt x="209" y="167"/>
                    </a:lnTo>
                    <a:lnTo>
                      <a:pt x="0" y="152"/>
                    </a:lnTo>
                    <a:lnTo>
                      <a:pt x="0" y="152"/>
                    </a:lnTo>
                    <a:lnTo>
                      <a:pt x="2" y="0"/>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45" name="Freeform 37"/>
              <p:cNvSpPr/>
              <p:nvPr/>
            </p:nvSpPr>
            <p:spPr bwMode="auto">
              <a:xfrm>
                <a:off x="3152776" y="5083175"/>
                <a:ext cx="404813" cy="265113"/>
              </a:xfrm>
              <a:custGeom>
                <a:avLst/>
                <a:gdLst>
                  <a:gd name="T0" fmla="*/ 1 w 255"/>
                  <a:gd name="T1" fmla="*/ 0 h 167"/>
                  <a:gd name="T2" fmla="*/ 1 w 255"/>
                  <a:gd name="T3" fmla="*/ 0 h 167"/>
                  <a:gd name="T4" fmla="*/ 255 w 255"/>
                  <a:gd name="T5" fmla="*/ 0 h 167"/>
                  <a:gd name="T6" fmla="*/ 255 w 255"/>
                  <a:gd name="T7" fmla="*/ 0 h 167"/>
                  <a:gd name="T8" fmla="*/ 238 w 255"/>
                  <a:gd name="T9" fmla="*/ 140 h 167"/>
                  <a:gd name="T10" fmla="*/ 238 w 255"/>
                  <a:gd name="T11" fmla="*/ 140 h 167"/>
                  <a:gd name="T12" fmla="*/ 237 w 255"/>
                  <a:gd name="T13" fmla="*/ 145 h 167"/>
                  <a:gd name="T14" fmla="*/ 234 w 255"/>
                  <a:gd name="T15" fmla="*/ 151 h 167"/>
                  <a:gd name="T16" fmla="*/ 230 w 255"/>
                  <a:gd name="T17" fmla="*/ 155 h 167"/>
                  <a:gd name="T18" fmla="*/ 226 w 255"/>
                  <a:gd name="T19" fmla="*/ 159 h 167"/>
                  <a:gd name="T20" fmla="*/ 215 w 255"/>
                  <a:gd name="T21" fmla="*/ 164 h 167"/>
                  <a:gd name="T22" fmla="*/ 205 w 255"/>
                  <a:gd name="T23" fmla="*/ 167 h 167"/>
                  <a:gd name="T24" fmla="*/ 205 w 255"/>
                  <a:gd name="T25" fmla="*/ 167 h 167"/>
                  <a:gd name="T26" fmla="*/ 0 w 255"/>
                  <a:gd name="T27" fmla="*/ 151 h 167"/>
                  <a:gd name="T28" fmla="*/ 0 w 255"/>
                  <a:gd name="T29" fmla="*/ 151 h 167"/>
                  <a:gd name="T30" fmla="*/ 1 w 255"/>
                  <a:gd name="T31" fmla="*/ 0 h 167"/>
                  <a:gd name="T32" fmla="*/ 1 w 255"/>
                  <a:gd name="T33"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5" h="167">
                    <a:moveTo>
                      <a:pt x="1" y="0"/>
                    </a:moveTo>
                    <a:lnTo>
                      <a:pt x="1" y="0"/>
                    </a:lnTo>
                    <a:lnTo>
                      <a:pt x="255" y="0"/>
                    </a:lnTo>
                    <a:lnTo>
                      <a:pt x="255" y="0"/>
                    </a:lnTo>
                    <a:lnTo>
                      <a:pt x="238" y="140"/>
                    </a:lnTo>
                    <a:lnTo>
                      <a:pt x="238" y="140"/>
                    </a:lnTo>
                    <a:lnTo>
                      <a:pt x="237" y="145"/>
                    </a:lnTo>
                    <a:lnTo>
                      <a:pt x="234" y="151"/>
                    </a:lnTo>
                    <a:lnTo>
                      <a:pt x="230" y="155"/>
                    </a:lnTo>
                    <a:lnTo>
                      <a:pt x="226" y="159"/>
                    </a:lnTo>
                    <a:lnTo>
                      <a:pt x="215" y="164"/>
                    </a:lnTo>
                    <a:lnTo>
                      <a:pt x="205" y="167"/>
                    </a:lnTo>
                    <a:lnTo>
                      <a:pt x="205" y="167"/>
                    </a:lnTo>
                    <a:lnTo>
                      <a:pt x="0" y="151"/>
                    </a:lnTo>
                    <a:lnTo>
                      <a:pt x="0" y="151"/>
                    </a:lnTo>
                    <a:lnTo>
                      <a:pt x="1" y="0"/>
                    </a:ln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46" name="Freeform 38"/>
              <p:cNvSpPr/>
              <p:nvPr/>
            </p:nvSpPr>
            <p:spPr bwMode="auto">
              <a:xfrm>
                <a:off x="3159126" y="5083175"/>
                <a:ext cx="398463" cy="265113"/>
              </a:xfrm>
              <a:custGeom>
                <a:avLst/>
                <a:gdLst>
                  <a:gd name="T0" fmla="*/ 1 w 251"/>
                  <a:gd name="T1" fmla="*/ 0 h 167"/>
                  <a:gd name="T2" fmla="*/ 1 w 251"/>
                  <a:gd name="T3" fmla="*/ 0 h 167"/>
                  <a:gd name="T4" fmla="*/ 251 w 251"/>
                  <a:gd name="T5" fmla="*/ 0 h 167"/>
                  <a:gd name="T6" fmla="*/ 251 w 251"/>
                  <a:gd name="T7" fmla="*/ 0 h 167"/>
                  <a:gd name="T8" fmla="*/ 234 w 251"/>
                  <a:gd name="T9" fmla="*/ 140 h 167"/>
                  <a:gd name="T10" fmla="*/ 234 w 251"/>
                  <a:gd name="T11" fmla="*/ 140 h 167"/>
                  <a:gd name="T12" fmla="*/ 233 w 251"/>
                  <a:gd name="T13" fmla="*/ 145 h 167"/>
                  <a:gd name="T14" fmla="*/ 230 w 251"/>
                  <a:gd name="T15" fmla="*/ 151 h 167"/>
                  <a:gd name="T16" fmla="*/ 226 w 251"/>
                  <a:gd name="T17" fmla="*/ 155 h 167"/>
                  <a:gd name="T18" fmla="*/ 222 w 251"/>
                  <a:gd name="T19" fmla="*/ 159 h 167"/>
                  <a:gd name="T20" fmla="*/ 212 w 251"/>
                  <a:gd name="T21" fmla="*/ 164 h 167"/>
                  <a:gd name="T22" fmla="*/ 201 w 251"/>
                  <a:gd name="T23" fmla="*/ 167 h 167"/>
                  <a:gd name="T24" fmla="*/ 201 w 251"/>
                  <a:gd name="T25" fmla="*/ 167 h 167"/>
                  <a:gd name="T26" fmla="*/ 0 w 251"/>
                  <a:gd name="T27" fmla="*/ 149 h 167"/>
                  <a:gd name="T28" fmla="*/ 0 w 251"/>
                  <a:gd name="T29" fmla="*/ 149 h 167"/>
                  <a:gd name="T30" fmla="*/ 1 w 251"/>
                  <a:gd name="T31" fmla="*/ 0 h 167"/>
                  <a:gd name="T32" fmla="*/ 1 w 251"/>
                  <a:gd name="T33"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1" h="167">
                    <a:moveTo>
                      <a:pt x="1" y="0"/>
                    </a:moveTo>
                    <a:lnTo>
                      <a:pt x="1" y="0"/>
                    </a:lnTo>
                    <a:lnTo>
                      <a:pt x="251" y="0"/>
                    </a:lnTo>
                    <a:lnTo>
                      <a:pt x="251" y="0"/>
                    </a:lnTo>
                    <a:lnTo>
                      <a:pt x="234" y="140"/>
                    </a:lnTo>
                    <a:lnTo>
                      <a:pt x="234" y="140"/>
                    </a:lnTo>
                    <a:lnTo>
                      <a:pt x="233" y="145"/>
                    </a:lnTo>
                    <a:lnTo>
                      <a:pt x="230" y="151"/>
                    </a:lnTo>
                    <a:lnTo>
                      <a:pt x="226" y="155"/>
                    </a:lnTo>
                    <a:lnTo>
                      <a:pt x="222" y="159"/>
                    </a:lnTo>
                    <a:lnTo>
                      <a:pt x="212" y="164"/>
                    </a:lnTo>
                    <a:lnTo>
                      <a:pt x="201" y="167"/>
                    </a:lnTo>
                    <a:lnTo>
                      <a:pt x="201" y="167"/>
                    </a:lnTo>
                    <a:lnTo>
                      <a:pt x="0" y="149"/>
                    </a:lnTo>
                    <a:lnTo>
                      <a:pt x="0" y="149"/>
                    </a:lnTo>
                    <a:lnTo>
                      <a:pt x="1" y="0"/>
                    </a:ln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47" name="Freeform 39"/>
              <p:cNvSpPr/>
              <p:nvPr/>
            </p:nvSpPr>
            <p:spPr bwMode="auto">
              <a:xfrm>
                <a:off x="3162301" y="5083175"/>
                <a:ext cx="395288" cy="263525"/>
              </a:xfrm>
              <a:custGeom>
                <a:avLst/>
                <a:gdLst>
                  <a:gd name="T0" fmla="*/ 2 w 249"/>
                  <a:gd name="T1" fmla="*/ 0 h 166"/>
                  <a:gd name="T2" fmla="*/ 2 w 249"/>
                  <a:gd name="T3" fmla="*/ 0 h 166"/>
                  <a:gd name="T4" fmla="*/ 249 w 249"/>
                  <a:gd name="T5" fmla="*/ 0 h 166"/>
                  <a:gd name="T6" fmla="*/ 249 w 249"/>
                  <a:gd name="T7" fmla="*/ 0 h 166"/>
                  <a:gd name="T8" fmla="*/ 232 w 249"/>
                  <a:gd name="T9" fmla="*/ 140 h 166"/>
                  <a:gd name="T10" fmla="*/ 232 w 249"/>
                  <a:gd name="T11" fmla="*/ 140 h 166"/>
                  <a:gd name="T12" fmla="*/ 231 w 249"/>
                  <a:gd name="T13" fmla="*/ 145 h 166"/>
                  <a:gd name="T14" fmla="*/ 228 w 249"/>
                  <a:gd name="T15" fmla="*/ 151 h 166"/>
                  <a:gd name="T16" fmla="*/ 225 w 249"/>
                  <a:gd name="T17" fmla="*/ 155 h 166"/>
                  <a:gd name="T18" fmla="*/ 220 w 249"/>
                  <a:gd name="T19" fmla="*/ 159 h 166"/>
                  <a:gd name="T20" fmla="*/ 210 w 249"/>
                  <a:gd name="T21" fmla="*/ 164 h 166"/>
                  <a:gd name="T22" fmla="*/ 199 w 249"/>
                  <a:gd name="T23" fmla="*/ 166 h 166"/>
                  <a:gd name="T24" fmla="*/ 199 w 249"/>
                  <a:gd name="T25" fmla="*/ 166 h 166"/>
                  <a:gd name="T26" fmla="*/ 0 w 249"/>
                  <a:gd name="T27" fmla="*/ 148 h 166"/>
                  <a:gd name="T28" fmla="*/ 0 w 249"/>
                  <a:gd name="T29" fmla="*/ 148 h 166"/>
                  <a:gd name="T30" fmla="*/ 2 w 249"/>
                  <a:gd name="T31" fmla="*/ 0 h 166"/>
                  <a:gd name="T32" fmla="*/ 2 w 249"/>
                  <a:gd name="T33"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9" h="166">
                    <a:moveTo>
                      <a:pt x="2" y="0"/>
                    </a:moveTo>
                    <a:lnTo>
                      <a:pt x="2" y="0"/>
                    </a:lnTo>
                    <a:lnTo>
                      <a:pt x="249" y="0"/>
                    </a:lnTo>
                    <a:lnTo>
                      <a:pt x="249" y="0"/>
                    </a:lnTo>
                    <a:lnTo>
                      <a:pt x="232" y="140"/>
                    </a:lnTo>
                    <a:lnTo>
                      <a:pt x="232" y="140"/>
                    </a:lnTo>
                    <a:lnTo>
                      <a:pt x="231" y="145"/>
                    </a:lnTo>
                    <a:lnTo>
                      <a:pt x="228" y="151"/>
                    </a:lnTo>
                    <a:lnTo>
                      <a:pt x="225" y="155"/>
                    </a:lnTo>
                    <a:lnTo>
                      <a:pt x="220" y="159"/>
                    </a:lnTo>
                    <a:lnTo>
                      <a:pt x="210" y="164"/>
                    </a:lnTo>
                    <a:lnTo>
                      <a:pt x="199" y="166"/>
                    </a:lnTo>
                    <a:lnTo>
                      <a:pt x="199" y="166"/>
                    </a:lnTo>
                    <a:lnTo>
                      <a:pt x="0" y="148"/>
                    </a:lnTo>
                    <a:lnTo>
                      <a:pt x="0" y="148"/>
                    </a:lnTo>
                    <a:lnTo>
                      <a:pt x="2" y="0"/>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48" name="Freeform 40"/>
              <p:cNvSpPr/>
              <p:nvPr/>
            </p:nvSpPr>
            <p:spPr bwMode="auto">
              <a:xfrm>
                <a:off x="3168651" y="5083175"/>
                <a:ext cx="388938" cy="263525"/>
              </a:xfrm>
              <a:custGeom>
                <a:avLst/>
                <a:gdLst>
                  <a:gd name="T0" fmla="*/ 2 w 245"/>
                  <a:gd name="T1" fmla="*/ 0 h 166"/>
                  <a:gd name="T2" fmla="*/ 2 w 245"/>
                  <a:gd name="T3" fmla="*/ 0 h 166"/>
                  <a:gd name="T4" fmla="*/ 245 w 245"/>
                  <a:gd name="T5" fmla="*/ 0 h 166"/>
                  <a:gd name="T6" fmla="*/ 245 w 245"/>
                  <a:gd name="T7" fmla="*/ 0 h 166"/>
                  <a:gd name="T8" fmla="*/ 228 w 245"/>
                  <a:gd name="T9" fmla="*/ 140 h 166"/>
                  <a:gd name="T10" fmla="*/ 228 w 245"/>
                  <a:gd name="T11" fmla="*/ 140 h 166"/>
                  <a:gd name="T12" fmla="*/ 227 w 245"/>
                  <a:gd name="T13" fmla="*/ 145 h 166"/>
                  <a:gd name="T14" fmla="*/ 224 w 245"/>
                  <a:gd name="T15" fmla="*/ 151 h 166"/>
                  <a:gd name="T16" fmla="*/ 221 w 245"/>
                  <a:gd name="T17" fmla="*/ 155 h 166"/>
                  <a:gd name="T18" fmla="*/ 216 w 245"/>
                  <a:gd name="T19" fmla="*/ 159 h 166"/>
                  <a:gd name="T20" fmla="*/ 206 w 245"/>
                  <a:gd name="T21" fmla="*/ 163 h 166"/>
                  <a:gd name="T22" fmla="*/ 195 w 245"/>
                  <a:gd name="T23" fmla="*/ 166 h 166"/>
                  <a:gd name="T24" fmla="*/ 195 w 245"/>
                  <a:gd name="T25" fmla="*/ 166 h 166"/>
                  <a:gd name="T26" fmla="*/ 0 w 245"/>
                  <a:gd name="T27" fmla="*/ 148 h 166"/>
                  <a:gd name="T28" fmla="*/ 0 w 245"/>
                  <a:gd name="T29" fmla="*/ 148 h 166"/>
                  <a:gd name="T30" fmla="*/ 2 w 245"/>
                  <a:gd name="T31" fmla="*/ 0 h 166"/>
                  <a:gd name="T32" fmla="*/ 2 w 245"/>
                  <a:gd name="T33"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5" h="166">
                    <a:moveTo>
                      <a:pt x="2" y="0"/>
                    </a:moveTo>
                    <a:lnTo>
                      <a:pt x="2" y="0"/>
                    </a:lnTo>
                    <a:lnTo>
                      <a:pt x="245" y="0"/>
                    </a:lnTo>
                    <a:lnTo>
                      <a:pt x="245" y="0"/>
                    </a:lnTo>
                    <a:lnTo>
                      <a:pt x="228" y="140"/>
                    </a:lnTo>
                    <a:lnTo>
                      <a:pt x="228" y="140"/>
                    </a:lnTo>
                    <a:lnTo>
                      <a:pt x="227" y="145"/>
                    </a:lnTo>
                    <a:lnTo>
                      <a:pt x="224" y="151"/>
                    </a:lnTo>
                    <a:lnTo>
                      <a:pt x="221" y="155"/>
                    </a:lnTo>
                    <a:lnTo>
                      <a:pt x="216" y="159"/>
                    </a:lnTo>
                    <a:lnTo>
                      <a:pt x="206" y="163"/>
                    </a:lnTo>
                    <a:lnTo>
                      <a:pt x="195" y="166"/>
                    </a:lnTo>
                    <a:lnTo>
                      <a:pt x="195" y="166"/>
                    </a:lnTo>
                    <a:lnTo>
                      <a:pt x="0" y="148"/>
                    </a:lnTo>
                    <a:lnTo>
                      <a:pt x="0" y="148"/>
                    </a:lnTo>
                    <a:lnTo>
                      <a:pt x="2" y="0"/>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49" name="Freeform 41"/>
              <p:cNvSpPr/>
              <p:nvPr/>
            </p:nvSpPr>
            <p:spPr bwMode="auto">
              <a:xfrm>
                <a:off x="3175001" y="5083175"/>
                <a:ext cx="382588" cy="263525"/>
              </a:xfrm>
              <a:custGeom>
                <a:avLst/>
                <a:gdLst>
                  <a:gd name="T0" fmla="*/ 2 w 241"/>
                  <a:gd name="T1" fmla="*/ 0 h 166"/>
                  <a:gd name="T2" fmla="*/ 2 w 241"/>
                  <a:gd name="T3" fmla="*/ 0 h 166"/>
                  <a:gd name="T4" fmla="*/ 241 w 241"/>
                  <a:gd name="T5" fmla="*/ 0 h 166"/>
                  <a:gd name="T6" fmla="*/ 241 w 241"/>
                  <a:gd name="T7" fmla="*/ 0 h 166"/>
                  <a:gd name="T8" fmla="*/ 224 w 241"/>
                  <a:gd name="T9" fmla="*/ 140 h 166"/>
                  <a:gd name="T10" fmla="*/ 224 w 241"/>
                  <a:gd name="T11" fmla="*/ 140 h 166"/>
                  <a:gd name="T12" fmla="*/ 223 w 241"/>
                  <a:gd name="T13" fmla="*/ 145 h 166"/>
                  <a:gd name="T14" fmla="*/ 220 w 241"/>
                  <a:gd name="T15" fmla="*/ 151 h 166"/>
                  <a:gd name="T16" fmla="*/ 217 w 241"/>
                  <a:gd name="T17" fmla="*/ 155 h 166"/>
                  <a:gd name="T18" fmla="*/ 212 w 241"/>
                  <a:gd name="T19" fmla="*/ 157 h 166"/>
                  <a:gd name="T20" fmla="*/ 202 w 241"/>
                  <a:gd name="T21" fmla="*/ 163 h 166"/>
                  <a:gd name="T22" fmla="*/ 193 w 241"/>
                  <a:gd name="T23" fmla="*/ 166 h 166"/>
                  <a:gd name="T24" fmla="*/ 193 w 241"/>
                  <a:gd name="T25" fmla="*/ 166 h 166"/>
                  <a:gd name="T26" fmla="*/ 0 w 241"/>
                  <a:gd name="T27" fmla="*/ 147 h 166"/>
                  <a:gd name="T28" fmla="*/ 0 w 241"/>
                  <a:gd name="T29" fmla="*/ 147 h 166"/>
                  <a:gd name="T30" fmla="*/ 2 w 241"/>
                  <a:gd name="T31" fmla="*/ 0 h 166"/>
                  <a:gd name="T32" fmla="*/ 2 w 241"/>
                  <a:gd name="T33"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1" h="166">
                    <a:moveTo>
                      <a:pt x="2" y="0"/>
                    </a:moveTo>
                    <a:lnTo>
                      <a:pt x="2" y="0"/>
                    </a:lnTo>
                    <a:lnTo>
                      <a:pt x="241" y="0"/>
                    </a:lnTo>
                    <a:lnTo>
                      <a:pt x="241" y="0"/>
                    </a:lnTo>
                    <a:lnTo>
                      <a:pt x="224" y="140"/>
                    </a:lnTo>
                    <a:lnTo>
                      <a:pt x="224" y="140"/>
                    </a:lnTo>
                    <a:lnTo>
                      <a:pt x="223" y="145"/>
                    </a:lnTo>
                    <a:lnTo>
                      <a:pt x="220" y="151"/>
                    </a:lnTo>
                    <a:lnTo>
                      <a:pt x="217" y="155"/>
                    </a:lnTo>
                    <a:lnTo>
                      <a:pt x="212" y="157"/>
                    </a:lnTo>
                    <a:lnTo>
                      <a:pt x="202" y="163"/>
                    </a:lnTo>
                    <a:lnTo>
                      <a:pt x="193" y="166"/>
                    </a:lnTo>
                    <a:lnTo>
                      <a:pt x="193" y="166"/>
                    </a:lnTo>
                    <a:lnTo>
                      <a:pt x="0" y="147"/>
                    </a:lnTo>
                    <a:lnTo>
                      <a:pt x="0" y="147"/>
                    </a:lnTo>
                    <a:lnTo>
                      <a:pt x="2" y="0"/>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50" name="Freeform 42"/>
              <p:cNvSpPr/>
              <p:nvPr/>
            </p:nvSpPr>
            <p:spPr bwMode="auto">
              <a:xfrm>
                <a:off x="3182938" y="5083175"/>
                <a:ext cx="374650" cy="263525"/>
              </a:xfrm>
              <a:custGeom>
                <a:avLst/>
                <a:gdLst>
                  <a:gd name="T0" fmla="*/ 1 w 236"/>
                  <a:gd name="T1" fmla="*/ 0 h 166"/>
                  <a:gd name="T2" fmla="*/ 1 w 236"/>
                  <a:gd name="T3" fmla="*/ 0 h 166"/>
                  <a:gd name="T4" fmla="*/ 236 w 236"/>
                  <a:gd name="T5" fmla="*/ 0 h 166"/>
                  <a:gd name="T6" fmla="*/ 236 w 236"/>
                  <a:gd name="T7" fmla="*/ 0 h 166"/>
                  <a:gd name="T8" fmla="*/ 219 w 236"/>
                  <a:gd name="T9" fmla="*/ 140 h 166"/>
                  <a:gd name="T10" fmla="*/ 219 w 236"/>
                  <a:gd name="T11" fmla="*/ 140 h 166"/>
                  <a:gd name="T12" fmla="*/ 218 w 236"/>
                  <a:gd name="T13" fmla="*/ 145 h 166"/>
                  <a:gd name="T14" fmla="*/ 215 w 236"/>
                  <a:gd name="T15" fmla="*/ 151 h 166"/>
                  <a:gd name="T16" fmla="*/ 212 w 236"/>
                  <a:gd name="T17" fmla="*/ 155 h 166"/>
                  <a:gd name="T18" fmla="*/ 208 w 236"/>
                  <a:gd name="T19" fmla="*/ 157 h 166"/>
                  <a:gd name="T20" fmla="*/ 197 w 236"/>
                  <a:gd name="T21" fmla="*/ 163 h 166"/>
                  <a:gd name="T22" fmla="*/ 188 w 236"/>
                  <a:gd name="T23" fmla="*/ 166 h 166"/>
                  <a:gd name="T24" fmla="*/ 188 w 236"/>
                  <a:gd name="T25" fmla="*/ 166 h 166"/>
                  <a:gd name="T26" fmla="*/ 0 w 236"/>
                  <a:gd name="T27" fmla="*/ 145 h 166"/>
                  <a:gd name="T28" fmla="*/ 0 w 236"/>
                  <a:gd name="T29" fmla="*/ 145 h 166"/>
                  <a:gd name="T30" fmla="*/ 1 w 236"/>
                  <a:gd name="T31" fmla="*/ 0 h 166"/>
                  <a:gd name="T32" fmla="*/ 1 w 236"/>
                  <a:gd name="T33"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6" h="166">
                    <a:moveTo>
                      <a:pt x="1" y="0"/>
                    </a:moveTo>
                    <a:lnTo>
                      <a:pt x="1" y="0"/>
                    </a:lnTo>
                    <a:lnTo>
                      <a:pt x="236" y="0"/>
                    </a:lnTo>
                    <a:lnTo>
                      <a:pt x="236" y="0"/>
                    </a:lnTo>
                    <a:lnTo>
                      <a:pt x="219" y="140"/>
                    </a:lnTo>
                    <a:lnTo>
                      <a:pt x="219" y="140"/>
                    </a:lnTo>
                    <a:lnTo>
                      <a:pt x="218" y="145"/>
                    </a:lnTo>
                    <a:lnTo>
                      <a:pt x="215" y="151"/>
                    </a:lnTo>
                    <a:lnTo>
                      <a:pt x="212" y="155"/>
                    </a:lnTo>
                    <a:lnTo>
                      <a:pt x="208" y="157"/>
                    </a:lnTo>
                    <a:lnTo>
                      <a:pt x="197" y="163"/>
                    </a:lnTo>
                    <a:lnTo>
                      <a:pt x="188" y="166"/>
                    </a:lnTo>
                    <a:lnTo>
                      <a:pt x="188" y="166"/>
                    </a:lnTo>
                    <a:lnTo>
                      <a:pt x="0" y="145"/>
                    </a:lnTo>
                    <a:lnTo>
                      <a:pt x="0" y="145"/>
                    </a:lnTo>
                    <a:lnTo>
                      <a:pt x="1" y="0"/>
                    </a:ln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51" name="Freeform 43"/>
              <p:cNvSpPr/>
              <p:nvPr/>
            </p:nvSpPr>
            <p:spPr bwMode="auto">
              <a:xfrm>
                <a:off x="3189288" y="5083175"/>
                <a:ext cx="368300" cy="263525"/>
              </a:xfrm>
              <a:custGeom>
                <a:avLst/>
                <a:gdLst>
                  <a:gd name="T0" fmla="*/ 1 w 232"/>
                  <a:gd name="T1" fmla="*/ 0 h 166"/>
                  <a:gd name="T2" fmla="*/ 1 w 232"/>
                  <a:gd name="T3" fmla="*/ 0 h 166"/>
                  <a:gd name="T4" fmla="*/ 232 w 232"/>
                  <a:gd name="T5" fmla="*/ 0 h 166"/>
                  <a:gd name="T6" fmla="*/ 232 w 232"/>
                  <a:gd name="T7" fmla="*/ 0 h 166"/>
                  <a:gd name="T8" fmla="*/ 215 w 232"/>
                  <a:gd name="T9" fmla="*/ 140 h 166"/>
                  <a:gd name="T10" fmla="*/ 215 w 232"/>
                  <a:gd name="T11" fmla="*/ 140 h 166"/>
                  <a:gd name="T12" fmla="*/ 214 w 232"/>
                  <a:gd name="T13" fmla="*/ 145 h 166"/>
                  <a:gd name="T14" fmla="*/ 211 w 232"/>
                  <a:gd name="T15" fmla="*/ 151 h 166"/>
                  <a:gd name="T16" fmla="*/ 208 w 232"/>
                  <a:gd name="T17" fmla="*/ 155 h 166"/>
                  <a:gd name="T18" fmla="*/ 204 w 232"/>
                  <a:gd name="T19" fmla="*/ 157 h 166"/>
                  <a:gd name="T20" fmla="*/ 195 w 232"/>
                  <a:gd name="T21" fmla="*/ 163 h 166"/>
                  <a:gd name="T22" fmla="*/ 184 w 232"/>
                  <a:gd name="T23" fmla="*/ 166 h 166"/>
                  <a:gd name="T24" fmla="*/ 184 w 232"/>
                  <a:gd name="T25" fmla="*/ 166 h 166"/>
                  <a:gd name="T26" fmla="*/ 0 w 232"/>
                  <a:gd name="T27" fmla="*/ 144 h 166"/>
                  <a:gd name="T28" fmla="*/ 0 w 232"/>
                  <a:gd name="T29" fmla="*/ 144 h 166"/>
                  <a:gd name="T30" fmla="*/ 1 w 232"/>
                  <a:gd name="T31" fmla="*/ 0 h 166"/>
                  <a:gd name="T32" fmla="*/ 1 w 232"/>
                  <a:gd name="T33"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2" h="166">
                    <a:moveTo>
                      <a:pt x="1" y="0"/>
                    </a:moveTo>
                    <a:lnTo>
                      <a:pt x="1" y="0"/>
                    </a:lnTo>
                    <a:lnTo>
                      <a:pt x="232" y="0"/>
                    </a:lnTo>
                    <a:lnTo>
                      <a:pt x="232" y="0"/>
                    </a:lnTo>
                    <a:lnTo>
                      <a:pt x="215" y="140"/>
                    </a:lnTo>
                    <a:lnTo>
                      <a:pt x="215" y="140"/>
                    </a:lnTo>
                    <a:lnTo>
                      <a:pt x="214" y="145"/>
                    </a:lnTo>
                    <a:lnTo>
                      <a:pt x="211" y="151"/>
                    </a:lnTo>
                    <a:lnTo>
                      <a:pt x="208" y="155"/>
                    </a:lnTo>
                    <a:lnTo>
                      <a:pt x="204" y="157"/>
                    </a:lnTo>
                    <a:lnTo>
                      <a:pt x="195" y="163"/>
                    </a:lnTo>
                    <a:lnTo>
                      <a:pt x="184" y="166"/>
                    </a:lnTo>
                    <a:lnTo>
                      <a:pt x="184" y="166"/>
                    </a:lnTo>
                    <a:lnTo>
                      <a:pt x="0" y="144"/>
                    </a:lnTo>
                    <a:lnTo>
                      <a:pt x="0" y="144"/>
                    </a:lnTo>
                    <a:lnTo>
                      <a:pt x="1" y="0"/>
                    </a:ln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52" name="Freeform 44"/>
              <p:cNvSpPr/>
              <p:nvPr/>
            </p:nvSpPr>
            <p:spPr bwMode="auto">
              <a:xfrm>
                <a:off x="3192463" y="5083175"/>
                <a:ext cx="365125" cy="263525"/>
              </a:xfrm>
              <a:custGeom>
                <a:avLst/>
                <a:gdLst>
                  <a:gd name="T0" fmla="*/ 3 w 230"/>
                  <a:gd name="T1" fmla="*/ 0 h 166"/>
                  <a:gd name="T2" fmla="*/ 3 w 230"/>
                  <a:gd name="T3" fmla="*/ 0 h 166"/>
                  <a:gd name="T4" fmla="*/ 230 w 230"/>
                  <a:gd name="T5" fmla="*/ 0 h 166"/>
                  <a:gd name="T6" fmla="*/ 230 w 230"/>
                  <a:gd name="T7" fmla="*/ 0 h 166"/>
                  <a:gd name="T8" fmla="*/ 213 w 230"/>
                  <a:gd name="T9" fmla="*/ 140 h 166"/>
                  <a:gd name="T10" fmla="*/ 213 w 230"/>
                  <a:gd name="T11" fmla="*/ 140 h 166"/>
                  <a:gd name="T12" fmla="*/ 212 w 230"/>
                  <a:gd name="T13" fmla="*/ 145 h 166"/>
                  <a:gd name="T14" fmla="*/ 209 w 230"/>
                  <a:gd name="T15" fmla="*/ 149 h 166"/>
                  <a:gd name="T16" fmla="*/ 206 w 230"/>
                  <a:gd name="T17" fmla="*/ 153 h 166"/>
                  <a:gd name="T18" fmla="*/ 202 w 230"/>
                  <a:gd name="T19" fmla="*/ 157 h 166"/>
                  <a:gd name="T20" fmla="*/ 193 w 230"/>
                  <a:gd name="T21" fmla="*/ 163 h 166"/>
                  <a:gd name="T22" fmla="*/ 183 w 230"/>
                  <a:gd name="T23" fmla="*/ 166 h 166"/>
                  <a:gd name="T24" fmla="*/ 183 w 230"/>
                  <a:gd name="T25" fmla="*/ 166 h 166"/>
                  <a:gd name="T26" fmla="*/ 0 w 230"/>
                  <a:gd name="T27" fmla="*/ 143 h 166"/>
                  <a:gd name="T28" fmla="*/ 0 w 230"/>
                  <a:gd name="T29" fmla="*/ 143 h 166"/>
                  <a:gd name="T30" fmla="*/ 3 w 230"/>
                  <a:gd name="T31" fmla="*/ 0 h 166"/>
                  <a:gd name="T32" fmla="*/ 3 w 230"/>
                  <a:gd name="T33"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0" h="166">
                    <a:moveTo>
                      <a:pt x="3" y="0"/>
                    </a:moveTo>
                    <a:lnTo>
                      <a:pt x="3" y="0"/>
                    </a:lnTo>
                    <a:lnTo>
                      <a:pt x="230" y="0"/>
                    </a:lnTo>
                    <a:lnTo>
                      <a:pt x="230" y="0"/>
                    </a:lnTo>
                    <a:lnTo>
                      <a:pt x="213" y="140"/>
                    </a:lnTo>
                    <a:lnTo>
                      <a:pt x="213" y="140"/>
                    </a:lnTo>
                    <a:lnTo>
                      <a:pt x="212" y="145"/>
                    </a:lnTo>
                    <a:lnTo>
                      <a:pt x="209" y="149"/>
                    </a:lnTo>
                    <a:lnTo>
                      <a:pt x="206" y="153"/>
                    </a:lnTo>
                    <a:lnTo>
                      <a:pt x="202" y="157"/>
                    </a:lnTo>
                    <a:lnTo>
                      <a:pt x="193" y="163"/>
                    </a:lnTo>
                    <a:lnTo>
                      <a:pt x="183" y="166"/>
                    </a:lnTo>
                    <a:lnTo>
                      <a:pt x="183" y="166"/>
                    </a:lnTo>
                    <a:lnTo>
                      <a:pt x="0" y="143"/>
                    </a:lnTo>
                    <a:lnTo>
                      <a:pt x="0" y="143"/>
                    </a:lnTo>
                    <a:lnTo>
                      <a:pt x="3" y="0"/>
                    </a:lnTo>
                    <a:lnTo>
                      <a:pt x="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53" name="Freeform 45"/>
              <p:cNvSpPr/>
              <p:nvPr/>
            </p:nvSpPr>
            <p:spPr bwMode="auto">
              <a:xfrm>
                <a:off x="3198813" y="5083175"/>
                <a:ext cx="358775" cy="263525"/>
              </a:xfrm>
              <a:custGeom>
                <a:avLst/>
                <a:gdLst>
                  <a:gd name="T0" fmla="*/ 3 w 226"/>
                  <a:gd name="T1" fmla="*/ 0 h 166"/>
                  <a:gd name="T2" fmla="*/ 3 w 226"/>
                  <a:gd name="T3" fmla="*/ 0 h 166"/>
                  <a:gd name="T4" fmla="*/ 226 w 226"/>
                  <a:gd name="T5" fmla="*/ 0 h 166"/>
                  <a:gd name="T6" fmla="*/ 226 w 226"/>
                  <a:gd name="T7" fmla="*/ 0 h 166"/>
                  <a:gd name="T8" fmla="*/ 209 w 226"/>
                  <a:gd name="T9" fmla="*/ 140 h 166"/>
                  <a:gd name="T10" fmla="*/ 209 w 226"/>
                  <a:gd name="T11" fmla="*/ 140 h 166"/>
                  <a:gd name="T12" fmla="*/ 208 w 226"/>
                  <a:gd name="T13" fmla="*/ 145 h 166"/>
                  <a:gd name="T14" fmla="*/ 205 w 226"/>
                  <a:gd name="T15" fmla="*/ 149 h 166"/>
                  <a:gd name="T16" fmla="*/ 202 w 226"/>
                  <a:gd name="T17" fmla="*/ 153 h 166"/>
                  <a:gd name="T18" fmla="*/ 198 w 226"/>
                  <a:gd name="T19" fmla="*/ 157 h 166"/>
                  <a:gd name="T20" fmla="*/ 189 w 226"/>
                  <a:gd name="T21" fmla="*/ 163 h 166"/>
                  <a:gd name="T22" fmla="*/ 179 w 226"/>
                  <a:gd name="T23" fmla="*/ 166 h 166"/>
                  <a:gd name="T24" fmla="*/ 179 w 226"/>
                  <a:gd name="T25" fmla="*/ 166 h 166"/>
                  <a:gd name="T26" fmla="*/ 0 w 226"/>
                  <a:gd name="T27" fmla="*/ 141 h 166"/>
                  <a:gd name="T28" fmla="*/ 0 w 226"/>
                  <a:gd name="T29" fmla="*/ 141 h 166"/>
                  <a:gd name="T30" fmla="*/ 3 w 226"/>
                  <a:gd name="T31" fmla="*/ 0 h 166"/>
                  <a:gd name="T32" fmla="*/ 3 w 226"/>
                  <a:gd name="T33"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6" h="166">
                    <a:moveTo>
                      <a:pt x="3" y="0"/>
                    </a:moveTo>
                    <a:lnTo>
                      <a:pt x="3" y="0"/>
                    </a:lnTo>
                    <a:lnTo>
                      <a:pt x="226" y="0"/>
                    </a:lnTo>
                    <a:lnTo>
                      <a:pt x="226" y="0"/>
                    </a:lnTo>
                    <a:lnTo>
                      <a:pt x="209" y="140"/>
                    </a:lnTo>
                    <a:lnTo>
                      <a:pt x="209" y="140"/>
                    </a:lnTo>
                    <a:lnTo>
                      <a:pt x="208" y="145"/>
                    </a:lnTo>
                    <a:lnTo>
                      <a:pt x="205" y="149"/>
                    </a:lnTo>
                    <a:lnTo>
                      <a:pt x="202" y="153"/>
                    </a:lnTo>
                    <a:lnTo>
                      <a:pt x="198" y="157"/>
                    </a:lnTo>
                    <a:lnTo>
                      <a:pt x="189" y="163"/>
                    </a:lnTo>
                    <a:lnTo>
                      <a:pt x="179" y="166"/>
                    </a:lnTo>
                    <a:lnTo>
                      <a:pt x="179" y="166"/>
                    </a:lnTo>
                    <a:lnTo>
                      <a:pt x="0" y="141"/>
                    </a:lnTo>
                    <a:lnTo>
                      <a:pt x="0" y="141"/>
                    </a:lnTo>
                    <a:lnTo>
                      <a:pt x="3" y="0"/>
                    </a:lnTo>
                    <a:lnTo>
                      <a:pt x="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54" name="Freeform 46"/>
              <p:cNvSpPr/>
              <p:nvPr/>
            </p:nvSpPr>
            <p:spPr bwMode="auto">
              <a:xfrm>
                <a:off x="3205163" y="5083175"/>
                <a:ext cx="352425" cy="263525"/>
              </a:xfrm>
              <a:custGeom>
                <a:avLst/>
                <a:gdLst>
                  <a:gd name="T0" fmla="*/ 2 w 222"/>
                  <a:gd name="T1" fmla="*/ 0 h 166"/>
                  <a:gd name="T2" fmla="*/ 2 w 222"/>
                  <a:gd name="T3" fmla="*/ 0 h 166"/>
                  <a:gd name="T4" fmla="*/ 222 w 222"/>
                  <a:gd name="T5" fmla="*/ 0 h 166"/>
                  <a:gd name="T6" fmla="*/ 222 w 222"/>
                  <a:gd name="T7" fmla="*/ 0 h 166"/>
                  <a:gd name="T8" fmla="*/ 205 w 222"/>
                  <a:gd name="T9" fmla="*/ 140 h 166"/>
                  <a:gd name="T10" fmla="*/ 205 w 222"/>
                  <a:gd name="T11" fmla="*/ 140 h 166"/>
                  <a:gd name="T12" fmla="*/ 204 w 222"/>
                  <a:gd name="T13" fmla="*/ 145 h 166"/>
                  <a:gd name="T14" fmla="*/ 201 w 222"/>
                  <a:gd name="T15" fmla="*/ 149 h 166"/>
                  <a:gd name="T16" fmla="*/ 198 w 222"/>
                  <a:gd name="T17" fmla="*/ 153 h 166"/>
                  <a:gd name="T18" fmla="*/ 194 w 222"/>
                  <a:gd name="T19" fmla="*/ 157 h 166"/>
                  <a:gd name="T20" fmla="*/ 185 w 222"/>
                  <a:gd name="T21" fmla="*/ 163 h 166"/>
                  <a:gd name="T22" fmla="*/ 175 w 222"/>
                  <a:gd name="T23" fmla="*/ 166 h 166"/>
                  <a:gd name="T24" fmla="*/ 175 w 222"/>
                  <a:gd name="T25" fmla="*/ 166 h 166"/>
                  <a:gd name="T26" fmla="*/ 0 w 222"/>
                  <a:gd name="T27" fmla="*/ 141 h 166"/>
                  <a:gd name="T28" fmla="*/ 0 w 222"/>
                  <a:gd name="T29" fmla="*/ 141 h 166"/>
                  <a:gd name="T30" fmla="*/ 2 w 222"/>
                  <a:gd name="T31" fmla="*/ 0 h 166"/>
                  <a:gd name="T32" fmla="*/ 2 w 222"/>
                  <a:gd name="T33"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2" h="166">
                    <a:moveTo>
                      <a:pt x="2" y="0"/>
                    </a:moveTo>
                    <a:lnTo>
                      <a:pt x="2" y="0"/>
                    </a:lnTo>
                    <a:lnTo>
                      <a:pt x="222" y="0"/>
                    </a:lnTo>
                    <a:lnTo>
                      <a:pt x="222" y="0"/>
                    </a:lnTo>
                    <a:lnTo>
                      <a:pt x="205" y="140"/>
                    </a:lnTo>
                    <a:lnTo>
                      <a:pt x="205" y="140"/>
                    </a:lnTo>
                    <a:lnTo>
                      <a:pt x="204" y="145"/>
                    </a:lnTo>
                    <a:lnTo>
                      <a:pt x="201" y="149"/>
                    </a:lnTo>
                    <a:lnTo>
                      <a:pt x="198" y="153"/>
                    </a:lnTo>
                    <a:lnTo>
                      <a:pt x="194" y="157"/>
                    </a:lnTo>
                    <a:lnTo>
                      <a:pt x="185" y="163"/>
                    </a:lnTo>
                    <a:lnTo>
                      <a:pt x="175" y="166"/>
                    </a:lnTo>
                    <a:lnTo>
                      <a:pt x="175" y="166"/>
                    </a:lnTo>
                    <a:lnTo>
                      <a:pt x="0" y="141"/>
                    </a:lnTo>
                    <a:lnTo>
                      <a:pt x="0" y="141"/>
                    </a:lnTo>
                    <a:lnTo>
                      <a:pt x="2" y="0"/>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55" name="Freeform 47"/>
              <p:cNvSpPr/>
              <p:nvPr/>
            </p:nvSpPr>
            <p:spPr bwMode="auto">
              <a:xfrm>
                <a:off x="3211513" y="5083175"/>
                <a:ext cx="346075" cy="263525"/>
              </a:xfrm>
              <a:custGeom>
                <a:avLst/>
                <a:gdLst>
                  <a:gd name="T0" fmla="*/ 2 w 218"/>
                  <a:gd name="T1" fmla="*/ 0 h 166"/>
                  <a:gd name="T2" fmla="*/ 2 w 218"/>
                  <a:gd name="T3" fmla="*/ 0 h 166"/>
                  <a:gd name="T4" fmla="*/ 218 w 218"/>
                  <a:gd name="T5" fmla="*/ 0 h 166"/>
                  <a:gd name="T6" fmla="*/ 218 w 218"/>
                  <a:gd name="T7" fmla="*/ 0 h 166"/>
                  <a:gd name="T8" fmla="*/ 201 w 218"/>
                  <a:gd name="T9" fmla="*/ 140 h 166"/>
                  <a:gd name="T10" fmla="*/ 201 w 218"/>
                  <a:gd name="T11" fmla="*/ 140 h 166"/>
                  <a:gd name="T12" fmla="*/ 200 w 218"/>
                  <a:gd name="T13" fmla="*/ 145 h 166"/>
                  <a:gd name="T14" fmla="*/ 197 w 218"/>
                  <a:gd name="T15" fmla="*/ 149 h 166"/>
                  <a:gd name="T16" fmla="*/ 194 w 218"/>
                  <a:gd name="T17" fmla="*/ 153 h 166"/>
                  <a:gd name="T18" fmla="*/ 190 w 218"/>
                  <a:gd name="T19" fmla="*/ 157 h 166"/>
                  <a:gd name="T20" fmla="*/ 181 w 218"/>
                  <a:gd name="T21" fmla="*/ 163 h 166"/>
                  <a:gd name="T22" fmla="*/ 171 w 218"/>
                  <a:gd name="T23" fmla="*/ 166 h 166"/>
                  <a:gd name="T24" fmla="*/ 171 w 218"/>
                  <a:gd name="T25" fmla="*/ 166 h 166"/>
                  <a:gd name="T26" fmla="*/ 0 w 218"/>
                  <a:gd name="T27" fmla="*/ 140 h 166"/>
                  <a:gd name="T28" fmla="*/ 0 w 218"/>
                  <a:gd name="T29" fmla="*/ 140 h 166"/>
                  <a:gd name="T30" fmla="*/ 2 w 218"/>
                  <a:gd name="T31" fmla="*/ 0 h 166"/>
                  <a:gd name="T32" fmla="*/ 2 w 218"/>
                  <a:gd name="T33"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8" h="166">
                    <a:moveTo>
                      <a:pt x="2" y="0"/>
                    </a:moveTo>
                    <a:lnTo>
                      <a:pt x="2" y="0"/>
                    </a:lnTo>
                    <a:lnTo>
                      <a:pt x="218" y="0"/>
                    </a:lnTo>
                    <a:lnTo>
                      <a:pt x="218" y="0"/>
                    </a:lnTo>
                    <a:lnTo>
                      <a:pt x="201" y="140"/>
                    </a:lnTo>
                    <a:lnTo>
                      <a:pt x="201" y="140"/>
                    </a:lnTo>
                    <a:lnTo>
                      <a:pt x="200" y="145"/>
                    </a:lnTo>
                    <a:lnTo>
                      <a:pt x="197" y="149"/>
                    </a:lnTo>
                    <a:lnTo>
                      <a:pt x="194" y="153"/>
                    </a:lnTo>
                    <a:lnTo>
                      <a:pt x="190" y="157"/>
                    </a:lnTo>
                    <a:lnTo>
                      <a:pt x="181" y="163"/>
                    </a:lnTo>
                    <a:lnTo>
                      <a:pt x="171" y="166"/>
                    </a:lnTo>
                    <a:lnTo>
                      <a:pt x="171" y="166"/>
                    </a:lnTo>
                    <a:lnTo>
                      <a:pt x="0" y="140"/>
                    </a:lnTo>
                    <a:lnTo>
                      <a:pt x="0" y="140"/>
                    </a:lnTo>
                    <a:lnTo>
                      <a:pt x="2" y="0"/>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56" name="Freeform 48"/>
              <p:cNvSpPr/>
              <p:nvPr/>
            </p:nvSpPr>
            <p:spPr bwMode="auto">
              <a:xfrm>
                <a:off x="3216276" y="5083175"/>
                <a:ext cx="341313" cy="260350"/>
              </a:xfrm>
              <a:custGeom>
                <a:avLst/>
                <a:gdLst>
                  <a:gd name="T0" fmla="*/ 3 w 215"/>
                  <a:gd name="T1" fmla="*/ 0 h 164"/>
                  <a:gd name="T2" fmla="*/ 3 w 215"/>
                  <a:gd name="T3" fmla="*/ 0 h 164"/>
                  <a:gd name="T4" fmla="*/ 215 w 215"/>
                  <a:gd name="T5" fmla="*/ 0 h 164"/>
                  <a:gd name="T6" fmla="*/ 215 w 215"/>
                  <a:gd name="T7" fmla="*/ 0 h 164"/>
                  <a:gd name="T8" fmla="*/ 198 w 215"/>
                  <a:gd name="T9" fmla="*/ 140 h 164"/>
                  <a:gd name="T10" fmla="*/ 198 w 215"/>
                  <a:gd name="T11" fmla="*/ 140 h 164"/>
                  <a:gd name="T12" fmla="*/ 197 w 215"/>
                  <a:gd name="T13" fmla="*/ 145 h 164"/>
                  <a:gd name="T14" fmla="*/ 195 w 215"/>
                  <a:gd name="T15" fmla="*/ 149 h 164"/>
                  <a:gd name="T16" fmla="*/ 191 w 215"/>
                  <a:gd name="T17" fmla="*/ 153 h 164"/>
                  <a:gd name="T18" fmla="*/ 187 w 215"/>
                  <a:gd name="T19" fmla="*/ 157 h 164"/>
                  <a:gd name="T20" fmla="*/ 178 w 215"/>
                  <a:gd name="T21" fmla="*/ 163 h 164"/>
                  <a:gd name="T22" fmla="*/ 169 w 215"/>
                  <a:gd name="T23" fmla="*/ 164 h 164"/>
                  <a:gd name="T24" fmla="*/ 169 w 215"/>
                  <a:gd name="T25" fmla="*/ 164 h 164"/>
                  <a:gd name="T26" fmla="*/ 0 w 215"/>
                  <a:gd name="T27" fmla="*/ 138 h 164"/>
                  <a:gd name="T28" fmla="*/ 0 w 215"/>
                  <a:gd name="T29" fmla="*/ 138 h 164"/>
                  <a:gd name="T30" fmla="*/ 3 w 215"/>
                  <a:gd name="T31" fmla="*/ 0 h 164"/>
                  <a:gd name="T32" fmla="*/ 3 w 215"/>
                  <a:gd name="T3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5" h="164">
                    <a:moveTo>
                      <a:pt x="3" y="0"/>
                    </a:moveTo>
                    <a:lnTo>
                      <a:pt x="3" y="0"/>
                    </a:lnTo>
                    <a:lnTo>
                      <a:pt x="215" y="0"/>
                    </a:lnTo>
                    <a:lnTo>
                      <a:pt x="215" y="0"/>
                    </a:lnTo>
                    <a:lnTo>
                      <a:pt x="198" y="140"/>
                    </a:lnTo>
                    <a:lnTo>
                      <a:pt x="198" y="140"/>
                    </a:lnTo>
                    <a:lnTo>
                      <a:pt x="197" y="145"/>
                    </a:lnTo>
                    <a:lnTo>
                      <a:pt x="195" y="149"/>
                    </a:lnTo>
                    <a:lnTo>
                      <a:pt x="191" y="153"/>
                    </a:lnTo>
                    <a:lnTo>
                      <a:pt x="187" y="157"/>
                    </a:lnTo>
                    <a:lnTo>
                      <a:pt x="178" y="163"/>
                    </a:lnTo>
                    <a:lnTo>
                      <a:pt x="169" y="164"/>
                    </a:lnTo>
                    <a:lnTo>
                      <a:pt x="169" y="164"/>
                    </a:lnTo>
                    <a:lnTo>
                      <a:pt x="0" y="138"/>
                    </a:lnTo>
                    <a:lnTo>
                      <a:pt x="0" y="138"/>
                    </a:lnTo>
                    <a:lnTo>
                      <a:pt x="3" y="0"/>
                    </a:lnTo>
                    <a:lnTo>
                      <a:pt x="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57" name="Freeform 49"/>
              <p:cNvSpPr/>
              <p:nvPr/>
            </p:nvSpPr>
            <p:spPr bwMode="auto">
              <a:xfrm>
                <a:off x="3222626" y="5083175"/>
                <a:ext cx="334963" cy="260350"/>
              </a:xfrm>
              <a:custGeom>
                <a:avLst/>
                <a:gdLst>
                  <a:gd name="T0" fmla="*/ 3 w 211"/>
                  <a:gd name="T1" fmla="*/ 0 h 164"/>
                  <a:gd name="T2" fmla="*/ 3 w 211"/>
                  <a:gd name="T3" fmla="*/ 0 h 164"/>
                  <a:gd name="T4" fmla="*/ 211 w 211"/>
                  <a:gd name="T5" fmla="*/ 0 h 164"/>
                  <a:gd name="T6" fmla="*/ 211 w 211"/>
                  <a:gd name="T7" fmla="*/ 0 h 164"/>
                  <a:gd name="T8" fmla="*/ 194 w 211"/>
                  <a:gd name="T9" fmla="*/ 140 h 164"/>
                  <a:gd name="T10" fmla="*/ 194 w 211"/>
                  <a:gd name="T11" fmla="*/ 140 h 164"/>
                  <a:gd name="T12" fmla="*/ 193 w 211"/>
                  <a:gd name="T13" fmla="*/ 145 h 164"/>
                  <a:gd name="T14" fmla="*/ 191 w 211"/>
                  <a:gd name="T15" fmla="*/ 149 h 164"/>
                  <a:gd name="T16" fmla="*/ 187 w 211"/>
                  <a:gd name="T17" fmla="*/ 153 h 164"/>
                  <a:gd name="T18" fmla="*/ 183 w 211"/>
                  <a:gd name="T19" fmla="*/ 157 h 164"/>
                  <a:gd name="T20" fmla="*/ 175 w 211"/>
                  <a:gd name="T21" fmla="*/ 161 h 164"/>
                  <a:gd name="T22" fmla="*/ 165 w 211"/>
                  <a:gd name="T23" fmla="*/ 164 h 164"/>
                  <a:gd name="T24" fmla="*/ 165 w 211"/>
                  <a:gd name="T25" fmla="*/ 164 h 164"/>
                  <a:gd name="T26" fmla="*/ 0 w 211"/>
                  <a:gd name="T27" fmla="*/ 137 h 164"/>
                  <a:gd name="T28" fmla="*/ 0 w 211"/>
                  <a:gd name="T29" fmla="*/ 137 h 164"/>
                  <a:gd name="T30" fmla="*/ 3 w 211"/>
                  <a:gd name="T31" fmla="*/ 0 h 164"/>
                  <a:gd name="T32" fmla="*/ 3 w 211"/>
                  <a:gd name="T3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1" h="164">
                    <a:moveTo>
                      <a:pt x="3" y="0"/>
                    </a:moveTo>
                    <a:lnTo>
                      <a:pt x="3" y="0"/>
                    </a:lnTo>
                    <a:lnTo>
                      <a:pt x="211" y="0"/>
                    </a:lnTo>
                    <a:lnTo>
                      <a:pt x="211" y="0"/>
                    </a:lnTo>
                    <a:lnTo>
                      <a:pt x="194" y="140"/>
                    </a:lnTo>
                    <a:lnTo>
                      <a:pt x="194" y="140"/>
                    </a:lnTo>
                    <a:lnTo>
                      <a:pt x="193" y="145"/>
                    </a:lnTo>
                    <a:lnTo>
                      <a:pt x="191" y="149"/>
                    </a:lnTo>
                    <a:lnTo>
                      <a:pt x="187" y="153"/>
                    </a:lnTo>
                    <a:lnTo>
                      <a:pt x="183" y="157"/>
                    </a:lnTo>
                    <a:lnTo>
                      <a:pt x="175" y="161"/>
                    </a:lnTo>
                    <a:lnTo>
                      <a:pt x="165" y="164"/>
                    </a:lnTo>
                    <a:lnTo>
                      <a:pt x="165" y="164"/>
                    </a:lnTo>
                    <a:lnTo>
                      <a:pt x="0" y="137"/>
                    </a:lnTo>
                    <a:lnTo>
                      <a:pt x="0" y="137"/>
                    </a:lnTo>
                    <a:lnTo>
                      <a:pt x="3" y="0"/>
                    </a:lnTo>
                    <a:lnTo>
                      <a:pt x="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58" name="Freeform 50"/>
              <p:cNvSpPr/>
              <p:nvPr/>
            </p:nvSpPr>
            <p:spPr bwMode="auto">
              <a:xfrm>
                <a:off x="3228976" y="5083175"/>
                <a:ext cx="328613" cy="260350"/>
              </a:xfrm>
              <a:custGeom>
                <a:avLst/>
                <a:gdLst>
                  <a:gd name="T0" fmla="*/ 3 w 207"/>
                  <a:gd name="T1" fmla="*/ 0 h 164"/>
                  <a:gd name="T2" fmla="*/ 3 w 207"/>
                  <a:gd name="T3" fmla="*/ 0 h 164"/>
                  <a:gd name="T4" fmla="*/ 207 w 207"/>
                  <a:gd name="T5" fmla="*/ 0 h 164"/>
                  <a:gd name="T6" fmla="*/ 207 w 207"/>
                  <a:gd name="T7" fmla="*/ 0 h 164"/>
                  <a:gd name="T8" fmla="*/ 190 w 207"/>
                  <a:gd name="T9" fmla="*/ 140 h 164"/>
                  <a:gd name="T10" fmla="*/ 190 w 207"/>
                  <a:gd name="T11" fmla="*/ 140 h 164"/>
                  <a:gd name="T12" fmla="*/ 189 w 207"/>
                  <a:gd name="T13" fmla="*/ 145 h 164"/>
                  <a:gd name="T14" fmla="*/ 187 w 207"/>
                  <a:gd name="T15" fmla="*/ 149 h 164"/>
                  <a:gd name="T16" fmla="*/ 183 w 207"/>
                  <a:gd name="T17" fmla="*/ 153 h 164"/>
                  <a:gd name="T18" fmla="*/ 179 w 207"/>
                  <a:gd name="T19" fmla="*/ 156 h 164"/>
                  <a:gd name="T20" fmla="*/ 171 w 207"/>
                  <a:gd name="T21" fmla="*/ 161 h 164"/>
                  <a:gd name="T22" fmla="*/ 161 w 207"/>
                  <a:gd name="T23" fmla="*/ 164 h 164"/>
                  <a:gd name="T24" fmla="*/ 161 w 207"/>
                  <a:gd name="T25" fmla="*/ 164 h 164"/>
                  <a:gd name="T26" fmla="*/ 0 w 207"/>
                  <a:gd name="T27" fmla="*/ 136 h 164"/>
                  <a:gd name="T28" fmla="*/ 0 w 207"/>
                  <a:gd name="T29" fmla="*/ 136 h 164"/>
                  <a:gd name="T30" fmla="*/ 3 w 207"/>
                  <a:gd name="T31" fmla="*/ 0 h 164"/>
                  <a:gd name="T32" fmla="*/ 3 w 207"/>
                  <a:gd name="T3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7" h="164">
                    <a:moveTo>
                      <a:pt x="3" y="0"/>
                    </a:moveTo>
                    <a:lnTo>
                      <a:pt x="3" y="0"/>
                    </a:lnTo>
                    <a:lnTo>
                      <a:pt x="207" y="0"/>
                    </a:lnTo>
                    <a:lnTo>
                      <a:pt x="207" y="0"/>
                    </a:lnTo>
                    <a:lnTo>
                      <a:pt x="190" y="140"/>
                    </a:lnTo>
                    <a:lnTo>
                      <a:pt x="190" y="140"/>
                    </a:lnTo>
                    <a:lnTo>
                      <a:pt x="189" y="145"/>
                    </a:lnTo>
                    <a:lnTo>
                      <a:pt x="187" y="149"/>
                    </a:lnTo>
                    <a:lnTo>
                      <a:pt x="183" y="153"/>
                    </a:lnTo>
                    <a:lnTo>
                      <a:pt x="179" y="156"/>
                    </a:lnTo>
                    <a:lnTo>
                      <a:pt x="171" y="161"/>
                    </a:lnTo>
                    <a:lnTo>
                      <a:pt x="161" y="164"/>
                    </a:lnTo>
                    <a:lnTo>
                      <a:pt x="161" y="164"/>
                    </a:lnTo>
                    <a:lnTo>
                      <a:pt x="0" y="136"/>
                    </a:lnTo>
                    <a:lnTo>
                      <a:pt x="0" y="136"/>
                    </a:lnTo>
                    <a:lnTo>
                      <a:pt x="3" y="0"/>
                    </a:lnTo>
                    <a:lnTo>
                      <a:pt x="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59" name="Freeform 51"/>
              <p:cNvSpPr/>
              <p:nvPr/>
            </p:nvSpPr>
            <p:spPr bwMode="auto">
              <a:xfrm>
                <a:off x="3235326" y="5083175"/>
                <a:ext cx="322263" cy="260350"/>
              </a:xfrm>
              <a:custGeom>
                <a:avLst/>
                <a:gdLst>
                  <a:gd name="T0" fmla="*/ 3 w 203"/>
                  <a:gd name="T1" fmla="*/ 0 h 164"/>
                  <a:gd name="T2" fmla="*/ 3 w 203"/>
                  <a:gd name="T3" fmla="*/ 0 h 164"/>
                  <a:gd name="T4" fmla="*/ 203 w 203"/>
                  <a:gd name="T5" fmla="*/ 0 h 164"/>
                  <a:gd name="T6" fmla="*/ 203 w 203"/>
                  <a:gd name="T7" fmla="*/ 0 h 164"/>
                  <a:gd name="T8" fmla="*/ 186 w 203"/>
                  <a:gd name="T9" fmla="*/ 140 h 164"/>
                  <a:gd name="T10" fmla="*/ 186 w 203"/>
                  <a:gd name="T11" fmla="*/ 140 h 164"/>
                  <a:gd name="T12" fmla="*/ 185 w 203"/>
                  <a:gd name="T13" fmla="*/ 145 h 164"/>
                  <a:gd name="T14" fmla="*/ 183 w 203"/>
                  <a:gd name="T15" fmla="*/ 149 h 164"/>
                  <a:gd name="T16" fmla="*/ 179 w 203"/>
                  <a:gd name="T17" fmla="*/ 153 h 164"/>
                  <a:gd name="T18" fmla="*/ 176 w 203"/>
                  <a:gd name="T19" fmla="*/ 156 h 164"/>
                  <a:gd name="T20" fmla="*/ 167 w 203"/>
                  <a:gd name="T21" fmla="*/ 161 h 164"/>
                  <a:gd name="T22" fmla="*/ 157 w 203"/>
                  <a:gd name="T23" fmla="*/ 164 h 164"/>
                  <a:gd name="T24" fmla="*/ 157 w 203"/>
                  <a:gd name="T25" fmla="*/ 164 h 164"/>
                  <a:gd name="T26" fmla="*/ 0 w 203"/>
                  <a:gd name="T27" fmla="*/ 134 h 164"/>
                  <a:gd name="T28" fmla="*/ 0 w 203"/>
                  <a:gd name="T29" fmla="*/ 134 h 164"/>
                  <a:gd name="T30" fmla="*/ 3 w 203"/>
                  <a:gd name="T31" fmla="*/ 0 h 164"/>
                  <a:gd name="T32" fmla="*/ 3 w 203"/>
                  <a:gd name="T3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3" h="164">
                    <a:moveTo>
                      <a:pt x="3" y="0"/>
                    </a:moveTo>
                    <a:lnTo>
                      <a:pt x="3" y="0"/>
                    </a:lnTo>
                    <a:lnTo>
                      <a:pt x="203" y="0"/>
                    </a:lnTo>
                    <a:lnTo>
                      <a:pt x="203" y="0"/>
                    </a:lnTo>
                    <a:lnTo>
                      <a:pt x="186" y="140"/>
                    </a:lnTo>
                    <a:lnTo>
                      <a:pt x="186" y="140"/>
                    </a:lnTo>
                    <a:lnTo>
                      <a:pt x="185" y="145"/>
                    </a:lnTo>
                    <a:lnTo>
                      <a:pt x="183" y="149"/>
                    </a:lnTo>
                    <a:lnTo>
                      <a:pt x="179" y="153"/>
                    </a:lnTo>
                    <a:lnTo>
                      <a:pt x="176" y="156"/>
                    </a:lnTo>
                    <a:lnTo>
                      <a:pt x="167" y="161"/>
                    </a:lnTo>
                    <a:lnTo>
                      <a:pt x="157" y="164"/>
                    </a:lnTo>
                    <a:lnTo>
                      <a:pt x="157" y="164"/>
                    </a:lnTo>
                    <a:lnTo>
                      <a:pt x="0" y="134"/>
                    </a:lnTo>
                    <a:lnTo>
                      <a:pt x="0" y="134"/>
                    </a:lnTo>
                    <a:lnTo>
                      <a:pt x="3" y="0"/>
                    </a:lnTo>
                    <a:lnTo>
                      <a:pt x="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60" name="Freeform 52"/>
              <p:cNvSpPr/>
              <p:nvPr/>
            </p:nvSpPr>
            <p:spPr bwMode="auto">
              <a:xfrm>
                <a:off x="3240088" y="5083175"/>
                <a:ext cx="317500" cy="260350"/>
              </a:xfrm>
              <a:custGeom>
                <a:avLst/>
                <a:gdLst>
                  <a:gd name="T0" fmla="*/ 3 w 200"/>
                  <a:gd name="T1" fmla="*/ 0 h 164"/>
                  <a:gd name="T2" fmla="*/ 3 w 200"/>
                  <a:gd name="T3" fmla="*/ 0 h 164"/>
                  <a:gd name="T4" fmla="*/ 200 w 200"/>
                  <a:gd name="T5" fmla="*/ 0 h 164"/>
                  <a:gd name="T6" fmla="*/ 200 w 200"/>
                  <a:gd name="T7" fmla="*/ 0 h 164"/>
                  <a:gd name="T8" fmla="*/ 183 w 200"/>
                  <a:gd name="T9" fmla="*/ 140 h 164"/>
                  <a:gd name="T10" fmla="*/ 183 w 200"/>
                  <a:gd name="T11" fmla="*/ 140 h 164"/>
                  <a:gd name="T12" fmla="*/ 182 w 200"/>
                  <a:gd name="T13" fmla="*/ 145 h 164"/>
                  <a:gd name="T14" fmla="*/ 180 w 200"/>
                  <a:gd name="T15" fmla="*/ 149 h 164"/>
                  <a:gd name="T16" fmla="*/ 176 w 200"/>
                  <a:gd name="T17" fmla="*/ 153 h 164"/>
                  <a:gd name="T18" fmla="*/ 173 w 200"/>
                  <a:gd name="T19" fmla="*/ 156 h 164"/>
                  <a:gd name="T20" fmla="*/ 164 w 200"/>
                  <a:gd name="T21" fmla="*/ 161 h 164"/>
                  <a:gd name="T22" fmla="*/ 156 w 200"/>
                  <a:gd name="T23" fmla="*/ 164 h 164"/>
                  <a:gd name="T24" fmla="*/ 156 w 200"/>
                  <a:gd name="T25" fmla="*/ 164 h 164"/>
                  <a:gd name="T26" fmla="*/ 0 w 200"/>
                  <a:gd name="T27" fmla="*/ 134 h 164"/>
                  <a:gd name="T28" fmla="*/ 0 w 200"/>
                  <a:gd name="T29" fmla="*/ 134 h 164"/>
                  <a:gd name="T30" fmla="*/ 3 w 200"/>
                  <a:gd name="T31" fmla="*/ 0 h 164"/>
                  <a:gd name="T32" fmla="*/ 3 w 200"/>
                  <a:gd name="T3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0" h="164">
                    <a:moveTo>
                      <a:pt x="3" y="0"/>
                    </a:moveTo>
                    <a:lnTo>
                      <a:pt x="3" y="0"/>
                    </a:lnTo>
                    <a:lnTo>
                      <a:pt x="200" y="0"/>
                    </a:lnTo>
                    <a:lnTo>
                      <a:pt x="200" y="0"/>
                    </a:lnTo>
                    <a:lnTo>
                      <a:pt x="183" y="140"/>
                    </a:lnTo>
                    <a:lnTo>
                      <a:pt x="183" y="140"/>
                    </a:lnTo>
                    <a:lnTo>
                      <a:pt x="182" y="145"/>
                    </a:lnTo>
                    <a:lnTo>
                      <a:pt x="180" y="149"/>
                    </a:lnTo>
                    <a:lnTo>
                      <a:pt x="176" y="153"/>
                    </a:lnTo>
                    <a:lnTo>
                      <a:pt x="173" y="156"/>
                    </a:lnTo>
                    <a:lnTo>
                      <a:pt x="164" y="161"/>
                    </a:lnTo>
                    <a:lnTo>
                      <a:pt x="156" y="164"/>
                    </a:lnTo>
                    <a:lnTo>
                      <a:pt x="156" y="164"/>
                    </a:lnTo>
                    <a:lnTo>
                      <a:pt x="0" y="134"/>
                    </a:lnTo>
                    <a:lnTo>
                      <a:pt x="0" y="134"/>
                    </a:lnTo>
                    <a:lnTo>
                      <a:pt x="3" y="0"/>
                    </a:lnTo>
                    <a:lnTo>
                      <a:pt x="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61" name="Freeform 53"/>
              <p:cNvSpPr/>
              <p:nvPr/>
            </p:nvSpPr>
            <p:spPr bwMode="auto">
              <a:xfrm>
                <a:off x="3246438" y="5083175"/>
                <a:ext cx="311150" cy="260350"/>
              </a:xfrm>
              <a:custGeom>
                <a:avLst/>
                <a:gdLst>
                  <a:gd name="T0" fmla="*/ 3 w 196"/>
                  <a:gd name="T1" fmla="*/ 0 h 164"/>
                  <a:gd name="T2" fmla="*/ 3 w 196"/>
                  <a:gd name="T3" fmla="*/ 0 h 164"/>
                  <a:gd name="T4" fmla="*/ 196 w 196"/>
                  <a:gd name="T5" fmla="*/ 0 h 164"/>
                  <a:gd name="T6" fmla="*/ 196 w 196"/>
                  <a:gd name="T7" fmla="*/ 0 h 164"/>
                  <a:gd name="T8" fmla="*/ 179 w 196"/>
                  <a:gd name="T9" fmla="*/ 140 h 164"/>
                  <a:gd name="T10" fmla="*/ 179 w 196"/>
                  <a:gd name="T11" fmla="*/ 140 h 164"/>
                  <a:gd name="T12" fmla="*/ 178 w 196"/>
                  <a:gd name="T13" fmla="*/ 145 h 164"/>
                  <a:gd name="T14" fmla="*/ 176 w 196"/>
                  <a:gd name="T15" fmla="*/ 149 h 164"/>
                  <a:gd name="T16" fmla="*/ 172 w 196"/>
                  <a:gd name="T17" fmla="*/ 153 h 164"/>
                  <a:gd name="T18" fmla="*/ 169 w 196"/>
                  <a:gd name="T19" fmla="*/ 156 h 164"/>
                  <a:gd name="T20" fmla="*/ 160 w 196"/>
                  <a:gd name="T21" fmla="*/ 161 h 164"/>
                  <a:gd name="T22" fmla="*/ 152 w 196"/>
                  <a:gd name="T23" fmla="*/ 164 h 164"/>
                  <a:gd name="T24" fmla="*/ 152 w 196"/>
                  <a:gd name="T25" fmla="*/ 164 h 164"/>
                  <a:gd name="T26" fmla="*/ 0 w 196"/>
                  <a:gd name="T27" fmla="*/ 133 h 164"/>
                  <a:gd name="T28" fmla="*/ 0 w 196"/>
                  <a:gd name="T29" fmla="*/ 133 h 164"/>
                  <a:gd name="T30" fmla="*/ 3 w 196"/>
                  <a:gd name="T31" fmla="*/ 0 h 164"/>
                  <a:gd name="T32" fmla="*/ 3 w 196"/>
                  <a:gd name="T3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6" h="164">
                    <a:moveTo>
                      <a:pt x="3" y="0"/>
                    </a:moveTo>
                    <a:lnTo>
                      <a:pt x="3" y="0"/>
                    </a:lnTo>
                    <a:lnTo>
                      <a:pt x="196" y="0"/>
                    </a:lnTo>
                    <a:lnTo>
                      <a:pt x="196" y="0"/>
                    </a:lnTo>
                    <a:lnTo>
                      <a:pt x="179" y="140"/>
                    </a:lnTo>
                    <a:lnTo>
                      <a:pt x="179" y="140"/>
                    </a:lnTo>
                    <a:lnTo>
                      <a:pt x="178" y="145"/>
                    </a:lnTo>
                    <a:lnTo>
                      <a:pt x="176" y="149"/>
                    </a:lnTo>
                    <a:lnTo>
                      <a:pt x="172" y="153"/>
                    </a:lnTo>
                    <a:lnTo>
                      <a:pt x="169" y="156"/>
                    </a:lnTo>
                    <a:lnTo>
                      <a:pt x="160" y="161"/>
                    </a:lnTo>
                    <a:lnTo>
                      <a:pt x="152" y="164"/>
                    </a:lnTo>
                    <a:lnTo>
                      <a:pt x="152" y="164"/>
                    </a:lnTo>
                    <a:lnTo>
                      <a:pt x="0" y="133"/>
                    </a:lnTo>
                    <a:lnTo>
                      <a:pt x="0" y="133"/>
                    </a:lnTo>
                    <a:lnTo>
                      <a:pt x="3" y="0"/>
                    </a:lnTo>
                    <a:lnTo>
                      <a:pt x="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62" name="Freeform 54"/>
              <p:cNvSpPr/>
              <p:nvPr/>
            </p:nvSpPr>
            <p:spPr bwMode="auto">
              <a:xfrm>
                <a:off x="3252788" y="5083175"/>
                <a:ext cx="304800" cy="260350"/>
              </a:xfrm>
              <a:custGeom>
                <a:avLst/>
                <a:gdLst>
                  <a:gd name="T0" fmla="*/ 3 w 192"/>
                  <a:gd name="T1" fmla="*/ 0 h 164"/>
                  <a:gd name="T2" fmla="*/ 3 w 192"/>
                  <a:gd name="T3" fmla="*/ 0 h 164"/>
                  <a:gd name="T4" fmla="*/ 192 w 192"/>
                  <a:gd name="T5" fmla="*/ 0 h 164"/>
                  <a:gd name="T6" fmla="*/ 192 w 192"/>
                  <a:gd name="T7" fmla="*/ 0 h 164"/>
                  <a:gd name="T8" fmla="*/ 175 w 192"/>
                  <a:gd name="T9" fmla="*/ 140 h 164"/>
                  <a:gd name="T10" fmla="*/ 175 w 192"/>
                  <a:gd name="T11" fmla="*/ 140 h 164"/>
                  <a:gd name="T12" fmla="*/ 174 w 192"/>
                  <a:gd name="T13" fmla="*/ 145 h 164"/>
                  <a:gd name="T14" fmla="*/ 172 w 192"/>
                  <a:gd name="T15" fmla="*/ 149 h 164"/>
                  <a:gd name="T16" fmla="*/ 169 w 192"/>
                  <a:gd name="T17" fmla="*/ 153 h 164"/>
                  <a:gd name="T18" fmla="*/ 165 w 192"/>
                  <a:gd name="T19" fmla="*/ 156 h 164"/>
                  <a:gd name="T20" fmla="*/ 157 w 192"/>
                  <a:gd name="T21" fmla="*/ 161 h 164"/>
                  <a:gd name="T22" fmla="*/ 148 w 192"/>
                  <a:gd name="T23" fmla="*/ 164 h 164"/>
                  <a:gd name="T24" fmla="*/ 148 w 192"/>
                  <a:gd name="T25" fmla="*/ 164 h 164"/>
                  <a:gd name="T26" fmla="*/ 0 w 192"/>
                  <a:gd name="T27" fmla="*/ 132 h 164"/>
                  <a:gd name="T28" fmla="*/ 0 w 192"/>
                  <a:gd name="T29" fmla="*/ 132 h 164"/>
                  <a:gd name="T30" fmla="*/ 3 w 192"/>
                  <a:gd name="T31" fmla="*/ 0 h 164"/>
                  <a:gd name="T32" fmla="*/ 3 w 192"/>
                  <a:gd name="T3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2" h="164">
                    <a:moveTo>
                      <a:pt x="3" y="0"/>
                    </a:moveTo>
                    <a:lnTo>
                      <a:pt x="3" y="0"/>
                    </a:lnTo>
                    <a:lnTo>
                      <a:pt x="192" y="0"/>
                    </a:lnTo>
                    <a:lnTo>
                      <a:pt x="192" y="0"/>
                    </a:lnTo>
                    <a:lnTo>
                      <a:pt x="175" y="140"/>
                    </a:lnTo>
                    <a:lnTo>
                      <a:pt x="175" y="140"/>
                    </a:lnTo>
                    <a:lnTo>
                      <a:pt x="174" y="145"/>
                    </a:lnTo>
                    <a:lnTo>
                      <a:pt x="172" y="149"/>
                    </a:lnTo>
                    <a:lnTo>
                      <a:pt x="169" y="153"/>
                    </a:lnTo>
                    <a:lnTo>
                      <a:pt x="165" y="156"/>
                    </a:lnTo>
                    <a:lnTo>
                      <a:pt x="157" y="161"/>
                    </a:lnTo>
                    <a:lnTo>
                      <a:pt x="148" y="164"/>
                    </a:lnTo>
                    <a:lnTo>
                      <a:pt x="148" y="164"/>
                    </a:lnTo>
                    <a:lnTo>
                      <a:pt x="0" y="132"/>
                    </a:lnTo>
                    <a:lnTo>
                      <a:pt x="0" y="132"/>
                    </a:lnTo>
                    <a:lnTo>
                      <a:pt x="3" y="0"/>
                    </a:lnTo>
                    <a:lnTo>
                      <a:pt x="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63" name="Freeform 55"/>
              <p:cNvSpPr/>
              <p:nvPr/>
            </p:nvSpPr>
            <p:spPr bwMode="auto">
              <a:xfrm>
                <a:off x="3259138" y="5083175"/>
                <a:ext cx="298450" cy="260350"/>
              </a:xfrm>
              <a:custGeom>
                <a:avLst/>
                <a:gdLst>
                  <a:gd name="T0" fmla="*/ 3 w 188"/>
                  <a:gd name="T1" fmla="*/ 0 h 164"/>
                  <a:gd name="T2" fmla="*/ 3 w 188"/>
                  <a:gd name="T3" fmla="*/ 0 h 164"/>
                  <a:gd name="T4" fmla="*/ 188 w 188"/>
                  <a:gd name="T5" fmla="*/ 0 h 164"/>
                  <a:gd name="T6" fmla="*/ 188 w 188"/>
                  <a:gd name="T7" fmla="*/ 0 h 164"/>
                  <a:gd name="T8" fmla="*/ 171 w 188"/>
                  <a:gd name="T9" fmla="*/ 140 h 164"/>
                  <a:gd name="T10" fmla="*/ 171 w 188"/>
                  <a:gd name="T11" fmla="*/ 140 h 164"/>
                  <a:gd name="T12" fmla="*/ 170 w 188"/>
                  <a:gd name="T13" fmla="*/ 145 h 164"/>
                  <a:gd name="T14" fmla="*/ 168 w 188"/>
                  <a:gd name="T15" fmla="*/ 149 h 164"/>
                  <a:gd name="T16" fmla="*/ 165 w 188"/>
                  <a:gd name="T17" fmla="*/ 153 h 164"/>
                  <a:gd name="T18" fmla="*/ 161 w 188"/>
                  <a:gd name="T19" fmla="*/ 156 h 164"/>
                  <a:gd name="T20" fmla="*/ 153 w 188"/>
                  <a:gd name="T21" fmla="*/ 161 h 164"/>
                  <a:gd name="T22" fmla="*/ 144 w 188"/>
                  <a:gd name="T23" fmla="*/ 164 h 164"/>
                  <a:gd name="T24" fmla="*/ 144 w 188"/>
                  <a:gd name="T25" fmla="*/ 164 h 164"/>
                  <a:gd name="T26" fmla="*/ 0 w 188"/>
                  <a:gd name="T27" fmla="*/ 130 h 164"/>
                  <a:gd name="T28" fmla="*/ 0 w 188"/>
                  <a:gd name="T29" fmla="*/ 130 h 164"/>
                  <a:gd name="T30" fmla="*/ 3 w 188"/>
                  <a:gd name="T31" fmla="*/ 0 h 164"/>
                  <a:gd name="T32" fmla="*/ 3 w 188"/>
                  <a:gd name="T3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8" h="164">
                    <a:moveTo>
                      <a:pt x="3" y="0"/>
                    </a:moveTo>
                    <a:lnTo>
                      <a:pt x="3" y="0"/>
                    </a:lnTo>
                    <a:lnTo>
                      <a:pt x="188" y="0"/>
                    </a:lnTo>
                    <a:lnTo>
                      <a:pt x="188" y="0"/>
                    </a:lnTo>
                    <a:lnTo>
                      <a:pt x="171" y="140"/>
                    </a:lnTo>
                    <a:lnTo>
                      <a:pt x="171" y="140"/>
                    </a:lnTo>
                    <a:lnTo>
                      <a:pt x="170" y="145"/>
                    </a:lnTo>
                    <a:lnTo>
                      <a:pt x="168" y="149"/>
                    </a:lnTo>
                    <a:lnTo>
                      <a:pt x="165" y="153"/>
                    </a:lnTo>
                    <a:lnTo>
                      <a:pt x="161" y="156"/>
                    </a:lnTo>
                    <a:lnTo>
                      <a:pt x="153" y="161"/>
                    </a:lnTo>
                    <a:lnTo>
                      <a:pt x="144" y="164"/>
                    </a:lnTo>
                    <a:lnTo>
                      <a:pt x="144" y="164"/>
                    </a:lnTo>
                    <a:lnTo>
                      <a:pt x="0" y="130"/>
                    </a:lnTo>
                    <a:lnTo>
                      <a:pt x="0" y="130"/>
                    </a:lnTo>
                    <a:lnTo>
                      <a:pt x="3" y="0"/>
                    </a:lnTo>
                    <a:lnTo>
                      <a:pt x="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64" name="Freeform 56"/>
              <p:cNvSpPr/>
              <p:nvPr/>
            </p:nvSpPr>
            <p:spPr bwMode="auto">
              <a:xfrm>
                <a:off x="3265488" y="5083175"/>
                <a:ext cx="292100" cy="260350"/>
              </a:xfrm>
              <a:custGeom>
                <a:avLst/>
                <a:gdLst>
                  <a:gd name="T0" fmla="*/ 3 w 184"/>
                  <a:gd name="T1" fmla="*/ 0 h 164"/>
                  <a:gd name="T2" fmla="*/ 3 w 184"/>
                  <a:gd name="T3" fmla="*/ 0 h 164"/>
                  <a:gd name="T4" fmla="*/ 184 w 184"/>
                  <a:gd name="T5" fmla="*/ 0 h 164"/>
                  <a:gd name="T6" fmla="*/ 184 w 184"/>
                  <a:gd name="T7" fmla="*/ 0 h 164"/>
                  <a:gd name="T8" fmla="*/ 167 w 184"/>
                  <a:gd name="T9" fmla="*/ 140 h 164"/>
                  <a:gd name="T10" fmla="*/ 167 w 184"/>
                  <a:gd name="T11" fmla="*/ 140 h 164"/>
                  <a:gd name="T12" fmla="*/ 166 w 184"/>
                  <a:gd name="T13" fmla="*/ 145 h 164"/>
                  <a:gd name="T14" fmla="*/ 164 w 184"/>
                  <a:gd name="T15" fmla="*/ 149 h 164"/>
                  <a:gd name="T16" fmla="*/ 157 w 184"/>
                  <a:gd name="T17" fmla="*/ 156 h 164"/>
                  <a:gd name="T18" fmla="*/ 149 w 184"/>
                  <a:gd name="T19" fmla="*/ 161 h 164"/>
                  <a:gd name="T20" fmla="*/ 141 w 184"/>
                  <a:gd name="T21" fmla="*/ 164 h 164"/>
                  <a:gd name="T22" fmla="*/ 141 w 184"/>
                  <a:gd name="T23" fmla="*/ 164 h 164"/>
                  <a:gd name="T24" fmla="*/ 0 w 184"/>
                  <a:gd name="T25" fmla="*/ 129 h 164"/>
                  <a:gd name="T26" fmla="*/ 0 w 184"/>
                  <a:gd name="T27" fmla="*/ 129 h 164"/>
                  <a:gd name="T28" fmla="*/ 3 w 184"/>
                  <a:gd name="T29" fmla="*/ 0 h 164"/>
                  <a:gd name="T30" fmla="*/ 3 w 184"/>
                  <a:gd name="T3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4" h="164">
                    <a:moveTo>
                      <a:pt x="3" y="0"/>
                    </a:moveTo>
                    <a:lnTo>
                      <a:pt x="3" y="0"/>
                    </a:lnTo>
                    <a:lnTo>
                      <a:pt x="184" y="0"/>
                    </a:lnTo>
                    <a:lnTo>
                      <a:pt x="184" y="0"/>
                    </a:lnTo>
                    <a:lnTo>
                      <a:pt x="167" y="140"/>
                    </a:lnTo>
                    <a:lnTo>
                      <a:pt x="167" y="140"/>
                    </a:lnTo>
                    <a:lnTo>
                      <a:pt x="166" y="145"/>
                    </a:lnTo>
                    <a:lnTo>
                      <a:pt x="164" y="149"/>
                    </a:lnTo>
                    <a:lnTo>
                      <a:pt x="157" y="156"/>
                    </a:lnTo>
                    <a:lnTo>
                      <a:pt x="149" y="161"/>
                    </a:lnTo>
                    <a:lnTo>
                      <a:pt x="141" y="164"/>
                    </a:lnTo>
                    <a:lnTo>
                      <a:pt x="141" y="164"/>
                    </a:lnTo>
                    <a:lnTo>
                      <a:pt x="0" y="129"/>
                    </a:lnTo>
                    <a:lnTo>
                      <a:pt x="0" y="129"/>
                    </a:lnTo>
                    <a:lnTo>
                      <a:pt x="3" y="0"/>
                    </a:lnTo>
                    <a:lnTo>
                      <a:pt x="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65" name="Freeform 57"/>
              <p:cNvSpPr/>
              <p:nvPr/>
            </p:nvSpPr>
            <p:spPr bwMode="auto">
              <a:xfrm>
                <a:off x="3270251" y="5083175"/>
                <a:ext cx="287338" cy="260350"/>
              </a:xfrm>
              <a:custGeom>
                <a:avLst/>
                <a:gdLst>
                  <a:gd name="T0" fmla="*/ 4 w 181"/>
                  <a:gd name="T1" fmla="*/ 0 h 164"/>
                  <a:gd name="T2" fmla="*/ 4 w 181"/>
                  <a:gd name="T3" fmla="*/ 0 h 164"/>
                  <a:gd name="T4" fmla="*/ 181 w 181"/>
                  <a:gd name="T5" fmla="*/ 0 h 164"/>
                  <a:gd name="T6" fmla="*/ 181 w 181"/>
                  <a:gd name="T7" fmla="*/ 0 h 164"/>
                  <a:gd name="T8" fmla="*/ 164 w 181"/>
                  <a:gd name="T9" fmla="*/ 140 h 164"/>
                  <a:gd name="T10" fmla="*/ 164 w 181"/>
                  <a:gd name="T11" fmla="*/ 140 h 164"/>
                  <a:gd name="T12" fmla="*/ 163 w 181"/>
                  <a:gd name="T13" fmla="*/ 145 h 164"/>
                  <a:gd name="T14" fmla="*/ 161 w 181"/>
                  <a:gd name="T15" fmla="*/ 149 h 164"/>
                  <a:gd name="T16" fmla="*/ 154 w 181"/>
                  <a:gd name="T17" fmla="*/ 156 h 164"/>
                  <a:gd name="T18" fmla="*/ 146 w 181"/>
                  <a:gd name="T19" fmla="*/ 160 h 164"/>
                  <a:gd name="T20" fmla="*/ 138 w 181"/>
                  <a:gd name="T21" fmla="*/ 164 h 164"/>
                  <a:gd name="T22" fmla="*/ 138 w 181"/>
                  <a:gd name="T23" fmla="*/ 164 h 164"/>
                  <a:gd name="T24" fmla="*/ 0 w 181"/>
                  <a:gd name="T25" fmla="*/ 128 h 164"/>
                  <a:gd name="T26" fmla="*/ 0 w 181"/>
                  <a:gd name="T27" fmla="*/ 128 h 164"/>
                  <a:gd name="T28" fmla="*/ 4 w 181"/>
                  <a:gd name="T29" fmla="*/ 0 h 164"/>
                  <a:gd name="T30" fmla="*/ 4 w 181"/>
                  <a:gd name="T3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1" h="164">
                    <a:moveTo>
                      <a:pt x="4" y="0"/>
                    </a:moveTo>
                    <a:lnTo>
                      <a:pt x="4" y="0"/>
                    </a:lnTo>
                    <a:lnTo>
                      <a:pt x="181" y="0"/>
                    </a:lnTo>
                    <a:lnTo>
                      <a:pt x="181" y="0"/>
                    </a:lnTo>
                    <a:lnTo>
                      <a:pt x="164" y="140"/>
                    </a:lnTo>
                    <a:lnTo>
                      <a:pt x="164" y="140"/>
                    </a:lnTo>
                    <a:lnTo>
                      <a:pt x="163" y="145"/>
                    </a:lnTo>
                    <a:lnTo>
                      <a:pt x="161" y="149"/>
                    </a:lnTo>
                    <a:lnTo>
                      <a:pt x="154" y="156"/>
                    </a:lnTo>
                    <a:lnTo>
                      <a:pt x="146" y="160"/>
                    </a:lnTo>
                    <a:lnTo>
                      <a:pt x="138" y="164"/>
                    </a:lnTo>
                    <a:lnTo>
                      <a:pt x="138" y="164"/>
                    </a:lnTo>
                    <a:lnTo>
                      <a:pt x="0" y="128"/>
                    </a:lnTo>
                    <a:lnTo>
                      <a:pt x="0" y="128"/>
                    </a:lnTo>
                    <a:lnTo>
                      <a:pt x="4" y="0"/>
                    </a:ln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66" name="Freeform 58"/>
              <p:cNvSpPr/>
              <p:nvPr/>
            </p:nvSpPr>
            <p:spPr bwMode="auto">
              <a:xfrm>
                <a:off x="3276601" y="5083175"/>
                <a:ext cx="280988" cy="258763"/>
              </a:xfrm>
              <a:custGeom>
                <a:avLst/>
                <a:gdLst>
                  <a:gd name="T0" fmla="*/ 4 w 177"/>
                  <a:gd name="T1" fmla="*/ 0 h 163"/>
                  <a:gd name="T2" fmla="*/ 4 w 177"/>
                  <a:gd name="T3" fmla="*/ 0 h 163"/>
                  <a:gd name="T4" fmla="*/ 177 w 177"/>
                  <a:gd name="T5" fmla="*/ 0 h 163"/>
                  <a:gd name="T6" fmla="*/ 177 w 177"/>
                  <a:gd name="T7" fmla="*/ 0 h 163"/>
                  <a:gd name="T8" fmla="*/ 160 w 177"/>
                  <a:gd name="T9" fmla="*/ 140 h 163"/>
                  <a:gd name="T10" fmla="*/ 160 w 177"/>
                  <a:gd name="T11" fmla="*/ 140 h 163"/>
                  <a:gd name="T12" fmla="*/ 159 w 177"/>
                  <a:gd name="T13" fmla="*/ 145 h 163"/>
                  <a:gd name="T14" fmla="*/ 157 w 177"/>
                  <a:gd name="T15" fmla="*/ 149 h 163"/>
                  <a:gd name="T16" fmla="*/ 150 w 177"/>
                  <a:gd name="T17" fmla="*/ 156 h 163"/>
                  <a:gd name="T18" fmla="*/ 142 w 177"/>
                  <a:gd name="T19" fmla="*/ 160 h 163"/>
                  <a:gd name="T20" fmla="*/ 134 w 177"/>
                  <a:gd name="T21" fmla="*/ 163 h 163"/>
                  <a:gd name="T22" fmla="*/ 134 w 177"/>
                  <a:gd name="T23" fmla="*/ 163 h 163"/>
                  <a:gd name="T24" fmla="*/ 0 w 177"/>
                  <a:gd name="T25" fmla="*/ 128 h 163"/>
                  <a:gd name="T26" fmla="*/ 0 w 177"/>
                  <a:gd name="T27" fmla="*/ 128 h 163"/>
                  <a:gd name="T28" fmla="*/ 4 w 177"/>
                  <a:gd name="T29" fmla="*/ 0 h 163"/>
                  <a:gd name="T30" fmla="*/ 4 w 177"/>
                  <a:gd name="T31"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7" h="163">
                    <a:moveTo>
                      <a:pt x="4" y="0"/>
                    </a:moveTo>
                    <a:lnTo>
                      <a:pt x="4" y="0"/>
                    </a:lnTo>
                    <a:lnTo>
                      <a:pt x="177" y="0"/>
                    </a:lnTo>
                    <a:lnTo>
                      <a:pt x="177" y="0"/>
                    </a:lnTo>
                    <a:lnTo>
                      <a:pt x="160" y="140"/>
                    </a:lnTo>
                    <a:lnTo>
                      <a:pt x="160" y="140"/>
                    </a:lnTo>
                    <a:lnTo>
                      <a:pt x="159" y="145"/>
                    </a:lnTo>
                    <a:lnTo>
                      <a:pt x="157" y="149"/>
                    </a:lnTo>
                    <a:lnTo>
                      <a:pt x="150" y="156"/>
                    </a:lnTo>
                    <a:lnTo>
                      <a:pt x="142" y="160"/>
                    </a:lnTo>
                    <a:lnTo>
                      <a:pt x="134" y="163"/>
                    </a:lnTo>
                    <a:lnTo>
                      <a:pt x="134" y="163"/>
                    </a:lnTo>
                    <a:lnTo>
                      <a:pt x="0" y="128"/>
                    </a:lnTo>
                    <a:lnTo>
                      <a:pt x="0" y="128"/>
                    </a:lnTo>
                    <a:lnTo>
                      <a:pt x="4" y="0"/>
                    </a:ln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67" name="Freeform 59"/>
              <p:cNvSpPr/>
              <p:nvPr/>
            </p:nvSpPr>
            <p:spPr bwMode="auto">
              <a:xfrm>
                <a:off x="3282951" y="5083175"/>
                <a:ext cx="274638" cy="258763"/>
              </a:xfrm>
              <a:custGeom>
                <a:avLst/>
                <a:gdLst>
                  <a:gd name="T0" fmla="*/ 3 w 173"/>
                  <a:gd name="T1" fmla="*/ 0 h 163"/>
                  <a:gd name="T2" fmla="*/ 3 w 173"/>
                  <a:gd name="T3" fmla="*/ 0 h 163"/>
                  <a:gd name="T4" fmla="*/ 173 w 173"/>
                  <a:gd name="T5" fmla="*/ 0 h 163"/>
                  <a:gd name="T6" fmla="*/ 173 w 173"/>
                  <a:gd name="T7" fmla="*/ 0 h 163"/>
                  <a:gd name="T8" fmla="*/ 156 w 173"/>
                  <a:gd name="T9" fmla="*/ 140 h 163"/>
                  <a:gd name="T10" fmla="*/ 156 w 173"/>
                  <a:gd name="T11" fmla="*/ 140 h 163"/>
                  <a:gd name="T12" fmla="*/ 155 w 173"/>
                  <a:gd name="T13" fmla="*/ 145 h 163"/>
                  <a:gd name="T14" fmla="*/ 153 w 173"/>
                  <a:gd name="T15" fmla="*/ 149 h 163"/>
                  <a:gd name="T16" fmla="*/ 146 w 173"/>
                  <a:gd name="T17" fmla="*/ 156 h 163"/>
                  <a:gd name="T18" fmla="*/ 140 w 173"/>
                  <a:gd name="T19" fmla="*/ 160 h 163"/>
                  <a:gd name="T20" fmla="*/ 132 w 173"/>
                  <a:gd name="T21" fmla="*/ 163 h 163"/>
                  <a:gd name="T22" fmla="*/ 132 w 173"/>
                  <a:gd name="T23" fmla="*/ 163 h 163"/>
                  <a:gd name="T24" fmla="*/ 0 w 173"/>
                  <a:gd name="T25" fmla="*/ 126 h 163"/>
                  <a:gd name="T26" fmla="*/ 0 w 173"/>
                  <a:gd name="T27" fmla="*/ 126 h 163"/>
                  <a:gd name="T28" fmla="*/ 3 w 173"/>
                  <a:gd name="T29" fmla="*/ 0 h 163"/>
                  <a:gd name="T30" fmla="*/ 3 w 173"/>
                  <a:gd name="T31"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3" h="163">
                    <a:moveTo>
                      <a:pt x="3" y="0"/>
                    </a:moveTo>
                    <a:lnTo>
                      <a:pt x="3" y="0"/>
                    </a:lnTo>
                    <a:lnTo>
                      <a:pt x="173" y="0"/>
                    </a:lnTo>
                    <a:lnTo>
                      <a:pt x="173" y="0"/>
                    </a:lnTo>
                    <a:lnTo>
                      <a:pt x="156" y="140"/>
                    </a:lnTo>
                    <a:lnTo>
                      <a:pt x="156" y="140"/>
                    </a:lnTo>
                    <a:lnTo>
                      <a:pt x="155" y="145"/>
                    </a:lnTo>
                    <a:lnTo>
                      <a:pt x="153" y="149"/>
                    </a:lnTo>
                    <a:lnTo>
                      <a:pt x="146" y="156"/>
                    </a:lnTo>
                    <a:lnTo>
                      <a:pt x="140" y="160"/>
                    </a:lnTo>
                    <a:lnTo>
                      <a:pt x="132" y="163"/>
                    </a:lnTo>
                    <a:lnTo>
                      <a:pt x="132" y="163"/>
                    </a:lnTo>
                    <a:lnTo>
                      <a:pt x="0" y="126"/>
                    </a:lnTo>
                    <a:lnTo>
                      <a:pt x="0" y="126"/>
                    </a:lnTo>
                    <a:lnTo>
                      <a:pt x="3" y="0"/>
                    </a:lnTo>
                    <a:lnTo>
                      <a:pt x="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68" name="Freeform 60"/>
              <p:cNvSpPr/>
              <p:nvPr/>
            </p:nvSpPr>
            <p:spPr bwMode="auto">
              <a:xfrm>
                <a:off x="3289301" y="5083175"/>
                <a:ext cx="268288" cy="258763"/>
              </a:xfrm>
              <a:custGeom>
                <a:avLst/>
                <a:gdLst>
                  <a:gd name="T0" fmla="*/ 3 w 169"/>
                  <a:gd name="T1" fmla="*/ 0 h 163"/>
                  <a:gd name="T2" fmla="*/ 3 w 169"/>
                  <a:gd name="T3" fmla="*/ 0 h 163"/>
                  <a:gd name="T4" fmla="*/ 169 w 169"/>
                  <a:gd name="T5" fmla="*/ 0 h 163"/>
                  <a:gd name="T6" fmla="*/ 169 w 169"/>
                  <a:gd name="T7" fmla="*/ 0 h 163"/>
                  <a:gd name="T8" fmla="*/ 152 w 169"/>
                  <a:gd name="T9" fmla="*/ 140 h 163"/>
                  <a:gd name="T10" fmla="*/ 152 w 169"/>
                  <a:gd name="T11" fmla="*/ 140 h 163"/>
                  <a:gd name="T12" fmla="*/ 151 w 169"/>
                  <a:gd name="T13" fmla="*/ 144 h 163"/>
                  <a:gd name="T14" fmla="*/ 149 w 169"/>
                  <a:gd name="T15" fmla="*/ 148 h 163"/>
                  <a:gd name="T16" fmla="*/ 142 w 169"/>
                  <a:gd name="T17" fmla="*/ 155 h 163"/>
                  <a:gd name="T18" fmla="*/ 136 w 169"/>
                  <a:gd name="T19" fmla="*/ 160 h 163"/>
                  <a:gd name="T20" fmla="*/ 128 w 169"/>
                  <a:gd name="T21" fmla="*/ 163 h 163"/>
                  <a:gd name="T22" fmla="*/ 128 w 169"/>
                  <a:gd name="T23" fmla="*/ 163 h 163"/>
                  <a:gd name="T24" fmla="*/ 0 w 169"/>
                  <a:gd name="T25" fmla="*/ 125 h 163"/>
                  <a:gd name="T26" fmla="*/ 0 w 169"/>
                  <a:gd name="T27" fmla="*/ 125 h 163"/>
                  <a:gd name="T28" fmla="*/ 3 w 169"/>
                  <a:gd name="T29" fmla="*/ 0 h 163"/>
                  <a:gd name="T30" fmla="*/ 3 w 169"/>
                  <a:gd name="T31"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9" h="163">
                    <a:moveTo>
                      <a:pt x="3" y="0"/>
                    </a:moveTo>
                    <a:lnTo>
                      <a:pt x="3" y="0"/>
                    </a:lnTo>
                    <a:lnTo>
                      <a:pt x="169" y="0"/>
                    </a:lnTo>
                    <a:lnTo>
                      <a:pt x="169" y="0"/>
                    </a:lnTo>
                    <a:lnTo>
                      <a:pt x="152" y="140"/>
                    </a:lnTo>
                    <a:lnTo>
                      <a:pt x="152" y="140"/>
                    </a:lnTo>
                    <a:lnTo>
                      <a:pt x="151" y="144"/>
                    </a:lnTo>
                    <a:lnTo>
                      <a:pt x="149" y="148"/>
                    </a:lnTo>
                    <a:lnTo>
                      <a:pt x="142" y="155"/>
                    </a:lnTo>
                    <a:lnTo>
                      <a:pt x="136" y="160"/>
                    </a:lnTo>
                    <a:lnTo>
                      <a:pt x="128" y="163"/>
                    </a:lnTo>
                    <a:lnTo>
                      <a:pt x="128" y="163"/>
                    </a:lnTo>
                    <a:lnTo>
                      <a:pt x="0" y="125"/>
                    </a:lnTo>
                    <a:lnTo>
                      <a:pt x="0" y="125"/>
                    </a:lnTo>
                    <a:lnTo>
                      <a:pt x="3" y="0"/>
                    </a:lnTo>
                    <a:lnTo>
                      <a:pt x="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69" name="Freeform 61"/>
              <p:cNvSpPr/>
              <p:nvPr/>
            </p:nvSpPr>
            <p:spPr bwMode="auto">
              <a:xfrm>
                <a:off x="3294063" y="5083175"/>
                <a:ext cx="263525" cy="258763"/>
              </a:xfrm>
              <a:custGeom>
                <a:avLst/>
                <a:gdLst>
                  <a:gd name="T0" fmla="*/ 4 w 166"/>
                  <a:gd name="T1" fmla="*/ 0 h 163"/>
                  <a:gd name="T2" fmla="*/ 4 w 166"/>
                  <a:gd name="T3" fmla="*/ 0 h 163"/>
                  <a:gd name="T4" fmla="*/ 166 w 166"/>
                  <a:gd name="T5" fmla="*/ 0 h 163"/>
                  <a:gd name="T6" fmla="*/ 166 w 166"/>
                  <a:gd name="T7" fmla="*/ 0 h 163"/>
                  <a:gd name="T8" fmla="*/ 149 w 166"/>
                  <a:gd name="T9" fmla="*/ 140 h 163"/>
                  <a:gd name="T10" fmla="*/ 149 w 166"/>
                  <a:gd name="T11" fmla="*/ 140 h 163"/>
                  <a:gd name="T12" fmla="*/ 148 w 166"/>
                  <a:gd name="T13" fmla="*/ 144 h 163"/>
                  <a:gd name="T14" fmla="*/ 146 w 166"/>
                  <a:gd name="T15" fmla="*/ 148 h 163"/>
                  <a:gd name="T16" fmla="*/ 141 w 166"/>
                  <a:gd name="T17" fmla="*/ 155 h 163"/>
                  <a:gd name="T18" fmla="*/ 133 w 166"/>
                  <a:gd name="T19" fmla="*/ 160 h 163"/>
                  <a:gd name="T20" fmla="*/ 125 w 166"/>
                  <a:gd name="T21" fmla="*/ 163 h 163"/>
                  <a:gd name="T22" fmla="*/ 125 w 166"/>
                  <a:gd name="T23" fmla="*/ 163 h 163"/>
                  <a:gd name="T24" fmla="*/ 0 w 166"/>
                  <a:gd name="T25" fmla="*/ 124 h 163"/>
                  <a:gd name="T26" fmla="*/ 0 w 166"/>
                  <a:gd name="T27" fmla="*/ 124 h 163"/>
                  <a:gd name="T28" fmla="*/ 4 w 166"/>
                  <a:gd name="T29" fmla="*/ 0 h 163"/>
                  <a:gd name="T30" fmla="*/ 4 w 166"/>
                  <a:gd name="T31"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6" h="163">
                    <a:moveTo>
                      <a:pt x="4" y="0"/>
                    </a:moveTo>
                    <a:lnTo>
                      <a:pt x="4" y="0"/>
                    </a:lnTo>
                    <a:lnTo>
                      <a:pt x="166" y="0"/>
                    </a:lnTo>
                    <a:lnTo>
                      <a:pt x="166" y="0"/>
                    </a:lnTo>
                    <a:lnTo>
                      <a:pt x="149" y="140"/>
                    </a:lnTo>
                    <a:lnTo>
                      <a:pt x="149" y="140"/>
                    </a:lnTo>
                    <a:lnTo>
                      <a:pt x="148" y="144"/>
                    </a:lnTo>
                    <a:lnTo>
                      <a:pt x="146" y="148"/>
                    </a:lnTo>
                    <a:lnTo>
                      <a:pt x="141" y="155"/>
                    </a:lnTo>
                    <a:lnTo>
                      <a:pt x="133" y="160"/>
                    </a:lnTo>
                    <a:lnTo>
                      <a:pt x="125" y="163"/>
                    </a:lnTo>
                    <a:lnTo>
                      <a:pt x="125" y="163"/>
                    </a:lnTo>
                    <a:lnTo>
                      <a:pt x="0" y="124"/>
                    </a:lnTo>
                    <a:lnTo>
                      <a:pt x="0" y="124"/>
                    </a:lnTo>
                    <a:lnTo>
                      <a:pt x="4" y="0"/>
                    </a:ln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70" name="Freeform 62"/>
              <p:cNvSpPr/>
              <p:nvPr/>
            </p:nvSpPr>
            <p:spPr bwMode="auto">
              <a:xfrm>
                <a:off x="3300413" y="5083175"/>
                <a:ext cx="257175" cy="258763"/>
              </a:xfrm>
              <a:custGeom>
                <a:avLst/>
                <a:gdLst>
                  <a:gd name="T0" fmla="*/ 4 w 162"/>
                  <a:gd name="T1" fmla="*/ 0 h 163"/>
                  <a:gd name="T2" fmla="*/ 4 w 162"/>
                  <a:gd name="T3" fmla="*/ 0 h 163"/>
                  <a:gd name="T4" fmla="*/ 162 w 162"/>
                  <a:gd name="T5" fmla="*/ 0 h 163"/>
                  <a:gd name="T6" fmla="*/ 162 w 162"/>
                  <a:gd name="T7" fmla="*/ 0 h 163"/>
                  <a:gd name="T8" fmla="*/ 145 w 162"/>
                  <a:gd name="T9" fmla="*/ 140 h 163"/>
                  <a:gd name="T10" fmla="*/ 145 w 162"/>
                  <a:gd name="T11" fmla="*/ 140 h 163"/>
                  <a:gd name="T12" fmla="*/ 144 w 162"/>
                  <a:gd name="T13" fmla="*/ 144 h 163"/>
                  <a:gd name="T14" fmla="*/ 142 w 162"/>
                  <a:gd name="T15" fmla="*/ 148 h 163"/>
                  <a:gd name="T16" fmla="*/ 137 w 162"/>
                  <a:gd name="T17" fmla="*/ 155 h 163"/>
                  <a:gd name="T18" fmla="*/ 129 w 162"/>
                  <a:gd name="T19" fmla="*/ 160 h 163"/>
                  <a:gd name="T20" fmla="*/ 121 w 162"/>
                  <a:gd name="T21" fmla="*/ 163 h 163"/>
                  <a:gd name="T22" fmla="*/ 121 w 162"/>
                  <a:gd name="T23" fmla="*/ 163 h 163"/>
                  <a:gd name="T24" fmla="*/ 0 w 162"/>
                  <a:gd name="T25" fmla="*/ 122 h 163"/>
                  <a:gd name="T26" fmla="*/ 0 w 162"/>
                  <a:gd name="T27" fmla="*/ 122 h 163"/>
                  <a:gd name="T28" fmla="*/ 4 w 162"/>
                  <a:gd name="T29" fmla="*/ 0 h 163"/>
                  <a:gd name="T30" fmla="*/ 4 w 162"/>
                  <a:gd name="T31"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 h="163">
                    <a:moveTo>
                      <a:pt x="4" y="0"/>
                    </a:moveTo>
                    <a:lnTo>
                      <a:pt x="4" y="0"/>
                    </a:lnTo>
                    <a:lnTo>
                      <a:pt x="162" y="0"/>
                    </a:lnTo>
                    <a:lnTo>
                      <a:pt x="162" y="0"/>
                    </a:lnTo>
                    <a:lnTo>
                      <a:pt x="145" y="140"/>
                    </a:lnTo>
                    <a:lnTo>
                      <a:pt x="145" y="140"/>
                    </a:lnTo>
                    <a:lnTo>
                      <a:pt x="144" y="144"/>
                    </a:lnTo>
                    <a:lnTo>
                      <a:pt x="142" y="148"/>
                    </a:lnTo>
                    <a:lnTo>
                      <a:pt x="137" y="155"/>
                    </a:lnTo>
                    <a:lnTo>
                      <a:pt x="129" y="160"/>
                    </a:lnTo>
                    <a:lnTo>
                      <a:pt x="121" y="163"/>
                    </a:lnTo>
                    <a:lnTo>
                      <a:pt x="121" y="163"/>
                    </a:lnTo>
                    <a:lnTo>
                      <a:pt x="0" y="122"/>
                    </a:lnTo>
                    <a:lnTo>
                      <a:pt x="0" y="122"/>
                    </a:lnTo>
                    <a:lnTo>
                      <a:pt x="4" y="0"/>
                    </a:ln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71" name="Freeform 63"/>
              <p:cNvSpPr/>
              <p:nvPr/>
            </p:nvSpPr>
            <p:spPr bwMode="auto">
              <a:xfrm>
                <a:off x="3306763" y="5083175"/>
                <a:ext cx="250825" cy="258763"/>
              </a:xfrm>
              <a:custGeom>
                <a:avLst/>
                <a:gdLst>
                  <a:gd name="T0" fmla="*/ 4 w 158"/>
                  <a:gd name="T1" fmla="*/ 0 h 163"/>
                  <a:gd name="T2" fmla="*/ 4 w 158"/>
                  <a:gd name="T3" fmla="*/ 0 h 163"/>
                  <a:gd name="T4" fmla="*/ 158 w 158"/>
                  <a:gd name="T5" fmla="*/ 0 h 163"/>
                  <a:gd name="T6" fmla="*/ 158 w 158"/>
                  <a:gd name="T7" fmla="*/ 0 h 163"/>
                  <a:gd name="T8" fmla="*/ 141 w 158"/>
                  <a:gd name="T9" fmla="*/ 140 h 163"/>
                  <a:gd name="T10" fmla="*/ 141 w 158"/>
                  <a:gd name="T11" fmla="*/ 140 h 163"/>
                  <a:gd name="T12" fmla="*/ 140 w 158"/>
                  <a:gd name="T13" fmla="*/ 144 h 163"/>
                  <a:gd name="T14" fmla="*/ 138 w 158"/>
                  <a:gd name="T15" fmla="*/ 148 h 163"/>
                  <a:gd name="T16" fmla="*/ 133 w 158"/>
                  <a:gd name="T17" fmla="*/ 155 h 163"/>
                  <a:gd name="T18" fmla="*/ 125 w 158"/>
                  <a:gd name="T19" fmla="*/ 160 h 163"/>
                  <a:gd name="T20" fmla="*/ 118 w 158"/>
                  <a:gd name="T21" fmla="*/ 163 h 163"/>
                  <a:gd name="T22" fmla="*/ 118 w 158"/>
                  <a:gd name="T23" fmla="*/ 163 h 163"/>
                  <a:gd name="T24" fmla="*/ 0 w 158"/>
                  <a:gd name="T25" fmla="*/ 121 h 163"/>
                  <a:gd name="T26" fmla="*/ 0 w 158"/>
                  <a:gd name="T27" fmla="*/ 121 h 163"/>
                  <a:gd name="T28" fmla="*/ 4 w 158"/>
                  <a:gd name="T29" fmla="*/ 0 h 163"/>
                  <a:gd name="T30" fmla="*/ 4 w 158"/>
                  <a:gd name="T31"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8" h="163">
                    <a:moveTo>
                      <a:pt x="4" y="0"/>
                    </a:moveTo>
                    <a:lnTo>
                      <a:pt x="4" y="0"/>
                    </a:lnTo>
                    <a:lnTo>
                      <a:pt x="158" y="0"/>
                    </a:lnTo>
                    <a:lnTo>
                      <a:pt x="158" y="0"/>
                    </a:lnTo>
                    <a:lnTo>
                      <a:pt x="141" y="140"/>
                    </a:lnTo>
                    <a:lnTo>
                      <a:pt x="141" y="140"/>
                    </a:lnTo>
                    <a:lnTo>
                      <a:pt x="140" y="144"/>
                    </a:lnTo>
                    <a:lnTo>
                      <a:pt x="138" y="148"/>
                    </a:lnTo>
                    <a:lnTo>
                      <a:pt x="133" y="155"/>
                    </a:lnTo>
                    <a:lnTo>
                      <a:pt x="125" y="160"/>
                    </a:lnTo>
                    <a:lnTo>
                      <a:pt x="118" y="163"/>
                    </a:lnTo>
                    <a:lnTo>
                      <a:pt x="118" y="163"/>
                    </a:lnTo>
                    <a:lnTo>
                      <a:pt x="0" y="121"/>
                    </a:lnTo>
                    <a:lnTo>
                      <a:pt x="0" y="121"/>
                    </a:lnTo>
                    <a:lnTo>
                      <a:pt x="4" y="0"/>
                    </a:ln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72" name="Freeform 64"/>
              <p:cNvSpPr/>
              <p:nvPr/>
            </p:nvSpPr>
            <p:spPr bwMode="auto">
              <a:xfrm>
                <a:off x="3313113" y="5083175"/>
                <a:ext cx="244475" cy="258763"/>
              </a:xfrm>
              <a:custGeom>
                <a:avLst/>
                <a:gdLst>
                  <a:gd name="T0" fmla="*/ 4 w 154"/>
                  <a:gd name="T1" fmla="*/ 0 h 163"/>
                  <a:gd name="T2" fmla="*/ 4 w 154"/>
                  <a:gd name="T3" fmla="*/ 0 h 163"/>
                  <a:gd name="T4" fmla="*/ 154 w 154"/>
                  <a:gd name="T5" fmla="*/ 0 h 163"/>
                  <a:gd name="T6" fmla="*/ 154 w 154"/>
                  <a:gd name="T7" fmla="*/ 0 h 163"/>
                  <a:gd name="T8" fmla="*/ 137 w 154"/>
                  <a:gd name="T9" fmla="*/ 140 h 163"/>
                  <a:gd name="T10" fmla="*/ 137 w 154"/>
                  <a:gd name="T11" fmla="*/ 140 h 163"/>
                  <a:gd name="T12" fmla="*/ 136 w 154"/>
                  <a:gd name="T13" fmla="*/ 144 h 163"/>
                  <a:gd name="T14" fmla="*/ 134 w 154"/>
                  <a:gd name="T15" fmla="*/ 148 h 163"/>
                  <a:gd name="T16" fmla="*/ 129 w 154"/>
                  <a:gd name="T17" fmla="*/ 155 h 163"/>
                  <a:gd name="T18" fmla="*/ 122 w 154"/>
                  <a:gd name="T19" fmla="*/ 160 h 163"/>
                  <a:gd name="T20" fmla="*/ 114 w 154"/>
                  <a:gd name="T21" fmla="*/ 163 h 163"/>
                  <a:gd name="T22" fmla="*/ 114 w 154"/>
                  <a:gd name="T23" fmla="*/ 163 h 163"/>
                  <a:gd name="T24" fmla="*/ 0 w 154"/>
                  <a:gd name="T25" fmla="*/ 119 h 163"/>
                  <a:gd name="T26" fmla="*/ 0 w 154"/>
                  <a:gd name="T27" fmla="*/ 119 h 163"/>
                  <a:gd name="T28" fmla="*/ 4 w 154"/>
                  <a:gd name="T29" fmla="*/ 0 h 163"/>
                  <a:gd name="T30" fmla="*/ 4 w 154"/>
                  <a:gd name="T31"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4" h="163">
                    <a:moveTo>
                      <a:pt x="4" y="0"/>
                    </a:moveTo>
                    <a:lnTo>
                      <a:pt x="4" y="0"/>
                    </a:lnTo>
                    <a:lnTo>
                      <a:pt x="154" y="0"/>
                    </a:lnTo>
                    <a:lnTo>
                      <a:pt x="154" y="0"/>
                    </a:lnTo>
                    <a:lnTo>
                      <a:pt x="137" y="140"/>
                    </a:lnTo>
                    <a:lnTo>
                      <a:pt x="137" y="140"/>
                    </a:lnTo>
                    <a:lnTo>
                      <a:pt x="136" y="144"/>
                    </a:lnTo>
                    <a:lnTo>
                      <a:pt x="134" y="148"/>
                    </a:lnTo>
                    <a:lnTo>
                      <a:pt x="129" y="155"/>
                    </a:lnTo>
                    <a:lnTo>
                      <a:pt x="122" y="160"/>
                    </a:lnTo>
                    <a:lnTo>
                      <a:pt x="114" y="163"/>
                    </a:lnTo>
                    <a:lnTo>
                      <a:pt x="114" y="163"/>
                    </a:lnTo>
                    <a:lnTo>
                      <a:pt x="0" y="119"/>
                    </a:lnTo>
                    <a:lnTo>
                      <a:pt x="0" y="119"/>
                    </a:lnTo>
                    <a:lnTo>
                      <a:pt x="4" y="0"/>
                    </a:ln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73" name="Freeform 65"/>
              <p:cNvSpPr/>
              <p:nvPr/>
            </p:nvSpPr>
            <p:spPr bwMode="auto">
              <a:xfrm>
                <a:off x="3317876" y="5083175"/>
                <a:ext cx="239713" cy="258763"/>
              </a:xfrm>
              <a:custGeom>
                <a:avLst/>
                <a:gdLst>
                  <a:gd name="T0" fmla="*/ 4 w 151"/>
                  <a:gd name="T1" fmla="*/ 0 h 163"/>
                  <a:gd name="T2" fmla="*/ 4 w 151"/>
                  <a:gd name="T3" fmla="*/ 0 h 163"/>
                  <a:gd name="T4" fmla="*/ 151 w 151"/>
                  <a:gd name="T5" fmla="*/ 0 h 163"/>
                  <a:gd name="T6" fmla="*/ 151 w 151"/>
                  <a:gd name="T7" fmla="*/ 0 h 163"/>
                  <a:gd name="T8" fmla="*/ 134 w 151"/>
                  <a:gd name="T9" fmla="*/ 140 h 163"/>
                  <a:gd name="T10" fmla="*/ 134 w 151"/>
                  <a:gd name="T11" fmla="*/ 140 h 163"/>
                  <a:gd name="T12" fmla="*/ 133 w 151"/>
                  <a:gd name="T13" fmla="*/ 144 h 163"/>
                  <a:gd name="T14" fmla="*/ 131 w 151"/>
                  <a:gd name="T15" fmla="*/ 148 h 163"/>
                  <a:gd name="T16" fmla="*/ 126 w 151"/>
                  <a:gd name="T17" fmla="*/ 155 h 163"/>
                  <a:gd name="T18" fmla="*/ 119 w 151"/>
                  <a:gd name="T19" fmla="*/ 160 h 163"/>
                  <a:gd name="T20" fmla="*/ 111 w 151"/>
                  <a:gd name="T21" fmla="*/ 163 h 163"/>
                  <a:gd name="T22" fmla="*/ 111 w 151"/>
                  <a:gd name="T23" fmla="*/ 163 h 163"/>
                  <a:gd name="T24" fmla="*/ 0 w 151"/>
                  <a:gd name="T25" fmla="*/ 119 h 163"/>
                  <a:gd name="T26" fmla="*/ 0 w 151"/>
                  <a:gd name="T27" fmla="*/ 119 h 163"/>
                  <a:gd name="T28" fmla="*/ 4 w 151"/>
                  <a:gd name="T29" fmla="*/ 0 h 163"/>
                  <a:gd name="T30" fmla="*/ 4 w 151"/>
                  <a:gd name="T31"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1" h="163">
                    <a:moveTo>
                      <a:pt x="4" y="0"/>
                    </a:moveTo>
                    <a:lnTo>
                      <a:pt x="4" y="0"/>
                    </a:lnTo>
                    <a:lnTo>
                      <a:pt x="151" y="0"/>
                    </a:lnTo>
                    <a:lnTo>
                      <a:pt x="151" y="0"/>
                    </a:lnTo>
                    <a:lnTo>
                      <a:pt x="134" y="140"/>
                    </a:lnTo>
                    <a:lnTo>
                      <a:pt x="134" y="140"/>
                    </a:lnTo>
                    <a:lnTo>
                      <a:pt x="133" y="144"/>
                    </a:lnTo>
                    <a:lnTo>
                      <a:pt x="131" y="148"/>
                    </a:lnTo>
                    <a:lnTo>
                      <a:pt x="126" y="155"/>
                    </a:lnTo>
                    <a:lnTo>
                      <a:pt x="119" y="160"/>
                    </a:lnTo>
                    <a:lnTo>
                      <a:pt x="111" y="163"/>
                    </a:lnTo>
                    <a:lnTo>
                      <a:pt x="111" y="163"/>
                    </a:lnTo>
                    <a:lnTo>
                      <a:pt x="0" y="119"/>
                    </a:lnTo>
                    <a:lnTo>
                      <a:pt x="0" y="119"/>
                    </a:lnTo>
                    <a:lnTo>
                      <a:pt x="4" y="0"/>
                    </a:ln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74" name="Freeform 66"/>
              <p:cNvSpPr/>
              <p:nvPr/>
            </p:nvSpPr>
            <p:spPr bwMode="auto">
              <a:xfrm>
                <a:off x="3324226" y="5083175"/>
                <a:ext cx="233363" cy="258763"/>
              </a:xfrm>
              <a:custGeom>
                <a:avLst/>
                <a:gdLst>
                  <a:gd name="T0" fmla="*/ 4 w 147"/>
                  <a:gd name="T1" fmla="*/ 0 h 163"/>
                  <a:gd name="T2" fmla="*/ 4 w 147"/>
                  <a:gd name="T3" fmla="*/ 0 h 163"/>
                  <a:gd name="T4" fmla="*/ 147 w 147"/>
                  <a:gd name="T5" fmla="*/ 0 h 163"/>
                  <a:gd name="T6" fmla="*/ 147 w 147"/>
                  <a:gd name="T7" fmla="*/ 0 h 163"/>
                  <a:gd name="T8" fmla="*/ 130 w 147"/>
                  <a:gd name="T9" fmla="*/ 140 h 163"/>
                  <a:gd name="T10" fmla="*/ 130 w 147"/>
                  <a:gd name="T11" fmla="*/ 140 h 163"/>
                  <a:gd name="T12" fmla="*/ 129 w 147"/>
                  <a:gd name="T13" fmla="*/ 144 h 163"/>
                  <a:gd name="T14" fmla="*/ 127 w 147"/>
                  <a:gd name="T15" fmla="*/ 148 h 163"/>
                  <a:gd name="T16" fmla="*/ 122 w 147"/>
                  <a:gd name="T17" fmla="*/ 155 h 163"/>
                  <a:gd name="T18" fmla="*/ 115 w 147"/>
                  <a:gd name="T19" fmla="*/ 159 h 163"/>
                  <a:gd name="T20" fmla="*/ 107 w 147"/>
                  <a:gd name="T21" fmla="*/ 163 h 163"/>
                  <a:gd name="T22" fmla="*/ 107 w 147"/>
                  <a:gd name="T23" fmla="*/ 163 h 163"/>
                  <a:gd name="T24" fmla="*/ 0 w 147"/>
                  <a:gd name="T25" fmla="*/ 118 h 163"/>
                  <a:gd name="T26" fmla="*/ 0 w 147"/>
                  <a:gd name="T27" fmla="*/ 118 h 163"/>
                  <a:gd name="T28" fmla="*/ 4 w 147"/>
                  <a:gd name="T29" fmla="*/ 0 h 163"/>
                  <a:gd name="T30" fmla="*/ 4 w 147"/>
                  <a:gd name="T31"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7" h="163">
                    <a:moveTo>
                      <a:pt x="4" y="0"/>
                    </a:moveTo>
                    <a:lnTo>
                      <a:pt x="4" y="0"/>
                    </a:lnTo>
                    <a:lnTo>
                      <a:pt x="147" y="0"/>
                    </a:lnTo>
                    <a:lnTo>
                      <a:pt x="147" y="0"/>
                    </a:lnTo>
                    <a:lnTo>
                      <a:pt x="130" y="140"/>
                    </a:lnTo>
                    <a:lnTo>
                      <a:pt x="130" y="140"/>
                    </a:lnTo>
                    <a:lnTo>
                      <a:pt x="129" y="144"/>
                    </a:lnTo>
                    <a:lnTo>
                      <a:pt x="127" y="148"/>
                    </a:lnTo>
                    <a:lnTo>
                      <a:pt x="122" y="155"/>
                    </a:lnTo>
                    <a:lnTo>
                      <a:pt x="115" y="159"/>
                    </a:lnTo>
                    <a:lnTo>
                      <a:pt x="107" y="163"/>
                    </a:lnTo>
                    <a:lnTo>
                      <a:pt x="107" y="163"/>
                    </a:lnTo>
                    <a:lnTo>
                      <a:pt x="0" y="118"/>
                    </a:lnTo>
                    <a:lnTo>
                      <a:pt x="0" y="118"/>
                    </a:lnTo>
                    <a:lnTo>
                      <a:pt x="4" y="0"/>
                    </a:ln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75" name="Freeform 67"/>
              <p:cNvSpPr/>
              <p:nvPr/>
            </p:nvSpPr>
            <p:spPr bwMode="auto">
              <a:xfrm>
                <a:off x="3330576" y="5083175"/>
                <a:ext cx="227013" cy="258763"/>
              </a:xfrm>
              <a:custGeom>
                <a:avLst/>
                <a:gdLst>
                  <a:gd name="T0" fmla="*/ 4 w 143"/>
                  <a:gd name="T1" fmla="*/ 0 h 163"/>
                  <a:gd name="T2" fmla="*/ 4 w 143"/>
                  <a:gd name="T3" fmla="*/ 0 h 163"/>
                  <a:gd name="T4" fmla="*/ 143 w 143"/>
                  <a:gd name="T5" fmla="*/ 0 h 163"/>
                  <a:gd name="T6" fmla="*/ 143 w 143"/>
                  <a:gd name="T7" fmla="*/ 0 h 163"/>
                  <a:gd name="T8" fmla="*/ 126 w 143"/>
                  <a:gd name="T9" fmla="*/ 140 h 163"/>
                  <a:gd name="T10" fmla="*/ 126 w 143"/>
                  <a:gd name="T11" fmla="*/ 140 h 163"/>
                  <a:gd name="T12" fmla="*/ 125 w 143"/>
                  <a:gd name="T13" fmla="*/ 144 h 163"/>
                  <a:gd name="T14" fmla="*/ 123 w 143"/>
                  <a:gd name="T15" fmla="*/ 148 h 163"/>
                  <a:gd name="T16" fmla="*/ 118 w 143"/>
                  <a:gd name="T17" fmla="*/ 155 h 163"/>
                  <a:gd name="T18" fmla="*/ 111 w 143"/>
                  <a:gd name="T19" fmla="*/ 159 h 163"/>
                  <a:gd name="T20" fmla="*/ 104 w 143"/>
                  <a:gd name="T21" fmla="*/ 163 h 163"/>
                  <a:gd name="T22" fmla="*/ 104 w 143"/>
                  <a:gd name="T23" fmla="*/ 163 h 163"/>
                  <a:gd name="T24" fmla="*/ 0 w 143"/>
                  <a:gd name="T25" fmla="*/ 117 h 163"/>
                  <a:gd name="T26" fmla="*/ 0 w 143"/>
                  <a:gd name="T27" fmla="*/ 117 h 163"/>
                  <a:gd name="T28" fmla="*/ 4 w 143"/>
                  <a:gd name="T29" fmla="*/ 0 h 163"/>
                  <a:gd name="T30" fmla="*/ 4 w 143"/>
                  <a:gd name="T31"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3" h="163">
                    <a:moveTo>
                      <a:pt x="4" y="0"/>
                    </a:moveTo>
                    <a:lnTo>
                      <a:pt x="4" y="0"/>
                    </a:lnTo>
                    <a:lnTo>
                      <a:pt x="143" y="0"/>
                    </a:lnTo>
                    <a:lnTo>
                      <a:pt x="143" y="0"/>
                    </a:lnTo>
                    <a:lnTo>
                      <a:pt x="126" y="140"/>
                    </a:lnTo>
                    <a:lnTo>
                      <a:pt x="126" y="140"/>
                    </a:lnTo>
                    <a:lnTo>
                      <a:pt x="125" y="144"/>
                    </a:lnTo>
                    <a:lnTo>
                      <a:pt x="123" y="148"/>
                    </a:lnTo>
                    <a:lnTo>
                      <a:pt x="118" y="155"/>
                    </a:lnTo>
                    <a:lnTo>
                      <a:pt x="111" y="159"/>
                    </a:lnTo>
                    <a:lnTo>
                      <a:pt x="104" y="163"/>
                    </a:lnTo>
                    <a:lnTo>
                      <a:pt x="104" y="163"/>
                    </a:lnTo>
                    <a:lnTo>
                      <a:pt x="0" y="117"/>
                    </a:lnTo>
                    <a:lnTo>
                      <a:pt x="0" y="117"/>
                    </a:lnTo>
                    <a:lnTo>
                      <a:pt x="4" y="0"/>
                    </a:ln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76" name="Freeform 68"/>
              <p:cNvSpPr/>
              <p:nvPr/>
            </p:nvSpPr>
            <p:spPr bwMode="auto">
              <a:xfrm>
                <a:off x="3336926" y="5083175"/>
                <a:ext cx="220663" cy="255588"/>
              </a:xfrm>
              <a:custGeom>
                <a:avLst/>
                <a:gdLst>
                  <a:gd name="T0" fmla="*/ 4 w 139"/>
                  <a:gd name="T1" fmla="*/ 0 h 161"/>
                  <a:gd name="T2" fmla="*/ 4 w 139"/>
                  <a:gd name="T3" fmla="*/ 0 h 161"/>
                  <a:gd name="T4" fmla="*/ 139 w 139"/>
                  <a:gd name="T5" fmla="*/ 0 h 161"/>
                  <a:gd name="T6" fmla="*/ 139 w 139"/>
                  <a:gd name="T7" fmla="*/ 0 h 161"/>
                  <a:gd name="T8" fmla="*/ 122 w 139"/>
                  <a:gd name="T9" fmla="*/ 140 h 161"/>
                  <a:gd name="T10" fmla="*/ 122 w 139"/>
                  <a:gd name="T11" fmla="*/ 140 h 161"/>
                  <a:gd name="T12" fmla="*/ 121 w 139"/>
                  <a:gd name="T13" fmla="*/ 144 h 161"/>
                  <a:gd name="T14" fmla="*/ 119 w 139"/>
                  <a:gd name="T15" fmla="*/ 148 h 161"/>
                  <a:gd name="T16" fmla="*/ 114 w 139"/>
                  <a:gd name="T17" fmla="*/ 155 h 161"/>
                  <a:gd name="T18" fmla="*/ 107 w 139"/>
                  <a:gd name="T19" fmla="*/ 159 h 161"/>
                  <a:gd name="T20" fmla="*/ 100 w 139"/>
                  <a:gd name="T21" fmla="*/ 161 h 161"/>
                  <a:gd name="T22" fmla="*/ 100 w 139"/>
                  <a:gd name="T23" fmla="*/ 161 h 161"/>
                  <a:gd name="T24" fmla="*/ 0 w 139"/>
                  <a:gd name="T25" fmla="*/ 115 h 161"/>
                  <a:gd name="T26" fmla="*/ 0 w 139"/>
                  <a:gd name="T27" fmla="*/ 115 h 161"/>
                  <a:gd name="T28" fmla="*/ 4 w 139"/>
                  <a:gd name="T29" fmla="*/ 0 h 161"/>
                  <a:gd name="T30" fmla="*/ 4 w 139"/>
                  <a:gd name="T31"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9" h="161">
                    <a:moveTo>
                      <a:pt x="4" y="0"/>
                    </a:moveTo>
                    <a:lnTo>
                      <a:pt x="4" y="0"/>
                    </a:lnTo>
                    <a:lnTo>
                      <a:pt x="139" y="0"/>
                    </a:lnTo>
                    <a:lnTo>
                      <a:pt x="139" y="0"/>
                    </a:lnTo>
                    <a:lnTo>
                      <a:pt x="122" y="140"/>
                    </a:lnTo>
                    <a:lnTo>
                      <a:pt x="122" y="140"/>
                    </a:lnTo>
                    <a:lnTo>
                      <a:pt x="121" y="144"/>
                    </a:lnTo>
                    <a:lnTo>
                      <a:pt x="119" y="148"/>
                    </a:lnTo>
                    <a:lnTo>
                      <a:pt x="114" y="155"/>
                    </a:lnTo>
                    <a:lnTo>
                      <a:pt x="107" y="159"/>
                    </a:lnTo>
                    <a:lnTo>
                      <a:pt x="100" y="161"/>
                    </a:lnTo>
                    <a:lnTo>
                      <a:pt x="100" y="161"/>
                    </a:lnTo>
                    <a:lnTo>
                      <a:pt x="0" y="115"/>
                    </a:lnTo>
                    <a:lnTo>
                      <a:pt x="0" y="115"/>
                    </a:lnTo>
                    <a:lnTo>
                      <a:pt x="4" y="0"/>
                    </a:ln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77" name="Freeform 69"/>
              <p:cNvSpPr/>
              <p:nvPr/>
            </p:nvSpPr>
            <p:spPr bwMode="auto">
              <a:xfrm>
                <a:off x="3343276" y="5083175"/>
                <a:ext cx="214313" cy="255588"/>
              </a:xfrm>
              <a:custGeom>
                <a:avLst/>
                <a:gdLst>
                  <a:gd name="T0" fmla="*/ 4 w 135"/>
                  <a:gd name="T1" fmla="*/ 0 h 161"/>
                  <a:gd name="T2" fmla="*/ 4 w 135"/>
                  <a:gd name="T3" fmla="*/ 0 h 161"/>
                  <a:gd name="T4" fmla="*/ 135 w 135"/>
                  <a:gd name="T5" fmla="*/ 0 h 161"/>
                  <a:gd name="T6" fmla="*/ 135 w 135"/>
                  <a:gd name="T7" fmla="*/ 0 h 161"/>
                  <a:gd name="T8" fmla="*/ 118 w 135"/>
                  <a:gd name="T9" fmla="*/ 140 h 161"/>
                  <a:gd name="T10" fmla="*/ 118 w 135"/>
                  <a:gd name="T11" fmla="*/ 140 h 161"/>
                  <a:gd name="T12" fmla="*/ 117 w 135"/>
                  <a:gd name="T13" fmla="*/ 144 h 161"/>
                  <a:gd name="T14" fmla="*/ 115 w 135"/>
                  <a:gd name="T15" fmla="*/ 148 h 161"/>
                  <a:gd name="T16" fmla="*/ 110 w 135"/>
                  <a:gd name="T17" fmla="*/ 155 h 161"/>
                  <a:gd name="T18" fmla="*/ 103 w 135"/>
                  <a:gd name="T19" fmla="*/ 159 h 161"/>
                  <a:gd name="T20" fmla="*/ 96 w 135"/>
                  <a:gd name="T21" fmla="*/ 161 h 161"/>
                  <a:gd name="T22" fmla="*/ 96 w 135"/>
                  <a:gd name="T23" fmla="*/ 161 h 161"/>
                  <a:gd name="T24" fmla="*/ 0 w 135"/>
                  <a:gd name="T25" fmla="*/ 114 h 161"/>
                  <a:gd name="T26" fmla="*/ 0 w 135"/>
                  <a:gd name="T27" fmla="*/ 114 h 161"/>
                  <a:gd name="T28" fmla="*/ 4 w 135"/>
                  <a:gd name="T29" fmla="*/ 0 h 161"/>
                  <a:gd name="T30" fmla="*/ 4 w 135"/>
                  <a:gd name="T31"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5" h="161">
                    <a:moveTo>
                      <a:pt x="4" y="0"/>
                    </a:moveTo>
                    <a:lnTo>
                      <a:pt x="4" y="0"/>
                    </a:lnTo>
                    <a:lnTo>
                      <a:pt x="135" y="0"/>
                    </a:lnTo>
                    <a:lnTo>
                      <a:pt x="135" y="0"/>
                    </a:lnTo>
                    <a:lnTo>
                      <a:pt x="118" y="140"/>
                    </a:lnTo>
                    <a:lnTo>
                      <a:pt x="118" y="140"/>
                    </a:lnTo>
                    <a:lnTo>
                      <a:pt x="117" y="144"/>
                    </a:lnTo>
                    <a:lnTo>
                      <a:pt x="115" y="148"/>
                    </a:lnTo>
                    <a:lnTo>
                      <a:pt x="110" y="155"/>
                    </a:lnTo>
                    <a:lnTo>
                      <a:pt x="103" y="159"/>
                    </a:lnTo>
                    <a:lnTo>
                      <a:pt x="96" y="161"/>
                    </a:lnTo>
                    <a:lnTo>
                      <a:pt x="96" y="161"/>
                    </a:lnTo>
                    <a:lnTo>
                      <a:pt x="0" y="114"/>
                    </a:lnTo>
                    <a:lnTo>
                      <a:pt x="0" y="114"/>
                    </a:lnTo>
                    <a:lnTo>
                      <a:pt x="4" y="0"/>
                    </a:ln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78" name="Freeform 70"/>
              <p:cNvSpPr/>
              <p:nvPr/>
            </p:nvSpPr>
            <p:spPr bwMode="auto">
              <a:xfrm>
                <a:off x="3348038" y="5083175"/>
                <a:ext cx="209550" cy="255588"/>
              </a:xfrm>
              <a:custGeom>
                <a:avLst/>
                <a:gdLst>
                  <a:gd name="T0" fmla="*/ 5 w 132"/>
                  <a:gd name="T1" fmla="*/ 0 h 161"/>
                  <a:gd name="T2" fmla="*/ 5 w 132"/>
                  <a:gd name="T3" fmla="*/ 0 h 161"/>
                  <a:gd name="T4" fmla="*/ 132 w 132"/>
                  <a:gd name="T5" fmla="*/ 0 h 161"/>
                  <a:gd name="T6" fmla="*/ 132 w 132"/>
                  <a:gd name="T7" fmla="*/ 0 h 161"/>
                  <a:gd name="T8" fmla="*/ 115 w 132"/>
                  <a:gd name="T9" fmla="*/ 140 h 161"/>
                  <a:gd name="T10" fmla="*/ 115 w 132"/>
                  <a:gd name="T11" fmla="*/ 140 h 161"/>
                  <a:gd name="T12" fmla="*/ 114 w 132"/>
                  <a:gd name="T13" fmla="*/ 144 h 161"/>
                  <a:gd name="T14" fmla="*/ 112 w 132"/>
                  <a:gd name="T15" fmla="*/ 148 h 161"/>
                  <a:gd name="T16" fmla="*/ 108 w 132"/>
                  <a:gd name="T17" fmla="*/ 153 h 161"/>
                  <a:gd name="T18" fmla="*/ 101 w 132"/>
                  <a:gd name="T19" fmla="*/ 159 h 161"/>
                  <a:gd name="T20" fmla="*/ 95 w 132"/>
                  <a:gd name="T21" fmla="*/ 161 h 161"/>
                  <a:gd name="T22" fmla="*/ 95 w 132"/>
                  <a:gd name="T23" fmla="*/ 161 h 161"/>
                  <a:gd name="T24" fmla="*/ 0 w 132"/>
                  <a:gd name="T25" fmla="*/ 113 h 161"/>
                  <a:gd name="T26" fmla="*/ 0 w 132"/>
                  <a:gd name="T27" fmla="*/ 113 h 161"/>
                  <a:gd name="T28" fmla="*/ 5 w 132"/>
                  <a:gd name="T29" fmla="*/ 0 h 161"/>
                  <a:gd name="T30" fmla="*/ 5 w 132"/>
                  <a:gd name="T31"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61">
                    <a:moveTo>
                      <a:pt x="5" y="0"/>
                    </a:moveTo>
                    <a:lnTo>
                      <a:pt x="5" y="0"/>
                    </a:lnTo>
                    <a:lnTo>
                      <a:pt x="132" y="0"/>
                    </a:lnTo>
                    <a:lnTo>
                      <a:pt x="132" y="0"/>
                    </a:lnTo>
                    <a:lnTo>
                      <a:pt x="115" y="140"/>
                    </a:lnTo>
                    <a:lnTo>
                      <a:pt x="115" y="140"/>
                    </a:lnTo>
                    <a:lnTo>
                      <a:pt x="114" y="144"/>
                    </a:lnTo>
                    <a:lnTo>
                      <a:pt x="112" y="148"/>
                    </a:lnTo>
                    <a:lnTo>
                      <a:pt x="108" y="153"/>
                    </a:lnTo>
                    <a:lnTo>
                      <a:pt x="101" y="159"/>
                    </a:lnTo>
                    <a:lnTo>
                      <a:pt x="95" y="161"/>
                    </a:lnTo>
                    <a:lnTo>
                      <a:pt x="95" y="161"/>
                    </a:lnTo>
                    <a:lnTo>
                      <a:pt x="0" y="113"/>
                    </a:lnTo>
                    <a:lnTo>
                      <a:pt x="0" y="113"/>
                    </a:lnTo>
                    <a:lnTo>
                      <a:pt x="5" y="0"/>
                    </a:lnTo>
                    <a:lnTo>
                      <a:pt x="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79" name="Freeform 71"/>
              <p:cNvSpPr/>
              <p:nvPr/>
            </p:nvSpPr>
            <p:spPr bwMode="auto">
              <a:xfrm>
                <a:off x="3354388" y="5083175"/>
                <a:ext cx="203200" cy="255588"/>
              </a:xfrm>
              <a:custGeom>
                <a:avLst/>
                <a:gdLst>
                  <a:gd name="T0" fmla="*/ 4 w 128"/>
                  <a:gd name="T1" fmla="*/ 0 h 161"/>
                  <a:gd name="T2" fmla="*/ 4 w 128"/>
                  <a:gd name="T3" fmla="*/ 0 h 161"/>
                  <a:gd name="T4" fmla="*/ 128 w 128"/>
                  <a:gd name="T5" fmla="*/ 0 h 161"/>
                  <a:gd name="T6" fmla="*/ 128 w 128"/>
                  <a:gd name="T7" fmla="*/ 0 h 161"/>
                  <a:gd name="T8" fmla="*/ 111 w 128"/>
                  <a:gd name="T9" fmla="*/ 140 h 161"/>
                  <a:gd name="T10" fmla="*/ 111 w 128"/>
                  <a:gd name="T11" fmla="*/ 140 h 161"/>
                  <a:gd name="T12" fmla="*/ 111 w 128"/>
                  <a:gd name="T13" fmla="*/ 144 h 161"/>
                  <a:gd name="T14" fmla="*/ 108 w 128"/>
                  <a:gd name="T15" fmla="*/ 148 h 161"/>
                  <a:gd name="T16" fmla="*/ 104 w 128"/>
                  <a:gd name="T17" fmla="*/ 153 h 161"/>
                  <a:gd name="T18" fmla="*/ 97 w 128"/>
                  <a:gd name="T19" fmla="*/ 159 h 161"/>
                  <a:gd name="T20" fmla="*/ 91 w 128"/>
                  <a:gd name="T21" fmla="*/ 161 h 161"/>
                  <a:gd name="T22" fmla="*/ 91 w 128"/>
                  <a:gd name="T23" fmla="*/ 161 h 161"/>
                  <a:gd name="T24" fmla="*/ 0 w 128"/>
                  <a:gd name="T25" fmla="*/ 113 h 161"/>
                  <a:gd name="T26" fmla="*/ 0 w 128"/>
                  <a:gd name="T27" fmla="*/ 113 h 161"/>
                  <a:gd name="T28" fmla="*/ 4 w 128"/>
                  <a:gd name="T29" fmla="*/ 0 h 161"/>
                  <a:gd name="T30" fmla="*/ 4 w 128"/>
                  <a:gd name="T31"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8" h="161">
                    <a:moveTo>
                      <a:pt x="4" y="0"/>
                    </a:moveTo>
                    <a:lnTo>
                      <a:pt x="4" y="0"/>
                    </a:lnTo>
                    <a:lnTo>
                      <a:pt x="128" y="0"/>
                    </a:lnTo>
                    <a:lnTo>
                      <a:pt x="128" y="0"/>
                    </a:lnTo>
                    <a:lnTo>
                      <a:pt x="111" y="140"/>
                    </a:lnTo>
                    <a:lnTo>
                      <a:pt x="111" y="140"/>
                    </a:lnTo>
                    <a:lnTo>
                      <a:pt x="111" y="144"/>
                    </a:lnTo>
                    <a:lnTo>
                      <a:pt x="108" y="148"/>
                    </a:lnTo>
                    <a:lnTo>
                      <a:pt x="104" y="153"/>
                    </a:lnTo>
                    <a:lnTo>
                      <a:pt x="97" y="159"/>
                    </a:lnTo>
                    <a:lnTo>
                      <a:pt x="91" y="161"/>
                    </a:lnTo>
                    <a:lnTo>
                      <a:pt x="91" y="161"/>
                    </a:lnTo>
                    <a:lnTo>
                      <a:pt x="0" y="113"/>
                    </a:lnTo>
                    <a:lnTo>
                      <a:pt x="0" y="113"/>
                    </a:lnTo>
                    <a:lnTo>
                      <a:pt x="4" y="0"/>
                    </a:ln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80" name="Freeform 72"/>
              <p:cNvSpPr/>
              <p:nvPr/>
            </p:nvSpPr>
            <p:spPr bwMode="auto">
              <a:xfrm>
                <a:off x="3360738" y="5083175"/>
                <a:ext cx="196850" cy="255588"/>
              </a:xfrm>
              <a:custGeom>
                <a:avLst/>
                <a:gdLst>
                  <a:gd name="T0" fmla="*/ 4 w 124"/>
                  <a:gd name="T1" fmla="*/ 0 h 161"/>
                  <a:gd name="T2" fmla="*/ 4 w 124"/>
                  <a:gd name="T3" fmla="*/ 0 h 161"/>
                  <a:gd name="T4" fmla="*/ 124 w 124"/>
                  <a:gd name="T5" fmla="*/ 0 h 161"/>
                  <a:gd name="T6" fmla="*/ 124 w 124"/>
                  <a:gd name="T7" fmla="*/ 0 h 161"/>
                  <a:gd name="T8" fmla="*/ 107 w 124"/>
                  <a:gd name="T9" fmla="*/ 140 h 161"/>
                  <a:gd name="T10" fmla="*/ 107 w 124"/>
                  <a:gd name="T11" fmla="*/ 140 h 161"/>
                  <a:gd name="T12" fmla="*/ 104 w 124"/>
                  <a:gd name="T13" fmla="*/ 148 h 161"/>
                  <a:gd name="T14" fmla="*/ 100 w 124"/>
                  <a:gd name="T15" fmla="*/ 153 h 161"/>
                  <a:gd name="T16" fmla="*/ 93 w 124"/>
                  <a:gd name="T17" fmla="*/ 159 h 161"/>
                  <a:gd name="T18" fmla="*/ 87 w 124"/>
                  <a:gd name="T19" fmla="*/ 161 h 161"/>
                  <a:gd name="T20" fmla="*/ 87 w 124"/>
                  <a:gd name="T21" fmla="*/ 161 h 161"/>
                  <a:gd name="T22" fmla="*/ 0 w 124"/>
                  <a:gd name="T23" fmla="*/ 111 h 161"/>
                  <a:gd name="T24" fmla="*/ 0 w 124"/>
                  <a:gd name="T25" fmla="*/ 111 h 161"/>
                  <a:gd name="T26" fmla="*/ 4 w 124"/>
                  <a:gd name="T27" fmla="*/ 0 h 161"/>
                  <a:gd name="T28" fmla="*/ 4 w 124"/>
                  <a:gd name="T2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4" h="161">
                    <a:moveTo>
                      <a:pt x="4" y="0"/>
                    </a:moveTo>
                    <a:lnTo>
                      <a:pt x="4" y="0"/>
                    </a:lnTo>
                    <a:lnTo>
                      <a:pt x="124" y="0"/>
                    </a:lnTo>
                    <a:lnTo>
                      <a:pt x="124" y="0"/>
                    </a:lnTo>
                    <a:lnTo>
                      <a:pt x="107" y="140"/>
                    </a:lnTo>
                    <a:lnTo>
                      <a:pt x="107" y="140"/>
                    </a:lnTo>
                    <a:lnTo>
                      <a:pt x="104" y="148"/>
                    </a:lnTo>
                    <a:lnTo>
                      <a:pt x="100" y="153"/>
                    </a:lnTo>
                    <a:lnTo>
                      <a:pt x="93" y="159"/>
                    </a:lnTo>
                    <a:lnTo>
                      <a:pt x="87" y="161"/>
                    </a:lnTo>
                    <a:lnTo>
                      <a:pt x="87" y="161"/>
                    </a:lnTo>
                    <a:lnTo>
                      <a:pt x="0" y="111"/>
                    </a:lnTo>
                    <a:lnTo>
                      <a:pt x="0" y="111"/>
                    </a:lnTo>
                    <a:lnTo>
                      <a:pt x="4" y="0"/>
                    </a:ln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81" name="Freeform 73"/>
              <p:cNvSpPr/>
              <p:nvPr/>
            </p:nvSpPr>
            <p:spPr bwMode="auto">
              <a:xfrm>
                <a:off x="3367088" y="5083175"/>
                <a:ext cx="190500" cy="255588"/>
              </a:xfrm>
              <a:custGeom>
                <a:avLst/>
                <a:gdLst>
                  <a:gd name="T0" fmla="*/ 4 w 120"/>
                  <a:gd name="T1" fmla="*/ 0 h 161"/>
                  <a:gd name="T2" fmla="*/ 4 w 120"/>
                  <a:gd name="T3" fmla="*/ 0 h 161"/>
                  <a:gd name="T4" fmla="*/ 120 w 120"/>
                  <a:gd name="T5" fmla="*/ 0 h 161"/>
                  <a:gd name="T6" fmla="*/ 120 w 120"/>
                  <a:gd name="T7" fmla="*/ 0 h 161"/>
                  <a:gd name="T8" fmla="*/ 103 w 120"/>
                  <a:gd name="T9" fmla="*/ 140 h 161"/>
                  <a:gd name="T10" fmla="*/ 103 w 120"/>
                  <a:gd name="T11" fmla="*/ 140 h 161"/>
                  <a:gd name="T12" fmla="*/ 100 w 120"/>
                  <a:gd name="T13" fmla="*/ 148 h 161"/>
                  <a:gd name="T14" fmla="*/ 96 w 120"/>
                  <a:gd name="T15" fmla="*/ 153 h 161"/>
                  <a:gd name="T16" fmla="*/ 89 w 120"/>
                  <a:gd name="T17" fmla="*/ 159 h 161"/>
                  <a:gd name="T18" fmla="*/ 83 w 120"/>
                  <a:gd name="T19" fmla="*/ 161 h 161"/>
                  <a:gd name="T20" fmla="*/ 83 w 120"/>
                  <a:gd name="T21" fmla="*/ 161 h 161"/>
                  <a:gd name="T22" fmla="*/ 0 w 120"/>
                  <a:gd name="T23" fmla="*/ 110 h 161"/>
                  <a:gd name="T24" fmla="*/ 0 w 120"/>
                  <a:gd name="T25" fmla="*/ 110 h 161"/>
                  <a:gd name="T26" fmla="*/ 4 w 120"/>
                  <a:gd name="T27" fmla="*/ 0 h 161"/>
                  <a:gd name="T28" fmla="*/ 4 w 120"/>
                  <a:gd name="T2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161">
                    <a:moveTo>
                      <a:pt x="4" y="0"/>
                    </a:moveTo>
                    <a:lnTo>
                      <a:pt x="4" y="0"/>
                    </a:lnTo>
                    <a:lnTo>
                      <a:pt x="120" y="0"/>
                    </a:lnTo>
                    <a:lnTo>
                      <a:pt x="120" y="0"/>
                    </a:lnTo>
                    <a:lnTo>
                      <a:pt x="103" y="140"/>
                    </a:lnTo>
                    <a:lnTo>
                      <a:pt x="103" y="140"/>
                    </a:lnTo>
                    <a:lnTo>
                      <a:pt x="100" y="148"/>
                    </a:lnTo>
                    <a:lnTo>
                      <a:pt x="96" y="153"/>
                    </a:lnTo>
                    <a:lnTo>
                      <a:pt x="89" y="159"/>
                    </a:lnTo>
                    <a:lnTo>
                      <a:pt x="83" y="161"/>
                    </a:lnTo>
                    <a:lnTo>
                      <a:pt x="83" y="161"/>
                    </a:lnTo>
                    <a:lnTo>
                      <a:pt x="0" y="110"/>
                    </a:lnTo>
                    <a:lnTo>
                      <a:pt x="0" y="110"/>
                    </a:lnTo>
                    <a:lnTo>
                      <a:pt x="4" y="0"/>
                    </a:ln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82" name="Freeform 74"/>
              <p:cNvSpPr/>
              <p:nvPr/>
            </p:nvSpPr>
            <p:spPr bwMode="auto">
              <a:xfrm>
                <a:off x="3371851" y="5083175"/>
                <a:ext cx="185738" cy="255588"/>
              </a:xfrm>
              <a:custGeom>
                <a:avLst/>
                <a:gdLst>
                  <a:gd name="T0" fmla="*/ 5 w 117"/>
                  <a:gd name="T1" fmla="*/ 0 h 161"/>
                  <a:gd name="T2" fmla="*/ 5 w 117"/>
                  <a:gd name="T3" fmla="*/ 0 h 161"/>
                  <a:gd name="T4" fmla="*/ 117 w 117"/>
                  <a:gd name="T5" fmla="*/ 0 h 161"/>
                  <a:gd name="T6" fmla="*/ 117 w 117"/>
                  <a:gd name="T7" fmla="*/ 0 h 161"/>
                  <a:gd name="T8" fmla="*/ 100 w 117"/>
                  <a:gd name="T9" fmla="*/ 140 h 161"/>
                  <a:gd name="T10" fmla="*/ 100 w 117"/>
                  <a:gd name="T11" fmla="*/ 140 h 161"/>
                  <a:gd name="T12" fmla="*/ 97 w 117"/>
                  <a:gd name="T13" fmla="*/ 148 h 161"/>
                  <a:gd name="T14" fmla="*/ 93 w 117"/>
                  <a:gd name="T15" fmla="*/ 153 h 161"/>
                  <a:gd name="T16" fmla="*/ 86 w 117"/>
                  <a:gd name="T17" fmla="*/ 157 h 161"/>
                  <a:gd name="T18" fmla="*/ 81 w 117"/>
                  <a:gd name="T19" fmla="*/ 161 h 161"/>
                  <a:gd name="T20" fmla="*/ 81 w 117"/>
                  <a:gd name="T21" fmla="*/ 161 h 161"/>
                  <a:gd name="T22" fmla="*/ 0 w 117"/>
                  <a:gd name="T23" fmla="*/ 109 h 161"/>
                  <a:gd name="T24" fmla="*/ 0 w 117"/>
                  <a:gd name="T25" fmla="*/ 109 h 161"/>
                  <a:gd name="T26" fmla="*/ 5 w 117"/>
                  <a:gd name="T27" fmla="*/ 0 h 161"/>
                  <a:gd name="T28" fmla="*/ 5 w 117"/>
                  <a:gd name="T2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7" h="161">
                    <a:moveTo>
                      <a:pt x="5" y="0"/>
                    </a:moveTo>
                    <a:lnTo>
                      <a:pt x="5" y="0"/>
                    </a:lnTo>
                    <a:lnTo>
                      <a:pt x="117" y="0"/>
                    </a:lnTo>
                    <a:lnTo>
                      <a:pt x="117" y="0"/>
                    </a:lnTo>
                    <a:lnTo>
                      <a:pt x="100" y="140"/>
                    </a:lnTo>
                    <a:lnTo>
                      <a:pt x="100" y="140"/>
                    </a:lnTo>
                    <a:lnTo>
                      <a:pt x="97" y="148"/>
                    </a:lnTo>
                    <a:lnTo>
                      <a:pt x="93" y="153"/>
                    </a:lnTo>
                    <a:lnTo>
                      <a:pt x="86" y="157"/>
                    </a:lnTo>
                    <a:lnTo>
                      <a:pt x="81" y="161"/>
                    </a:lnTo>
                    <a:lnTo>
                      <a:pt x="81" y="161"/>
                    </a:lnTo>
                    <a:lnTo>
                      <a:pt x="0" y="109"/>
                    </a:lnTo>
                    <a:lnTo>
                      <a:pt x="0" y="109"/>
                    </a:lnTo>
                    <a:lnTo>
                      <a:pt x="5" y="0"/>
                    </a:lnTo>
                    <a:lnTo>
                      <a:pt x="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83" name="Freeform 75"/>
              <p:cNvSpPr/>
              <p:nvPr/>
            </p:nvSpPr>
            <p:spPr bwMode="auto">
              <a:xfrm>
                <a:off x="3378201" y="5083175"/>
                <a:ext cx="179388" cy="255588"/>
              </a:xfrm>
              <a:custGeom>
                <a:avLst/>
                <a:gdLst>
                  <a:gd name="T0" fmla="*/ 5 w 113"/>
                  <a:gd name="T1" fmla="*/ 0 h 161"/>
                  <a:gd name="T2" fmla="*/ 5 w 113"/>
                  <a:gd name="T3" fmla="*/ 0 h 161"/>
                  <a:gd name="T4" fmla="*/ 113 w 113"/>
                  <a:gd name="T5" fmla="*/ 0 h 161"/>
                  <a:gd name="T6" fmla="*/ 113 w 113"/>
                  <a:gd name="T7" fmla="*/ 0 h 161"/>
                  <a:gd name="T8" fmla="*/ 96 w 113"/>
                  <a:gd name="T9" fmla="*/ 140 h 161"/>
                  <a:gd name="T10" fmla="*/ 96 w 113"/>
                  <a:gd name="T11" fmla="*/ 140 h 161"/>
                  <a:gd name="T12" fmla="*/ 93 w 113"/>
                  <a:gd name="T13" fmla="*/ 147 h 161"/>
                  <a:gd name="T14" fmla="*/ 89 w 113"/>
                  <a:gd name="T15" fmla="*/ 153 h 161"/>
                  <a:gd name="T16" fmla="*/ 84 w 113"/>
                  <a:gd name="T17" fmla="*/ 157 h 161"/>
                  <a:gd name="T18" fmla="*/ 77 w 113"/>
                  <a:gd name="T19" fmla="*/ 161 h 161"/>
                  <a:gd name="T20" fmla="*/ 77 w 113"/>
                  <a:gd name="T21" fmla="*/ 161 h 161"/>
                  <a:gd name="T22" fmla="*/ 0 w 113"/>
                  <a:gd name="T23" fmla="*/ 107 h 161"/>
                  <a:gd name="T24" fmla="*/ 0 w 113"/>
                  <a:gd name="T25" fmla="*/ 107 h 161"/>
                  <a:gd name="T26" fmla="*/ 5 w 113"/>
                  <a:gd name="T27" fmla="*/ 0 h 161"/>
                  <a:gd name="T28" fmla="*/ 5 w 113"/>
                  <a:gd name="T2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3" h="161">
                    <a:moveTo>
                      <a:pt x="5" y="0"/>
                    </a:moveTo>
                    <a:lnTo>
                      <a:pt x="5" y="0"/>
                    </a:lnTo>
                    <a:lnTo>
                      <a:pt x="113" y="0"/>
                    </a:lnTo>
                    <a:lnTo>
                      <a:pt x="113" y="0"/>
                    </a:lnTo>
                    <a:lnTo>
                      <a:pt x="96" y="140"/>
                    </a:lnTo>
                    <a:lnTo>
                      <a:pt x="96" y="140"/>
                    </a:lnTo>
                    <a:lnTo>
                      <a:pt x="93" y="147"/>
                    </a:lnTo>
                    <a:lnTo>
                      <a:pt x="89" y="153"/>
                    </a:lnTo>
                    <a:lnTo>
                      <a:pt x="84" y="157"/>
                    </a:lnTo>
                    <a:lnTo>
                      <a:pt x="77" y="161"/>
                    </a:lnTo>
                    <a:lnTo>
                      <a:pt x="77" y="161"/>
                    </a:lnTo>
                    <a:lnTo>
                      <a:pt x="0" y="107"/>
                    </a:lnTo>
                    <a:lnTo>
                      <a:pt x="0" y="107"/>
                    </a:lnTo>
                    <a:lnTo>
                      <a:pt x="5" y="0"/>
                    </a:lnTo>
                    <a:lnTo>
                      <a:pt x="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84" name="Freeform 76"/>
              <p:cNvSpPr/>
              <p:nvPr/>
            </p:nvSpPr>
            <p:spPr bwMode="auto">
              <a:xfrm>
                <a:off x="3384551" y="5083175"/>
                <a:ext cx="173038" cy="255588"/>
              </a:xfrm>
              <a:custGeom>
                <a:avLst/>
                <a:gdLst>
                  <a:gd name="T0" fmla="*/ 5 w 109"/>
                  <a:gd name="T1" fmla="*/ 0 h 161"/>
                  <a:gd name="T2" fmla="*/ 5 w 109"/>
                  <a:gd name="T3" fmla="*/ 0 h 161"/>
                  <a:gd name="T4" fmla="*/ 109 w 109"/>
                  <a:gd name="T5" fmla="*/ 0 h 161"/>
                  <a:gd name="T6" fmla="*/ 109 w 109"/>
                  <a:gd name="T7" fmla="*/ 0 h 161"/>
                  <a:gd name="T8" fmla="*/ 92 w 109"/>
                  <a:gd name="T9" fmla="*/ 140 h 161"/>
                  <a:gd name="T10" fmla="*/ 92 w 109"/>
                  <a:gd name="T11" fmla="*/ 140 h 161"/>
                  <a:gd name="T12" fmla="*/ 89 w 109"/>
                  <a:gd name="T13" fmla="*/ 147 h 161"/>
                  <a:gd name="T14" fmla="*/ 85 w 109"/>
                  <a:gd name="T15" fmla="*/ 153 h 161"/>
                  <a:gd name="T16" fmla="*/ 80 w 109"/>
                  <a:gd name="T17" fmla="*/ 157 h 161"/>
                  <a:gd name="T18" fmla="*/ 73 w 109"/>
                  <a:gd name="T19" fmla="*/ 161 h 161"/>
                  <a:gd name="T20" fmla="*/ 73 w 109"/>
                  <a:gd name="T21" fmla="*/ 161 h 161"/>
                  <a:gd name="T22" fmla="*/ 0 w 109"/>
                  <a:gd name="T23" fmla="*/ 106 h 161"/>
                  <a:gd name="T24" fmla="*/ 0 w 109"/>
                  <a:gd name="T25" fmla="*/ 106 h 161"/>
                  <a:gd name="T26" fmla="*/ 5 w 109"/>
                  <a:gd name="T27" fmla="*/ 0 h 161"/>
                  <a:gd name="T28" fmla="*/ 5 w 109"/>
                  <a:gd name="T2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161">
                    <a:moveTo>
                      <a:pt x="5" y="0"/>
                    </a:moveTo>
                    <a:lnTo>
                      <a:pt x="5" y="0"/>
                    </a:lnTo>
                    <a:lnTo>
                      <a:pt x="109" y="0"/>
                    </a:lnTo>
                    <a:lnTo>
                      <a:pt x="109" y="0"/>
                    </a:lnTo>
                    <a:lnTo>
                      <a:pt x="92" y="140"/>
                    </a:lnTo>
                    <a:lnTo>
                      <a:pt x="92" y="140"/>
                    </a:lnTo>
                    <a:lnTo>
                      <a:pt x="89" y="147"/>
                    </a:lnTo>
                    <a:lnTo>
                      <a:pt x="85" y="153"/>
                    </a:lnTo>
                    <a:lnTo>
                      <a:pt x="80" y="157"/>
                    </a:lnTo>
                    <a:lnTo>
                      <a:pt x="73" y="161"/>
                    </a:lnTo>
                    <a:lnTo>
                      <a:pt x="73" y="161"/>
                    </a:lnTo>
                    <a:lnTo>
                      <a:pt x="0" y="106"/>
                    </a:lnTo>
                    <a:lnTo>
                      <a:pt x="0" y="106"/>
                    </a:lnTo>
                    <a:lnTo>
                      <a:pt x="5" y="0"/>
                    </a:lnTo>
                    <a:lnTo>
                      <a:pt x="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85" name="Freeform 77"/>
              <p:cNvSpPr/>
              <p:nvPr/>
            </p:nvSpPr>
            <p:spPr bwMode="auto">
              <a:xfrm>
                <a:off x="3390901" y="5083175"/>
                <a:ext cx="166688" cy="254000"/>
              </a:xfrm>
              <a:custGeom>
                <a:avLst/>
                <a:gdLst>
                  <a:gd name="T0" fmla="*/ 5 w 105"/>
                  <a:gd name="T1" fmla="*/ 0 h 160"/>
                  <a:gd name="T2" fmla="*/ 5 w 105"/>
                  <a:gd name="T3" fmla="*/ 0 h 160"/>
                  <a:gd name="T4" fmla="*/ 105 w 105"/>
                  <a:gd name="T5" fmla="*/ 0 h 160"/>
                  <a:gd name="T6" fmla="*/ 105 w 105"/>
                  <a:gd name="T7" fmla="*/ 0 h 160"/>
                  <a:gd name="T8" fmla="*/ 88 w 105"/>
                  <a:gd name="T9" fmla="*/ 140 h 160"/>
                  <a:gd name="T10" fmla="*/ 88 w 105"/>
                  <a:gd name="T11" fmla="*/ 140 h 160"/>
                  <a:gd name="T12" fmla="*/ 87 w 105"/>
                  <a:gd name="T13" fmla="*/ 147 h 160"/>
                  <a:gd name="T14" fmla="*/ 81 w 105"/>
                  <a:gd name="T15" fmla="*/ 153 h 160"/>
                  <a:gd name="T16" fmla="*/ 76 w 105"/>
                  <a:gd name="T17" fmla="*/ 157 h 160"/>
                  <a:gd name="T18" fmla="*/ 69 w 105"/>
                  <a:gd name="T19" fmla="*/ 160 h 160"/>
                  <a:gd name="T20" fmla="*/ 69 w 105"/>
                  <a:gd name="T21" fmla="*/ 160 h 160"/>
                  <a:gd name="T22" fmla="*/ 0 w 105"/>
                  <a:gd name="T23" fmla="*/ 106 h 160"/>
                  <a:gd name="T24" fmla="*/ 0 w 105"/>
                  <a:gd name="T25" fmla="*/ 106 h 160"/>
                  <a:gd name="T26" fmla="*/ 5 w 105"/>
                  <a:gd name="T27" fmla="*/ 0 h 160"/>
                  <a:gd name="T28" fmla="*/ 5 w 105"/>
                  <a:gd name="T2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5" h="160">
                    <a:moveTo>
                      <a:pt x="5" y="0"/>
                    </a:moveTo>
                    <a:lnTo>
                      <a:pt x="5" y="0"/>
                    </a:lnTo>
                    <a:lnTo>
                      <a:pt x="105" y="0"/>
                    </a:lnTo>
                    <a:lnTo>
                      <a:pt x="105" y="0"/>
                    </a:lnTo>
                    <a:lnTo>
                      <a:pt x="88" y="140"/>
                    </a:lnTo>
                    <a:lnTo>
                      <a:pt x="88" y="140"/>
                    </a:lnTo>
                    <a:lnTo>
                      <a:pt x="87" y="147"/>
                    </a:lnTo>
                    <a:lnTo>
                      <a:pt x="81" y="153"/>
                    </a:lnTo>
                    <a:lnTo>
                      <a:pt x="76" y="157"/>
                    </a:lnTo>
                    <a:lnTo>
                      <a:pt x="69" y="160"/>
                    </a:lnTo>
                    <a:lnTo>
                      <a:pt x="69" y="160"/>
                    </a:lnTo>
                    <a:lnTo>
                      <a:pt x="0" y="106"/>
                    </a:lnTo>
                    <a:lnTo>
                      <a:pt x="0" y="106"/>
                    </a:lnTo>
                    <a:lnTo>
                      <a:pt x="5" y="0"/>
                    </a:lnTo>
                    <a:lnTo>
                      <a:pt x="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86" name="Freeform 78"/>
              <p:cNvSpPr/>
              <p:nvPr/>
            </p:nvSpPr>
            <p:spPr bwMode="auto">
              <a:xfrm>
                <a:off x="3395663" y="5083175"/>
                <a:ext cx="161925" cy="254000"/>
              </a:xfrm>
              <a:custGeom>
                <a:avLst/>
                <a:gdLst>
                  <a:gd name="T0" fmla="*/ 5 w 102"/>
                  <a:gd name="T1" fmla="*/ 0 h 160"/>
                  <a:gd name="T2" fmla="*/ 5 w 102"/>
                  <a:gd name="T3" fmla="*/ 0 h 160"/>
                  <a:gd name="T4" fmla="*/ 102 w 102"/>
                  <a:gd name="T5" fmla="*/ 0 h 160"/>
                  <a:gd name="T6" fmla="*/ 102 w 102"/>
                  <a:gd name="T7" fmla="*/ 0 h 160"/>
                  <a:gd name="T8" fmla="*/ 85 w 102"/>
                  <a:gd name="T9" fmla="*/ 140 h 160"/>
                  <a:gd name="T10" fmla="*/ 85 w 102"/>
                  <a:gd name="T11" fmla="*/ 140 h 160"/>
                  <a:gd name="T12" fmla="*/ 84 w 102"/>
                  <a:gd name="T13" fmla="*/ 147 h 160"/>
                  <a:gd name="T14" fmla="*/ 78 w 102"/>
                  <a:gd name="T15" fmla="*/ 153 h 160"/>
                  <a:gd name="T16" fmla="*/ 73 w 102"/>
                  <a:gd name="T17" fmla="*/ 157 h 160"/>
                  <a:gd name="T18" fmla="*/ 67 w 102"/>
                  <a:gd name="T19" fmla="*/ 160 h 160"/>
                  <a:gd name="T20" fmla="*/ 67 w 102"/>
                  <a:gd name="T21" fmla="*/ 160 h 160"/>
                  <a:gd name="T22" fmla="*/ 0 w 102"/>
                  <a:gd name="T23" fmla="*/ 105 h 160"/>
                  <a:gd name="T24" fmla="*/ 0 w 102"/>
                  <a:gd name="T25" fmla="*/ 105 h 160"/>
                  <a:gd name="T26" fmla="*/ 5 w 102"/>
                  <a:gd name="T27" fmla="*/ 0 h 160"/>
                  <a:gd name="T28" fmla="*/ 5 w 102"/>
                  <a:gd name="T2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2" h="160">
                    <a:moveTo>
                      <a:pt x="5" y="0"/>
                    </a:moveTo>
                    <a:lnTo>
                      <a:pt x="5" y="0"/>
                    </a:lnTo>
                    <a:lnTo>
                      <a:pt x="102" y="0"/>
                    </a:lnTo>
                    <a:lnTo>
                      <a:pt x="102" y="0"/>
                    </a:lnTo>
                    <a:lnTo>
                      <a:pt x="85" y="140"/>
                    </a:lnTo>
                    <a:lnTo>
                      <a:pt x="85" y="140"/>
                    </a:lnTo>
                    <a:lnTo>
                      <a:pt x="84" y="147"/>
                    </a:lnTo>
                    <a:lnTo>
                      <a:pt x="78" y="153"/>
                    </a:lnTo>
                    <a:lnTo>
                      <a:pt x="73" y="157"/>
                    </a:lnTo>
                    <a:lnTo>
                      <a:pt x="67" y="160"/>
                    </a:lnTo>
                    <a:lnTo>
                      <a:pt x="67" y="160"/>
                    </a:lnTo>
                    <a:lnTo>
                      <a:pt x="0" y="105"/>
                    </a:lnTo>
                    <a:lnTo>
                      <a:pt x="0" y="105"/>
                    </a:lnTo>
                    <a:lnTo>
                      <a:pt x="5" y="0"/>
                    </a:lnTo>
                    <a:lnTo>
                      <a:pt x="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87" name="Freeform 79"/>
              <p:cNvSpPr/>
              <p:nvPr/>
            </p:nvSpPr>
            <p:spPr bwMode="auto">
              <a:xfrm>
                <a:off x="3402013" y="5083175"/>
                <a:ext cx="155575" cy="254000"/>
              </a:xfrm>
              <a:custGeom>
                <a:avLst/>
                <a:gdLst>
                  <a:gd name="T0" fmla="*/ 5 w 98"/>
                  <a:gd name="T1" fmla="*/ 0 h 160"/>
                  <a:gd name="T2" fmla="*/ 5 w 98"/>
                  <a:gd name="T3" fmla="*/ 0 h 160"/>
                  <a:gd name="T4" fmla="*/ 98 w 98"/>
                  <a:gd name="T5" fmla="*/ 0 h 160"/>
                  <a:gd name="T6" fmla="*/ 98 w 98"/>
                  <a:gd name="T7" fmla="*/ 0 h 160"/>
                  <a:gd name="T8" fmla="*/ 81 w 98"/>
                  <a:gd name="T9" fmla="*/ 140 h 160"/>
                  <a:gd name="T10" fmla="*/ 81 w 98"/>
                  <a:gd name="T11" fmla="*/ 140 h 160"/>
                  <a:gd name="T12" fmla="*/ 80 w 98"/>
                  <a:gd name="T13" fmla="*/ 147 h 160"/>
                  <a:gd name="T14" fmla="*/ 74 w 98"/>
                  <a:gd name="T15" fmla="*/ 152 h 160"/>
                  <a:gd name="T16" fmla="*/ 69 w 98"/>
                  <a:gd name="T17" fmla="*/ 157 h 160"/>
                  <a:gd name="T18" fmla="*/ 63 w 98"/>
                  <a:gd name="T19" fmla="*/ 160 h 160"/>
                  <a:gd name="T20" fmla="*/ 63 w 98"/>
                  <a:gd name="T21" fmla="*/ 160 h 160"/>
                  <a:gd name="T22" fmla="*/ 0 w 98"/>
                  <a:gd name="T23" fmla="*/ 103 h 160"/>
                  <a:gd name="T24" fmla="*/ 0 w 98"/>
                  <a:gd name="T25" fmla="*/ 103 h 160"/>
                  <a:gd name="T26" fmla="*/ 5 w 98"/>
                  <a:gd name="T27" fmla="*/ 0 h 160"/>
                  <a:gd name="T28" fmla="*/ 5 w 98"/>
                  <a:gd name="T2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160">
                    <a:moveTo>
                      <a:pt x="5" y="0"/>
                    </a:moveTo>
                    <a:lnTo>
                      <a:pt x="5" y="0"/>
                    </a:lnTo>
                    <a:lnTo>
                      <a:pt x="98" y="0"/>
                    </a:lnTo>
                    <a:lnTo>
                      <a:pt x="98" y="0"/>
                    </a:lnTo>
                    <a:lnTo>
                      <a:pt x="81" y="140"/>
                    </a:lnTo>
                    <a:lnTo>
                      <a:pt x="81" y="140"/>
                    </a:lnTo>
                    <a:lnTo>
                      <a:pt x="80" y="147"/>
                    </a:lnTo>
                    <a:lnTo>
                      <a:pt x="74" y="152"/>
                    </a:lnTo>
                    <a:lnTo>
                      <a:pt x="69" y="157"/>
                    </a:lnTo>
                    <a:lnTo>
                      <a:pt x="63" y="160"/>
                    </a:lnTo>
                    <a:lnTo>
                      <a:pt x="63" y="160"/>
                    </a:lnTo>
                    <a:lnTo>
                      <a:pt x="0" y="103"/>
                    </a:lnTo>
                    <a:lnTo>
                      <a:pt x="0" y="103"/>
                    </a:lnTo>
                    <a:lnTo>
                      <a:pt x="5" y="0"/>
                    </a:lnTo>
                    <a:lnTo>
                      <a:pt x="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88" name="Freeform 80"/>
              <p:cNvSpPr/>
              <p:nvPr/>
            </p:nvSpPr>
            <p:spPr bwMode="auto">
              <a:xfrm>
                <a:off x="3408363" y="5083175"/>
                <a:ext cx="149225" cy="254000"/>
              </a:xfrm>
              <a:custGeom>
                <a:avLst/>
                <a:gdLst>
                  <a:gd name="T0" fmla="*/ 5 w 94"/>
                  <a:gd name="T1" fmla="*/ 0 h 160"/>
                  <a:gd name="T2" fmla="*/ 5 w 94"/>
                  <a:gd name="T3" fmla="*/ 0 h 160"/>
                  <a:gd name="T4" fmla="*/ 94 w 94"/>
                  <a:gd name="T5" fmla="*/ 0 h 160"/>
                  <a:gd name="T6" fmla="*/ 94 w 94"/>
                  <a:gd name="T7" fmla="*/ 0 h 160"/>
                  <a:gd name="T8" fmla="*/ 77 w 94"/>
                  <a:gd name="T9" fmla="*/ 140 h 160"/>
                  <a:gd name="T10" fmla="*/ 77 w 94"/>
                  <a:gd name="T11" fmla="*/ 140 h 160"/>
                  <a:gd name="T12" fmla="*/ 76 w 94"/>
                  <a:gd name="T13" fmla="*/ 147 h 160"/>
                  <a:gd name="T14" fmla="*/ 71 w 94"/>
                  <a:gd name="T15" fmla="*/ 152 h 160"/>
                  <a:gd name="T16" fmla="*/ 66 w 94"/>
                  <a:gd name="T17" fmla="*/ 157 h 160"/>
                  <a:gd name="T18" fmla="*/ 59 w 94"/>
                  <a:gd name="T19" fmla="*/ 160 h 160"/>
                  <a:gd name="T20" fmla="*/ 59 w 94"/>
                  <a:gd name="T21" fmla="*/ 160 h 160"/>
                  <a:gd name="T22" fmla="*/ 0 w 94"/>
                  <a:gd name="T23" fmla="*/ 102 h 160"/>
                  <a:gd name="T24" fmla="*/ 0 w 94"/>
                  <a:gd name="T25" fmla="*/ 102 h 160"/>
                  <a:gd name="T26" fmla="*/ 5 w 94"/>
                  <a:gd name="T27" fmla="*/ 0 h 160"/>
                  <a:gd name="T28" fmla="*/ 5 w 94"/>
                  <a:gd name="T2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4" h="160">
                    <a:moveTo>
                      <a:pt x="5" y="0"/>
                    </a:moveTo>
                    <a:lnTo>
                      <a:pt x="5" y="0"/>
                    </a:lnTo>
                    <a:lnTo>
                      <a:pt x="94" y="0"/>
                    </a:lnTo>
                    <a:lnTo>
                      <a:pt x="94" y="0"/>
                    </a:lnTo>
                    <a:lnTo>
                      <a:pt x="77" y="140"/>
                    </a:lnTo>
                    <a:lnTo>
                      <a:pt x="77" y="140"/>
                    </a:lnTo>
                    <a:lnTo>
                      <a:pt x="76" y="147"/>
                    </a:lnTo>
                    <a:lnTo>
                      <a:pt x="71" y="152"/>
                    </a:lnTo>
                    <a:lnTo>
                      <a:pt x="66" y="157"/>
                    </a:lnTo>
                    <a:lnTo>
                      <a:pt x="59" y="160"/>
                    </a:lnTo>
                    <a:lnTo>
                      <a:pt x="59" y="160"/>
                    </a:lnTo>
                    <a:lnTo>
                      <a:pt x="0" y="102"/>
                    </a:lnTo>
                    <a:lnTo>
                      <a:pt x="0" y="102"/>
                    </a:lnTo>
                    <a:lnTo>
                      <a:pt x="5" y="0"/>
                    </a:lnTo>
                    <a:lnTo>
                      <a:pt x="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89" name="Freeform 81"/>
              <p:cNvSpPr/>
              <p:nvPr/>
            </p:nvSpPr>
            <p:spPr bwMode="auto">
              <a:xfrm>
                <a:off x="3414713" y="5083175"/>
                <a:ext cx="142875" cy="254000"/>
              </a:xfrm>
              <a:custGeom>
                <a:avLst/>
                <a:gdLst>
                  <a:gd name="T0" fmla="*/ 5 w 90"/>
                  <a:gd name="T1" fmla="*/ 0 h 160"/>
                  <a:gd name="T2" fmla="*/ 5 w 90"/>
                  <a:gd name="T3" fmla="*/ 0 h 160"/>
                  <a:gd name="T4" fmla="*/ 90 w 90"/>
                  <a:gd name="T5" fmla="*/ 0 h 160"/>
                  <a:gd name="T6" fmla="*/ 90 w 90"/>
                  <a:gd name="T7" fmla="*/ 0 h 160"/>
                  <a:gd name="T8" fmla="*/ 73 w 90"/>
                  <a:gd name="T9" fmla="*/ 140 h 160"/>
                  <a:gd name="T10" fmla="*/ 73 w 90"/>
                  <a:gd name="T11" fmla="*/ 140 h 160"/>
                  <a:gd name="T12" fmla="*/ 72 w 90"/>
                  <a:gd name="T13" fmla="*/ 147 h 160"/>
                  <a:gd name="T14" fmla="*/ 67 w 90"/>
                  <a:gd name="T15" fmla="*/ 152 h 160"/>
                  <a:gd name="T16" fmla="*/ 62 w 90"/>
                  <a:gd name="T17" fmla="*/ 157 h 160"/>
                  <a:gd name="T18" fmla="*/ 55 w 90"/>
                  <a:gd name="T19" fmla="*/ 160 h 160"/>
                  <a:gd name="T20" fmla="*/ 55 w 90"/>
                  <a:gd name="T21" fmla="*/ 160 h 160"/>
                  <a:gd name="T22" fmla="*/ 0 w 90"/>
                  <a:gd name="T23" fmla="*/ 101 h 160"/>
                  <a:gd name="T24" fmla="*/ 0 w 90"/>
                  <a:gd name="T25" fmla="*/ 101 h 160"/>
                  <a:gd name="T26" fmla="*/ 5 w 90"/>
                  <a:gd name="T27" fmla="*/ 0 h 160"/>
                  <a:gd name="T28" fmla="*/ 5 w 90"/>
                  <a:gd name="T2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60">
                    <a:moveTo>
                      <a:pt x="5" y="0"/>
                    </a:moveTo>
                    <a:lnTo>
                      <a:pt x="5" y="0"/>
                    </a:lnTo>
                    <a:lnTo>
                      <a:pt x="90" y="0"/>
                    </a:lnTo>
                    <a:lnTo>
                      <a:pt x="90" y="0"/>
                    </a:lnTo>
                    <a:lnTo>
                      <a:pt x="73" y="140"/>
                    </a:lnTo>
                    <a:lnTo>
                      <a:pt x="73" y="140"/>
                    </a:lnTo>
                    <a:lnTo>
                      <a:pt x="72" y="147"/>
                    </a:lnTo>
                    <a:lnTo>
                      <a:pt x="67" y="152"/>
                    </a:lnTo>
                    <a:lnTo>
                      <a:pt x="62" y="157"/>
                    </a:lnTo>
                    <a:lnTo>
                      <a:pt x="55" y="160"/>
                    </a:lnTo>
                    <a:lnTo>
                      <a:pt x="55" y="160"/>
                    </a:lnTo>
                    <a:lnTo>
                      <a:pt x="0" y="101"/>
                    </a:lnTo>
                    <a:lnTo>
                      <a:pt x="0" y="101"/>
                    </a:lnTo>
                    <a:lnTo>
                      <a:pt x="5" y="0"/>
                    </a:lnTo>
                    <a:lnTo>
                      <a:pt x="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90" name="Freeform 82"/>
              <p:cNvSpPr/>
              <p:nvPr/>
            </p:nvSpPr>
            <p:spPr bwMode="auto">
              <a:xfrm>
                <a:off x="3417888" y="5083175"/>
                <a:ext cx="139700" cy="254000"/>
              </a:xfrm>
              <a:custGeom>
                <a:avLst/>
                <a:gdLst>
                  <a:gd name="T0" fmla="*/ 7 w 88"/>
                  <a:gd name="T1" fmla="*/ 0 h 160"/>
                  <a:gd name="T2" fmla="*/ 7 w 88"/>
                  <a:gd name="T3" fmla="*/ 0 h 160"/>
                  <a:gd name="T4" fmla="*/ 88 w 88"/>
                  <a:gd name="T5" fmla="*/ 0 h 160"/>
                  <a:gd name="T6" fmla="*/ 88 w 88"/>
                  <a:gd name="T7" fmla="*/ 0 h 160"/>
                  <a:gd name="T8" fmla="*/ 71 w 88"/>
                  <a:gd name="T9" fmla="*/ 140 h 160"/>
                  <a:gd name="T10" fmla="*/ 71 w 88"/>
                  <a:gd name="T11" fmla="*/ 140 h 160"/>
                  <a:gd name="T12" fmla="*/ 70 w 88"/>
                  <a:gd name="T13" fmla="*/ 147 h 160"/>
                  <a:gd name="T14" fmla="*/ 65 w 88"/>
                  <a:gd name="T15" fmla="*/ 152 h 160"/>
                  <a:gd name="T16" fmla="*/ 60 w 88"/>
                  <a:gd name="T17" fmla="*/ 157 h 160"/>
                  <a:gd name="T18" fmla="*/ 55 w 88"/>
                  <a:gd name="T19" fmla="*/ 160 h 160"/>
                  <a:gd name="T20" fmla="*/ 55 w 88"/>
                  <a:gd name="T21" fmla="*/ 160 h 160"/>
                  <a:gd name="T22" fmla="*/ 0 w 88"/>
                  <a:gd name="T23" fmla="*/ 99 h 160"/>
                  <a:gd name="T24" fmla="*/ 0 w 88"/>
                  <a:gd name="T25" fmla="*/ 99 h 160"/>
                  <a:gd name="T26" fmla="*/ 7 w 88"/>
                  <a:gd name="T27" fmla="*/ 0 h 160"/>
                  <a:gd name="T28" fmla="*/ 7 w 88"/>
                  <a:gd name="T2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8" h="160">
                    <a:moveTo>
                      <a:pt x="7" y="0"/>
                    </a:moveTo>
                    <a:lnTo>
                      <a:pt x="7" y="0"/>
                    </a:lnTo>
                    <a:lnTo>
                      <a:pt x="88" y="0"/>
                    </a:lnTo>
                    <a:lnTo>
                      <a:pt x="88" y="0"/>
                    </a:lnTo>
                    <a:lnTo>
                      <a:pt x="71" y="140"/>
                    </a:lnTo>
                    <a:lnTo>
                      <a:pt x="71" y="140"/>
                    </a:lnTo>
                    <a:lnTo>
                      <a:pt x="70" y="147"/>
                    </a:lnTo>
                    <a:lnTo>
                      <a:pt x="65" y="152"/>
                    </a:lnTo>
                    <a:lnTo>
                      <a:pt x="60" y="157"/>
                    </a:lnTo>
                    <a:lnTo>
                      <a:pt x="55" y="160"/>
                    </a:lnTo>
                    <a:lnTo>
                      <a:pt x="55" y="160"/>
                    </a:lnTo>
                    <a:lnTo>
                      <a:pt x="0" y="99"/>
                    </a:lnTo>
                    <a:lnTo>
                      <a:pt x="0" y="99"/>
                    </a:lnTo>
                    <a:lnTo>
                      <a:pt x="7" y="0"/>
                    </a:ln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91" name="Freeform 83"/>
              <p:cNvSpPr/>
              <p:nvPr/>
            </p:nvSpPr>
            <p:spPr bwMode="auto">
              <a:xfrm>
                <a:off x="3425826" y="5083175"/>
                <a:ext cx="131763" cy="254000"/>
              </a:xfrm>
              <a:custGeom>
                <a:avLst/>
                <a:gdLst>
                  <a:gd name="T0" fmla="*/ 6 w 83"/>
                  <a:gd name="T1" fmla="*/ 0 h 160"/>
                  <a:gd name="T2" fmla="*/ 6 w 83"/>
                  <a:gd name="T3" fmla="*/ 0 h 160"/>
                  <a:gd name="T4" fmla="*/ 83 w 83"/>
                  <a:gd name="T5" fmla="*/ 0 h 160"/>
                  <a:gd name="T6" fmla="*/ 83 w 83"/>
                  <a:gd name="T7" fmla="*/ 0 h 160"/>
                  <a:gd name="T8" fmla="*/ 66 w 83"/>
                  <a:gd name="T9" fmla="*/ 140 h 160"/>
                  <a:gd name="T10" fmla="*/ 66 w 83"/>
                  <a:gd name="T11" fmla="*/ 140 h 160"/>
                  <a:gd name="T12" fmla="*/ 65 w 83"/>
                  <a:gd name="T13" fmla="*/ 147 h 160"/>
                  <a:gd name="T14" fmla="*/ 60 w 83"/>
                  <a:gd name="T15" fmla="*/ 152 h 160"/>
                  <a:gd name="T16" fmla="*/ 55 w 83"/>
                  <a:gd name="T17" fmla="*/ 156 h 160"/>
                  <a:gd name="T18" fmla="*/ 50 w 83"/>
                  <a:gd name="T19" fmla="*/ 160 h 160"/>
                  <a:gd name="T20" fmla="*/ 50 w 83"/>
                  <a:gd name="T21" fmla="*/ 160 h 160"/>
                  <a:gd name="T22" fmla="*/ 0 w 83"/>
                  <a:gd name="T23" fmla="*/ 99 h 160"/>
                  <a:gd name="T24" fmla="*/ 0 w 83"/>
                  <a:gd name="T25" fmla="*/ 99 h 160"/>
                  <a:gd name="T26" fmla="*/ 6 w 83"/>
                  <a:gd name="T27" fmla="*/ 0 h 160"/>
                  <a:gd name="T28" fmla="*/ 6 w 83"/>
                  <a:gd name="T2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3" h="160">
                    <a:moveTo>
                      <a:pt x="6" y="0"/>
                    </a:moveTo>
                    <a:lnTo>
                      <a:pt x="6" y="0"/>
                    </a:lnTo>
                    <a:lnTo>
                      <a:pt x="83" y="0"/>
                    </a:lnTo>
                    <a:lnTo>
                      <a:pt x="83" y="0"/>
                    </a:lnTo>
                    <a:lnTo>
                      <a:pt x="66" y="140"/>
                    </a:lnTo>
                    <a:lnTo>
                      <a:pt x="66" y="140"/>
                    </a:lnTo>
                    <a:lnTo>
                      <a:pt x="65" y="147"/>
                    </a:lnTo>
                    <a:lnTo>
                      <a:pt x="60" y="152"/>
                    </a:lnTo>
                    <a:lnTo>
                      <a:pt x="55" y="156"/>
                    </a:lnTo>
                    <a:lnTo>
                      <a:pt x="50" y="160"/>
                    </a:lnTo>
                    <a:lnTo>
                      <a:pt x="50" y="160"/>
                    </a:lnTo>
                    <a:lnTo>
                      <a:pt x="0" y="99"/>
                    </a:lnTo>
                    <a:lnTo>
                      <a:pt x="0" y="99"/>
                    </a:lnTo>
                    <a:lnTo>
                      <a:pt x="6" y="0"/>
                    </a:ln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92" name="Freeform 84"/>
              <p:cNvSpPr/>
              <p:nvPr/>
            </p:nvSpPr>
            <p:spPr bwMode="auto">
              <a:xfrm>
                <a:off x="3432176" y="5083175"/>
                <a:ext cx="125413" cy="254000"/>
              </a:xfrm>
              <a:custGeom>
                <a:avLst/>
                <a:gdLst>
                  <a:gd name="T0" fmla="*/ 5 w 79"/>
                  <a:gd name="T1" fmla="*/ 0 h 160"/>
                  <a:gd name="T2" fmla="*/ 5 w 79"/>
                  <a:gd name="T3" fmla="*/ 0 h 160"/>
                  <a:gd name="T4" fmla="*/ 79 w 79"/>
                  <a:gd name="T5" fmla="*/ 0 h 160"/>
                  <a:gd name="T6" fmla="*/ 79 w 79"/>
                  <a:gd name="T7" fmla="*/ 0 h 160"/>
                  <a:gd name="T8" fmla="*/ 62 w 79"/>
                  <a:gd name="T9" fmla="*/ 140 h 160"/>
                  <a:gd name="T10" fmla="*/ 62 w 79"/>
                  <a:gd name="T11" fmla="*/ 140 h 160"/>
                  <a:gd name="T12" fmla="*/ 61 w 79"/>
                  <a:gd name="T13" fmla="*/ 147 h 160"/>
                  <a:gd name="T14" fmla="*/ 56 w 79"/>
                  <a:gd name="T15" fmla="*/ 152 h 160"/>
                  <a:gd name="T16" fmla="*/ 51 w 79"/>
                  <a:gd name="T17" fmla="*/ 156 h 160"/>
                  <a:gd name="T18" fmla="*/ 46 w 79"/>
                  <a:gd name="T19" fmla="*/ 160 h 160"/>
                  <a:gd name="T20" fmla="*/ 46 w 79"/>
                  <a:gd name="T21" fmla="*/ 160 h 160"/>
                  <a:gd name="T22" fmla="*/ 0 w 79"/>
                  <a:gd name="T23" fmla="*/ 98 h 160"/>
                  <a:gd name="T24" fmla="*/ 0 w 79"/>
                  <a:gd name="T25" fmla="*/ 98 h 160"/>
                  <a:gd name="T26" fmla="*/ 5 w 79"/>
                  <a:gd name="T27" fmla="*/ 0 h 160"/>
                  <a:gd name="T28" fmla="*/ 5 w 79"/>
                  <a:gd name="T2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 h="160">
                    <a:moveTo>
                      <a:pt x="5" y="0"/>
                    </a:moveTo>
                    <a:lnTo>
                      <a:pt x="5" y="0"/>
                    </a:lnTo>
                    <a:lnTo>
                      <a:pt x="79" y="0"/>
                    </a:lnTo>
                    <a:lnTo>
                      <a:pt x="79" y="0"/>
                    </a:lnTo>
                    <a:lnTo>
                      <a:pt x="62" y="140"/>
                    </a:lnTo>
                    <a:lnTo>
                      <a:pt x="62" y="140"/>
                    </a:lnTo>
                    <a:lnTo>
                      <a:pt x="61" y="147"/>
                    </a:lnTo>
                    <a:lnTo>
                      <a:pt x="56" y="152"/>
                    </a:lnTo>
                    <a:lnTo>
                      <a:pt x="51" y="156"/>
                    </a:lnTo>
                    <a:lnTo>
                      <a:pt x="46" y="160"/>
                    </a:lnTo>
                    <a:lnTo>
                      <a:pt x="46" y="160"/>
                    </a:lnTo>
                    <a:lnTo>
                      <a:pt x="0" y="98"/>
                    </a:lnTo>
                    <a:lnTo>
                      <a:pt x="0" y="98"/>
                    </a:lnTo>
                    <a:lnTo>
                      <a:pt x="5" y="0"/>
                    </a:lnTo>
                    <a:lnTo>
                      <a:pt x="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93" name="Freeform 85"/>
              <p:cNvSpPr/>
              <p:nvPr/>
            </p:nvSpPr>
            <p:spPr bwMode="auto">
              <a:xfrm>
                <a:off x="3438526" y="5083175"/>
                <a:ext cx="119063" cy="254000"/>
              </a:xfrm>
              <a:custGeom>
                <a:avLst/>
                <a:gdLst>
                  <a:gd name="T0" fmla="*/ 5 w 75"/>
                  <a:gd name="T1" fmla="*/ 0 h 160"/>
                  <a:gd name="T2" fmla="*/ 5 w 75"/>
                  <a:gd name="T3" fmla="*/ 0 h 160"/>
                  <a:gd name="T4" fmla="*/ 75 w 75"/>
                  <a:gd name="T5" fmla="*/ 0 h 160"/>
                  <a:gd name="T6" fmla="*/ 75 w 75"/>
                  <a:gd name="T7" fmla="*/ 0 h 160"/>
                  <a:gd name="T8" fmla="*/ 58 w 75"/>
                  <a:gd name="T9" fmla="*/ 140 h 160"/>
                  <a:gd name="T10" fmla="*/ 58 w 75"/>
                  <a:gd name="T11" fmla="*/ 140 h 160"/>
                  <a:gd name="T12" fmla="*/ 57 w 75"/>
                  <a:gd name="T13" fmla="*/ 147 h 160"/>
                  <a:gd name="T14" fmla="*/ 52 w 75"/>
                  <a:gd name="T15" fmla="*/ 152 h 160"/>
                  <a:gd name="T16" fmla="*/ 48 w 75"/>
                  <a:gd name="T17" fmla="*/ 156 h 160"/>
                  <a:gd name="T18" fmla="*/ 43 w 75"/>
                  <a:gd name="T19" fmla="*/ 160 h 160"/>
                  <a:gd name="T20" fmla="*/ 43 w 75"/>
                  <a:gd name="T21" fmla="*/ 160 h 160"/>
                  <a:gd name="T22" fmla="*/ 0 w 75"/>
                  <a:gd name="T23" fmla="*/ 96 h 160"/>
                  <a:gd name="T24" fmla="*/ 0 w 75"/>
                  <a:gd name="T25" fmla="*/ 96 h 160"/>
                  <a:gd name="T26" fmla="*/ 5 w 75"/>
                  <a:gd name="T27" fmla="*/ 0 h 160"/>
                  <a:gd name="T28" fmla="*/ 5 w 75"/>
                  <a:gd name="T2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5" h="160">
                    <a:moveTo>
                      <a:pt x="5" y="0"/>
                    </a:moveTo>
                    <a:lnTo>
                      <a:pt x="5" y="0"/>
                    </a:lnTo>
                    <a:lnTo>
                      <a:pt x="75" y="0"/>
                    </a:lnTo>
                    <a:lnTo>
                      <a:pt x="75" y="0"/>
                    </a:lnTo>
                    <a:lnTo>
                      <a:pt x="58" y="140"/>
                    </a:lnTo>
                    <a:lnTo>
                      <a:pt x="58" y="140"/>
                    </a:lnTo>
                    <a:lnTo>
                      <a:pt x="57" y="147"/>
                    </a:lnTo>
                    <a:lnTo>
                      <a:pt x="52" y="152"/>
                    </a:lnTo>
                    <a:lnTo>
                      <a:pt x="48" y="156"/>
                    </a:lnTo>
                    <a:lnTo>
                      <a:pt x="43" y="160"/>
                    </a:lnTo>
                    <a:lnTo>
                      <a:pt x="43" y="160"/>
                    </a:lnTo>
                    <a:lnTo>
                      <a:pt x="0" y="96"/>
                    </a:lnTo>
                    <a:lnTo>
                      <a:pt x="0" y="96"/>
                    </a:lnTo>
                    <a:lnTo>
                      <a:pt x="5" y="0"/>
                    </a:lnTo>
                    <a:lnTo>
                      <a:pt x="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94" name="Freeform 86"/>
              <p:cNvSpPr/>
              <p:nvPr/>
            </p:nvSpPr>
            <p:spPr bwMode="auto">
              <a:xfrm>
                <a:off x="3444876" y="5083175"/>
                <a:ext cx="112713" cy="254000"/>
              </a:xfrm>
              <a:custGeom>
                <a:avLst/>
                <a:gdLst>
                  <a:gd name="T0" fmla="*/ 5 w 71"/>
                  <a:gd name="T1" fmla="*/ 0 h 160"/>
                  <a:gd name="T2" fmla="*/ 5 w 71"/>
                  <a:gd name="T3" fmla="*/ 0 h 160"/>
                  <a:gd name="T4" fmla="*/ 71 w 71"/>
                  <a:gd name="T5" fmla="*/ 0 h 160"/>
                  <a:gd name="T6" fmla="*/ 71 w 71"/>
                  <a:gd name="T7" fmla="*/ 0 h 160"/>
                  <a:gd name="T8" fmla="*/ 54 w 71"/>
                  <a:gd name="T9" fmla="*/ 140 h 160"/>
                  <a:gd name="T10" fmla="*/ 54 w 71"/>
                  <a:gd name="T11" fmla="*/ 140 h 160"/>
                  <a:gd name="T12" fmla="*/ 53 w 71"/>
                  <a:gd name="T13" fmla="*/ 147 h 160"/>
                  <a:gd name="T14" fmla="*/ 48 w 71"/>
                  <a:gd name="T15" fmla="*/ 152 h 160"/>
                  <a:gd name="T16" fmla="*/ 44 w 71"/>
                  <a:gd name="T17" fmla="*/ 156 h 160"/>
                  <a:gd name="T18" fmla="*/ 39 w 71"/>
                  <a:gd name="T19" fmla="*/ 160 h 160"/>
                  <a:gd name="T20" fmla="*/ 39 w 71"/>
                  <a:gd name="T21" fmla="*/ 160 h 160"/>
                  <a:gd name="T22" fmla="*/ 0 w 71"/>
                  <a:gd name="T23" fmla="*/ 95 h 160"/>
                  <a:gd name="T24" fmla="*/ 0 w 71"/>
                  <a:gd name="T25" fmla="*/ 95 h 160"/>
                  <a:gd name="T26" fmla="*/ 5 w 71"/>
                  <a:gd name="T27" fmla="*/ 0 h 160"/>
                  <a:gd name="T28" fmla="*/ 5 w 71"/>
                  <a:gd name="T2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160">
                    <a:moveTo>
                      <a:pt x="5" y="0"/>
                    </a:moveTo>
                    <a:lnTo>
                      <a:pt x="5" y="0"/>
                    </a:lnTo>
                    <a:lnTo>
                      <a:pt x="71" y="0"/>
                    </a:lnTo>
                    <a:lnTo>
                      <a:pt x="71" y="0"/>
                    </a:lnTo>
                    <a:lnTo>
                      <a:pt x="54" y="140"/>
                    </a:lnTo>
                    <a:lnTo>
                      <a:pt x="54" y="140"/>
                    </a:lnTo>
                    <a:lnTo>
                      <a:pt x="53" y="147"/>
                    </a:lnTo>
                    <a:lnTo>
                      <a:pt x="48" y="152"/>
                    </a:lnTo>
                    <a:lnTo>
                      <a:pt x="44" y="156"/>
                    </a:lnTo>
                    <a:lnTo>
                      <a:pt x="39" y="160"/>
                    </a:lnTo>
                    <a:lnTo>
                      <a:pt x="39" y="160"/>
                    </a:lnTo>
                    <a:lnTo>
                      <a:pt x="0" y="95"/>
                    </a:lnTo>
                    <a:lnTo>
                      <a:pt x="0" y="95"/>
                    </a:lnTo>
                    <a:lnTo>
                      <a:pt x="5" y="0"/>
                    </a:lnTo>
                    <a:lnTo>
                      <a:pt x="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95" name="Freeform 87"/>
              <p:cNvSpPr/>
              <p:nvPr/>
            </p:nvSpPr>
            <p:spPr bwMode="auto">
              <a:xfrm>
                <a:off x="3448051" y="5083175"/>
                <a:ext cx="109538" cy="252413"/>
              </a:xfrm>
              <a:custGeom>
                <a:avLst/>
                <a:gdLst>
                  <a:gd name="T0" fmla="*/ 7 w 69"/>
                  <a:gd name="T1" fmla="*/ 0 h 159"/>
                  <a:gd name="T2" fmla="*/ 7 w 69"/>
                  <a:gd name="T3" fmla="*/ 0 h 159"/>
                  <a:gd name="T4" fmla="*/ 69 w 69"/>
                  <a:gd name="T5" fmla="*/ 0 h 159"/>
                  <a:gd name="T6" fmla="*/ 69 w 69"/>
                  <a:gd name="T7" fmla="*/ 0 h 159"/>
                  <a:gd name="T8" fmla="*/ 52 w 69"/>
                  <a:gd name="T9" fmla="*/ 140 h 159"/>
                  <a:gd name="T10" fmla="*/ 52 w 69"/>
                  <a:gd name="T11" fmla="*/ 140 h 159"/>
                  <a:gd name="T12" fmla="*/ 51 w 69"/>
                  <a:gd name="T13" fmla="*/ 147 h 159"/>
                  <a:gd name="T14" fmla="*/ 46 w 69"/>
                  <a:gd name="T15" fmla="*/ 152 h 159"/>
                  <a:gd name="T16" fmla="*/ 42 w 69"/>
                  <a:gd name="T17" fmla="*/ 156 h 159"/>
                  <a:gd name="T18" fmla="*/ 37 w 69"/>
                  <a:gd name="T19" fmla="*/ 159 h 159"/>
                  <a:gd name="T20" fmla="*/ 37 w 69"/>
                  <a:gd name="T21" fmla="*/ 159 h 159"/>
                  <a:gd name="T22" fmla="*/ 0 w 69"/>
                  <a:gd name="T23" fmla="*/ 94 h 159"/>
                  <a:gd name="T24" fmla="*/ 0 w 69"/>
                  <a:gd name="T25" fmla="*/ 94 h 159"/>
                  <a:gd name="T26" fmla="*/ 7 w 69"/>
                  <a:gd name="T27" fmla="*/ 0 h 159"/>
                  <a:gd name="T28" fmla="*/ 7 w 69"/>
                  <a:gd name="T29"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159">
                    <a:moveTo>
                      <a:pt x="7" y="0"/>
                    </a:moveTo>
                    <a:lnTo>
                      <a:pt x="7" y="0"/>
                    </a:lnTo>
                    <a:lnTo>
                      <a:pt x="69" y="0"/>
                    </a:lnTo>
                    <a:lnTo>
                      <a:pt x="69" y="0"/>
                    </a:lnTo>
                    <a:lnTo>
                      <a:pt x="52" y="140"/>
                    </a:lnTo>
                    <a:lnTo>
                      <a:pt x="52" y="140"/>
                    </a:lnTo>
                    <a:lnTo>
                      <a:pt x="51" y="147"/>
                    </a:lnTo>
                    <a:lnTo>
                      <a:pt x="46" y="152"/>
                    </a:lnTo>
                    <a:lnTo>
                      <a:pt x="42" y="156"/>
                    </a:lnTo>
                    <a:lnTo>
                      <a:pt x="37" y="159"/>
                    </a:lnTo>
                    <a:lnTo>
                      <a:pt x="37" y="159"/>
                    </a:lnTo>
                    <a:lnTo>
                      <a:pt x="0" y="94"/>
                    </a:lnTo>
                    <a:lnTo>
                      <a:pt x="0" y="94"/>
                    </a:lnTo>
                    <a:lnTo>
                      <a:pt x="7" y="0"/>
                    </a:ln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96" name="Freeform 88"/>
              <p:cNvSpPr/>
              <p:nvPr/>
            </p:nvSpPr>
            <p:spPr bwMode="auto">
              <a:xfrm>
                <a:off x="3454401" y="5083175"/>
                <a:ext cx="103188" cy="252413"/>
              </a:xfrm>
              <a:custGeom>
                <a:avLst/>
                <a:gdLst>
                  <a:gd name="T0" fmla="*/ 7 w 65"/>
                  <a:gd name="T1" fmla="*/ 0 h 159"/>
                  <a:gd name="T2" fmla="*/ 7 w 65"/>
                  <a:gd name="T3" fmla="*/ 0 h 159"/>
                  <a:gd name="T4" fmla="*/ 65 w 65"/>
                  <a:gd name="T5" fmla="*/ 0 h 159"/>
                  <a:gd name="T6" fmla="*/ 65 w 65"/>
                  <a:gd name="T7" fmla="*/ 0 h 159"/>
                  <a:gd name="T8" fmla="*/ 48 w 65"/>
                  <a:gd name="T9" fmla="*/ 140 h 159"/>
                  <a:gd name="T10" fmla="*/ 48 w 65"/>
                  <a:gd name="T11" fmla="*/ 140 h 159"/>
                  <a:gd name="T12" fmla="*/ 47 w 65"/>
                  <a:gd name="T13" fmla="*/ 147 h 159"/>
                  <a:gd name="T14" fmla="*/ 42 w 65"/>
                  <a:gd name="T15" fmla="*/ 152 h 159"/>
                  <a:gd name="T16" fmla="*/ 38 w 65"/>
                  <a:gd name="T17" fmla="*/ 156 h 159"/>
                  <a:gd name="T18" fmla="*/ 33 w 65"/>
                  <a:gd name="T19" fmla="*/ 159 h 159"/>
                  <a:gd name="T20" fmla="*/ 33 w 65"/>
                  <a:gd name="T21" fmla="*/ 159 h 159"/>
                  <a:gd name="T22" fmla="*/ 0 w 65"/>
                  <a:gd name="T23" fmla="*/ 92 h 159"/>
                  <a:gd name="T24" fmla="*/ 0 w 65"/>
                  <a:gd name="T25" fmla="*/ 92 h 159"/>
                  <a:gd name="T26" fmla="*/ 7 w 65"/>
                  <a:gd name="T27" fmla="*/ 0 h 159"/>
                  <a:gd name="T28" fmla="*/ 7 w 65"/>
                  <a:gd name="T29"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159">
                    <a:moveTo>
                      <a:pt x="7" y="0"/>
                    </a:moveTo>
                    <a:lnTo>
                      <a:pt x="7" y="0"/>
                    </a:lnTo>
                    <a:lnTo>
                      <a:pt x="65" y="0"/>
                    </a:lnTo>
                    <a:lnTo>
                      <a:pt x="65" y="0"/>
                    </a:lnTo>
                    <a:lnTo>
                      <a:pt x="48" y="140"/>
                    </a:lnTo>
                    <a:lnTo>
                      <a:pt x="48" y="140"/>
                    </a:lnTo>
                    <a:lnTo>
                      <a:pt x="47" y="147"/>
                    </a:lnTo>
                    <a:lnTo>
                      <a:pt x="42" y="152"/>
                    </a:lnTo>
                    <a:lnTo>
                      <a:pt x="38" y="156"/>
                    </a:lnTo>
                    <a:lnTo>
                      <a:pt x="33" y="159"/>
                    </a:lnTo>
                    <a:lnTo>
                      <a:pt x="33" y="159"/>
                    </a:lnTo>
                    <a:lnTo>
                      <a:pt x="0" y="92"/>
                    </a:lnTo>
                    <a:lnTo>
                      <a:pt x="0" y="92"/>
                    </a:lnTo>
                    <a:lnTo>
                      <a:pt x="7" y="0"/>
                    </a:ln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97" name="Freeform 89"/>
              <p:cNvSpPr/>
              <p:nvPr/>
            </p:nvSpPr>
            <p:spPr bwMode="auto">
              <a:xfrm>
                <a:off x="3462338" y="5083175"/>
                <a:ext cx="95250" cy="252413"/>
              </a:xfrm>
              <a:custGeom>
                <a:avLst/>
                <a:gdLst>
                  <a:gd name="T0" fmla="*/ 6 w 60"/>
                  <a:gd name="T1" fmla="*/ 0 h 159"/>
                  <a:gd name="T2" fmla="*/ 6 w 60"/>
                  <a:gd name="T3" fmla="*/ 0 h 159"/>
                  <a:gd name="T4" fmla="*/ 60 w 60"/>
                  <a:gd name="T5" fmla="*/ 0 h 159"/>
                  <a:gd name="T6" fmla="*/ 60 w 60"/>
                  <a:gd name="T7" fmla="*/ 0 h 159"/>
                  <a:gd name="T8" fmla="*/ 43 w 60"/>
                  <a:gd name="T9" fmla="*/ 140 h 159"/>
                  <a:gd name="T10" fmla="*/ 43 w 60"/>
                  <a:gd name="T11" fmla="*/ 140 h 159"/>
                  <a:gd name="T12" fmla="*/ 42 w 60"/>
                  <a:gd name="T13" fmla="*/ 147 h 159"/>
                  <a:gd name="T14" fmla="*/ 39 w 60"/>
                  <a:gd name="T15" fmla="*/ 151 h 159"/>
                  <a:gd name="T16" fmla="*/ 33 w 60"/>
                  <a:gd name="T17" fmla="*/ 156 h 159"/>
                  <a:gd name="T18" fmla="*/ 29 w 60"/>
                  <a:gd name="T19" fmla="*/ 159 h 159"/>
                  <a:gd name="T20" fmla="*/ 29 w 60"/>
                  <a:gd name="T21" fmla="*/ 159 h 159"/>
                  <a:gd name="T22" fmla="*/ 0 w 60"/>
                  <a:gd name="T23" fmla="*/ 91 h 159"/>
                  <a:gd name="T24" fmla="*/ 0 w 60"/>
                  <a:gd name="T25" fmla="*/ 91 h 159"/>
                  <a:gd name="T26" fmla="*/ 6 w 60"/>
                  <a:gd name="T27" fmla="*/ 0 h 159"/>
                  <a:gd name="T28" fmla="*/ 6 w 60"/>
                  <a:gd name="T29"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159">
                    <a:moveTo>
                      <a:pt x="6" y="0"/>
                    </a:moveTo>
                    <a:lnTo>
                      <a:pt x="6" y="0"/>
                    </a:lnTo>
                    <a:lnTo>
                      <a:pt x="60" y="0"/>
                    </a:lnTo>
                    <a:lnTo>
                      <a:pt x="60" y="0"/>
                    </a:lnTo>
                    <a:lnTo>
                      <a:pt x="43" y="140"/>
                    </a:lnTo>
                    <a:lnTo>
                      <a:pt x="43" y="140"/>
                    </a:lnTo>
                    <a:lnTo>
                      <a:pt x="42" y="147"/>
                    </a:lnTo>
                    <a:lnTo>
                      <a:pt x="39" y="151"/>
                    </a:lnTo>
                    <a:lnTo>
                      <a:pt x="33" y="156"/>
                    </a:lnTo>
                    <a:lnTo>
                      <a:pt x="29" y="159"/>
                    </a:lnTo>
                    <a:lnTo>
                      <a:pt x="29" y="159"/>
                    </a:lnTo>
                    <a:lnTo>
                      <a:pt x="0" y="91"/>
                    </a:lnTo>
                    <a:lnTo>
                      <a:pt x="0" y="91"/>
                    </a:lnTo>
                    <a:lnTo>
                      <a:pt x="6" y="0"/>
                    </a:ln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98" name="Freeform 90"/>
              <p:cNvSpPr/>
              <p:nvPr/>
            </p:nvSpPr>
            <p:spPr bwMode="auto">
              <a:xfrm>
                <a:off x="3468688" y="5083175"/>
                <a:ext cx="88900" cy="252413"/>
              </a:xfrm>
              <a:custGeom>
                <a:avLst/>
                <a:gdLst>
                  <a:gd name="T0" fmla="*/ 6 w 56"/>
                  <a:gd name="T1" fmla="*/ 0 h 159"/>
                  <a:gd name="T2" fmla="*/ 6 w 56"/>
                  <a:gd name="T3" fmla="*/ 0 h 159"/>
                  <a:gd name="T4" fmla="*/ 56 w 56"/>
                  <a:gd name="T5" fmla="*/ 0 h 159"/>
                  <a:gd name="T6" fmla="*/ 56 w 56"/>
                  <a:gd name="T7" fmla="*/ 0 h 159"/>
                  <a:gd name="T8" fmla="*/ 39 w 56"/>
                  <a:gd name="T9" fmla="*/ 140 h 159"/>
                  <a:gd name="T10" fmla="*/ 39 w 56"/>
                  <a:gd name="T11" fmla="*/ 140 h 159"/>
                  <a:gd name="T12" fmla="*/ 38 w 56"/>
                  <a:gd name="T13" fmla="*/ 147 h 159"/>
                  <a:gd name="T14" fmla="*/ 35 w 56"/>
                  <a:gd name="T15" fmla="*/ 151 h 159"/>
                  <a:gd name="T16" fmla="*/ 29 w 56"/>
                  <a:gd name="T17" fmla="*/ 156 h 159"/>
                  <a:gd name="T18" fmla="*/ 25 w 56"/>
                  <a:gd name="T19" fmla="*/ 159 h 159"/>
                  <a:gd name="T20" fmla="*/ 25 w 56"/>
                  <a:gd name="T21" fmla="*/ 159 h 159"/>
                  <a:gd name="T22" fmla="*/ 0 w 56"/>
                  <a:gd name="T23" fmla="*/ 91 h 159"/>
                  <a:gd name="T24" fmla="*/ 0 w 56"/>
                  <a:gd name="T25" fmla="*/ 91 h 159"/>
                  <a:gd name="T26" fmla="*/ 6 w 56"/>
                  <a:gd name="T27" fmla="*/ 0 h 159"/>
                  <a:gd name="T28" fmla="*/ 6 w 56"/>
                  <a:gd name="T29"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 h="159">
                    <a:moveTo>
                      <a:pt x="6" y="0"/>
                    </a:moveTo>
                    <a:lnTo>
                      <a:pt x="6" y="0"/>
                    </a:lnTo>
                    <a:lnTo>
                      <a:pt x="56" y="0"/>
                    </a:lnTo>
                    <a:lnTo>
                      <a:pt x="56" y="0"/>
                    </a:lnTo>
                    <a:lnTo>
                      <a:pt x="39" y="140"/>
                    </a:lnTo>
                    <a:lnTo>
                      <a:pt x="39" y="140"/>
                    </a:lnTo>
                    <a:lnTo>
                      <a:pt x="38" y="147"/>
                    </a:lnTo>
                    <a:lnTo>
                      <a:pt x="35" y="151"/>
                    </a:lnTo>
                    <a:lnTo>
                      <a:pt x="29" y="156"/>
                    </a:lnTo>
                    <a:lnTo>
                      <a:pt x="25" y="159"/>
                    </a:lnTo>
                    <a:lnTo>
                      <a:pt x="25" y="159"/>
                    </a:lnTo>
                    <a:lnTo>
                      <a:pt x="0" y="91"/>
                    </a:lnTo>
                    <a:lnTo>
                      <a:pt x="0" y="91"/>
                    </a:lnTo>
                    <a:lnTo>
                      <a:pt x="6" y="0"/>
                    </a:ln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99" name="Freeform 91"/>
              <p:cNvSpPr/>
              <p:nvPr/>
            </p:nvSpPr>
            <p:spPr bwMode="auto">
              <a:xfrm>
                <a:off x="3471863" y="5083175"/>
                <a:ext cx="85725" cy="252413"/>
              </a:xfrm>
              <a:custGeom>
                <a:avLst/>
                <a:gdLst>
                  <a:gd name="T0" fmla="*/ 7 w 54"/>
                  <a:gd name="T1" fmla="*/ 0 h 159"/>
                  <a:gd name="T2" fmla="*/ 7 w 54"/>
                  <a:gd name="T3" fmla="*/ 0 h 159"/>
                  <a:gd name="T4" fmla="*/ 54 w 54"/>
                  <a:gd name="T5" fmla="*/ 0 h 159"/>
                  <a:gd name="T6" fmla="*/ 54 w 54"/>
                  <a:gd name="T7" fmla="*/ 0 h 159"/>
                  <a:gd name="T8" fmla="*/ 37 w 54"/>
                  <a:gd name="T9" fmla="*/ 140 h 159"/>
                  <a:gd name="T10" fmla="*/ 37 w 54"/>
                  <a:gd name="T11" fmla="*/ 140 h 159"/>
                  <a:gd name="T12" fmla="*/ 36 w 54"/>
                  <a:gd name="T13" fmla="*/ 145 h 159"/>
                  <a:gd name="T14" fmla="*/ 33 w 54"/>
                  <a:gd name="T15" fmla="*/ 151 h 159"/>
                  <a:gd name="T16" fmla="*/ 29 w 54"/>
                  <a:gd name="T17" fmla="*/ 155 h 159"/>
                  <a:gd name="T18" fmla="*/ 23 w 54"/>
                  <a:gd name="T19" fmla="*/ 159 h 159"/>
                  <a:gd name="T20" fmla="*/ 23 w 54"/>
                  <a:gd name="T21" fmla="*/ 159 h 159"/>
                  <a:gd name="T22" fmla="*/ 0 w 54"/>
                  <a:gd name="T23" fmla="*/ 90 h 159"/>
                  <a:gd name="T24" fmla="*/ 0 w 54"/>
                  <a:gd name="T25" fmla="*/ 90 h 159"/>
                  <a:gd name="T26" fmla="*/ 7 w 54"/>
                  <a:gd name="T27" fmla="*/ 0 h 159"/>
                  <a:gd name="T28" fmla="*/ 7 w 54"/>
                  <a:gd name="T29"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159">
                    <a:moveTo>
                      <a:pt x="7" y="0"/>
                    </a:moveTo>
                    <a:lnTo>
                      <a:pt x="7" y="0"/>
                    </a:lnTo>
                    <a:lnTo>
                      <a:pt x="54" y="0"/>
                    </a:lnTo>
                    <a:lnTo>
                      <a:pt x="54" y="0"/>
                    </a:lnTo>
                    <a:lnTo>
                      <a:pt x="37" y="140"/>
                    </a:lnTo>
                    <a:lnTo>
                      <a:pt x="37" y="140"/>
                    </a:lnTo>
                    <a:lnTo>
                      <a:pt x="36" y="145"/>
                    </a:lnTo>
                    <a:lnTo>
                      <a:pt x="33" y="151"/>
                    </a:lnTo>
                    <a:lnTo>
                      <a:pt x="29" y="155"/>
                    </a:lnTo>
                    <a:lnTo>
                      <a:pt x="23" y="159"/>
                    </a:lnTo>
                    <a:lnTo>
                      <a:pt x="23" y="159"/>
                    </a:lnTo>
                    <a:lnTo>
                      <a:pt x="0" y="90"/>
                    </a:lnTo>
                    <a:lnTo>
                      <a:pt x="0" y="90"/>
                    </a:lnTo>
                    <a:lnTo>
                      <a:pt x="7" y="0"/>
                    </a:ln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00" name="Freeform 92"/>
              <p:cNvSpPr/>
              <p:nvPr/>
            </p:nvSpPr>
            <p:spPr bwMode="auto">
              <a:xfrm>
                <a:off x="3478213" y="5083175"/>
                <a:ext cx="79375" cy="252413"/>
              </a:xfrm>
              <a:custGeom>
                <a:avLst/>
                <a:gdLst>
                  <a:gd name="T0" fmla="*/ 7 w 50"/>
                  <a:gd name="T1" fmla="*/ 0 h 159"/>
                  <a:gd name="T2" fmla="*/ 7 w 50"/>
                  <a:gd name="T3" fmla="*/ 0 h 159"/>
                  <a:gd name="T4" fmla="*/ 50 w 50"/>
                  <a:gd name="T5" fmla="*/ 0 h 159"/>
                  <a:gd name="T6" fmla="*/ 50 w 50"/>
                  <a:gd name="T7" fmla="*/ 0 h 159"/>
                  <a:gd name="T8" fmla="*/ 33 w 50"/>
                  <a:gd name="T9" fmla="*/ 140 h 159"/>
                  <a:gd name="T10" fmla="*/ 33 w 50"/>
                  <a:gd name="T11" fmla="*/ 140 h 159"/>
                  <a:gd name="T12" fmla="*/ 32 w 50"/>
                  <a:gd name="T13" fmla="*/ 145 h 159"/>
                  <a:gd name="T14" fmla="*/ 29 w 50"/>
                  <a:gd name="T15" fmla="*/ 151 h 159"/>
                  <a:gd name="T16" fmla="*/ 25 w 50"/>
                  <a:gd name="T17" fmla="*/ 155 h 159"/>
                  <a:gd name="T18" fmla="*/ 19 w 50"/>
                  <a:gd name="T19" fmla="*/ 159 h 159"/>
                  <a:gd name="T20" fmla="*/ 19 w 50"/>
                  <a:gd name="T21" fmla="*/ 159 h 159"/>
                  <a:gd name="T22" fmla="*/ 0 w 50"/>
                  <a:gd name="T23" fmla="*/ 88 h 159"/>
                  <a:gd name="T24" fmla="*/ 0 w 50"/>
                  <a:gd name="T25" fmla="*/ 88 h 159"/>
                  <a:gd name="T26" fmla="*/ 7 w 50"/>
                  <a:gd name="T27" fmla="*/ 0 h 159"/>
                  <a:gd name="T28" fmla="*/ 7 w 50"/>
                  <a:gd name="T29"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 h="159">
                    <a:moveTo>
                      <a:pt x="7" y="0"/>
                    </a:moveTo>
                    <a:lnTo>
                      <a:pt x="7" y="0"/>
                    </a:lnTo>
                    <a:lnTo>
                      <a:pt x="50" y="0"/>
                    </a:lnTo>
                    <a:lnTo>
                      <a:pt x="50" y="0"/>
                    </a:lnTo>
                    <a:lnTo>
                      <a:pt x="33" y="140"/>
                    </a:lnTo>
                    <a:lnTo>
                      <a:pt x="33" y="140"/>
                    </a:lnTo>
                    <a:lnTo>
                      <a:pt x="32" y="145"/>
                    </a:lnTo>
                    <a:lnTo>
                      <a:pt x="29" y="151"/>
                    </a:lnTo>
                    <a:lnTo>
                      <a:pt x="25" y="155"/>
                    </a:lnTo>
                    <a:lnTo>
                      <a:pt x="19" y="159"/>
                    </a:lnTo>
                    <a:lnTo>
                      <a:pt x="19" y="159"/>
                    </a:lnTo>
                    <a:lnTo>
                      <a:pt x="0" y="88"/>
                    </a:lnTo>
                    <a:lnTo>
                      <a:pt x="0" y="88"/>
                    </a:lnTo>
                    <a:lnTo>
                      <a:pt x="7" y="0"/>
                    </a:ln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01" name="Freeform 93"/>
              <p:cNvSpPr/>
              <p:nvPr/>
            </p:nvSpPr>
            <p:spPr bwMode="auto">
              <a:xfrm>
                <a:off x="3484563" y="5083175"/>
                <a:ext cx="73025" cy="252413"/>
              </a:xfrm>
              <a:custGeom>
                <a:avLst/>
                <a:gdLst>
                  <a:gd name="T0" fmla="*/ 7 w 46"/>
                  <a:gd name="T1" fmla="*/ 0 h 159"/>
                  <a:gd name="T2" fmla="*/ 7 w 46"/>
                  <a:gd name="T3" fmla="*/ 0 h 159"/>
                  <a:gd name="T4" fmla="*/ 46 w 46"/>
                  <a:gd name="T5" fmla="*/ 0 h 159"/>
                  <a:gd name="T6" fmla="*/ 46 w 46"/>
                  <a:gd name="T7" fmla="*/ 0 h 159"/>
                  <a:gd name="T8" fmla="*/ 29 w 46"/>
                  <a:gd name="T9" fmla="*/ 140 h 159"/>
                  <a:gd name="T10" fmla="*/ 29 w 46"/>
                  <a:gd name="T11" fmla="*/ 140 h 159"/>
                  <a:gd name="T12" fmla="*/ 28 w 46"/>
                  <a:gd name="T13" fmla="*/ 145 h 159"/>
                  <a:gd name="T14" fmla="*/ 25 w 46"/>
                  <a:gd name="T15" fmla="*/ 151 h 159"/>
                  <a:gd name="T16" fmla="*/ 21 w 46"/>
                  <a:gd name="T17" fmla="*/ 155 h 159"/>
                  <a:gd name="T18" fmla="*/ 17 w 46"/>
                  <a:gd name="T19" fmla="*/ 159 h 159"/>
                  <a:gd name="T20" fmla="*/ 17 w 46"/>
                  <a:gd name="T21" fmla="*/ 159 h 159"/>
                  <a:gd name="T22" fmla="*/ 0 w 46"/>
                  <a:gd name="T23" fmla="*/ 87 h 159"/>
                  <a:gd name="T24" fmla="*/ 0 w 46"/>
                  <a:gd name="T25" fmla="*/ 87 h 159"/>
                  <a:gd name="T26" fmla="*/ 7 w 46"/>
                  <a:gd name="T27" fmla="*/ 0 h 159"/>
                  <a:gd name="T28" fmla="*/ 7 w 46"/>
                  <a:gd name="T29"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 h="159">
                    <a:moveTo>
                      <a:pt x="7" y="0"/>
                    </a:moveTo>
                    <a:lnTo>
                      <a:pt x="7" y="0"/>
                    </a:lnTo>
                    <a:lnTo>
                      <a:pt x="46" y="0"/>
                    </a:lnTo>
                    <a:lnTo>
                      <a:pt x="46" y="0"/>
                    </a:lnTo>
                    <a:lnTo>
                      <a:pt x="29" y="140"/>
                    </a:lnTo>
                    <a:lnTo>
                      <a:pt x="29" y="140"/>
                    </a:lnTo>
                    <a:lnTo>
                      <a:pt x="28" y="145"/>
                    </a:lnTo>
                    <a:lnTo>
                      <a:pt x="25" y="151"/>
                    </a:lnTo>
                    <a:lnTo>
                      <a:pt x="21" y="155"/>
                    </a:lnTo>
                    <a:lnTo>
                      <a:pt x="17" y="159"/>
                    </a:lnTo>
                    <a:lnTo>
                      <a:pt x="17" y="159"/>
                    </a:lnTo>
                    <a:lnTo>
                      <a:pt x="0" y="87"/>
                    </a:lnTo>
                    <a:lnTo>
                      <a:pt x="0" y="87"/>
                    </a:lnTo>
                    <a:lnTo>
                      <a:pt x="7" y="0"/>
                    </a:ln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02" name="Freeform 94"/>
              <p:cNvSpPr/>
              <p:nvPr/>
            </p:nvSpPr>
            <p:spPr bwMode="auto">
              <a:xfrm>
                <a:off x="3492501" y="5083175"/>
                <a:ext cx="65088" cy="252413"/>
              </a:xfrm>
              <a:custGeom>
                <a:avLst/>
                <a:gdLst>
                  <a:gd name="T0" fmla="*/ 6 w 41"/>
                  <a:gd name="T1" fmla="*/ 0 h 159"/>
                  <a:gd name="T2" fmla="*/ 6 w 41"/>
                  <a:gd name="T3" fmla="*/ 0 h 159"/>
                  <a:gd name="T4" fmla="*/ 41 w 41"/>
                  <a:gd name="T5" fmla="*/ 0 h 159"/>
                  <a:gd name="T6" fmla="*/ 41 w 41"/>
                  <a:gd name="T7" fmla="*/ 0 h 159"/>
                  <a:gd name="T8" fmla="*/ 24 w 41"/>
                  <a:gd name="T9" fmla="*/ 140 h 159"/>
                  <a:gd name="T10" fmla="*/ 24 w 41"/>
                  <a:gd name="T11" fmla="*/ 140 h 159"/>
                  <a:gd name="T12" fmla="*/ 23 w 41"/>
                  <a:gd name="T13" fmla="*/ 145 h 159"/>
                  <a:gd name="T14" fmla="*/ 20 w 41"/>
                  <a:gd name="T15" fmla="*/ 151 h 159"/>
                  <a:gd name="T16" fmla="*/ 16 w 41"/>
                  <a:gd name="T17" fmla="*/ 155 h 159"/>
                  <a:gd name="T18" fmla="*/ 12 w 41"/>
                  <a:gd name="T19" fmla="*/ 159 h 159"/>
                  <a:gd name="T20" fmla="*/ 12 w 41"/>
                  <a:gd name="T21" fmla="*/ 159 h 159"/>
                  <a:gd name="T22" fmla="*/ 0 w 41"/>
                  <a:gd name="T23" fmla="*/ 86 h 159"/>
                  <a:gd name="T24" fmla="*/ 0 w 41"/>
                  <a:gd name="T25" fmla="*/ 86 h 159"/>
                  <a:gd name="T26" fmla="*/ 6 w 41"/>
                  <a:gd name="T27" fmla="*/ 0 h 159"/>
                  <a:gd name="T28" fmla="*/ 6 w 41"/>
                  <a:gd name="T29"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 h="159">
                    <a:moveTo>
                      <a:pt x="6" y="0"/>
                    </a:moveTo>
                    <a:lnTo>
                      <a:pt x="6" y="0"/>
                    </a:lnTo>
                    <a:lnTo>
                      <a:pt x="41" y="0"/>
                    </a:lnTo>
                    <a:lnTo>
                      <a:pt x="41" y="0"/>
                    </a:lnTo>
                    <a:lnTo>
                      <a:pt x="24" y="140"/>
                    </a:lnTo>
                    <a:lnTo>
                      <a:pt x="24" y="140"/>
                    </a:lnTo>
                    <a:lnTo>
                      <a:pt x="23" y="145"/>
                    </a:lnTo>
                    <a:lnTo>
                      <a:pt x="20" y="151"/>
                    </a:lnTo>
                    <a:lnTo>
                      <a:pt x="16" y="155"/>
                    </a:lnTo>
                    <a:lnTo>
                      <a:pt x="12" y="159"/>
                    </a:lnTo>
                    <a:lnTo>
                      <a:pt x="12" y="159"/>
                    </a:lnTo>
                    <a:lnTo>
                      <a:pt x="0" y="86"/>
                    </a:lnTo>
                    <a:lnTo>
                      <a:pt x="0" y="86"/>
                    </a:lnTo>
                    <a:lnTo>
                      <a:pt x="6" y="0"/>
                    </a:ln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03" name="Freeform 95"/>
              <p:cNvSpPr/>
              <p:nvPr/>
            </p:nvSpPr>
            <p:spPr bwMode="auto">
              <a:xfrm>
                <a:off x="3495676" y="5083175"/>
                <a:ext cx="61913" cy="252413"/>
              </a:xfrm>
              <a:custGeom>
                <a:avLst/>
                <a:gdLst>
                  <a:gd name="T0" fmla="*/ 8 w 39"/>
                  <a:gd name="T1" fmla="*/ 0 h 159"/>
                  <a:gd name="T2" fmla="*/ 8 w 39"/>
                  <a:gd name="T3" fmla="*/ 0 h 159"/>
                  <a:gd name="T4" fmla="*/ 39 w 39"/>
                  <a:gd name="T5" fmla="*/ 0 h 159"/>
                  <a:gd name="T6" fmla="*/ 39 w 39"/>
                  <a:gd name="T7" fmla="*/ 0 h 159"/>
                  <a:gd name="T8" fmla="*/ 22 w 39"/>
                  <a:gd name="T9" fmla="*/ 140 h 159"/>
                  <a:gd name="T10" fmla="*/ 22 w 39"/>
                  <a:gd name="T11" fmla="*/ 140 h 159"/>
                  <a:gd name="T12" fmla="*/ 21 w 39"/>
                  <a:gd name="T13" fmla="*/ 145 h 159"/>
                  <a:gd name="T14" fmla="*/ 18 w 39"/>
                  <a:gd name="T15" fmla="*/ 151 h 159"/>
                  <a:gd name="T16" fmla="*/ 14 w 39"/>
                  <a:gd name="T17" fmla="*/ 155 h 159"/>
                  <a:gd name="T18" fmla="*/ 10 w 39"/>
                  <a:gd name="T19" fmla="*/ 159 h 159"/>
                  <a:gd name="T20" fmla="*/ 10 w 39"/>
                  <a:gd name="T21" fmla="*/ 159 h 159"/>
                  <a:gd name="T22" fmla="*/ 0 w 39"/>
                  <a:gd name="T23" fmla="*/ 84 h 159"/>
                  <a:gd name="T24" fmla="*/ 0 w 39"/>
                  <a:gd name="T25" fmla="*/ 84 h 159"/>
                  <a:gd name="T26" fmla="*/ 8 w 39"/>
                  <a:gd name="T27" fmla="*/ 0 h 159"/>
                  <a:gd name="T28" fmla="*/ 8 w 39"/>
                  <a:gd name="T29"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 h="159">
                    <a:moveTo>
                      <a:pt x="8" y="0"/>
                    </a:moveTo>
                    <a:lnTo>
                      <a:pt x="8" y="0"/>
                    </a:lnTo>
                    <a:lnTo>
                      <a:pt x="39" y="0"/>
                    </a:lnTo>
                    <a:lnTo>
                      <a:pt x="39" y="0"/>
                    </a:lnTo>
                    <a:lnTo>
                      <a:pt x="22" y="140"/>
                    </a:lnTo>
                    <a:lnTo>
                      <a:pt x="22" y="140"/>
                    </a:lnTo>
                    <a:lnTo>
                      <a:pt x="21" y="145"/>
                    </a:lnTo>
                    <a:lnTo>
                      <a:pt x="18" y="151"/>
                    </a:lnTo>
                    <a:lnTo>
                      <a:pt x="14" y="155"/>
                    </a:lnTo>
                    <a:lnTo>
                      <a:pt x="10" y="159"/>
                    </a:lnTo>
                    <a:lnTo>
                      <a:pt x="10" y="159"/>
                    </a:lnTo>
                    <a:lnTo>
                      <a:pt x="0" y="84"/>
                    </a:lnTo>
                    <a:lnTo>
                      <a:pt x="0" y="84"/>
                    </a:lnTo>
                    <a:lnTo>
                      <a:pt x="8" y="0"/>
                    </a:lnTo>
                    <a:lnTo>
                      <a:pt x="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04" name="Freeform 96"/>
              <p:cNvSpPr/>
              <p:nvPr/>
            </p:nvSpPr>
            <p:spPr bwMode="auto">
              <a:xfrm>
                <a:off x="3502026" y="5083175"/>
                <a:ext cx="55563" cy="252413"/>
              </a:xfrm>
              <a:custGeom>
                <a:avLst/>
                <a:gdLst>
                  <a:gd name="T0" fmla="*/ 8 w 35"/>
                  <a:gd name="T1" fmla="*/ 0 h 159"/>
                  <a:gd name="T2" fmla="*/ 8 w 35"/>
                  <a:gd name="T3" fmla="*/ 0 h 159"/>
                  <a:gd name="T4" fmla="*/ 35 w 35"/>
                  <a:gd name="T5" fmla="*/ 0 h 159"/>
                  <a:gd name="T6" fmla="*/ 35 w 35"/>
                  <a:gd name="T7" fmla="*/ 0 h 159"/>
                  <a:gd name="T8" fmla="*/ 18 w 35"/>
                  <a:gd name="T9" fmla="*/ 140 h 159"/>
                  <a:gd name="T10" fmla="*/ 18 w 35"/>
                  <a:gd name="T11" fmla="*/ 140 h 159"/>
                  <a:gd name="T12" fmla="*/ 17 w 35"/>
                  <a:gd name="T13" fmla="*/ 145 h 159"/>
                  <a:gd name="T14" fmla="*/ 14 w 35"/>
                  <a:gd name="T15" fmla="*/ 151 h 159"/>
                  <a:gd name="T16" fmla="*/ 11 w 35"/>
                  <a:gd name="T17" fmla="*/ 155 h 159"/>
                  <a:gd name="T18" fmla="*/ 7 w 35"/>
                  <a:gd name="T19" fmla="*/ 159 h 159"/>
                  <a:gd name="T20" fmla="*/ 7 w 35"/>
                  <a:gd name="T21" fmla="*/ 159 h 159"/>
                  <a:gd name="T22" fmla="*/ 0 w 35"/>
                  <a:gd name="T23" fmla="*/ 84 h 159"/>
                  <a:gd name="T24" fmla="*/ 0 w 35"/>
                  <a:gd name="T25" fmla="*/ 84 h 159"/>
                  <a:gd name="T26" fmla="*/ 8 w 35"/>
                  <a:gd name="T27" fmla="*/ 0 h 159"/>
                  <a:gd name="T28" fmla="*/ 8 w 35"/>
                  <a:gd name="T29"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159">
                    <a:moveTo>
                      <a:pt x="8" y="0"/>
                    </a:moveTo>
                    <a:lnTo>
                      <a:pt x="8" y="0"/>
                    </a:lnTo>
                    <a:lnTo>
                      <a:pt x="35" y="0"/>
                    </a:lnTo>
                    <a:lnTo>
                      <a:pt x="35" y="0"/>
                    </a:lnTo>
                    <a:lnTo>
                      <a:pt x="18" y="140"/>
                    </a:lnTo>
                    <a:lnTo>
                      <a:pt x="18" y="140"/>
                    </a:lnTo>
                    <a:lnTo>
                      <a:pt x="17" y="145"/>
                    </a:lnTo>
                    <a:lnTo>
                      <a:pt x="14" y="151"/>
                    </a:lnTo>
                    <a:lnTo>
                      <a:pt x="11" y="155"/>
                    </a:lnTo>
                    <a:lnTo>
                      <a:pt x="7" y="159"/>
                    </a:lnTo>
                    <a:lnTo>
                      <a:pt x="7" y="159"/>
                    </a:lnTo>
                    <a:lnTo>
                      <a:pt x="0" y="84"/>
                    </a:lnTo>
                    <a:lnTo>
                      <a:pt x="0" y="84"/>
                    </a:lnTo>
                    <a:lnTo>
                      <a:pt x="8" y="0"/>
                    </a:lnTo>
                    <a:lnTo>
                      <a:pt x="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05" name="Freeform 97"/>
              <p:cNvSpPr/>
              <p:nvPr/>
            </p:nvSpPr>
            <p:spPr bwMode="auto">
              <a:xfrm>
                <a:off x="3508376" y="5083175"/>
                <a:ext cx="49213" cy="249238"/>
              </a:xfrm>
              <a:custGeom>
                <a:avLst/>
                <a:gdLst>
                  <a:gd name="T0" fmla="*/ 7 w 31"/>
                  <a:gd name="T1" fmla="*/ 0 h 157"/>
                  <a:gd name="T2" fmla="*/ 7 w 31"/>
                  <a:gd name="T3" fmla="*/ 0 h 157"/>
                  <a:gd name="T4" fmla="*/ 31 w 31"/>
                  <a:gd name="T5" fmla="*/ 0 h 157"/>
                  <a:gd name="T6" fmla="*/ 31 w 31"/>
                  <a:gd name="T7" fmla="*/ 0 h 157"/>
                  <a:gd name="T8" fmla="*/ 14 w 31"/>
                  <a:gd name="T9" fmla="*/ 140 h 157"/>
                  <a:gd name="T10" fmla="*/ 14 w 31"/>
                  <a:gd name="T11" fmla="*/ 140 h 157"/>
                  <a:gd name="T12" fmla="*/ 13 w 31"/>
                  <a:gd name="T13" fmla="*/ 145 h 157"/>
                  <a:gd name="T14" fmla="*/ 10 w 31"/>
                  <a:gd name="T15" fmla="*/ 151 h 157"/>
                  <a:gd name="T16" fmla="*/ 7 w 31"/>
                  <a:gd name="T17" fmla="*/ 155 h 157"/>
                  <a:gd name="T18" fmla="*/ 3 w 31"/>
                  <a:gd name="T19" fmla="*/ 157 h 157"/>
                  <a:gd name="T20" fmla="*/ 3 w 31"/>
                  <a:gd name="T21" fmla="*/ 157 h 157"/>
                  <a:gd name="T22" fmla="*/ 0 w 31"/>
                  <a:gd name="T23" fmla="*/ 83 h 157"/>
                  <a:gd name="T24" fmla="*/ 0 w 31"/>
                  <a:gd name="T25" fmla="*/ 83 h 157"/>
                  <a:gd name="T26" fmla="*/ 7 w 31"/>
                  <a:gd name="T27" fmla="*/ 0 h 157"/>
                  <a:gd name="T28" fmla="*/ 7 w 31"/>
                  <a:gd name="T29"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157">
                    <a:moveTo>
                      <a:pt x="7" y="0"/>
                    </a:moveTo>
                    <a:lnTo>
                      <a:pt x="7" y="0"/>
                    </a:lnTo>
                    <a:lnTo>
                      <a:pt x="31" y="0"/>
                    </a:lnTo>
                    <a:lnTo>
                      <a:pt x="31" y="0"/>
                    </a:lnTo>
                    <a:lnTo>
                      <a:pt x="14" y="140"/>
                    </a:lnTo>
                    <a:lnTo>
                      <a:pt x="14" y="140"/>
                    </a:lnTo>
                    <a:lnTo>
                      <a:pt x="13" y="145"/>
                    </a:lnTo>
                    <a:lnTo>
                      <a:pt x="10" y="151"/>
                    </a:lnTo>
                    <a:lnTo>
                      <a:pt x="7" y="155"/>
                    </a:lnTo>
                    <a:lnTo>
                      <a:pt x="3" y="157"/>
                    </a:lnTo>
                    <a:lnTo>
                      <a:pt x="3" y="157"/>
                    </a:lnTo>
                    <a:lnTo>
                      <a:pt x="0" y="83"/>
                    </a:lnTo>
                    <a:lnTo>
                      <a:pt x="0" y="83"/>
                    </a:lnTo>
                    <a:lnTo>
                      <a:pt x="7" y="0"/>
                    </a:ln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06" name="Freeform 98"/>
              <p:cNvSpPr/>
              <p:nvPr/>
            </p:nvSpPr>
            <p:spPr bwMode="auto">
              <a:xfrm>
                <a:off x="3513138" y="5083175"/>
                <a:ext cx="44450" cy="249238"/>
              </a:xfrm>
              <a:custGeom>
                <a:avLst/>
                <a:gdLst>
                  <a:gd name="T0" fmla="*/ 8 w 28"/>
                  <a:gd name="T1" fmla="*/ 0 h 157"/>
                  <a:gd name="T2" fmla="*/ 8 w 28"/>
                  <a:gd name="T3" fmla="*/ 0 h 157"/>
                  <a:gd name="T4" fmla="*/ 28 w 28"/>
                  <a:gd name="T5" fmla="*/ 0 h 157"/>
                  <a:gd name="T6" fmla="*/ 28 w 28"/>
                  <a:gd name="T7" fmla="*/ 0 h 157"/>
                  <a:gd name="T8" fmla="*/ 11 w 28"/>
                  <a:gd name="T9" fmla="*/ 140 h 157"/>
                  <a:gd name="T10" fmla="*/ 11 w 28"/>
                  <a:gd name="T11" fmla="*/ 140 h 157"/>
                  <a:gd name="T12" fmla="*/ 10 w 28"/>
                  <a:gd name="T13" fmla="*/ 145 h 157"/>
                  <a:gd name="T14" fmla="*/ 7 w 28"/>
                  <a:gd name="T15" fmla="*/ 151 h 157"/>
                  <a:gd name="T16" fmla="*/ 4 w 28"/>
                  <a:gd name="T17" fmla="*/ 155 h 157"/>
                  <a:gd name="T18" fmla="*/ 0 w 28"/>
                  <a:gd name="T19" fmla="*/ 157 h 157"/>
                  <a:gd name="T20" fmla="*/ 0 w 28"/>
                  <a:gd name="T21" fmla="*/ 157 h 157"/>
                  <a:gd name="T22" fmla="*/ 1 w 28"/>
                  <a:gd name="T23" fmla="*/ 82 h 157"/>
                  <a:gd name="T24" fmla="*/ 1 w 28"/>
                  <a:gd name="T25" fmla="*/ 82 h 157"/>
                  <a:gd name="T26" fmla="*/ 8 w 28"/>
                  <a:gd name="T27" fmla="*/ 0 h 157"/>
                  <a:gd name="T28" fmla="*/ 8 w 28"/>
                  <a:gd name="T29"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157">
                    <a:moveTo>
                      <a:pt x="8" y="0"/>
                    </a:moveTo>
                    <a:lnTo>
                      <a:pt x="8" y="0"/>
                    </a:lnTo>
                    <a:lnTo>
                      <a:pt x="28" y="0"/>
                    </a:lnTo>
                    <a:lnTo>
                      <a:pt x="28" y="0"/>
                    </a:lnTo>
                    <a:lnTo>
                      <a:pt x="11" y="140"/>
                    </a:lnTo>
                    <a:lnTo>
                      <a:pt x="11" y="140"/>
                    </a:lnTo>
                    <a:lnTo>
                      <a:pt x="10" y="145"/>
                    </a:lnTo>
                    <a:lnTo>
                      <a:pt x="7" y="151"/>
                    </a:lnTo>
                    <a:lnTo>
                      <a:pt x="4" y="155"/>
                    </a:lnTo>
                    <a:lnTo>
                      <a:pt x="0" y="157"/>
                    </a:lnTo>
                    <a:lnTo>
                      <a:pt x="0" y="157"/>
                    </a:lnTo>
                    <a:lnTo>
                      <a:pt x="1" y="82"/>
                    </a:lnTo>
                    <a:lnTo>
                      <a:pt x="1" y="82"/>
                    </a:lnTo>
                    <a:lnTo>
                      <a:pt x="8" y="0"/>
                    </a:lnTo>
                    <a:lnTo>
                      <a:pt x="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07" name="Freeform 99"/>
              <p:cNvSpPr/>
              <p:nvPr/>
            </p:nvSpPr>
            <p:spPr bwMode="auto">
              <a:xfrm>
                <a:off x="3513138" y="5083175"/>
                <a:ext cx="44450" cy="249238"/>
              </a:xfrm>
              <a:custGeom>
                <a:avLst/>
                <a:gdLst>
                  <a:gd name="T0" fmla="*/ 12 w 28"/>
                  <a:gd name="T1" fmla="*/ 0 h 157"/>
                  <a:gd name="T2" fmla="*/ 12 w 28"/>
                  <a:gd name="T3" fmla="*/ 0 h 157"/>
                  <a:gd name="T4" fmla="*/ 28 w 28"/>
                  <a:gd name="T5" fmla="*/ 0 h 157"/>
                  <a:gd name="T6" fmla="*/ 28 w 28"/>
                  <a:gd name="T7" fmla="*/ 0 h 157"/>
                  <a:gd name="T8" fmla="*/ 11 w 28"/>
                  <a:gd name="T9" fmla="*/ 140 h 157"/>
                  <a:gd name="T10" fmla="*/ 11 w 28"/>
                  <a:gd name="T11" fmla="*/ 140 h 157"/>
                  <a:gd name="T12" fmla="*/ 10 w 28"/>
                  <a:gd name="T13" fmla="*/ 145 h 157"/>
                  <a:gd name="T14" fmla="*/ 8 w 28"/>
                  <a:gd name="T15" fmla="*/ 149 h 157"/>
                  <a:gd name="T16" fmla="*/ 4 w 28"/>
                  <a:gd name="T17" fmla="*/ 155 h 157"/>
                  <a:gd name="T18" fmla="*/ 0 w 28"/>
                  <a:gd name="T19" fmla="*/ 157 h 157"/>
                  <a:gd name="T20" fmla="*/ 0 w 28"/>
                  <a:gd name="T21" fmla="*/ 157 h 157"/>
                  <a:gd name="T22" fmla="*/ 5 w 28"/>
                  <a:gd name="T23" fmla="*/ 80 h 157"/>
                  <a:gd name="T24" fmla="*/ 5 w 28"/>
                  <a:gd name="T25" fmla="*/ 80 h 157"/>
                  <a:gd name="T26" fmla="*/ 12 w 28"/>
                  <a:gd name="T27" fmla="*/ 0 h 157"/>
                  <a:gd name="T28" fmla="*/ 12 w 28"/>
                  <a:gd name="T29"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157">
                    <a:moveTo>
                      <a:pt x="12" y="0"/>
                    </a:moveTo>
                    <a:lnTo>
                      <a:pt x="12" y="0"/>
                    </a:lnTo>
                    <a:lnTo>
                      <a:pt x="28" y="0"/>
                    </a:lnTo>
                    <a:lnTo>
                      <a:pt x="28" y="0"/>
                    </a:lnTo>
                    <a:lnTo>
                      <a:pt x="11" y="140"/>
                    </a:lnTo>
                    <a:lnTo>
                      <a:pt x="11" y="140"/>
                    </a:lnTo>
                    <a:lnTo>
                      <a:pt x="10" y="145"/>
                    </a:lnTo>
                    <a:lnTo>
                      <a:pt x="8" y="149"/>
                    </a:lnTo>
                    <a:lnTo>
                      <a:pt x="4" y="155"/>
                    </a:lnTo>
                    <a:lnTo>
                      <a:pt x="0" y="157"/>
                    </a:lnTo>
                    <a:lnTo>
                      <a:pt x="0" y="157"/>
                    </a:lnTo>
                    <a:lnTo>
                      <a:pt x="5" y="80"/>
                    </a:lnTo>
                    <a:lnTo>
                      <a:pt x="5" y="80"/>
                    </a:lnTo>
                    <a:lnTo>
                      <a:pt x="12" y="0"/>
                    </a:lnTo>
                    <a:lnTo>
                      <a:pt x="1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08" name="Freeform 100"/>
              <p:cNvSpPr/>
              <p:nvPr/>
            </p:nvSpPr>
            <p:spPr bwMode="auto">
              <a:xfrm>
                <a:off x="3514726" y="5083175"/>
                <a:ext cx="42863" cy="249238"/>
              </a:xfrm>
              <a:custGeom>
                <a:avLst/>
                <a:gdLst>
                  <a:gd name="T0" fmla="*/ 15 w 27"/>
                  <a:gd name="T1" fmla="*/ 0 h 157"/>
                  <a:gd name="T2" fmla="*/ 27 w 27"/>
                  <a:gd name="T3" fmla="*/ 0 h 157"/>
                  <a:gd name="T4" fmla="*/ 10 w 27"/>
                  <a:gd name="T5" fmla="*/ 140 h 157"/>
                  <a:gd name="T6" fmla="*/ 10 w 27"/>
                  <a:gd name="T7" fmla="*/ 140 h 157"/>
                  <a:gd name="T8" fmla="*/ 9 w 27"/>
                  <a:gd name="T9" fmla="*/ 145 h 157"/>
                  <a:gd name="T10" fmla="*/ 7 w 27"/>
                  <a:gd name="T11" fmla="*/ 149 h 157"/>
                  <a:gd name="T12" fmla="*/ 3 w 27"/>
                  <a:gd name="T13" fmla="*/ 153 h 157"/>
                  <a:gd name="T14" fmla="*/ 0 w 27"/>
                  <a:gd name="T15" fmla="*/ 157 h 157"/>
                  <a:gd name="T16" fmla="*/ 15 w 27"/>
                  <a:gd name="T1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157">
                    <a:moveTo>
                      <a:pt x="15" y="0"/>
                    </a:moveTo>
                    <a:lnTo>
                      <a:pt x="27" y="0"/>
                    </a:lnTo>
                    <a:lnTo>
                      <a:pt x="10" y="140"/>
                    </a:lnTo>
                    <a:lnTo>
                      <a:pt x="10" y="140"/>
                    </a:lnTo>
                    <a:lnTo>
                      <a:pt x="9" y="145"/>
                    </a:lnTo>
                    <a:lnTo>
                      <a:pt x="7" y="149"/>
                    </a:lnTo>
                    <a:lnTo>
                      <a:pt x="3" y="153"/>
                    </a:lnTo>
                    <a:lnTo>
                      <a:pt x="0" y="157"/>
                    </a:lnTo>
                    <a:lnTo>
                      <a:pt x="1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09" name="Freeform 108"/>
              <p:cNvSpPr/>
              <p:nvPr/>
            </p:nvSpPr>
            <p:spPr bwMode="auto">
              <a:xfrm>
                <a:off x="2687638" y="4930775"/>
                <a:ext cx="47625" cy="55563"/>
              </a:xfrm>
              <a:custGeom>
                <a:avLst/>
                <a:gdLst>
                  <a:gd name="T0" fmla="*/ 30 w 30"/>
                  <a:gd name="T1" fmla="*/ 2 h 35"/>
                  <a:gd name="T2" fmla="*/ 30 w 30"/>
                  <a:gd name="T3" fmla="*/ 2 h 35"/>
                  <a:gd name="T4" fmla="*/ 27 w 30"/>
                  <a:gd name="T5" fmla="*/ 14 h 35"/>
                  <a:gd name="T6" fmla="*/ 23 w 30"/>
                  <a:gd name="T7" fmla="*/ 30 h 35"/>
                  <a:gd name="T8" fmla="*/ 23 w 30"/>
                  <a:gd name="T9" fmla="*/ 30 h 35"/>
                  <a:gd name="T10" fmla="*/ 20 w 30"/>
                  <a:gd name="T11" fmla="*/ 34 h 35"/>
                  <a:gd name="T12" fmla="*/ 19 w 30"/>
                  <a:gd name="T13" fmla="*/ 35 h 35"/>
                  <a:gd name="T14" fmla="*/ 16 w 30"/>
                  <a:gd name="T15" fmla="*/ 34 h 35"/>
                  <a:gd name="T16" fmla="*/ 14 w 30"/>
                  <a:gd name="T17" fmla="*/ 31 h 35"/>
                  <a:gd name="T18" fmla="*/ 11 w 30"/>
                  <a:gd name="T19" fmla="*/ 26 h 35"/>
                  <a:gd name="T20" fmla="*/ 0 w 30"/>
                  <a:gd name="T21" fmla="*/ 7 h 35"/>
                  <a:gd name="T22" fmla="*/ 0 w 30"/>
                  <a:gd name="T23" fmla="*/ 7 h 35"/>
                  <a:gd name="T24" fmla="*/ 3 w 30"/>
                  <a:gd name="T25" fmla="*/ 6 h 35"/>
                  <a:gd name="T26" fmla="*/ 8 w 30"/>
                  <a:gd name="T27" fmla="*/ 2 h 35"/>
                  <a:gd name="T28" fmla="*/ 12 w 30"/>
                  <a:gd name="T29" fmla="*/ 0 h 35"/>
                  <a:gd name="T30" fmla="*/ 18 w 30"/>
                  <a:gd name="T31" fmla="*/ 0 h 35"/>
                  <a:gd name="T32" fmla="*/ 23 w 30"/>
                  <a:gd name="T33" fmla="*/ 0 h 35"/>
                  <a:gd name="T34" fmla="*/ 30 w 30"/>
                  <a:gd name="T35" fmla="*/ 2 h 35"/>
                  <a:gd name="T36" fmla="*/ 30 w 30"/>
                  <a:gd name="T37" fmla="*/ 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 h="35">
                    <a:moveTo>
                      <a:pt x="30" y="2"/>
                    </a:moveTo>
                    <a:lnTo>
                      <a:pt x="30" y="2"/>
                    </a:lnTo>
                    <a:lnTo>
                      <a:pt x="27" y="14"/>
                    </a:lnTo>
                    <a:lnTo>
                      <a:pt x="23" y="30"/>
                    </a:lnTo>
                    <a:lnTo>
                      <a:pt x="23" y="30"/>
                    </a:lnTo>
                    <a:lnTo>
                      <a:pt x="20" y="34"/>
                    </a:lnTo>
                    <a:lnTo>
                      <a:pt x="19" y="35"/>
                    </a:lnTo>
                    <a:lnTo>
                      <a:pt x="16" y="34"/>
                    </a:lnTo>
                    <a:lnTo>
                      <a:pt x="14" y="31"/>
                    </a:lnTo>
                    <a:lnTo>
                      <a:pt x="11" y="26"/>
                    </a:lnTo>
                    <a:lnTo>
                      <a:pt x="0" y="7"/>
                    </a:lnTo>
                    <a:lnTo>
                      <a:pt x="0" y="7"/>
                    </a:lnTo>
                    <a:lnTo>
                      <a:pt x="3" y="6"/>
                    </a:lnTo>
                    <a:lnTo>
                      <a:pt x="8" y="2"/>
                    </a:lnTo>
                    <a:lnTo>
                      <a:pt x="12" y="0"/>
                    </a:lnTo>
                    <a:lnTo>
                      <a:pt x="18" y="0"/>
                    </a:lnTo>
                    <a:lnTo>
                      <a:pt x="23" y="0"/>
                    </a:lnTo>
                    <a:lnTo>
                      <a:pt x="30" y="2"/>
                    </a:lnTo>
                    <a:lnTo>
                      <a:pt x="3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grpSp>
        <p:grpSp>
          <p:nvGrpSpPr>
            <p:cNvPr id="26" name="组合 25"/>
            <p:cNvGrpSpPr/>
            <p:nvPr/>
          </p:nvGrpSpPr>
          <p:grpSpPr>
            <a:xfrm>
              <a:off x="1657988" y="3257796"/>
              <a:ext cx="112490" cy="333077"/>
              <a:chOff x="2555876" y="4340225"/>
              <a:chExt cx="203200" cy="601663"/>
            </a:xfrm>
            <a:solidFill>
              <a:schemeClr val="accent1"/>
            </a:solidFill>
          </p:grpSpPr>
          <p:sp>
            <p:nvSpPr>
              <p:cNvPr id="109" name="Freeform 105"/>
              <p:cNvSpPr/>
              <p:nvPr/>
            </p:nvSpPr>
            <p:spPr bwMode="auto">
              <a:xfrm>
                <a:off x="2582863" y="4424363"/>
                <a:ext cx="176213" cy="517525"/>
              </a:xfrm>
              <a:custGeom>
                <a:avLst/>
                <a:gdLst>
                  <a:gd name="T0" fmla="*/ 35 w 111"/>
                  <a:gd name="T1" fmla="*/ 266 h 326"/>
                  <a:gd name="T2" fmla="*/ 66 w 111"/>
                  <a:gd name="T3" fmla="*/ 326 h 326"/>
                  <a:gd name="T4" fmla="*/ 94 w 111"/>
                  <a:gd name="T5" fmla="*/ 322 h 326"/>
                  <a:gd name="T6" fmla="*/ 111 w 111"/>
                  <a:gd name="T7" fmla="*/ 256 h 326"/>
                  <a:gd name="T8" fmla="*/ 76 w 111"/>
                  <a:gd name="T9" fmla="*/ 0 h 326"/>
                  <a:gd name="T10" fmla="*/ 0 w 111"/>
                  <a:gd name="T11" fmla="*/ 11 h 326"/>
                  <a:gd name="T12" fmla="*/ 35 w 111"/>
                  <a:gd name="T13" fmla="*/ 266 h 326"/>
                </a:gdLst>
                <a:ahLst/>
                <a:cxnLst>
                  <a:cxn ang="0">
                    <a:pos x="T0" y="T1"/>
                  </a:cxn>
                  <a:cxn ang="0">
                    <a:pos x="T2" y="T3"/>
                  </a:cxn>
                  <a:cxn ang="0">
                    <a:pos x="T4" y="T5"/>
                  </a:cxn>
                  <a:cxn ang="0">
                    <a:pos x="T6" y="T7"/>
                  </a:cxn>
                  <a:cxn ang="0">
                    <a:pos x="T8" y="T9"/>
                  </a:cxn>
                  <a:cxn ang="0">
                    <a:pos x="T10" y="T11"/>
                  </a:cxn>
                  <a:cxn ang="0">
                    <a:pos x="T12" y="T13"/>
                  </a:cxn>
                </a:cxnLst>
                <a:rect l="0" t="0" r="r" b="b"/>
                <a:pathLst>
                  <a:path w="111" h="326">
                    <a:moveTo>
                      <a:pt x="35" y="266"/>
                    </a:moveTo>
                    <a:lnTo>
                      <a:pt x="66" y="326"/>
                    </a:lnTo>
                    <a:lnTo>
                      <a:pt x="94" y="322"/>
                    </a:lnTo>
                    <a:lnTo>
                      <a:pt x="111" y="256"/>
                    </a:lnTo>
                    <a:lnTo>
                      <a:pt x="76" y="0"/>
                    </a:lnTo>
                    <a:lnTo>
                      <a:pt x="0" y="11"/>
                    </a:lnTo>
                    <a:lnTo>
                      <a:pt x="35" y="266"/>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10" name="Freeform 106"/>
              <p:cNvSpPr/>
              <p:nvPr/>
            </p:nvSpPr>
            <p:spPr bwMode="auto">
              <a:xfrm>
                <a:off x="2576513" y="4340225"/>
                <a:ext cx="127000" cy="146050"/>
              </a:xfrm>
              <a:custGeom>
                <a:avLst/>
                <a:gdLst>
                  <a:gd name="T0" fmla="*/ 4 w 80"/>
                  <a:gd name="T1" fmla="*/ 59 h 92"/>
                  <a:gd name="T2" fmla="*/ 4 w 80"/>
                  <a:gd name="T3" fmla="*/ 59 h 92"/>
                  <a:gd name="T4" fmla="*/ 5 w 80"/>
                  <a:gd name="T5" fmla="*/ 66 h 92"/>
                  <a:gd name="T6" fmla="*/ 9 w 80"/>
                  <a:gd name="T7" fmla="*/ 73 h 92"/>
                  <a:gd name="T8" fmla="*/ 13 w 80"/>
                  <a:gd name="T9" fmla="*/ 80 h 92"/>
                  <a:gd name="T10" fmla="*/ 19 w 80"/>
                  <a:gd name="T11" fmla="*/ 84 h 92"/>
                  <a:gd name="T12" fmla="*/ 24 w 80"/>
                  <a:gd name="T13" fmla="*/ 88 h 92"/>
                  <a:gd name="T14" fmla="*/ 31 w 80"/>
                  <a:gd name="T15" fmla="*/ 91 h 92"/>
                  <a:gd name="T16" fmla="*/ 39 w 80"/>
                  <a:gd name="T17" fmla="*/ 92 h 92"/>
                  <a:gd name="T18" fmla="*/ 46 w 80"/>
                  <a:gd name="T19" fmla="*/ 92 h 92"/>
                  <a:gd name="T20" fmla="*/ 47 w 80"/>
                  <a:gd name="T21" fmla="*/ 92 h 92"/>
                  <a:gd name="T22" fmla="*/ 47 w 80"/>
                  <a:gd name="T23" fmla="*/ 92 h 92"/>
                  <a:gd name="T24" fmla="*/ 55 w 80"/>
                  <a:gd name="T25" fmla="*/ 89 h 92"/>
                  <a:gd name="T26" fmla="*/ 62 w 80"/>
                  <a:gd name="T27" fmla="*/ 87 h 92"/>
                  <a:gd name="T28" fmla="*/ 67 w 80"/>
                  <a:gd name="T29" fmla="*/ 82 h 92"/>
                  <a:gd name="T30" fmla="*/ 71 w 80"/>
                  <a:gd name="T31" fmla="*/ 77 h 92"/>
                  <a:gd name="T32" fmla="*/ 75 w 80"/>
                  <a:gd name="T33" fmla="*/ 70 h 92"/>
                  <a:gd name="T34" fmla="*/ 78 w 80"/>
                  <a:gd name="T35" fmla="*/ 64 h 92"/>
                  <a:gd name="T36" fmla="*/ 80 w 80"/>
                  <a:gd name="T37" fmla="*/ 57 h 92"/>
                  <a:gd name="T38" fmla="*/ 80 w 80"/>
                  <a:gd name="T39" fmla="*/ 49 h 92"/>
                  <a:gd name="T40" fmla="*/ 75 w 80"/>
                  <a:gd name="T41" fmla="*/ 15 h 92"/>
                  <a:gd name="T42" fmla="*/ 75 w 80"/>
                  <a:gd name="T43" fmla="*/ 15 h 92"/>
                  <a:gd name="T44" fmla="*/ 73 w 80"/>
                  <a:gd name="T45" fmla="*/ 8 h 92"/>
                  <a:gd name="T46" fmla="*/ 70 w 80"/>
                  <a:gd name="T47" fmla="*/ 4 h 92"/>
                  <a:gd name="T48" fmla="*/ 66 w 80"/>
                  <a:gd name="T49" fmla="*/ 1 h 92"/>
                  <a:gd name="T50" fmla="*/ 62 w 80"/>
                  <a:gd name="T51" fmla="*/ 0 h 92"/>
                  <a:gd name="T52" fmla="*/ 50 w 80"/>
                  <a:gd name="T53" fmla="*/ 1 h 92"/>
                  <a:gd name="T54" fmla="*/ 35 w 80"/>
                  <a:gd name="T55" fmla="*/ 3 h 92"/>
                  <a:gd name="T56" fmla="*/ 35 w 80"/>
                  <a:gd name="T57" fmla="*/ 3 h 92"/>
                  <a:gd name="T58" fmla="*/ 35 w 80"/>
                  <a:gd name="T59" fmla="*/ 3 h 92"/>
                  <a:gd name="T60" fmla="*/ 20 w 80"/>
                  <a:gd name="T61" fmla="*/ 5 h 92"/>
                  <a:gd name="T62" fmla="*/ 8 w 80"/>
                  <a:gd name="T63" fmla="*/ 7 h 92"/>
                  <a:gd name="T64" fmla="*/ 4 w 80"/>
                  <a:gd name="T65" fmla="*/ 9 h 92"/>
                  <a:gd name="T66" fmla="*/ 1 w 80"/>
                  <a:gd name="T67" fmla="*/ 13 h 92"/>
                  <a:gd name="T68" fmla="*/ 0 w 80"/>
                  <a:gd name="T69" fmla="*/ 17 h 92"/>
                  <a:gd name="T70" fmla="*/ 0 w 80"/>
                  <a:gd name="T71" fmla="*/ 24 h 92"/>
                  <a:gd name="T72" fmla="*/ 4 w 80"/>
                  <a:gd name="T73" fmla="*/ 5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0" h="92">
                    <a:moveTo>
                      <a:pt x="4" y="59"/>
                    </a:moveTo>
                    <a:lnTo>
                      <a:pt x="4" y="59"/>
                    </a:lnTo>
                    <a:lnTo>
                      <a:pt x="5" y="66"/>
                    </a:lnTo>
                    <a:lnTo>
                      <a:pt x="9" y="73"/>
                    </a:lnTo>
                    <a:lnTo>
                      <a:pt x="13" y="80"/>
                    </a:lnTo>
                    <a:lnTo>
                      <a:pt x="19" y="84"/>
                    </a:lnTo>
                    <a:lnTo>
                      <a:pt x="24" y="88"/>
                    </a:lnTo>
                    <a:lnTo>
                      <a:pt x="31" y="91"/>
                    </a:lnTo>
                    <a:lnTo>
                      <a:pt x="39" y="92"/>
                    </a:lnTo>
                    <a:lnTo>
                      <a:pt x="46" y="92"/>
                    </a:lnTo>
                    <a:lnTo>
                      <a:pt x="47" y="92"/>
                    </a:lnTo>
                    <a:lnTo>
                      <a:pt x="47" y="92"/>
                    </a:lnTo>
                    <a:lnTo>
                      <a:pt x="55" y="89"/>
                    </a:lnTo>
                    <a:lnTo>
                      <a:pt x="62" y="87"/>
                    </a:lnTo>
                    <a:lnTo>
                      <a:pt x="67" y="82"/>
                    </a:lnTo>
                    <a:lnTo>
                      <a:pt x="71" y="77"/>
                    </a:lnTo>
                    <a:lnTo>
                      <a:pt x="75" y="70"/>
                    </a:lnTo>
                    <a:lnTo>
                      <a:pt x="78" y="64"/>
                    </a:lnTo>
                    <a:lnTo>
                      <a:pt x="80" y="57"/>
                    </a:lnTo>
                    <a:lnTo>
                      <a:pt x="80" y="49"/>
                    </a:lnTo>
                    <a:lnTo>
                      <a:pt x="75" y="15"/>
                    </a:lnTo>
                    <a:lnTo>
                      <a:pt x="75" y="15"/>
                    </a:lnTo>
                    <a:lnTo>
                      <a:pt x="73" y="8"/>
                    </a:lnTo>
                    <a:lnTo>
                      <a:pt x="70" y="4"/>
                    </a:lnTo>
                    <a:lnTo>
                      <a:pt x="66" y="1"/>
                    </a:lnTo>
                    <a:lnTo>
                      <a:pt x="62" y="0"/>
                    </a:lnTo>
                    <a:lnTo>
                      <a:pt x="50" y="1"/>
                    </a:lnTo>
                    <a:lnTo>
                      <a:pt x="35" y="3"/>
                    </a:lnTo>
                    <a:lnTo>
                      <a:pt x="35" y="3"/>
                    </a:lnTo>
                    <a:lnTo>
                      <a:pt x="35" y="3"/>
                    </a:lnTo>
                    <a:lnTo>
                      <a:pt x="20" y="5"/>
                    </a:lnTo>
                    <a:lnTo>
                      <a:pt x="8" y="7"/>
                    </a:lnTo>
                    <a:lnTo>
                      <a:pt x="4" y="9"/>
                    </a:lnTo>
                    <a:lnTo>
                      <a:pt x="1" y="13"/>
                    </a:lnTo>
                    <a:lnTo>
                      <a:pt x="0" y="17"/>
                    </a:lnTo>
                    <a:lnTo>
                      <a:pt x="0" y="24"/>
                    </a:lnTo>
                    <a:lnTo>
                      <a:pt x="4" y="59"/>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11" name="Freeform 107"/>
              <p:cNvSpPr/>
              <p:nvPr/>
            </p:nvSpPr>
            <p:spPr bwMode="auto">
              <a:xfrm>
                <a:off x="2571751" y="4389438"/>
                <a:ext cx="150813" cy="144463"/>
              </a:xfrm>
              <a:custGeom>
                <a:avLst/>
                <a:gdLst>
                  <a:gd name="T0" fmla="*/ 11 w 95"/>
                  <a:gd name="T1" fmla="*/ 91 h 91"/>
                  <a:gd name="T2" fmla="*/ 95 w 95"/>
                  <a:gd name="T3" fmla="*/ 80 h 91"/>
                  <a:gd name="T4" fmla="*/ 84 w 95"/>
                  <a:gd name="T5" fmla="*/ 0 h 91"/>
                  <a:gd name="T6" fmla="*/ 0 w 95"/>
                  <a:gd name="T7" fmla="*/ 11 h 91"/>
                  <a:gd name="T8" fmla="*/ 11 w 95"/>
                  <a:gd name="T9" fmla="*/ 91 h 91"/>
                </a:gdLst>
                <a:ahLst/>
                <a:cxnLst>
                  <a:cxn ang="0">
                    <a:pos x="T0" y="T1"/>
                  </a:cxn>
                  <a:cxn ang="0">
                    <a:pos x="T2" y="T3"/>
                  </a:cxn>
                  <a:cxn ang="0">
                    <a:pos x="T4" y="T5"/>
                  </a:cxn>
                  <a:cxn ang="0">
                    <a:pos x="T6" y="T7"/>
                  </a:cxn>
                  <a:cxn ang="0">
                    <a:pos x="T8" y="T9"/>
                  </a:cxn>
                </a:cxnLst>
                <a:rect l="0" t="0" r="r" b="b"/>
                <a:pathLst>
                  <a:path w="95" h="91">
                    <a:moveTo>
                      <a:pt x="11" y="91"/>
                    </a:moveTo>
                    <a:lnTo>
                      <a:pt x="95" y="80"/>
                    </a:lnTo>
                    <a:lnTo>
                      <a:pt x="84" y="0"/>
                    </a:lnTo>
                    <a:lnTo>
                      <a:pt x="0" y="11"/>
                    </a:lnTo>
                    <a:lnTo>
                      <a:pt x="11" y="91"/>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12" name="Freeform 109"/>
              <p:cNvSpPr/>
              <p:nvPr/>
            </p:nvSpPr>
            <p:spPr bwMode="auto">
              <a:xfrm>
                <a:off x="2555876" y="4430713"/>
                <a:ext cx="44450" cy="260350"/>
              </a:xfrm>
              <a:custGeom>
                <a:avLst/>
                <a:gdLst>
                  <a:gd name="T0" fmla="*/ 21 w 28"/>
                  <a:gd name="T1" fmla="*/ 0 h 164"/>
                  <a:gd name="T2" fmla="*/ 21 w 28"/>
                  <a:gd name="T3" fmla="*/ 0 h 164"/>
                  <a:gd name="T4" fmla="*/ 11 w 28"/>
                  <a:gd name="T5" fmla="*/ 7 h 164"/>
                  <a:gd name="T6" fmla="*/ 5 w 28"/>
                  <a:gd name="T7" fmla="*/ 13 h 164"/>
                  <a:gd name="T8" fmla="*/ 2 w 28"/>
                  <a:gd name="T9" fmla="*/ 17 h 164"/>
                  <a:gd name="T10" fmla="*/ 0 w 28"/>
                  <a:gd name="T11" fmla="*/ 20 h 164"/>
                  <a:gd name="T12" fmla="*/ 0 w 28"/>
                  <a:gd name="T13" fmla="*/ 20 h 164"/>
                  <a:gd name="T14" fmla="*/ 3 w 28"/>
                  <a:gd name="T15" fmla="*/ 44 h 164"/>
                  <a:gd name="T16" fmla="*/ 9 w 28"/>
                  <a:gd name="T17" fmla="*/ 90 h 164"/>
                  <a:gd name="T18" fmla="*/ 18 w 28"/>
                  <a:gd name="T19" fmla="*/ 154 h 164"/>
                  <a:gd name="T20" fmla="*/ 18 w 28"/>
                  <a:gd name="T21" fmla="*/ 154 h 164"/>
                  <a:gd name="T22" fmla="*/ 17 w 28"/>
                  <a:gd name="T23" fmla="*/ 155 h 164"/>
                  <a:gd name="T24" fmla="*/ 18 w 28"/>
                  <a:gd name="T25" fmla="*/ 160 h 164"/>
                  <a:gd name="T26" fmla="*/ 19 w 28"/>
                  <a:gd name="T27" fmla="*/ 161 h 164"/>
                  <a:gd name="T28" fmla="*/ 21 w 28"/>
                  <a:gd name="T29" fmla="*/ 162 h 164"/>
                  <a:gd name="T30" fmla="*/ 23 w 28"/>
                  <a:gd name="T31" fmla="*/ 164 h 164"/>
                  <a:gd name="T32" fmla="*/ 28 w 28"/>
                  <a:gd name="T33" fmla="*/ 164 h 164"/>
                  <a:gd name="T34" fmla="*/ 13 w 28"/>
                  <a:gd name="T35" fmla="*/ 58 h 164"/>
                  <a:gd name="T36" fmla="*/ 19 w 28"/>
                  <a:gd name="T37" fmla="*/ 44 h 164"/>
                  <a:gd name="T38" fmla="*/ 21 w 28"/>
                  <a:gd name="T39" fmla="*/ 0 h 164"/>
                  <a:gd name="T40" fmla="*/ 21 w 28"/>
                  <a:gd name="T4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164">
                    <a:moveTo>
                      <a:pt x="21" y="0"/>
                    </a:moveTo>
                    <a:lnTo>
                      <a:pt x="21" y="0"/>
                    </a:lnTo>
                    <a:lnTo>
                      <a:pt x="11" y="7"/>
                    </a:lnTo>
                    <a:lnTo>
                      <a:pt x="5" y="13"/>
                    </a:lnTo>
                    <a:lnTo>
                      <a:pt x="2" y="17"/>
                    </a:lnTo>
                    <a:lnTo>
                      <a:pt x="0" y="20"/>
                    </a:lnTo>
                    <a:lnTo>
                      <a:pt x="0" y="20"/>
                    </a:lnTo>
                    <a:lnTo>
                      <a:pt x="3" y="44"/>
                    </a:lnTo>
                    <a:lnTo>
                      <a:pt x="9" y="90"/>
                    </a:lnTo>
                    <a:lnTo>
                      <a:pt x="18" y="154"/>
                    </a:lnTo>
                    <a:lnTo>
                      <a:pt x="18" y="154"/>
                    </a:lnTo>
                    <a:lnTo>
                      <a:pt x="17" y="155"/>
                    </a:lnTo>
                    <a:lnTo>
                      <a:pt x="18" y="160"/>
                    </a:lnTo>
                    <a:lnTo>
                      <a:pt x="19" y="161"/>
                    </a:lnTo>
                    <a:lnTo>
                      <a:pt x="21" y="162"/>
                    </a:lnTo>
                    <a:lnTo>
                      <a:pt x="23" y="164"/>
                    </a:lnTo>
                    <a:lnTo>
                      <a:pt x="28" y="164"/>
                    </a:lnTo>
                    <a:lnTo>
                      <a:pt x="13" y="58"/>
                    </a:lnTo>
                    <a:lnTo>
                      <a:pt x="19" y="44"/>
                    </a:lnTo>
                    <a:lnTo>
                      <a:pt x="21" y="0"/>
                    </a:lnTo>
                    <a:lnTo>
                      <a:pt x="21" y="0"/>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1867144" y="3261311"/>
              <a:ext cx="441173" cy="339229"/>
              <a:chOff x="3019426" y="4346575"/>
              <a:chExt cx="796925" cy="612776"/>
            </a:xfrm>
            <a:solidFill>
              <a:schemeClr val="accent1"/>
            </a:solidFill>
          </p:grpSpPr>
          <p:sp>
            <p:nvSpPr>
              <p:cNvPr id="103" name="Freeform 110"/>
              <p:cNvSpPr/>
              <p:nvPr/>
            </p:nvSpPr>
            <p:spPr bwMode="auto">
              <a:xfrm>
                <a:off x="3040063" y="4346575"/>
                <a:ext cx="776288" cy="347663"/>
              </a:xfrm>
              <a:custGeom>
                <a:avLst/>
                <a:gdLst>
                  <a:gd name="T0" fmla="*/ 247 w 489"/>
                  <a:gd name="T1" fmla="*/ 219 h 219"/>
                  <a:gd name="T2" fmla="*/ 489 w 489"/>
                  <a:gd name="T3" fmla="*/ 110 h 219"/>
                  <a:gd name="T4" fmla="*/ 240 w 489"/>
                  <a:gd name="T5" fmla="*/ 0 h 219"/>
                  <a:gd name="T6" fmla="*/ 0 w 489"/>
                  <a:gd name="T7" fmla="*/ 107 h 219"/>
                  <a:gd name="T8" fmla="*/ 247 w 489"/>
                  <a:gd name="T9" fmla="*/ 219 h 219"/>
                </a:gdLst>
                <a:ahLst/>
                <a:cxnLst>
                  <a:cxn ang="0">
                    <a:pos x="T0" y="T1"/>
                  </a:cxn>
                  <a:cxn ang="0">
                    <a:pos x="T2" y="T3"/>
                  </a:cxn>
                  <a:cxn ang="0">
                    <a:pos x="T4" y="T5"/>
                  </a:cxn>
                  <a:cxn ang="0">
                    <a:pos x="T6" y="T7"/>
                  </a:cxn>
                  <a:cxn ang="0">
                    <a:pos x="T8" y="T9"/>
                  </a:cxn>
                </a:cxnLst>
                <a:rect l="0" t="0" r="r" b="b"/>
                <a:pathLst>
                  <a:path w="489" h="219">
                    <a:moveTo>
                      <a:pt x="247" y="219"/>
                    </a:moveTo>
                    <a:lnTo>
                      <a:pt x="489" y="110"/>
                    </a:lnTo>
                    <a:lnTo>
                      <a:pt x="240" y="0"/>
                    </a:lnTo>
                    <a:lnTo>
                      <a:pt x="0" y="107"/>
                    </a:lnTo>
                    <a:lnTo>
                      <a:pt x="247" y="219"/>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04" name="Rectangle 111"/>
              <p:cNvSpPr>
                <a:spLocks noChangeArrowheads="1"/>
              </p:cNvSpPr>
              <p:nvPr/>
            </p:nvSpPr>
            <p:spPr bwMode="auto">
              <a:xfrm>
                <a:off x="3049588" y="4510088"/>
                <a:ext cx="22225" cy="255588"/>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05" name="Freeform 112"/>
              <p:cNvSpPr/>
              <p:nvPr/>
            </p:nvSpPr>
            <p:spPr bwMode="auto">
              <a:xfrm>
                <a:off x="3022601" y="4735513"/>
                <a:ext cx="76200" cy="77788"/>
              </a:xfrm>
              <a:custGeom>
                <a:avLst/>
                <a:gdLst>
                  <a:gd name="T0" fmla="*/ 0 w 48"/>
                  <a:gd name="T1" fmla="*/ 24 h 49"/>
                  <a:gd name="T2" fmla="*/ 0 w 48"/>
                  <a:gd name="T3" fmla="*/ 24 h 49"/>
                  <a:gd name="T4" fmla="*/ 0 w 48"/>
                  <a:gd name="T5" fmla="*/ 20 h 49"/>
                  <a:gd name="T6" fmla="*/ 2 w 48"/>
                  <a:gd name="T7" fmla="*/ 15 h 49"/>
                  <a:gd name="T8" fmla="*/ 4 w 48"/>
                  <a:gd name="T9" fmla="*/ 11 h 49"/>
                  <a:gd name="T10" fmla="*/ 7 w 48"/>
                  <a:gd name="T11" fmla="*/ 8 h 49"/>
                  <a:gd name="T12" fmla="*/ 11 w 48"/>
                  <a:gd name="T13" fmla="*/ 4 h 49"/>
                  <a:gd name="T14" fmla="*/ 15 w 48"/>
                  <a:gd name="T15" fmla="*/ 3 h 49"/>
                  <a:gd name="T16" fmla="*/ 19 w 48"/>
                  <a:gd name="T17" fmla="*/ 1 h 49"/>
                  <a:gd name="T18" fmla="*/ 25 w 48"/>
                  <a:gd name="T19" fmla="*/ 0 h 49"/>
                  <a:gd name="T20" fmla="*/ 25 w 48"/>
                  <a:gd name="T21" fmla="*/ 0 h 49"/>
                  <a:gd name="T22" fmla="*/ 29 w 48"/>
                  <a:gd name="T23" fmla="*/ 1 h 49"/>
                  <a:gd name="T24" fmla="*/ 34 w 48"/>
                  <a:gd name="T25" fmla="*/ 3 h 49"/>
                  <a:gd name="T26" fmla="*/ 38 w 48"/>
                  <a:gd name="T27" fmla="*/ 4 h 49"/>
                  <a:gd name="T28" fmla="*/ 41 w 48"/>
                  <a:gd name="T29" fmla="*/ 8 h 49"/>
                  <a:gd name="T30" fmla="*/ 44 w 48"/>
                  <a:gd name="T31" fmla="*/ 11 h 49"/>
                  <a:gd name="T32" fmla="*/ 46 w 48"/>
                  <a:gd name="T33" fmla="*/ 15 h 49"/>
                  <a:gd name="T34" fmla="*/ 48 w 48"/>
                  <a:gd name="T35" fmla="*/ 20 h 49"/>
                  <a:gd name="T36" fmla="*/ 48 w 48"/>
                  <a:gd name="T37" fmla="*/ 24 h 49"/>
                  <a:gd name="T38" fmla="*/ 48 w 48"/>
                  <a:gd name="T39" fmla="*/ 24 h 49"/>
                  <a:gd name="T40" fmla="*/ 48 w 48"/>
                  <a:gd name="T41" fmla="*/ 30 h 49"/>
                  <a:gd name="T42" fmla="*/ 46 w 48"/>
                  <a:gd name="T43" fmla="*/ 34 h 49"/>
                  <a:gd name="T44" fmla="*/ 44 w 48"/>
                  <a:gd name="T45" fmla="*/ 38 h 49"/>
                  <a:gd name="T46" fmla="*/ 41 w 48"/>
                  <a:gd name="T47" fmla="*/ 42 h 49"/>
                  <a:gd name="T48" fmla="*/ 38 w 48"/>
                  <a:gd name="T49" fmla="*/ 45 h 49"/>
                  <a:gd name="T50" fmla="*/ 34 w 48"/>
                  <a:gd name="T51" fmla="*/ 47 h 49"/>
                  <a:gd name="T52" fmla="*/ 29 w 48"/>
                  <a:gd name="T53" fmla="*/ 49 h 49"/>
                  <a:gd name="T54" fmla="*/ 25 w 48"/>
                  <a:gd name="T55" fmla="*/ 49 h 49"/>
                  <a:gd name="T56" fmla="*/ 25 w 48"/>
                  <a:gd name="T57" fmla="*/ 49 h 49"/>
                  <a:gd name="T58" fmla="*/ 19 w 48"/>
                  <a:gd name="T59" fmla="*/ 49 h 49"/>
                  <a:gd name="T60" fmla="*/ 15 w 48"/>
                  <a:gd name="T61" fmla="*/ 47 h 49"/>
                  <a:gd name="T62" fmla="*/ 11 w 48"/>
                  <a:gd name="T63" fmla="*/ 45 h 49"/>
                  <a:gd name="T64" fmla="*/ 7 w 48"/>
                  <a:gd name="T65" fmla="*/ 42 h 49"/>
                  <a:gd name="T66" fmla="*/ 4 w 48"/>
                  <a:gd name="T67" fmla="*/ 38 h 49"/>
                  <a:gd name="T68" fmla="*/ 2 w 48"/>
                  <a:gd name="T69" fmla="*/ 34 h 49"/>
                  <a:gd name="T70" fmla="*/ 0 w 48"/>
                  <a:gd name="T71" fmla="*/ 30 h 49"/>
                  <a:gd name="T72" fmla="*/ 0 w 48"/>
                  <a:gd name="T73" fmla="*/ 24 h 49"/>
                  <a:gd name="T74" fmla="*/ 0 w 48"/>
                  <a:gd name="T75" fmla="*/ 2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 h="49">
                    <a:moveTo>
                      <a:pt x="0" y="24"/>
                    </a:moveTo>
                    <a:lnTo>
                      <a:pt x="0" y="24"/>
                    </a:lnTo>
                    <a:lnTo>
                      <a:pt x="0" y="20"/>
                    </a:lnTo>
                    <a:lnTo>
                      <a:pt x="2" y="15"/>
                    </a:lnTo>
                    <a:lnTo>
                      <a:pt x="4" y="11"/>
                    </a:lnTo>
                    <a:lnTo>
                      <a:pt x="7" y="8"/>
                    </a:lnTo>
                    <a:lnTo>
                      <a:pt x="11" y="4"/>
                    </a:lnTo>
                    <a:lnTo>
                      <a:pt x="15" y="3"/>
                    </a:lnTo>
                    <a:lnTo>
                      <a:pt x="19" y="1"/>
                    </a:lnTo>
                    <a:lnTo>
                      <a:pt x="25" y="0"/>
                    </a:lnTo>
                    <a:lnTo>
                      <a:pt x="25" y="0"/>
                    </a:lnTo>
                    <a:lnTo>
                      <a:pt x="29" y="1"/>
                    </a:lnTo>
                    <a:lnTo>
                      <a:pt x="34" y="3"/>
                    </a:lnTo>
                    <a:lnTo>
                      <a:pt x="38" y="4"/>
                    </a:lnTo>
                    <a:lnTo>
                      <a:pt x="41" y="8"/>
                    </a:lnTo>
                    <a:lnTo>
                      <a:pt x="44" y="11"/>
                    </a:lnTo>
                    <a:lnTo>
                      <a:pt x="46" y="15"/>
                    </a:lnTo>
                    <a:lnTo>
                      <a:pt x="48" y="20"/>
                    </a:lnTo>
                    <a:lnTo>
                      <a:pt x="48" y="24"/>
                    </a:lnTo>
                    <a:lnTo>
                      <a:pt x="48" y="24"/>
                    </a:lnTo>
                    <a:lnTo>
                      <a:pt x="48" y="30"/>
                    </a:lnTo>
                    <a:lnTo>
                      <a:pt x="46" y="34"/>
                    </a:lnTo>
                    <a:lnTo>
                      <a:pt x="44" y="38"/>
                    </a:lnTo>
                    <a:lnTo>
                      <a:pt x="41" y="42"/>
                    </a:lnTo>
                    <a:lnTo>
                      <a:pt x="38" y="45"/>
                    </a:lnTo>
                    <a:lnTo>
                      <a:pt x="34" y="47"/>
                    </a:lnTo>
                    <a:lnTo>
                      <a:pt x="29" y="49"/>
                    </a:lnTo>
                    <a:lnTo>
                      <a:pt x="25" y="49"/>
                    </a:lnTo>
                    <a:lnTo>
                      <a:pt x="25" y="49"/>
                    </a:lnTo>
                    <a:lnTo>
                      <a:pt x="19" y="49"/>
                    </a:lnTo>
                    <a:lnTo>
                      <a:pt x="15" y="47"/>
                    </a:lnTo>
                    <a:lnTo>
                      <a:pt x="11" y="45"/>
                    </a:lnTo>
                    <a:lnTo>
                      <a:pt x="7" y="42"/>
                    </a:lnTo>
                    <a:lnTo>
                      <a:pt x="4" y="38"/>
                    </a:lnTo>
                    <a:lnTo>
                      <a:pt x="2" y="34"/>
                    </a:lnTo>
                    <a:lnTo>
                      <a:pt x="0" y="30"/>
                    </a:lnTo>
                    <a:lnTo>
                      <a:pt x="0" y="24"/>
                    </a:lnTo>
                    <a:lnTo>
                      <a:pt x="0" y="24"/>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06" name="Freeform 113"/>
              <p:cNvSpPr/>
              <p:nvPr/>
            </p:nvSpPr>
            <p:spPr bwMode="auto">
              <a:xfrm>
                <a:off x="3052763" y="4778375"/>
                <a:ext cx="46038" cy="169863"/>
              </a:xfrm>
              <a:custGeom>
                <a:avLst/>
                <a:gdLst>
                  <a:gd name="T0" fmla="*/ 17 w 29"/>
                  <a:gd name="T1" fmla="*/ 5 h 107"/>
                  <a:gd name="T2" fmla="*/ 17 w 29"/>
                  <a:gd name="T3" fmla="*/ 5 h 107"/>
                  <a:gd name="T4" fmla="*/ 19 w 29"/>
                  <a:gd name="T5" fmla="*/ 12 h 107"/>
                  <a:gd name="T6" fmla="*/ 22 w 29"/>
                  <a:gd name="T7" fmla="*/ 22 h 107"/>
                  <a:gd name="T8" fmla="*/ 25 w 29"/>
                  <a:gd name="T9" fmla="*/ 33 h 107"/>
                  <a:gd name="T10" fmla="*/ 27 w 29"/>
                  <a:gd name="T11" fmla="*/ 47 h 107"/>
                  <a:gd name="T12" fmla="*/ 29 w 29"/>
                  <a:gd name="T13" fmla="*/ 65 h 107"/>
                  <a:gd name="T14" fmla="*/ 29 w 29"/>
                  <a:gd name="T15" fmla="*/ 84 h 107"/>
                  <a:gd name="T16" fmla="*/ 27 w 29"/>
                  <a:gd name="T17" fmla="*/ 107 h 107"/>
                  <a:gd name="T18" fmla="*/ 0 w 29"/>
                  <a:gd name="T19" fmla="*/ 107 h 107"/>
                  <a:gd name="T20" fmla="*/ 0 w 29"/>
                  <a:gd name="T21" fmla="*/ 0 h 107"/>
                  <a:gd name="T22" fmla="*/ 0 w 29"/>
                  <a:gd name="T23" fmla="*/ 0 h 107"/>
                  <a:gd name="T24" fmla="*/ 8 w 29"/>
                  <a:gd name="T25" fmla="*/ 4 h 107"/>
                  <a:gd name="T26" fmla="*/ 14 w 29"/>
                  <a:gd name="T27" fmla="*/ 5 h 107"/>
                  <a:gd name="T28" fmla="*/ 15 w 29"/>
                  <a:gd name="T29" fmla="*/ 5 h 107"/>
                  <a:gd name="T30" fmla="*/ 17 w 29"/>
                  <a:gd name="T31" fmla="*/ 5 h 107"/>
                  <a:gd name="T32" fmla="*/ 17 w 29"/>
                  <a:gd name="T33" fmla="*/ 5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107">
                    <a:moveTo>
                      <a:pt x="17" y="5"/>
                    </a:moveTo>
                    <a:lnTo>
                      <a:pt x="17" y="5"/>
                    </a:lnTo>
                    <a:lnTo>
                      <a:pt x="19" y="12"/>
                    </a:lnTo>
                    <a:lnTo>
                      <a:pt x="22" y="22"/>
                    </a:lnTo>
                    <a:lnTo>
                      <a:pt x="25" y="33"/>
                    </a:lnTo>
                    <a:lnTo>
                      <a:pt x="27" y="47"/>
                    </a:lnTo>
                    <a:lnTo>
                      <a:pt x="29" y="65"/>
                    </a:lnTo>
                    <a:lnTo>
                      <a:pt x="29" y="84"/>
                    </a:lnTo>
                    <a:lnTo>
                      <a:pt x="27" y="107"/>
                    </a:lnTo>
                    <a:lnTo>
                      <a:pt x="0" y="107"/>
                    </a:lnTo>
                    <a:lnTo>
                      <a:pt x="0" y="0"/>
                    </a:lnTo>
                    <a:lnTo>
                      <a:pt x="0" y="0"/>
                    </a:lnTo>
                    <a:lnTo>
                      <a:pt x="8" y="4"/>
                    </a:lnTo>
                    <a:lnTo>
                      <a:pt x="14" y="5"/>
                    </a:lnTo>
                    <a:lnTo>
                      <a:pt x="15" y="5"/>
                    </a:lnTo>
                    <a:lnTo>
                      <a:pt x="17" y="5"/>
                    </a:lnTo>
                    <a:lnTo>
                      <a:pt x="17" y="5"/>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07" name="Freeform 114"/>
              <p:cNvSpPr/>
              <p:nvPr/>
            </p:nvSpPr>
            <p:spPr bwMode="auto">
              <a:xfrm>
                <a:off x="3019426" y="4778375"/>
                <a:ext cx="46038" cy="169863"/>
              </a:xfrm>
              <a:custGeom>
                <a:avLst/>
                <a:gdLst>
                  <a:gd name="T0" fmla="*/ 13 w 29"/>
                  <a:gd name="T1" fmla="*/ 5 h 107"/>
                  <a:gd name="T2" fmla="*/ 13 w 29"/>
                  <a:gd name="T3" fmla="*/ 5 h 107"/>
                  <a:gd name="T4" fmla="*/ 10 w 29"/>
                  <a:gd name="T5" fmla="*/ 12 h 107"/>
                  <a:gd name="T6" fmla="*/ 4 w 29"/>
                  <a:gd name="T7" fmla="*/ 33 h 107"/>
                  <a:gd name="T8" fmla="*/ 2 w 29"/>
                  <a:gd name="T9" fmla="*/ 47 h 107"/>
                  <a:gd name="T10" fmla="*/ 0 w 29"/>
                  <a:gd name="T11" fmla="*/ 65 h 107"/>
                  <a:gd name="T12" fmla="*/ 0 w 29"/>
                  <a:gd name="T13" fmla="*/ 84 h 107"/>
                  <a:gd name="T14" fmla="*/ 1 w 29"/>
                  <a:gd name="T15" fmla="*/ 107 h 107"/>
                  <a:gd name="T16" fmla="*/ 29 w 29"/>
                  <a:gd name="T17" fmla="*/ 107 h 107"/>
                  <a:gd name="T18" fmla="*/ 29 w 29"/>
                  <a:gd name="T19" fmla="*/ 0 h 107"/>
                  <a:gd name="T20" fmla="*/ 29 w 29"/>
                  <a:gd name="T21" fmla="*/ 0 h 107"/>
                  <a:gd name="T22" fmla="*/ 21 w 29"/>
                  <a:gd name="T23" fmla="*/ 4 h 107"/>
                  <a:gd name="T24" fmla="*/ 16 w 29"/>
                  <a:gd name="T25" fmla="*/ 5 h 107"/>
                  <a:gd name="T26" fmla="*/ 13 w 29"/>
                  <a:gd name="T27" fmla="*/ 5 h 107"/>
                  <a:gd name="T28" fmla="*/ 13 w 29"/>
                  <a:gd name="T29" fmla="*/ 5 h 107"/>
                  <a:gd name="T30" fmla="*/ 13 w 29"/>
                  <a:gd name="T31" fmla="*/ 5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107">
                    <a:moveTo>
                      <a:pt x="13" y="5"/>
                    </a:moveTo>
                    <a:lnTo>
                      <a:pt x="13" y="5"/>
                    </a:lnTo>
                    <a:lnTo>
                      <a:pt x="10" y="12"/>
                    </a:lnTo>
                    <a:lnTo>
                      <a:pt x="4" y="33"/>
                    </a:lnTo>
                    <a:lnTo>
                      <a:pt x="2" y="47"/>
                    </a:lnTo>
                    <a:lnTo>
                      <a:pt x="0" y="65"/>
                    </a:lnTo>
                    <a:lnTo>
                      <a:pt x="0" y="84"/>
                    </a:lnTo>
                    <a:lnTo>
                      <a:pt x="1" y="107"/>
                    </a:lnTo>
                    <a:lnTo>
                      <a:pt x="29" y="107"/>
                    </a:lnTo>
                    <a:lnTo>
                      <a:pt x="29" y="0"/>
                    </a:lnTo>
                    <a:lnTo>
                      <a:pt x="29" y="0"/>
                    </a:lnTo>
                    <a:lnTo>
                      <a:pt x="21" y="4"/>
                    </a:lnTo>
                    <a:lnTo>
                      <a:pt x="16" y="5"/>
                    </a:lnTo>
                    <a:lnTo>
                      <a:pt x="13" y="5"/>
                    </a:lnTo>
                    <a:lnTo>
                      <a:pt x="13" y="5"/>
                    </a:lnTo>
                    <a:lnTo>
                      <a:pt x="13" y="5"/>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08" name="Freeform 115"/>
              <p:cNvSpPr/>
              <p:nvPr/>
            </p:nvSpPr>
            <p:spPr bwMode="auto">
              <a:xfrm>
                <a:off x="3211513" y="4624388"/>
                <a:ext cx="449263" cy="334963"/>
              </a:xfrm>
              <a:custGeom>
                <a:avLst/>
                <a:gdLst>
                  <a:gd name="T0" fmla="*/ 0 w 283"/>
                  <a:gd name="T1" fmla="*/ 0 h 211"/>
                  <a:gd name="T2" fmla="*/ 0 w 283"/>
                  <a:gd name="T3" fmla="*/ 0 h 211"/>
                  <a:gd name="T4" fmla="*/ 63 w 283"/>
                  <a:gd name="T5" fmla="*/ 29 h 211"/>
                  <a:gd name="T6" fmla="*/ 143 w 283"/>
                  <a:gd name="T7" fmla="*/ 67 h 211"/>
                  <a:gd name="T8" fmla="*/ 143 w 283"/>
                  <a:gd name="T9" fmla="*/ 67 h 211"/>
                  <a:gd name="T10" fmla="*/ 221 w 283"/>
                  <a:gd name="T11" fmla="*/ 29 h 211"/>
                  <a:gd name="T12" fmla="*/ 283 w 283"/>
                  <a:gd name="T13" fmla="*/ 0 h 211"/>
                  <a:gd name="T14" fmla="*/ 283 w 283"/>
                  <a:gd name="T15" fmla="*/ 163 h 211"/>
                  <a:gd name="T16" fmla="*/ 283 w 283"/>
                  <a:gd name="T17" fmla="*/ 163 h 211"/>
                  <a:gd name="T18" fmla="*/ 277 w 283"/>
                  <a:gd name="T19" fmla="*/ 170 h 211"/>
                  <a:gd name="T20" fmla="*/ 267 w 283"/>
                  <a:gd name="T21" fmla="*/ 177 h 211"/>
                  <a:gd name="T22" fmla="*/ 259 w 283"/>
                  <a:gd name="T23" fmla="*/ 182 h 211"/>
                  <a:gd name="T24" fmla="*/ 250 w 283"/>
                  <a:gd name="T25" fmla="*/ 188 h 211"/>
                  <a:gd name="T26" fmla="*/ 229 w 283"/>
                  <a:gd name="T27" fmla="*/ 196 h 211"/>
                  <a:gd name="T28" fmla="*/ 209 w 283"/>
                  <a:gd name="T29" fmla="*/ 201 h 211"/>
                  <a:gd name="T30" fmla="*/ 190 w 283"/>
                  <a:gd name="T31" fmla="*/ 205 h 211"/>
                  <a:gd name="T32" fmla="*/ 172 w 283"/>
                  <a:gd name="T33" fmla="*/ 208 h 211"/>
                  <a:gd name="T34" fmla="*/ 147 w 283"/>
                  <a:gd name="T35" fmla="*/ 211 h 211"/>
                  <a:gd name="T36" fmla="*/ 147 w 283"/>
                  <a:gd name="T37" fmla="*/ 211 h 211"/>
                  <a:gd name="T38" fmla="*/ 147 w 283"/>
                  <a:gd name="T39" fmla="*/ 211 h 211"/>
                  <a:gd name="T40" fmla="*/ 143 w 283"/>
                  <a:gd name="T41" fmla="*/ 211 h 211"/>
                  <a:gd name="T42" fmla="*/ 143 w 283"/>
                  <a:gd name="T43" fmla="*/ 211 h 211"/>
                  <a:gd name="T44" fmla="*/ 139 w 283"/>
                  <a:gd name="T45" fmla="*/ 211 h 211"/>
                  <a:gd name="T46" fmla="*/ 139 w 283"/>
                  <a:gd name="T47" fmla="*/ 211 h 211"/>
                  <a:gd name="T48" fmla="*/ 139 w 283"/>
                  <a:gd name="T49" fmla="*/ 211 h 211"/>
                  <a:gd name="T50" fmla="*/ 113 w 283"/>
                  <a:gd name="T51" fmla="*/ 208 h 211"/>
                  <a:gd name="T52" fmla="*/ 94 w 283"/>
                  <a:gd name="T53" fmla="*/ 205 h 211"/>
                  <a:gd name="T54" fmla="*/ 75 w 283"/>
                  <a:gd name="T55" fmla="*/ 201 h 211"/>
                  <a:gd name="T56" fmla="*/ 55 w 283"/>
                  <a:gd name="T57" fmla="*/ 196 h 211"/>
                  <a:gd name="T58" fmla="*/ 36 w 283"/>
                  <a:gd name="T59" fmla="*/ 188 h 211"/>
                  <a:gd name="T60" fmla="*/ 26 w 283"/>
                  <a:gd name="T61" fmla="*/ 182 h 211"/>
                  <a:gd name="T62" fmla="*/ 17 w 283"/>
                  <a:gd name="T63" fmla="*/ 177 h 211"/>
                  <a:gd name="T64" fmla="*/ 9 w 283"/>
                  <a:gd name="T65" fmla="*/ 170 h 211"/>
                  <a:gd name="T66" fmla="*/ 0 w 283"/>
                  <a:gd name="T67" fmla="*/ 163 h 211"/>
                  <a:gd name="T68" fmla="*/ 0 w 283"/>
                  <a:gd name="T69"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11">
                    <a:moveTo>
                      <a:pt x="0" y="0"/>
                    </a:moveTo>
                    <a:lnTo>
                      <a:pt x="0" y="0"/>
                    </a:lnTo>
                    <a:lnTo>
                      <a:pt x="63" y="29"/>
                    </a:lnTo>
                    <a:lnTo>
                      <a:pt x="143" y="67"/>
                    </a:lnTo>
                    <a:lnTo>
                      <a:pt x="143" y="67"/>
                    </a:lnTo>
                    <a:lnTo>
                      <a:pt x="221" y="29"/>
                    </a:lnTo>
                    <a:lnTo>
                      <a:pt x="283" y="0"/>
                    </a:lnTo>
                    <a:lnTo>
                      <a:pt x="283" y="163"/>
                    </a:lnTo>
                    <a:lnTo>
                      <a:pt x="283" y="163"/>
                    </a:lnTo>
                    <a:lnTo>
                      <a:pt x="277" y="170"/>
                    </a:lnTo>
                    <a:lnTo>
                      <a:pt x="267" y="177"/>
                    </a:lnTo>
                    <a:lnTo>
                      <a:pt x="259" y="182"/>
                    </a:lnTo>
                    <a:lnTo>
                      <a:pt x="250" y="188"/>
                    </a:lnTo>
                    <a:lnTo>
                      <a:pt x="229" y="196"/>
                    </a:lnTo>
                    <a:lnTo>
                      <a:pt x="209" y="201"/>
                    </a:lnTo>
                    <a:lnTo>
                      <a:pt x="190" y="205"/>
                    </a:lnTo>
                    <a:lnTo>
                      <a:pt x="172" y="208"/>
                    </a:lnTo>
                    <a:lnTo>
                      <a:pt x="147" y="211"/>
                    </a:lnTo>
                    <a:lnTo>
                      <a:pt x="147" y="211"/>
                    </a:lnTo>
                    <a:lnTo>
                      <a:pt x="147" y="211"/>
                    </a:lnTo>
                    <a:lnTo>
                      <a:pt x="143" y="211"/>
                    </a:lnTo>
                    <a:lnTo>
                      <a:pt x="143" y="211"/>
                    </a:lnTo>
                    <a:lnTo>
                      <a:pt x="139" y="211"/>
                    </a:lnTo>
                    <a:lnTo>
                      <a:pt x="139" y="211"/>
                    </a:lnTo>
                    <a:lnTo>
                      <a:pt x="139" y="211"/>
                    </a:lnTo>
                    <a:lnTo>
                      <a:pt x="113" y="208"/>
                    </a:lnTo>
                    <a:lnTo>
                      <a:pt x="94" y="205"/>
                    </a:lnTo>
                    <a:lnTo>
                      <a:pt x="75" y="201"/>
                    </a:lnTo>
                    <a:lnTo>
                      <a:pt x="55" y="196"/>
                    </a:lnTo>
                    <a:lnTo>
                      <a:pt x="36" y="188"/>
                    </a:lnTo>
                    <a:lnTo>
                      <a:pt x="26" y="182"/>
                    </a:lnTo>
                    <a:lnTo>
                      <a:pt x="17" y="177"/>
                    </a:lnTo>
                    <a:lnTo>
                      <a:pt x="9" y="170"/>
                    </a:lnTo>
                    <a:lnTo>
                      <a:pt x="0" y="163"/>
                    </a:lnTo>
                    <a:lnTo>
                      <a:pt x="0" y="0"/>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28" name="Freeform 116"/>
            <p:cNvSpPr>
              <a:spLocks noEditPoints="1"/>
            </p:cNvSpPr>
            <p:nvPr/>
          </p:nvSpPr>
          <p:spPr bwMode="auto">
            <a:xfrm>
              <a:off x="2414654" y="2079431"/>
              <a:ext cx="217071" cy="272437"/>
            </a:xfrm>
            <a:custGeom>
              <a:avLst/>
              <a:gdLst>
                <a:gd name="T0" fmla="*/ 82 w 247"/>
                <a:gd name="T1" fmla="*/ 150 h 310"/>
                <a:gd name="T2" fmla="*/ 87 w 247"/>
                <a:gd name="T3" fmla="*/ 132 h 310"/>
                <a:gd name="T4" fmla="*/ 87 w 247"/>
                <a:gd name="T5" fmla="*/ 59 h 310"/>
                <a:gd name="T6" fmla="*/ 79 w 247"/>
                <a:gd name="T7" fmla="*/ 50 h 310"/>
                <a:gd name="T8" fmla="*/ 80 w 247"/>
                <a:gd name="T9" fmla="*/ 17 h 310"/>
                <a:gd name="T10" fmla="*/ 80 w 247"/>
                <a:gd name="T11" fmla="*/ 13 h 310"/>
                <a:gd name="T12" fmla="*/ 92 w 247"/>
                <a:gd name="T13" fmla="*/ 5 h 310"/>
                <a:gd name="T14" fmla="*/ 125 w 247"/>
                <a:gd name="T15" fmla="*/ 0 h 310"/>
                <a:gd name="T16" fmla="*/ 162 w 247"/>
                <a:gd name="T17" fmla="*/ 6 h 310"/>
                <a:gd name="T18" fmla="*/ 168 w 247"/>
                <a:gd name="T19" fmla="*/ 16 h 310"/>
                <a:gd name="T20" fmla="*/ 170 w 247"/>
                <a:gd name="T21" fmla="*/ 17 h 310"/>
                <a:gd name="T22" fmla="*/ 168 w 247"/>
                <a:gd name="T23" fmla="*/ 50 h 310"/>
                <a:gd name="T24" fmla="*/ 162 w 247"/>
                <a:gd name="T25" fmla="*/ 58 h 310"/>
                <a:gd name="T26" fmla="*/ 156 w 247"/>
                <a:gd name="T27" fmla="*/ 132 h 310"/>
                <a:gd name="T28" fmla="*/ 157 w 247"/>
                <a:gd name="T29" fmla="*/ 140 h 310"/>
                <a:gd name="T30" fmla="*/ 166 w 247"/>
                <a:gd name="T31" fmla="*/ 150 h 310"/>
                <a:gd name="T32" fmla="*/ 190 w 247"/>
                <a:gd name="T33" fmla="*/ 171 h 310"/>
                <a:gd name="T34" fmla="*/ 231 w 247"/>
                <a:gd name="T35" fmla="*/ 222 h 310"/>
                <a:gd name="T36" fmla="*/ 246 w 247"/>
                <a:gd name="T37" fmla="*/ 253 h 310"/>
                <a:gd name="T38" fmla="*/ 243 w 247"/>
                <a:gd name="T39" fmla="*/ 278 h 310"/>
                <a:gd name="T40" fmla="*/ 236 w 247"/>
                <a:gd name="T41" fmla="*/ 285 h 310"/>
                <a:gd name="T42" fmla="*/ 187 w 247"/>
                <a:gd name="T43" fmla="*/ 304 h 310"/>
                <a:gd name="T44" fmla="*/ 141 w 247"/>
                <a:gd name="T45" fmla="*/ 310 h 310"/>
                <a:gd name="T46" fmla="*/ 113 w 247"/>
                <a:gd name="T47" fmla="*/ 310 h 310"/>
                <a:gd name="T48" fmla="*/ 51 w 247"/>
                <a:gd name="T49" fmla="*/ 303 h 310"/>
                <a:gd name="T50" fmla="*/ 63 w 247"/>
                <a:gd name="T51" fmla="*/ 285 h 310"/>
                <a:gd name="T52" fmla="*/ 83 w 247"/>
                <a:gd name="T53" fmla="*/ 287 h 310"/>
                <a:gd name="T54" fmla="*/ 61 w 247"/>
                <a:gd name="T55" fmla="*/ 280 h 310"/>
                <a:gd name="T56" fmla="*/ 51 w 247"/>
                <a:gd name="T57" fmla="*/ 211 h 310"/>
                <a:gd name="T58" fmla="*/ 76 w 247"/>
                <a:gd name="T59" fmla="*/ 180 h 310"/>
                <a:gd name="T60" fmla="*/ 51 w 247"/>
                <a:gd name="T61" fmla="*/ 203 h 310"/>
                <a:gd name="T62" fmla="*/ 68 w 247"/>
                <a:gd name="T63" fmla="*/ 159 h 310"/>
                <a:gd name="T64" fmla="*/ 51 w 247"/>
                <a:gd name="T65" fmla="*/ 303 h 310"/>
                <a:gd name="T66" fmla="*/ 30 w 247"/>
                <a:gd name="T67" fmla="*/ 296 h 310"/>
                <a:gd name="T68" fmla="*/ 11 w 247"/>
                <a:gd name="T69" fmla="*/ 285 h 310"/>
                <a:gd name="T70" fmla="*/ 2 w 247"/>
                <a:gd name="T71" fmla="*/ 270 h 310"/>
                <a:gd name="T72" fmla="*/ 3 w 247"/>
                <a:gd name="T73" fmla="*/ 251 h 310"/>
                <a:gd name="T74" fmla="*/ 27 w 247"/>
                <a:gd name="T75" fmla="*/ 205 h 310"/>
                <a:gd name="T76" fmla="*/ 51 w 247"/>
                <a:gd name="T77" fmla="*/ 203 h 310"/>
                <a:gd name="T78" fmla="*/ 27 w 247"/>
                <a:gd name="T79" fmla="*/ 228 h 310"/>
                <a:gd name="T80" fmla="*/ 18 w 247"/>
                <a:gd name="T81" fmla="*/ 249 h 310"/>
                <a:gd name="T82" fmla="*/ 18 w 247"/>
                <a:gd name="T83" fmla="*/ 261 h 310"/>
                <a:gd name="T84" fmla="*/ 27 w 247"/>
                <a:gd name="T85" fmla="*/ 273 h 310"/>
                <a:gd name="T86" fmla="*/ 51 w 247"/>
                <a:gd name="T87" fmla="*/ 303 h 310"/>
                <a:gd name="T88" fmla="*/ 51 w 247"/>
                <a:gd name="T89" fmla="*/ 211 h 310"/>
                <a:gd name="T90" fmla="*/ 34 w 247"/>
                <a:gd name="T91" fmla="*/ 243 h 310"/>
                <a:gd name="T92" fmla="*/ 36 w 247"/>
                <a:gd name="T93" fmla="*/ 259 h 310"/>
                <a:gd name="T94" fmla="*/ 51 w 247"/>
                <a:gd name="T95" fmla="*/ 274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7" h="310">
                  <a:moveTo>
                    <a:pt x="80" y="150"/>
                  </a:moveTo>
                  <a:lnTo>
                    <a:pt x="80" y="150"/>
                  </a:lnTo>
                  <a:lnTo>
                    <a:pt x="82" y="150"/>
                  </a:lnTo>
                  <a:lnTo>
                    <a:pt x="84" y="146"/>
                  </a:lnTo>
                  <a:lnTo>
                    <a:pt x="86" y="140"/>
                  </a:lnTo>
                  <a:lnTo>
                    <a:pt x="87" y="132"/>
                  </a:lnTo>
                  <a:lnTo>
                    <a:pt x="87" y="132"/>
                  </a:lnTo>
                  <a:lnTo>
                    <a:pt x="87" y="59"/>
                  </a:lnTo>
                  <a:lnTo>
                    <a:pt x="87" y="59"/>
                  </a:lnTo>
                  <a:lnTo>
                    <a:pt x="82" y="55"/>
                  </a:lnTo>
                  <a:lnTo>
                    <a:pt x="80" y="50"/>
                  </a:lnTo>
                  <a:lnTo>
                    <a:pt x="79" y="50"/>
                  </a:lnTo>
                  <a:lnTo>
                    <a:pt x="79" y="17"/>
                  </a:lnTo>
                  <a:lnTo>
                    <a:pt x="80" y="17"/>
                  </a:lnTo>
                  <a:lnTo>
                    <a:pt x="80" y="17"/>
                  </a:lnTo>
                  <a:lnTo>
                    <a:pt x="80" y="16"/>
                  </a:lnTo>
                  <a:lnTo>
                    <a:pt x="80" y="16"/>
                  </a:lnTo>
                  <a:lnTo>
                    <a:pt x="80" y="13"/>
                  </a:lnTo>
                  <a:lnTo>
                    <a:pt x="83" y="10"/>
                  </a:lnTo>
                  <a:lnTo>
                    <a:pt x="87" y="6"/>
                  </a:lnTo>
                  <a:lnTo>
                    <a:pt x="92" y="5"/>
                  </a:lnTo>
                  <a:lnTo>
                    <a:pt x="107" y="1"/>
                  </a:lnTo>
                  <a:lnTo>
                    <a:pt x="125" y="0"/>
                  </a:lnTo>
                  <a:lnTo>
                    <a:pt x="125" y="0"/>
                  </a:lnTo>
                  <a:lnTo>
                    <a:pt x="141" y="1"/>
                  </a:lnTo>
                  <a:lnTo>
                    <a:pt x="156" y="5"/>
                  </a:lnTo>
                  <a:lnTo>
                    <a:pt x="162" y="6"/>
                  </a:lnTo>
                  <a:lnTo>
                    <a:pt x="166" y="10"/>
                  </a:lnTo>
                  <a:lnTo>
                    <a:pt x="168" y="13"/>
                  </a:lnTo>
                  <a:lnTo>
                    <a:pt x="168" y="16"/>
                  </a:lnTo>
                  <a:lnTo>
                    <a:pt x="168" y="16"/>
                  </a:lnTo>
                  <a:lnTo>
                    <a:pt x="168" y="17"/>
                  </a:lnTo>
                  <a:lnTo>
                    <a:pt x="170" y="17"/>
                  </a:lnTo>
                  <a:lnTo>
                    <a:pt x="170" y="50"/>
                  </a:lnTo>
                  <a:lnTo>
                    <a:pt x="168" y="50"/>
                  </a:lnTo>
                  <a:lnTo>
                    <a:pt x="168" y="50"/>
                  </a:lnTo>
                  <a:lnTo>
                    <a:pt x="168" y="52"/>
                  </a:lnTo>
                  <a:lnTo>
                    <a:pt x="166" y="55"/>
                  </a:lnTo>
                  <a:lnTo>
                    <a:pt x="162" y="58"/>
                  </a:lnTo>
                  <a:lnTo>
                    <a:pt x="156" y="59"/>
                  </a:lnTo>
                  <a:lnTo>
                    <a:pt x="156" y="59"/>
                  </a:lnTo>
                  <a:lnTo>
                    <a:pt x="156" y="132"/>
                  </a:lnTo>
                  <a:lnTo>
                    <a:pt x="156" y="132"/>
                  </a:lnTo>
                  <a:lnTo>
                    <a:pt x="156" y="136"/>
                  </a:lnTo>
                  <a:lnTo>
                    <a:pt x="157" y="140"/>
                  </a:lnTo>
                  <a:lnTo>
                    <a:pt x="160" y="146"/>
                  </a:lnTo>
                  <a:lnTo>
                    <a:pt x="164" y="150"/>
                  </a:lnTo>
                  <a:lnTo>
                    <a:pt x="166" y="150"/>
                  </a:lnTo>
                  <a:lnTo>
                    <a:pt x="166" y="150"/>
                  </a:lnTo>
                  <a:lnTo>
                    <a:pt x="175" y="158"/>
                  </a:lnTo>
                  <a:lnTo>
                    <a:pt x="190" y="171"/>
                  </a:lnTo>
                  <a:lnTo>
                    <a:pt x="206" y="189"/>
                  </a:lnTo>
                  <a:lnTo>
                    <a:pt x="222" y="211"/>
                  </a:lnTo>
                  <a:lnTo>
                    <a:pt x="231" y="222"/>
                  </a:lnTo>
                  <a:lnTo>
                    <a:pt x="236" y="232"/>
                  </a:lnTo>
                  <a:lnTo>
                    <a:pt x="241" y="243"/>
                  </a:lnTo>
                  <a:lnTo>
                    <a:pt x="246" y="253"/>
                  </a:lnTo>
                  <a:lnTo>
                    <a:pt x="247" y="262"/>
                  </a:lnTo>
                  <a:lnTo>
                    <a:pt x="246" y="272"/>
                  </a:lnTo>
                  <a:lnTo>
                    <a:pt x="243" y="278"/>
                  </a:lnTo>
                  <a:lnTo>
                    <a:pt x="240" y="282"/>
                  </a:lnTo>
                  <a:lnTo>
                    <a:pt x="236" y="285"/>
                  </a:lnTo>
                  <a:lnTo>
                    <a:pt x="236" y="285"/>
                  </a:lnTo>
                  <a:lnTo>
                    <a:pt x="221" y="293"/>
                  </a:lnTo>
                  <a:lnTo>
                    <a:pt x="205" y="300"/>
                  </a:lnTo>
                  <a:lnTo>
                    <a:pt x="187" y="304"/>
                  </a:lnTo>
                  <a:lnTo>
                    <a:pt x="171" y="307"/>
                  </a:lnTo>
                  <a:lnTo>
                    <a:pt x="155" y="310"/>
                  </a:lnTo>
                  <a:lnTo>
                    <a:pt x="141" y="310"/>
                  </a:lnTo>
                  <a:lnTo>
                    <a:pt x="124" y="310"/>
                  </a:lnTo>
                  <a:lnTo>
                    <a:pt x="124" y="310"/>
                  </a:lnTo>
                  <a:lnTo>
                    <a:pt x="113" y="310"/>
                  </a:lnTo>
                  <a:lnTo>
                    <a:pt x="95" y="310"/>
                  </a:lnTo>
                  <a:lnTo>
                    <a:pt x="74" y="307"/>
                  </a:lnTo>
                  <a:lnTo>
                    <a:pt x="51" y="303"/>
                  </a:lnTo>
                  <a:lnTo>
                    <a:pt x="51" y="282"/>
                  </a:lnTo>
                  <a:lnTo>
                    <a:pt x="51" y="282"/>
                  </a:lnTo>
                  <a:lnTo>
                    <a:pt x="63" y="285"/>
                  </a:lnTo>
                  <a:lnTo>
                    <a:pt x="72" y="287"/>
                  </a:lnTo>
                  <a:lnTo>
                    <a:pt x="83" y="287"/>
                  </a:lnTo>
                  <a:lnTo>
                    <a:pt x="83" y="287"/>
                  </a:lnTo>
                  <a:lnTo>
                    <a:pt x="83" y="287"/>
                  </a:lnTo>
                  <a:lnTo>
                    <a:pt x="72" y="284"/>
                  </a:lnTo>
                  <a:lnTo>
                    <a:pt x="61" y="280"/>
                  </a:lnTo>
                  <a:lnTo>
                    <a:pt x="51" y="274"/>
                  </a:lnTo>
                  <a:lnTo>
                    <a:pt x="51" y="211"/>
                  </a:lnTo>
                  <a:lnTo>
                    <a:pt x="51" y="211"/>
                  </a:lnTo>
                  <a:lnTo>
                    <a:pt x="60" y="199"/>
                  </a:lnTo>
                  <a:lnTo>
                    <a:pt x="68" y="189"/>
                  </a:lnTo>
                  <a:lnTo>
                    <a:pt x="76" y="180"/>
                  </a:lnTo>
                  <a:lnTo>
                    <a:pt x="76" y="180"/>
                  </a:lnTo>
                  <a:lnTo>
                    <a:pt x="68" y="186"/>
                  </a:lnTo>
                  <a:lnTo>
                    <a:pt x="51" y="203"/>
                  </a:lnTo>
                  <a:lnTo>
                    <a:pt x="51" y="178"/>
                  </a:lnTo>
                  <a:lnTo>
                    <a:pt x="51" y="178"/>
                  </a:lnTo>
                  <a:lnTo>
                    <a:pt x="68" y="159"/>
                  </a:lnTo>
                  <a:lnTo>
                    <a:pt x="80" y="150"/>
                  </a:lnTo>
                  <a:lnTo>
                    <a:pt x="80" y="150"/>
                  </a:lnTo>
                  <a:close/>
                  <a:moveTo>
                    <a:pt x="51" y="303"/>
                  </a:moveTo>
                  <a:lnTo>
                    <a:pt x="51" y="303"/>
                  </a:lnTo>
                  <a:lnTo>
                    <a:pt x="40" y="299"/>
                  </a:lnTo>
                  <a:lnTo>
                    <a:pt x="30" y="296"/>
                  </a:lnTo>
                  <a:lnTo>
                    <a:pt x="21" y="291"/>
                  </a:lnTo>
                  <a:lnTo>
                    <a:pt x="11" y="285"/>
                  </a:lnTo>
                  <a:lnTo>
                    <a:pt x="11" y="285"/>
                  </a:lnTo>
                  <a:lnTo>
                    <a:pt x="6" y="281"/>
                  </a:lnTo>
                  <a:lnTo>
                    <a:pt x="3" y="276"/>
                  </a:lnTo>
                  <a:lnTo>
                    <a:pt x="2" y="270"/>
                  </a:lnTo>
                  <a:lnTo>
                    <a:pt x="0" y="265"/>
                  </a:lnTo>
                  <a:lnTo>
                    <a:pt x="0" y="258"/>
                  </a:lnTo>
                  <a:lnTo>
                    <a:pt x="3" y="251"/>
                  </a:lnTo>
                  <a:lnTo>
                    <a:pt x="9" y="236"/>
                  </a:lnTo>
                  <a:lnTo>
                    <a:pt x="17" y="222"/>
                  </a:lnTo>
                  <a:lnTo>
                    <a:pt x="27" y="205"/>
                  </a:lnTo>
                  <a:lnTo>
                    <a:pt x="38" y="192"/>
                  </a:lnTo>
                  <a:lnTo>
                    <a:pt x="51" y="178"/>
                  </a:lnTo>
                  <a:lnTo>
                    <a:pt x="51" y="203"/>
                  </a:lnTo>
                  <a:lnTo>
                    <a:pt x="51" y="203"/>
                  </a:lnTo>
                  <a:lnTo>
                    <a:pt x="38" y="215"/>
                  </a:lnTo>
                  <a:lnTo>
                    <a:pt x="27" y="228"/>
                  </a:lnTo>
                  <a:lnTo>
                    <a:pt x="23" y="235"/>
                  </a:lnTo>
                  <a:lnTo>
                    <a:pt x="21" y="242"/>
                  </a:lnTo>
                  <a:lnTo>
                    <a:pt x="18" y="249"/>
                  </a:lnTo>
                  <a:lnTo>
                    <a:pt x="18" y="255"/>
                  </a:lnTo>
                  <a:lnTo>
                    <a:pt x="18" y="255"/>
                  </a:lnTo>
                  <a:lnTo>
                    <a:pt x="18" y="261"/>
                  </a:lnTo>
                  <a:lnTo>
                    <a:pt x="21" y="266"/>
                  </a:lnTo>
                  <a:lnTo>
                    <a:pt x="23" y="270"/>
                  </a:lnTo>
                  <a:lnTo>
                    <a:pt x="27" y="273"/>
                  </a:lnTo>
                  <a:lnTo>
                    <a:pt x="38" y="278"/>
                  </a:lnTo>
                  <a:lnTo>
                    <a:pt x="51" y="282"/>
                  </a:lnTo>
                  <a:lnTo>
                    <a:pt x="51" y="303"/>
                  </a:lnTo>
                  <a:lnTo>
                    <a:pt x="51" y="303"/>
                  </a:lnTo>
                  <a:close/>
                  <a:moveTo>
                    <a:pt x="51" y="211"/>
                  </a:moveTo>
                  <a:lnTo>
                    <a:pt x="51" y="211"/>
                  </a:lnTo>
                  <a:lnTo>
                    <a:pt x="44" y="222"/>
                  </a:lnTo>
                  <a:lnTo>
                    <a:pt x="38" y="232"/>
                  </a:lnTo>
                  <a:lnTo>
                    <a:pt x="34" y="243"/>
                  </a:lnTo>
                  <a:lnTo>
                    <a:pt x="33" y="253"/>
                  </a:lnTo>
                  <a:lnTo>
                    <a:pt x="33" y="253"/>
                  </a:lnTo>
                  <a:lnTo>
                    <a:pt x="36" y="259"/>
                  </a:lnTo>
                  <a:lnTo>
                    <a:pt x="38" y="265"/>
                  </a:lnTo>
                  <a:lnTo>
                    <a:pt x="44" y="270"/>
                  </a:lnTo>
                  <a:lnTo>
                    <a:pt x="51" y="274"/>
                  </a:lnTo>
                  <a:lnTo>
                    <a:pt x="51" y="211"/>
                  </a:lnTo>
                  <a:close/>
                </a:path>
              </a:pathLst>
            </a:cu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29" name="组合 28"/>
            <p:cNvGrpSpPr/>
            <p:nvPr/>
          </p:nvGrpSpPr>
          <p:grpSpPr>
            <a:xfrm>
              <a:off x="908346" y="1991402"/>
              <a:ext cx="224102" cy="338350"/>
              <a:chOff x="1201738" y="2052638"/>
              <a:chExt cx="404813" cy="611188"/>
            </a:xfrm>
            <a:solidFill>
              <a:schemeClr val="accent1"/>
            </a:solidFill>
          </p:grpSpPr>
          <p:sp>
            <p:nvSpPr>
              <p:cNvPr id="99" name="Freeform 117"/>
              <p:cNvSpPr/>
              <p:nvPr/>
            </p:nvSpPr>
            <p:spPr bwMode="auto">
              <a:xfrm>
                <a:off x="1325563" y="2101850"/>
                <a:ext cx="139700" cy="139700"/>
              </a:xfrm>
              <a:custGeom>
                <a:avLst/>
                <a:gdLst>
                  <a:gd name="T0" fmla="*/ 88 w 88"/>
                  <a:gd name="T1" fmla="*/ 44 h 88"/>
                  <a:gd name="T2" fmla="*/ 88 w 88"/>
                  <a:gd name="T3" fmla="*/ 44 h 88"/>
                  <a:gd name="T4" fmla="*/ 86 w 88"/>
                  <a:gd name="T5" fmla="*/ 36 h 88"/>
                  <a:gd name="T6" fmla="*/ 83 w 88"/>
                  <a:gd name="T7" fmla="*/ 27 h 88"/>
                  <a:gd name="T8" fmla="*/ 79 w 88"/>
                  <a:gd name="T9" fmla="*/ 19 h 88"/>
                  <a:gd name="T10" fmla="*/ 74 w 88"/>
                  <a:gd name="T11" fmla="*/ 13 h 88"/>
                  <a:gd name="T12" fmla="*/ 67 w 88"/>
                  <a:gd name="T13" fmla="*/ 7 h 88"/>
                  <a:gd name="T14" fmla="*/ 60 w 88"/>
                  <a:gd name="T15" fmla="*/ 3 h 88"/>
                  <a:gd name="T16" fmla="*/ 52 w 88"/>
                  <a:gd name="T17" fmla="*/ 0 h 88"/>
                  <a:gd name="T18" fmla="*/ 43 w 88"/>
                  <a:gd name="T19" fmla="*/ 0 h 88"/>
                  <a:gd name="T20" fmla="*/ 43 w 88"/>
                  <a:gd name="T21" fmla="*/ 0 h 88"/>
                  <a:gd name="T22" fmla="*/ 35 w 88"/>
                  <a:gd name="T23" fmla="*/ 0 h 88"/>
                  <a:gd name="T24" fmla="*/ 27 w 88"/>
                  <a:gd name="T25" fmla="*/ 3 h 88"/>
                  <a:gd name="T26" fmla="*/ 18 w 88"/>
                  <a:gd name="T27" fmla="*/ 7 h 88"/>
                  <a:gd name="T28" fmla="*/ 12 w 88"/>
                  <a:gd name="T29" fmla="*/ 13 h 88"/>
                  <a:gd name="T30" fmla="*/ 6 w 88"/>
                  <a:gd name="T31" fmla="*/ 19 h 88"/>
                  <a:gd name="T32" fmla="*/ 2 w 88"/>
                  <a:gd name="T33" fmla="*/ 27 h 88"/>
                  <a:gd name="T34" fmla="*/ 0 w 88"/>
                  <a:gd name="T35" fmla="*/ 36 h 88"/>
                  <a:gd name="T36" fmla="*/ 0 w 88"/>
                  <a:gd name="T37" fmla="*/ 44 h 88"/>
                  <a:gd name="T38" fmla="*/ 0 w 88"/>
                  <a:gd name="T39" fmla="*/ 44 h 88"/>
                  <a:gd name="T40" fmla="*/ 0 w 88"/>
                  <a:gd name="T41" fmla="*/ 53 h 88"/>
                  <a:gd name="T42" fmla="*/ 2 w 88"/>
                  <a:gd name="T43" fmla="*/ 61 h 88"/>
                  <a:gd name="T44" fmla="*/ 6 w 88"/>
                  <a:gd name="T45" fmla="*/ 68 h 88"/>
                  <a:gd name="T46" fmla="*/ 12 w 88"/>
                  <a:gd name="T47" fmla="*/ 75 h 88"/>
                  <a:gd name="T48" fmla="*/ 18 w 88"/>
                  <a:gd name="T49" fmla="*/ 80 h 88"/>
                  <a:gd name="T50" fmla="*/ 27 w 88"/>
                  <a:gd name="T51" fmla="*/ 84 h 88"/>
                  <a:gd name="T52" fmla="*/ 35 w 88"/>
                  <a:gd name="T53" fmla="*/ 87 h 88"/>
                  <a:gd name="T54" fmla="*/ 43 w 88"/>
                  <a:gd name="T55" fmla="*/ 88 h 88"/>
                  <a:gd name="T56" fmla="*/ 43 w 88"/>
                  <a:gd name="T57" fmla="*/ 88 h 88"/>
                  <a:gd name="T58" fmla="*/ 52 w 88"/>
                  <a:gd name="T59" fmla="*/ 87 h 88"/>
                  <a:gd name="T60" fmla="*/ 60 w 88"/>
                  <a:gd name="T61" fmla="*/ 84 h 88"/>
                  <a:gd name="T62" fmla="*/ 67 w 88"/>
                  <a:gd name="T63" fmla="*/ 80 h 88"/>
                  <a:gd name="T64" fmla="*/ 74 w 88"/>
                  <a:gd name="T65" fmla="*/ 75 h 88"/>
                  <a:gd name="T66" fmla="*/ 79 w 88"/>
                  <a:gd name="T67" fmla="*/ 68 h 88"/>
                  <a:gd name="T68" fmla="*/ 83 w 88"/>
                  <a:gd name="T69" fmla="*/ 61 h 88"/>
                  <a:gd name="T70" fmla="*/ 86 w 88"/>
                  <a:gd name="T71" fmla="*/ 53 h 88"/>
                  <a:gd name="T72" fmla="*/ 88 w 88"/>
                  <a:gd name="T73" fmla="*/ 44 h 88"/>
                  <a:gd name="T74" fmla="*/ 88 w 88"/>
                  <a:gd name="T75"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8" h="88">
                    <a:moveTo>
                      <a:pt x="88" y="44"/>
                    </a:moveTo>
                    <a:lnTo>
                      <a:pt x="88" y="44"/>
                    </a:lnTo>
                    <a:lnTo>
                      <a:pt x="86" y="36"/>
                    </a:lnTo>
                    <a:lnTo>
                      <a:pt x="83" y="27"/>
                    </a:lnTo>
                    <a:lnTo>
                      <a:pt x="79" y="19"/>
                    </a:lnTo>
                    <a:lnTo>
                      <a:pt x="74" y="13"/>
                    </a:lnTo>
                    <a:lnTo>
                      <a:pt x="67" y="7"/>
                    </a:lnTo>
                    <a:lnTo>
                      <a:pt x="60" y="3"/>
                    </a:lnTo>
                    <a:lnTo>
                      <a:pt x="52" y="0"/>
                    </a:lnTo>
                    <a:lnTo>
                      <a:pt x="43" y="0"/>
                    </a:lnTo>
                    <a:lnTo>
                      <a:pt x="43" y="0"/>
                    </a:lnTo>
                    <a:lnTo>
                      <a:pt x="35" y="0"/>
                    </a:lnTo>
                    <a:lnTo>
                      <a:pt x="27" y="3"/>
                    </a:lnTo>
                    <a:lnTo>
                      <a:pt x="18" y="7"/>
                    </a:lnTo>
                    <a:lnTo>
                      <a:pt x="12" y="13"/>
                    </a:lnTo>
                    <a:lnTo>
                      <a:pt x="6" y="19"/>
                    </a:lnTo>
                    <a:lnTo>
                      <a:pt x="2" y="27"/>
                    </a:lnTo>
                    <a:lnTo>
                      <a:pt x="0" y="36"/>
                    </a:lnTo>
                    <a:lnTo>
                      <a:pt x="0" y="44"/>
                    </a:lnTo>
                    <a:lnTo>
                      <a:pt x="0" y="44"/>
                    </a:lnTo>
                    <a:lnTo>
                      <a:pt x="0" y="53"/>
                    </a:lnTo>
                    <a:lnTo>
                      <a:pt x="2" y="61"/>
                    </a:lnTo>
                    <a:lnTo>
                      <a:pt x="6" y="68"/>
                    </a:lnTo>
                    <a:lnTo>
                      <a:pt x="12" y="75"/>
                    </a:lnTo>
                    <a:lnTo>
                      <a:pt x="18" y="80"/>
                    </a:lnTo>
                    <a:lnTo>
                      <a:pt x="27" y="84"/>
                    </a:lnTo>
                    <a:lnTo>
                      <a:pt x="35" y="87"/>
                    </a:lnTo>
                    <a:lnTo>
                      <a:pt x="43" y="88"/>
                    </a:lnTo>
                    <a:lnTo>
                      <a:pt x="43" y="88"/>
                    </a:lnTo>
                    <a:lnTo>
                      <a:pt x="52" y="87"/>
                    </a:lnTo>
                    <a:lnTo>
                      <a:pt x="60" y="84"/>
                    </a:lnTo>
                    <a:lnTo>
                      <a:pt x="67" y="80"/>
                    </a:lnTo>
                    <a:lnTo>
                      <a:pt x="74" y="75"/>
                    </a:lnTo>
                    <a:lnTo>
                      <a:pt x="79" y="68"/>
                    </a:lnTo>
                    <a:lnTo>
                      <a:pt x="83" y="61"/>
                    </a:lnTo>
                    <a:lnTo>
                      <a:pt x="86" y="53"/>
                    </a:lnTo>
                    <a:lnTo>
                      <a:pt x="88" y="44"/>
                    </a:lnTo>
                    <a:lnTo>
                      <a:pt x="88" y="44"/>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00" name="Freeform 118"/>
              <p:cNvSpPr/>
              <p:nvPr/>
            </p:nvSpPr>
            <p:spPr bwMode="auto">
              <a:xfrm>
                <a:off x="1201738" y="2205038"/>
                <a:ext cx="212725" cy="458788"/>
              </a:xfrm>
              <a:custGeom>
                <a:avLst/>
                <a:gdLst>
                  <a:gd name="T0" fmla="*/ 134 w 134"/>
                  <a:gd name="T1" fmla="*/ 7 h 289"/>
                  <a:gd name="T2" fmla="*/ 134 w 134"/>
                  <a:gd name="T3" fmla="*/ 7 h 289"/>
                  <a:gd name="T4" fmla="*/ 88 w 134"/>
                  <a:gd name="T5" fmla="*/ 129 h 289"/>
                  <a:gd name="T6" fmla="*/ 42 w 134"/>
                  <a:gd name="T7" fmla="*/ 248 h 289"/>
                  <a:gd name="T8" fmla="*/ 42 w 134"/>
                  <a:gd name="T9" fmla="*/ 248 h 289"/>
                  <a:gd name="T10" fmla="*/ 22 w 134"/>
                  <a:gd name="T11" fmla="*/ 268 h 289"/>
                  <a:gd name="T12" fmla="*/ 8 w 134"/>
                  <a:gd name="T13" fmla="*/ 282 h 289"/>
                  <a:gd name="T14" fmla="*/ 3 w 134"/>
                  <a:gd name="T15" fmla="*/ 286 h 289"/>
                  <a:gd name="T16" fmla="*/ 0 w 134"/>
                  <a:gd name="T17" fmla="*/ 289 h 289"/>
                  <a:gd name="T18" fmla="*/ 0 w 134"/>
                  <a:gd name="T19" fmla="*/ 289 h 289"/>
                  <a:gd name="T20" fmla="*/ 3 w 134"/>
                  <a:gd name="T21" fmla="*/ 275 h 289"/>
                  <a:gd name="T22" fmla="*/ 15 w 134"/>
                  <a:gd name="T23" fmla="*/ 243 h 289"/>
                  <a:gd name="T24" fmla="*/ 50 w 134"/>
                  <a:gd name="T25" fmla="*/ 144 h 289"/>
                  <a:gd name="T26" fmla="*/ 105 w 134"/>
                  <a:gd name="T27" fmla="*/ 0 h 289"/>
                  <a:gd name="T28" fmla="*/ 134 w 134"/>
                  <a:gd name="T29" fmla="*/ 7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4" h="289">
                    <a:moveTo>
                      <a:pt x="134" y="7"/>
                    </a:moveTo>
                    <a:lnTo>
                      <a:pt x="134" y="7"/>
                    </a:lnTo>
                    <a:lnTo>
                      <a:pt x="88" y="129"/>
                    </a:lnTo>
                    <a:lnTo>
                      <a:pt x="42" y="248"/>
                    </a:lnTo>
                    <a:lnTo>
                      <a:pt x="42" y="248"/>
                    </a:lnTo>
                    <a:lnTo>
                      <a:pt x="22" y="268"/>
                    </a:lnTo>
                    <a:lnTo>
                      <a:pt x="8" y="282"/>
                    </a:lnTo>
                    <a:lnTo>
                      <a:pt x="3" y="286"/>
                    </a:lnTo>
                    <a:lnTo>
                      <a:pt x="0" y="289"/>
                    </a:lnTo>
                    <a:lnTo>
                      <a:pt x="0" y="289"/>
                    </a:lnTo>
                    <a:lnTo>
                      <a:pt x="3" y="275"/>
                    </a:lnTo>
                    <a:lnTo>
                      <a:pt x="15" y="243"/>
                    </a:lnTo>
                    <a:lnTo>
                      <a:pt x="50" y="144"/>
                    </a:lnTo>
                    <a:lnTo>
                      <a:pt x="105" y="0"/>
                    </a:lnTo>
                    <a:lnTo>
                      <a:pt x="134" y="7"/>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01" name="Freeform 119"/>
              <p:cNvSpPr/>
              <p:nvPr/>
            </p:nvSpPr>
            <p:spPr bwMode="auto">
              <a:xfrm>
                <a:off x="1371601" y="2205038"/>
                <a:ext cx="234950" cy="449263"/>
              </a:xfrm>
              <a:custGeom>
                <a:avLst/>
                <a:gdLst>
                  <a:gd name="T0" fmla="*/ 2 w 148"/>
                  <a:gd name="T1" fmla="*/ 13 h 283"/>
                  <a:gd name="T2" fmla="*/ 109 w 148"/>
                  <a:gd name="T3" fmla="*/ 244 h 283"/>
                  <a:gd name="T4" fmla="*/ 148 w 148"/>
                  <a:gd name="T5" fmla="*/ 283 h 283"/>
                  <a:gd name="T6" fmla="*/ 137 w 148"/>
                  <a:gd name="T7" fmla="*/ 229 h 283"/>
                  <a:gd name="T8" fmla="*/ 33 w 148"/>
                  <a:gd name="T9" fmla="*/ 0 h 283"/>
                  <a:gd name="T10" fmla="*/ 0 w 148"/>
                  <a:gd name="T11" fmla="*/ 10 h 283"/>
                  <a:gd name="T12" fmla="*/ 2 w 148"/>
                  <a:gd name="T13" fmla="*/ 13 h 283"/>
                </a:gdLst>
                <a:ahLst/>
                <a:cxnLst>
                  <a:cxn ang="0">
                    <a:pos x="T0" y="T1"/>
                  </a:cxn>
                  <a:cxn ang="0">
                    <a:pos x="T2" y="T3"/>
                  </a:cxn>
                  <a:cxn ang="0">
                    <a:pos x="T4" y="T5"/>
                  </a:cxn>
                  <a:cxn ang="0">
                    <a:pos x="T6" y="T7"/>
                  </a:cxn>
                  <a:cxn ang="0">
                    <a:pos x="T8" y="T9"/>
                  </a:cxn>
                  <a:cxn ang="0">
                    <a:pos x="T10" y="T11"/>
                  </a:cxn>
                  <a:cxn ang="0">
                    <a:pos x="T12" y="T13"/>
                  </a:cxn>
                </a:cxnLst>
                <a:rect l="0" t="0" r="r" b="b"/>
                <a:pathLst>
                  <a:path w="148" h="283">
                    <a:moveTo>
                      <a:pt x="2" y="13"/>
                    </a:moveTo>
                    <a:lnTo>
                      <a:pt x="109" y="244"/>
                    </a:lnTo>
                    <a:lnTo>
                      <a:pt x="148" y="283"/>
                    </a:lnTo>
                    <a:lnTo>
                      <a:pt x="137" y="229"/>
                    </a:lnTo>
                    <a:lnTo>
                      <a:pt x="33" y="0"/>
                    </a:lnTo>
                    <a:lnTo>
                      <a:pt x="0" y="10"/>
                    </a:lnTo>
                    <a:lnTo>
                      <a:pt x="2" y="13"/>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02" name="Freeform 120"/>
              <p:cNvSpPr/>
              <p:nvPr/>
            </p:nvSpPr>
            <p:spPr bwMode="auto">
              <a:xfrm>
                <a:off x="1376363" y="2052638"/>
                <a:ext cx="25400" cy="77788"/>
              </a:xfrm>
              <a:custGeom>
                <a:avLst/>
                <a:gdLst>
                  <a:gd name="T0" fmla="*/ 0 w 16"/>
                  <a:gd name="T1" fmla="*/ 41 h 49"/>
                  <a:gd name="T2" fmla="*/ 0 w 16"/>
                  <a:gd name="T3" fmla="*/ 41 h 49"/>
                  <a:gd name="T4" fmla="*/ 0 w 16"/>
                  <a:gd name="T5" fmla="*/ 44 h 49"/>
                  <a:gd name="T6" fmla="*/ 3 w 16"/>
                  <a:gd name="T7" fmla="*/ 46 h 49"/>
                  <a:gd name="T8" fmla="*/ 4 w 16"/>
                  <a:gd name="T9" fmla="*/ 48 h 49"/>
                  <a:gd name="T10" fmla="*/ 8 w 16"/>
                  <a:gd name="T11" fmla="*/ 49 h 49"/>
                  <a:gd name="T12" fmla="*/ 8 w 16"/>
                  <a:gd name="T13" fmla="*/ 49 h 49"/>
                  <a:gd name="T14" fmla="*/ 11 w 16"/>
                  <a:gd name="T15" fmla="*/ 48 h 49"/>
                  <a:gd name="T16" fmla="*/ 14 w 16"/>
                  <a:gd name="T17" fmla="*/ 46 h 49"/>
                  <a:gd name="T18" fmla="*/ 15 w 16"/>
                  <a:gd name="T19" fmla="*/ 44 h 49"/>
                  <a:gd name="T20" fmla="*/ 16 w 16"/>
                  <a:gd name="T21" fmla="*/ 41 h 49"/>
                  <a:gd name="T22" fmla="*/ 16 w 16"/>
                  <a:gd name="T23" fmla="*/ 8 h 49"/>
                  <a:gd name="T24" fmla="*/ 16 w 16"/>
                  <a:gd name="T25" fmla="*/ 8 h 49"/>
                  <a:gd name="T26" fmla="*/ 15 w 16"/>
                  <a:gd name="T27" fmla="*/ 6 h 49"/>
                  <a:gd name="T28" fmla="*/ 14 w 16"/>
                  <a:gd name="T29" fmla="*/ 3 h 49"/>
                  <a:gd name="T30" fmla="*/ 11 w 16"/>
                  <a:gd name="T31" fmla="*/ 0 h 49"/>
                  <a:gd name="T32" fmla="*/ 8 w 16"/>
                  <a:gd name="T33" fmla="*/ 0 h 49"/>
                  <a:gd name="T34" fmla="*/ 8 w 16"/>
                  <a:gd name="T35" fmla="*/ 0 h 49"/>
                  <a:gd name="T36" fmla="*/ 4 w 16"/>
                  <a:gd name="T37" fmla="*/ 0 h 49"/>
                  <a:gd name="T38" fmla="*/ 3 w 16"/>
                  <a:gd name="T39" fmla="*/ 3 h 49"/>
                  <a:gd name="T40" fmla="*/ 0 w 16"/>
                  <a:gd name="T41" fmla="*/ 6 h 49"/>
                  <a:gd name="T42" fmla="*/ 0 w 16"/>
                  <a:gd name="T43" fmla="*/ 8 h 49"/>
                  <a:gd name="T44" fmla="*/ 0 w 16"/>
                  <a:gd name="T45" fmla="*/ 4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 h="49">
                    <a:moveTo>
                      <a:pt x="0" y="41"/>
                    </a:moveTo>
                    <a:lnTo>
                      <a:pt x="0" y="41"/>
                    </a:lnTo>
                    <a:lnTo>
                      <a:pt x="0" y="44"/>
                    </a:lnTo>
                    <a:lnTo>
                      <a:pt x="3" y="46"/>
                    </a:lnTo>
                    <a:lnTo>
                      <a:pt x="4" y="48"/>
                    </a:lnTo>
                    <a:lnTo>
                      <a:pt x="8" y="49"/>
                    </a:lnTo>
                    <a:lnTo>
                      <a:pt x="8" y="49"/>
                    </a:lnTo>
                    <a:lnTo>
                      <a:pt x="11" y="48"/>
                    </a:lnTo>
                    <a:lnTo>
                      <a:pt x="14" y="46"/>
                    </a:lnTo>
                    <a:lnTo>
                      <a:pt x="15" y="44"/>
                    </a:lnTo>
                    <a:lnTo>
                      <a:pt x="16" y="41"/>
                    </a:lnTo>
                    <a:lnTo>
                      <a:pt x="16" y="8"/>
                    </a:lnTo>
                    <a:lnTo>
                      <a:pt x="16" y="8"/>
                    </a:lnTo>
                    <a:lnTo>
                      <a:pt x="15" y="6"/>
                    </a:lnTo>
                    <a:lnTo>
                      <a:pt x="14" y="3"/>
                    </a:lnTo>
                    <a:lnTo>
                      <a:pt x="11" y="0"/>
                    </a:lnTo>
                    <a:lnTo>
                      <a:pt x="8" y="0"/>
                    </a:lnTo>
                    <a:lnTo>
                      <a:pt x="8" y="0"/>
                    </a:lnTo>
                    <a:lnTo>
                      <a:pt x="4" y="0"/>
                    </a:lnTo>
                    <a:lnTo>
                      <a:pt x="3" y="3"/>
                    </a:lnTo>
                    <a:lnTo>
                      <a:pt x="0" y="6"/>
                    </a:lnTo>
                    <a:lnTo>
                      <a:pt x="0" y="8"/>
                    </a:lnTo>
                    <a:lnTo>
                      <a:pt x="0" y="41"/>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1333243" y="1765700"/>
              <a:ext cx="333077" cy="333077"/>
              <a:chOff x="2111376" y="1712913"/>
              <a:chExt cx="601663" cy="601663"/>
            </a:xfrm>
            <a:solidFill>
              <a:schemeClr val="accent1"/>
            </a:solidFill>
          </p:grpSpPr>
          <p:sp>
            <p:nvSpPr>
              <p:cNvPr id="94" name="Freeform 121"/>
              <p:cNvSpPr>
                <a:spLocks noEditPoints="1"/>
              </p:cNvSpPr>
              <p:nvPr/>
            </p:nvSpPr>
            <p:spPr bwMode="auto">
              <a:xfrm>
                <a:off x="2300288" y="1712913"/>
                <a:ext cx="223838" cy="601663"/>
              </a:xfrm>
              <a:custGeom>
                <a:avLst/>
                <a:gdLst>
                  <a:gd name="T0" fmla="*/ 71 w 141"/>
                  <a:gd name="T1" fmla="*/ 0 h 379"/>
                  <a:gd name="T2" fmla="*/ 84 w 141"/>
                  <a:gd name="T3" fmla="*/ 4 h 379"/>
                  <a:gd name="T4" fmla="*/ 98 w 141"/>
                  <a:gd name="T5" fmla="*/ 15 h 379"/>
                  <a:gd name="T6" fmla="*/ 110 w 141"/>
                  <a:gd name="T7" fmla="*/ 33 h 379"/>
                  <a:gd name="T8" fmla="*/ 119 w 141"/>
                  <a:gd name="T9" fmla="*/ 56 h 379"/>
                  <a:gd name="T10" fmla="*/ 136 w 141"/>
                  <a:gd name="T11" fmla="*/ 117 h 379"/>
                  <a:gd name="T12" fmla="*/ 141 w 141"/>
                  <a:gd name="T13" fmla="*/ 190 h 379"/>
                  <a:gd name="T14" fmla="*/ 140 w 141"/>
                  <a:gd name="T15" fmla="*/ 228 h 379"/>
                  <a:gd name="T16" fmla="*/ 129 w 141"/>
                  <a:gd name="T17" fmla="*/ 295 h 379"/>
                  <a:gd name="T18" fmla="*/ 115 w 141"/>
                  <a:gd name="T19" fmla="*/ 336 h 379"/>
                  <a:gd name="T20" fmla="*/ 105 w 141"/>
                  <a:gd name="T21" fmla="*/ 356 h 379"/>
                  <a:gd name="T22" fmla="*/ 91 w 141"/>
                  <a:gd name="T23" fmla="*/ 371 h 379"/>
                  <a:gd name="T24" fmla="*/ 77 w 141"/>
                  <a:gd name="T25" fmla="*/ 378 h 379"/>
                  <a:gd name="T26" fmla="*/ 71 w 141"/>
                  <a:gd name="T27" fmla="*/ 379 h 379"/>
                  <a:gd name="T28" fmla="*/ 71 w 141"/>
                  <a:gd name="T29" fmla="*/ 348 h 379"/>
                  <a:gd name="T30" fmla="*/ 71 w 141"/>
                  <a:gd name="T31" fmla="*/ 348 h 379"/>
                  <a:gd name="T32" fmla="*/ 83 w 141"/>
                  <a:gd name="T33" fmla="*/ 346 h 379"/>
                  <a:gd name="T34" fmla="*/ 94 w 141"/>
                  <a:gd name="T35" fmla="*/ 336 h 379"/>
                  <a:gd name="T36" fmla="*/ 103 w 141"/>
                  <a:gd name="T37" fmla="*/ 321 h 379"/>
                  <a:gd name="T38" fmla="*/ 119 w 141"/>
                  <a:gd name="T39" fmla="*/ 279 h 379"/>
                  <a:gd name="T40" fmla="*/ 128 w 141"/>
                  <a:gd name="T41" fmla="*/ 222 h 379"/>
                  <a:gd name="T42" fmla="*/ 129 w 141"/>
                  <a:gd name="T43" fmla="*/ 190 h 379"/>
                  <a:gd name="T44" fmla="*/ 125 w 141"/>
                  <a:gd name="T45" fmla="*/ 128 h 379"/>
                  <a:gd name="T46" fmla="*/ 113 w 141"/>
                  <a:gd name="T47" fmla="*/ 77 h 379"/>
                  <a:gd name="T48" fmla="*/ 99 w 141"/>
                  <a:gd name="T49" fmla="*/ 50 h 379"/>
                  <a:gd name="T50" fmla="*/ 88 w 141"/>
                  <a:gd name="T51" fmla="*/ 38 h 379"/>
                  <a:gd name="T52" fmla="*/ 76 w 141"/>
                  <a:gd name="T53" fmla="*/ 31 h 379"/>
                  <a:gd name="T54" fmla="*/ 71 w 141"/>
                  <a:gd name="T55" fmla="*/ 31 h 379"/>
                  <a:gd name="T56" fmla="*/ 71 w 141"/>
                  <a:gd name="T57" fmla="*/ 0 h 379"/>
                  <a:gd name="T58" fmla="*/ 71 w 141"/>
                  <a:gd name="T59" fmla="*/ 379 h 379"/>
                  <a:gd name="T60" fmla="*/ 57 w 141"/>
                  <a:gd name="T61" fmla="*/ 375 h 379"/>
                  <a:gd name="T62" fmla="*/ 44 w 141"/>
                  <a:gd name="T63" fmla="*/ 365 h 379"/>
                  <a:gd name="T64" fmla="*/ 31 w 141"/>
                  <a:gd name="T65" fmla="*/ 347 h 379"/>
                  <a:gd name="T66" fmla="*/ 22 w 141"/>
                  <a:gd name="T67" fmla="*/ 324 h 379"/>
                  <a:gd name="T68" fmla="*/ 7 w 141"/>
                  <a:gd name="T69" fmla="*/ 264 h 379"/>
                  <a:gd name="T70" fmla="*/ 0 w 141"/>
                  <a:gd name="T71" fmla="*/ 190 h 379"/>
                  <a:gd name="T72" fmla="*/ 3 w 141"/>
                  <a:gd name="T73" fmla="*/ 152 h 379"/>
                  <a:gd name="T74" fmla="*/ 12 w 141"/>
                  <a:gd name="T75" fmla="*/ 84 h 379"/>
                  <a:gd name="T76" fmla="*/ 26 w 141"/>
                  <a:gd name="T77" fmla="*/ 44 h 379"/>
                  <a:gd name="T78" fmla="*/ 37 w 141"/>
                  <a:gd name="T79" fmla="*/ 23 h 379"/>
                  <a:gd name="T80" fmla="*/ 50 w 141"/>
                  <a:gd name="T81" fmla="*/ 8 h 379"/>
                  <a:gd name="T82" fmla="*/ 64 w 141"/>
                  <a:gd name="T83" fmla="*/ 2 h 379"/>
                  <a:gd name="T84" fmla="*/ 71 w 141"/>
                  <a:gd name="T85" fmla="*/ 31 h 379"/>
                  <a:gd name="T86" fmla="*/ 65 w 141"/>
                  <a:gd name="T87" fmla="*/ 31 h 379"/>
                  <a:gd name="T88" fmla="*/ 53 w 141"/>
                  <a:gd name="T89" fmla="*/ 38 h 379"/>
                  <a:gd name="T90" fmla="*/ 42 w 141"/>
                  <a:gd name="T91" fmla="*/ 50 h 379"/>
                  <a:gd name="T92" fmla="*/ 29 w 141"/>
                  <a:gd name="T93" fmla="*/ 77 h 379"/>
                  <a:gd name="T94" fmla="*/ 17 w 141"/>
                  <a:gd name="T95" fmla="*/ 128 h 379"/>
                  <a:gd name="T96" fmla="*/ 12 w 141"/>
                  <a:gd name="T97" fmla="*/ 190 h 379"/>
                  <a:gd name="T98" fmla="*/ 14 w 141"/>
                  <a:gd name="T99" fmla="*/ 222 h 379"/>
                  <a:gd name="T100" fmla="*/ 22 w 141"/>
                  <a:gd name="T101" fmla="*/ 279 h 379"/>
                  <a:gd name="T102" fmla="*/ 38 w 141"/>
                  <a:gd name="T103" fmla="*/ 321 h 379"/>
                  <a:gd name="T104" fmla="*/ 48 w 141"/>
                  <a:gd name="T105" fmla="*/ 336 h 379"/>
                  <a:gd name="T106" fmla="*/ 59 w 141"/>
                  <a:gd name="T107" fmla="*/ 346 h 379"/>
                  <a:gd name="T108" fmla="*/ 71 w 141"/>
                  <a:gd name="T109" fmla="*/ 348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1" h="379">
                    <a:moveTo>
                      <a:pt x="71" y="0"/>
                    </a:moveTo>
                    <a:lnTo>
                      <a:pt x="71" y="0"/>
                    </a:lnTo>
                    <a:lnTo>
                      <a:pt x="77" y="2"/>
                    </a:lnTo>
                    <a:lnTo>
                      <a:pt x="84" y="4"/>
                    </a:lnTo>
                    <a:lnTo>
                      <a:pt x="91" y="8"/>
                    </a:lnTo>
                    <a:lnTo>
                      <a:pt x="98" y="15"/>
                    </a:lnTo>
                    <a:lnTo>
                      <a:pt x="105" y="23"/>
                    </a:lnTo>
                    <a:lnTo>
                      <a:pt x="110" y="33"/>
                    </a:lnTo>
                    <a:lnTo>
                      <a:pt x="115" y="44"/>
                    </a:lnTo>
                    <a:lnTo>
                      <a:pt x="119" y="56"/>
                    </a:lnTo>
                    <a:lnTo>
                      <a:pt x="129" y="84"/>
                    </a:lnTo>
                    <a:lnTo>
                      <a:pt x="136" y="117"/>
                    </a:lnTo>
                    <a:lnTo>
                      <a:pt x="140" y="152"/>
                    </a:lnTo>
                    <a:lnTo>
                      <a:pt x="141" y="190"/>
                    </a:lnTo>
                    <a:lnTo>
                      <a:pt x="141" y="190"/>
                    </a:lnTo>
                    <a:lnTo>
                      <a:pt x="140" y="228"/>
                    </a:lnTo>
                    <a:lnTo>
                      <a:pt x="136" y="264"/>
                    </a:lnTo>
                    <a:lnTo>
                      <a:pt x="129" y="295"/>
                    </a:lnTo>
                    <a:lnTo>
                      <a:pt x="119" y="324"/>
                    </a:lnTo>
                    <a:lnTo>
                      <a:pt x="115" y="336"/>
                    </a:lnTo>
                    <a:lnTo>
                      <a:pt x="110" y="347"/>
                    </a:lnTo>
                    <a:lnTo>
                      <a:pt x="105" y="356"/>
                    </a:lnTo>
                    <a:lnTo>
                      <a:pt x="98" y="365"/>
                    </a:lnTo>
                    <a:lnTo>
                      <a:pt x="91" y="371"/>
                    </a:lnTo>
                    <a:lnTo>
                      <a:pt x="84" y="375"/>
                    </a:lnTo>
                    <a:lnTo>
                      <a:pt x="77" y="378"/>
                    </a:lnTo>
                    <a:lnTo>
                      <a:pt x="71" y="379"/>
                    </a:lnTo>
                    <a:lnTo>
                      <a:pt x="71" y="379"/>
                    </a:lnTo>
                    <a:lnTo>
                      <a:pt x="71" y="348"/>
                    </a:lnTo>
                    <a:lnTo>
                      <a:pt x="71" y="348"/>
                    </a:lnTo>
                    <a:lnTo>
                      <a:pt x="71" y="348"/>
                    </a:lnTo>
                    <a:lnTo>
                      <a:pt x="71" y="348"/>
                    </a:lnTo>
                    <a:lnTo>
                      <a:pt x="76" y="348"/>
                    </a:lnTo>
                    <a:lnTo>
                      <a:pt x="83" y="346"/>
                    </a:lnTo>
                    <a:lnTo>
                      <a:pt x="88" y="342"/>
                    </a:lnTo>
                    <a:lnTo>
                      <a:pt x="94" y="336"/>
                    </a:lnTo>
                    <a:lnTo>
                      <a:pt x="99" y="329"/>
                    </a:lnTo>
                    <a:lnTo>
                      <a:pt x="103" y="321"/>
                    </a:lnTo>
                    <a:lnTo>
                      <a:pt x="113" y="302"/>
                    </a:lnTo>
                    <a:lnTo>
                      <a:pt x="119" y="279"/>
                    </a:lnTo>
                    <a:lnTo>
                      <a:pt x="125" y="252"/>
                    </a:lnTo>
                    <a:lnTo>
                      <a:pt x="128" y="222"/>
                    </a:lnTo>
                    <a:lnTo>
                      <a:pt x="129" y="190"/>
                    </a:lnTo>
                    <a:lnTo>
                      <a:pt x="129" y="190"/>
                    </a:lnTo>
                    <a:lnTo>
                      <a:pt x="128" y="157"/>
                    </a:lnTo>
                    <a:lnTo>
                      <a:pt x="125" y="128"/>
                    </a:lnTo>
                    <a:lnTo>
                      <a:pt x="119" y="102"/>
                    </a:lnTo>
                    <a:lnTo>
                      <a:pt x="113" y="77"/>
                    </a:lnTo>
                    <a:lnTo>
                      <a:pt x="103" y="59"/>
                    </a:lnTo>
                    <a:lnTo>
                      <a:pt x="99" y="50"/>
                    </a:lnTo>
                    <a:lnTo>
                      <a:pt x="94" y="44"/>
                    </a:lnTo>
                    <a:lnTo>
                      <a:pt x="88" y="38"/>
                    </a:lnTo>
                    <a:lnTo>
                      <a:pt x="83" y="34"/>
                    </a:lnTo>
                    <a:lnTo>
                      <a:pt x="76" y="31"/>
                    </a:lnTo>
                    <a:lnTo>
                      <a:pt x="71" y="31"/>
                    </a:lnTo>
                    <a:lnTo>
                      <a:pt x="71" y="31"/>
                    </a:lnTo>
                    <a:lnTo>
                      <a:pt x="71" y="0"/>
                    </a:lnTo>
                    <a:lnTo>
                      <a:pt x="71" y="0"/>
                    </a:lnTo>
                    <a:close/>
                    <a:moveTo>
                      <a:pt x="71" y="379"/>
                    </a:moveTo>
                    <a:lnTo>
                      <a:pt x="71" y="379"/>
                    </a:lnTo>
                    <a:lnTo>
                      <a:pt x="64" y="378"/>
                    </a:lnTo>
                    <a:lnTo>
                      <a:pt x="57" y="375"/>
                    </a:lnTo>
                    <a:lnTo>
                      <a:pt x="50" y="371"/>
                    </a:lnTo>
                    <a:lnTo>
                      <a:pt x="44" y="365"/>
                    </a:lnTo>
                    <a:lnTo>
                      <a:pt x="37" y="356"/>
                    </a:lnTo>
                    <a:lnTo>
                      <a:pt x="31" y="347"/>
                    </a:lnTo>
                    <a:lnTo>
                      <a:pt x="26" y="336"/>
                    </a:lnTo>
                    <a:lnTo>
                      <a:pt x="22" y="324"/>
                    </a:lnTo>
                    <a:lnTo>
                      <a:pt x="12" y="295"/>
                    </a:lnTo>
                    <a:lnTo>
                      <a:pt x="7" y="264"/>
                    </a:lnTo>
                    <a:lnTo>
                      <a:pt x="3" y="228"/>
                    </a:lnTo>
                    <a:lnTo>
                      <a:pt x="0" y="190"/>
                    </a:lnTo>
                    <a:lnTo>
                      <a:pt x="0" y="190"/>
                    </a:lnTo>
                    <a:lnTo>
                      <a:pt x="3" y="152"/>
                    </a:lnTo>
                    <a:lnTo>
                      <a:pt x="7" y="117"/>
                    </a:lnTo>
                    <a:lnTo>
                      <a:pt x="12" y="84"/>
                    </a:lnTo>
                    <a:lnTo>
                      <a:pt x="22" y="56"/>
                    </a:lnTo>
                    <a:lnTo>
                      <a:pt x="26" y="44"/>
                    </a:lnTo>
                    <a:lnTo>
                      <a:pt x="31" y="33"/>
                    </a:lnTo>
                    <a:lnTo>
                      <a:pt x="37" y="23"/>
                    </a:lnTo>
                    <a:lnTo>
                      <a:pt x="44" y="15"/>
                    </a:lnTo>
                    <a:lnTo>
                      <a:pt x="50" y="8"/>
                    </a:lnTo>
                    <a:lnTo>
                      <a:pt x="57" y="4"/>
                    </a:lnTo>
                    <a:lnTo>
                      <a:pt x="64" y="2"/>
                    </a:lnTo>
                    <a:lnTo>
                      <a:pt x="71" y="0"/>
                    </a:lnTo>
                    <a:lnTo>
                      <a:pt x="71" y="31"/>
                    </a:lnTo>
                    <a:lnTo>
                      <a:pt x="71" y="31"/>
                    </a:lnTo>
                    <a:lnTo>
                      <a:pt x="65" y="31"/>
                    </a:lnTo>
                    <a:lnTo>
                      <a:pt x="59" y="34"/>
                    </a:lnTo>
                    <a:lnTo>
                      <a:pt x="53" y="38"/>
                    </a:lnTo>
                    <a:lnTo>
                      <a:pt x="48" y="44"/>
                    </a:lnTo>
                    <a:lnTo>
                      <a:pt x="42" y="50"/>
                    </a:lnTo>
                    <a:lnTo>
                      <a:pt x="38" y="59"/>
                    </a:lnTo>
                    <a:lnTo>
                      <a:pt x="29" y="77"/>
                    </a:lnTo>
                    <a:lnTo>
                      <a:pt x="22" y="102"/>
                    </a:lnTo>
                    <a:lnTo>
                      <a:pt x="17" y="128"/>
                    </a:lnTo>
                    <a:lnTo>
                      <a:pt x="14" y="157"/>
                    </a:lnTo>
                    <a:lnTo>
                      <a:pt x="12" y="190"/>
                    </a:lnTo>
                    <a:lnTo>
                      <a:pt x="12" y="190"/>
                    </a:lnTo>
                    <a:lnTo>
                      <a:pt x="14" y="222"/>
                    </a:lnTo>
                    <a:lnTo>
                      <a:pt x="17" y="252"/>
                    </a:lnTo>
                    <a:lnTo>
                      <a:pt x="22" y="279"/>
                    </a:lnTo>
                    <a:lnTo>
                      <a:pt x="29" y="302"/>
                    </a:lnTo>
                    <a:lnTo>
                      <a:pt x="38" y="321"/>
                    </a:lnTo>
                    <a:lnTo>
                      <a:pt x="42" y="329"/>
                    </a:lnTo>
                    <a:lnTo>
                      <a:pt x="48" y="336"/>
                    </a:lnTo>
                    <a:lnTo>
                      <a:pt x="53" y="342"/>
                    </a:lnTo>
                    <a:lnTo>
                      <a:pt x="59" y="346"/>
                    </a:lnTo>
                    <a:lnTo>
                      <a:pt x="65" y="348"/>
                    </a:lnTo>
                    <a:lnTo>
                      <a:pt x="71" y="348"/>
                    </a:lnTo>
                    <a:lnTo>
                      <a:pt x="71" y="379"/>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95" name="Freeform 122"/>
              <p:cNvSpPr>
                <a:spLocks noEditPoints="1"/>
              </p:cNvSpPr>
              <p:nvPr/>
            </p:nvSpPr>
            <p:spPr bwMode="auto">
              <a:xfrm>
                <a:off x="2111376" y="1905000"/>
                <a:ext cx="601663" cy="220663"/>
              </a:xfrm>
              <a:custGeom>
                <a:avLst/>
                <a:gdLst>
                  <a:gd name="T0" fmla="*/ 190 w 379"/>
                  <a:gd name="T1" fmla="*/ 0 h 139"/>
                  <a:gd name="T2" fmla="*/ 228 w 379"/>
                  <a:gd name="T3" fmla="*/ 1 h 139"/>
                  <a:gd name="T4" fmla="*/ 295 w 379"/>
                  <a:gd name="T5" fmla="*/ 11 h 139"/>
                  <a:gd name="T6" fmla="*/ 336 w 379"/>
                  <a:gd name="T7" fmla="*/ 24 h 139"/>
                  <a:gd name="T8" fmla="*/ 356 w 379"/>
                  <a:gd name="T9" fmla="*/ 35 h 139"/>
                  <a:gd name="T10" fmla="*/ 371 w 379"/>
                  <a:gd name="T11" fmla="*/ 49 h 139"/>
                  <a:gd name="T12" fmla="*/ 378 w 379"/>
                  <a:gd name="T13" fmla="*/ 62 h 139"/>
                  <a:gd name="T14" fmla="*/ 379 w 379"/>
                  <a:gd name="T15" fmla="*/ 69 h 139"/>
                  <a:gd name="T16" fmla="*/ 375 w 379"/>
                  <a:gd name="T17" fmla="*/ 82 h 139"/>
                  <a:gd name="T18" fmla="*/ 364 w 379"/>
                  <a:gd name="T19" fmla="*/ 96 h 139"/>
                  <a:gd name="T20" fmla="*/ 347 w 379"/>
                  <a:gd name="T21" fmla="*/ 108 h 139"/>
                  <a:gd name="T22" fmla="*/ 324 w 379"/>
                  <a:gd name="T23" fmla="*/ 119 h 139"/>
                  <a:gd name="T24" fmla="*/ 264 w 379"/>
                  <a:gd name="T25" fmla="*/ 134 h 139"/>
                  <a:gd name="T26" fmla="*/ 190 w 379"/>
                  <a:gd name="T27" fmla="*/ 139 h 139"/>
                  <a:gd name="T28" fmla="*/ 190 w 379"/>
                  <a:gd name="T29" fmla="*/ 127 h 139"/>
                  <a:gd name="T30" fmla="*/ 190 w 379"/>
                  <a:gd name="T31" fmla="*/ 127 h 139"/>
                  <a:gd name="T32" fmla="*/ 252 w 379"/>
                  <a:gd name="T33" fmla="*/ 123 h 139"/>
                  <a:gd name="T34" fmla="*/ 302 w 379"/>
                  <a:gd name="T35" fmla="*/ 111 h 139"/>
                  <a:gd name="T36" fmla="*/ 329 w 379"/>
                  <a:gd name="T37" fmla="*/ 97 h 139"/>
                  <a:gd name="T38" fmla="*/ 341 w 379"/>
                  <a:gd name="T39" fmla="*/ 86 h 139"/>
                  <a:gd name="T40" fmla="*/ 348 w 379"/>
                  <a:gd name="T41" fmla="*/ 74 h 139"/>
                  <a:gd name="T42" fmla="*/ 348 w 379"/>
                  <a:gd name="T43" fmla="*/ 69 h 139"/>
                  <a:gd name="T44" fmla="*/ 348 w 379"/>
                  <a:gd name="T45" fmla="*/ 63 h 139"/>
                  <a:gd name="T46" fmla="*/ 341 w 379"/>
                  <a:gd name="T47" fmla="*/ 51 h 139"/>
                  <a:gd name="T48" fmla="*/ 329 w 379"/>
                  <a:gd name="T49" fmla="*/ 40 h 139"/>
                  <a:gd name="T50" fmla="*/ 302 w 379"/>
                  <a:gd name="T51" fmla="*/ 28 h 139"/>
                  <a:gd name="T52" fmla="*/ 252 w 379"/>
                  <a:gd name="T53" fmla="*/ 15 h 139"/>
                  <a:gd name="T54" fmla="*/ 190 w 379"/>
                  <a:gd name="T55" fmla="*/ 11 h 139"/>
                  <a:gd name="T56" fmla="*/ 190 w 379"/>
                  <a:gd name="T57" fmla="*/ 0 h 139"/>
                  <a:gd name="T58" fmla="*/ 0 w 379"/>
                  <a:gd name="T59" fmla="*/ 69 h 139"/>
                  <a:gd name="T60" fmla="*/ 4 w 379"/>
                  <a:gd name="T61" fmla="*/ 55 h 139"/>
                  <a:gd name="T62" fmla="*/ 15 w 379"/>
                  <a:gd name="T63" fmla="*/ 42 h 139"/>
                  <a:gd name="T64" fmla="*/ 33 w 379"/>
                  <a:gd name="T65" fmla="*/ 30 h 139"/>
                  <a:gd name="T66" fmla="*/ 56 w 379"/>
                  <a:gd name="T67" fmla="*/ 20 h 139"/>
                  <a:gd name="T68" fmla="*/ 117 w 379"/>
                  <a:gd name="T69" fmla="*/ 5 h 139"/>
                  <a:gd name="T70" fmla="*/ 190 w 379"/>
                  <a:gd name="T71" fmla="*/ 0 h 139"/>
                  <a:gd name="T72" fmla="*/ 190 w 379"/>
                  <a:gd name="T73" fmla="*/ 11 h 139"/>
                  <a:gd name="T74" fmla="*/ 127 w 379"/>
                  <a:gd name="T75" fmla="*/ 15 h 139"/>
                  <a:gd name="T76" fmla="*/ 77 w 379"/>
                  <a:gd name="T77" fmla="*/ 28 h 139"/>
                  <a:gd name="T78" fmla="*/ 50 w 379"/>
                  <a:gd name="T79" fmla="*/ 40 h 139"/>
                  <a:gd name="T80" fmla="*/ 38 w 379"/>
                  <a:gd name="T81" fmla="*/ 51 h 139"/>
                  <a:gd name="T82" fmla="*/ 31 w 379"/>
                  <a:gd name="T83" fmla="*/ 63 h 139"/>
                  <a:gd name="T84" fmla="*/ 31 w 379"/>
                  <a:gd name="T85" fmla="*/ 69 h 139"/>
                  <a:gd name="T86" fmla="*/ 34 w 379"/>
                  <a:gd name="T87" fmla="*/ 81 h 139"/>
                  <a:gd name="T88" fmla="*/ 43 w 379"/>
                  <a:gd name="T89" fmla="*/ 92 h 139"/>
                  <a:gd name="T90" fmla="*/ 58 w 379"/>
                  <a:gd name="T91" fmla="*/ 101 h 139"/>
                  <a:gd name="T92" fmla="*/ 102 w 379"/>
                  <a:gd name="T93" fmla="*/ 118 h 139"/>
                  <a:gd name="T94" fmla="*/ 157 w 379"/>
                  <a:gd name="T95" fmla="*/ 126 h 139"/>
                  <a:gd name="T96" fmla="*/ 190 w 379"/>
                  <a:gd name="T97" fmla="*/ 139 h 139"/>
                  <a:gd name="T98" fmla="*/ 152 w 379"/>
                  <a:gd name="T99" fmla="*/ 138 h 139"/>
                  <a:gd name="T100" fmla="*/ 84 w 379"/>
                  <a:gd name="T101" fmla="*/ 127 h 139"/>
                  <a:gd name="T102" fmla="*/ 43 w 379"/>
                  <a:gd name="T103" fmla="*/ 114 h 139"/>
                  <a:gd name="T104" fmla="*/ 23 w 379"/>
                  <a:gd name="T105" fmla="*/ 103 h 139"/>
                  <a:gd name="T106" fmla="*/ 8 w 379"/>
                  <a:gd name="T107" fmla="*/ 89 h 139"/>
                  <a:gd name="T108" fmla="*/ 1 w 379"/>
                  <a:gd name="T109" fmla="*/ 76 h 139"/>
                  <a:gd name="T110" fmla="*/ 0 w 379"/>
                  <a:gd name="T111" fmla="*/ 6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79" h="139">
                    <a:moveTo>
                      <a:pt x="190" y="0"/>
                    </a:moveTo>
                    <a:lnTo>
                      <a:pt x="190" y="0"/>
                    </a:lnTo>
                    <a:lnTo>
                      <a:pt x="190" y="0"/>
                    </a:lnTo>
                    <a:lnTo>
                      <a:pt x="228" y="1"/>
                    </a:lnTo>
                    <a:lnTo>
                      <a:pt x="264" y="5"/>
                    </a:lnTo>
                    <a:lnTo>
                      <a:pt x="295" y="11"/>
                    </a:lnTo>
                    <a:lnTo>
                      <a:pt x="324" y="20"/>
                    </a:lnTo>
                    <a:lnTo>
                      <a:pt x="336" y="24"/>
                    </a:lnTo>
                    <a:lnTo>
                      <a:pt x="347" y="30"/>
                    </a:lnTo>
                    <a:lnTo>
                      <a:pt x="356" y="35"/>
                    </a:lnTo>
                    <a:lnTo>
                      <a:pt x="364" y="42"/>
                    </a:lnTo>
                    <a:lnTo>
                      <a:pt x="371" y="49"/>
                    </a:lnTo>
                    <a:lnTo>
                      <a:pt x="375" y="55"/>
                    </a:lnTo>
                    <a:lnTo>
                      <a:pt x="378" y="62"/>
                    </a:lnTo>
                    <a:lnTo>
                      <a:pt x="379" y="69"/>
                    </a:lnTo>
                    <a:lnTo>
                      <a:pt x="379" y="69"/>
                    </a:lnTo>
                    <a:lnTo>
                      <a:pt x="378" y="76"/>
                    </a:lnTo>
                    <a:lnTo>
                      <a:pt x="375" y="82"/>
                    </a:lnTo>
                    <a:lnTo>
                      <a:pt x="371" y="89"/>
                    </a:lnTo>
                    <a:lnTo>
                      <a:pt x="364" y="96"/>
                    </a:lnTo>
                    <a:lnTo>
                      <a:pt x="356" y="103"/>
                    </a:lnTo>
                    <a:lnTo>
                      <a:pt x="347" y="108"/>
                    </a:lnTo>
                    <a:lnTo>
                      <a:pt x="336" y="114"/>
                    </a:lnTo>
                    <a:lnTo>
                      <a:pt x="324" y="119"/>
                    </a:lnTo>
                    <a:lnTo>
                      <a:pt x="295" y="127"/>
                    </a:lnTo>
                    <a:lnTo>
                      <a:pt x="264" y="134"/>
                    </a:lnTo>
                    <a:lnTo>
                      <a:pt x="228" y="138"/>
                    </a:lnTo>
                    <a:lnTo>
                      <a:pt x="190" y="139"/>
                    </a:lnTo>
                    <a:lnTo>
                      <a:pt x="190" y="139"/>
                    </a:lnTo>
                    <a:lnTo>
                      <a:pt x="190" y="127"/>
                    </a:lnTo>
                    <a:lnTo>
                      <a:pt x="190" y="127"/>
                    </a:lnTo>
                    <a:lnTo>
                      <a:pt x="190" y="127"/>
                    </a:lnTo>
                    <a:lnTo>
                      <a:pt x="222" y="126"/>
                    </a:lnTo>
                    <a:lnTo>
                      <a:pt x="252" y="123"/>
                    </a:lnTo>
                    <a:lnTo>
                      <a:pt x="279" y="118"/>
                    </a:lnTo>
                    <a:lnTo>
                      <a:pt x="302" y="111"/>
                    </a:lnTo>
                    <a:lnTo>
                      <a:pt x="321" y="101"/>
                    </a:lnTo>
                    <a:lnTo>
                      <a:pt x="329" y="97"/>
                    </a:lnTo>
                    <a:lnTo>
                      <a:pt x="336" y="92"/>
                    </a:lnTo>
                    <a:lnTo>
                      <a:pt x="341" y="86"/>
                    </a:lnTo>
                    <a:lnTo>
                      <a:pt x="345" y="81"/>
                    </a:lnTo>
                    <a:lnTo>
                      <a:pt x="348" y="74"/>
                    </a:lnTo>
                    <a:lnTo>
                      <a:pt x="348" y="69"/>
                    </a:lnTo>
                    <a:lnTo>
                      <a:pt x="348" y="69"/>
                    </a:lnTo>
                    <a:lnTo>
                      <a:pt x="348" y="69"/>
                    </a:lnTo>
                    <a:lnTo>
                      <a:pt x="348" y="63"/>
                    </a:lnTo>
                    <a:lnTo>
                      <a:pt x="345" y="57"/>
                    </a:lnTo>
                    <a:lnTo>
                      <a:pt x="341" y="51"/>
                    </a:lnTo>
                    <a:lnTo>
                      <a:pt x="336" y="46"/>
                    </a:lnTo>
                    <a:lnTo>
                      <a:pt x="329" y="40"/>
                    </a:lnTo>
                    <a:lnTo>
                      <a:pt x="321" y="36"/>
                    </a:lnTo>
                    <a:lnTo>
                      <a:pt x="302" y="28"/>
                    </a:lnTo>
                    <a:lnTo>
                      <a:pt x="279" y="20"/>
                    </a:lnTo>
                    <a:lnTo>
                      <a:pt x="252" y="15"/>
                    </a:lnTo>
                    <a:lnTo>
                      <a:pt x="222" y="12"/>
                    </a:lnTo>
                    <a:lnTo>
                      <a:pt x="190" y="11"/>
                    </a:lnTo>
                    <a:lnTo>
                      <a:pt x="190" y="11"/>
                    </a:lnTo>
                    <a:lnTo>
                      <a:pt x="190" y="0"/>
                    </a:lnTo>
                    <a:close/>
                    <a:moveTo>
                      <a:pt x="0" y="69"/>
                    </a:moveTo>
                    <a:lnTo>
                      <a:pt x="0" y="69"/>
                    </a:lnTo>
                    <a:lnTo>
                      <a:pt x="1" y="62"/>
                    </a:lnTo>
                    <a:lnTo>
                      <a:pt x="4" y="55"/>
                    </a:lnTo>
                    <a:lnTo>
                      <a:pt x="8" y="49"/>
                    </a:lnTo>
                    <a:lnTo>
                      <a:pt x="15" y="42"/>
                    </a:lnTo>
                    <a:lnTo>
                      <a:pt x="23" y="36"/>
                    </a:lnTo>
                    <a:lnTo>
                      <a:pt x="33" y="30"/>
                    </a:lnTo>
                    <a:lnTo>
                      <a:pt x="43" y="24"/>
                    </a:lnTo>
                    <a:lnTo>
                      <a:pt x="56" y="20"/>
                    </a:lnTo>
                    <a:lnTo>
                      <a:pt x="84" y="11"/>
                    </a:lnTo>
                    <a:lnTo>
                      <a:pt x="117" y="5"/>
                    </a:lnTo>
                    <a:lnTo>
                      <a:pt x="152" y="1"/>
                    </a:lnTo>
                    <a:lnTo>
                      <a:pt x="190" y="0"/>
                    </a:lnTo>
                    <a:lnTo>
                      <a:pt x="190" y="11"/>
                    </a:lnTo>
                    <a:lnTo>
                      <a:pt x="190" y="11"/>
                    </a:lnTo>
                    <a:lnTo>
                      <a:pt x="157" y="12"/>
                    </a:lnTo>
                    <a:lnTo>
                      <a:pt x="127" y="15"/>
                    </a:lnTo>
                    <a:lnTo>
                      <a:pt x="102" y="20"/>
                    </a:lnTo>
                    <a:lnTo>
                      <a:pt x="77" y="28"/>
                    </a:lnTo>
                    <a:lnTo>
                      <a:pt x="58" y="36"/>
                    </a:lnTo>
                    <a:lnTo>
                      <a:pt x="50" y="40"/>
                    </a:lnTo>
                    <a:lnTo>
                      <a:pt x="43" y="46"/>
                    </a:lnTo>
                    <a:lnTo>
                      <a:pt x="38" y="51"/>
                    </a:lnTo>
                    <a:lnTo>
                      <a:pt x="34" y="57"/>
                    </a:lnTo>
                    <a:lnTo>
                      <a:pt x="31" y="63"/>
                    </a:lnTo>
                    <a:lnTo>
                      <a:pt x="31" y="69"/>
                    </a:lnTo>
                    <a:lnTo>
                      <a:pt x="31" y="69"/>
                    </a:lnTo>
                    <a:lnTo>
                      <a:pt x="31" y="74"/>
                    </a:lnTo>
                    <a:lnTo>
                      <a:pt x="34" y="81"/>
                    </a:lnTo>
                    <a:lnTo>
                      <a:pt x="38" y="86"/>
                    </a:lnTo>
                    <a:lnTo>
                      <a:pt x="43" y="92"/>
                    </a:lnTo>
                    <a:lnTo>
                      <a:pt x="50" y="97"/>
                    </a:lnTo>
                    <a:lnTo>
                      <a:pt x="58" y="101"/>
                    </a:lnTo>
                    <a:lnTo>
                      <a:pt x="77" y="111"/>
                    </a:lnTo>
                    <a:lnTo>
                      <a:pt x="102" y="118"/>
                    </a:lnTo>
                    <a:lnTo>
                      <a:pt x="127" y="123"/>
                    </a:lnTo>
                    <a:lnTo>
                      <a:pt x="157" y="126"/>
                    </a:lnTo>
                    <a:lnTo>
                      <a:pt x="190" y="127"/>
                    </a:lnTo>
                    <a:lnTo>
                      <a:pt x="190" y="139"/>
                    </a:lnTo>
                    <a:lnTo>
                      <a:pt x="190" y="139"/>
                    </a:lnTo>
                    <a:lnTo>
                      <a:pt x="152" y="138"/>
                    </a:lnTo>
                    <a:lnTo>
                      <a:pt x="117" y="134"/>
                    </a:lnTo>
                    <a:lnTo>
                      <a:pt x="84" y="127"/>
                    </a:lnTo>
                    <a:lnTo>
                      <a:pt x="56" y="119"/>
                    </a:lnTo>
                    <a:lnTo>
                      <a:pt x="43" y="114"/>
                    </a:lnTo>
                    <a:lnTo>
                      <a:pt x="33" y="108"/>
                    </a:lnTo>
                    <a:lnTo>
                      <a:pt x="23" y="103"/>
                    </a:lnTo>
                    <a:lnTo>
                      <a:pt x="15" y="96"/>
                    </a:lnTo>
                    <a:lnTo>
                      <a:pt x="8" y="89"/>
                    </a:lnTo>
                    <a:lnTo>
                      <a:pt x="4" y="82"/>
                    </a:lnTo>
                    <a:lnTo>
                      <a:pt x="1" y="76"/>
                    </a:lnTo>
                    <a:lnTo>
                      <a:pt x="0" y="69"/>
                    </a:lnTo>
                    <a:lnTo>
                      <a:pt x="0" y="69"/>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96" name="Freeform 123"/>
              <p:cNvSpPr>
                <a:spLocks noEditPoints="1"/>
              </p:cNvSpPr>
              <p:nvPr/>
            </p:nvSpPr>
            <p:spPr bwMode="auto">
              <a:xfrm>
                <a:off x="2187576" y="1789113"/>
                <a:ext cx="450850" cy="452438"/>
              </a:xfrm>
              <a:custGeom>
                <a:avLst/>
                <a:gdLst>
                  <a:gd name="T0" fmla="*/ 142 w 284"/>
                  <a:gd name="T1" fmla="*/ 50 h 285"/>
                  <a:gd name="T2" fmla="*/ 190 w 284"/>
                  <a:gd name="T3" fmla="*/ 93 h 285"/>
                  <a:gd name="T4" fmla="*/ 218 w 284"/>
                  <a:gd name="T5" fmla="*/ 120 h 285"/>
                  <a:gd name="T6" fmla="*/ 258 w 284"/>
                  <a:gd name="T7" fmla="*/ 176 h 285"/>
                  <a:gd name="T8" fmla="*/ 277 w 284"/>
                  <a:gd name="T9" fmla="*/ 214 h 285"/>
                  <a:gd name="T10" fmla="*/ 283 w 284"/>
                  <a:gd name="T11" fmla="*/ 237 h 285"/>
                  <a:gd name="T12" fmla="*/ 284 w 284"/>
                  <a:gd name="T13" fmla="*/ 256 h 285"/>
                  <a:gd name="T14" fmla="*/ 280 w 284"/>
                  <a:gd name="T15" fmla="*/ 271 h 285"/>
                  <a:gd name="T16" fmla="*/ 276 w 284"/>
                  <a:gd name="T17" fmla="*/ 276 h 285"/>
                  <a:gd name="T18" fmla="*/ 266 w 284"/>
                  <a:gd name="T19" fmla="*/ 283 h 285"/>
                  <a:gd name="T20" fmla="*/ 254 w 284"/>
                  <a:gd name="T21" fmla="*/ 285 h 285"/>
                  <a:gd name="T22" fmla="*/ 223 w 284"/>
                  <a:gd name="T23" fmla="*/ 280 h 285"/>
                  <a:gd name="T24" fmla="*/ 184 w 284"/>
                  <a:gd name="T25" fmla="*/ 262 h 285"/>
                  <a:gd name="T26" fmla="*/ 142 w 284"/>
                  <a:gd name="T27" fmla="*/ 235 h 285"/>
                  <a:gd name="T28" fmla="*/ 142 w 284"/>
                  <a:gd name="T29" fmla="*/ 219 h 285"/>
                  <a:gd name="T30" fmla="*/ 177 w 284"/>
                  <a:gd name="T31" fmla="*/ 243 h 285"/>
                  <a:gd name="T32" fmla="*/ 209 w 284"/>
                  <a:gd name="T33" fmla="*/ 257 h 285"/>
                  <a:gd name="T34" fmla="*/ 235 w 284"/>
                  <a:gd name="T35" fmla="*/ 261 h 285"/>
                  <a:gd name="T36" fmla="*/ 246 w 284"/>
                  <a:gd name="T37" fmla="*/ 260 h 285"/>
                  <a:gd name="T38" fmla="*/ 254 w 284"/>
                  <a:gd name="T39" fmla="*/ 254 h 285"/>
                  <a:gd name="T40" fmla="*/ 254 w 284"/>
                  <a:gd name="T41" fmla="*/ 254 h 285"/>
                  <a:gd name="T42" fmla="*/ 260 w 284"/>
                  <a:gd name="T43" fmla="*/ 243 h 285"/>
                  <a:gd name="T44" fmla="*/ 261 w 284"/>
                  <a:gd name="T45" fmla="*/ 230 h 285"/>
                  <a:gd name="T46" fmla="*/ 258 w 284"/>
                  <a:gd name="T47" fmla="*/ 212 h 285"/>
                  <a:gd name="T48" fmla="*/ 239 w 284"/>
                  <a:gd name="T49" fmla="*/ 170 h 285"/>
                  <a:gd name="T50" fmla="*/ 205 w 284"/>
                  <a:gd name="T51" fmla="*/ 124 h 285"/>
                  <a:gd name="T52" fmla="*/ 184 w 284"/>
                  <a:gd name="T53" fmla="*/ 101 h 285"/>
                  <a:gd name="T54" fmla="*/ 142 w 284"/>
                  <a:gd name="T55" fmla="*/ 65 h 285"/>
                  <a:gd name="T56" fmla="*/ 8 w 284"/>
                  <a:gd name="T57" fmla="*/ 8 h 285"/>
                  <a:gd name="T58" fmla="*/ 12 w 284"/>
                  <a:gd name="T59" fmla="*/ 5 h 285"/>
                  <a:gd name="T60" fmla="*/ 23 w 284"/>
                  <a:gd name="T61" fmla="*/ 0 h 285"/>
                  <a:gd name="T62" fmla="*/ 44 w 284"/>
                  <a:gd name="T63" fmla="*/ 0 h 285"/>
                  <a:gd name="T64" fmla="*/ 79 w 284"/>
                  <a:gd name="T65" fmla="*/ 11 h 285"/>
                  <a:gd name="T66" fmla="*/ 120 w 284"/>
                  <a:gd name="T67" fmla="*/ 34 h 285"/>
                  <a:gd name="T68" fmla="*/ 142 w 284"/>
                  <a:gd name="T69" fmla="*/ 65 h 285"/>
                  <a:gd name="T70" fmla="*/ 124 w 284"/>
                  <a:gd name="T71" fmla="*/ 51 h 285"/>
                  <a:gd name="T72" fmla="*/ 89 w 284"/>
                  <a:gd name="T73" fmla="*/ 32 h 285"/>
                  <a:gd name="T74" fmla="*/ 60 w 284"/>
                  <a:gd name="T75" fmla="*/ 23 h 285"/>
                  <a:gd name="T76" fmla="*/ 43 w 284"/>
                  <a:gd name="T77" fmla="*/ 23 h 285"/>
                  <a:gd name="T78" fmla="*/ 33 w 284"/>
                  <a:gd name="T79" fmla="*/ 27 h 285"/>
                  <a:gd name="T80" fmla="*/ 29 w 284"/>
                  <a:gd name="T81" fmla="*/ 29 h 285"/>
                  <a:gd name="T82" fmla="*/ 24 w 284"/>
                  <a:gd name="T83" fmla="*/ 40 h 285"/>
                  <a:gd name="T84" fmla="*/ 23 w 284"/>
                  <a:gd name="T85" fmla="*/ 55 h 285"/>
                  <a:gd name="T86" fmla="*/ 25 w 284"/>
                  <a:gd name="T87" fmla="*/ 71 h 285"/>
                  <a:gd name="T88" fmla="*/ 44 w 284"/>
                  <a:gd name="T89" fmla="*/ 113 h 285"/>
                  <a:gd name="T90" fmla="*/ 78 w 284"/>
                  <a:gd name="T91" fmla="*/ 159 h 285"/>
                  <a:gd name="T92" fmla="*/ 100 w 284"/>
                  <a:gd name="T93" fmla="*/ 184 h 285"/>
                  <a:gd name="T94" fmla="*/ 142 w 284"/>
                  <a:gd name="T95" fmla="*/ 219 h 285"/>
                  <a:gd name="T96" fmla="*/ 142 w 284"/>
                  <a:gd name="T97" fmla="*/ 235 h 285"/>
                  <a:gd name="T98" fmla="*/ 93 w 284"/>
                  <a:gd name="T99" fmla="*/ 192 h 285"/>
                  <a:gd name="T100" fmla="*/ 66 w 284"/>
                  <a:gd name="T101" fmla="*/ 164 h 285"/>
                  <a:gd name="T102" fmla="*/ 25 w 284"/>
                  <a:gd name="T103" fmla="*/ 108 h 285"/>
                  <a:gd name="T104" fmla="*/ 6 w 284"/>
                  <a:gd name="T105" fmla="*/ 70 h 285"/>
                  <a:gd name="T106" fmla="*/ 1 w 284"/>
                  <a:gd name="T107" fmla="*/ 47 h 285"/>
                  <a:gd name="T108" fmla="*/ 0 w 284"/>
                  <a:gd name="T109" fmla="*/ 28 h 285"/>
                  <a:gd name="T110" fmla="*/ 4 w 284"/>
                  <a:gd name="T111" fmla="*/ 13 h 285"/>
                  <a:gd name="T112" fmla="*/ 8 w 284"/>
                  <a:gd name="T113" fmla="*/ 8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84" h="285">
                    <a:moveTo>
                      <a:pt x="142" y="50"/>
                    </a:moveTo>
                    <a:lnTo>
                      <a:pt x="142" y="50"/>
                    </a:lnTo>
                    <a:lnTo>
                      <a:pt x="166" y="70"/>
                    </a:lnTo>
                    <a:lnTo>
                      <a:pt x="190" y="93"/>
                    </a:lnTo>
                    <a:lnTo>
                      <a:pt x="190" y="93"/>
                    </a:lnTo>
                    <a:lnTo>
                      <a:pt x="218" y="120"/>
                    </a:lnTo>
                    <a:lnTo>
                      <a:pt x="239" y="149"/>
                    </a:lnTo>
                    <a:lnTo>
                      <a:pt x="258" y="176"/>
                    </a:lnTo>
                    <a:lnTo>
                      <a:pt x="272" y="201"/>
                    </a:lnTo>
                    <a:lnTo>
                      <a:pt x="277" y="214"/>
                    </a:lnTo>
                    <a:lnTo>
                      <a:pt x="280" y="226"/>
                    </a:lnTo>
                    <a:lnTo>
                      <a:pt x="283" y="237"/>
                    </a:lnTo>
                    <a:lnTo>
                      <a:pt x="284" y="246"/>
                    </a:lnTo>
                    <a:lnTo>
                      <a:pt x="284" y="256"/>
                    </a:lnTo>
                    <a:lnTo>
                      <a:pt x="283" y="264"/>
                    </a:lnTo>
                    <a:lnTo>
                      <a:pt x="280" y="271"/>
                    </a:lnTo>
                    <a:lnTo>
                      <a:pt x="276" y="276"/>
                    </a:lnTo>
                    <a:lnTo>
                      <a:pt x="276" y="276"/>
                    </a:lnTo>
                    <a:lnTo>
                      <a:pt x="272" y="280"/>
                    </a:lnTo>
                    <a:lnTo>
                      <a:pt x="266" y="283"/>
                    </a:lnTo>
                    <a:lnTo>
                      <a:pt x="261" y="284"/>
                    </a:lnTo>
                    <a:lnTo>
                      <a:pt x="254" y="285"/>
                    </a:lnTo>
                    <a:lnTo>
                      <a:pt x="239" y="284"/>
                    </a:lnTo>
                    <a:lnTo>
                      <a:pt x="223" y="280"/>
                    </a:lnTo>
                    <a:lnTo>
                      <a:pt x="204" y="273"/>
                    </a:lnTo>
                    <a:lnTo>
                      <a:pt x="184" y="262"/>
                    </a:lnTo>
                    <a:lnTo>
                      <a:pt x="163" y="250"/>
                    </a:lnTo>
                    <a:lnTo>
                      <a:pt x="142" y="235"/>
                    </a:lnTo>
                    <a:lnTo>
                      <a:pt x="142" y="219"/>
                    </a:lnTo>
                    <a:lnTo>
                      <a:pt x="142" y="219"/>
                    </a:lnTo>
                    <a:lnTo>
                      <a:pt x="159" y="233"/>
                    </a:lnTo>
                    <a:lnTo>
                      <a:pt x="177" y="243"/>
                    </a:lnTo>
                    <a:lnTo>
                      <a:pt x="195" y="252"/>
                    </a:lnTo>
                    <a:lnTo>
                      <a:pt x="209" y="257"/>
                    </a:lnTo>
                    <a:lnTo>
                      <a:pt x="223" y="261"/>
                    </a:lnTo>
                    <a:lnTo>
                      <a:pt x="235" y="261"/>
                    </a:lnTo>
                    <a:lnTo>
                      <a:pt x="241" y="261"/>
                    </a:lnTo>
                    <a:lnTo>
                      <a:pt x="246" y="260"/>
                    </a:lnTo>
                    <a:lnTo>
                      <a:pt x="250" y="257"/>
                    </a:lnTo>
                    <a:lnTo>
                      <a:pt x="254" y="254"/>
                    </a:lnTo>
                    <a:lnTo>
                      <a:pt x="254" y="254"/>
                    </a:lnTo>
                    <a:lnTo>
                      <a:pt x="254" y="254"/>
                    </a:lnTo>
                    <a:lnTo>
                      <a:pt x="258" y="249"/>
                    </a:lnTo>
                    <a:lnTo>
                      <a:pt x="260" y="243"/>
                    </a:lnTo>
                    <a:lnTo>
                      <a:pt x="261" y="237"/>
                    </a:lnTo>
                    <a:lnTo>
                      <a:pt x="261" y="230"/>
                    </a:lnTo>
                    <a:lnTo>
                      <a:pt x="260" y="220"/>
                    </a:lnTo>
                    <a:lnTo>
                      <a:pt x="258" y="212"/>
                    </a:lnTo>
                    <a:lnTo>
                      <a:pt x="250" y="192"/>
                    </a:lnTo>
                    <a:lnTo>
                      <a:pt x="239" y="170"/>
                    </a:lnTo>
                    <a:lnTo>
                      <a:pt x="223" y="147"/>
                    </a:lnTo>
                    <a:lnTo>
                      <a:pt x="205" y="124"/>
                    </a:lnTo>
                    <a:lnTo>
                      <a:pt x="184" y="101"/>
                    </a:lnTo>
                    <a:lnTo>
                      <a:pt x="184" y="101"/>
                    </a:lnTo>
                    <a:lnTo>
                      <a:pt x="162" y="81"/>
                    </a:lnTo>
                    <a:lnTo>
                      <a:pt x="142" y="65"/>
                    </a:lnTo>
                    <a:lnTo>
                      <a:pt x="142" y="50"/>
                    </a:lnTo>
                    <a:close/>
                    <a:moveTo>
                      <a:pt x="8" y="8"/>
                    </a:moveTo>
                    <a:lnTo>
                      <a:pt x="8" y="8"/>
                    </a:lnTo>
                    <a:lnTo>
                      <a:pt x="12" y="5"/>
                    </a:lnTo>
                    <a:lnTo>
                      <a:pt x="17" y="2"/>
                    </a:lnTo>
                    <a:lnTo>
                      <a:pt x="23" y="0"/>
                    </a:lnTo>
                    <a:lnTo>
                      <a:pt x="29" y="0"/>
                    </a:lnTo>
                    <a:lnTo>
                      <a:pt x="44" y="0"/>
                    </a:lnTo>
                    <a:lnTo>
                      <a:pt x="60" y="4"/>
                    </a:lnTo>
                    <a:lnTo>
                      <a:pt x="79" y="11"/>
                    </a:lnTo>
                    <a:lnTo>
                      <a:pt x="100" y="21"/>
                    </a:lnTo>
                    <a:lnTo>
                      <a:pt x="120" y="34"/>
                    </a:lnTo>
                    <a:lnTo>
                      <a:pt x="142" y="50"/>
                    </a:lnTo>
                    <a:lnTo>
                      <a:pt x="142" y="65"/>
                    </a:lnTo>
                    <a:lnTo>
                      <a:pt x="142" y="65"/>
                    </a:lnTo>
                    <a:lnTo>
                      <a:pt x="124" y="51"/>
                    </a:lnTo>
                    <a:lnTo>
                      <a:pt x="107" y="40"/>
                    </a:lnTo>
                    <a:lnTo>
                      <a:pt x="89" y="32"/>
                    </a:lnTo>
                    <a:lnTo>
                      <a:pt x="74" y="27"/>
                    </a:lnTo>
                    <a:lnTo>
                      <a:pt x="60" y="23"/>
                    </a:lnTo>
                    <a:lnTo>
                      <a:pt x="48" y="23"/>
                    </a:lnTo>
                    <a:lnTo>
                      <a:pt x="43" y="23"/>
                    </a:lnTo>
                    <a:lnTo>
                      <a:pt x="37" y="24"/>
                    </a:lnTo>
                    <a:lnTo>
                      <a:pt x="33" y="27"/>
                    </a:lnTo>
                    <a:lnTo>
                      <a:pt x="29" y="29"/>
                    </a:lnTo>
                    <a:lnTo>
                      <a:pt x="29" y="29"/>
                    </a:lnTo>
                    <a:lnTo>
                      <a:pt x="25" y="35"/>
                    </a:lnTo>
                    <a:lnTo>
                      <a:pt x="24" y="40"/>
                    </a:lnTo>
                    <a:lnTo>
                      <a:pt x="23" y="47"/>
                    </a:lnTo>
                    <a:lnTo>
                      <a:pt x="23" y="55"/>
                    </a:lnTo>
                    <a:lnTo>
                      <a:pt x="24" y="63"/>
                    </a:lnTo>
                    <a:lnTo>
                      <a:pt x="25" y="71"/>
                    </a:lnTo>
                    <a:lnTo>
                      <a:pt x="33" y="92"/>
                    </a:lnTo>
                    <a:lnTo>
                      <a:pt x="44" y="113"/>
                    </a:lnTo>
                    <a:lnTo>
                      <a:pt x="60" y="136"/>
                    </a:lnTo>
                    <a:lnTo>
                      <a:pt x="78" y="159"/>
                    </a:lnTo>
                    <a:lnTo>
                      <a:pt x="100" y="184"/>
                    </a:lnTo>
                    <a:lnTo>
                      <a:pt x="100" y="184"/>
                    </a:lnTo>
                    <a:lnTo>
                      <a:pt x="121" y="203"/>
                    </a:lnTo>
                    <a:lnTo>
                      <a:pt x="142" y="219"/>
                    </a:lnTo>
                    <a:lnTo>
                      <a:pt x="142" y="235"/>
                    </a:lnTo>
                    <a:lnTo>
                      <a:pt x="142" y="235"/>
                    </a:lnTo>
                    <a:lnTo>
                      <a:pt x="117" y="215"/>
                    </a:lnTo>
                    <a:lnTo>
                      <a:pt x="93" y="192"/>
                    </a:lnTo>
                    <a:lnTo>
                      <a:pt x="93" y="192"/>
                    </a:lnTo>
                    <a:lnTo>
                      <a:pt x="66" y="164"/>
                    </a:lnTo>
                    <a:lnTo>
                      <a:pt x="44" y="135"/>
                    </a:lnTo>
                    <a:lnTo>
                      <a:pt x="25" y="108"/>
                    </a:lnTo>
                    <a:lnTo>
                      <a:pt x="12" y="82"/>
                    </a:lnTo>
                    <a:lnTo>
                      <a:pt x="6" y="70"/>
                    </a:lnTo>
                    <a:lnTo>
                      <a:pt x="4" y="58"/>
                    </a:lnTo>
                    <a:lnTo>
                      <a:pt x="1" y="47"/>
                    </a:lnTo>
                    <a:lnTo>
                      <a:pt x="0" y="38"/>
                    </a:lnTo>
                    <a:lnTo>
                      <a:pt x="0" y="28"/>
                    </a:lnTo>
                    <a:lnTo>
                      <a:pt x="1" y="20"/>
                    </a:lnTo>
                    <a:lnTo>
                      <a:pt x="4" y="13"/>
                    </a:lnTo>
                    <a:lnTo>
                      <a:pt x="8" y="8"/>
                    </a:lnTo>
                    <a:lnTo>
                      <a:pt x="8" y="8"/>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97" name="Freeform 124"/>
              <p:cNvSpPr>
                <a:spLocks noEditPoints="1"/>
              </p:cNvSpPr>
              <p:nvPr/>
            </p:nvSpPr>
            <p:spPr bwMode="auto">
              <a:xfrm>
                <a:off x="2187576" y="1789113"/>
                <a:ext cx="450850" cy="452438"/>
              </a:xfrm>
              <a:custGeom>
                <a:avLst/>
                <a:gdLst>
                  <a:gd name="T0" fmla="*/ 142 w 284"/>
                  <a:gd name="T1" fmla="*/ 50 h 285"/>
                  <a:gd name="T2" fmla="*/ 184 w 284"/>
                  <a:gd name="T3" fmla="*/ 21 h 285"/>
                  <a:gd name="T4" fmla="*/ 223 w 284"/>
                  <a:gd name="T5" fmla="*/ 4 h 285"/>
                  <a:gd name="T6" fmla="*/ 254 w 284"/>
                  <a:gd name="T7" fmla="*/ 0 h 285"/>
                  <a:gd name="T8" fmla="*/ 266 w 284"/>
                  <a:gd name="T9" fmla="*/ 2 h 285"/>
                  <a:gd name="T10" fmla="*/ 276 w 284"/>
                  <a:gd name="T11" fmla="*/ 8 h 285"/>
                  <a:gd name="T12" fmla="*/ 280 w 284"/>
                  <a:gd name="T13" fmla="*/ 13 h 285"/>
                  <a:gd name="T14" fmla="*/ 284 w 284"/>
                  <a:gd name="T15" fmla="*/ 28 h 285"/>
                  <a:gd name="T16" fmla="*/ 283 w 284"/>
                  <a:gd name="T17" fmla="*/ 47 h 285"/>
                  <a:gd name="T18" fmla="*/ 277 w 284"/>
                  <a:gd name="T19" fmla="*/ 70 h 285"/>
                  <a:gd name="T20" fmla="*/ 258 w 284"/>
                  <a:gd name="T21" fmla="*/ 108 h 285"/>
                  <a:gd name="T22" fmla="*/ 218 w 284"/>
                  <a:gd name="T23" fmla="*/ 164 h 285"/>
                  <a:gd name="T24" fmla="*/ 190 w 284"/>
                  <a:gd name="T25" fmla="*/ 192 h 285"/>
                  <a:gd name="T26" fmla="*/ 142 w 284"/>
                  <a:gd name="T27" fmla="*/ 235 h 285"/>
                  <a:gd name="T28" fmla="*/ 142 w 284"/>
                  <a:gd name="T29" fmla="*/ 219 h 285"/>
                  <a:gd name="T30" fmla="*/ 184 w 284"/>
                  <a:gd name="T31" fmla="*/ 184 h 285"/>
                  <a:gd name="T32" fmla="*/ 205 w 284"/>
                  <a:gd name="T33" fmla="*/ 159 h 285"/>
                  <a:gd name="T34" fmla="*/ 239 w 284"/>
                  <a:gd name="T35" fmla="*/ 113 h 285"/>
                  <a:gd name="T36" fmla="*/ 258 w 284"/>
                  <a:gd name="T37" fmla="*/ 71 h 285"/>
                  <a:gd name="T38" fmla="*/ 261 w 284"/>
                  <a:gd name="T39" fmla="*/ 55 h 285"/>
                  <a:gd name="T40" fmla="*/ 260 w 284"/>
                  <a:gd name="T41" fmla="*/ 40 h 285"/>
                  <a:gd name="T42" fmla="*/ 254 w 284"/>
                  <a:gd name="T43" fmla="*/ 29 h 285"/>
                  <a:gd name="T44" fmla="*/ 254 w 284"/>
                  <a:gd name="T45" fmla="*/ 29 h 285"/>
                  <a:gd name="T46" fmla="*/ 246 w 284"/>
                  <a:gd name="T47" fmla="*/ 24 h 285"/>
                  <a:gd name="T48" fmla="*/ 235 w 284"/>
                  <a:gd name="T49" fmla="*/ 23 h 285"/>
                  <a:gd name="T50" fmla="*/ 209 w 284"/>
                  <a:gd name="T51" fmla="*/ 27 h 285"/>
                  <a:gd name="T52" fmla="*/ 177 w 284"/>
                  <a:gd name="T53" fmla="*/ 40 h 285"/>
                  <a:gd name="T54" fmla="*/ 142 w 284"/>
                  <a:gd name="T55" fmla="*/ 65 h 285"/>
                  <a:gd name="T56" fmla="*/ 8 w 284"/>
                  <a:gd name="T57" fmla="*/ 276 h 285"/>
                  <a:gd name="T58" fmla="*/ 4 w 284"/>
                  <a:gd name="T59" fmla="*/ 271 h 285"/>
                  <a:gd name="T60" fmla="*/ 0 w 284"/>
                  <a:gd name="T61" fmla="*/ 256 h 285"/>
                  <a:gd name="T62" fmla="*/ 1 w 284"/>
                  <a:gd name="T63" fmla="*/ 237 h 285"/>
                  <a:gd name="T64" fmla="*/ 6 w 284"/>
                  <a:gd name="T65" fmla="*/ 214 h 285"/>
                  <a:gd name="T66" fmla="*/ 25 w 284"/>
                  <a:gd name="T67" fmla="*/ 176 h 285"/>
                  <a:gd name="T68" fmla="*/ 66 w 284"/>
                  <a:gd name="T69" fmla="*/ 120 h 285"/>
                  <a:gd name="T70" fmla="*/ 93 w 284"/>
                  <a:gd name="T71" fmla="*/ 93 h 285"/>
                  <a:gd name="T72" fmla="*/ 142 w 284"/>
                  <a:gd name="T73" fmla="*/ 50 h 285"/>
                  <a:gd name="T74" fmla="*/ 142 w 284"/>
                  <a:gd name="T75" fmla="*/ 65 h 285"/>
                  <a:gd name="T76" fmla="*/ 100 w 284"/>
                  <a:gd name="T77" fmla="*/ 101 h 285"/>
                  <a:gd name="T78" fmla="*/ 78 w 284"/>
                  <a:gd name="T79" fmla="*/ 124 h 285"/>
                  <a:gd name="T80" fmla="*/ 44 w 284"/>
                  <a:gd name="T81" fmla="*/ 170 h 285"/>
                  <a:gd name="T82" fmla="*/ 25 w 284"/>
                  <a:gd name="T83" fmla="*/ 212 h 285"/>
                  <a:gd name="T84" fmla="*/ 23 w 284"/>
                  <a:gd name="T85" fmla="*/ 230 h 285"/>
                  <a:gd name="T86" fmla="*/ 24 w 284"/>
                  <a:gd name="T87" fmla="*/ 243 h 285"/>
                  <a:gd name="T88" fmla="*/ 29 w 284"/>
                  <a:gd name="T89" fmla="*/ 254 h 285"/>
                  <a:gd name="T90" fmla="*/ 33 w 284"/>
                  <a:gd name="T91" fmla="*/ 257 h 285"/>
                  <a:gd name="T92" fmla="*/ 43 w 284"/>
                  <a:gd name="T93" fmla="*/ 261 h 285"/>
                  <a:gd name="T94" fmla="*/ 60 w 284"/>
                  <a:gd name="T95" fmla="*/ 261 h 285"/>
                  <a:gd name="T96" fmla="*/ 89 w 284"/>
                  <a:gd name="T97" fmla="*/ 252 h 285"/>
                  <a:gd name="T98" fmla="*/ 124 w 284"/>
                  <a:gd name="T99" fmla="*/ 233 h 285"/>
                  <a:gd name="T100" fmla="*/ 142 w 284"/>
                  <a:gd name="T101" fmla="*/ 235 h 285"/>
                  <a:gd name="T102" fmla="*/ 120 w 284"/>
                  <a:gd name="T103" fmla="*/ 250 h 285"/>
                  <a:gd name="T104" fmla="*/ 79 w 284"/>
                  <a:gd name="T105" fmla="*/ 273 h 285"/>
                  <a:gd name="T106" fmla="*/ 44 w 284"/>
                  <a:gd name="T107" fmla="*/ 284 h 285"/>
                  <a:gd name="T108" fmla="*/ 23 w 284"/>
                  <a:gd name="T109" fmla="*/ 284 h 285"/>
                  <a:gd name="T110" fmla="*/ 12 w 284"/>
                  <a:gd name="T111" fmla="*/ 280 h 285"/>
                  <a:gd name="T112" fmla="*/ 8 w 284"/>
                  <a:gd name="T113" fmla="*/ 276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84" h="285">
                    <a:moveTo>
                      <a:pt x="142" y="50"/>
                    </a:moveTo>
                    <a:lnTo>
                      <a:pt x="142" y="50"/>
                    </a:lnTo>
                    <a:lnTo>
                      <a:pt x="163" y="34"/>
                    </a:lnTo>
                    <a:lnTo>
                      <a:pt x="184" y="21"/>
                    </a:lnTo>
                    <a:lnTo>
                      <a:pt x="204" y="11"/>
                    </a:lnTo>
                    <a:lnTo>
                      <a:pt x="223" y="4"/>
                    </a:lnTo>
                    <a:lnTo>
                      <a:pt x="239" y="0"/>
                    </a:lnTo>
                    <a:lnTo>
                      <a:pt x="254" y="0"/>
                    </a:lnTo>
                    <a:lnTo>
                      <a:pt x="261" y="0"/>
                    </a:lnTo>
                    <a:lnTo>
                      <a:pt x="266" y="2"/>
                    </a:lnTo>
                    <a:lnTo>
                      <a:pt x="272" y="4"/>
                    </a:lnTo>
                    <a:lnTo>
                      <a:pt x="276" y="8"/>
                    </a:lnTo>
                    <a:lnTo>
                      <a:pt x="276" y="8"/>
                    </a:lnTo>
                    <a:lnTo>
                      <a:pt x="280" y="13"/>
                    </a:lnTo>
                    <a:lnTo>
                      <a:pt x="283" y="20"/>
                    </a:lnTo>
                    <a:lnTo>
                      <a:pt x="284" y="28"/>
                    </a:lnTo>
                    <a:lnTo>
                      <a:pt x="284" y="38"/>
                    </a:lnTo>
                    <a:lnTo>
                      <a:pt x="283" y="47"/>
                    </a:lnTo>
                    <a:lnTo>
                      <a:pt x="280" y="58"/>
                    </a:lnTo>
                    <a:lnTo>
                      <a:pt x="277" y="70"/>
                    </a:lnTo>
                    <a:lnTo>
                      <a:pt x="272" y="82"/>
                    </a:lnTo>
                    <a:lnTo>
                      <a:pt x="258" y="108"/>
                    </a:lnTo>
                    <a:lnTo>
                      <a:pt x="239" y="135"/>
                    </a:lnTo>
                    <a:lnTo>
                      <a:pt x="218" y="164"/>
                    </a:lnTo>
                    <a:lnTo>
                      <a:pt x="190" y="192"/>
                    </a:lnTo>
                    <a:lnTo>
                      <a:pt x="190" y="192"/>
                    </a:lnTo>
                    <a:lnTo>
                      <a:pt x="166" y="215"/>
                    </a:lnTo>
                    <a:lnTo>
                      <a:pt x="142" y="235"/>
                    </a:lnTo>
                    <a:lnTo>
                      <a:pt x="142" y="219"/>
                    </a:lnTo>
                    <a:lnTo>
                      <a:pt x="142" y="219"/>
                    </a:lnTo>
                    <a:lnTo>
                      <a:pt x="162" y="203"/>
                    </a:lnTo>
                    <a:lnTo>
                      <a:pt x="184" y="184"/>
                    </a:lnTo>
                    <a:lnTo>
                      <a:pt x="184" y="184"/>
                    </a:lnTo>
                    <a:lnTo>
                      <a:pt x="205" y="159"/>
                    </a:lnTo>
                    <a:lnTo>
                      <a:pt x="223" y="136"/>
                    </a:lnTo>
                    <a:lnTo>
                      <a:pt x="239" y="113"/>
                    </a:lnTo>
                    <a:lnTo>
                      <a:pt x="250" y="92"/>
                    </a:lnTo>
                    <a:lnTo>
                      <a:pt x="258" y="71"/>
                    </a:lnTo>
                    <a:lnTo>
                      <a:pt x="260" y="63"/>
                    </a:lnTo>
                    <a:lnTo>
                      <a:pt x="261" y="55"/>
                    </a:lnTo>
                    <a:lnTo>
                      <a:pt x="261" y="47"/>
                    </a:lnTo>
                    <a:lnTo>
                      <a:pt x="260" y="40"/>
                    </a:lnTo>
                    <a:lnTo>
                      <a:pt x="258" y="35"/>
                    </a:lnTo>
                    <a:lnTo>
                      <a:pt x="254" y="29"/>
                    </a:lnTo>
                    <a:lnTo>
                      <a:pt x="254" y="29"/>
                    </a:lnTo>
                    <a:lnTo>
                      <a:pt x="254" y="29"/>
                    </a:lnTo>
                    <a:lnTo>
                      <a:pt x="250" y="27"/>
                    </a:lnTo>
                    <a:lnTo>
                      <a:pt x="246" y="24"/>
                    </a:lnTo>
                    <a:lnTo>
                      <a:pt x="241" y="23"/>
                    </a:lnTo>
                    <a:lnTo>
                      <a:pt x="235" y="23"/>
                    </a:lnTo>
                    <a:lnTo>
                      <a:pt x="223" y="23"/>
                    </a:lnTo>
                    <a:lnTo>
                      <a:pt x="209" y="27"/>
                    </a:lnTo>
                    <a:lnTo>
                      <a:pt x="195" y="32"/>
                    </a:lnTo>
                    <a:lnTo>
                      <a:pt x="177" y="40"/>
                    </a:lnTo>
                    <a:lnTo>
                      <a:pt x="159" y="51"/>
                    </a:lnTo>
                    <a:lnTo>
                      <a:pt x="142" y="65"/>
                    </a:lnTo>
                    <a:lnTo>
                      <a:pt x="142" y="50"/>
                    </a:lnTo>
                    <a:close/>
                    <a:moveTo>
                      <a:pt x="8" y="276"/>
                    </a:moveTo>
                    <a:lnTo>
                      <a:pt x="8" y="276"/>
                    </a:lnTo>
                    <a:lnTo>
                      <a:pt x="4" y="271"/>
                    </a:lnTo>
                    <a:lnTo>
                      <a:pt x="1" y="264"/>
                    </a:lnTo>
                    <a:lnTo>
                      <a:pt x="0" y="256"/>
                    </a:lnTo>
                    <a:lnTo>
                      <a:pt x="0" y="246"/>
                    </a:lnTo>
                    <a:lnTo>
                      <a:pt x="1" y="237"/>
                    </a:lnTo>
                    <a:lnTo>
                      <a:pt x="4" y="226"/>
                    </a:lnTo>
                    <a:lnTo>
                      <a:pt x="6" y="214"/>
                    </a:lnTo>
                    <a:lnTo>
                      <a:pt x="12" y="201"/>
                    </a:lnTo>
                    <a:lnTo>
                      <a:pt x="25" y="176"/>
                    </a:lnTo>
                    <a:lnTo>
                      <a:pt x="44" y="149"/>
                    </a:lnTo>
                    <a:lnTo>
                      <a:pt x="66" y="120"/>
                    </a:lnTo>
                    <a:lnTo>
                      <a:pt x="93" y="93"/>
                    </a:lnTo>
                    <a:lnTo>
                      <a:pt x="93" y="93"/>
                    </a:lnTo>
                    <a:lnTo>
                      <a:pt x="117" y="70"/>
                    </a:lnTo>
                    <a:lnTo>
                      <a:pt x="142" y="50"/>
                    </a:lnTo>
                    <a:lnTo>
                      <a:pt x="142" y="65"/>
                    </a:lnTo>
                    <a:lnTo>
                      <a:pt x="142" y="65"/>
                    </a:lnTo>
                    <a:lnTo>
                      <a:pt x="121" y="81"/>
                    </a:lnTo>
                    <a:lnTo>
                      <a:pt x="100" y="101"/>
                    </a:lnTo>
                    <a:lnTo>
                      <a:pt x="100" y="101"/>
                    </a:lnTo>
                    <a:lnTo>
                      <a:pt x="78" y="124"/>
                    </a:lnTo>
                    <a:lnTo>
                      <a:pt x="60" y="147"/>
                    </a:lnTo>
                    <a:lnTo>
                      <a:pt x="44" y="170"/>
                    </a:lnTo>
                    <a:lnTo>
                      <a:pt x="33" y="192"/>
                    </a:lnTo>
                    <a:lnTo>
                      <a:pt x="25" y="212"/>
                    </a:lnTo>
                    <a:lnTo>
                      <a:pt x="24" y="220"/>
                    </a:lnTo>
                    <a:lnTo>
                      <a:pt x="23" y="230"/>
                    </a:lnTo>
                    <a:lnTo>
                      <a:pt x="23" y="237"/>
                    </a:lnTo>
                    <a:lnTo>
                      <a:pt x="24" y="243"/>
                    </a:lnTo>
                    <a:lnTo>
                      <a:pt x="25" y="249"/>
                    </a:lnTo>
                    <a:lnTo>
                      <a:pt x="29" y="254"/>
                    </a:lnTo>
                    <a:lnTo>
                      <a:pt x="29" y="254"/>
                    </a:lnTo>
                    <a:lnTo>
                      <a:pt x="33" y="257"/>
                    </a:lnTo>
                    <a:lnTo>
                      <a:pt x="37" y="260"/>
                    </a:lnTo>
                    <a:lnTo>
                      <a:pt x="43" y="261"/>
                    </a:lnTo>
                    <a:lnTo>
                      <a:pt x="48" y="261"/>
                    </a:lnTo>
                    <a:lnTo>
                      <a:pt x="60" y="261"/>
                    </a:lnTo>
                    <a:lnTo>
                      <a:pt x="74" y="257"/>
                    </a:lnTo>
                    <a:lnTo>
                      <a:pt x="89" y="252"/>
                    </a:lnTo>
                    <a:lnTo>
                      <a:pt x="107" y="243"/>
                    </a:lnTo>
                    <a:lnTo>
                      <a:pt x="124" y="233"/>
                    </a:lnTo>
                    <a:lnTo>
                      <a:pt x="142" y="219"/>
                    </a:lnTo>
                    <a:lnTo>
                      <a:pt x="142" y="235"/>
                    </a:lnTo>
                    <a:lnTo>
                      <a:pt x="142" y="235"/>
                    </a:lnTo>
                    <a:lnTo>
                      <a:pt x="120" y="250"/>
                    </a:lnTo>
                    <a:lnTo>
                      <a:pt x="100" y="262"/>
                    </a:lnTo>
                    <a:lnTo>
                      <a:pt x="79" y="273"/>
                    </a:lnTo>
                    <a:lnTo>
                      <a:pt x="60" y="280"/>
                    </a:lnTo>
                    <a:lnTo>
                      <a:pt x="44" y="284"/>
                    </a:lnTo>
                    <a:lnTo>
                      <a:pt x="29" y="285"/>
                    </a:lnTo>
                    <a:lnTo>
                      <a:pt x="23" y="284"/>
                    </a:lnTo>
                    <a:lnTo>
                      <a:pt x="17" y="283"/>
                    </a:lnTo>
                    <a:lnTo>
                      <a:pt x="12" y="280"/>
                    </a:lnTo>
                    <a:lnTo>
                      <a:pt x="8" y="276"/>
                    </a:lnTo>
                    <a:lnTo>
                      <a:pt x="8" y="276"/>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98" name="Freeform 125"/>
              <p:cNvSpPr/>
              <p:nvPr/>
            </p:nvSpPr>
            <p:spPr bwMode="auto">
              <a:xfrm>
                <a:off x="2365376" y="1966913"/>
                <a:ext cx="92075" cy="95250"/>
              </a:xfrm>
              <a:custGeom>
                <a:avLst/>
                <a:gdLst>
                  <a:gd name="T0" fmla="*/ 0 w 58"/>
                  <a:gd name="T1" fmla="*/ 30 h 60"/>
                  <a:gd name="T2" fmla="*/ 0 w 58"/>
                  <a:gd name="T3" fmla="*/ 30 h 60"/>
                  <a:gd name="T4" fmla="*/ 1 w 58"/>
                  <a:gd name="T5" fmla="*/ 24 h 60"/>
                  <a:gd name="T6" fmla="*/ 3 w 58"/>
                  <a:gd name="T7" fmla="*/ 19 h 60"/>
                  <a:gd name="T8" fmla="*/ 5 w 58"/>
                  <a:gd name="T9" fmla="*/ 14 h 60"/>
                  <a:gd name="T10" fmla="*/ 9 w 58"/>
                  <a:gd name="T11" fmla="*/ 10 h 60"/>
                  <a:gd name="T12" fmla="*/ 13 w 58"/>
                  <a:gd name="T13" fmla="*/ 6 h 60"/>
                  <a:gd name="T14" fmla="*/ 18 w 58"/>
                  <a:gd name="T15" fmla="*/ 3 h 60"/>
                  <a:gd name="T16" fmla="*/ 24 w 58"/>
                  <a:gd name="T17" fmla="*/ 1 h 60"/>
                  <a:gd name="T18" fmla="*/ 30 w 58"/>
                  <a:gd name="T19" fmla="*/ 0 h 60"/>
                  <a:gd name="T20" fmla="*/ 30 w 58"/>
                  <a:gd name="T21" fmla="*/ 0 h 60"/>
                  <a:gd name="T22" fmla="*/ 35 w 58"/>
                  <a:gd name="T23" fmla="*/ 1 h 60"/>
                  <a:gd name="T24" fmla="*/ 41 w 58"/>
                  <a:gd name="T25" fmla="*/ 3 h 60"/>
                  <a:gd name="T26" fmla="*/ 46 w 58"/>
                  <a:gd name="T27" fmla="*/ 6 h 60"/>
                  <a:gd name="T28" fmla="*/ 50 w 58"/>
                  <a:gd name="T29" fmla="*/ 10 h 60"/>
                  <a:gd name="T30" fmla="*/ 54 w 58"/>
                  <a:gd name="T31" fmla="*/ 14 h 60"/>
                  <a:gd name="T32" fmla="*/ 57 w 58"/>
                  <a:gd name="T33" fmla="*/ 19 h 60"/>
                  <a:gd name="T34" fmla="*/ 58 w 58"/>
                  <a:gd name="T35" fmla="*/ 24 h 60"/>
                  <a:gd name="T36" fmla="*/ 58 w 58"/>
                  <a:gd name="T37" fmla="*/ 30 h 60"/>
                  <a:gd name="T38" fmla="*/ 58 w 58"/>
                  <a:gd name="T39" fmla="*/ 30 h 60"/>
                  <a:gd name="T40" fmla="*/ 58 w 58"/>
                  <a:gd name="T41" fmla="*/ 35 h 60"/>
                  <a:gd name="T42" fmla="*/ 57 w 58"/>
                  <a:gd name="T43" fmla="*/ 41 h 60"/>
                  <a:gd name="T44" fmla="*/ 54 w 58"/>
                  <a:gd name="T45" fmla="*/ 46 h 60"/>
                  <a:gd name="T46" fmla="*/ 50 w 58"/>
                  <a:gd name="T47" fmla="*/ 50 h 60"/>
                  <a:gd name="T48" fmla="*/ 46 w 58"/>
                  <a:gd name="T49" fmla="*/ 54 h 60"/>
                  <a:gd name="T50" fmla="*/ 41 w 58"/>
                  <a:gd name="T51" fmla="*/ 57 h 60"/>
                  <a:gd name="T52" fmla="*/ 35 w 58"/>
                  <a:gd name="T53" fmla="*/ 58 h 60"/>
                  <a:gd name="T54" fmla="*/ 30 w 58"/>
                  <a:gd name="T55" fmla="*/ 60 h 60"/>
                  <a:gd name="T56" fmla="*/ 30 w 58"/>
                  <a:gd name="T57" fmla="*/ 60 h 60"/>
                  <a:gd name="T58" fmla="*/ 24 w 58"/>
                  <a:gd name="T59" fmla="*/ 58 h 60"/>
                  <a:gd name="T60" fmla="*/ 18 w 58"/>
                  <a:gd name="T61" fmla="*/ 57 h 60"/>
                  <a:gd name="T62" fmla="*/ 13 w 58"/>
                  <a:gd name="T63" fmla="*/ 54 h 60"/>
                  <a:gd name="T64" fmla="*/ 9 w 58"/>
                  <a:gd name="T65" fmla="*/ 50 h 60"/>
                  <a:gd name="T66" fmla="*/ 5 w 58"/>
                  <a:gd name="T67" fmla="*/ 46 h 60"/>
                  <a:gd name="T68" fmla="*/ 3 w 58"/>
                  <a:gd name="T69" fmla="*/ 41 h 60"/>
                  <a:gd name="T70" fmla="*/ 1 w 58"/>
                  <a:gd name="T71" fmla="*/ 35 h 60"/>
                  <a:gd name="T72" fmla="*/ 0 w 58"/>
                  <a:gd name="T73" fmla="*/ 30 h 60"/>
                  <a:gd name="T74" fmla="*/ 0 w 58"/>
                  <a:gd name="T75"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8" h="60">
                    <a:moveTo>
                      <a:pt x="0" y="30"/>
                    </a:moveTo>
                    <a:lnTo>
                      <a:pt x="0" y="30"/>
                    </a:lnTo>
                    <a:lnTo>
                      <a:pt x="1" y="24"/>
                    </a:lnTo>
                    <a:lnTo>
                      <a:pt x="3" y="19"/>
                    </a:lnTo>
                    <a:lnTo>
                      <a:pt x="5" y="14"/>
                    </a:lnTo>
                    <a:lnTo>
                      <a:pt x="9" y="10"/>
                    </a:lnTo>
                    <a:lnTo>
                      <a:pt x="13" y="6"/>
                    </a:lnTo>
                    <a:lnTo>
                      <a:pt x="18" y="3"/>
                    </a:lnTo>
                    <a:lnTo>
                      <a:pt x="24" y="1"/>
                    </a:lnTo>
                    <a:lnTo>
                      <a:pt x="30" y="0"/>
                    </a:lnTo>
                    <a:lnTo>
                      <a:pt x="30" y="0"/>
                    </a:lnTo>
                    <a:lnTo>
                      <a:pt x="35" y="1"/>
                    </a:lnTo>
                    <a:lnTo>
                      <a:pt x="41" y="3"/>
                    </a:lnTo>
                    <a:lnTo>
                      <a:pt x="46" y="6"/>
                    </a:lnTo>
                    <a:lnTo>
                      <a:pt x="50" y="10"/>
                    </a:lnTo>
                    <a:lnTo>
                      <a:pt x="54" y="14"/>
                    </a:lnTo>
                    <a:lnTo>
                      <a:pt x="57" y="19"/>
                    </a:lnTo>
                    <a:lnTo>
                      <a:pt x="58" y="24"/>
                    </a:lnTo>
                    <a:lnTo>
                      <a:pt x="58" y="30"/>
                    </a:lnTo>
                    <a:lnTo>
                      <a:pt x="58" y="30"/>
                    </a:lnTo>
                    <a:lnTo>
                      <a:pt x="58" y="35"/>
                    </a:lnTo>
                    <a:lnTo>
                      <a:pt x="57" y="41"/>
                    </a:lnTo>
                    <a:lnTo>
                      <a:pt x="54" y="46"/>
                    </a:lnTo>
                    <a:lnTo>
                      <a:pt x="50" y="50"/>
                    </a:lnTo>
                    <a:lnTo>
                      <a:pt x="46" y="54"/>
                    </a:lnTo>
                    <a:lnTo>
                      <a:pt x="41" y="57"/>
                    </a:lnTo>
                    <a:lnTo>
                      <a:pt x="35" y="58"/>
                    </a:lnTo>
                    <a:lnTo>
                      <a:pt x="30" y="60"/>
                    </a:lnTo>
                    <a:lnTo>
                      <a:pt x="30" y="60"/>
                    </a:lnTo>
                    <a:lnTo>
                      <a:pt x="24" y="58"/>
                    </a:lnTo>
                    <a:lnTo>
                      <a:pt x="18" y="57"/>
                    </a:lnTo>
                    <a:lnTo>
                      <a:pt x="13" y="54"/>
                    </a:lnTo>
                    <a:lnTo>
                      <a:pt x="9" y="50"/>
                    </a:lnTo>
                    <a:lnTo>
                      <a:pt x="5" y="46"/>
                    </a:lnTo>
                    <a:lnTo>
                      <a:pt x="3" y="41"/>
                    </a:lnTo>
                    <a:lnTo>
                      <a:pt x="1" y="35"/>
                    </a:lnTo>
                    <a:lnTo>
                      <a:pt x="0" y="30"/>
                    </a:lnTo>
                    <a:lnTo>
                      <a:pt x="0" y="30"/>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31" name="组合 30"/>
            <p:cNvGrpSpPr/>
            <p:nvPr/>
          </p:nvGrpSpPr>
          <p:grpSpPr>
            <a:xfrm>
              <a:off x="1070050" y="1708418"/>
              <a:ext cx="210919" cy="268043"/>
              <a:chOff x="1493838" y="1541463"/>
              <a:chExt cx="381000" cy="484187"/>
            </a:xfrm>
            <a:solidFill>
              <a:schemeClr val="accent1"/>
            </a:solidFill>
          </p:grpSpPr>
          <p:sp>
            <p:nvSpPr>
              <p:cNvPr id="92" name="Freeform 126"/>
              <p:cNvSpPr>
                <a:spLocks noEditPoints="1"/>
              </p:cNvSpPr>
              <p:nvPr/>
            </p:nvSpPr>
            <p:spPr bwMode="auto">
              <a:xfrm>
                <a:off x="1493838" y="1546225"/>
                <a:ext cx="254000" cy="479425"/>
              </a:xfrm>
              <a:custGeom>
                <a:avLst/>
                <a:gdLst>
                  <a:gd name="T0" fmla="*/ 160 w 160"/>
                  <a:gd name="T1" fmla="*/ 0 h 302"/>
                  <a:gd name="T2" fmla="*/ 160 w 160"/>
                  <a:gd name="T3" fmla="*/ 302 h 302"/>
                  <a:gd name="T4" fmla="*/ 94 w 160"/>
                  <a:gd name="T5" fmla="*/ 302 h 302"/>
                  <a:gd name="T6" fmla="*/ 94 w 160"/>
                  <a:gd name="T7" fmla="*/ 261 h 302"/>
                  <a:gd name="T8" fmla="*/ 136 w 160"/>
                  <a:gd name="T9" fmla="*/ 261 h 302"/>
                  <a:gd name="T10" fmla="*/ 136 w 160"/>
                  <a:gd name="T11" fmla="*/ 116 h 302"/>
                  <a:gd name="T12" fmla="*/ 136 w 160"/>
                  <a:gd name="T13" fmla="*/ 116 h 302"/>
                  <a:gd name="T14" fmla="*/ 94 w 160"/>
                  <a:gd name="T15" fmla="*/ 189 h 302"/>
                  <a:gd name="T16" fmla="*/ 94 w 160"/>
                  <a:gd name="T17" fmla="*/ 124 h 302"/>
                  <a:gd name="T18" fmla="*/ 160 w 160"/>
                  <a:gd name="T19" fmla="*/ 0 h 302"/>
                  <a:gd name="T20" fmla="*/ 94 w 160"/>
                  <a:gd name="T21" fmla="*/ 302 h 302"/>
                  <a:gd name="T22" fmla="*/ 0 w 160"/>
                  <a:gd name="T23" fmla="*/ 302 h 302"/>
                  <a:gd name="T24" fmla="*/ 94 w 160"/>
                  <a:gd name="T25" fmla="*/ 124 h 302"/>
                  <a:gd name="T26" fmla="*/ 94 w 160"/>
                  <a:gd name="T27" fmla="*/ 189 h 302"/>
                  <a:gd name="T28" fmla="*/ 53 w 160"/>
                  <a:gd name="T29" fmla="*/ 261 h 302"/>
                  <a:gd name="T30" fmla="*/ 94 w 160"/>
                  <a:gd name="T31" fmla="*/ 261 h 302"/>
                  <a:gd name="T32" fmla="*/ 94 w 160"/>
                  <a:gd name="T33" fmla="*/ 302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0" h="302">
                    <a:moveTo>
                      <a:pt x="160" y="0"/>
                    </a:moveTo>
                    <a:lnTo>
                      <a:pt x="160" y="302"/>
                    </a:lnTo>
                    <a:lnTo>
                      <a:pt x="94" y="302"/>
                    </a:lnTo>
                    <a:lnTo>
                      <a:pt x="94" y="261"/>
                    </a:lnTo>
                    <a:lnTo>
                      <a:pt x="136" y="261"/>
                    </a:lnTo>
                    <a:lnTo>
                      <a:pt x="136" y="116"/>
                    </a:lnTo>
                    <a:lnTo>
                      <a:pt x="136" y="116"/>
                    </a:lnTo>
                    <a:lnTo>
                      <a:pt x="94" y="189"/>
                    </a:lnTo>
                    <a:lnTo>
                      <a:pt x="94" y="124"/>
                    </a:lnTo>
                    <a:lnTo>
                      <a:pt x="160" y="0"/>
                    </a:lnTo>
                    <a:close/>
                    <a:moveTo>
                      <a:pt x="94" y="302"/>
                    </a:moveTo>
                    <a:lnTo>
                      <a:pt x="0" y="302"/>
                    </a:lnTo>
                    <a:lnTo>
                      <a:pt x="94" y="124"/>
                    </a:lnTo>
                    <a:lnTo>
                      <a:pt x="94" y="189"/>
                    </a:lnTo>
                    <a:lnTo>
                      <a:pt x="53" y="261"/>
                    </a:lnTo>
                    <a:lnTo>
                      <a:pt x="94" y="261"/>
                    </a:lnTo>
                    <a:lnTo>
                      <a:pt x="94" y="302"/>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93" name="Rectangle 127"/>
              <p:cNvSpPr>
                <a:spLocks noChangeArrowheads="1"/>
              </p:cNvSpPr>
              <p:nvPr/>
            </p:nvSpPr>
            <p:spPr bwMode="auto">
              <a:xfrm>
                <a:off x="1811338" y="1541463"/>
                <a:ext cx="63500" cy="471488"/>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32" name="Freeform 128"/>
            <p:cNvSpPr>
              <a:spLocks noEditPoints="1"/>
            </p:cNvSpPr>
            <p:nvPr/>
          </p:nvSpPr>
          <p:spPr bwMode="auto">
            <a:xfrm>
              <a:off x="2083336" y="3018754"/>
              <a:ext cx="281226" cy="219708"/>
            </a:xfrm>
            <a:custGeom>
              <a:avLst/>
              <a:gdLst>
                <a:gd name="T0" fmla="*/ 298 w 320"/>
                <a:gd name="T1" fmla="*/ 57 h 250"/>
                <a:gd name="T2" fmla="*/ 320 w 320"/>
                <a:gd name="T3" fmla="*/ 138 h 250"/>
                <a:gd name="T4" fmla="*/ 303 w 320"/>
                <a:gd name="T5" fmla="*/ 212 h 250"/>
                <a:gd name="T6" fmla="*/ 271 w 320"/>
                <a:gd name="T7" fmla="*/ 245 h 250"/>
                <a:gd name="T8" fmla="*/ 263 w 320"/>
                <a:gd name="T9" fmla="*/ 233 h 250"/>
                <a:gd name="T10" fmla="*/ 279 w 320"/>
                <a:gd name="T11" fmla="*/ 214 h 250"/>
                <a:gd name="T12" fmla="*/ 276 w 320"/>
                <a:gd name="T13" fmla="*/ 191 h 250"/>
                <a:gd name="T14" fmla="*/ 261 w 320"/>
                <a:gd name="T15" fmla="*/ 165 h 250"/>
                <a:gd name="T16" fmla="*/ 287 w 320"/>
                <a:gd name="T17" fmla="*/ 165 h 250"/>
                <a:gd name="T18" fmla="*/ 299 w 320"/>
                <a:gd name="T19" fmla="*/ 153 h 250"/>
                <a:gd name="T20" fmla="*/ 299 w 320"/>
                <a:gd name="T21" fmla="*/ 126 h 250"/>
                <a:gd name="T22" fmla="*/ 283 w 320"/>
                <a:gd name="T23" fmla="*/ 112 h 250"/>
                <a:gd name="T24" fmla="*/ 261 w 320"/>
                <a:gd name="T25" fmla="*/ 100 h 250"/>
                <a:gd name="T26" fmla="*/ 278 w 320"/>
                <a:gd name="T27" fmla="*/ 96 h 250"/>
                <a:gd name="T28" fmla="*/ 287 w 320"/>
                <a:gd name="T29" fmla="*/ 74 h 250"/>
                <a:gd name="T30" fmla="*/ 280 w 320"/>
                <a:gd name="T31" fmla="*/ 58 h 250"/>
                <a:gd name="T32" fmla="*/ 238 w 320"/>
                <a:gd name="T33" fmla="*/ 8 h 250"/>
                <a:gd name="T34" fmla="*/ 261 w 320"/>
                <a:gd name="T35" fmla="*/ 50 h 250"/>
                <a:gd name="T36" fmla="*/ 242 w 320"/>
                <a:gd name="T37" fmla="*/ 59 h 250"/>
                <a:gd name="T38" fmla="*/ 238 w 320"/>
                <a:gd name="T39" fmla="*/ 34 h 250"/>
                <a:gd name="T40" fmla="*/ 261 w 320"/>
                <a:gd name="T41" fmla="*/ 247 h 250"/>
                <a:gd name="T42" fmla="*/ 244 w 320"/>
                <a:gd name="T43" fmla="*/ 235 h 250"/>
                <a:gd name="T44" fmla="*/ 261 w 320"/>
                <a:gd name="T45" fmla="*/ 247 h 250"/>
                <a:gd name="T46" fmla="*/ 261 w 320"/>
                <a:gd name="T47" fmla="*/ 113 h 250"/>
                <a:gd name="T48" fmla="*/ 245 w 320"/>
                <a:gd name="T49" fmla="*/ 135 h 250"/>
                <a:gd name="T50" fmla="*/ 252 w 320"/>
                <a:gd name="T51" fmla="*/ 155 h 250"/>
                <a:gd name="T52" fmla="*/ 256 w 320"/>
                <a:gd name="T53" fmla="*/ 174 h 250"/>
                <a:gd name="T54" fmla="*/ 238 w 320"/>
                <a:gd name="T55" fmla="*/ 82 h 250"/>
                <a:gd name="T56" fmla="*/ 255 w 320"/>
                <a:gd name="T57" fmla="*/ 100 h 250"/>
                <a:gd name="T58" fmla="*/ 238 w 320"/>
                <a:gd name="T59" fmla="*/ 8 h 250"/>
                <a:gd name="T60" fmla="*/ 234 w 320"/>
                <a:gd name="T61" fmla="*/ 20 h 250"/>
                <a:gd name="T62" fmla="*/ 219 w 320"/>
                <a:gd name="T63" fmla="*/ 2 h 250"/>
                <a:gd name="T64" fmla="*/ 219 w 320"/>
                <a:gd name="T65" fmla="*/ 215 h 250"/>
                <a:gd name="T66" fmla="*/ 229 w 320"/>
                <a:gd name="T67" fmla="*/ 227 h 250"/>
                <a:gd name="T68" fmla="*/ 238 w 320"/>
                <a:gd name="T69" fmla="*/ 39 h 250"/>
                <a:gd name="T70" fmla="*/ 238 w 320"/>
                <a:gd name="T71" fmla="*/ 174 h 250"/>
                <a:gd name="T72" fmla="*/ 226 w 320"/>
                <a:gd name="T73" fmla="*/ 184 h 250"/>
                <a:gd name="T74" fmla="*/ 225 w 320"/>
                <a:gd name="T75" fmla="*/ 51 h 250"/>
                <a:gd name="T76" fmla="*/ 238 w 320"/>
                <a:gd name="T77" fmla="*/ 39 h 250"/>
                <a:gd name="T78" fmla="*/ 134 w 320"/>
                <a:gd name="T79" fmla="*/ 8 h 250"/>
                <a:gd name="T80" fmla="*/ 219 w 320"/>
                <a:gd name="T81" fmla="*/ 2 h 250"/>
                <a:gd name="T82" fmla="*/ 211 w 320"/>
                <a:gd name="T83" fmla="*/ 16 h 250"/>
                <a:gd name="T84" fmla="*/ 203 w 320"/>
                <a:gd name="T85" fmla="*/ 42 h 250"/>
                <a:gd name="T86" fmla="*/ 219 w 320"/>
                <a:gd name="T87" fmla="*/ 53 h 250"/>
                <a:gd name="T88" fmla="*/ 218 w 320"/>
                <a:gd name="T89" fmla="*/ 210 h 250"/>
                <a:gd name="T90" fmla="*/ 194 w 320"/>
                <a:gd name="T91" fmla="*/ 230 h 250"/>
                <a:gd name="T92" fmla="*/ 125 w 320"/>
                <a:gd name="T93" fmla="*/ 192 h 250"/>
                <a:gd name="T94" fmla="*/ 68 w 320"/>
                <a:gd name="T95" fmla="*/ 164 h 250"/>
                <a:gd name="T96" fmla="*/ 84 w 320"/>
                <a:gd name="T97" fmla="*/ 159 h 250"/>
                <a:gd name="T98" fmla="*/ 104 w 320"/>
                <a:gd name="T99" fmla="*/ 131 h 250"/>
                <a:gd name="T100" fmla="*/ 95 w 320"/>
                <a:gd name="T101" fmla="*/ 100 h 250"/>
                <a:gd name="T102" fmla="*/ 0 w 320"/>
                <a:gd name="T103" fmla="*/ 136 h 250"/>
                <a:gd name="T104" fmla="*/ 5 w 320"/>
                <a:gd name="T105" fmla="*/ 96 h 250"/>
                <a:gd name="T106" fmla="*/ 45 w 320"/>
                <a:gd name="T107" fmla="*/ 44 h 250"/>
                <a:gd name="T108" fmla="*/ 68 w 320"/>
                <a:gd name="T109" fmla="*/ 88 h 250"/>
                <a:gd name="T110" fmla="*/ 38 w 320"/>
                <a:gd name="T111" fmla="*/ 101 h 250"/>
                <a:gd name="T112" fmla="*/ 31 w 320"/>
                <a:gd name="T113" fmla="*/ 135 h 250"/>
                <a:gd name="T114" fmla="*/ 57 w 320"/>
                <a:gd name="T115" fmla="*/ 162 h 250"/>
                <a:gd name="T116" fmla="*/ 42 w 320"/>
                <a:gd name="T117" fmla="*/ 189 h 250"/>
                <a:gd name="T118" fmla="*/ 3 w 320"/>
                <a:gd name="T119" fmla="*/ 15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20" h="250">
                  <a:moveTo>
                    <a:pt x="261" y="19"/>
                  </a:moveTo>
                  <a:lnTo>
                    <a:pt x="261" y="19"/>
                  </a:lnTo>
                  <a:lnTo>
                    <a:pt x="276" y="30"/>
                  </a:lnTo>
                  <a:lnTo>
                    <a:pt x="288" y="42"/>
                  </a:lnTo>
                  <a:lnTo>
                    <a:pt x="298" y="57"/>
                  </a:lnTo>
                  <a:lnTo>
                    <a:pt x="306" y="71"/>
                  </a:lnTo>
                  <a:lnTo>
                    <a:pt x="312" y="88"/>
                  </a:lnTo>
                  <a:lnTo>
                    <a:pt x="316" y="104"/>
                  </a:lnTo>
                  <a:lnTo>
                    <a:pt x="318" y="120"/>
                  </a:lnTo>
                  <a:lnTo>
                    <a:pt x="320" y="138"/>
                  </a:lnTo>
                  <a:lnTo>
                    <a:pt x="320" y="154"/>
                  </a:lnTo>
                  <a:lnTo>
                    <a:pt x="317" y="170"/>
                  </a:lnTo>
                  <a:lnTo>
                    <a:pt x="314" y="185"/>
                  </a:lnTo>
                  <a:lnTo>
                    <a:pt x="310" y="200"/>
                  </a:lnTo>
                  <a:lnTo>
                    <a:pt x="303" y="212"/>
                  </a:lnTo>
                  <a:lnTo>
                    <a:pt x="297" y="223"/>
                  </a:lnTo>
                  <a:lnTo>
                    <a:pt x="290" y="233"/>
                  </a:lnTo>
                  <a:lnTo>
                    <a:pt x="282" y="239"/>
                  </a:lnTo>
                  <a:lnTo>
                    <a:pt x="282" y="239"/>
                  </a:lnTo>
                  <a:lnTo>
                    <a:pt x="271" y="245"/>
                  </a:lnTo>
                  <a:lnTo>
                    <a:pt x="261" y="247"/>
                  </a:lnTo>
                  <a:lnTo>
                    <a:pt x="261" y="233"/>
                  </a:lnTo>
                  <a:lnTo>
                    <a:pt x="261" y="233"/>
                  </a:lnTo>
                  <a:lnTo>
                    <a:pt x="263" y="233"/>
                  </a:lnTo>
                  <a:lnTo>
                    <a:pt x="263" y="233"/>
                  </a:lnTo>
                  <a:lnTo>
                    <a:pt x="263" y="233"/>
                  </a:lnTo>
                  <a:lnTo>
                    <a:pt x="268" y="229"/>
                  </a:lnTo>
                  <a:lnTo>
                    <a:pt x="272" y="224"/>
                  </a:lnTo>
                  <a:lnTo>
                    <a:pt x="276" y="219"/>
                  </a:lnTo>
                  <a:lnTo>
                    <a:pt x="279" y="214"/>
                  </a:lnTo>
                  <a:lnTo>
                    <a:pt x="280" y="208"/>
                  </a:lnTo>
                  <a:lnTo>
                    <a:pt x="280" y="203"/>
                  </a:lnTo>
                  <a:lnTo>
                    <a:pt x="279" y="196"/>
                  </a:lnTo>
                  <a:lnTo>
                    <a:pt x="276" y="191"/>
                  </a:lnTo>
                  <a:lnTo>
                    <a:pt x="276" y="191"/>
                  </a:lnTo>
                  <a:lnTo>
                    <a:pt x="274" y="185"/>
                  </a:lnTo>
                  <a:lnTo>
                    <a:pt x="271" y="181"/>
                  </a:lnTo>
                  <a:lnTo>
                    <a:pt x="267" y="178"/>
                  </a:lnTo>
                  <a:lnTo>
                    <a:pt x="261" y="176"/>
                  </a:lnTo>
                  <a:lnTo>
                    <a:pt x="261" y="165"/>
                  </a:lnTo>
                  <a:lnTo>
                    <a:pt x="261" y="165"/>
                  </a:lnTo>
                  <a:lnTo>
                    <a:pt x="268" y="168"/>
                  </a:lnTo>
                  <a:lnTo>
                    <a:pt x="275" y="168"/>
                  </a:lnTo>
                  <a:lnTo>
                    <a:pt x="280" y="168"/>
                  </a:lnTo>
                  <a:lnTo>
                    <a:pt x="287" y="165"/>
                  </a:lnTo>
                  <a:lnTo>
                    <a:pt x="287" y="165"/>
                  </a:lnTo>
                  <a:lnTo>
                    <a:pt x="287" y="165"/>
                  </a:lnTo>
                  <a:lnTo>
                    <a:pt x="293" y="162"/>
                  </a:lnTo>
                  <a:lnTo>
                    <a:pt x="297" y="158"/>
                  </a:lnTo>
                  <a:lnTo>
                    <a:pt x="299" y="153"/>
                  </a:lnTo>
                  <a:lnTo>
                    <a:pt x="302" y="149"/>
                  </a:lnTo>
                  <a:lnTo>
                    <a:pt x="303" y="143"/>
                  </a:lnTo>
                  <a:lnTo>
                    <a:pt x="303" y="136"/>
                  </a:lnTo>
                  <a:lnTo>
                    <a:pt x="302" y="131"/>
                  </a:lnTo>
                  <a:lnTo>
                    <a:pt x="299" y="126"/>
                  </a:lnTo>
                  <a:lnTo>
                    <a:pt x="299" y="126"/>
                  </a:lnTo>
                  <a:lnTo>
                    <a:pt x="297" y="122"/>
                  </a:lnTo>
                  <a:lnTo>
                    <a:pt x="293" y="118"/>
                  </a:lnTo>
                  <a:lnTo>
                    <a:pt x="288" y="113"/>
                  </a:lnTo>
                  <a:lnTo>
                    <a:pt x="283" y="112"/>
                  </a:lnTo>
                  <a:lnTo>
                    <a:pt x="279" y="111"/>
                  </a:lnTo>
                  <a:lnTo>
                    <a:pt x="272" y="109"/>
                  </a:lnTo>
                  <a:lnTo>
                    <a:pt x="267" y="111"/>
                  </a:lnTo>
                  <a:lnTo>
                    <a:pt x="261" y="112"/>
                  </a:lnTo>
                  <a:lnTo>
                    <a:pt x="261" y="100"/>
                  </a:lnTo>
                  <a:lnTo>
                    <a:pt x="261" y="100"/>
                  </a:lnTo>
                  <a:lnTo>
                    <a:pt x="268" y="100"/>
                  </a:lnTo>
                  <a:lnTo>
                    <a:pt x="274" y="99"/>
                  </a:lnTo>
                  <a:lnTo>
                    <a:pt x="274" y="99"/>
                  </a:lnTo>
                  <a:lnTo>
                    <a:pt x="278" y="96"/>
                  </a:lnTo>
                  <a:lnTo>
                    <a:pt x="282" y="92"/>
                  </a:lnTo>
                  <a:lnTo>
                    <a:pt x="284" y="88"/>
                  </a:lnTo>
                  <a:lnTo>
                    <a:pt x="286" y="84"/>
                  </a:lnTo>
                  <a:lnTo>
                    <a:pt x="287" y="78"/>
                  </a:lnTo>
                  <a:lnTo>
                    <a:pt x="287" y="74"/>
                  </a:lnTo>
                  <a:lnTo>
                    <a:pt x="286" y="69"/>
                  </a:lnTo>
                  <a:lnTo>
                    <a:pt x="284" y="63"/>
                  </a:lnTo>
                  <a:lnTo>
                    <a:pt x="284" y="63"/>
                  </a:lnTo>
                  <a:lnTo>
                    <a:pt x="284" y="63"/>
                  </a:lnTo>
                  <a:lnTo>
                    <a:pt x="280" y="58"/>
                  </a:lnTo>
                  <a:lnTo>
                    <a:pt x="275" y="54"/>
                  </a:lnTo>
                  <a:lnTo>
                    <a:pt x="270" y="51"/>
                  </a:lnTo>
                  <a:lnTo>
                    <a:pt x="261" y="50"/>
                  </a:lnTo>
                  <a:lnTo>
                    <a:pt x="261" y="19"/>
                  </a:lnTo>
                  <a:close/>
                  <a:moveTo>
                    <a:pt x="238" y="8"/>
                  </a:moveTo>
                  <a:lnTo>
                    <a:pt x="238" y="8"/>
                  </a:lnTo>
                  <a:lnTo>
                    <a:pt x="251" y="12"/>
                  </a:lnTo>
                  <a:lnTo>
                    <a:pt x="261" y="19"/>
                  </a:lnTo>
                  <a:lnTo>
                    <a:pt x="261" y="50"/>
                  </a:lnTo>
                  <a:lnTo>
                    <a:pt x="261" y="50"/>
                  </a:lnTo>
                  <a:lnTo>
                    <a:pt x="256" y="50"/>
                  </a:lnTo>
                  <a:lnTo>
                    <a:pt x="251" y="53"/>
                  </a:lnTo>
                  <a:lnTo>
                    <a:pt x="251" y="53"/>
                  </a:lnTo>
                  <a:lnTo>
                    <a:pt x="247" y="55"/>
                  </a:lnTo>
                  <a:lnTo>
                    <a:pt x="242" y="59"/>
                  </a:lnTo>
                  <a:lnTo>
                    <a:pt x="240" y="63"/>
                  </a:lnTo>
                  <a:lnTo>
                    <a:pt x="238" y="67"/>
                  </a:lnTo>
                  <a:lnTo>
                    <a:pt x="238" y="39"/>
                  </a:lnTo>
                  <a:lnTo>
                    <a:pt x="238" y="39"/>
                  </a:lnTo>
                  <a:lnTo>
                    <a:pt x="238" y="34"/>
                  </a:lnTo>
                  <a:lnTo>
                    <a:pt x="238" y="27"/>
                  </a:lnTo>
                  <a:lnTo>
                    <a:pt x="238" y="8"/>
                  </a:lnTo>
                  <a:lnTo>
                    <a:pt x="238" y="8"/>
                  </a:lnTo>
                  <a:close/>
                  <a:moveTo>
                    <a:pt x="261" y="247"/>
                  </a:moveTo>
                  <a:lnTo>
                    <a:pt x="261" y="247"/>
                  </a:lnTo>
                  <a:lnTo>
                    <a:pt x="249" y="250"/>
                  </a:lnTo>
                  <a:lnTo>
                    <a:pt x="238" y="250"/>
                  </a:lnTo>
                  <a:lnTo>
                    <a:pt x="238" y="233"/>
                  </a:lnTo>
                  <a:lnTo>
                    <a:pt x="238" y="233"/>
                  </a:lnTo>
                  <a:lnTo>
                    <a:pt x="244" y="235"/>
                  </a:lnTo>
                  <a:lnTo>
                    <a:pt x="249" y="235"/>
                  </a:lnTo>
                  <a:lnTo>
                    <a:pt x="256" y="235"/>
                  </a:lnTo>
                  <a:lnTo>
                    <a:pt x="261" y="233"/>
                  </a:lnTo>
                  <a:lnTo>
                    <a:pt x="261" y="247"/>
                  </a:lnTo>
                  <a:lnTo>
                    <a:pt x="261" y="247"/>
                  </a:lnTo>
                  <a:close/>
                  <a:moveTo>
                    <a:pt x="261" y="100"/>
                  </a:moveTo>
                  <a:lnTo>
                    <a:pt x="261" y="112"/>
                  </a:lnTo>
                  <a:lnTo>
                    <a:pt x="261" y="112"/>
                  </a:lnTo>
                  <a:lnTo>
                    <a:pt x="261" y="113"/>
                  </a:lnTo>
                  <a:lnTo>
                    <a:pt x="261" y="113"/>
                  </a:lnTo>
                  <a:lnTo>
                    <a:pt x="256" y="116"/>
                  </a:lnTo>
                  <a:lnTo>
                    <a:pt x="252" y="120"/>
                  </a:lnTo>
                  <a:lnTo>
                    <a:pt x="249" y="124"/>
                  </a:lnTo>
                  <a:lnTo>
                    <a:pt x="247" y="130"/>
                  </a:lnTo>
                  <a:lnTo>
                    <a:pt x="245" y="135"/>
                  </a:lnTo>
                  <a:lnTo>
                    <a:pt x="245" y="141"/>
                  </a:lnTo>
                  <a:lnTo>
                    <a:pt x="247" y="146"/>
                  </a:lnTo>
                  <a:lnTo>
                    <a:pt x="249" y="151"/>
                  </a:lnTo>
                  <a:lnTo>
                    <a:pt x="249" y="151"/>
                  </a:lnTo>
                  <a:lnTo>
                    <a:pt x="252" y="155"/>
                  </a:lnTo>
                  <a:lnTo>
                    <a:pt x="255" y="159"/>
                  </a:lnTo>
                  <a:lnTo>
                    <a:pt x="261" y="165"/>
                  </a:lnTo>
                  <a:lnTo>
                    <a:pt x="261" y="176"/>
                  </a:lnTo>
                  <a:lnTo>
                    <a:pt x="261" y="176"/>
                  </a:lnTo>
                  <a:lnTo>
                    <a:pt x="256" y="174"/>
                  </a:lnTo>
                  <a:lnTo>
                    <a:pt x="251" y="173"/>
                  </a:lnTo>
                  <a:lnTo>
                    <a:pt x="244" y="173"/>
                  </a:lnTo>
                  <a:lnTo>
                    <a:pt x="238" y="174"/>
                  </a:lnTo>
                  <a:lnTo>
                    <a:pt x="238" y="82"/>
                  </a:lnTo>
                  <a:lnTo>
                    <a:pt x="238" y="82"/>
                  </a:lnTo>
                  <a:lnTo>
                    <a:pt x="240" y="86"/>
                  </a:lnTo>
                  <a:lnTo>
                    <a:pt x="240" y="86"/>
                  </a:lnTo>
                  <a:lnTo>
                    <a:pt x="244" y="92"/>
                  </a:lnTo>
                  <a:lnTo>
                    <a:pt x="249" y="97"/>
                  </a:lnTo>
                  <a:lnTo>
                    <a:pt x="255" y="100"/>
                  </a:lnTo>
                  <a:lnTo>
                    <a:pt x="261" y="100"/>
                  </a:lnTo>
                  <a:lnTo>
                    <a:pt x="261" y="100"/>
                  </a:lnTo>
                  <a:close/>
                  <a:moveTo>
                    <a:pt x="219" y="2"/>
                  </a:moveTo>
                  <a:lnTo>
                    <a:pt x="219" y="2"/>
                  </a:lnTo>
                  <a:lnTo>
                    <a:pt x="238" y="8"/>
                  </a:lnTo>
                  <a:lnTo>
                    <a:pt x="238" y="27"/>
                  </a:lnTo>
                  <a:lnTo>
                    <a:pt x="238" y="27"/>
                  </a:lnTo>
                  <a:lnTo>
                    <a:pt x="237" y="24"/>
                  </a:lnTo>
                  <a:lnTo>
                    <a:pt x="237" y="24"/>
                  </a:lnTo>
                  <a:lnTo>
                    <a:pt x="234" y="20"/>
                  </a:lnTo>
                  <a:lnTo>
                    <a:pt x="230" y="17"/>
                  </a:lnTo>
                  <a:lnTo>
                    <a:pt x="225" y="15"/>
                  </a:lnTo>
                  <a:lnTo>
                    <a:pt x="219" y="15"/>
                  </a:lnTo>
                  <a:lnTo>
                    <a:pt x="219" y="2"/>
                  </a:lnTo>
                  <a:lnTo>
                    <a:pt x="219" y="2"/>
                  </a:lnTo>
                  <a:close/>
                  <a:moveTo>
                    <a:pt x="238" y="250"/>
                  </a:moveTo>
                  <a:lnTo>
                    <a:pt x="238" y="250"/>
                  </a:lnTo>
                  <a:lnTo>
                    <a:pt x="229" y="247"/>
                  </a:lnTo>
                  <a:lnTo>
                    <a:pt x="219" y="245"/>
                  </a:lnTo>
                  <a:lnTo>
                    <a:pt x="219" y="215"/>
                  </a:lnTo>
                  <a:lnTo>
                    <a:pt x="219" y="215"/>
                  </a:lnTo>
                  <a:lnTo>
                    <a:pt x="221" y="218"/>
                  </a:lnTo>
                  <a:lnTo>
                    <a:pt x="221" y="218"/>
                  </a:lnTo>
                  <a:lnTo>
                    <a:pt x="225" y="223"/>
                  </a:lnTo>
                  <a:lnTo>
                    <a:pt x="229" y="227"/>
                  </a:lnTo>
                  <a:lnTo>
                    <a:pt x="233" y="231"/>
                  </a:lnTo>
                  <a:lnTo>
                    <a:pt x="238" y="233"/>
                  </a:lnTo>
                  <a:lnTo>
                    <a:pt x="238" y="250"/>
                  </a:lnTo>
                  <a:lnTo>
                    <a:pt x="238" y="250"/>
                  </a:lnTo>
                  <a:close/>
                  <a:moveTo>
                    <a:pt x="238" y="39"/>
                  </a:moveTo>
                  <a:lnTo>
                    <a:pt x="238" y="67"/>
                  </a:lnTo>
                  <a:lnTo>
                    <a:pt x="238" y="67"/>
                  </a:lnTo>
                  <a:lnTo>
                    <a:pt x="237" y="74"/>
                  </a:lnTo>
                  <a:lnTo>
                    <a:pt x="238" y="82"/>
                  </a:lnTo>
                  <a:lnTo>
                    <a:pt x="238" y="174"/>
                  </a:lnTo>
                  <a:lnTo>
                    <a:pt x="238" y="174"/>
                  </a:lnTo>
                  <a:lnTo>
                    <a:pt x="236" y="176"/>
                  </a:lnTo>
                  <a:lnTo>
                    <a:pt x="236" y="176"/>
                  </a:lnTo>
                  <a:lnTo>
                    <a:pt x="230" y="180"/>
                  </a:lnTo>
                  <a:lnTo>
                    <a:pt x="226" y="184"/>
                  </a:lnTo>
                  <a:lnTo>
                    <a:pt x="222" y="188"/>
                  </a:lnTo>
                  <a:lnTo>
                    <a:pt x="219" y="193"/>
                  </a:lnTo>
                  <a:lnTo>
                    <a:pt x="219" y="53"/>
                  </a:lnTo>
                  <a:lnTo>
                    <a:pt x="219" y="53"/>
                  </a:lnTo>
                  <a:lnTo>
                    <a:pt x="225" y="51"/>
                  </a:lnTo>
                  <a:lnTo>
                    <a:pt x="229" y="50"/>
                  </a:lnTo>
                  <a:lnTo>
                    <a:pt x="229" y="50"/>
                  </a:lnTo>
                  <a:lnTo>
                    <a:pt x="234" y="46"/>
                  </a:lnTo>
                  <a:lnTo>
                    <a:pt x="238" y="39"/>
                  </a:lnTo>
                  <a:lnTo>
                    <a:pt x="238" y="39"/>
                  </a:lnTo>
                  <a:close/>
                  <a:moveTo>
                    <a:pt x="68" y="31"/>
                  </a:moveTo>
                  <a:lnTo>
                    <a:pt x="68" y="31"/>
                  </a:lnTo>
                  <a:lnTo>
                    <a:pt x="91" y="21"/>
                  </a:lnTo>
                  <a:lnTo>
                    <a:pt x="112" y="13"/>
                  </a:lnTo>
                  <a:lnTo>
                    <a:pt x="134" y="8"/>
                  </a:lnTo>
                  <a:lnTo>
                    <a:pt x="153" y="4"/>
                  </a:lnTo>
                  <a:lnTo>
                    <a:pt x="172" y="1"/>
                  </a:lnTo>
                  <a:lnTo>
                    <a:pt x="190" y="0"/>
                  </a:lnTo>
                  <a:lnTo>
                    <a:pt x="205" y="1"/>
                  </a:lnTo>
                  <a:lnTo>
                    <a:pt x="219" y="2"/>
                  </a:lnTo>
                  <a:lnTo>
                    <a:pt x="219" y="15"/>
                  </a:lnTo>
                  <a:lnTo>
                    <a:pt x="219" y="15"/>
                  </a:lnTo>
                  <a:lnTo>
                    <a:pt x="215" y="15"/>
                  </a:lnTo>
                  <a:lnTo>
                    <a:pt x="211" y="16"/>
                  </a:lnTo>
                  <a:lnTo>
                    <a:pt x="211" y="16"/>
                  </a:lnTo>
                  <a:lnTo>
                    <a:pt x="211" y="16"/>
                  </a:lnTo>
                  <a:lnTo>
                    <a:pt x="206" y="20"/>
                  </a:lnTo>
                  <a:lnTo>
                    <a:pt x="202" y="27"/>
                  </a:lnTo>
                  <a:lnTo>
                    <a:pt x="200" y="34"/>
                  </a:lnTo>
                  <a:lnTo>
                    <a:pt x="203" y="42"/>
                  </a:lnTo>
                  <a:lnTo>
                    <a:pt x="203" y="42"/>
                  </a:lnTo>
                  <a:lnTo>
                    <a:pt x="206" y="46"/>
                  </a:lnTo>
                  <a:lnTo>
                    <a:pt x="210" y="50"/>
                  </a:lnTo>
                  <a:lnTo>
                    <a:pt x="215" y="51"/>
                  </a:lnTo>
                  <a:lnTo>
                    <a:pt x="219" y="53"/>
                  </a:lnTo>
                  <a:lnTo>
                    <a:pt x="219" y="193"/>
                  </a:lnTo>
                  <a:lnTo>
                    <a:pt x="219" y="193"/>
                  </a:lnTo>
                  <a:lnTo>
                    <a:pt x="218" y="199"/>
                  </a:lnTo>
                  <a:lnTo>
                    <a:pt x="218" y="204"/>
                  </a:lnTo>
                  <a:lnTo>
                    <a:pt x="218" y="210"/>
                  </a:lnTo>
                  <a:lnTo>
                    <a:pt x="219" y="215"/>
                  </a:lnTo>
                  <a:lnTo>
                    <a:pt x="219" y="245"/>
                  </a:lnTo>
                  <a:lnTo>
                    <a:pt x="219" y="245"/>
                  </a:lnTo>
                  <a:lnTo>
                    <a:pt x="207" y="238"/>
                  </a:lnTo>
                  <a:lnTo>
                    <a:pt x="194" y="230"/>
                  </a:lnTo>
                  <a:lnTo>
                    <a:pt x="169" y="212"/>
                  </a:lnTo>
                  <a:lnTo>
                    <a:pt x="157" y="203"/>
                  </a:lnTo>
                  <a:lnTo>
                    <a:pt x="145" y="196"/>
                  </a:lnTo>
                  <a:lnTo>
                    <a:pt x="131" y="192"/>
                  </a:lnTo>
                  <a:lnTo>
                    <a:pt x="125" y="192"/>
                  </a:lnTo>
                  <a:lnTo>
                    <a:pt x="118" y="192"/>
                  </a:lnTo>
                  <a:lnTo>
                    <a:pt x="118" y="192"/>
                  </a:lnTo>
                  <a:lnTo>
                    <a:pt x="92" y="193"/>
                  </a:lnTo>
                  <a:lnTo>
                    <a:pt x="68" y="193"/>
                  </a:lnTo>
                  <a:lnTo>
                    <a:pt x="68" y="164"/>
                  </a:lnTo>
                  <a:lnTo>
                    <a:pt x="68" y="164"/>
                  </a:lnTo>
                  <a:lnTo>
                    <a:pt x="76" y="162"/>
                  </a:lnTo>
                  <a:lnTo>
                    <a:pt x="84" y="159"/>
                  </a:lnTo>
                  <a:lnTo>
                    <a:pt x="84" y="159"/>
                  </a:lnTo>
                  <a:lnTo>
                    <a:pt x="84" y="159"/>
                  </a:lnTo>
                  <a:lnTo>
                    <a:pt x="91" y="155"/>
                  </a:lnTo>
                  <a:lnTo>
                    <a:pt x="96" y="150"/>
                  </a:lnTo>
                  <a:lnTo>
                    <a:pt x="100" y="145"/>
                  </a:lnTo>
                  <a:lnTo>
                    <a:pt x="103" y="138"/>
                  </a:lnTo>
                  <a:lnTo>
                    <a:pt x="104" y="131"/>
                  </a:lnTo>
                  <a:lnTo>
                    <a:pt x="104" y="123"/>
                  </a:lnTo>
                  <a:lnTo>
                    <a:pt x="103" y="116"/>
                  </a:lnTo>
                  <a:lnTo>
                    <a:pt x="100" y="109"/>
                  </a:lnTo>
                  <a:lnTo>
                    <a:pt x="100" y="109"/>
                  </a:lnTo>
                  <a:lnTo>
                    <a:pt x="95" y="100"/>
                  </a:lnTo>
                  <a:lnTo>
                    <a:pt x="87" y="93"/>
                  </a:lnTo>
                  <a:lnTo>
                    <a:pt x="77" y="89"/>
                  </a:lnTo>
                  <a:lnTo>
                    <a:pt x="68" y="88"/>
                  </a:lnTo>
                  <a:lnTo>
                    <a:pt x="68" y="31"/>
                  </a:lnTo>
                  <a:close/>
                  <a:moveTo>
                    <a:pt x="0" y="136"/>
                  </a:moveTo>
                  <a:lnTo>
                    <a:pt x="0" y="136"/>
                  </a:lnTo>
                  <a:lnTo>
                    <a:pt x="0" y="124"/>
                  </a:lnTo>
                  <a:lnTo>
                    <a:pt x="0" y="115"/>
                  </a:lnTo>
                  <a:lnTo>
                    <a:pt x="3" y="104"/>
                  </a:lnTo>
                  <a:lnTo>
                    <a:pt x="5" y="96"/>
                  </a:lnTo>
                  <a:lnTo>
                    <a:pt x="10" y="86"/>
                  </a:lnTo>
                  <a:lnTo>
                    <a:pt x="14" y="78"/>
                  </a:lnTo>
                  <a:lnTo>
                    <a:pt x="24" y="65"/>
                  </a:lnTo>
                  <a:lnTo>
                    <a:pt x="35" y="53"/>
                  </a:lnTo>
                  <a:lnTo>
                    <a:pt x="45" y="44"/>
                  </a:lnTo>
                  <a:lnTo>
                    <a:pt x="54" y="38"/>
                  </a:lnTo>
                  <a:lnTo>
                    <a:pt x="54" y="38"/>
                  </a:lnTo>
                  <a:lnTo>
                    <a:pt x="68" y="31"/>
                  </a:lnTo>
                  <a:lnTo>
                    <a:pt x="68" y="88"/>
                  </a:lnTo>
                  <a:lnTo>
                    <a:pt x="68" y="88"/>
                  </a:lnTo>
                  <a:lnTo>
                    <a:pt x="58" y="89"/>
                  </a:lnTo>
                  <a:lnTo>
                    <a:pt x="50" y="92"/>
                  </a:lnTo>
                  <a:lnTo>
                    <a:pt x="50" y="92"/>
                  </a:lnTo>
                  <a:lnTo>
                    <a:pt x="43" y="96"/>
                  </a:lnTo>
                  <a:lnTo>
                    <a:pt x="38" y="101"/>
                  </a:lnTo>
                  <a:lnTo>
                    <a:pt x="34" y="108"/>
                  </a:lnTo>
                  <a:lnTo>
                    <a:pt x="31" y="113"/>
                  </a:lnTo>
                  <a:lnTo>
                    <a:pt x="30" y="122"/>
                  </a:lnTo>
                  <a:lnTo>
                    <a:pt x="30" y="128"/>
                  </a:lnTo>
                  <a:lnTo>
                    <a:pt x="31" y="135"/>
                  </a:lnTo>
                  <a:lnTo>
                    <a:pt x="34" y="143"/>
                  </a:lnTo>
                  <a:lnTo>
                    <a:pt x="34" y="143"/>
                  </a:lnTo>
                  <a:lnTo>
                    <a:pt x="39" y="151"/>
                  </a:lnTo>
                  <a:lnTo>
                    <a:pt x="47" y="158"/>
                  </a:lnTo>
                  <a:lnTo>
                    <a:pt x="57" y="162"/>
                  </a:lnTo>
                  <a:lnTo>
                    <a:pt x="68" y="164"/>
                  </a:lnTo>
                  <a:lnTo>
                    <a:pt x="68" y="193"/>
                  </a:lnTo>
                  <a:lnTo>
                    <a:pt x="68" y="193"/>
                  </a:lnTo>
                  <a:lnTo>
                    <a:pt x="54" y="192"/>
                  </a:lnTo>
                  <a:lnTo>
                    <a:pt x="42" y="189"/>
                  </a:lnTo>
                  <a:lnTo>
                    <a:pt x="31" y="185"/>
                  </a:lnTo>
                  <a:lnTo>
                    <a:pt x="22" y="178"/>
                  </a:lnTo>
                  <a:lnTo>
                    <a:pt x="14" y="172"/>
                  </a:lnTo>
                  <a:lnTo>
                    <a:pt x="8" y="162"/>
                  </a:lnTo>
                  <a:lnTo>
                    <a:pt x="3" y="150"/>
                  </a:lnTo>
                  <a:lnTo>
                    <a:pt x="0" y="136"/>
                  </a:lnTo>
                  <a:lnTo>
                    <a:pt x="0" y="136"/>
                  </a:lnTo>
                  <a:close/>
                </a:path>
              </a:pathLst>
            </a:cu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33" name="组合 32"/>
            <p:cNvGrpSpPr/>
            <p:nvPr/>
          </p:nvGrpSpPr>
          <p:grpSpPr>
            <a:xfrm>
              <a:off x="1291516" y="3238461"/>
              <a:ext cx="274195" cy="356806"/>
              <a:chOff x="1893888" y="4305300"/>
              <a:chExt cx="495300" cy="644526"/>
            </a:xfrm>
            <a:solidFill>
              <a:schemeClr val="accent1"/>
            </a:solidFill>
          </p:grpSpPr>
          <p:sp>
            <p:nvSpPr>
              <p:cNvPr id="84" name="Freeform 129"/>
              <p:cNvSpPr/>
              <p:nvPr/>
            </p:nvSpPr>
            <p:spPr bwMode="auto">
              <a:xfrm>
                <a:off x="1893888" y="4305300"/>
                <a:ext cx="495300" cy="496888"/>
              </a:xfrm>
              <a:custGeom>
                <a:avLst/>
                <a:gdLst>
                  <a:gd name="T0" fmla="*/ 83 w 312"/>
                  <a:gd name="T1" fmla="*/ 16 h 313"/>
                  <a:gd name="T2" fmla="*/ 57 w 312"/>
                  <a:gd name="T3" fmla="*/ 41 h 313"/>
                  <a:gd name="T4" fmla="*/ 37 w 312"/>
                  <a:gd name="T5" fmla="*/ 71 h 313"/>
                  <a:gd name="T6" fmla="*/ 25 w 312"/>
                  <a:gd name="T7" fmla="*/ 103 h 313"/>
                  <a:gd name="T8" fmla="*/ 21 w 312"/>
                  <a:gd name="T9" fmla="*/ 140 h 313"/>
                  <a:gd name="T10" fmla="*/ 21 w 312"/>
                  <a:gd name="T11" fmla="*/ 156 h 313"/>
                  <a:gd name="T12" fmla="*/ 27 w 312"/>
                  <a:gd name="T13" fmla="*/ 186 h 313"/>
                  <a:gd name="T14" fmla="*/ 40 w 312"/>
                  <a:gd name="T15" fmla="*/ 213 h 313"/>
                  <a:gd name="T16" fmla="*/ 56 w 312"/>
                  <a:gd name="T17" fmla="*/ 237 h 313"/>
                  <a:gd name="T18" fmla="*/ 76 w 312"/>
                  <a:gd name="T19" fmla="*/ 259 h 313"/>
                  <a:gd name="T20" fmla="*/ 101 w 312"/>
                  <a:gd name="T21" fmla="*/ 275 h 313"/>
                  <a:gd name="T22" fmla="*/ 128 w 312"/>
                  <a:gd name="T23" fmla="*/ 287 h 313"/>
                  <a:gd name="T24" fmla="*/ 157 w 312"/>
                  <a:gd name="T25" fmla="*/ 293 h 313"/>
                  <a:gd name="T26" fmla="*/ 174 w 312"/>
                  <a:gd name="T27" fmla="*/ 294 h 313"/>
                  <a:gd name="T28" fmla="*/ 210 w 312"/>
                  <a:gd name="T29" fmla="*/ 289 h 313"/>
                  <a:gd name="T30" fmla="*/ 243 w 312"/>
                  <a:gd name="T31" fmla="*/ 276 h 313"/>
                  <a:gd name="T32" fmla="*/ 273 w 312"/>
                  <a:gd name="T33" fmla="*/ 257 h 313"/>
                  <a:gd name="T34" fmla="*/ 296 w 312"/>
                  <a:gd name="T35" fmla="*/ 233 h 313"/>
                  <a:gd name="T36" fmla="*/ 312 w 312"/>
                  <a:gd name="T37" fmla="*/ 245 h 313"/>
                  <a:gd name="T38" fmla="*/ 285 w 312"/>
                  <a:gd name="T39" fmla="*/ 274 h 313"/>
                  <a:gd name="T40" fmla="*/ 252 w 312"/>
                  <a:gd name="T41" fmla="*/ 295 h 313"/>
                  <a:gd name="T42" fmla="*/ 214 w 312"/>
                  <a:gd name="T43" fmla="*/ 309 h 313"/>
                  <a:gd name="T44" fmla="*/ 174 w 312"/>
                  <a:gd name="T45" fmla="*/ 313 h 313"/>
                  <a:gd name="T46" fmla="*/ 156 w 312"/>
                  <a:gd name="T47" fmla="*/ 313 h 313"/>
                  <a:gd name="T48" fmla="*/ 122 w 312"/>
                  <a:gd name="T49" fmla="*/ 306 h 313"/>
                  <a:gd name="T50" fmla="*/ 91 w 312"/>
                  <a:gd name="T51" fmla="*/ 293 h 313"/>
                  <a:gd name="T52" fmla="*/ 64 w 312"/>
                  <a:gd name="T53" fmla="*/ 274 h 313"/>
                  <a:gd name="T54" fmla="*/ 40 w 312"/>
                  <a:gd name="T55" fmla="*/ 251 h 313"/>
                  <a:gd name="T56" fmla="*/ 21 w 312"/>
                  <a:gd name="T57" fmla="*/ 222 h 313"/>
                  <a:gd name="T58" fmla="*/ 8 w 312"/>
                  <a:gd name="T59" fmla="*/ 191 h 313"/>
                  <a:gd name="T60" fmla="*/ 2 w 312"/>
                  <a:gd name="T61" fmla="*/ 159 h 313"/>
                  <a:gd name="T62" fmla="*/ 0 w 312"/>
                  <a:gd name="T63" fmla="*/ 140 h 313"/>
                  <a:gd name="T64" fmla="*/ 6 w 312"/>
                  <a:gd name="T65" fmla="*/ 99 h 313"/>
                  <a:gd name="T66" fmla="*/ 19 w 312"/>
                  <a:gd name="T67" fmla="*/ 61 h 313"/>
                  <a:gd name="T68" fmla="*/ 42 w 312"/>
                  <a:gd name="T69" fmla="*/ 27 h 313"/>
                  <a:gd name="T70" fmla="*/ 71 w 312"/>
                  <a:gd name="T71" fmla="*/ 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12" h="313">
                    <a:moveTo>
                      <a:pt x="83" y="16"/>
                    </a:moveTo>
                    <a:lnTo>
                      <a:pt x="83" y="16"/>
                    </a:lnTo>
                    <a:lnTo>
                      <a:pt x="69" y="29"/>
                    </a:lnTo>
                    <a:lnTo>
                      <a:pt x="57" y="41"/>
                    </a:lnTo>
                    <a:lnTo>
                      <a:pt x="46" y="54"/>
                    </a:lnTo>
                    <a:lnTo>
                      <a:pt x="37" y="71"/>
                    </a:lnTo>
                    <a:lnTo>
                      <a:pt x="30" y="87"/>
                    </a:lnTo>
                    <a:lnTo>
                      <a:pt x="25" y="103"/>
                    </a:lnTo>
                    <a:lnTo>
                      <a:pt x="22" y="122"/>
                    </a:lnTo>
                    <a:lnTo>
                      <a:pt x="21" y="140"/>
                    </a:lnTo>
                    <a:lnTo>
                      <a:pt x="21" y="140"/>
                    </a:lnTo>
                    <a:lnTo>
                      <a:pt x="21" y="156"/>
                    </a:lnTo>
                    <a:lnTo>
                      <a:pt x="23" y="171"/>
                    </a:lnTo>
                    <a:lnTo>
                      <a:pt x="27" y="186"/>
                    </a:lnTo>
                    <a:lnTo>
                      <a:pt x="33" y="199"/>
                    </a:lnTo>
                    <a:lnTo>
                      <a:pt x="40" y="213"/>
                    </a:lnTo>
                    <a:lnTo>
                      <a:pt x="46" y="226"/>
                    </a:lnTo>
                    <a:lnTo>
                      <a:pt x="56" y="237"/>
                    </a:lnTo>
                    <a:lnTo>
                      <a:pt x="65" y="248"/>
                    </a:lnTo>
                    <a:lnTo>
                      <a:pt x="76" y="259"/>
                    </a:lnTo>
                    <a:lnTo>
                      <a:pt x="88" y="267"/>
                    </a:lnTo>
                    <a:lnTo>
                      <a:pt x="101" y="275"/>
                    </a:lnTo>
                    <a:lnTo>
                      <a:pt x="114" y="282"/>
                    </a:lnTo>
                    <a:lnTo>
                      <a:pt x="128" y="287"/>
                    </a:lnTo>
                    <a:lnTo>
                      <a:pt x="143" y="290"/>
                    </a:lnTo>
                    <a:lnTo>
                      <a:pt x="157" y="293"/>
                    </a:lnTo>
                    <a:lnTo>
                      <a:pt x="174" y="294"/>
                    </a:lnTo>
                    <a:lnTo>
                      <a:pt x="174" y="294"/>
                    </a:lnTo>
                    <a:lnTo>
                      <a:pt x="193" y="293"/>
                    </a:lnTo>
                    <a:lnTo>
                      <a:pt x="210" y="289"/>
                    </a:lnTo>
                    <a:lnTo>
                      <a:pt x="227" y="285"/>
                    </a:lnTo>
                    <a:lnTo>
                      <a:pt x="243" y="276"/>
                    </a:lnTo>
                    <a:lnTo>
                      <a:pt x="258" y="268"/>
                    </a:lnTo>
                    <a:lnTo>
                      <a:pt x="273" y="257"/>
                    </a:lnTo>
                    <a:lnTo>
                      <a:pt x="285" y="247"/>
                    </a:lnTo>
                    <a:lnTo>
                      <a:pt x="296" y="233"/>
                    </a:lnTo>
                    <a:lnTo>
                      <a:pt x="312" y="245"/>
                    </a:lnTo>
                    <a:lnTo>
                      <a:pt x="312" y="245"/>
                    </a:lnTo>
                    <a:lnTo>
                      <a:pt x="298" y="260"/>
                    </a:lnTo>
                    <a:lnTo>
                      <a:pt x="285" y="274"/>
                    </a:lnTo>
                    <a:lnTo>
                      <a:pt x="268" y="285"/>
                    </a:lnTo>
                    <a:lnTo>
                      <a:pt x="252" y="295"/>
                    </a:lnTo>
                    <a:lnTo>
                      <a:pt x="233" y="303"/>
                    </a:lnTo>
                    <a:lnTo>
                      <a:pt x="214" y="309"/>
                    </a:lnTo>
                    <a:lnTo>
                      <a:pt x="194" y="312"/>
                    </a:lnTo>
                    <a:lnTo>
                      <a:pt x="174" y="313"/>
                    </a:lnTo>
                    <a:lnTo>
                      <a:pt x="174" y="313"/>
                    </a:lnTo>
                    <a:lnTo>
                      <a:pt x="156" y="313"/>
                    </a:lnTo>
                    <a:lnTo>
                      <a:pt x="138" y="310"/>
                    </a:lnTo>
                    <a:lnTo>
                      <a:pt x="122" y="306"/>
                    </a:lnTo>
                    <a:lnTo>
                      <a:pt x="106" y="299"/>
                    </a:lnTo>
                    <a:lnTo>
                      <a:pt x="91" y="293"/>
                    </a:lnTo>
                    <a:lnTo>
                      <a:pt x="76" y="285"/>
                    </a:lnTo>
                    <a:lnTo>
                      <a:pt x="64" y="274"/>
                    </a:lnTo>
                    <a:lnTo>
                      <a:pt x="52" y="263"/>
                    </a:lnTo>
                    <a:lnTo>
                      <a:pt x="40" y="251"/>
                    </a:lnTo>
                    <a:lnTo>
                      <a:pt x="30" y="237"/>
                    </a:lnTo>
                    <a:lnTo>
                      <a:pt x="21" y="222"/>
                    </a:lnTo>
                    <a:lnTo>
                      <a:pt x="14" y="207"/>
                    </a:lnTo>
                    <a:lnTo>
                      <a:pt x="8" y="191"/>
                    </a:lnTo>
                    <a:lnTo>
                      <a:pt x="4" y="175"/>
                    </a:lnTo>
                    <a:lnTo>
                      <a:pt x="2" y="159"/>
                    </a:lnTo>
                    <a:lnTo>
                      <a:pt x="0" y="140"/>
                    </a:lnTo>
                    <a:lnTo>
                      <a:pt x="0" y="140"/>
                    </a:lnTo>
                    <a:lnTo>
                      <a:pt x="2" y="119"/>
                    </a:lnTo>
                    <a:lnTo>
                      <a:pt x="6" y="99"/>
                    </a:lnTo>
                    <a:lnTo>
                      <a:pt x="11" y="79"/>
                    </a:lnTo>
                    <a:lnTo>
                      <a:pt x="19" y="61"/>
                    </a:lnTo>
                    <a:lnTo>
                      <a:pt x="30" y="44"/>
                    </a:lnTo>
                    <a:lnTo>
                      <a:pt x="42" y="27"/>
                    </a:lnTo>
                    <a:lnTo>
                      <a:pt x="56" y="14"/>
                    </a:lnTo>
                    <a:lnTo>
                      <a:pt x="71" y="0"/>
                    </a:lnTo>
                    <a:lnTo>
                      <a:pt x="83" y="16"/>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5" name="Freeform 130"/>
              <p:cNvSpPr>
                <a:spLocks noEditPoints="1"/>
              </p:cNvSpPr>
              <p:nvPr/>
            </p:nvSpPr>
            <p:spPr bwMode="auto">
              <a:xfrm>
                <a:off x="1947863" y="4314825"/>
                <a:ext cx="436563" cy="434975"/>
              </a:xfrm>
              <a:custGeom>
                <a:avLst/>
                <a:gdLst>
                  <a:gd name="T0" fmla="*/ 152 w 275"/>
                  <a:gd name="T1" fmla="*/ 1 h 274"/>
                  <a:gd name="T2" fmla="*/ 191 w 275"/>
                  <a:gd name="T3" fmla="*/ 10 h 274"/>
                  <a:gd name="T4" fmla="*/ 225 w 275"/>
                  <a:gd name="T5" fmla="*/ 32 h 274"/>
                  <a:gd name="T6" fmla="*/ 252 w 275"/>
                  <a:gd name="T7" fmla="*/ 61 h 274"/>
                  <a:gd name="T8" fmla="*/ 268 w 275"/>
                  <a:gd name="T9" fmla="*/ 97 h 274"/>
                  <a:gd name="T10" fmla="*/ 275 w 275"/>
                  <a:gd name="T11" fmla="*/ 138 h 274"/>
                  <a:gd name="T12" fmla="*/ 272 w 275"/>
                  <a:gd name="T13" fmla="*/ 165 h 274"/>
                  <a:gd name="T14" fmla="*/ 259 w 275"/>
                  <a:gd name="T15" fmla="*/ 203 h 274"/>
                  <a:gd name="T16" fmla="*/ 234 w 275"/>
                  <a:gd name="T17" fmla="*/ 235 h 274"/>
                  <a:gd name="T18" fmla="*/ 203 w 275"/>
                  <a:gd name="T19" fmla="*/ 258 h 274"/>
                  <a:gd name="T20" fmla="*/ 165 w 275"/>
                  <a:gd name="T21" fmla="*/ 272 h 274"/>
                  <a:gd name="T22" fmla="*/ 137 w 275"/>
                  <a:gd name="T23" fmla="*/ 274 h 274"/>
                  <a:gd name="T24" fmla="*/ 137 w 275"/>
                  <a:gd name="T25" fmla="*/ 269 h 274"/>
                  <a:gd name="T26" fmla="*/ 164 w 275"/>
                  <a:gd name="T27" fmla="*/ 266 h 274"/>
                  <a:gd name="T28" fmla="*/ 201 w 275"/>
                  <a:gd name="T29" fmla="*/ 253 h 274"/>
                  <a:gd name="T30" fmla="*/ 230 w 275"/>
                  <a:gd name="T31" fmla="*/ 230 h 274"/>
                  <a:gd name="T32" fmla="*/ 253 w 275"/>
                  <a:gd name="T33" fmla="*/ 200 h 274"/>
                  <a:gd name="T34" fmla="*/ 266 w 275"/>
                  <a:gd name="T35" fmla="*/ 163 h 274"/>
                  <a:gd name="T36" fmla="*/ 268 w 275"/>
                  <a:gd name="T37" fmla="*/ 138 h 274"/>
                  <a:gd name="T38" fmla="*/ 263 w 275"/>
                  <a:gd name="T39" fmla="*/ 98 h 274"/>
                  <a:gd name="T40" fmla="*/ 247 w 275"/>
                  <a:gd name="T41" fmla="*/ 65 h 274"/>
                  <a:gd name="T42" fmla="*/ 221 w 275"/>
                  <a:gd name="T43" fmla="*/ 36 h 274"/>
                  <a:gd name="T44" fmla="*/ 188 w 275"/>
                  <a:gd name="T45" fmla="*/ 17 h 274"/>
                  <a:gd name="T46" fmla="*/ 151 w 275"/>
                  <a:gd name="T47" fmla="*/ 8 h 274"/>
                  <a:gd name="T48" fmla="*/ 137 w 275"/>
                  <a:gd name="T49" fmla="*/ 0 h 274"/>
                  <a:gd name="T50" fmla="*/ 137 w 275"/>
                  <a:gd name="T51" fmla="*/ 274 h 274"/>
                  <a:gd name="T52" fmla="*/ 96 w 275"/>
                  <a:gd name="T53" fmla="*/ 269 h 274"/>
                  <a:gd name="T54" fmla="*/ 61 w 275"/>
                  <a:gd name="T55" fmla="*/ 251 h 274"/>
                  <a:gd name="T56" fmla="*/ 31 w 275"/>
                  <a:gd name="T57" fmla="*/ 224 h 274"/>
                  <a:gd name="T58" fmla="*/ 11 w 275"/>
                  <a:gd name="T59" fmla="*/ 191 h 274"/>
                  <a:gd name="T60" fmla="*/ 2 w 275"/>
                  <a:gd name="T61" fmla="*/ 151 h 274"/>
                  <a:gd name="T62" fmla="*/ 2 w 275"/>
                  <a:gd name="T63" fmla="*/ 123 h 274"/>
                  <a:gd name="T64" fmla="*/ 11 w 275"/>
                  <a:gd name="T65" fmla="*/ 84 h 274"/>
                  <a:gd name="T66" fmla="*/ 31 w 275"/>
                  <a:gd name="T67" fmla="*/ 50 h 274"/>
                  <a:gd name="T68" fmla="*/ 61 w 275"/>
                  <a:gd name="T69" fmla="*/ 24 h 274"/>
                  <a:gd name="T70" fmla="*/ 96 w 275"/>
                  <a:gd name="T71" fmla="*/ 6 h 274"/>
                  <a:gd name="T72" fmla="*/ 137 w 275"/>
                  <a:gd name="T73" fmla="*/ 0 h 274"/>
                  <a:gd name="T74" fmla="*/ 125 w 275"/>
                  <a:gd name="T75" fmla="*/ 8 h 274"/>
                  <a:gd name="T76" fmla="*/ 87 w 275"/>
                  <a:gd name="T77" fmla="*/ 17 h 274"/>
                  <a:gd name="T78" fmla="*/ 54 w 275"/>
                  <a:gd name="T79" fmla="*/ 36 h 274"/>
                  <a:gd name="T80" fmla="*/ 29 w 275"/>
                  <a:gd name="T81" fmla="*/ 65 h 274"/>
                  <a:gd name="T82" fmla="*/ 12 w 275"/>
                  <a:gd name="T83" fmla="*/ 98 h 274"/>
                  <a:gd name="T84" fmla="*/ 7 w 275"/>
                  <a:gd name="T85" fmla="*/ 138 h 274"/>
                  <a:gd name="T86" fmla="*/ 10 w 275"/>
                  <a:gd name="T87" fmla="*/ 163 h 274"/>
                  <a:gd name="T88" fmla="*/ 22 w 275"/>
                  <a:gd name="T89" fmla="*/ 200 h 274"/>
                  <a:gd name="T90" fmla="*/ 45 w 275"/>
                  <a:gd name="T91" fmla="*/ 230 h 274"/>
                  <a:gd name="T92" fmla="*/ 75 w 275"/>
                  <a:gd name="T93" fmla="*/ 253 h 274"/>
                  <a:gd name="T94" fmla="*/ 111 w 275"/>
                  <a:gd name="T95" fmla="*/ 266 h 274"/>
                  <a:gd name="T96" fmla="*/ 137 w 275"/>
                  <a:gd name="T97"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75" h="274">
                    <a:moveTo>
                      <a:pt x="137" y="0"/>
                    </a:moveTo>
                    <a:lnTo>
                      <a:pt x="137" y="0"/>
                    </a:lnTo>
                    <a:lnTo>
                      <a:pt x="152" y="1"/>
                    </a:lnTo>
                    <a:lnTo>
                      <a:pt x="165" y="2"/>
                    </a:lnTo>
                    <a:lnTo>
                      <a:pt x="179" y="6"/>
                    </a:lnTo>
                    <a:lnTo>
                      <a:pt x="191" y="10"/>
                    </a:lnTo>
                    <a:lnTo>
                      <a:pt x="203" y="17"/>
                    </a:lnTo>
                    <a:lnTo>
                      <a:pt x="214" y="24"/>
                    </a:lnTo>
                    <a:lnTo>
                      <a:pt x="225" y="32"/>
                    </a:lnTo>
                    <a:lnTo>
                      <a:pt x="234" y="40"/>
                    </a:lnTo>
                    <a:lnTo>
                      <a:pt x="244" y="50"/>
                    </a:lnTo>
                    <a:lnTo>
                      <a:pt x="252" y="61"/>
                    </a:lnTo>
                    <a:lnTo>
                      <a:pt x="259" y="71"/>
                    </a:lnTo>
                    <a:lnTo>
                      <a:pt x="264" y="84"/>
                    </a:lnTo>
                    <a:lnTo>
                      <a:pt x="268" y="97"/>
                    </a:lnTo>
                    <a:lnTo>
                      <a:pt x="272" y="109"/>
                    </a:lnTo>
                    <a:lnTo>
                      <a:pt x="274" y="123"/>
                    </a:lnTo>
                    <a:lnTo>
                      <a:pt x="275" y="138"/>
                    </a:lnTo>
                    <a:lnTo>
                      <a:pt x="275" y="138"/>
                    </a:lnTo>
                    <a:lnTo>
                      <a:pt x="274" y="151"/>
                    </a:lnTo>
                    <a:lnTo>
                      <a:pt x="272" y="165"/>
                    </a:lnTo>
                    <a:lnTo>
                      <a:pt x="268" y="178"/>
                    </a:lnTo>
                    <a:lnTo>
                      <a:pt x="264" y="191"/>
                    </a:lnTo>
                    <a:lnTo>
                      <a:pt x="259" y="203"/>
                    </a:lnTo>
                    <a:lnTo>
                      <a:pt x="252" y="215"/>
                    </a:lnTo>
                    <a:lnTo>
                      <a:pt x="244" y="224"/>
                    </a:lnTo>
                    <a:lnTo>
                      <a:pt x="234" y="235"/>
                    </a:lnTo>
                    <a:lnTo>
                      <a:pt x="225" y="243"/>
                    </a:lnTo>
                    <a:lnTo>
                      <a:pt x="214" y="251"/>
                    </a:lnTo>
                    <a:lnTo>
                      <a:pt x="203" y="258"/>
                    </a:lnTo>
                    <a:lnTo>
                      <a:pt x="191" y="264"/>
                    </a:lnTo>
                    <a:lnTo>
                      <a:pt x="179" y="269"/>
                    </a:lnTo>
                    <a:lnTo>
                      <a:pt x="165" y="272"/>
                    </a:lnTo>
                    <a:lnTo>
                      <a:pt x="152" y="274"/>
                    </a:lnTo>
                    <a:lnTo>
                      <a:pt x="137" y="274"/>
                    </a:lnTo>
                    <a:lnTo>
                      <a:pt x="137" y="274"/>
                    </a:lnTo>
                    <a:lnTo>
                      <a:pt x="137" y="269"/>
                    </a:lnTo>
                    <a:lnTo>
                      <a:pt x="137" y="269"/>
                    </a:lnTo>
                    <a:lnTo>
                      <a:pt x="137" y="269"/>
                    </a:lnTo>
                    <a:lnTo>
                      <a:pt x="137" y="269"/>
                    </a:lnTo>
                    <a:lnTo>
                      <a:pt x="151" y="268"/>
                    </a:lnTo>
                    <a:lnTo>
                      <a:pt x="164" y="266"/>
                    </a:lnTo>
                    <a:lnTo>
                      <a:pt x="176" y="262"/>
                    </a:lnTo>
                    <a:lnTo>
                      <a:pt x="188" y="258"/>
                    </a:lnTo>
                    <a:lnTo>
                      <a:pt x="201" y="253"/>
                    </a:lnTo>
                    <a:lnTo>
                      <a:pt x="211" y="246"/>
                    </a:lnTo>
                    <a:lnTo>
                      <a:pt x="221" y="238"/>
                    </a:lnTo>
                    <a:lnTo>
                      <a:pt x="230" y="230"/>
                    </a:lnTo>
                    <a:lnTo>
                      <a:pt x="239" y="220"/>
                    </a:lnTo>
                    <a:lnTo>
                      <a:pt x="247" y="211"/>
                    </a:lnTo>
                    <a:lnTo>
                      <a:pt x="253" y="200"/>
                    </a:lnTo>
                    <a:lnTo>
                      <a:pt x="259" y="188"/>
                    </a:lnTo>
                    <a:lnTo>
                      <a:pt x="263" y="177"/>
                    </a:lnTo>
                    <a:lnTo>
                      <a:pt x="266" y="163"/>
                    </a:lnTo>
                    <a:lnTo>
                      <a:pt x="268" y="151"/>
                    </a:lnTo>
                    <a:lnTo>
                      <a:pt x="268" y="138"/>
                    </a:lnTo>
                    <a:lnTo>
                      <a:pt x="268" y="138"/>
                    </a:lnTo>
                    <a:lnTo>
                      <a:pt x="268" y="124"/>
                    </a:lnTo>
                    <a:lnTo>
                      <a:pt x="266" y="111"/>
                    </a:lnTo>
                    <a:lnTo>
                      <a:pt x="263" y="98"/>
                    </a:lnTo>
                    <a:lnTo>
                      <a:pt x="259" y="86"/>
                    </a:lnTo>
                    <a:lnTo>
                      <a:pt x="253" y="75"/>
                    </a:lnTo>
                    <a:lnTo>
                      <a:pt x="247" y="65"/>
                    </a:lnTo>
                    <a:lnTo>
                      <a:pt x="239" y="54"/>
                    </a:lnTo>
                    <a:lnTo>
                      <a:pt x="230" y="44"/>
                    </a:lnTo>
                    <a:lnTo>
                      <a:pt x="221" y="36"/>
                    </a:lnTo>
                    <a:lnTo>
                      <a:pt x="211" y="29"/>
                    </a:lnTo>
                    <a:lnTo>
                      <a:pt x="201" y="23"/>
                    </a:lnTo>
                    <a:lnTo>
                      <a:pt x="188" y="17"/>
                    </a:lnTo>
                    <a:lnTo>
                      <a:pt x="176" y="12"/>
                    </a:lnTo>
                    <a:lnTo>
                      <a:pt x="164" y="9"/>
                    </a:lnTo>
                    <a:lnTo>
                      <a:pt x="151" y="8"/>
                    </a:lnTo>
                    <a:lnTo>
                      <a:pt x="137" y="6"/>
                    </a:lnTo>
                    <a:lnTo>
                      <a:pt x="137" y="6"/>
                    </a:lnTo>
                    <a:lnTo>
                      <a:pt x="137" y="0"/>
                    </a:lnTo>
                    <a:lnTo>
                      <a:pt x="137" y="0"/>
                    </a:lnTo>
                    <a:close/>
                    <a:moveTo>
                      <a:pt x="137" y="274"/>
                    </a:moveTo>
                    <a:lnTo>
                      <a:pt x="137" y="274"/>
                    </a:lnTo>
                    <a:lnTo>
                      <a:pt x="123" y="274"/>
                    </a:lnTo>
                    <a:lnTo>
                      <a:pt x="110" y="272"/>
                    </a:lnTo>
                    <a:lnTo>
                      <a:pt x="96" y="269"/>
                    </a:lnTo>
                    <a:lnTo>
                      <a:pt x="84" y="264"/>
                    </a:lnTo>
                    <a:lnTo>
                      <a:pt x="72" y="258"/>
                    </a:lnTo>
                    <a:lnTo>
                      <a:pt x="61" y="251"/>
                    </a:lnTo>
                    <a:lnTo>
                      <a:pt x="50" y="243"/>
                    </a:lnTo>
                    <a:lnTo>
                      <a:pt x="41" y="235"/>
                    </a:lnTo>
                    <a:lnTo>
                      <a:pt x="31" y="224"/>
                    </a:lnTo>
                    <a:lnTo>
                      <a:pt x="23" y="215"/>
                    </a:lnTo>
                    <a:lnTo>
                      <a:pt x="16" y="203"/>
                    </a:lnTo>
                    <a:lnTo>
                      <a:pt x="11" y="191"/>
                    </a:lnTo>
                    <a:lnTo>
                      <a:pt x="7" y="178"/>
                    </a:lnTo>
                    <a:lnTo>
                      <a:pt x="3" y="165"/>
                    </a:lnTo>
                    <a:lnTo>
                      <a:pt x="2" y="151"/>
                    </a:lnTo>
                    <a:lnTo>
                      <a:pt x="0" y="138"/>
                    </a:lnTo>
                    <a:lnTo>
                      <a:pt x="0" y="138"/>
                    </a:lnTo>
                    <a:lnTo>
                      <a:pt x="2" y="123"/>
                    </a:lnTo>
                    <a:lnTo>
                      <a:pt x="3" y="109"/>
                    </a:lnTo>
                    <a:lnTo>
                      <a:pt x="7" y="97"/>
                    </a:lnTo>
                    <a:lnTo>
                      <a:pt x="11" y="84"/>
                    </a:lnTo>
                    <a:lnTo>
                      <a:pt x="16" y="71"/>
                    </a:lnTo>
                    <a:lnTo>
                      <a:pt x="23" y="61"/>
                    </a:lnTo>
                    <a:lnTo>
                      <a:pt x="31" y="50"/>
                    </a:lnTo>
                    <a:lnTo>
                      <a:pt x="41" y="40"/>
                    </a:lnTo>
                    <a:lnTo>
                      <a:pt x="50" y="32"/>
                    </a:lnTo>
                    <a:lnTo>
                      <a:pt x="61" y="24"/>
                    </a:lnTo>
                    <a:lnTo>
                      <a:pt x="72" y="17"/>
                    </a:lnTo>
                    <a:lnTo>
                      <a:pt x="84" y="10"/>
                    </a:lnTo>
                    <a:lnTo>
                      <a:pt x="96" y="6"/>
                    </a:lnTo>
                    <a:lnTo>
                      <a:pt x="110" y="2"/>
                    </a:lnTo>
                    <a:lnTo>
                      <a:pt x="123" y="1"/>
                    </a:lnTo>
                    <a:lnTo>
                      <a:pt x="137" y="0"/>
                    </a:lnTo>
                    <a:lnTo>
                      <a:pt x="137" y="6"/>
                    </a:lnTo>
                    <a:lnTo>
                      <a:pt x="137" y="6"/>
                    </a:lnTo>
                    <a:lnTo>
                      <a:pt x="125" y="8"/>
                    </a:lnTo>
                    <a:lnTo>
                      <a:pt x="111" y="9"/>
                    </a:lnTo>
                    <a:lnTo>
                      <a:pt x="99" y="12"/>
                    </a:lnTo>
                    <a:lnTo>
                      <a:pt x="87" y="17"/>
                    </a:lnTo>
                    <a:lnTo>
                      <a:pt x="75" y="23"/>
                    </a:lnTo>
                    <a:lnTo>
                      <a:pt x="64" y="29"/>
                    </a:lnTo>
                    <a:lnTo>
                      <a:pt x="54" y="36"/>
                    </a:lnTo>
                    <a:lnTo>
                      <a:pt x="45" y="44"/>
                    </a:lnTo>
                    <a:lnTo>
                      <a:pt x="37" y="54"/>
                    </a:lnTo>
                    <a:lnTo>
                      <a:pt x="29" y="65"/>
                    </a:lnTo>
                    <a:lnTo>
                      <a:pt x="22" y="75"/>
                    </a:lnTo>
                    <a:lnTo>
                      <a:pt x="16" y="86"/>
                    </a:lnTo>
                    <a:lnTo>
                      <a:pt x="12" y="98"/>
                    </a:lnTo>
                    <a:lnTo>
                      <a:pt x="10" y="111"/>
                    </a:lnTo>
                    <a:lnTo>
                      <a:pt x="7" y="124"/>
                    </a:lnTo>
                    <a:lnTo>
                      <a:pt x="7" y="138"/>
                    </a:lnTo>
                    <a:lnTo>
                      <a:pt x="7" y="138"/>
                    </a:lnTo>
                    <a:lnTo>
                      <a:pt x="7" y="151"/>
                    </a:lnTo>
                    <a:lnTo>
                      <a:pt x="10" y="163"/>
                    </a:lnTo>
                    <a:lnTo>
                      <a:pt x="12" y="177"/>
                    </a:lnTo>
                    <a:lnTo>
                      <a:pt x="16" y="188"/>
                    </a:lnTo>
                    <a:lnTo>
                      <a:pt x="22" y="200"/>
                    </a:lnTo>
                    <a:lnTo>
                      <a:pt x="29" y="211"/>
                    </a:lnTo>
                    <a:lnTo>
                      <a:pt x="37" y="220"/>
                    </a:lnTo>
                    <a:lnTo>
                      <a:pt x="45" y="230"/>
                    </a:lnTo>
                    <a:lnTo>
                      <a:pt x="54" y="238"/>
                    </a:lnTo>
                    <a:lnTo>
                      <a:pt x="64" y="246"/>
                    </a:lnTo>
                    <a:lnTo>
                      <a:pt x="75" y="253"/>
                    </a:lnTo>
                    <a:lnTo>
                      <a:pt x="87" y="258"/>
                    </a:lnTo>
                    <a:lnTo>
                      <a:pt x="99" y="262"/>
                    </a:lnTo>
                    <a:lnTo>
                      <a:pt x="111" y="266"/>
                    </a:lnTo>
                    <a:lnTo>
                      <a:pt x="125" y="268"/>
                    </a:lnTo>
                    <a:lnTo>
                      <a:pt x="137" y="269"/>
                    </a:lnTo>
                    <a:lnTo>
                      <a:pt x="137" y="274"/>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6" name="Freeform 131"/>
              <p:cNvSpPr/>
              <p:nvPr/>
            </p:nvSpPr>
            <p:spPr bwMode="auto">
              <a:xfrm>
                <a:off x="1941513" y="4322763"/>
                <a:ext cx="434975" cy="423863"/>
              </a:xfrm>
              <a:custGeom>
                <a:avLst/>
                <a:gdLst>
                  <a:gd name="T0" fmla="*/ 199 w 274"/>
                  <a:gd name="T1" fmla="*/ 18 h 267"/>
                  <a:gd name="T2" fmla="*/ 203 w 274"/>
                  <a:gd name="T3" fmla="*/ 37 h 267"/>
                  <a:gd name="T4" fmla="*/ 214 w 274"/>
                  <a:gd name="T5" fmla="*/ 35 h 267"/>
                  <a:gd name="T6" fmla="*/ 221 w 274"/>
                  <a:gd name="T7" fmla="*/ 43 h 267"/>
                  <a:gd name="T8" fmla="*/ 238 w 274"/>
                  <a:gd name="T9" fmla="*/ 56 h 267"/>
                  <a:gd name="T10" fmla="*/ 257 w 274"/>
                  <a:gd name="T11" fmla="*/ 80 h 267"/>
                  <a:gd name="T12" fmla="*/ 251 w 274"/>
                  <a:gd name="T13" fmla="*/ 91 h 267"/>
                  <a:gd name="T14" fmla="*/ 256 w 274"/>
                  <a:gd name="T15" fmla="*/ 93 h 267"/>
                  <a:gd name="T16" fmla="*/ 262 w 274"/>
                  <a:gd name="T17" fmla="*/ 85 h 267"/>
                  <a:gd name="T18" fmla="*/ 264 w 274"/>
                  <a:gd name="T19" fmla="*/ 93 h 267"/>
                  <a:gd name="T20" fmla="*/ 259 w 274"/>
                  <a:gd name="T21" fmla="*/ 110 h 267"/>
                  <a:gd name="T22" fmla="*/ 247 w 274"/>
                  <a:gd name="T23" fmla="*/ 112 h 267"/>
                  <a:gd name="T24" fmla="*/ 232 w 274"/>
                  <a:gd name="T25" fmla="*/ 127 h 267"/>
                  <a:gd name="T26" fmla="*/ 220 w 274"/>
                  <a:gd name="T27" fmla="*/ 141 h 267"/>
                  <a:gd name="T28" fmla="*/ 202 w 274"/>
                  <a:gd name="T29" fmla="*/ 154 h 267"/>
                  <a:gd name="T30" fmla="*/ 209 w 274"/>
                  <a:gd name="T31" fmla="*/ 183 h 267"/>
                  <a:gd name="T32" fmla="*/ 218 w 274"/>
                  <a:gd name="T33" fmla="*/ 214 h 267"/>
                  <a:gd name="T34" fmla="*/ 210 w 274"/>
                  <a:gd name="T35" fmla="*/ 237 h 267"/>
                  <a:gd name="T36" fmla="*/ 226 w 274"/>
                  <a:gd name="T37" fmla="*/ 228 h 267"/>
                  <a:gd name="T38" fmla="*/ 247 w 274"/>
                  <a:gd name="T39" fmla="*/ 192 h 267"/>
                  <a:gd name="T40" fmla="*/ 264 w 274"/>
                  <a:gd name="T41" fmla="*/ 141 h 267"/>
                  <a:gd name="T42" fmla="*/ 274 w 274"/>
                  <a:gd name="T43" fmla="*/ 115 h 267"/>
                  <a:gd name="T44" fmla="*/ 155 w 274"/>
                  <a:gd name="T45" fmla="*/ 267 h 267"/>
                  <a:gd name="T46" fmla="*/ 178 w 274"/>
                  <a:gd name="T47" fmla="*/ 246 h 267"/>
                  <a:gd name="T48" fmla="*/ 153 w 274"/>
                  <a:gd name="T49" fmla="*/ 245 h 267"/>
                  <a:gd name="T50" fmla="*/ 145 w 274"/>
                  <a:gd name="T51" fmla="*/ 252 h 267"/>
                  <a:gd name="T52" fmla="*/ 125 w 274"/>
                  <a:gd name="T53" fmla="*/ 248 h 267"/>
                  <a:gd name="T54" fmla="*/ 99 w 274"/>
                  <a:gd name="T55" fmla="*/ 249 h 267"/>
                  <a:gd name="T56" fmla="*/ 121 w 274"/>
                  <a:gd name="T57" fmla="*/ 267 h 267"/>
                  <a:gd name="T58" fmla="*/ 0 w 274"/>
                  <a:gd name="T59" fmla="*/ 129 h 267"/>
                  <a:gd name="T60" fmla="*/ 62 w 274"/>
                  <a:gd name="T61" fmla="*/ 26 h 267"/>
                  <a:gd name="T62" fmla="*/ 19 w 274"/>
                  <a:gd name="T63" fmla="*/ 87 h 267"/>
                  <a:gd name="T64" fmla="*/ 31 w 274"/>
                  <a:gd name="T65" fmla="*/ 84 h 267"/>
                  <a:gd name="T66" fmla="*/ 50 w 274"/>
                  <a:gd name="T67" fmla="*/ 91 h 267"/>
                  <a:gd name="T68" fmla="*/ 60 w 274"/>
                  <a:gd name="T69" fmla="*/ 88 h 267"/>
                  <a:gd name="T70" fmla="*/ 46 w 274"/>
                  <a:gd name="T71" fmla="*/ 106 h 267"/>
                  <a:gd name="T72" fmla="*/ 35 w 274"/>
                  <a:gd name="T73" fmla="*/ 122 h 267"/>
                  <a:gd name="T74" fmla="*/ 45 w 274"/>
                  <a:gd name="T75" fmla="*/ 157 h 267"/>
                  <a:gd name="T76" fmla="*/ 54 w 274"/>
                  <a:gd name="T77" fmla="*/ 180 h 267"/>
                  <a:gd name="T78" fmla="*/ 87 w 274"/>
                  <a:gd name="T79" fmla="*/ 210 h 267"/>
                  <a:gd name="T80" fmla="*/ 95 w 274"/>
                  <a:gd name="T81" fmla="*/ 188 h 267"/>
                  <a:gd name="T82" fmla="*/ 98 w 274"/>
                  <a:gd name="T83" fmla="*/ 169 h 267"/>
                  <a:gd name="T84" fmla="*/ 104 w 274"/>
                  <a:gd name="T85" fmla="*/ 137 h 267"/>
                  <a:gd name="T86" fmla="*/ 117 w 274"/>
                  <a:gd name="T87" fmla="*/ 122 h 267"/>
                  <a:gd name="T88" fmla="*/ 152 w 274"/>
                  <a:gd name="T89" fmla="*/ 125 h 267"/>
                  <a:gd name="T90" fmla="*/ 165 w 274"/>
                  <a:gd name="T91" fmla="*/ 106 h 267"/>
                  <a:gd name="T92" fmla="*/ 161 w 274"/>
                  <a:gd name="T93" fmla="*/ 81 h 267"/>
                  <a:gd name="T94" fmla="*/ 134 w 274"/>
                  <a:gd name="T95" fmla="*/ 58 h 267"/>
                  <a:gd name="T96" fmla="*/ 111 w 274"/>
                  <a:gd name="T97" fmla="*/ 57 h 267"/>
                  <a:gd name="T98" fmla="*/ 92 w 274"/>
                  <a:gd name="T99" fmla="*/ 68 h 267"/>
                  <a:gd name="T100" fmla="*/ 69 w 274"/>
                  <a:gd name="T101" fmla="*/ 64 h 267"/>
                  <a:gd name="T102" fmla="*/ 73 w 274"/>
                  <a:gd name="T103" fmla="*/ 56 h 267"/>
                  <a:gd name="T104" fmla="*/ 80 w 274"/>
                  <a:gd name="T105" fmla="*/ 45 h 267"/>
                  <a:gd name="T106" fmla="*/ 81 w 274"/>
                  <a:gd name="T107" fmla="*/ 38 h 267"/>
                  <a:gd name="T108" fmla="*/ 96 w 274"/>
                  <a:gd name="T109" fmla="*/ 49 h 267"/>
                  <a:gd name="T110" fmla="*/ 119 w 274"/>
                  <a:gd name="T111" fmla="*/ 47 h 267"/>
                  <a:gd name="T112" fmla="*/ 137 w 274"/>
                  <a:gd name="T113" fmla="*/ 45 h 267"/>
                  <a:gd name="T114" fmla="*/ 141 w 274"/>
                  <a:gd name="T115" fmla="*/ 28 h 267"/>
                  <a:gd name="T116" fmla="*/ 161 w 274"/>
                  <a:gd name="T117" fmla="*/ 22 h 267"/>
                  <a:gd name="T118" fmla="*/ 132 w 274"/>
                  <a:gd name="T119" fmla="*/ 8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267">
                    <a:moveTo>
                      <a:pt x="161" y="1"/>
                    </a:moveTo>
                    <a:lnTo>
                      <a:pt x="161" y="1"/>
                    </a:lnTo>
                    <a:lnTo>
                      <a:pt x="169" y="3"/>
                    </a:lnTo>
                    <a:lnTo>
                      <a:pt x="178" y="5"/>
                    </a:lnTo>
                    <a:lnTo>
                      <a:pt x="188" y="8"/>
                    </a:lnTo>
                    <a:lnTo>
                      <a:pt x="201" y="14"/>
                    </a:lnTo>
                    <a:lnTo>
                      <a:pt x="214" y="22"/>
                    </a:lnTo>
                    <a:lnTo>
                      <a:pt x="226" y="31"/>
                    </a:lnTo>
                    <a:lnTo>
                      <a:pt x="238" y="43"/>
                    </a:lnTo>
                    <a:lnTo>
                      <a:pt x="238" y="43"/>
                    </a:lnTo>
                    <a:lnTo>
                      <a:pt x="234" y="39"/>
                    </a:lnTo>
                    <a:lnTo>
                      <a:pt x="225" y="31"/>
                    </a:lnTo>
                    <a:lnTo>
                      <a:pt x="213" y="22"/>
                    </a:lnTo>
                    <a:lnTo>
                      <a:pt x="206" y="19"/>
                    </a:lnTo>
                    <a:lnTo>
                      <a:pt x="199" y="18"/>
                    </a:lnTo>
                    <a:lnTo>
                      <a:pt x="197" y="19"/>
                    </a:lnTo>
                    <a:lnTo>
                      <a:pt x="197" y="19"/>
                    </a:lnTo>
                    <a:lnTo>
                      <a:pt x="198" y="22"/>
                    </a:lnTo>
                    <a:lnTo>
                      <a:pt x="198" y="22"/>
                    </a:lnTo>
                    <a:lnTo>
                      <a:pt x="199" y="24"/>
                    </a:lnTo>
                    <a:lnTo>
                      <a:pt x="199" y="24"/>
                    </a:lnTo>
                    <a:lnTo>
                      <a:pt x="199" y="27"/>
                    </a:lnTo>
                    <a:lnTo>
                      <a:pt x="201" y="30"/>
                    </a:lnTo>
                    <a:lnTo>
                      <a:pt x="201" y="30"/>
                    </a:lnTo>
                    <a:lnTo>
                      <a:pt x="202" y="30"/>
                    </a:lnTo>
                    <a:lnTo>
                      <a:pt x="202" y="30"/>
                    </a:lnTo>
                    <a:lnTo>
                      <a:pt x="203" y="33"/>
                    </a:lnTo>
                    <a:lnTo>
                      <a:pt x="203" y="33"/>
                    </a:lnTo>
                    <a:lnTo>
                      <a:pt x="203" y="34"/>
                    </a:lnTo>
                    <a:lnTo>
                      <a:pt x="203" y="37"/>
                    </a:lnTo>
                    <a:lnTo>
                      <a:pt x="203" y="39"/>
                    </a:lnTo>
                    <a:lnTo>
                      <a:pt x="206" y="39"/>
                    </a:lnTo>
                    <a:lnTo>
                      <a:pt x="206" y="39"/>
                    </a:lnTo>
                    <a:lnTo>
                      <a:pt x="209" y="39"/>
                    </a:lnTo>
                    <a:lnTo>
                      <a:pt x="209" y="39"/>
                    </a:lnTo>
                    <a:lnTo>
                      <a:pt x="210" y="38"/>
                    </a:lnTo>
                    <a:lnTo>
                      <a:pt x="210" y="38"/>
                    </a:lnTo>
                    <a:lnTo>
                      <a:pt x="207" y="35"/>
                    </a:lnTo>
                    <a:lnTo>
                      <a:pt x="207" y="35"/>
                    </a:lnTo>
                    <a:lnTo>
                      <a:pt x="207" y="35"/>
                    </a:lnTo>
                    <a:lnTo>
                      <a:pt x="207" y="35"/>
                    </a:lnTo>
                    <a:lnTo>
                      <a:pt x="209" y="34"/>
                    </a:lnTo>
                    <a:lnTo>
                      <a:pt x="210" y="33"/>
                    </a:lnTo>
                    <a:lnTo>
                      <a:pt x="210" y="33"/>
                    </a:lnTo>
                    <a:lnTo>
                      <a:pt x="214" y="35"/>
                    </a:lnTo>
                    <a:lnTo>
                      <a:pt x="215" y="37"/>
                    </a:lnTo>
                    <a:lnTo>
                      <a:pt x="215" y="37"/>
                    </a:lnTo>
                    <a:lnTo>
                      <a:pt x="217" y="39"/>
                    </a:lnTo>
                    <a:lnTo>
                      <a:pt x="217" y="39"/>
                    </a:lnTo>
                    <a:lnTo>
                      <a:pt x="215" y="41"/>
                    </a:lnTo>
                    <a:lnTo>
                      <a:pt x="215" y="41"/>
                    </a:lnTo>
                    <a:lnTo>
                      <a:pt x="214" y="42"/>
                    </a:lnTo>
                    <a:lnTo>
                      <a:pt x="214" y="42"/>
                    </a:lnTo>
                    <a:lnTo>
                      <a:pt x="215" y="45"/>
                    </a:lnTo>
                    <a:lnTo>
                      <a:pt x="215" y="45"/>
                    </a:lnTo>
                    <a:lnTo>
                      <a:pt x="215" y="45"/>
                    </a:lnTo>
                    <a:lnTo>
                      <a:pt x="217" y="45"/>
                    </a:lnTo>
                    <a:lnTo>
                      <a:pt x="217" y="45"/>
                    </a:lnTo>
                    <a:lnTo>
                      <a:pt x="221" y="43"/>
                    </a:lnTo>
                    <a:lnTo>
                      <a:pt x="221" y="43"/>
                    </a:lnTo>
                    <a:lnTo>
                      <a:pt x="224" y="43"/>
                    </a:lnTo>
                    <a:lnTo>
                      <a:pt x="224" y="43"/>
                    </a:lnTo>
                    <a:lnTo>
                      <a:pt x="225" y="45"/>
                    </a:lnTo>
                    <a:lnTo>
                      <a:pt x="225" y="45"/>
                    </a:lnTo>
                    <a:lnTo>
                      <a:pt x="229" y="47"/>
                    </a:lnTo>
                    <a:lnTo>
                      <a:pt x="229" y="47"/>
                    </a:lnTo>
                    <a:lnTo>
                      <a:pt x="230" y="47"/>
                    </a:lnTo>
                    <a:lnTo>
                      <a:pt x="230" y="47"/>
                    </a:lnTo>
                    <a:lnTo>
                      <a:pt x="232" y="51"/>
                    </a:lnTo>
                    <a:lnTo>
                      <a:pt x="232" y="51"/>
                    </a:lnTo>
                    <a:lnTo>
                      <a:pt x="234" y="53"/>
                    </a:lnTo>
                    <a:lnTo>
                      <a:pt x="234" y="53"/>
                    </a:lnTo>
                    <a:lnTo>
                      <a:pt x="237" y="54"/>
                    </a:lnTo>
                    <a:lnTo>
                      <a:pt x="238" y="56"/>
                    </a:lnTo>
                    <a:lnTo>
                      <a:pt x="238" y="56"/>
                    </a:lnTo>
                    <a:lnTo>
                      <a:pt x="240" y="58"/>
                    </a:lnTo>
                    <a:lnTo>
                      <a:pt x="240" y="58"/>
                    </a:lnTo>
                    <a:lnTo>
                      <a:pt x="245" y="62"/>
                    </a:lnTo>
                    <a:lnTo>
                      <a:pt x="245" y="62"/>
                    </a:lnTo>
                    <a:lnTo>
                      <a:pt x="248" y="65"/>
                    </a:lnTo>
                    <a:lnTo>
                      <a:pt x="248" y="65"/>
                    </a:lnTo>
                    <a:lnTo>
                      <a:pt x="248" y="69"/>
                    </a:lnTo>
                    <a:lnTo>
                      <a:pt x="248" y="69"/>
                    </a:lnTo>
                    <a:lnTo>
                      <a:pt x="249" y="73"/>
                    </a:lnTo>
                    <a:lnTo>
                      <a:pt x="249" y="73"/>
                    </a:lnTo>
                    <a:lnTo>
                      <a:pt x="251" y="76"/>
                    </a:lnTo>
                    <a:lnTo>
                      <a:pt x="251" y="76"/>
                    </a:lnTo>
                    <a:lnTo>
                      <a:pt x="253" y="77"/>
                    </a:lnTo>
                    <a:lnTo>
                      <a:pt x="253" y="77"/>
                    </a:lnTo>
                    <a:lnTo>
                      <a:pt x="257" y="80"/>
                    </a:lnTo>
                    <a:lnTo>
                      <a:pt x="257" y="80"/>
                    </a:lnTo>
                    <a:lnTo>
                      <a:pt x="259" y="81"/>
                    </a:lnTo>
                    <a:lnTo>
                      <a:pt x="259" y="83"/>
                    </a:lnTo>
                    <a:lnTo>
                      <a:pt x="259" y="83"/>
                    </a:lnTo>
                    <a:lnTo>
                      <a:pt x="257" y="84"/>
                    </a:lnTo>
                    <a:lnTo>
                      <a:pt x="257" y="84"/>
                    </a:lnTo>
                    <a:lnTo>
                      <a:pt x="255" y="84"/>
                    </a:lnTo>
                    <a:lnTo>
                      <a:pt x="255" y="84"/>
                    </a:lnTo>
                    <a:lnTo>
                      <a:pt x="255" y="87"/>
                    </a:lnTo>
                    <a:lnTo>
                      <a:pt x="255" y="87"/>
                    </a:lnTo>
                    <a:lnTo>
                      <a:pt x="255" y="88"/>
                    </a:lnTo>
                    <a:lnTo>
                      <a:pt x="255" y="89"/>
                    </a:lnTo>
                    <a:lnTo>
                      <a:pt x="255" y="89"/>
                    </a:lnTo>
                    <a:lnTo>
                      <a:pt x="252" y="91"/>
                    </a:lnTo>
                    <a:lnTo>
                      <a:pt x="251" y="91"/>
                    </a:lnTo>
                    <a:lnTo>
                      <a:pt x="248" y="92"/>
                    </a:lnTo>
                    <a:lnTo>
                      <a:pt x="247" y="93"/>
                    </a:lnTo>
                    <a:lnTo>
                      <a:pt x="247" y="93"/>
                    </a:lnTo>
                    <a:lnTo>
                      <a:pt x="247" y="95"/>
                    </a:lnTo>
                    <a:lnTo>
                      <a:pt x="247" y="95"/>
                    </a:lnTo>
                    <a:lnTo>
                      <a:pt x="249" y="96"/>
                    </a:lnTo>
                    <a:lnTo>
                      <a:pt x="249" y="96"/>
                    </a:lnTo>
                    <a:lnTo>
                      <a:pt x="249" y="95"/>
                    </a:lnTo>
                    <a:lnTo>
                      <a:pt x="249" y="95"/>
                    </a:lnTo>
                    <a:lnTo>
                      <a:pt x="249" y="93"/>
                    </a:lnTo>
                    <a:lnTo>
                      <a:pt x="251" y="93"/>
                    </a:lnTo>
                    <a:lnTo>
                      <a:pt x="251" y="93"/>
                    </a:lnTo>
                    <a:lnTo>
                      <a:pt x="253" y="93"/>
                    </a:lnTo>
                    <a:lnTo>
                      <a:pt x="253" y="93"/>
                    </a:lnTo>
                    <a:lnTo>
                      <a:pt x="256" y="93"/>
                    </a:lnTo>
                    <a:lnTo>
                      <a:pt x="256" y="93"/>
                    </a:lnTo>
                    <a:lnTo>
                      <a:pt x="256" y="92"/>
                    </a:lnTo>
                    <a:lnTo>
                      <a:pt x="256" y="92"/>
                    </a:lnTo>
                    <a:lnTo>
                      <a:pt x="256" y="92"/>
                    </a:lnTo>
                    <a:lnTo>
                      <a:pt x="256" y="89"/>
                    </a:lnTo>
                    <a:lnTo>
                      <a:pt x="256" y="89"/>
                    </a:lnTo>
                    <a:lnTo>
                      <a:pt x="257" y="87"/>
                    </a:lnTo>
                    <a:lnTo>
                      <a:pt x="257" y="87"/>
                    </a:lnTo>
                    <a:lnTo>
                      <a:pt x="257" y="88"/>
                    </a:lnTo>
                    <a:lnTo>
                      <a:pt x="259" y="87"/>
                    </a:lnTo>
                    <a:lnTo>
                      <a:pt x="259" y="87"/>
                    </a:lnTo>
                    <a:lnTo>
                      <a:pt x="260" y="85"/>
                    </a:lnTo>
                    <a:lnTo>
                      <a:pt x="260" y="85"/>
                    </a:lnTo>
                    <a:lnTo>
                      <a:pt x="262" y="85"/>
                    </a:lnTo>
                    <a:lnTo>
                      <a:pt x="262" y="85"/>
                    </a:lnTo>
                    <a:lnTo>
                      <a:pt x="262" y="85"/>
                    </a:lnTo>
                    <a:lnTo>
                      <a:pt x="262" y="83"/>
                    </a:lnTo>
                    <a:lnTo>
                      <a:pt x="262" y="83"/>
                    </a:lnTo>
                    <a:lnTo>
                      <a:pt x="260" y="80"/>
                    </a:lnTo>
                    <a:lnTo>
                      <a:pt x="260" y="80"/>
                    </a:lnTo>
                    <a:lnTo>
                      <a:pt x="260" y="75"/>
                    </a:lnTo>
                    <a:lnTo>
                      <a:pt x="260" y="75"/>
                    </a:lnTo>
                    <a:lnTo>
                      <a:pt x="263" y="80"/>
                    </a:lnTo>
                    <a:lnTo>
                      <a:pt x="266" y="89"/>
                    </a:lnTo>
                    <a:lnTo>
                      <a:pt x="266" y="89"/>
                    </a:lnTo>
                    <a:lnTo>
                      <a:pt x="264" y="89"/>
                    </a:lnTo>
                    <a:lnTo>
                      <a:pt x="264" y="91"/>
                    </a:lnTo>
                    <a:lnTo>
                      <a:pt x="264" y="91"/>
                    </a:lnTo>
                    <a:lnTo>
                      <a:pt x="264" y="93"/>
                    </a:lnTo>
                    <a:lnTo>
                      <a:pt x="264" y="93"/>
                    </a:lnTo>
                    <a:lnTo>
                      <a:pt x="264" y="98"/>
                    </a:lnTo>
                    <a:lnTo>
                      <a:pt x="264" y="98"/>
                    </a:lnTo>
                    <a:lnTo>
                      <a:pt x="264" y="103"/>
                    </a:lnTo>
                    <a:lnTo>
                      <a:pt x="264" y="103"/>
                    </a:lnTo>
                    <a:lnTo>
                      <a:pt x="264" y="107"/>
                    </a:lnTo>
                    <a:lnTo>
                      <a:pt x="264" y="107"/>
                    </a:lnTo>
                    <a:lnTo>
                      <a:pt x="264" y="112"/>
                    </a:lnTo>
                    <a:lnTo>
                      <a:pt x="264" y="112"/>
                    </a:lnTo>
                    <a:lnTo>
                      <a:pt x="263" y="114"/>
                    </a:lnTo>
                    <a:lnTo>
                      <a:pt x="263" y="114"/>
                    </a:lnTo>
                    <a:lnTo>
                      <a:pt x="263" y="115"/>
                    </a:lnTo>
                    <a:lnTo>
                      <a:pt x="262" y="114"/>
                    </a:lnTo>
                    <a:lnTo>
                      <a:pt x="262" y="114"/>
                    </a:lnTo>
                    <a:lnTo>
                      <a:pt x="260" y="110"/>
                    </a:lnTo>
                    <a:lnTo>
                      <a:pt x="259" y="110"/>
                    </a:lnTo>
                    <a:lnTo>
                      <a:pt x="259" y="110"/>
                    </a:lnTo>
                    <a:lnTo>
                      <a:pt x="259" y="108"/>
                    </a:lnTo>
                    <a:lnTo>
                      <a:pt x="256" y="108"/>
                    </a:lnTo>
                    <a:lnTo>
                      <a:pt x="256" y="108"/>
                    </a:lnTo>
                    <a:lnTo>
                      <a:pt x="255" y="108"/>
                    </a:lnTo>
                    <a:lnTo>
                      <a:pt x="253" y="108"/>
                    </a:lnTo>
                    <a:lnTo>
                      <a:pt x="253" y="108"/>
                    </a:lnTo>
                    <a:lnTo>
                      <a:pt x="253" y="111"/>
                    </a:lnTo>
                    <a:lnTo>
                      <a:pt x="253" y="112"/>
                    </a:lnTo>
                    <a:lnTo>
                      <a:pt x="253" y="112"/>
                    </a:lnTo>
                    <a:lnTo>
                      <a:pt x="248" y="111"/>
                    </a:lnTo>
                    <a:lnTo>
                      <a:pt x="248" y="111"/>
                    </a:lnTo>
                    <a:lnTo>
                      <a:pt x="247" y="111"/>
                    </a:lnTo>
                    <a:lnTo>
                      <a:pt x="247" y="112"/>
                    </a:lnTo>
                    <a:lnTo>
                      <a:pt x="247" y="112"/>
                    </a:lnTo>
                    <a:lnTo>
                      <a:pt x="245" y="115"/>
                    </a:lnTo>
                    <a:lnTo>
                      <a:pt x="244" y="116"/>
                    </a:lnTo>
                    <a:lnTo>
                      <a:pt x="244" y="116"/>
                    </a:lnTo>
                    <a:lnTo>
                      <a:pt x="244" y="118"/>
                    </a:lnTo>
                    <a:lnTo>
                      <a:pt x="243" y="121"/>
                    </a:lnTo>
                    <a:lnTo>
                      <a:pt x="243" y="121"/>
                    </a:lnTo>
                    <a:lnTo>
                      <a:pt x="241" y="122"/>
                    </a:lnTo>
                    <a:lnTo>
                      <a:pt x="238" y="122"/>
                    </a:lnTo>
                    <a:lnTo>
                      <a:pt x="238" y="122"/>
                    </a:lnTo>
                    <a:lnTo>
                      <a:pt x="234" y="123"/>
                    </a:lnTo>
                    <a:lnTo>
                      <a:pt x="234" y="123"/>
                    </a:lnTo>
                    <a:lnTo>
                      <a:pt x="234" y="125"/>
                    </a:lnTo>
                    <a:lnTo>
                      <a:pt x="233" y="126"/>
                    </a:lnTo>
                    <a:lnTo>
                      <a:pt x="233" y="126"/>
                    </a:lnTo>
                    <a:lnTo>
                      <a:pt x="232" y="127"/>
                    </a:lnTo>
                    <a:lnTo>
                      <a:pt x="230" y="129"/>
                    </a:lnTo>
                    <a:lnTo>
                      <a:pt x="230" y="129"/>
                    </a:lnTo>
                    <a:lnTo>
                      <a:pt x="230" y="133"/>
                    </a:lnTo>
                    <a:lnTo>
                      <a:pt x="230" y="133"/>
                    </a:lnTo>
                    <a:lnTo>
                      <a:pt x="230" y="134"/>
                    </a:lnTo>
                    <a:lnTo>
                      <a:pt x="230" y="135"/>
                    </a:lnTo>
                    <a:lnTo>
                      <a:pt x="230" y="135"/>
                    </a:lnTo>
                    <a:lnTo>
                      <a:pt x="226" y="137"/>
                    </a:lnTo>
                    <a:lnTo>
                      <a:pt x="226" y="137"/>
                    </a:lnTo>
                    <a:lnTo>
                      <a:pt x="226" y="137"/>
                    </a:lnTo>
                    <a:lnTo>
                      <a:pt x="226" y="138"/>
                    </a:lnTo>
                    <a:lnTo>
                      <a:pt x="225" y="139"/>
                    </a:lnTo>
                    <a:lnTo>
                      <a:pt x="225" y="139"/>
                    </a:lnTo>
                    <a:lnTo>
                      <a:pt x="220" y="141"/>
                    </a:lnTo>
                    <a:lnTo>
                      <a:pt x="220" y="141"/>
                    </a:lnTo>
                    <a:lnTo>
                      <a:pt x="220" y="142"/>
                    </a:lnTo>
                    <a:lnTo>
                      <a:pt x="220" y="144"/>
                    </a:lnTo>
                    <a:lnTo>
                      <a:pt x="218" y="144"/>
                    </a:lnTo>
                    <a:lnTo>
                      <a:pt x="218" y="144"/>
                    </a:lnTo>
                    <a:lnTo>
                      <a:pt x="215" y="144"/>
                    </a:lnTo>
                    <a:lnTo>
                      <a:pt x="213" y="144"/>
                    </a:lnTo>
                    <a:lnTo>
                      <a:pt x="213" y="144"/>
                    </a:lnTo>
                    <a:lnTo>
                      <a:pt x="211" y="145"/>
                    </a:lnTo>
                    <a:lnTo>
                      <a:pt x="209" y="148"/>
                    </a:lnTo>
                    <a:lnTo>
                      <a:pt x="209" y="148"/>
                    </a:lnTo>
                    <a:lnTo>
                      <a:pt x="203" y="152"/>
                    </a:lnTo>
                    <a:lnTo>
                      <a:pt x="203" y="152"/>
                    </a:lnTo>
                    <a:lnTo>
                      <a:pt x="202" y="152"/>
                    </a:lnTo>
                    <a:lnTo>
                      <a:pt x="202" y="154"/>
                    </a:lnTo>
                    <a:lnTo>
                      <a:pt x="202" y="154"/>
                    </a:lnTo>
                    <a:lnTo>
                      <a:pt x="202" y="157"/>
                    </a:lnTo>
                    <a:lnTo>
                      <a:pt x="203" y="158"/>
                    </a:lnTo>
                    <a:lnTo>
                      <a:pt x="203" y="158"/>
                    </a:lnTo>
                    <a:lnTo>
                      <a:pt x="207" y="164"/>
                    </a:lnTo>
                    <a:lnTo>
                      <a:pt x="207" y="164"/>
                    </a:lnTo>
                    <a:lnTo>
                      <a:pt x="209" y="167"/>
                    </a:lnTo>
                    <a:lnTo>
                      <a:pt x="207" y="169"/>
                    </a:lnTo>
                    <a:lnTo>
                      <a:pt x="207" y="169"/>
                    </a:lnTo>
                    <a:lnTo>
                      <a:pt x="206" y="173"/>
                    </a:lnTo>
                    <a:lnTo>
                      <a:pt x="206" y="173"/>
                    </a:lnTo>
                    <a:lnTo>
                      <a:pt x="206" y="176"/>
                    </a:lnTo>
                    <a:lnTo>
                      <a:pt x="206" y="179"/>
                    </a:lnTo>
                    <a:lnTo>
                      <a:pt x="206" y="179"/>
                    </a:lnTo>
                    <a:lnTo>
                      <a:pt x="209" y="183"/>
                    </a:lnTo>
                    <a:lnTo>
                      <a:pt x="209" y="183"/>
                    </a:lnTo>
                    <a:lnTo>
                      <a:pt x="207" y="184"/>
                    </a:lnTo>
                    <a:lnTo>
                      <a:pt x="207" y="186"/>
                    </a:lnTo>
                    <a:lnTo>
                      <a:pt x="207" y="187"/>
                    </a:lnTo>
                    <a:lnTo>
                      <a:pt x="207" y="187"/>
                    </a:lnTo>
                    <a:lnTo>
                      <a:pt x="213" y="191"/>
                    </a:lnTo>
                    <a:lnTo>
                      <a:pt x="213" y="191"/>
                    </a:lnTo>
                    <a:lnTo>
                      <a:pt x="217" y="194"/>
                    </a:lnTo>
                    <a:lnTo>
                      <a:pt x="217" y="194"/>
                    </a:lnTo>
                    <a:lnTo>
                      <a:pt x="217" y="199"/>
                    </a:lnTo>
                    <a:lnTo>
                      <a:pt x="217" y="199"/>
                    </a:lnTo>
                    <a:lnTo>
                      <a:pt x="220" y="204"/>
                    </a:lnTo>
                    <a:lnTo>
                      <a:pt x="221" y="209"/>
                    </a:lnTo>
                    <a:lnTo>
                      <a:pt x="220" y="211"/>
                    </a:lnTo>
                    <a:lnTo>
                      <a:pt x="220" y="211"/>
                    </a:lnTo>
                    <a:lnTo>
                      <a:pt x="218" y="214"/>
                    </a:lnTo>
                    <a:lnTo>
                      <a:pt x="218" y="215"/>
                    </a:lnTo>
                    <a:lnTo>
                      <a:pt x="218" y="215"/>
                    </a:lnTo>
                    <a:lnTo>
                      <a:pt x="220" y="218"/>
                    </a:lnTo>
                    <a:lnTo>
                      <a:pt x="220" y="218"/>
                    </a:lnTo>
                    <a:lnTo>
                      <a:pt x="222" y="219"/>
                    </a:lnTo>
                    <a:lnTo>
                      <a:pt x="222" y="219"/>
                    </a:lnTo>
                    <a:lnTo>
                      <a:pt x="222" y="221"/>
                    </a:lnTo>
                    <a:lnTo>
                      <a:pt x="222" y="221"/>
                    </a:lnTo>
                    <a:lnTo>
                      <a:pt x="218" y="226"/>
                    </a:lnTo>
                    <a:lnTo>
                      <a:pt x="218" y="226"/>
                    </a:lnTo>
                    <a:lnTo>
                      <a:pt x="217" y="230"/>
                    </a:lnTo>
                    <a:lnTo>
                      <a:pt x="217" y="230"/>
                    </a:lnTo>
                    <a:lnTo>
                      <a:pt x="213" y="236"/>
                    </a:lnTo>
                    <a:lnTo>
                      <a:pt x="213" y="236"/>
                    </a:lnTo>
                    <a:lnTo>
                      <a:pt x="210" y="237"/>
                    </a:lnTo>
                    <a:lnTo>
                      <a:pt x="210" y="238"/>
                    </a:lnTo>
                    <a:lnTo>
                      <a:pt x="210" y="238"/>
                    </a:lnTo>
                    <a:lnTo>
                      <a:pt x="209" y="241"/>
                    </a:lnTo>
                    <a:lnTo>
                      <a:pt x="209" y="242"/>
                    </a:lnTo>
                    <a:lnTo>
                      <a:pt x="210" y="241"/>
                    </a:lnTo>
                    <a:lnTo>
                      <a:pt x="210" y="241"/>
                    </a:lnTo>
                    <a:lnTo>
                      <a:pt x="215" y="237"/>
                    </a:lnTo>
                    <a:lnTo>
                      <a:pt x="215" y="237"/>
                    </a:lnTo>
                    <a:lnTo>
                      <a:pt x="221" y="234"/>
                    </a:lnTo>
                    <a:lnTo>
                      <a:pt x="224" y="232"/>
                    </a:lnTo>
                    <a:lnTo>
                      <a:pt x="224" y="232"/>
                    </a:lnTo>
                    <a:lnTo>
                      <a:pt x="225" y="232"/>
                    </a:lnTo>
                    <a:lnTo>
                      <a:pt x="225" y="233"/>
                    </a:lnTo>
                    <a:lnTo>
                      <a:pt x="226" y="228"/>
                    </a:lnTo>
                    <a:lnTo>
                      <a:pt x="226" y="228"/>
                    </a:lnTo>
                    <a:lnTo>
                      <a:pt x="230" y="219"/>
                    </a:lnTo>
                    <a:lnTo>
                      <a:pt x="233" y="217"/>
                    </a:lnTo>
                    <a:lnTo>
                      <a:pt x="233" y="217"/>
                    </a:lnTo>
                    <a:lnTo>
                      <a:pt x="236" y="211"/>
                    </a:lnTo>
                    <a:lnTo>
                      <a:pt x="236" y="211"/>
                    </a:lnTo>
                    <a:lnTo>
                      <a:pt x="238" y="206"/>
                    </a:lnTo>
                    <a:lnTo>
                      <a:pt x="238" y="206"/>
                    </a:lnTo>
                    <a:lnTo>
                      <a:pt x="240" y="204"/>
                    </a:lnTo>
                    <a:lnTo>
                      <a:pt x="241" y="204"/>
                    </a:lnTo>
                    <a:lnTo>
                      <a:pt x="243" y="204"/>
                    </a:lnTo>
                    <a:lnTo>
                      <a:pt x="243" y="200"/>
                    </a:lnTo>
                    <a:lnTo>
                      <a:pt x="243" y="200"/>
                    </a:lnTo>
                    <a:lnTo>
                      <a:pt x="244" y="196"/>
                    </a:lnTo>
                    <a:lnTo>
                      <a:pt x="247" y="192"/>
                    </a:lnTo>
                    <a:lnTo>
                      <a:pt x="247" y="192"/>
                    </a:lnTo>
                    <a:lnTo>
                      <a:pt x="247" y="188"/>
                    </a:lnTo>
                    <a:lnTo>
                      <a:pt x="247" y="186"/>
                    </a:lnTo>
                    <a:lnTo>
                      <a:pt x="247" y="184"/>
                    </a:lnTo>
                    <a:lnTo>
                      <a:pt x="248" y="181"/>
                    </a:lnTo>
                    <a:lnTo>
                      <a:pt x="248" y="181"/>
                    </a:lnTo>
                    <a:lnTo>
                      <a:pt x="252" y="179"/>
                    </a:lnTo>
                    <a:lnTo>
                      <a:pt x="253" y="177"/>
                    </a:lnTo>
                    <a:lnTo>
                      <a:pt x="253" y="177"/>
                    </a:lnTo>
                    <a:lnTo>
                      <a:pt x="256" y="172"/>
                    </a:lnTo>
                    <a:lnTo>
                      <a:pt x="256" y="172"/>
                    </a:lnTo>
                    <a:lnTo>
                      <a:pt x="262" y="164"/>
                    </a:lnTo>
                    <a:lnTo>
                      <a:pt x="263" y="160"/>
                    </a:lnTo>
                    <a:lnTo>
                      <a:pt x="264" y="153"/>
                    </a:lnTo>
                    <a:lnTo>
                      <a:pt x="264" y="153"/>
                    </a:lnTo>
                    <a:lnTo>
                      <a:pt x="264" y="141"/>
                    </a:lnTo>
                    <a:lnTo>
                      <a:pt x="264" y="141"/>
                    </a:lnTo>
                    <a:lnTo>
                      <a:pt x="266" y="138"/>
                    </a:lnTo>
                    <a:lnTo>
                      <a:pt x="267" y="135"/>
                    </a:lnTo>
                    <a:lnTo>
                      <a:pt x="267" y="131"/>
                    </a:lnTo>
                    <a:lnTo>
                      <a:pt x="267" y="131"/>
                    </a:lnTo>
                    <a:lnTo>
                      <a:pt x="266" y="127"/>
                    </a:lnTo>
                    <a:lnTo>
                      <a:pt x="266" y="126"/>
                    </a:lnTo>
                    <a:lnTo>
                      <a:pt x="266" y="126"/>
                    </a:lnTo>
                    <a:lnTo>
                      <a:pt x="267" y="123"/>
                    </a:lnTo>
                    <a:lnTo>
                      <a:pt x="268" y="122"/>
                    </a:lnTo>
                    <a:lnTo>
                      <a:pt x="268" y="122"/>
                    </a:lnTo>
                    <a:lnTo>
                      <a:pt x="271" y="118"/>
                    </a:lnTo>
                    <a:lnTo>
                      <a:pt x="271" y="118"/>
                    </a:lnTo>
                    <a:lnTo>
                      <a:pt x="272" y="114"/>
                    </a:lnTo>
                    <a:lnTo>
                      <a:pt x="274" y="115"/>
                    </a:lnTo>
                    <a:lnTo>
                      <a:pt x="274" y="115"/>
                    </a:lnTo>
                    <a:lnTo>
                      <a:pt x="274" y="121"/>
                    </a:lnTo>
                    <a:lnTo>
                      <a:pt x="274" y="135"/>
                    </a:lnTo>
                    <a:lnTo>
                      <a:pt x="270" y="157"/>
                    </a:lnTo>
                    <a:lnTo>
                      <a:pt x="267" y="171"/>
                    </a:lnTo>
                    <a:lnTo>
                      <a:pt x="263" y="183"/>
                    </a:lnTo>
                    <a:lnTo>
                      <a:pt x="257" y="196"/>
                    </a:lnTo>
                    <a:lnTo>
                      <a:pt x="249" y="210"/>
                    </a:lnTo>
                    <a:lnTo>
                      <a:pt x="240" y="223"/>
                    </a:lnTo>
                    <a:lnTo>
                      <a:pt x="229" y="234"/>
                    </a:lnTo>
                    <a:lnTo>
                      <a:pt x="214" y="245"/>
                    </a:lnTo>
                    <a:lnTo>
                      <a:pt x="198" y="255"/>
                    </a:lnTo>
                    <a:lnTo>
                      <a:pt x="178" y="261"/>
                    </a:lnTo>
                    <a:lnTo>
                      <a:pt x="155" y="267"/>
                    </a:lnTo>
                    <a:lnTo>
                      <a:pt x="155" y="267"/>
                    </a:lnTo>
                    <a:lnTo>
                      <a:pt x="169" y="263"/>
                    </a:lnTo>
                    <a:lnTo>
                      <a:pt x="182" y="259"/>
                    </a:lnTo>
                    <a:lnTo>
                      <a:pt x="186" y="256"/>
                    </a:lnTo>
                    <a:lnTo>
                      <a:pt x="187" y="255"/>
                    </a:lnTo>
                    <a:lnTo>
                      <a:pt x="187" y="255"/>
                    </a:lnTo>
                    <a:lnTo>
                      <a:pt x="187" y="252"/>
                    </a:lnTo>
                    <a:lnTo>
                      <a:pt x="187" y="249"/>
                    </a:lnTo>
                    <a:lnTo>
                      <a:pt x="187" y="249"/>
                    </a:lnTo>
                    <a:lnTo>
                      <a:pt x="187" y="249"/>
                    </a:lnTo>
                    <a:lnTo>
                      <a:pt x="184" y="249"/>
                    </a:lnTo>
                    <a:lnTo>
                      <a:pt x="182" y="248"/>
                    </a:lnTo>
                    <a:lnTo>
                      <a:pt x="182" y="248"/>
                    </a:lnTo>
                    <a:lnTo>
                      <a:pt x="178" y="245"/>
                    </a:lnTo>
                    <a:lnTo>
                      <a:pt x="178" y="246"/>
                    </a:lnTo>
                    <a:lnTo>
                      <a:pt x="178" y="246"/>
                    </a:lnTo>
                    <a:lnTo>
                      <a:pt x="173" y="246"/>
                    </a:lnTo>
                    <a:lnTo>
                      <a:pt x="173" y="246"/>
                    </a:lnTo>
                    <a:lnTo>
                      <a:pt x="168" y="246"/>
                    </a:lnTo>
                    <a:lnTo>
                      <a:pt x="165" y="245"/>
                    </a:lnTo>
                    <a:lnTo>
                      <a:pt x="165" y="245"/>
                    </a:lnTo>
                    <a:lnTo>
                      <a:pt x="161" y="242"/>
                    </a:lnTo>
                    <a:lnTo>
                      <a:pt x="160" y="241"/>
                    </a:lnTo>
                    <a:lnTo>
                      <a:pt x="159" y="242"/>
                    </a:lnTo>
                    <a:lnTo>
                      <a:pt x="159" y="242"/>
                    </a:lnTo>
                    <a:lnTo>
                      <a:pt x="159" y="244"/>
                    </a:lnTo>
                    <a:lnTo>
                      <a:pt x="159" y="244"/>
                    </a:lnTo>
                    <a:lnTo>
                      <a:pt x="157" y="245"/>
                    </a:lnTo>
                    <a:lnTo>
                      <a:pt x="157" y="245"/>
                    </a:lnTo>
                    <a:lnTo>
                      <a:pt x="156" y="245"/>
                    </a:lnTo>
                    <a:lnTo>
                      <a:pt x="153" y="245"/>
                    </a:lnTo>
                    <a:lnTo>
                      <a:pt x="149" y="245"/>
                    </a:lnTo>
                    <a:lnTo>
                      <a:pt x="149" y="245"/>
                    </a:lnTo>
                    <a:lnTo>
                      <a:pt x="145" y="245"/>
                    </a:lnTo>
                    <a:lnTo>
                      <a:pt x="140" y="244"/>
                    </a:lnTo>
                    <a:lnTo>
                      <a:pt x="140" y="244"/>
                    </a:lnTo>
                    <a:lnTo>
                      <a:pt x="138" y="242"/>
                    </a:lnTo>
                    <a:lnTo>
                      <a:pt x="137" y="242"/>
                    </a:lnTo>
                    <a:lnTo>
                      <a:pt x="137" y="242"/>
                    </a:lnTo>
                    <a:lnTo>
                      <a:pt x="136" y="244"/>
                    </a:lnTo>
                    <a:lnTo>
                      <a:pt x="134" y="245"/>
                    </a:lnTo>
                    <a:lnTo>
                      <a:pt x="140" y="248"/>
                    </a:lnTo>
                    <a:lnTo>
                      <a:pt x="144" y="251"/>
                    </a:lnTo>
                    <a:lnTo>
                      <a:pt x="144" y="251"/>
                    </a:lnTo>
                    <a:lnTo>
                      <a:pt x="145" y="252"/>
                    </a:lnTo>
                    <a:lnTo>
                      <a:pt x="145" y="252"/>
                    </a:lnTo>
                    <a:lnTo>
                      <a:pt x="145" y="253"/>
                    </a:lnTo>
                    <a:lnTo>
                      <a:pt x="145" y="253"/>
                    </a:lnTo>
                    <a:lnTo>
                      <a:pt x="142" y="253"/>
                    </a:lnTo>
                    <a:lnTo>
                      <a:pt x="140" y="253"/>
                    </a:lnTo>
                    <a:lnTo>
                      <a:pt x="140" y="253"/>
                    </a:lnTo>
                    <a:lnTo>
                      <a:pt x="134" y="256"/>
                    </a:lnTo>
                    <a:lnTo>
                      <a:pt x="133" y="256"/>
                    </a:lnTo>
                    <a:lnTo>
                      <a:pt x="130" y="256"/>
                    </a:lnTo>
                    <a:lnTo>
                      <a:pt x="130" y="256"/>
                    </a:lnTo>
                    <a:lnTo>
                      <a:pt x="127" y="251"/>
                    </a:lnTo>
                    <a:lnTo>
                      <a:pt x="127" y="251"/>
                    </a:lnTo>
                    <a:lnTo>
                      <a:pt x="127" y="249"/>
                    </a:lnTo>
                    <a:lnTo>
                      <a:pt x="126" y="248"/>
                    </a:lnTo>
                    <a:lnTo>
                      <a:pt x="125" y="248"/>
                    </a:lnTo>
                    <a:lnTo>
                      <a:pt x="125" y="248"/>
                    </a:lnTo>
                    <a:lnTo>
                      <a:pt x="121" y="248"/>
                    </a:lnTo>
                    <a:lnTo>
                      <a:pt x="123" y="252"/>
                    </a:lnTo>
                    <a:lnTo>
                      <a:pt x="123" y="252"/>
                    </a:lnTo>
                    <a:lnTo>
                      <a:pt x="118" y="252"/>
                    </a:lnTo>
                    <a:lnTo>
                      <a:pt x="118" y="252"/>
                    </a:lnTo>
                    <a:lnTo>
                      <a:pt x="115" y="253"/>
                    </a:lnTo>
                    <a:lnTo>
                      <a:pt x="115" y="253"/>
                    </a:lnTo>
                    <a:lnTo>
                      <a:pt x="114" y="252"/>
                    </a:lnTo>
                    <a:lnTo>
                      <a:pt x="114" y="252"/>
                    </a:lnTo>
                    <a:lnTo>
                      <a:pt x="111" y="251"/>
                    </a:lnTo>
                    <a:lnTo>
                      <a:pt x="108" y="251"/>
                    </a:lnTo>
                    <a:lnTo>
                      <a:pt x="108" y="251"/>
                    </a:lnTo>
                    <a:lnTo>
                      <a:pt x="102" y="249"/>
                    </a:lnTo>
                    <a:lnTo>
                      <a:pt x="102" y="249"/>
                    </a:lnTo>
                    <a:lnTo>
                      <a:pt x="99" y="249"/>
                    </a:lnTo>
                    <a:lnTo>
                      <a:pt x="99" y="249"/>
                    </a:lnTo>
                    <a:lnTo>
                      <a:pt x="95" y="252"/>
                    </a:lnTo>
                    <a:lnTo>
                      <a:pt x="92" y="252"/>
                    </a:lnTo>
                    <a:lnTo>
                      <a:pt x="92" y="252"/>
                    </a:lnTo>
                    <a:lnTo>
                      <a:pt x="88" y="252"/>
                    </a:lnTo>
                    <a:lnTo>
                      <a:pt x="85" y="252"/>
                    </a:lnTo>
                    <a:lnTo>
                      <a:pt x="85" y="252"/>
                    </a:lnTo>
                    <a:lnTo>
                      <a:pt x="88" y="255"/>
                    </a:lnTo>
                    <a:lnTo>
                      <a:pt x="98" y="259"/>
                    </a:lnTo>
                    <a:lnTo>
                      <a:pt x="104" y="261"/>
                    </a:lnTo>
                    <a:lnTo>
                      <a:pt x="113" y="264"/>
                    </a:lnTo>
                    <a:lnTo>
                      <a:pt x="122" y="265"/>
                    </a:lnTo>
                    <a:lnTo>
                      <a:pt x="133" y="267"/>
                    </a:lnTo>
                    <a:lnTo>
                      <a:pt x="133" y="267"/>
                    </a:lnTo>
                    <a:lnTo>
                      <a:pt x="121" y="267"/>
                    </a:lnTo>
                    <a:lnTo>
                      <a:pt x="108" y="264"/>
                    </a:lnTo>
                    <a:lnTo>
                      <a:pt x="92" y="260"/>
                    </a:lnTo>
                    <a:lnTo>
                      <a:pt x="73" y="252"/>
                    </a:lnTo>
                    <a:lnTo>
                      <a:pt x="64" y="246"/>
                    </a:lnTo>
                    <a:lnTo>
                      <a:pt x="54" y="240"/>
                    </a:lnTo>
                    <a:lnTo>
                      <a:pt x="45" y="232"/>
                    </a:lnTo>
                    <a:lnTo>
                      <a:pt x="35" y="222"/>
                    </a:lnTo>
                    <a:lnTo>
                      <a:pt x="27" y="211"/>
                    </a:lnTo>
                    <a:lnTo>
                      <a:pt x="19" y="199"/>
                    </a:lnTo>
                    <a:lnTo>
                      <a:pt x="19" y="199"/>
                    </a:lnTo>
                    <a:lnTo>
                      <a:pt x="12" y="186"/>
                    </a:lnTo>
                    <a:lnTo>
                      <a:pt x="7" y="172"/>
                    </a:lnTo>
                    <a:lnTo>
                      <a:pt x="3" y="157"/>
                    </a:lnTo>
                    <a:lnTo>
                      <a:pt x="2" y="142"/>
                    </a:lnTo>
                    <a:lnTo>
                      <a:pt x="0" y="129"/>
                    </a:lnTo>
                    <a:lnTo>
                      <a:pt x="2" y="114"/>
                    </a:lnTo>
                    <a:lnTo>
                      <a:pt x="4" y="100"/>
                    </a:lnTo>
                    <a:lnTo>
                      <a:pt x="10" y="87"/>
                    </a:lnTo>
                    <a:lnTo>
                      <a:pt x="15" y="73"/>
                    </a:lnTo>
                    <a:lnTo>
                      <a:pt x="23" y="61"/>
                    </a:lnTo>
                    <a:lnTo>
                      <a:pt x="31" y="49"/>
                    </a:lnTo>
                    <a:lnTo>
                      <a:pt x="42" y="38"/>
                    </a:lnTo>
                    <a:lnTo>
                      <a:pt x="54" y="28"/>
                    </a:lnTo>
                    <a:lnTo>
                      <a:pt x="68" y="19"/>
                    </a:lnTo>
                    <a:lnTo>
                      <a:pt x="84" y="11"/>
                    </a:lnTo>
                    <a:lnTo>
                      <a:pt x="100" y="4"/>
                    </a:lnTo>
                    <a:lnTo>
                      <a:pt x="100" y="4"/>
                    </a:lnTo>
                    <a:lnTo>
                      <a:pt x="90" y="10"/>
                    </a:lnTo>
                    <a:lnTo>
                      <a:pt x="77" y="16"/>
                    </a:lnTo>
                    <a:lnTo>
                      <a:pt x="62" y="26"/>
                    </a:lnTo>
                    <a:lnTo>
                      <a:pt x="48" y="38"/>
                    </a:lnTo>
                    <a:lnTo>
                      <a:pt x="41" y="46"/>
                    </a:lnTo>
                    <a:lnTo>
                      <a:pt x="33" y="54"/>
                    </a:lnTo>
                    <a:lnTo>
                      <a:pt x="27" y="64"/>
                    </a:lnTo>
                    <a:lnTo>
                      <a:pt x="20" y="75"/>
                    </a:lnTo>
                    <a:lnTo>
                      <a:pt x="15" y="85"/>
                    </a:lnTo>
                    <a:lnTo>
                      <a:pt x="11" y="98"/>
                    </a:lnTo>
                    <a:lnTo>
                      <a:pt x="12" y="99"/>
                    </a:lnTo>
                    <a:lnTo>
                      <a:pt x="12" y="99"/>
                    </a:lnTo>
                    <a:lnTo>
                      <a:pt x="14" y="98"/>
                    </a:lnTo>
                    <a:lnTo>
                      <a:pt x="15" y="95"/>
                    </a:lnTo>
                    <a:lnTo>
                      <a:pt x="15" y="95"/>
                    </a:lnTo>
                    <a:lnTo>
                      <a:pt x="18" y="89"/>
                    </a:lnTo>
                    <a:lnTo>
                      <a:pt x="18" y="89"/>
                    </a:lnTo>
                    <a:lnTo>
                      <a:pt x="19" y="87"/>
                    </a:lnTo>
                    <a:lnTo>
                      <a:pt x="19" y="87"/>
                    </a:lnTo>
                    <a:lnTo>
                      <a:pt x="23" y="84"/>
                    </a:lnTo>
                    <a:lnTo>
                      <a:pt x="23" y="84"/>
                    </a:lnTo>
                    <a:lnTo>
                      <a:pt x="26" y="77"/>
                    </a:lnTo>
                    <a:lnTo>
                      <a:pt x="26" y="77"/>
                    </a:lnTo>
                    <a:lnTo>
                      <a:pt x="29" y="76"/>
                    </a:lnTo>
                    <a:lnTo>
                      <a:pt x="31" y="76"/>
                    </a:lnTo>
                    <a:lnTo>
                      <a:pt x="31" y="76"/>
                    </a:lnTo>
                    <a:lnTo>
                      <a:pt x="33" y="75"/>
                    </a:lnTo>
                    <a:lnTo>
                      <a:pt x="33" y="75"/>
                    </a:lnTo>
                    <a:lnTo>
                      <a:pt x="33" y="75"/>
                    </a:lnTo>
                    <a:lnTo>
                      <a:pt x="31" y="77"/>
                    </a:lnTo>
                    <a:lnTo>
                      <a:pt x="31" y="80"/>
                    </a:lnTo>
                    <a:lnTo>
                      <a:pt x="31" y="84"/>
                    </a:lnTo>
                    <a:lnTo>
                      <a:pt x="31" y="84"/>
                    </a:lnTo>
                    <a:lnTo>
                      <a:pt x="29" y="91"/>
                    </a:lnTo>
                    <a:lnTo>
                      <a:pt x="29" y="91"/>
                    </a:lnTo>
                    <a:lnTo>
                      <a:pt x="30" y="95"/>
                    </a:lnTo>
                    <a:lnTo>
                      <a:pt x="30" y="95"/>
                    </a:lnTo>
                    <a:lnTo>
                      <a:pt x="31" y="98"/>
                    </a:lnTo>
                    <a:lnTo>
                      <a:pt x="33" y="99"/>
                    </a:lnTo>
                    <a:lnTo>
                      <a:pt x="33" y="99"/>
                    </a:lnTo>
                    <a:lnTo>
                      <a:pt x="41" y="102"/>
                    </a:lnTo>
                    <a:lnTo>
                      <a:pt x="41" y="102"/>
                    </a:lnTo>
                    <a:lnTo>
                      <a:pt x="45" y="96"/>
                    </a:lnTo>
                    <a:lnTo>
                      <a:pt x="45" y="96"/>
                    </a:lnTo>
                    <a:lnTo>
                      <a:pt x="48" y="95"/>
                    </a:lnTo>
                    <a:lnTo>
                      <a:pt x="50" y="93"/>
                    </a:lnTo>
                    <a:lnTo>
                      <a:pt x="50" y="93"/>
                    </a:lnTo>
                    <a:lnTo>
                      <a:pt x="50" y="91"/>
                    </a:lnTo>
                    <a:lnTo>
                      <a:pt x="50" y="89"/>
                    </a:lnTo>
                    <a:lnTo>
                      <a:pt x="52" y="88"/>
                    </a:lnTo>
                    <a:lnTo>
                      <a:pt x="52" y="88"/>
                    </a:lnTo>
                    <a:lnTo>
                      <a:pt x="53" y="85"/>
                    </a:lnTo>
                    <a:lnTo>
                      <a:pt x="54" y="84"/>
                    </a:lnTo>
                    <a:lnTo>
                      <a:pt x="54" y="84"/>
                    </a:lnTo>
                    <a:lnTo>
                      <a:pt x="56" y="81"/>
                    </a:lnTo>
                    <a:lnTo>
                      <a:pt x="56" y="81"/>
                    </a:lnTo>
                    <a:lnTo>
                      <a:pt x="58" y="81"/>
                    </a:lnTo>
                    <a:lnTo>
                      <a:pt x="60" y="81"/>
                    </a:lnTo>
                    <a:lnTo>
                      <a:pt x="60" y="83"/>
                    </a:lnTo>
                    <a:lnTo>
                      <a:pt x="60" y="83"/>
                    </a:lnTo>
                    <a:lnTo>
                      <a:pt x="60" y="85"/>
                    </a:lnTo>
                    <a:lnTo>
                      <a:pt x="60" y="87"/>
                    </a:lnTo>
                    <a:lnTo>
                      <a:pt x="60" y="88"/>
                    </a:lnTo>
                    <a:lnTo>
                      <a:pt x="58" y="89"/>
                    </a:lnTo>
                    <a:lnTo>
                      <a:pt x="58" y="89"/>
                    </a:lnTo>
                    <a:lnTo>
                      <a:pt x="57" y="89"/>
                    </a:lnTo>
                    <a:lnTo>
                      <a:pt x="56" y="91"/>
                    </a:lnTo>
                    <a:lnTo>
                      <a:pt x="56" y="91"/>
                    </a:lnTo>
                    <a:lnTo>
                      <a:pt x="53" y="96"/>
                    </a:lnTo>
                    <a:lnTo>
                      <a:pt x="53" y="96"/>
                    </a:lnTo>
                    <a:lnTo>
                      <a:pt x="52" y="99"/>
                    </a:lnTo>
                    <a:lnTo>
                      <a:pt x="50" y="102"/>
                    </a:lnTo>
                    <a:lnTo>
                      <a:pt x="50" y="102"/>
                    </a:lnTo>
                    <a:lnTo>
                      <a:pt x="48" y="102"/>
                    </a:lnTo>
                    <a:lnTo>
                      <a:pt x="46" y="103"/>
                    </a:lnTo>
                    <a:lnTo>
                      <a:pt x="46" y="103"/>
                    </a:lnTo>
                    <a:lnTo>
                      <a:pt x="46" y="103"/>
                    </a:lnTo>
                    <a:lnTo>
                      <a:pt x="46" y="106"/>
                    </a:lnTo>
                    <a:lnTo>
                      <a:pt x="46" y="107"/>
                    </a:lnTo>
                    <a:lnTo>
                      <a:pt x="46" y="107"/>
                    </a:lnTo>
                    <a:lnTo>
                      <a:pt x="46" y="107"/>
                    </a:lnTo>
                    <a:lnTo>
                      <a:pt x="43" y="108"/>
                    </a:lnTo>
                    <a:lnTo>
                      <a:pt x="42" y="108"/>
                    </a:lnTo>
                    <a:lnTo>
                      <a:pt x="42" y="108"/>
                    </a:lnTo>
                    <a:lnTo>
                      <a:pt x="39" y="108"/>
                    </a:lnTo>
                    <a:lnTo>
                      <a:pt x="39" y="108"/>
                    </a:lnTo>
                    <a:lnTo>
                      <a:pt x="34" y="107"/>
                    </a:lnTo>
                    <a:lnTo>
                      <a:pt x="34" y="107"/>
                    </a:lnTo>
                    <a:lnTo>
                      <a:pt x="33" y="108"/>
                    </a:lnTo>
                    <a:lnTo>
                      <a:pt x="31" y="111"/>
                    </a:lnTo>
                    <a:lnTo>
                      <a:pt x="31" y="111"/>
                    </a:lnTo>
                    <a:lnTo>
                      <a:pt x="33" y="116"/>
                    </a:lnTo>
                    <a:lnTo>
                      <a:pt x="35" y="122"/>
                    </a:lnTo>
                    <a:lnTo>
                      <a:pt x="35" y="122"/>
                    </a:lnTo>
                    <a:lnTo>
                      <a:pt x="35" y="127"/>
                    </a:lnTo>
                    <a:lnTo>
                      <a:pt x="35" y="130"/>
                    </a:lnTo>
                    <a:lnTo>
                      <a:pt x="37" y="131"/>
                    </a:lnTo>
                    <a:lnTo>
                      <a:pt x="37" y="131"/>
                    </a:lnTo>
                    <a:lnTo>
                      <a:pt x="39" y="134"/>
                    </a:lnTo>
                    <a:lnTo>
                      <a:pt x="41" y="137"/>
                    </a:lnTo>
                    <a:lnTo>
                      <a:pt x="41" y="137"/>
                    </a:lnTo>
                    <a:lnTo>
                      <a:pt x="42" y="139"/>
                    </a:lnTo>
                    <a:lnTo>
                      <a:pt x="42" y="144"/>
                    </a:lnTo>
                    <a:lnTo>
                      <a:pt x="45" y="146"/>
                    </a:lnTo>
                    <a:lnTo>
                      <a:pt x="45" y="146"/>
                    </a:lnTo>
                    <a:lnTo>
                      <a:pt x="45" y="153"/>
                    </a:lnTo>
                    <a:lnTo>
                      <a:pt x="45" y="153"/>
                    </a:lnTo>
                    <a:lnTo>
                      <a:pt x="45" y="157"/>
                    </a:lnTo>
                    <a:lnTo>
                      <a:pt x="45" y="161"/>
                    </a:lnTo>
                    <a:lnTo>
                      <a:pt x="45" y="161"/>
                    </a:lnTo>
                    <a:lnTo>
                      <a:pt x="48" y="165"/>
                    </a:lnTo>
                    <a:lnTo>
                      <a:pt x="49" y="167"/>
                    </a:lnTo>
                    <a:lnTo>
                      <a:pt x="49" y="167"/>
                    </a:lnTo>
                    <a:lnTo>
                      <a:pt x="46" y="169"/>
                    </a:lnTo>
                    <a:lnTo>
                      <a:pt x="46" y="171"/>
                    </a:lnTo>
                    <a:lnTo>
                      <a:pt x="46" y="172"/>
                    </a:lnTo>
                    <a:lnTo>
                      <a:pt x="46" y="172"/>
                    </a:lnTo>
                    <a:lnTo>
                      <a:pt x="50" y="175"/>
                    </a:lnTo>
                    <a:lnTo>
                      <a:pt x="52" y="177"/>
                    </a:lnTo>
                    <a:lnTo>
                      <a:pt x="52" y="177"/>
                    </a:lnTo>
                    <a:lnTo>
                      <a:pt x="53" y="179"/>
                    </a:lnTo>
                    <a:lnTo>
                      <a:pt x="54" y="180"/>
                    </a:lnTo>
                    <a:lnTo>
                      <a:pt x="54" y="180"/>
                    </a:lnTo>
                    <a:lnTo>
                      <a:pt x="57" y="180"/>
                    </a:lnTo>
                    <a:lnTo>
                      <a:pt x="58" y="181"/>
                    </a:lnTo>
                    <a:lnTo>
                      <a:pt x="58" y="181"/>
                    </a:lnTo>
                    <a:lnTo>
                      <a:pt x="58" y="187"/>
                    </a:lnTo>
                    <a:lnTo>
                      <a:pt x="64" y="194"/>
                    </a:lnTo>
                    <a:lnTo>
                      <a:pt x="69" y="199"/>
                    </a:lnTo>
                    <a:lnTo>
                      <a:pt x="69" y="199"/>
                    </a:lnTo>
                    <a:lnTo>
                      <a:pt x="69" y="200"/>
                    </a:lnTo>
                    <a:lnTo>
                      <a:pt x="69" y="202"/>
                    </a:lnTo>
                    <a:lnTo>
                      <a:pt x="71" y="202"/>
                    </a:lnTo>
                    <a:lnTo>
                      <a:pt x="71" y="202"/>
                    </a:lnTo>
                    <a:lnTo>
                      <a:pt x="80" y="206"/>
                    </a:lnTo>
                    <a:lnTo>
                      <a:pt x="80" y="206"/>
                    </a:lnTo>
                    <a:lnTo>
                      <a:pt x="83" y="209"/>
                    </a:lnTo>
                    <a:lnTo>
                      <a:pt x="87" y="210"/>
                    </a:lnTo>
                    <a:lnTo>
                      <a:pt x="87" y="210"/>
                    </a:lnTo>
                    <a:lnTo>
                      <a:pt x="88" y="210"/>
                    </a:lnTo>
                    <a:lnTo>
                      <a:pt x="88" y="211"/>
                    </a:lnTo>
                    <a:lnTo>
                      <a:pt x="88" y="210"/>
                    </a:lnTo>
                    <a:lnTo>
                      <a:pt x="88" y="210"/>
                    </a:lnTo>
                    <a:lnTo>
                      <a:pt x="91" y="206"/>
                    </a:lnTo>
                    <a:lnTo>
                      <a:pt x="92" y="203"/>
                    </a:lnTo>
                    <a:lnTo>
                      <a:pt x="92" y="203"/>
                    </a:lnTo>
                    <a:lnTo>
                      <a:pt x="94" y="199"/>
                    </a:lnTo>
                    <a:lnTo>
                      <a:pt x="94" y="198"/>
                    </a:lnTo>
                    <a:lnTo>
                      <a:pt x="94" y="198"/>
                    </a:lnTo>
                    <a:lnTo>
                      <a:pt x="94" y="194"/>
                    </a:lnTo>
                    <a:lnTo>
                      <a:pt x="94" y="194"/>
                    </a:lnTo>
                    <a:lnTo>
                      <a:pt x="94" y="191"/>
                    </a:lnTo>
                    <a:lnTo>
                      <a:pt x="95" y="188"/>
                    </a:lnTo>
                    <a:lnTo>
                      <a:pt x="95" y="188"/>
                    </a:lnTo>
                    <a:lnTo>
                      <a:pt x="96" y="186"/>
                    </a:lnTo>
                    <a:lnTo>
                      <a:pt x="99" y="183"/>
                    </a:lnTo>
                    <a:lnTo>
                      <a:pt x="99" y="183"/>
                    </a:lnTo>
                    <a:lnTo>
                      <a:pt x="100" y="183"/>
                    </a:lnTo>
                    <a:lnTo>
                      <a:pt x="102" y="181"/>
                    </a:lnTo>
                    <a:lnTo>
                      <a:pt x="102" y="181"/>
                    </a:lnTo>
                    <a:lnTo>
                      <a:pt x="102" y="179"/>
                    </a:lnTo>
                    <a:lnTo>
                      <a:pt x="102" y="179"/>
                    </a:lnTo>
                    <a:lnTo>
                      <a:pt x="100" y="177"/>
                    </a:lnTo>
                    <a:lnTo>
                      <a:pt x="100" y="175"/>
                    </a:lnTo>
                    <a:lnTo>
                      <a:pt x="100" y="175"/>
                    </a:lnTo>
                    <a:lnTo>
                      <a:pt x="99" y="171"/>
                    </a:lnTo>
                    <a:lnTo>
                      <a:pt x="98" y="169"/>
                    </a:lnTo>
                    <a:lnTo>
                      <a:pt x="98" y="169"/>
                    </a:lnTo>
                    <a:lnTo>
                      <a:pt x="95" y="167"/>
                    </a:lnTo>
                    <a:lnTo>
                      <a:pt x="94" y="165"/>
                    </a:lnTo>
                    <a:lnTo>
                      <a:pt x="94" y="164"/>
                    </a:lnTo>
                    <a:lnTo>
                      <a:pt x="94" y="164"/>
                    </a:lnTo>
                    <a:lnTo>
                      <a:pt x="95" y="158"/>
                    </a:lnTo>
                    <a:lnTo>
                      <a:pt x="95" y="158"/>
                    </a:lnTo>
                    <a:lnTo>
                      <a:pt x="98" y="154"/>
                    </a:lnTo>
                    <a:lnTo>
                      <a:pt x="98" y="154"/>
                    </a:lnTo>
                    <a:lnTo>
                      <a:pt x="100" y="150"/>
                    </a:lnTo>
                    <a:lnTo>
                      <a:pt x="100" y="150"/>
                    </a:lnTo>
                    <a:lnTo>
                      <a:pt x="103" y="146"/>
                    </a:lnTo>
                    <a:lnTo>
                      <a:pt x="103" y="146"/>
                    </a:lnTo>
                    <a:lnTo>
                      <a:pt x="104" y="137"/>
                    </a:lnTo>
                    <a:lnTo>
                      <a:pt x="104" y="137"/>
                    </a:lnTo>
                    <a:lnTo>
                      <a:pt x="104" y="137"/>
                    </a:lnTo>
                    <a:lnTo>
                      <a:pt x="104" y="137"/>
                    </a:lnTo>
                    <a:lnTo>
                      <a:pt x="104" y="134"/>
                    </a:lnTo>
                    <a:lnTo>
                      <a:pt x="104" y="134"/>
                    </a:lnTo>
                    <a:lnTo>
                      <a:pt x="103" y="129"/>
                    </a:lnTo>
                    <a:lnTo>
                      <a:pt x="103" y="129"/>
                    </a:lnTo>
                    <a:lnTo>
                      <a:pt x="106" y="126"/>
                    </a:lnTo>
                    <a:lnTo>
                      <a:pt x="110" y="125"/>
                    </a:lnTo>
                    <a:lnTo>
                      <a:pt x="110" y="125"/>
                    </a:lnTo>
                    <a:lnTo>
                      <a:pt x="111" y="126"/>
                    </a:lnTo>
                    <a:lnTo>
                      <a:pt x="113" y="127"/>
                    </a:lnTo>
                    <a:lnTo>
                      <a:pt x="114" y="126"/>
                    </a:lnTo>
                    <a:lnTo>
                      <a:pt x="114" y="126"/>
                    </a:lnTo>
                    <a:lnTo>
                      <a:pt x="115" y="123"/>
                    </a:lnTo>
                    <a:lnTo>
                      <a:pt x="117" y="122"/>
                    </a:lnTo>
                    <a:lnTo>
                      <a:pt x="117" y="122"/>
                    </a:lnTo>
                    <a:lnTo>
                      <a:pt x="119" y="121"/>
                    </a:lnTo>
                    <a:lnTo>
                      <a:pt x="121" y="122"/>
                    </a:lnTo>
                    <a:lnTo>
                      <a:pt x="121" y="122"/>
                    </a:lnTo>
                    <a:lnTo>
                      <a:pt x="125" y="123"/>
                    </a:lnTo>
                    <a:lnTo>
                      <a:pt x="129" y="125"/>
                    </a:lnTo>
                    <a:lnTo>
                      <a:pt x="129" y="125"/>
                    </a:lnTo>
                    <a:lnTo>
                      <a:pt x="133" y="126"/>
                    </a:lnTo>
                    <a:lnTo>
                      <a:pt x="137" y="126"/>
                    </a:lnTo>
                    <a:lnTo>
                      <a:pt x="137" y="126"/>
                    </a:lnTo>
                    <a:lnTo>
                      <a:pt x="142" y="126"/>
                    </a:lnTo>
                    <a:lnTo>
                      <a:pt x="145" y="126"/>
                    </a:lnTo>
                    <a:lnTo>
                      <a:pt x="148" y="125"/>
                    </a:lnTo>
                    <a:lnTo>
                      <a:pt x="148" y="125"/>
                    </a:lnTo>
                    <a:lnTo>
                      <a:pt x="150" y="125"/>
                    </a:lnTo>
                    <a:lnTo>
                      <a:pt x="152" y="125"/>
                    </a:lnTo>
                    <a:lnTo>
                      <a:pt x="152" y="123"/>
                    </a:lnTo>
                    <a:lnTo>
                      <a:pt x="152" y="123"/>
                    </a:lnTo>
                    <a:lnTo>
                      <a:pt x="153" y="121"/>
                    </a:lnTo>
                    <a:lnTo>
                      <a:pt x="155" y="118"/>
                    </a:lnTo>
                    <a:lnTo>
                      <a:pt x="155" y="118"/>
                    </a:lnTo>
                    <a:lnTo>
                      <a:pt x="157" y="118"/>
                    </a:lnTo>
                    <a:lnTo>
                      <a:pt x="159" y="115"/>
                    </a:lnTo>
                    <a:lnTo>
                      <a:pt x="159" y="115"/>
                    </a:lnTo>
                    <a:lnTo>
                      <a:pt x="159" y="112"/>
                    </a:lnTo>
                    <a:lnTo>
                      <a:pt x="160" y="111"/>
                    </a:lnTo>
                    <a:lnTo>
                      <a:pt x="160" y="111"/>
                    </a:lnTo>
                    <a:lnTo>
                      <a:pt x="161" y="108"/>
                    </a:lnTo>
                    <a:lnTo>
                      <a:pt x="161" y="108"/>
                    </a:lnTo>
                    <a:lnTo>
                      <a:pt x="164" y="106"/>
                    </a:lnTo>
                    <a:lnTo>
                      <a:pt x="165" y="106"/>
                    </a:lnTo>
                    <a:lnTo>
                      <a:pt x="165" y="106"/>
                    </a:lnTo>
                    <a:lnTo>
                      <a:pt x="165" y="104"/>
                    </a:lnTo>
                    <a:lnTo>
                      <a:pt x="165" y="104"/>
                    </a:lnTo>
                    <a:lnTo>
                      <a:pt x="164" y="102"/>
                    </a:lnTo>
                    <a:lnTo>
                      <a:pt x="163" y="99"/>
                    </a:lnTo>
                    <a:lnTo>
                      <a:pt x="163" y="99"/>
                    </a:lnTo>
                    <a:lnTo>
                      <a:pt x="163" y="98"/>
                    </a:lnTo>
                    <a:lnTo>
                      <a:pt x="161" y="98"/>
                    </a:lnTo>
                    <a:lnTo>
                      <a:pt x="160" y="96"/>
                    </a:lnTo>
                    <a:lnTo>
                      <a:pt x="161" y="93"/>
                    </a:lnTo>
                    <a:lnTo>
                      <a:pt x="161" y="93"/>
                    </a:lnTo>
                    <a:lnTo>
                      <a:pt x="164" y="87"/>
                    </a:lnTo>
                    <a:lnTo>
                      <a:pt x="164" y="84"/>
                    </a:lnTo>
                    <a:lnTo>
                      <a:pt x="161" y="81"/>
                    </a:lnTo>
                    <a:lnTo>
                      <a:pt x="161" y="81"/>
                    </a:lnTo>
                    <a:lnTo>
                      <a:pt x="160" y="77"/>
                    </a:lnTo>
                    <a:lnTo>
                      <a:pt x="157" y="76"/>
                    </a:lnTo>
                    <a:lnTo>
                      <a:pt x="155" y="73"/>
                    </a:lnTo>
                    <a:lnTo>
                      <a:pt x="155" y="73"/>
                    </a:lnTo>
                    <a:lnTo>
                      <a:pt x="153" y="70"/>
                    </a:lnTo>
                    <a:lnTo>
                      <a:pt x="150" y="68"/>
                    </a:lnTo>
                    <a:lnTo>
                      <a:pt x="150" y="68"/>
                    </a:lnTo>
                    <a:lnTo>
                      <a:pt x="149" y="66"/>
                    </a:lnTo>
                    <a:lnTo>
                      <a:pt x="148" y="66"/>
                    </a:lnTo>
                    <a:lnTo>
                      <a:pt x="148" y="66"/>
                    </a:lnTo>
                    <a:lnTo>
                      <a:pt x="144" y="65"/>
                    </a:lnTo>
                    <a:lnTo>
                      <a:pt x="140" y="62"/>
                    </a:lnTo>
                    <a:lnTo>
                      <a:pt x="140" y="62"/>
                    </a:lnTo>
                    <a:lnTo>
                      <a:pt x="137" y="60"/>
                    </a:lnTo>
                    <a:lnTo>
                      <a:pt x="134" y="58"/>
                    </a:lnTo>
                    <a:lnTo>
                      <a:pt x="134" y="58"/>
                    </a:lnTo>
                    <a:lnTo>
                      <a:pt x="130" y="57"/>
                    </a:lnTo>
                    <a:lnTo>
                      <a:pt x="130" y="57"/>
                    </a:lnTo>
                    <a:lnTo>
                      <a:pt x="125" y="57"/>
                    </a:lnTo>
                    <a:lnTo>
                      <a:pt x="125" y="57"/>
                    </a:lnTo>
                    <a:lnTo>
                      <a:pt x="122" y="57"/>
                    </a:lnTo>
                    <a:lnTo>
                      <a:pt x="122" y="57"/>
                    </a:lnTo>
                    <a:lnTo>
                      <a:pt x="117" y="56"/>
                    </a:lnTo>
                    <a:lnTo>
                      <a:pt x="117" y="56"/>
                    </a:lnTo>
                    <a:lnTo>
                      <a:pt x="114" y="56"/>
                    </a:lnTo>
                    <a:lnTo>
                      <a:pt x="114" y="56"/>
                    </a:lnTo>
                    <a:lnTo>
                      <a:pt x="113" y="56"/>
                    </a:lnTo>
                    <a:lnTo>
                      <a:pt x="111" y="54"/>
                    </a:lnTo>
                    <a:lnTo>
                      <a:pt x="111" y="57"/>
                    </a:lnTo>
                    <a:lnTo>
                      <a:pt x="111" y="57"/>
                    </a:lnTo>
                    <a:lnTo>
                      <a:pt x="111" y="61"/>
                    </a:lnTo>
                    <a:lnTo>
                      <a:pt x="111" y="62"/>
                    </a:lnTo>
                    <a:lnTo>
                      <a:pt x="110" y="64"/>
                    </a:lnTo>
                    <a:lnTo>
                      <a:pt x="110" y="64"/>
                    </a:lnTo>
                    <a:lnTo>
                      <a:pt x="106" y="64"/>
                    </a:lnTo>
                    <a:lnTo>
                      <a:pt x="106" y="64"/>
                    </a:lnTo>
                    <a:lnTo>
                      <a:pt x="103" y="64"/>
                    </a:lnTo>
                    <a:lnTo>
                      <a:pt x="100" y="65"/>
                    </a:lnTo>
                    <a:lnTo>
                      <a:pt x="100" y="65"/>
                    </a:lnTo>
                    <a:lnTo>
                      <a:pt x="99" y="66"/>
                    </a:lnTo>
                    <a:lnTo>
                      <a:pt x="95" y="68"/>
                    </a:lnTo>
                    <a:lnTo>
                      <a:pt x="95" y="68"/>
                    </a:lnTo>
                    <a:lnTo>
                      <a:pt x="95" y="68"/>
                    </a:lnTo>
                    <a:lnTo>
                      <a:pt x="95" y="69"/>
                    </a:lnTo>
                    <a:lnTo>
                      <a:pt x="92" y="68"/>
                    </a:lnTo>
                    <a:lnTo>
                      <a:pt x="92" y="68"/>
                    </a:lnTo>
                    <a:lnTo>
                      <a:pt x="91" y="65"/>
                    </a:lnTo>
                    <a:lnTo>
                      <a:pt x="92" y="64"/>
                    </a:lnTo>
                    <a:lnTo>
                      <a:pt x="91" y="64"/>
                    </a:lnTo>
                    <a:lnTo>
                      <a:pt x="88" y="64"/>
                    </a:lnTo>
                    <a:lnTo>
                      <a:pt x="88" y="64"/>
                    </a:lnTo>
                    <a:lnTo>
                      <a:pt x="81" y="65"/>
                    </a:lnTo>
                    <a:lnTo>
                      <a:pt x="79" y="65"/>
                    </a:lnTo>
                    <a:lnTo>
                      <a:pt x="79" y="65"/>
                    </a:lnTo>
                    <a:lnTo>
                      <a:pt x="77" y="65"/>
                    </a:lnTo>
                    <a:lnTo>
                      <a:pt x="75" y="64"/>
                    </a:lnTo>
                    <a:lnTo>
                      <a:pt x="75" y="64"/>
                    </a:lnTo>
                    <a:lnTo>
                      <a:pt x="71" y="62"/>
                    </a:lnTo>
                    <a:lnTo>
                      <a:pt x="69" y="64"/>
                    </a:lnTo>
                    <a:lnTo>
                      <a:pt x="69" y="64"/>
                    </a:lnTo>
                    <a:lnTo>
                      <a:pt x="68" y="65"/>
                    </a:lnTo>
                    <a:lnTo>
                      <a:pt x="68" y="65"/>
                    </a:lnTo>
                    <a:lnTo>
                      <a:pt x="67" y="64"/>
                    </a:lnTo>
                    <a:lnTo>
                      <a:pt x="67" y="64"/>
                    </a:lnTo>
                    <a:lnTo>
                      <a:pt x="65" y="61"/>
                    </a:lnTo>
                    <a:lnTo>
                      <a:pt x="67" y="60"/>
                    </a:lnTo>
                    <a:lnTo>
                      <a:pt x="67" y="60"/>
                    </a:lnTo>
                    <a:lnTo>
                      <a:pt x="71" y="60"/>
                    </a:lnTo>
                    <a:lnTo>
                      <a:pt x="72" y="60"/>
                    </a:lnTo>
                    <a:lnTo>
                      <a:pt x="73" y="58"/>
                    </a:lnTo>
                    <a:lnTo>
                      <a:pt x="73" y="58"/>
                    </a:lnTo>
                    <a:lnTo>
                      <a:pt x="72" y="57"/>
                    </a:lnTo>
                    <a:lnTo>
                      <a:pt x="72" y="56"/>
                    </a:lnTo>
                    <a:lnTo>
                      <a:pt x="73" y="56"/>
                    </a:lnTo>
                    <a:lnTo>
                      <a:pt x="73" y="56"/>
                    </a:lnTo>
                    <a:lnTo>
                      <a:pt x="79" y="54"/>
                    </a:lnTo>
                    <a:lnTo>
                      <a:pt x="79" y="54"/>
                    </a:lnTo>
                    <a:lnTo>
                      <a:pt x="81" y="54"/>
                    </a:lnTo>
                    <a:lnTo>
                      <a:pt x="83" y="54"/>
                    </a:lnTo>
                    <a:lnTo>
                      <a:pt x="85" y="54"/>
                    </a:lnTo>
                    <a:lnTo>
                      <a:pt x="85" y="54"/>
                    </a:lnTo>
                    <a:lnTo>
                      <a:pt x="85" y="54"/>
                    </a:lnTo>
                    <a:lnTo>
                      <a:pt x="87" y="53"/>
                    </a:lnTo>
                    <a:lnTo>
                      <a:pt x="88" y="53"/>
                    </a:lnTo>
                    <a:lnTo>
                      <a:pt x="87" y="51"/>
                    </a:lnTo>
                    <a:lnTo>
                      <a:pt x="87" y="51"/>
                    </a:lnTo>
                    <a:lnTo>
                      <a:pt x="84" y="47"/>
                    </a:lnTo>
                    <a:lnTo>
                      <a:pt x="83" y="46"/>
                    </a:lnTo>
                    <a:lnTo>
                      <a:pt x="81" y="45"/>
                    </a:lnTo>
                    <a:lnTo>
                      <a:pt x="80" y="45"/>
                    </a:lnTo>
                    <a:lnTo>
                      <a:pt x="80" y="45"/>
                    </a:lnTo>
                    <a:lnTo>
                      <a:pt x="79" y="46"/>
                    </a:lnTo>
                    <a:lnTo>
                      <a:pt x="77" y="47"/>
                    </a:lnTo>
                    <a:lnTo>
                      <a:pt x="77" y="47"/>
                    </a:lnTo>
                    <a:lnTo>
                      <a:pt x="76" y="47"/>
                    </a:lnTo>
                    <a:lnTo>
                      <a:pt x="76" y="47"/>
                    </a:lnTo>
                    <a:lnTo>
                      <a:pt x="72" y="45"/>
                    </a:lnTo>
                    <a:lnTo>
                      <a:pt x="72" y="43"/>
                    </a:lnTo>
                    <a:lnTo>
                      <a:pt x="73" y="42"/>
                    </a:lnTo>
                    <a:lnTo>
                      <a:pt x="73" y="42"/>
                    </a:lnTo>
                    <a:lnTo>
                      <a:pt x="76" y="39"/>
                    </a:lnTo>
                    <a:lnTo>
                      <a:pt x="79" y="38"/>
                    </a:lnTo>
                    <a:lnTo>
                      <a:pt x="79" y="38"/>
                    </a:lnTo>
                    <a:lnTo>
                      <a:pt x="80" y="38"/>
                    </a:lnTo>
                    <a:lnTo>
                      <a:pt x="81" y="38"/>
                    </a:lnTo>
                    <a:lnTo>
                      <a:pt x="84" y="41"/>
                    </a:lnTo>
                    <a:lnTo>
                      <a:pt x="87" y="43"/>
                    </a:lnTo>
                    <a:lnTo>
                      <a:pt x="88" y="43"/>
                    </a:lnTo>
                    <a:lnTo>
                      <a:pt x="88" y="43"/>
                    </a:lnTo>
                    <a:lnTo>
                      <a:pt x="91" y="42"/>
                    </a:lnTo>
                    <a:lnTo>
                      <a:pt x="92" y="42"/>
                    </a:lnTo>
                    <a:lnTo>
                      <a:pt x="92" y="42"/>
                    </a:lnTo>
                    <a:lnTo>
                      <a:pt x="94" y="45"/>
                    </a:lnTo>
                    <a:lnTo>
                      <a:pt x="94" y="49"/>
                    </a:lnTo>
                    <a:lnTo>
                      <a:pt x="94" y="49"/>
                    </a:lnTo>
                    <a:lnTo>
                      <a:pt x="94" y="51"/>
                    </a:lnTo>
                    <a:lnTo>
                      <a:pt x="96" y="50"/>
                    </a:lnTo>
                    <a:lnTo>
                      <a:pt x="96" y="50"/>
                    </a:lnTo>
                    <a:lnTo>
                      <a:pt x="98" y="49"/>
                    </a:lnTo>
                    <a:lnTo>
                      <a:pt x="96" y="49"/>
                    </a:lnTo>
                    <a:lnTo>
                      <a:pt x="96" y="47"/>
                    </a:lnTo>
                    <a:lnTo>
                      <a:pt x="100" y="46"/>
                    </a:lnTo>
                    <a:lnTo>
                      <a:pt x="100" y="46"/>
                    </a:lnTo>
                    <a:lnTo>
                      <a:pt x="107" y="45"/>
                    </a:lnTo>
                    <a:lnTo>
                      <a:pt x="110" y="43"/>
                    </a:lnTo>
                    <a:lnTo>
                      <a:pt x="113" y="43"/>
                    </a:lnTo>
                    <a:lnTo>
                      <a:pt x="114" y="45"/>
                    </a:lnTo>
                    <a:lnTo>
                      <a:pt x="114" y="45"/>
                    </a:lnTo>
                    <a:lnTo>
                      <a:pt x="117" y="46"/>
                    </a:lnTo>
                    <a:lnTo>
                      <a:pt x="118" y="46"/>
                    </a:lnTo>
                    <a:lnTo>
                      <a:pt x="118" y="46"/>
                    </a:lnTo>
                    <a:lnTo>
                      <a:pt x="118" y="47"/>
                    </a:lnTo>
                    <a:lnTo>
                      <a:pt x="118" y="49"/>
                    </a:lnTo>
                    <a:lnTo>
                      <a:pt x="119" y="47"/>
                    </a:lnTo>
                    <a:lnTo>
                      <a:pt x="119" y="47"/>
                    </a:lnTo>
                    <a:lnTo>
                      <a:pt x="122" y="46"/>
                    </a:lnTo>
                    <a:lnTo>
                      <a:pt x="125" y="47"/>
                    </a:lnTo>
                    <a:lnTo>
                      <a:pt x="127" y="49"/>
                    </a:lnTo>
                    <a:lnTo>
                      <a:pt x="127" y="49"/>
                    </a:lnTo>
                    <a:lnTo>
                      <a:pt x="127" y="49"/>
                    </a:lnTo>
                    <a:lnTo>
                      <a:pt x="130" y="49"/>
                    </a:lnTo>
                    <a:lnTo>
                      <a:pt x="130" y="49"/>
                    </a:lnTo>
                    <a:lnTo>
                      <a:pt x="133" y="51"/>
                    </a:lnTo>
                    <a:lnTo>
                      <a:pt x="137" y="51"/>
                    </a:lnTo>
                    <a:lnTo>
                      <a:pt x="137" y="51"/>
                    </a:lnTo>
                    <a:lnTo>
                      <a:pt x="140" y="50"/>
                    </a:lnTo>
                    <a:lnTo>
                      <a:pt x="140" y="50"/>
                    </a:lnTo>
                    <a:lnTo>
                      <a:pt x="138" y="47"/>
                    </a:lnTo>
                    <a:lnTo>
                      <a:pt x="138" y="47"/>
                    </a:lnTo>
                    <a:lnTo>
                      <a:pt x="137" y="45"/>
                    </a:lnTo>
                    <a:lnTo>
                      <a:pt x="133" y="43"/>
                    </a:lnTo>
                    <a:lnTo>
                      <a:pt x="133" y="43"/>
                    </a:lnTo>
                    <a:lnTo>
                      <a:pt x="125" y="41"/>
                    </a:lnTo>
                    <a:lnTo>
                      <a:pt x="123" y="39"/>
                    </a:lnTo>
                    <a:lnTo>
                      <a:pt x="126" y="39"/>
                    </a:lnTo>
                    <a:lnTo>
                      <a:pt x="126" y="39"/>
                    </a:lnTo>
                    <a:lnTo>
                      <a:pt x="129" y="38"/>
                    </a:lnTo>
                    <a:lnTo>
                      <a:pt x="127" y="37"/>
                    </a:lnTo>
                    <a:lnTo>
                      <a:pt x="127" y="35"/>
                    </a:lnTo>
                    <a:lnTo>
                      <a:pt x="132" y="33"/>
                    </a:lnTo>
                    <a:lnTo>
                      <a:pt x="132" y="33"/>
                    </a:lnTo>
                    <a:lnTo>
                      <a:pt x="137" y="31"/>
                    </a:lnTo>
                    <a:lnTo>
                      <a:pt x="140" y="31"/>
                    </a:lnTo>
                    <a:lnTo>
                      <a:pt x="141" y="31"/>
                    </a:lnTo>
                    <a:lnTo>
                      <a:pt x="141" y="28"/>
                    </a:lnTo>
                    <a:lnTo>
                      <a:pt x="141" y="28"/>
                    </a:lnTo>
                    <a:lnTo>
                      <a:pt x="141" y="23"/>
                    </a:lnTo>
                    <a:lnTo>
                      <a:pt x="142" y="23"/>
                    </a:lnTo>
                    <a:lnTo>
                      <a:pt x="144" y="23"/>
                    </a:lnTo>
                    <a:lnTo>
                      <a:pt x="144" y="23"/>
                    </a:lnTo>
                    <a:lnTo>
                      <a:pt x="153" y="24"/>
                    </a:lnTo>
                    <a:lnTo>
                      <a:pt x="153" y="24"/>
                    </a:lnTo>
                    <a:lnTo>
                      <a:pt x="155" y="24"/>
                    </a:lnTo>
                    <a:lnTo>
                      <a:pt x="155" y="26"/>
                    </a:lnTo>
                    <a:lnTo>
                      <a:pt x="157" y="24"/>
                    </a:lnTo>
                    <a:lnTo>
                      <a:pt x="157" y="24"/>
                    </a:lnTo>
                    <a:lnTo>
                      <a:pt x="160" y="23"/>
                    </a:lnTo>
                    <a:lnTo>
                      <a:pt x="161" y="23"/>
                    </a:lnTo>
                    <a:lnTo>
                      <a:pt x="161" y="23"/>
                    </a:lnTo>
                    <a:lnTo>
                      <a:pt x="161" y="22"/>
                    </a:lnTo>
                    <a:lnTo>
                      <a:pt x="161" y="22"/>
                    </a:lnTo>
                    <a:lnTo>
                      <a:pt x="159" y="18"/>
                    </a:lnTo>
                    <a:lnTo>
                      <a:pt x="156" y="15"/>
                    </a:lnTo>
                    <a:lnTo>
                      <a:pt x="156" y="15"/>
                    </a:lnTo>
                    <a:lnTo>
                      <a:pt x="155" y="12"/>
                    </a:lnTo>
                    <a:lnTo>
                      <a:pt x="153" y="10"/>
                    </a:lnTo>
                    <a:lnTo>
                      <a:pt x="152" y="7"/>
                    </a:lnTo>
                    <a:lnTo>
                      <a:pt x="150" y="7"/>
                    </a:lnTo>
                    <a:lnTo>
                      <a:pt x="148" y="8"/>
                    </a:lnTo>
                    <a:lnTo>
                      <a:pt x="148" y="8"/>
                    </a:lnTo>
                    <a:lnTo>
                      <a:pt x="144" y="10"/>
                    </a:lnTo>
                    <a:lnTo>
                      <a:pt x="140" y="11"/>
                    </a:lnTo>
                    <a:lnTo>
                      <a:pt x="140" y="11"/>
                    </a:lnTo>
                    <a:lnTo>
                      <a:pt x="134" y="10"/>
                    </a:lnTo>
                    <a:lnTo>
                      <a:pt x="132" y="8"/>
                    </a:lnTo>
                    <a:lnTo>
                      <a:pt x="132" y="8"/>
                    </a:lnTo>
                    <a:lnTo>
                      <a:pt x="136" y="7"/>
                    </a:lnTo>
                    <a:lnTo>
                      <a:pt x="138" y="5"/>
                    </a:lnTo>
                    <a:lnTo>
                      <a:pt x="138" y="5"/>
                    </a:lnTo>
                    <a:lnTo>
                      <a:pt x="138" y="5"/>
                    </a:lnTo>
                    <a:lnTo>
                      <a:pt x="140" y="4"/>
                    </a:lnTo>
                    <a:lnTo>
                      <a:pt x="140" y="4"/>
                    </a:lnTo>
                    <a:lnTo>
                      <a:pt x="137" y="1"/>
                    </a:lnTo>
                    <a:lnTo>
                      <a:pt x="140" y="0"/>
                    </a:lnTo>
                    <a:lnTo>
                      <a:pt x="140" y="0"/>
                    </a:lnTo>
                    <a:lnTo>
                      <a:pt x="149" y="0"/>
                    </a:lnTo>
                    <a:lnTo>
                      <a:pt x="161" y="1"/>
                    </a:lnTo>
                    <a:lnTo>
                      <a:pt x="161" y="1"/>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7" name="Freeform 132"/>
              <p:cNvSpPr/>
              <p:nvPr/>
            </p:nvSpPr>
            <p:spPr bwMode="auto">
              <a:xfrm>
                <a:off x="2139951" y="4786313"/>
                <a:ext cx="136525" cy="163513"/>
              </a:xfrm>
              <a:custGeom>
                <a:avLst/>
                <a:gdLst>
                  <a:gd name="T0" fmla="*/ 27 w 86"/>
                  <a:gd name="T1" fmla="*/ 6 h 103"/>
                  <a:gd name="T2" fmla="*/ 27 w 86"/>
                  <a:gd name="T3" fmla="*/ 38 h 103"/>
                  <a:gd name="T4" fmla="*/ 27 w 86"/>
                  <a:gd name="T5" fmla="*/ 38 h 103"/>
                  <a:gd name="T6" fmla="*/ 28 w 86"/>
                  <a:gd name="T7" fmla="*/ 41 h 103"/>
                  <a:gd name="T8" fmla="*/ 34 w 86"/>
                  <a:gd name="T9" fmla="*/ 47 h 103"/>
                  <a:gd name="T10" fmla="*/ 42 w 86"/>
                  <a:gd name="T11" fmla="*/ 55 h 103"/>
                  <a:gd name="T12" fmla="*/ 47 w 86"/>
                  <a:gd name="T13" fmla="*/ 57 h 103"/>
                  <a:gd name="T14" fmla="*/ 54 w 86"/>
                  <a:gd name="T15" fmla="*/ 60 h 103"/>
                  <a:gd name="T16" fmla="*/ 54 w 86"/>
                  <a:gd name="T17" fmla="*/ 60 h 103"/>
                  <a:gd name="T18" fmla="*/ 66 w 86"/>
                  <a:gd name="T19" fmla="*/ 65 h 103"/>
                  <a:gd name="T20" fmla="*/ 78 w 86"/>
                  <a:gd name="T21" fmla="*/ 72 h 103"/>
                  <a:gd name="T22" fmla="*/ 82 w 86"/>
                  <a:gd name="T23" fmla="*/ 75 h 103"/>
                  <a:gd name="T24" fmla="*/ 85 w 86"/>
                  <a:gd name="T25" fmla="*/ 79 h 103"/>
                  <a:gd name="T26" fmla="*/ 86 w 86"/>
                  <a:gd name="T27" fmla="*/ 82 h 103"/>
                  <a:gd name="T28" fmla="*/ 86 w 86"/>
                  <a:gd name="T29" fmla="*/ 86 h 103"/>
                  <a:gd name="T30" fmla="*/ 86 w 86"/>
                  <a:gd name="T31" fmla="*/ 86 h 103"/>
                  <a:gd name="T32" fmla="*/ 85 w 86"/>
                  <a:gd name="T33" fmla="*/ 90 h 103"/>
                  <a:gd name="T34" fmla="*/ 81 w 86"/>
                  <a:gd name="T35" fmla="*/ 93 h 103"/>
                  <a:gd name="T36" fmla="*/ 76 w 86"/>
                  <a:gd name="T37" fmla="*/ 95 h 103"/>
                  <a:gd name="T38" fmla="*/ 66 w 86"/>
                  <a:gd name="T39" fmla="*/ 98 h 103"/>
                  <a:gd name="T40" fmla="*/ 55 w 86"/>
                  <a:gd name="T41" fmla="*/ 101 h 103"/>
                  <a:gd name="T42" fmla="*/ 40 w 86"/>
                  <a:gd name="T43" fmla="*/ 102 h 103"/>
                  <a:gd name="T44" fmla="*/ 21 w 86"/>
                  <a:gd name="T45" fmla="*/ 103 h 103"/>
                  <a:gd name="T46" fmla="*/ 0 w 86"/>
                  <a:gd name="T47" fmla="*/ 103 h 103"/>
                  <a:gd name="T48" fmla="*/ 0 w 86"/>
                  <a:gd name="T49" fmla="*/ 0 h 103"/>
                  <a:gd name="T50" fmla="*/ 27 w 86"/>
                  <a:gd name="T51" fmla="*/ 6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6" h="103">
                    <a:moveTo>
                      <a:pt x="27" y="6"/>
                    </a:moveTo>
                    <a:lnTo>
                      <a:pt x="27" y="38"/>
                    </a:lnTo>
                    <a:lnTo>
                      <a:pt x="27" y="38"/>
                    </a:lnTo>
                    <a:lnTo>
                      <a:pt x="28" y="41"/>
                    </a:lnTo>
                    <a:lnTo>
                      <a:pt x="34" y="47"/>
                    </a:lnTo>
                    <a:lnTo>
                      <a:pt x="42" y="55"/>
                    </a:lnTo>
                    <a:lnTo>
                      <a:pt x="47" y="57"/>
                    </a:lnTo>
                    <a:lnTo>
                      <a:pt x="54" y="60"/>
                    </a:lnTo>
                    <a:lnTo>
                      <a:pt x="54" y="60"/>
                    </a:lnTo>
                    <a:lnTo>
                      <a:pt x="66" y="65"/>
                    </a:lnTo>
                    <a:lnTo>
                      <a:pt x="78" y="72"/>
                    </a:lnTo>
                    <a:lnTo>
                      <a:pt x="82" y="75"/>
                    </a:lnTo>
                    <a:lnTo>
                      <a:pt x="85" y="79"/>
                    </a:lnTo>
                    <a:lnTo>
                      <a:pt x="86" y="82"/>
                    </a:lnTo>
                    <a:lnTo>
                      <a:pt x="86" y="86"/>
                    </a:lnTo>
                    <a:lnTo>
                      <a:pt x="86" y="86"/>
                    </a:lnTo>
                    <a:lnTo>
                      <a:pt x="85" y="90"/>
                    </a:lnTo>
                    <a:lnTo>
                      <a:pt x="81" y="93"/>
                    </a:lnTo>
                    <a:lnTo>
                      <a:pt x="76" y="95"/>
                    </a:lnTo>
                    <a:lnTo>
                      <a:pt x="66" y="98"/>
                    </a:lnTo>
                    <a:lnTo>
                      <a:pt x="55" y="101"/>
                    </a:lnTo>
                    <a:lnTo>
                      <a:pt x="40" y="102"/>
                    </a:lnTo>
                    <a:lnTo>
                      <a:pt x="21" y="103"/>
                    </a:lnTo>
                    <a:lnTo>
                      <a:pt x="0" y="103"/>
                    </a:lnTo>
                    <a:lnTo>
                      <a:pt x="0" y="0"/>
                    </a:lnTo>
                    <a:lnTo>
                      <a:pt x="27" y="6"/>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8" name="Freeform 133"/>
              <p:cNvSpPr/>
              <p:nvPr/>
            </p:nvSpPr>
            <p:spPr bwMode="auto">
              <a:xfrm>
                <a:off x="2024063" y="4786313"/>
                <a:ext cx="130175" cy="163513"/>
              </a:xfrm>
              <a:custGeom>
                <a:avLst/>
                <a:gdLst>
                  <a:gd name="T0" fmla="*/ 63 w 82"/>
                  <a:gd name="T1" fmla="*/ 6 h 103"/>
                  <a:gd name="T2" fmla="*/ 63 w 82"/>
                  <a:gd name="T3" fmla="*/ 38 h 103"/>
                  <a:gd name="T4" fmla="*/ 63 w 82"/>
                  <a:gd name="T5" fmla="*/ 38 h 103"/>
                  <a:gd name="T6" fmla="*/ 62 w 82"/>
                  <a:gd name="T7" fmla="*/ 41 h 103"/>
                  <a:gd name="T8" fmla="*/ 58 w 82"/>
                  <a:gd name="T9" fmla="*/ 47 h 103"/>
                  <a:gd name="T10" fmla="*/ 51 w 82"/>
                  <a:gd name="T11" fmla="*/ 55 h 103"/>
                  <a:gd name="T12" fmla="*/ 46 w 82"/>
                  <a:gd name="T13" fmla="*/ 57 h 103"/>
                  <a:gd name="T14" fmla="*/ 39 w 82"/>
                  <a:gd name="T15" fmla="*/ 60 h 103"/>
                  <a:gd name="T16" fmla="*/ 39 w 82"/>
                  <a:gd name="T17" fmla="*/ 60 h 103"/>
                  <a:gd name="T18" fmla="*/ 25 w 82"/>
                  <a:gd name="T19" fmla="*/ 65 h 103"/>
                  <a:gd name="T20" fmla="*/ 12 w 82"/>
                  <a:gd name="T21" fmla="*/ 72 h 103"/>
                  <a:gd name="T22" fmla="*/ 6 w 82"/>
                  <a:gd name="T23" fmla="*/ 75 h 103"/>
                  <a:gd name="T24" fmla="*/ 4 w 82"/>
                  <a:gd name="T25" fmla="*/ 79 h 103"/>
                  <a:gd name="T26" fmla="*/ 1 w 82"/>
                  <a:gd name="T27" fmla="*/ 82 h 103"/>
                  <a:gd name="T28" fmla="*/ 0 w 82"/>
                  <a:gd name="T29" fmla="*/ 86 h 103"/>
                  <a:gd name="T30" fmla="*/ 0 w 82"/>
                  <a:gd name="T31" fmla="*/ 86 h 103"/>
                  <a:gd name="T32" fmla="*/ 2 w 82"/>
                  <a:gd name="T33" fmla="*/ 90 h 103"/>
                  <a:gd name="T34" fmla="*/ 8 w 82"/>
                  <a:gd name="T35" fmla="*/ 93 h 103"/>
                  <a:gd name="T36" fmla="*/ 15 w 82"/>
                  <a:gd name="T37" fmla="*/ 95 h 103"/>
                  <a:gd name="T38" fmla="*/ 24 w 82"/>
                  <a:gd name="T39" fmla="*/ 98 h 103"/>
                  <a:gd name="T40" fmla="*/ 36 w 82"/>
                  <a:gd name="T41" fmla="*/ 101 h 103"/>
                  <a:gd name="T42" fmla="*/ 50 w 82"/>
                  <a:gd name="T43" fmla="*/ 102 h 103"/>
                  <a:gd name="T44" fmla="*/ 82 w 82"/>
                  <a:gd name="T45" fmla="*/ 103 h 103"/>
                  <a:gd name="T46" fmla="*/ 82 w 82"/>
                  <a:gd name="T47" fmla="*/ 0 h 103"/>
                  <a:gd name="T48" fmla="*/ 63 w 82"/>
                  <a:gd name="T49" fmla="*/ 6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2" h="103">
                    <a:moveTo>
                      <a:pt x="63" y="6"/>
                    </a:moveTo>
                    <a:lnTo>
                      <a:pt x="63" y="38"/>
                    </a:lnTo>
                    <a:lnTo>
                      <a:pt x="63" y="38"/>
                    </a:lnTo>
                    <a:lnTo>
                      <a:pt x="62" y="41"/>
                    </a:lnTo>
                    <a:lnTo>
                      <a:pt x="58" y="47"/>
                    </a:lnTo>
                    <a:lnTo>
                      <a:pt x="51" y="55"/>
                    </a:lnTo>
                    <a:lnTo>
                      <a:pt x="46" y="57"/>
                    </a:lnTo>
                    <a:lnTo>
                      <a:pt x="39" y="60"/>
                    </a:lnTo>
                    <a:lnTo>
                      <a:pt x="39" y="60"/>
                    </a:lnTo>
                    <a:lnTo>
                      <a:pt x="25" y="65"/>
                    </a:lnTo>
                    <a:lnTo>
                      <a:pt x="12" y="72"/>
                    </a:lnTo>
                    <a:lnTo>
                      <a:pt x="6" y="75"/>
                    </a:lnTo>
                    <a:lnTo>
                      <a:pt x="4" y="79"/>
                    </a:lnTo>
                    <a:lnTo>
                      <a:pt x="1" y="82"/>
                    </a:lnTo>
                    <a:lnTo>
                      <a:pt x="0" y="86"/>
                    </a:lnTo>
                    <a:lnTo>
                      <a:pt x="0" y="86"/>
                    </a:lnTo>
                    <a:lnTo>
                      <a:pt x="2" y="90"/>
                    </a:lnTo>
                    <a:lnTo>
                      <a:pt x="8" y="93"/>
                    </a:lnTo>
                    <a:lnTo>
                      <a:pt x="15" y="95"/>
                    </a:lnTo>
                    <a:lnTo>
                      <a:pt x="24" y="98"/>
                    </a:lnTo>
                    <a:lnTo>
                      <a:pt x="36" y="101"/>
                    </a:lnTo>
                    <a:lnTo>
                      <a:pt x="50" y="102"/>
                    </a:lnTo>
                    <a:lnTo>
                      <a:pt x="82" y="103"/>
                    </a:lnTo>
                    <a:lnTo>
                      <a:pt x="82" y="0"/>
                    </a:lnTo>
                    <a:lnTo>
                      <a:pt x="63" y="6"/>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9" name="Freeform 134"/>
              <p:cNvSpPr/>
              <p:nvPr/>
            </p:nvSpPr>
            <p:spPr bwMode="auto">
              <a:xfrm>
                <a:off x="1893888" y="4305300"/>
                <a:ext cx="495300" cy="496888"/>
              </a:xfrm>
              <a:custGeom>
                <a:avLst/>
                <a:gdLst>
                  <a:gd name="T0" fmla="*/ 83 w 312"/>
                  <a:gd name="T1" fmla="*/ 16 h 313"/>
                  <a:gd name="T2" fmla="*/ 57 w 312"/>
                  <a:gd name="T3" fmla="*/ 41 h 313"/>
                  <a:gd name="T4" fmla="*/ 37 w 312"/>
                  <a:gd name="T5" fmla="*/ 71 h 313"/>
                  <a:gd name="T6" fmla="*/ 25 w 312"/>
                  <a:gd name="T7" fmla="*/ 103 h 313"/>
                  <a:gd name="T8" fmla="*/ 21 w 312"/>
                  <a:gd name="T9" fmla="*/ 140 h 313"/>
                  <a:gd name="T10" fmla="*/ 21 w 312"/>
                  <a:gd name="T11" fmla="*/ 156 h 313"/>
                  <a:gd name="T12" fmla="*/ 27 w 312"/>
                  <a:gd name="T13" fmla="*/ 186 h 313"/>
                  <a:gd name="T14" fmla="*/ 40 w 312"/>
                  <a:gd name="T15" fmla="*/ 213 h 313"/>
                  <a:gd name="T16" fmla="*/ 56 w 312"/>
                  <a:gd name="T17" fmla="*/ 237 h 313"/>
                  <a:gd name="T18" fmla="*/ 76 w 312"/>
                  <a:gd name="T19" fmla="*/ 259 h 313"/>
                  <a:gd name="T20" fmla="*/ 101 w 312"/>
                  <a:gd name="T21" fmla="*/ 275 h 313"/>
                  <a:gd name="T22" fmla="*/ 128 w 312"/>
                  <a:gd name="T23" fmla="*/ 287 h 313"/>
                  <a:gd name="T24" fmla="*/ 157 w 312"/>
                  <a:gd name="T25" fmla="*/ 293 h 313"/>
                  <a:gd name="T26" fmla="*/ 174 w 312"/>
                  <a:gd name="T27" fmla="*/ 294 h 313"/>
                  <a:gd name="T28" fmla="*/ 210 w 312"/>
                  <a:gd name="T29" fmla="*/ 289 h 313"/>
                  <a:gd name="T30" fmla="*/ 243 w 312"/>
                  <a:gd name="T31" fmla="*/ 276 h 313"/>
                  <a:gd name="T32" fmla="*/ 273 w 312"/>
                  <a:gd name="T33" fmla="*/ 257 h 313"/>
                  <a:gd name="T34" fmla="*/ 296 w 312"/>
                  <a:gd name="T35" fmla="*/ 233 h 313"/>
                  <a:gd name="T36" fmla="*/ 312 w 312"/>
                  <a:gd name="T37" fmla="*/ 245 h 313"/>
                  <a:gd name="T38" fmla="*/ 285 w 312"/>
                  <a:gd name="T39" fmla="*/ 274 h 313"/>
                  <a:gd name="T40" fmla="*/ 252 w 312"/>
                  <a:gd name="T41" fmla="*/ 295 h 313"/>
                  <a:gd name="T42" fmla="*/ 214 w 312"/>
                  <a:gd name="T43" fmla="*/ 309 h 313"/>
                  <a:gd name="T44" fmla="*/ 174 w 312"/>
                  <a:gd name="T45" fmla="*/ 313 h 313"/>
                  <a:gd name="T46" fmla="*/ 156 w 312"/>
                  <a:gd name="T47" fmla="*/ 313 h 313"/>
                  <a:gd name="T48" fmla="*/ 122 w 312"/>
                  <a:gd name="T49" fmla="*/ 306 h 313"/>
                  <a:gd name="T50" fmla="*/ 91 w 312"/>
                  <a:gd name="T51" fmla="*/ 293 h 313"/>
                  <a:gd name="T52" fmla="*/ 64 w 312"/>
                  <a:gd name="T53" fmla="*/ 274 h 313"/>
                  <a:gd name="T54" fmla="*/ 40 w 312"/>
                  <a:gd name="T55" fmla="*/ 251 h 313"/>
                  <a:gd name="T56" fmla="*/ 21 w 312"/>
                  <a:gd name="T57" fmla="*/ 222 h 313"/>
                  <a:gd name="T58" fmla="*/ 8 w 312"/>
                  <a:gd name="T59" fmla="*/ 191 h 313"/>
                  <a:gd name="T60" fmla="*/ 2 w 312"/>
                  <a:gd name="T61" fmla="*/ 159 h 313"/>
                  <a:gd name="T62" fmla="*/ 0 w 312"/>
                  <a:gd name="T63" fmla="*/ 140 h 313"/>
                  <a:gd name="T64" fmla="*/ 6 w 312"/>
                  <a:gd name="T65" fmla="*/ 99 h 313"/>
                  <a:gd name="T66" fmla="*/ 19 w 312"/>
                  <a:gd name="T67" fmla="*/ 61 h 313"/>
                  <a:gd name="T68" fmla="*/ 42 w 312"/>
                  <a:gd name="T69" fmla="*/ 27 h 313"/>
                  <a:gd name="T70" fmla="*/ 71 w 312"/>
                  <a:gd name="T71" fmla="*/ 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12" h="313">
                    <a:moveTo>
                      <a:pt x="83" y="16"/>
                    </a:moveTo>
                    <a:lnTo>
                      <a:pt x="83" y="16"/>
                    </a:lnTo>
                    <a:lnTo>
                      <a:pt x="69" y="29"/>
                    </a:lnTo>
                    <a:lnTo>
                      <a:pt x="57" y="41"/>
                    </a:lnTo>
                    <a:lnTo>
                      <a:pt x="46" y="54"/>
                    </a:lnTo>
                    <a:lnTo>
                      <a:pt x="37" y="71"/>
                    </a:lnTo>
                    <a:lnTo>
                      <a:pt x="30" y="87"/>
                    </a:lnTo>
                    <a:lnTo>
                      <a:pt x="25" y="103"/>
                    </a:lnTo>
                    <a:lnTo>
                      <a:pt x="22" y="122"/>
                    </a:lnTo>
                    <a:lnTo>
                      <a:pt x="21" y="140"/>
                    </a:lnTo>
                    <a:lnTo>
                      <a:pt x="21" y="140"/>
                    </a:lnTo>
                    <a:lnTo>
                      <a:pt x="21" y="156"/>
                    </a:lnTo>
                    <a:lnTo>
                      <a:pt x="23" y="171"/>
                    </a:lnTo>
                    <a:lnTo>
                      <a:pt x="27" y="186"/>
                    </a:lnTo>
                    <a:lnTo>
                      <a:pt x="33" y="199"/>
                    </a:lnTo>
                    <a:lnTo>
                      <a:pt x="40" y="213"/>
                    </a:lnTo>
                    <a:lnTo>
                      <a:pt x="46" y="226"/>
                    </a:lnTo>
                    <a:lnTo>
                      <a:pt x="56" y="237"/>
                    </a:lnTo>
                    <a:lnTo>
                      <a:pt x="65" y="248"/>
                    </a:lnTo>
                    <a:lnTo>
                      <a:pt x="76" y="259"/>
                    </a:lnTo>
                    <a:lnTo>
                      <a:pt x="88" y="267"/>
                    </a:lnTo>
                    <a:lnTo>
                      <a:pt x="101" y="275"/>
                    </a:lnTo>
                    <a:lnTo>
                      <a:pt x="114" y="282"/>
                    </a:lnTo>
                    <a:lnTo>
                      <a:pt x="128" y="287"/>
                    </a:lnTo>
                    <a:lnTo>
                      <a:pt x="143" y="290"/>
                    </a:lnTo>
                    <a:lnTo>
                      <a:pt x="157" y="293"/>
                    </a:lnTo>
                    <a:lnTo>
                      <a:pt x="174" y="294"/>
                    </a:lnTo>
                    <a:lnTo>
                      <a:pt x="174" y="294"/>
                    </a:lnTo>
                    <a:lnTo>
                      <a:pt x="193" y="293"/>
                    </a:lnTo>
                    <a:lnTo>
                      <a:pt x="210" y="289"/>
                    </a:lnTo>
                    <a:lnTo>
                      <a:pt x="227" y="285"/>
                    </a:lnTo>
                    <a:lnTo>
                      <a:pt x="243" y="276"/>
                    </a:lnTo>
                    <a:lnTo>
                      <a:pt x="258" y="268"/>
                    </a:lnTo>
                    <a:lnTo>
                      <a:pt x="273" y="257"/>
                    </a:lnTo>
                    <a:lnTo>
                      <a:pt x="285" y="247"/>
                    </a:lnTo>
                    <a:lnTo>
                      <a:pt x="296" y="233"/>
                    </a:lnTo>
                    <a:lnTo>
                      <a:pt x="312" y="245"/>
                    </a:lnTo>
                    <a:lnTo>
                      <a:pt x="312" y="245"/>
                    </a:lnTo>
                    <a:lnTo>
                      <a:pt x="298" y="260"/>
                    </a:lnTo>
                    <a:lnTo>
                      <a:pt x="285" y="274"/>
                    </a:lnTo>
                    <a:lnTo>
                      <a:pt x="268" y="285"/>
                    </a:lnTo>
                    <a:lnTo>
                      <a:pt x="252" y="295"/>
                    </a:lnTo>
                    <a:lnTo>
                      <a:pt x="233" y="303"/>
                    </a:lnTo>
                    <a:lnTo>
                      <a:pt x="214" y="309"/>
                    </a:lnTo>
                    <a:lnTo>
                      <a:pt x="194" y="312"/>
                    </a:lnTo>
                    <a:lnTo>
                      <a:pt x="174" y="313"/>
                    </a:lnTo>
                    <a:lnTo>
                      <a:pt x="174" y="313"/>
                    </a:lnTo>
                    <a:lnTo>
                      <a:pt x="156" y="313"/>
                    </a:lnTo>
                    <a:lnTo>
                      <a:pt x="138" y="310"/>
                    </a:lnTo>
                    <a:lnTo>
                      <a:pt x="122" y="306"/>
                    </a:lnTo>
                    <a:lnTo>
                      <a:pt x="106" y="299"/>
                    </a:lnTo>
                    <a:lnTo>
                      <a:pt x="91" y="293"/>
                    </a:lnTo>
                    <a:lnTo>
                      <a:pt x="76" y="285"/>
                    </a:lnTo>
                    <a:lnTo>
                      <a:pt x="64" y="274"/>
                    </a:lnTo>
                    <a:lnTo>
                      <a:pt x="52" y="263"/>
                    </a:lnTo>
                    <a:lnTo>
                      <a:pt x="40" y="251"/>
                    </a:lnTo>
                    <a:lnTo>
                      <a:pt x="30" y="237"/>
                    </a:lnTo>
                    <a:lnTo>
                      <a:pt x="21" y="222"/>
                    </a:lnTo>
                    <a:lnTo>
                      <a:pt x="14" y="207"/>
                    </a:lnTo>
                    <a:lnTo>
                      <a:pt x="8" y="191"/>
                    </a:lnTo>
                    <a:lnTo>
                      <a:pt x="4" y="175"/>
                    </a:lnTo>
                    <a:lnTo>
                      <a:pt x="2" y="159"/>
                    </a:lnTo>
                    <a:lnTo>
                      <a:pt x="0" y="140"/>
                    </a:lnTo>
                    <a:lnTo>
                      <a:pt x="0" y="140"/>
                    </a:lnTo>
                    <a:lnTo>
                      <a:pt x="2" y="119"/>
                    </a:lnTo>
                    <a:lnTo>
                      <a:pt x="6" y="99"/>
                    </a:lnTo>
                    <a:lnTo>
                      <a:pt x="11" y="79"/>
                    </a:lnTo>
                    <a:lnTo>
                      <a:pt x="19" y="61"/>
                    </a:lnTo>
                    <a:lnTo>
                      <a:pt x="30" y="44"/>
                    </a:lnTo>
                    <a:lnTo>
                      <a:pt x="42" y="27"/>
                    </a:lnTo>
                    <a:lnTo>
                      <a:pt x="56" y="14"/>
                    </a:lnTo>
                    <a:lnTo>
                      <a:pt x="71" y="0"/>
                    </a:lnTo>
                    <a:lnTo>
                      <a:pt x="83" y="16"/>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90" name="Freeform 135"/>
              <p:cNvSpPr>
                <a:spLocks noEditPoints="1"/>
              </p:cNvSpPr>
              <p:nvPr/>
            </p:nvSpPr>
            <p:spPr bwMode="auto">
              <a:xfrm>
                <a:off x="1947863" y="4314825"/>
                <a:ext cx="436563" cy="434975"/>
              </a:xfrm>
              <a:custGeom>
                <a:avLst/>
                <a:gdLst>
                  <a:gd name="T0" fmla="*/ 152 w 275"/>
                  <a:gd name="T1" fmla="*/ 1 h 274"/>
                  <a:gd name="T2" fmla="*/ 191 w 275"/>
                  <a:gd name="T3" fmla="*/ 10 h 274"/>
                  <a:gd name="T4" fmla="*/ 225 w 275"/>
                  <a:gd name="T5" fmla="*/ 32 h 274"/>
                  <a:gd name="T6" fmla="*/ 252 w 275"/>
                  <a:gd name="T7" fmla="*/ 61 h 274"/>
                  <a:gd name="T8" fmla="*/ 268 w 275"/>
                  <a:gd name="T9" fmla="*/ 97 h 274"/>
                  <a:gd name="T10" fmla="*/ 275 w 275"/>
                  <a:gd name="T11" fmla="*/ 138 h 274"/>
                  <a:gd name="T12" fmla="*/ 272 w 275"/>
                  <a:gd name="T13" fmla="*/ 165 h 274"/>
                  <a:gd name="T14" fmla="*/ 259 w 275"/>
                  <a:gd name="T15" fmla="*/ 203 h 274"/>
                  <a:gd name="T16" fmla="*/ 234 w 275"/>
                  <a:gd name="T17" fmla="*/ 235 h 274"/>
                  <a:gd name="T18" fmla="*/ 203 w 275"/>
                  <a:gd name="T19" fmla="*/ 258 h 274"/>
                  <a:gd name="T20" fmla="*/ 165 w 275"/>
                  <a:gd name="T21" fmla="*/ 272 h 274"/>
                  <a:gd name="T22" fmla="*/ 137 w 275"/>
                  <a:gd name="T23" fmla="*/ 274 h 274"/>
                  <a:gd name="T24" fmla="*/ 137 w 275"/>
                  <a:gd name="T25" fmla="*/ 269 h 274"/>
                  <a:gd name="T26" fmla="*/ 164 w 275"/>
                  <a:gd name="T27" fmla="*/ 266 h 274"/>
                  <a:gd name="T28" fmla="*/ 201 w 275"/>
                  <a:gd name="T29" fmla="*/ 253 h 274"/>
                  <a:gd name="T30" fmla="*/ 230 w 275"/>
                  <a:gd name="T31" fmla="*/ 230 h 274"/>
                  <a:gd name="T32" fmla="*/ 253 w 275"/>
                  <a:gd name="T33" fmla="*/ 200 h 274"/>
                  <a:gd name="T34" fmla="*/ 266 w 275"/>
                  <a:gd name="T35" fmla="*/ 163 h 274"/>
                  <a:gd name="T36" fmla="*/ 268 w 275"/>
                  <a:gd name="T37" fmla="*/ 138 h 274"/>
                  <a:gd name="T38" fmla="*/ 263 w 275"/>
                  <a:gd name="T39" fmla="*/ 98 h 274"/>
                  <a:gd name="T40" fmla="*/ 247 w 275"/>
                  <a:gd name="T41" fmla="*/ 65 h 274"/>
                  <a:gd name="T42" fmla="*/ 221 w 275"/>
                  <a:gd name="T43" fmla="*/ 36 h 274"/>
                  <a:gd name="T44" fmla="*/ 188 w 275"/>
                  <a:gd name="T45" fmla="*/ 17 h 274"/>
                  <a:gd name="T46" fmla="*/ 151 w 275"/>
                  <a:gd name="T47" fmla="*/ 8 h 274"/>
                  <a:gd name="T48" fmla="*/ 137 w 275"/>
                  <a:gd name="T49" fmla="*/ 0 h 274"/>
                  <a:gd name="T50" fmla="*/ 137 w 275"/>
                  <a:gd name="T51" fmla="*/ 274 h 274"/>
                  <a:gd name="T52" fmla="*/ 96 w 275"/>
                  <a:gd name="T53" fmla="*/ 269 h 274"/>
                  <a:gd name="T54" fmla="*/ 61 w 275"/>
                  <a:gd name="T55" fmla="*/ 251 h 274"/>
                  <a:gd name="T56" fmla="*/ 31 w 275"/>
                  <a:gd name="T57" fmla="*/ 224 h 274"/>
                  <a:gd name="T58" fmla="*/ 11 w 275"/>
                  <a:gd name="T59" fmla="*/ 191 h 274"/>
                  <a:gd name="T60" fmla="*/ 2 w 275"/>
                  <a:gd name="T61" fmla="*/ 151 h 274"/>
                  <a:gd name="T62" fmla="*/ 2 w 275"/>
                  <a:gd name="T63" fmla="*/ 123 h 274"/>
                  <a:gd name="T64" fmla="*/ 11 w 275"/>
                  <a:gd name="T65" fmla="*/ 84 h 274"/>
                  <a:gd name="T66" fmla="*/ 31 w 275"/>
                  <a:gd name="T67" fmla="*/ 50 h 274"/>
                  <a:gd name="T68" fmla="*/ 61 w 275"/>
                  <a:gd name="T69" fmla="*/ 24 h 274"/>
                  <a:gd name="T70" fmla="*/ 96 w 275"/>
                  <a:gd name="T71" fmla="*/ 6 h 274"/>
                  <a:gd name="T72" fmla="*/ 137 w 275"/>
                  <a:gd name="T73" fmla="*/ 0 h 274"/>
                  <a:gd name="T74" fmla="*/ 125 w 275"/>
                  <a:gd name="T75" fmla="*/ 8 h 274"/>
                  <a:gd name="T76" fmla="*/ 87 w 275"/>
                  <a:gd name="T77" fmla="*/ 17 h 274"/>
                  <a:gd name="T78" fmla="*/ 54 w 275"/>
                  <a:gd name="T79" fmla="*/ 36 h 274"/>
                  <a:gd name="T80" fmla="*/ 29 w 275"/>
                  <a:gd name="T81" fmla="*/ 65 h 274"/>
                  <a:gd name="T82" fmla="*/ 12 w 275"/>
                  <a:gd name="T83" fmla="*/ 98 h 274"/>
                  <a:gd name="T84" fmla="*/ 7 w 275"/>
                  <a:gd name="T85" fmla="*/ 138 h 274"/>
                  <a:gd name="T86" fmla="*/ 10 w 275"/>
                  <a:gd name="T87" fmla="*/ 163 h 274"/>
                  <a:gd name="T88" fmla="*/ 22 w 275"/>
                  <a:gd name="T89" fmla="*/ 200 h 274"/>
                  <a:gd name="T90" fmla="*/ 45 w 275"/>
                  <a:gd name="T91" fmla="*/ 230 h 274"/>
                  <a:gd name="T92" fmla="*/ 75 w 275"/>
                  <a:gd name="T93" fmla="*/ 253 h 274"/>
                  <a:gd name="T94" fmla="*/ 111 w 275"/>
                  <a:gd name="T95" fmla="*/ 266 h 274"/>
                  <a:gd name="T96" fmla="*/ 137 w 275"/>
                  <a:gd name="T97"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75" h="274">
                    <a:moveTo>
                      <a:pt x="137" y="0"/>
                    </a:moveTo>
                    <a:lnTo>
                      <a:pt x="137" y="0"/>
                    </a:lnTo>
                    <a:lnTo>
                      <a:pt x="152" y="1"/>
                    </a:lnTo>
                    <a:lnTo>
                      <a:pt x="165" y="2"/>
                    </a:lnTo>
                    <a:lnTo>
                      <a:pt x="179" y="6"/>
                    </a:lnTo>
                    <a:lnTo>
                      <a:pt x="191" y="10"/>
                    </a:lnTo>
                    <a:lnTo>
                      <a:pt x="203" y="17"/>
                    </a:lnTo>
                    <a:lnTo>
                      <a:pt x="214" y="24"/>
                    </a:lnTo>
                    <a:lnTo>
                      <a:pt x="225" y="32"/>
                    </a:lnTo>
                    <a:lnTo>
                      <a:pt x="234" y="40"/>
                    </a:lnTo>
                    <a:lnTo>
                      <a:pt x="244" y="50"/>
                    </a:lnTo>
                    <a:lnTo>
                      <a:pt x="252" y="61"/>
                    </a:lnTo>
                    <a:lnTo>
                      <a:pt x="259" y="71"/>
                    </a:lnTo>
                    <a:lnTo>
                      <a:pt x="264" y="84"/>
                    </a:lnTo>
                    <a:lnTo>
                      <a:pt x="268" y="97"/>
                    </a:lnTo>
                    <a:lnTo>
                      <a:pt x="272" y="109"/>
                    </a:lnTo>
                    <a:lnTo>
                      <a:pt x="274" y="123"/>
                    </a:lnTo>
                    <a:lnTo>
                      <a:pt x="275" y="138"/>
                    </a:lnTo>
                    <a:lnTo>
                      <a:pt x="275" y="138"/>
                    </a:lnTo>
                    <a:lnTo>
                      <a:pt x="274" y="151"/>
                    </a:lnTo>
                    <a:lnTo>
                      <a:pt x="272" y="165"/>
                    </a:lnTo>
                    <a:lnTo>
                      <a:pt x="268" y="178"/>
                    </a:lnTo>
                    <a:lnTo>
                      <a:pt x="264" y="191"/>
                    </a:lnTo>
                    <a:lnTo>
                      <a:pt x="259" y="203"/>
                    </a:lnTo>
                    <a:lnTo>
                      <a:pt x="252" y="215"/>
                    </a:lnTo>
                    <a:lnTo>
                      <a:pt x="244" y="224"/>
                    </a:lnTo>
                    <a:lnTo>
                      <a:pt x="234" y="235"/>
                    </a:lnTo>
                    <a:lnTo>
                      <a:pt x="225" y="243"/>
                    </a:lnTo>
                    <a:lnTo>
                      <a:pt x="214" y="251"/>
                    </a:lnTo>
                    <a:lnTo>
                      <a:pt x="203" y="258"/>
                    </a:lnTo>
                    <a:lnTo>
                      <a:pt x="191" y="264"/>
                    </a:lnTo>
                    <a:lnTo>
                      <a:pt x="179" y="269"/>
                    </a:lnTo>
                    <a:lnTo>
                      <a:pt x="165" y="272"/>
                    </a:lnTo>
                    <a:lnTo>
                      <a:pt x="152" y="274"/>
                    </a:lnTo>
                    <a:lnTo>
                      <a:pt x="137" y="274"/>
                    </a:lnTo>
                    <a:lnTo>
                      <a:pt x="137" y="274"/>
                    </a:lnTo>
                    <a:lnTo>
                      <a:pt x="137" y="269"/>
                    </a:lnTo>
                    <a:lnTo>
                      <a:pt x="137" y="269"/>
                    </a:lnTo>
                    <a:lnTo>
                      <a:pt x="137" y="269"/>
                    </a:lnTo>
                    <a:lnTo>
                      <a:pt x="137" y="269"/>
                    </a:lnTo>
                    <a:lnTo>
                      <a:pt x="151" y="268"/>
                    </a:lnTo>
                    <a:lnTo>
                      <a:pt x="164" y="266"/>
                    </a:lnTo>
                    <a:lnTo>
                      <a:pt x="176" y="262"/>
                    </a:lnTo>
                    <a:lnTo>
                      <a:pt x="188" y="258"/>
                    </a:lnTo>
                    <a:lnTo>
                      <a:pt x="201" y="253"/>
                    </a:lnTo>
                    <a:lnTo>
                      <a:pt x="211" y="246"/>
                    </a:lnTo>
                    <a:lnTo>
                      <a:pt x="221" y="238"/>
                    </a:lnTo>
                    <a:lnTo>
                      <a:pt x="230" y="230"/>
                    </a:lnTo>
                    <a:lnTo>
                      <a:pt x="239" y="220"/>
                    </a:lnTo>
                    <a:lnTo>
                      <a:pt x="247" y="211"/>
                    </a:lnTo>
                    <a:lnTo>
                      <a:pt x="253" y="200"/>
                    </a:lnTo>
                    <a:lnTo>
                      <a:pt x="259" y="188"/>
                    </a:lnTo>
                    <a:lnTo>
                      <a:pt x="263" y="177"/>
                    </a:lnTo>
                    <a:lnTo>
                      <a:pt x="266" y="163"/>
                    </a:lnTo>
                    <a:lnTo>
                      <a:pt x="268" y="151"/>
                    </a:lnTo>
                    <a:lnTo>
                      <a:pt x="268" y="138"/>
                    </a:lnTo>
                    <a:lnTo>
                      <a:pt x="268" y="138"/>
                    </a:lnTo>
                    <a:lnTo>
                      <a:pt x="268" y="124"/>
                    </a:lnTo>
                    <a:lnTo>
                      <a:pt x="266" y="111"/>
                    </a:lnTo>
                    <a:lnTo>
                      <a:pt x="263" y="98"/>
                    </a:lnTo>
                    <a:lnTo>
                      <a:pt x="259" y="86"/>
                    </a:lnTo>
                    <a:lnTo>
                      <a:pt x="253" y="75"/>
                    </a:lnTo>
                    <a:lnTo>
                      <a:pt x="247" y="65"/>
                    </a:lnTo>
                    <a:lnTo>
                      <a:pt x="239" y="54"/>
                    </a:lnTo>
                    <a:lnTo>
                      <a:pt x="230" y="44"/>
                    </a:lnTo>
                    <a:lnTo>
                      <a:pt x="221" y="36"/>
                    </a:lnTo>
                    <a:lnTo>
                      <a:pt x="211" y="29"/>
                    </a:lnTo>
                    <a:lnTo>
                      <a:pt x="201" y="23"/>
                    </a:lnTo>
                    <a:lnTo>
                      <a:pt x="188" y="17"/>
                    </a:lnTo>
                    <a:lnTo>
                      <a:pt x="176" y="12"/>
                    </a:lnTo>
                    <a:lnTo>
                      <a:pt x="164" y="9"/>
                    </a:lnTo>
                    <a:lnTo>
                      <a:pt x="151" y="8"/>
                    </a:lnTo>
                    <a:lnTo>
                      <a:pt x="137" y="6"/>
                    </a:lnTo>
                    <a:lnTo>
                      <a:pt x="137" y="6"/>
                    </a:lnTo>
                    <a:lnTo>
                      <a:pt x="137" y="0"/>
                    </a:lnTo>
                    <a:lnTo>
                      <a:pt x="137" y="0"/>
                    </a:lnTo>
                    <a:close/>
                    <a:moveTo>
                      <a:pt x="137" y="274"/>
                    </a:moveTo>
                    <a:lnTo>
                      <a:pt x="137" y="274"/>
                    </a:lnTo>
                    <a:lnTo>
                      <a:pt x="123" y="274"/>
                    </a:lnTo>
                    <a:lnTo>
                      <a:pt x="110" y="272"/>
                    </a:lnTo>
                    <a:lnTo>
                      <a:pt x="96" y="269"/>
                    </a:lnTo>
                    <a:lnTo>
                      <a:pt x="84" y="264"/>
                    </a:lnTo>
                    <a:lnTo>
                      <a:pt x="72" y="258"/>
                    </a:lnTo>
                    <a:lnTo>
                      <a:pt x="61" y="251"/>
                    </a:lnTo>
                    <a:lnTo>
                      <a:pt x="50" y="243"/>
                    </a:lnTo>
                    <a:lnTo>
                      <a:pt x="41" y="235"/>
                    </a:lnTo>
                    <a:lnTo>
                      <a:pt x="31" y="224"/>
                    </a:lnTo>
                    <a:lnTo>
                      <a:pt x="23" y="215"/>
                    </a:lnTo>
                    <a:lnTo>
                      <a:pt x="16" y="203"/>
                    </a:lnTo>
                    <a:lnTo>
                      <a:pt x="11" y="191"/>
                    </a:lnTo>
                    <a:lnTo>
                      <a:pt x="7" y="178"/>
                    </a:lnTo>
                    <a:lnTo>
                      <a:pt x="3" y="165"/>
                    </a:lnTo>
                    <a:lnTo>
                      <a:pt x="2" y="151"/>
                    </a:lnTo>
                    <a:lnTo>
                      <a:pt x="0" y="138"/>
                    </a:lnTo>
                    <a:lnTo>
                      <a:pt x="0" y="138"/>
                    </a:lnTo>
                    <a:lnTo>
                      <a:pt x="2" y="123"/>
                    </a:lnTo>
                    <a:lnTo>
                      <a:pt x="3" y="109"/>
                    </a:lnTo>
                    <a:lnTo>
                      <a:pt x="7" y="97"/>
                    </a:lnTo>
                    <a:lnTo>
                      <a:pt x="11" y="84"/>
                    </a:lnTo>
                    <a:lnTo>
                      <a:pt x="16" y="71"/>
                    </a:lnTo>
                    <a:lnTo>
                      <a:pt x="23" y="61"/>
                    </a:lnTo>
                    <a:lnTo>
                      <a:pt x="31" y="50"/>
                    </a:lnTo>
                    <a:lnTo>
                      <a:pt x="41" y="40"/>
                    </a:lnTo>
                    <a:lnTo>
                      <a:pt x="50" y="32"/>
                    </a:lnTo>
                    <a:lnTo>
                      <a:pt x="61" y="24"/>
                    </a:lnTo>
                    <a:lnTo>
                      <a:pt x="72" y="17"/>
                    </a:lnTo>
                    <a:lnTo>
                      <a:pt x="84" y="10"/>
                    </a:lnTo>
                    <a:lnTo>
                      <a:pt x="96" y="6"/>
                    </a:lnTo>
                    <a:lnTo>
                      <a:pt x="110" y="2"/>
                    </a:lnTo>
                    <a:lnTo>
                      <a:pt x="123" y="1"/>
                    </a:lnTo>
                    <a:lnTo>
                      <a:pt x="137" y="0"/>
                    </a:lnTo>
                    <a:lnTo>
                      <a:pt x="137" y="6"/>
                    </a:lnTo>
                    <a:lnTo>
                      <a:pt x="137" y="6"/>
                    </a:lnTo>
                    <a:lnTo>
                      <a:pt x="125" y="8"/>
                    </a:lnTo>
                    <a:lnTo>
                      <a:pt x="111" y="9"/>
                    </a:lnTo>
                    <a:lnTo>
                      <a:pt x="99" y="12"/>
                    </a:lnTo>
                    <a:lnTo>
                      <a:pt x="87" y="17"/>
                    </a:lnTo>
                    <a:lnTo>
                      <a:pt x="75" y="23"/>
                    </a:lnTo>
                    <a:lnTo>
                      <a:pt x="64" y="29"/>
                    </a:lnTo>
                    <a:lnTo>
                      <a:pt x="54" y="36"/>
                    </a:lnTo>
                    <a:lnTo>
                      <a:pt x="45" y="44"/>
                    </a:lnTo>
                    <a:lnTo>
                      <a:pt x="37" y="54"/>
                    </a:lnTo>
                    <a:lnTo>
                      <a:pt x="29" y="65"/>
                    </a:lnTo>
                    <a:lnTo>
                      <a:pt x="22" y="75"/>
                    </a:lnTo>
                    <a:lnTo>
                      <a:pt x="16" y="86"/>
                    </a:lnTo>
                    <a:lnTo>
                      <a:pt x="12" y="98"/>
                    </a:lnTo>
                    <a:lnTo>
                      <a:pt x="10" y="111"/>
                    </a:lnTo>
                    <a:lnTo>
                      <a:pt x="7" y="124"/>
                    </a:lnTo>
                    <a:lnTo>
                      <a:pt x="7" y="138"/>
                    </a:lnTo>
                    <a:lnTo>
                      <a:pt x="7" y="138"/>
                    </a:lnTo>
                    <a:lnTo>
                      <a:pt x="7" y="151"/>
                    </a:lnTo>
                    <a:lnTo>
                      <a:pt x="10" y="163"/>
                    </a:lnTo>
                    <a:lnTo>
                      <a:pt x="12" y="177"/>
                    </a:lnTo>
                    <a:lnTo>
                      <a:pt x="16" y="188"/>
                    </a:lnTo>
                    <a:lnTo>
                      <a:pt x="22" y="200"/>
                    </a:lnTo>
                    <a:lnTo>
                      <a:pt x="29" y="211"/>
                    </a:lnTo>
                    <a:lnTo>
                      <a:pt x="37" y="220"/>
                    </a:lnTo>
                    <a:lnTo>
                      <a:pt x="45" y="230"/>
                    </a:lnTo>
                    <a:lnTo>
                      <a:pt x="54" y="238"/>
                    </a:lnTo>
                    <a:lnTo>
                      <a:pt x="64" y="246"/>
                    </a:lnTo>
                    <a:lnTo>
                      <a:pt x="75" y="253"/>
                    </a:lnTo>
                    <a:lnTo>
                      <a:pt x="87" y="258"/>
                    </a:lnTo>
                    <a:lnTo>
                      <a:pt x="99" y="262"/>
                    </a:lnTo>
                    <a:lnTo>
                      <a:pt x="111" y="266"/>
                    </a:lnTo>
                    <a:lnTo>
                      <a:pt x="125" y="268"/>
                    </a:lnTo>
                    <a:lnTo>
                      <a:pt x="137" y="269"/>
                    </a:lnTo>
                    <a:lnTo>
                      <a:pt x="137" y="274"/>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91" name="Freeform 136"/>
              <p:cNvSpPr/>
              <p:nvPr/>
            </p:nvSpPr>
            <p:spPr bwMode="auto">
              <a:xfrm>
                <a:off x="1941513" y="4322763"/>
                <a:ext cx="434975" cy="423863"/>
              </a:xfrm>
              <a:custGeom>
                <a:avLst/>
                <a:gdLst>
                  <a:gd name="T0" fmla="*/ 199 w 274"/>
                  <a:gd name="T1" fmla="*/ 18 h 267"/>
                  <a:gd name="T2" fmla="*/ 203 w 274"/>
                  <a:gd name="T3" fmla="*/ 37 h 267"/>
                  <a:gd name="T4" fmla="*/ 214 w 274"/>
                  <a:gd name="T5" fmla="*/ 35 h 267"/>
                  <a:gd name="T6" fmla="*/ 221 w 274"/>
                  <a:gd name="T7" fmla="*/ 43 h 267"/>
                  <a:gd name="T8" fmla="*/ 238 w 274"/>
                  <a:gd name="T9" fmla="*/ 56 h 267"/>
                  <a:gd name="T10" fmla="*/ 257 w 274"/>
                  <a:gd name="T11" fmla="*/ 80 h 267"/>
                  <a:gd name="T12" fmla="*/ 251 w 274"/>
                  <a:gd name="T13" fmla="*/ 91 h 267"/>
                  <a:gd name="T14" fmla="*/ 256 w 274"/>
                  <a:gd name="T15" fmla="*/ 93 h 267"/>
                  <a:gd name="T16" fmla="*/ 262 w 274"/>
                  <a:gd name="T17" fmla="*/ 85 h 267"/>
                  <a:gd name="T18" fmla="*/ 264 w 274"/>
                  <a:gd name="T19" fmla="*/ 93 h 267"/>
                  <a:gd name="T20" fmla="*/ 259 w 274"/>
                  <a:gd name="T21" fmla="*/ 110 h 267"/>
                  <a:gd name="T22" fmla="*/ 247 w 274"/>
                  <a:gd name="T23" fmla="*/ 112 h 267"/>
                  <a:gd name="T24" fmla="*/ 232 w 274"/>
                  <a:gd name="T25" fmla="*/ 127 h 267"/>
                  <a:gd name="T26" fmla="*/ 220 w 274"/>
                  <a:gd name="T27" fmla="*/ 141 h 267"/>
                  <a:gd name="T28" fmla="*/ 202 w 274"/>
                  <a:gd name="T29" fmla="*/ 154 h 267"/>
                  <a:gd name="T30" fmla="*/ 209 w 274"/>
                  <a:gd name="T31" fmla="*/ 183 h 267"/>
                  <a:gd name="T32" fmla="*/ 218 w 274"/>
                  <a:gd name="T33" fmla="*/ 214 h 267"/>
                  <a:gd name="T34" fmla="*/ 210 w 274"/>
                  <a:gd name="T35" fmla="*/ 237 h 267"/>
                  <a:gd name="T36" fmla="*/ 226 w 274"/>
                  <a:gd name="T37" fmla="*/ 228 h 267"/>
                  <a:gd name="T38" fmla="*/ 247 w 274"/>
                  <a:gd name="T39" fmla="*/ 192 h 267"/>
                  <a:gd name="T40" fmla="*/ 264 w 274"/>
                  <a:gd name="T41" fmla="*/ 141 h 267"/>
                  <a:gd name="T42" fmla="*/ 274 w 274"/>
                  <a:gd name="T43" fmla="*/ 115 h 267"/>
                  <a:gd name="T44" fmla="*/ 155 w 274"/>
                  <a:gd name="T45" fmla="*/ 267 h 267"/>
                  <a:gd name="T46" fmla="*/ 178 w 274"/>
                  <a:gd name="T47" fmla="*/ 246 h 267"/>
                  <a:gd name="T48" fmla="*/ 153 w 274"/>
                  <a:gd name="T49" fmla="*/ 245 h 267"/>
                  <a:gd name="T50" fmla="*/ 145 w 274"/>
                  <a:gd name="T51" fmla="*/ 252 h 267"/>
                  <a:gd name="T52" fmla="*/ 125 w 274"/>
                  <a:gd name="T53" fmla="*/ 248 h 267"/>
                  <a:gd name="T54" fmla="*/ 99 w 274"/>
                  <a:gd name="T55" fmla="*/ 249 h 267"/>
                  <a:gd name="T56" fmla="*/ 121 w 274"/>
                  <a:gd name="T57" fmla="*/ 267 h 267"/>
                  <a:gd name="T58" fmla="*/ 0 w 274"/>
                  <a:gd name="T59" fmla="*/ 129 h 267"/>
                  <a:gd name="T60" fmla="*/ 62 w 274"/>
                  <a:gd name="T61" fmla="*/ 26 h 267"/>
                  <a:gd name="T62" fmla="*/ 19 w 274"/>
                  <a:gd name="T63" fmla="*/ 87 h 267"/>
                  <a:gd name="T64" fmla="*/ 31 w 274"/>
                  <a:gd name="T65" fmla="*/ 84 h 267"/>
                  <a:gd name="T66" fmla="*/ 50 w 274"/>
                  <a:gd name="T67" fmla="*/ 91 h 267"/>
                  <a:gd name="T68" fmla="*/ 60 w 274"/>
                  <a:gd name="T69" fmla="*/ 88 h 267"/>
                  <a:gd name="T70" fmla="*/ 46 w 274"/>
                  <a:gd name="T71" fmla="*/ 106 h 267"/>
                  <a:gd name="T72" fmla="*/ 35 w 274"/>
                  <a:gd name="T73" fmla="*/ 122 h 267"/>
                  <a:gd name="T74" fmla="*/ 45 w 274"/>
                  <a:gd name="T75" fmla="*/ 157 h 267"/>
                  <a:gd name="T76" fmla="*/ 54 w 274"/>
                  <a:gd name="T77" fmla="*/ 180 h 267"/>
                  <a:gd name="T78" fmla="*/ 87 w 274"/>
                  <a:gd name="T79" fmla="*/ 210 h 267"/>
                  <a:gd name="T80" fmla="*/ 95 w 274"/>
                  <a:gd name="T81" fmla="*/ 188 h 267"/>
                  <a:gd name="T82" fmla="*/ 98 w 274"/>
                  <a:gd name="T83" fmla="*/ 169 h 267"/>
                  <a:gd name="T84" fmla="*/ 104 w 274"/>
                  <a:gd name="T85" fmla="*/ 137 h 267"/>
                  <a:gd name="T86" fmla="*/ 117 w 274"/>
                  <a:gd name="T87" fmla="*/ 122 h 267"/>
                  <a:gd name="T88" fmla="*/ 152 w 274"/>
                  <a:gd name="T89" fmla="*/ 125 h 267"/>
                  <a:gd name="T90" fmla="*/ 165 w 274"/>
                  <a:gd name="T91" fmla="*/ 106 h 267"/>
                  <a:gd name="T92" fmla="*/ 161 w 274"/>
                  <a:gd name="T93" fmla="*/ 81 h 267"/>
                  <a:gd name="T94" fmla="*/ 134 w 274"/>
                  <a:gd name="T95" fmla="*/ 58 h 267"/>
                  <a:gd name="T96" fmla="*/ 111 w 274"/>
                  <a:gd name="T97" fmla="*/ 57 h 267"/>
                  <a:gd name="T98" fmla="*/ 92 w 274"/>
                  <a:gd name="T99" fmla="*/ 68 h 267"/>
                  <a:gd name="T100" fmla="*/ 69 w 274"/>
                  <a:gd name="T101" fmla="*/ 64 h 267"/>
                  <a:gd name="T102" fmla="*/ 73 w 274"/>
                  <a:gd name="T103" fmla="*/ 56 h 267"/>
                  <a:gd name="T104" fmla="*/ 80 w 274"/>
                  <a:gd name="T105" fmla="*/ 45 h 267"/>
                  <a:gd name="T106" fmla="*/ 81 w 274"/>
                  <a:gd name="T107" fmla="*/ 38 h 267"/>
                  <a:gd name="T108" fmla="*/ 96 w 274"/>
                  <a:gd name="T109" fmla="*/ 49 h 267"/>
                  <a:gd name="T110" fmla="*/ 119 w 274"/>
                  <a:gd name="T111" fmla="*/ 47 h 267"/>
                  <a:gd name="T112" fmla="*/ 137 w 274"/>
                  <a:gd name="T113" fmla="*/ 45 h 267"/>
                  <a:gd name="T114" fmla="*/ 141 w 274"/>
                  <a:gd name="T115" fmla="*/ 28 h 267"/>
                  <a:gd name="T116" fmla="*/ 161 w 274"/>
                  <a:gd name="T117" fmla="*/ 22 h 267"/>
                  <a:gd name="T118" fmla="*/ 132 w 274"/>
                  <a:gd name="T119" fmla="*/ 8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267">
                    <a:moveTo>
                      <a:pt x="161" y="1"/>
                    </a:moveTo>
                    <a:lnTo>
                      <a:pt x="161" y="1"/>
                    </a:lnTo>
                    <a:lnTo>
                      <a:pt x="169" y="3"/>
                    </a:lnTo>
                    <a:lnTo>
                      <a:pt x="178" y="5"/>
                    </a:lnTo>
                    <a:lnTo>
                      <a:pt x="188" y="8"/>
                    </a:lnTo>
                    <a:lnTo>
                      <a:pt x="201" y="14"/>
                    </a:lnTo>
                    <a:lnTo>
                      <a:pt x="214" y="22"/>
                    </a:lnTo>
                    <a:lnTo>
                      <a:pt x="226" y="31"/>
                    </a:lnTo>
                    <a:lnTo>
                      <a:pt x="238" y="43"/>
                    </a:lnTo>
                    <a:lnTo>
                      <a:pt x="238" y="43"/>
                    </a:lnTo>
                    <a:lnTo>
                      <a:pt x="234" y="39"/>
                    </a:lnTo>
                    <a:lnTo>
                      <a:pt x="225" y="31"/>
                    </a:lnTo>
                    <a:lnTo>
                      <a:pt x="213" y="22"/>
                    </a:lnTo>
                    <a:lnTo>
                      <a:pt x="206" y="19"/>
                    </a:lnTo>
                    <a:lnTo>
                      <a:pt x="199" y="18"/>
                    </a:lnTo>
                    <a:lnTo>
                      <a:pt x="197" y="19"/>
                    </a:lnTo>
                    <a:lnTo>
                      <a:pt x="197" y="19"/>
                    </a:lnTo>
                    <a:lnTo>
                      <a:pt x="198" y="22"/>
                    </a:lnTo>
                    <a:lnTo>
                      <a:pt x="198" y="22"/>
                    </a:lnTo>
                    <a:lnTo>
                      <a:pt x="199" y="24"/>
                    </a:lnTo>
                    <a:lnTo>
                      <a:pt x="199" y="24"/>
                    </a:lnTo>
                    <a:lnTo>
                      <a:pt x="199" y="27"/>
                    </a:lnTo>
                    <a:lnTo>
                      <a:pt x="201" y="30"/>
                    </a:lnTo>
                    <a:lnTo>
                      <a:pt x="201" y="30"/>
                    </a:lnTo>
                    <a:lnTo>
                      <a:pt x="202" y="30"/>
                    </a:lnTo>
                    <a:lnTo>
                      <a:pt x="202" y="30"/>
                    </a:lnTo>
                    <a:lnTo>
                      <a:pt x="203" y="33"/>
                    </a:lnTo>
                    <a:lnTo>
                      <a:pt x="203" y="33"/>
                    </a:lnTo>
                    <a:lnTo>
                      <a:pt x="203" y="34"/>
                    </a:lnTo>
                    <a:lnTo>
                      <a:pt x="203" y="37"/>
                    </a:lnTo>
                    <a:lnTo>
                      <a:pt x="203" y="39"/>
                    </a:lnTo>
                    <a:lnTo>
                      <a:pt x="206" y="39"/>
                    </a:lnTo>
                    <a:lnTo>
                      <a:pt x="206" y="39"/>
                    </a:lnTo>
                    <a:lnTo>
                      <a:pt x="209" y="39"/>
                    </a:lnTo>
                    <a:lnTo>
                      <a:pt x="209" y="39"/>
                    </a:lnTo>
                    <a:lnTo>
                      <a:pt x="210" y="38"/>
                    </a:lnTo>
                    <a:lnTo>
                      <a:pt x="210" y="38"/>
                    </a:lnTo>
                    <a:lnTo>
                      <a:pt x="207" y="35"/>
                    </a:lnTo>
                    <a:lnTo>
                      <a:pt x="207" y="35"/>
                    </a:lnTo>
                    <a:lnTo>
                      <a:pt x="207" y="35"/>
                    </a:lnTo>
                    <a:lnTo>
                      <a:pt x="207" y="35"/>
                    </a:lnTo>
                    <a:lnTo>
                      <a:pt x="209" y="34"/>
                    </a:lnTo>
                    <a:lnTo>
                      <a:pt x="210" y="33"/>
                    </a:lnTo>
                    <a:lnTo>
                      <a:pt x="210" y="33"/>
                    </a:lnTo>
                    <a:lnTo>
                      <a:pt x="214" y="35"/>
                    </a:lnTo>
                    <a:lnTo>
                      <a:pt x="215" y="37"/>
                    </a:lnTo>
                    <a:lnTo>
                      <a:pt x="215" y="37"/>
                    </a:lnTo>
                    <a:lnTo>
                      <a:pt x="217" y="39"/>
                    </a:lnTo>
                    <a:lnTo>
                      <a:pt x="217" y="39"/>
                    </a:lnTo>
                    <a:lnTo>
                      <a:pt x="215" y="41"/>
                    </a:lnTo>
                    <a:lnTo>
                      <a:pt x="215" y="41"/>
                    </a:lnTo>
                    <a:lnTo>
                      <a:pt x="214" y="42"/>
                    </a:lnTo>
                    <a:lnTo>
                      <a:pt x="214" y="42"/>
                    </a:lnTo>
                    <a:lnTo>
                      <a:pt x="215" y="45"/>
                    </a:lnTo>
                    <a:lnTo>
                      <a:pt x="215" y="45"/>
                    </a:lnTo>
                    <a:lnTo>
                      <a:pt x="215" y="45"/>
                    </a:lnTo>
                    <a:lnTo>
                      <a:pt x="217" y="45"/>
                    </a:lnTo>
                    <a:lnTo>
                      <a:pt x="217" y="45"/>
                    </a:lnTo>
                    <a:lnTo>
                      <a:pt x="221" y="43"/>
                    </a:lnTo>
                    <a:lnTo>
                      <a:pt x="221" y="43"/>
                    </a:lnTo>
                    <a:lnTo>
                      <a:pt x="224" y="43"/>
                    </a:lnTo>
                    <a:lnTo>
                      <a:pt x="224" y="43"/>
                    </a:lnTo>
                    <a:lnTo>
                      <a:pt x="225" y="45"/>
                    </a:lnTo>
                    <a:lnTo>
                      <a:pt x="225" y="45"/>
                    </a:lnTo>
                    <a:lnTo>
                      <a:pt x="229" y="47"/>
                    </a:lnTo>
                    <a:lnTo>
                      <a:pt x="229" y="47"/>
                    </a:lnTo>
                    <a:lnTo>
                      <a:pt x="230" y="47"/>
                    </a:lnTo>
                    <a:lnTo>
                      <a:pt x="230" y="47"/>
                    </a:lnTo>
                    <a:lnTo>
                      <a:pt x="232" y="51"/>
                    </a:lnTo>
                    <a:lnTo>
                      <a:pt x="232" y="51"/>
                    </a:lnTo>
                    <a:lnTo>
                      <a:pt x="234" y="53"/>
                    </a:lnTo>
                    <a:lnTo>
                      <a:pt x="234" y="53"/>
                    </a:lnTo>
                    <a:lnTo>
                      <a:pt x="237" y="54"/>
                    </a:lnTo>
                    <a:lnTo>
                      <a:pt x="238" y="56"/>
                    </a:lnTo>
                    <a:lnTo>
                      <a:pt x="238" y="56"/>
                    </a:lnTo>
                    <a:lnTo>
                      <a:pt x="240" y="58"/>
                    </a:lnTo>
                    <a:lnTo>
                      <a:pt x="240" y="58"/>
                    </a:lnTo>
                    <a:lnTo>
                      <a:pt x="245" y="62"/>
                    </a:lnTo>
                    <a:lnTo>
                      <a:pt x="245" y="62"/>
                    </a:lnTo>
                    <a:lnTo>
                      <a:pt x="248" y="65"/>
                    </a:lnTo>
                    <a:lnTo>
                      <a:pt x="248" y="65"/>
                    </a:lnTo>
                    <a:lnTo>
                      <a:pt x="248" y="69"/>
                    </a:lnTo>
                    <a:lnTo>
                      <a:pt x="248" y="69"/>
                    </a:lnTo>
                    <a:lnTo>
                      <a:pt x="249" y="73"/>
                    </a:lnTo>
                    <a:lnTo>
                      <a:pt x="249" y="73"/>
                    </a:lnTo>
                    <a:lnTo>
                      <a:pt x="251" y="76"/>
                    </a:lnTo>
                    <a:lnTo>
                      <a:pt x="251" y="76"/>
                    </a:lnTo>
                    <a:lnTo>
                      <a:pt x="253" y="77"/>
                    </a:lnTo>
                    <a:lnTo>
                      <a:pt x="253" y="77"/>
                    </a:lnTo>
                    <a:lnTo>
                      <a:pt x="257" y="80"/>
                    </a:lnTo>
                    <a:lnTo>
                      <a:pt x="257" y="80"/>
                    </a:lnTo>
                    <a:lnTo>
                      <a:pt x="259" y="81"/>
                    </a:lnTo>
                    <a:lnTo>
                      <a:pt x="259" y="83"/>
                    </a:lnTo>
                    <a:lnTo>
                      <a:pt x="259" y="83"/>
                    </a:lnTo>
                    <a:lnTo>
                      <a:pt x="257" y="84"/>
                    </a:lnTo>
                    <a:lnTo>
                      <a:pt x="257" y="84"/>
                    </a:lnTo>
                    <a:lnTo>
                      <a:pt x="255" y="84"/>
                    </a:lnTo>
                    <a:lnTo>
                      <a:pt x="255" y="84"/>
                    </a:lnTo>
                    <a:lnTo>
                      <a:pt x="255" y="87"/>
                    </a:lnTo>
                    <a:lnTo>
                      <a:pt x="255" y="87"/>
                    </a:lnTo>
                    <a:lnTo>
                      <a:pt x="255" y="88"/>
                    </a:lnTo>
                    <a:lnTo>
                      <a:pt x="255" y="89"/>
                    </a:lnTo>
                    <a:lnTo>
                      <a:pt x="255" y="89"/>
                    </a:lnTo>
                    <a:lnTo>
                      <a:pt x="252" y="91"/>
                    </a:lnTo>
                    <a:lnTo>
                      <a:pt x="251" y="91"/>
                    </a:lnTo>
                    <a:lnTo>
                      <a:pt x="248" y="92"/>
                    </a:lnTo>
                    <a:lnTo>
                      <a:pt x="247" y="93"/>
                    </a:lnTo>
                    <a:lnTo>
                      <a:pt x="247" y="93"/>
                    </a:lnTo>
                    <a:lnTo>
                      <a:pt x="247" y="95"/>
                    </a:lnTo>
                    <a:lnTo>
                      <a:pt x="247" y="95"/>
                    </a:lnTo>
                    <a:lnTo>
                      <a:pt x="249" y="96"/>
                    </a:lnTo>
                    <a:lnTo>
                      <a:pt x="249" y="96"/>
                    </a:lnTo>
                    <a:lnTo>
                      <a:pt x="249" y="95"/>
                    </a:lnTo>
                    <a:lnTo>
                      <a:pt x="249" y="95"/>
                    </a:lnTo>
                    <a:lnTo>
                      <a:pt x="249" y="93"/>
                    </a:lnTo>
                    <a:lnTo>
                      <a:pt x="251" y="93"/>
                    </a:lnTo>
                    <a:lnTo>
                      <a:pt x="251" y="93"/>
                    </a:lnTo>
                    <a:lnTo>
                      <a:pt x="253" y="93"/>
                    </a:lnTo>
                    <a:lnTo>
                      <a:pt x="253" y="93"/>
                    </a:lnTo>
                    <a:lnTo>
                      <a:pt x="256" y="93"/>
                    </a:lnTo>
                    <a:lnTo>
                      <a:pt x="256" y="93"/>
                    </a:lnTo>
                    <a:lnTo>
                      <a:pt x="256" y="92"/>
                    </a:lnTo>
                    <a:lnTo>
                      <a:pt x="256" y="92"/>
                    </a:lnTo>
                    <a:lnTo>
                      <a:pt x="256" y="92"/>
                    </a:lnTo>
                    <a:lnTo>
                      <a:pt x="256" y="89"/>
                    </a:lnTo>
                    <a:lnTo>
                      <a:pt x="256" y="89"/>
                    </a:lnTo>
                    <a:lnTo>
                      <a:pt x="257" y="87"/>
                    </a:lnTo>
                    <a:lnTo>
                      <a:pt x="257" y="87"/>
                    </a:lnTo>
                    <a:lnTo>
                      <a:pt x="257" y="88"/>
                    </a:lnTo>
                    <a:lnTo>
                      <a:pt x="259" y="87"/>
                    </a:lnTo>
                    <a:lnTo>
                      <a:pt x="259" y="87"/>
                    </a:lnTo>
                    <a:lnTo>
                      <a:pt x="260" y="85"/>
                    </a:lnTo>
                    <a:lnTo>
                      <a:pt x="260" y="85"/>
                    </a:lnTo>
                    <a:lnTo>
                      <a:pt x="262" y="85"/>
                    </a:lnTo>
                    <a:lnTo>
                      <a:pt x="262" y="85"/>
                    </a:lnTo>
                    <a:lnTo>
                      <a:pt x="262" y="85"/>
                    </a:lnTo>
                    <a:lnTo>
                      <a:pt x="262" y="83"/>
                    </a:lnTo>
                    <a:lnTo>
                      <a:pt x="262" y="83"/>
                    </a:lnTo>
                    <a:lnTo>
                      <a:pt x="260" y="80"/>
                    </a:lnTo>
                    <a:lnTo>
                      <a:pt x="260" y="80"/>
                    </a:lnTo>
                    <a:lnTo>
                      <a:pt x="260" y="75"/>
                    </a:lnTo>
                    <a:lnTo>
                      <a:pt x="260" y="75"/>
                    </a:lnTo>
                    <a:lnTo>
                      <a:pt x="263" y="80"/>
                    </a:lnTo>
                    <a:lnTo>
                      <a:pt x="266" y="89"/>
                    </a:lnTo>
                    <a:lnTo>
                      <a:pt x="266" y="89"/>
                    </a:lnTo>
                    <a:lnTo>
                      <a:pt x="264" y="89"/>
                    </a:lnTo>
                    <a:lnTo>
                      <a:pt x="264" y="91"/>
                    </a:lnTo>
                    <a:lnTo>
                      <a:pt x="264" y="91"/>
                    </a:lnTo>
                    <a:lnTo>
                      <a:pt x="264" y="93"/>
                    </a:lnTo>
                    <a:lnTo>
                      <a:pt x="264" y="93"/>
                    </a:lnTo>
                    <a:lnTo>
                      <a:pt x="264" y="98"/>
                    </a:lnTo>
                    <a:lnTo>
                      <a:pt x="264" y="98"/>
                    </a:lnTo>
                    <a:lnTo>
                      <a:pt x="264" y="103"/>
                    </a:lnTo>
                    <a:lnTo>
                      <a:pt x="264" y="103"/>
                    </a:lnTo>
                    <a:lnTo>
                      <a:pt x="264" y="107"/>
                    </a:lnTo>
                    <a:lnTo>
                      <a:pt x="264" y="107"/>
                    </a:lnTo>
                    <a:lnTo>
                      <a:pt x="264" y="112"/>
                    </a:lnTo>
                    <a:lnTo>
                      <a:pt x="264" y="112"/>
                    </a:lnTo>
                    <a:lnTo>
                      <a:pt x="263" y="114"/>
                    </a:lnTo>
                    <a:lnTo>
                      <a:pt x="263" y="114"/>
                    </a:lnTo>
                    <a:lnTo>
                      <a:pt x="263" y="115"/>
                    </a:lnTo>
                    <a:lnTo>
                      <a:pt x="262" y="114"/>
                    </a:lnTo>
                    <a:lnTo>
                      <a:pt x="262" y="114"/>
                    </a:lnTo>
                    <a:lnTo>
                      <a:pt x="260" y="110"/>
                    </a:lnTo>
                    <a:lnTo>
                      <a:pt x="259" y="110"/>
                    </a:lnTo>
                    <a:lnTo>
                      <a:pt x="259" y="110"/>
                    </a:lnTo>
                    <a:lnTo>
                      <a:pt x="259" y="108"/>
                    </a:lnTo>
                    <a:lnTo>
                      <a:pt x="256" y="108"/>
                    </a:lnTo>
                    <a:lnTo>
                      <a:pt x="256" y="108"/>
                    </a:lnTo>
                    <a:lnTo>
                      <a:pt x="255" y="108"/>
                    </a:lnTo>
                    <a:lnTo>
                      <a:pt x="253" y="108"/>
                    </a:lnTo>
                    <a:lnTo>
                      <a:pt x="253" y="108"/>
                    </a:lnTo>
                    <a:lnTo>
                      <a:pt x="253" y="111"/>
                    </a:lnTo>
                    <a:lnTo>
                      <a:pt x="253" y="112"/>
                    </a:lnTo>
                    <a:lnTo>
                      <a:pt x="253" y="112"/>
                    </a:lnTo>
                    <a:lnTo>
                      <a:pt x="248" y="111"/>
                    </a:lnTo>
                    <a:lnTo>
                      <a:pt x="248" y="111"/>
                    </a:lnTo>
                    <a:lnTo>
                      <a:pt x="247" y="111"/>
                    </a:lnTo>
                    <a:lnTo>
                      <a:pt x="247" y="112"/>
                    </a:lnTo>
                    <a:lnTo>
                      <a:pt x="247" y="112"/>
                    </a:lnTo>
                    <a:lnTo>
                      <a:pt x="245" y="115"/>
                    </a:lnTo>
                    <a:lnTo>
                      <a:pt x="244" y="116"/>
                    </a:lnTo>
                    <a:lnTo>
                      <a:pt x="244" y="116"/>
                    </a:lnTo>
                    <a:lnTo>
                      <a:pt x="244" y="118"/>
                    </a:lnTo>
                    <a:lnTo>
                      <a:pt x="243" y="121"/>
                    </a:lnTo>
                    <a:lnTo>
                      <a:pt x="243" y="121"/>
                    </a:lnTo>
                    <a:lnTo>
                      <a:pt x="241" y="122"/>
                    </a:lnTo>
                    <a:lnTo>
                      <a:pt x="238" y="122"/>
                    </a:lnTo>
                    <a:lnTo>
                      <a:pt x="238" y="122"/>
                    </a:lnTo>
                    <a:lnTo>
                      <a:pt x="234" y="123"/>
                    </a:lnTo>
                    <a:lnTo>
                      <a:pt x="234" y="123"/>
                    </a:lnTo>
                    <a:lnTo>
                      <a:pt x="234" y="125"/>
                    </a:lnTo>
                    <a:lnTo>
                      <a:pt x="233" y="126"/>
                    </a:lnTo>
                    <a:lnTo>
                      <a:pt x="233" y="126"/>
                    </a:lnTo>
                    <a:lnTo>
                      <a:pt x="232" y="127"/>
                    </a:lnTo>
                    <a:lnTo>
                      <a:pt x="230" y="129"/>
                    </a:lnTo>
                    <a:lnTo>
                      <a:pt x="230" y="129"/>
                    </a:lnTo>
                    <a:lnTo>
                      <a:pt x="230" y="133"/>
                    </a:lnTo>
                    <a:lnTo>
                      <a:pt x="230" y="133"/>
                    </a:lnTo>
                    <a:lnTo>
                      <a:pt x="230" y="134"/>
                    </a:lnTo>
                    <a:lnTo>
                      <a:pt x="230" y="135"/>
                    </a:lnTo>
                    <a:lnTo>
                      <a:pt x="230" y="135"/>
                    </a:lnTo>
                    <a:lnTo>
                      <a:pt x="226" y="137"/>
                    </a:lnTo>
                    <a:lnTo>
                      <a:pt x="226" y="137"/>
                    </a:lnTo>
                    <a:lnTo>
                      <a:pt x="226" y="137"/>
                    </a:lnTo>
                    <a:lnTo>
                      <a:pt x="226" y="138"/>
                    </a:lnTo>
                    <a:lnTo>
                      <a:pt x="225" y="139"/>
                    </a:lnTo>
                    <a:lnTo>
                      <a:pt x="225" y="139"/>
                    </a:lnTo>
                    <a:lnTo>
                      <a:pt x="220" y="141"/>
                    </a:lnTo>
                    <a:lnTo>
                      <a:pt x="220" y="141"/>
                    </a:lnTo>
                    <a:lnTo>
                      <a:pt x="220" y="142"/>
                    </a:lnTo>
                    <a:lnTo>
                      <a:pt x="220" y="144"/>
                    </a:lnTo>
                    <a:lnTo>
                      <a:pt x="218" y="144"/>
                    </a:lnTo>
                    <a:lnTo>
                      <a:pt x="218" y="144"/>
                    </a:lnTo>
                    <a:lnTo>
                      <a:pt x="215" y="144"/>
                    </a:lnTo>
                    <a:lnTo>
                      <a:pt x="213" y="144"/>
                    </a:lnTo>
                    <a:lnTo>
                      <a:pt x="213" y="144"/>
                    </a:lnTo>
                    <a:lnTo>
                      <a:pt x="211" y="145"/>
                    </a:lnTo>
                    <a:lnTo>
                      <a:pt x="209" y="148"/>
                    </a:lnTo>
                    <a:lnTo>
                      <a:pt x="209" y="148"/>
                    </a:lnTo>
                    <a:lnTo>
                      <a:pt x="203" y="152"/>
                    </a:lnTo>
                    <a:lnTo>
                      <a:pt x="203" y="152"/>
                    </a:lnTo>
                    <a:lnTo>
                      <a:pt x="202" y="152"/>
                    </a:lnTo>
                    <a:lnTo>
                      <a:pt x="202" y="154"/>
                    </a:lnTo>
                    <a:lnTo>
                      <a:pt x="202" y="154"/>
                    </a:lnTo>
                    <a:lnTo>
                      <a:pt x="202" y="157"/>
                    </a:lnTo>
                    <a:lnTo>
                      <a:pt x="203" y="158"/>
                    </a:lnTo>
                    <a:lnTo>
                      <a:pt x="203" y="158"/>
                    </a:lnTo>
                    <a:lnTo>
                      <a:pt x="207" y="164"/>
                    </a:lnTo>
                    <a:lnTo>
                      <a:pt x="207" y="164"/>
                    </a:lnTo>
                    <a:lnTo>
                      <a:pt x="209" y="167"/>
                    </a:lnTo>
                    <a:lnTo>
                      <a:pt x="207" y="169"/>
                    </a:lnTo>
                    <a:lnTo>
                      <a:pt x="207" y="169"/>
                    </a:lnTo>
                    <a:lnTo>
                      <a:pt x="206" y="173"/>
                    </a:lnTo>
                    <a:lnTo>
                      <a:pt x="206" y="173"/>
                    </a:lnTo>
                    <a:lnTo>
                      <a:pt x="206" y="176"/>
                    </a:lnTo>
                    <a:lnTo>
                      <a:pt x="206" y="179"/>
                    </a:lnTo>
                    <a:lnTo>
                      <a:pt x="206" y="179"/>
                    </a:lnTo>
                    <a:lnTo>
                      <a:pt x="209" y="183"/>
                    </a:lnTo>
                    <a:lnTo>
                      <a:pt x="209" y="183"/>
                    </a:lnTo>
                    <a:lnTo>
                      <a:pt x="207" y="184"/>
                    </a:lnTo>
                    <a:lnTo>
                      <a:pt x="207" y="186"/>
                    </a:lnTo>
                    <a:lnTo>
                      <a:pt x="207" y="187"/>
                    </a:lnTo>
                    <a:lnTo>
                      <a:pt x="207" y="187"/>
                    </a:lnTo>
                    <a:lnTo>
                      <a:pt x="213" y="191"/>
                    </a:lnTo>
                    <a:lnTo>
                      <a:pt x="213" y="191"/>
                    </a:lnTo>
                    <a:lnTo>
                      <a:pt x="217" y="194"/>
                    </a:lnTo>
                    <a:lnTo>
                      <a:pt x="217" y="194"/>
                    </a:lnTo>
                    <a:lnTo>
                      <a:pt x="217" y="199"/>
                    </a:lnTo>
                    <a:lnTo>
                      <a:pt x="217" y="199"/>
                    </a:lnTo>
                    <a:lnTo>
                      <a:pt x="220" y="204"/>
                    </a:lnTo>
                    <a:lnTo>
                      <a:pt x="221" y="209"/>
                    </a:lnTo>
                    <a:lnTo>
                      <a:pt x="220" y="211"/>
                    </a:lnTo>
                    <a:lnTo>
                      <a:pt x="220" y="211"/>
                    </a:lnTo>
                    <a:lnTo>
                      <a:pt x="218" y="214"/>
                    </a:lnTo>
                    <a:lnTo>
                      <a:pt x="218" y="215"/>
                    </a:lnTo>
                    <a:lnTo>
                      <a:pt x="218" y="215"/>
                    </a:lnTo>
                    <a:lnTo>
                      <a:pt x="220" y="218"/>
                    </a:lnTo>
                    <a:lnTo>
                      <a:pt x="220" y="218"/>
                    </a:lnTo>
                    <a:lnTo>
                      <a:pt x="222" y="219"/>
                    </a:lnTo>
                    <a:lnTo>
                      <a:pt x="222" y="219"/>
                    </a:lnTo>
                    <a:lnTo>
                      <a:pt x="222" y="221"/>
                    </a:lnTo>
                    <a:lnTo>
                      <a:pt x="222" y="221"/>
                    </a:lnTo>
                    <a:lnTo>
                      <a:pt x="218" y="226"/>
                    </a:lnTo>
                    <a:lnTo>
                      <a:pt x="218" y="226"/>
                    </a:lnTo>
                    <a:lnTo>
                      <a:pt x="217" y="230"/>
                    </a:lnTo>
                    <a:lnTo>
                      <a:pt x="217" y="230"/>
                    </a:lnTo>
                    <a:lnTo>
                      <a:pt x="213" y="236"/>
                    </a:lnTo>
                    <a:lnTo>
                      <a:pt x="213" y="236"/>
                    </a:lnTo>
                    <a:lnTo>
                      <a:pt x="210" y="237"/>
                    </a:lnTo>
                    <a:lnTo>
                      <a:pt x="210" y="238"/>
                    </a:lnTo>
                    <a:lnTo>
                      <a:pt x="210" y="238"/>
                    </a:lnTo>
                    <a:lnTo>
                      <a:pt x="209" y="241"/>
                    </a:lnTo>
                    <a:lnTo>
                      <a:pt x="209" y="242"/>
                    </a:lnTo>
                    <a:lnTo>
                      <a:pt x="210" y="241"/>
                    </a:lnTo>
                    <a:lnTo>
                      <a:pt x="210" y="241"/>
                    </a:lnTo>
                    <a:lnTo>
                      <a:pt x="215" y="237"/>
                    </a:lnTo>
                    <a:lnTo>
                      <a:pt x="215" y="237"/>
                    </a:lnTo>
                    <a:lnTo>
                      <a:pt x="221" y="234"/>
                    </a:lnTo>
                    <a:lnTo>
                      <a:pt x="224" y="232"/>
                    </a:lnTo>
                    <a:lnTo>
                      <a:pt x="224" y="232"/>
                    </a:lnTo>
                    <a:lnTo>
                      <a:pt x="225" y="232"/>
                    </a:lnTo>
                    <a:lnTo>
                      <a:pt x="225" y="233"/>
                    </a:lnTo>
                    <a:lnTo>
                      <a:pt x="226" y="228"/>
                    </a:lnTo>
                    <a:lnTo>
                      <a:pt x="226" y="228"/>
                    </a:lnTo>
                    <a:lnTo>
                      <a:pt x="230" y="219"/>
                    </a:lnTo>
                    <a:lnTo>
                      <a:pt x="233" y="217"/>
                    </a:lnTo>
                    <a:lnTo>
                      <a:pt x="233" y="217"/>
                    </a:lnTo>
                    <a:lnTo>
                      <a:pt x="236" y="211"/>
                    </a:lnTo>
                    <a:lnTo>
                      <a:pt x="236" y="211"/>
                    </a:lnTo>
                    <a:lnTo>
                      <a:pt x="238" y="206"/>
                    </a:lnTo>
                    <a:lnTo>
                      <a:pt x="238" y="206"/>
                    </a:lnTo>
                    <a:lnTo>
                      <a:pt x="240" y="204"/>
                    </a:lnTo>
                    <a:lnTo>
                      <a:pt x="241" y="204"/>
                    </a:lnTo>
                    <a:lnTo>
                      <a:pt x="243" y="204"/>
                    </a:lnTo>
                    <a:lnTo>
                      <a:pt x="243" y="200"/>
                    </a:lnTo>
                    <a:lnTo>
                      <a:pt x="243" y="200"/>
                    </a:lnTo>
                    <a:lnTo>
                      <a:pt x="244" y="196"/>
                    </a:lnTo>
                    <a:lnTo>
                      <a:pt x="247" y="192"/>
                    </a:lnTo>
                    <a:lnTo>
                      <a:pt x="247" y="192"/>
                    </a:lnTo>
                    <a:lnTo>
                      <a:pt x="247" y="188"/>
                    </a:lnTo>
                    <a:lnTo>
                      <a:pt x="247" y="186"/>
                    </a:lnTo>
                    <a:lnTo>
                      <a:pt x="247" y="184"/>
                    </a:lnTo>
                    <a:lnTo>
                      <a:pt x="248" y="181"/>
                    </a:lnTo>
                    <a:lnTo>
                      <a:pt x="248" y="181"/>
                    </a:lnTo>
                    <a:lnTo>
                      <a:pt x="252" y="179"/>
                    </a:lnTo>
                    <a:lnTo>
                      <a:pt x="253" y="177"/>
                    </a:lnTo>
                    <a:lnTo>
                      <a:pt x="253" y="177"/>
                    </a:lnTo>
                    <a:lnTo>
                      <a:pt x="256" y="172"/>
                    </a:lnTo>
                    <a:lnTo>
                      <a:pt x="256" y="172"/>
                    </a:lnTo>
                    <a:lnTo>
                      <a:pt x="262" y="164"/>
                    </a:lnTo>
                    <a:lnTo>
                      <a:pt x="263" y="160"/>
                    </a:lnTo>
                    <a:lnTo>
                      <a:pt x="264" y="153"/>
                    </a:lnTo>
                    <a:lnTo>
                      <a:pt x="264" y="153"/>
                    </a:lnTo>
                    <a:lnTo>
                      <a:pt x="264" y="141"/>
                    </a:lnTo>
                    <a:lnTo>
                      <a:pt x="264" y="141"/>
                    </a:lnTo>
                    <a:lnTo>
                      <a:pt x="266" y="138"/>
                    </a:lnTo>
                    <a:lnTo>
                      <a:pt x="267" y="135"/>
                    </a:lnTo>
                    <a:lnTo>
                      <a:pt x="267" y="131"/>
                    </a:lnTo>
                    <a:lnTo>
                      <a:pt x="267" y="131"/>
                    </a:lnTo>
                    <a:lnTo>
                      <a:pt x="266" y="127"/>
                    </a:lnTo>
                    <a:lnTo>
                      <a:pt x="266" y="126"/>
                    </a:lnTo>
                    <a:lnTo>
                      <a:pt x="266" y="126"/>
                    </a:lnTo>
                    <a:lnTo>
                      <a:pt x="267" y="123"/>
                    </a:lnTo>
                    <a:lnTo>
                      <a:pt x="268" y="122"/>
                    </a:lnTo>
                    <a:lnTo>
                      <a:pt x="268" y="122"/>
                    </a:lnTo>
                    <a:lnTo>
                      <a:pt x="271" y="118"/>
                    </a:lnTo>
                    <a:lnTo>
                      <a:pt x="271" y="118"/>
                    </a:lnTo>
                    <a:lnTo>
                      <a:pt x="272" y="114"/>
                    </a:lnTo>
                    <a:lnTo>
                      <a:pt x="274" y="115"/>
                    </a:lnTo>
                    <a:lnTo>
                      <a:pt x="274" y="115"/>
                    </a:lnTo>
                    <a:lnTo>
                      <a:pt x="274" y="121"/>
                    </a:lnTo>
                    <a:lnTo>
                      <a:pt x="274" y="135"/>
                    </a:lnTo>
                    <a:lnTo>
                      <a:pt x="270" y="157"/>
                    </a:lnTo>
                    <a:lnTo>
                      <a:pt x="267" y="171"/>
                    </a:lnTo>
                    <a:lnTo>
                      <a:pt x="263" y="183"/>
                    </a:lnTo>
                    <a:lnTo>
                      <a:pt x="257" y="196"/>
                    </a:lnTo>
                    <a:lnTo>
                      <a:pt x="249" y="210"/>
                    </a:lnTo>
                    <a:lnTo>
                      <a:pt x="240" y="223"/>
                    </a:lnTo>
                    <a:lnTo>
                      <a:pt x="229" y="234"/>
                    </a:lnTo>
                    <a:lnTo>
                      <a:pt x="214" y="245"/>
                    </a:lnTo>
                    <a:lnTo>
                      <a:pt x="198" y="255"/>
                    </a:lnTo>
                    <a:lnTo>
                      <a:pt x="178" y="261"/>
                    </a:lnTo>
                    <a:lnTo>
                      <a:pt x="155" y="267"/>
                    </a:lnTo>
                    <a:lnTo>
                      <a:pt x="155" y="267"/>
                    </a:lnTo>
                    <a:lnTo>
                      <a:pt x="169" y="263"/>
                    </a:lnTo>
                    <a:lnTo>
                      <a:pt x="182" y="259"/>
                    </a:lnTo>
                    <a:lnTo>
                      <a:pt x="186" y="256"/>
                    </a:lnTo>
                    <a:lnTo>
                      <a:pt x="187" y="255"/>
                    </a:lnTo>
                    <a:lnTo>
                      <a:pt x="187" y="255"/>
                    </a:lnTo>
                    <a:lnTo>
                      <a:pt x="187" y="252"/>
                    </a:lnTo>
                    <a:lnTo>
                      <a:pt x="187" y="249"/>
                    </a:lnTo>
                    <a:lnTo>
                      <a:pt x="187" y="249"/>
                    </a:lnTo>
                    <a:lnTo>
                      <a:pt x="187" y="249"/>
                    </a:lnTo>
                    <a:lnTo>
                      <a:pt x="184" y="249"/>
                    </a:lnTo>
                    <a:lnTo>
                      <a:pt x="182" y="248"/>
                    </a:lnTo>
                    <a:lnTo>
                      <a:pt x="182" y="248"/>
                    </a:lnTo>
                    <a:lnTo>
                      <a:pt x="178" y="245"/>
                    </a:lnTo>
                    <a:lnTo>
                      <a:pt x="178" y="246"/>
                    </a:lnTo>
                    <a:lnTo>
                      <a:pt x="178" y="246"/>
                    </a:lnTo>
                    <a:lnTo>
                      <a:pt x="173" y="246"/>
                    </a:lnTo>
                    <a:lnTo>
                      <a:pt x="173" y="246"/>
                    </a:lnTo>
                    <a:lnTo>
                      <a:pt x="168" y="246"/>
                    </a:lnTo>
                    <a:lnTo>
                      <a:pt x="165" y="245"/>
                    </a:lnTo>
                    <a:lnTo>
                      <a:pt x="165" y="245"/>
                    </a:lnTo>
                    <a:lnTo>
                      <a:pt x="161" y="242"/>
                    </a:lnTo>
                    <a:lnTo>
                      <a:pt x="160" y="241"/>
                    </a:lnTo>
                    <a:lnTo>
                      <a:pt x="159" y="242"/>
                    </a:lnTo>
                    <a:lnTo>
                      <a:pt x="159" y="242"/>
                    </a:lnTo>
                    <a:lnTo>
                      <a:pt x="159" y="244"/>
                    </a:lnTo>
                    <a:lnTo>
                      <a:pt x="159" y="244"/>
                    </a:lnTo>
                    <a:lnTo>
                      <a:pt x="157" y="245"/>
                    </a:lnTo>
                    <a:lnTo>
                      <a:pt x="157" y="245"/>
                    </a:lnTo>
                    <a:lnTo>
                      <a:pt x="156" y="245"/>
                    </a:lnTo>
                    <a:lnTo>
                      <a:pt x="153" y="245"/>
                    </a:lnTo>
                    <a:lnTo>
                      <a:pt x="149" y="245"/>
                    </a:lnTo>
                    <a:lnTo>
                      <a:pt x="149" y="245"/>
                    </a:lnTo>
                    <a:lnTo>
                      <a:pt x="145" y="245"/>
                    </a:lnTo>
                    <a:lnTo>
                      <a:pt x="140" y="244"/>
                    </a:lnTo>
                    <a:lnTo>
                      <a:pt x="140" y="244"/>
                    </a:lnTo>
                    <a:lnTo>
                      <a:pt x="138" y="242"/>
                    </a:lnTo>
                    <a:lnTo>
                      <a:pt x="137" y="242"/>
                    </a:lnTo>
                    <a:lnTo>
                      <a:pt x="137" y="242"/>
                    </a:lnTo>
                    <a:lnTo>
                      <a:pt x="136" y="244"/>
                    </a:lnTo>
                    <a:lnTo>
                      <a:pt x="134" y="245"/>
                    </a:lnTo>
                    <a:lnTo>
                      <a:pt x="140" y="248"/>
                    </a:lnTo>
                    <a:lnTo>
                      <a:pt x="144" y="251"/>
                    </a:lnTo>
                    <a:lnTo>
                      <a:pt x="144" y="251"/>
                    </a:lnTo>
                    <a:lnTo>
                      <a:pt x="145" y="252"/>
                    </a:lnTo>
                    <a:lnTo>
                      <a:pt x="145" y="252"/>
                    </a:lnTo>
                    <a:lnTo>
                      <a:pt x="145" y="253"/>
                    </a:lnTo>
                    <a:lnTo>
                      <a:pt x="145" y="253"/>
                    </a:lnTo>
                    <a:lnTo>
                      <a:pt x="142" y="253"/>
                    </a:lnTo>
                    <a:lnTo>
                      <a:pt x="140" y="253"/>
                    </a:lnTo>
                    <a:lnTo>
                      <a:pt x="140" y="253"/>
                    </a:lnTo>
                    <a:lnTo>
                      <a:pt x="134" y="256"/>
                    </a:lnTo>
                    <a:lnTo>
                      <a:pt x="133" y="256"/>
                    </a:lnTo>
                    <a:lnTo>
                      <a:pt x="130" y="256"/>
                    </a:lnTo>
                    <a:lnTo>
                      <a:pt x="130" y="256"/>
                    </a:lnTo>
                    <a:lnTo>
                      <a:pt x="127" y="251"/>
                    </a:lnTo>
                    <a:lnTo>
                      <a:pt x="127" y="251"/>
                    </a:lnTo>
                    <a:lnTo>
                      <a:pt x="127" y="249"/>
                    </a:lnTo>
                    <a:lnTo>
                      <a:pt x="126" y="248"/>
                    </a:lnTo>
                    <a:lnTo>
                      <a:pt x="125" y="248"/>
                    </a:lnTo>
                    <a:lnTo>
                      <a:pt x="125" y="248"/>
                    </a:lnTo>
                    <a:lnTo>
                      <a:pt x="121" y="248"/>
                    </a:lnTo>
                    <a:lnTo>
                      <a:pt x="123" y="252"/>
                    </a:lnTo>
                    <a:lnTo>
                      <a:pt x="123" y="252"/>
                    </a:lnTo>
                    <a:lnTo>
                      <a:pt x="118" y="252"/>
                    </a:lnTo>
                    <a:lnTo>
                      <a:pt x="118" y="252"/>
                    </a:lnTo>
                    <a:lnTo>
                      <a:pt x="115" y="253"/>
                    </a:lnTo>
                    <a:lnTo>
                      <a:pt x="115" y="253"/>
                    </a:lnTo>
                    <a:lnTo>
                      <a:pt x="114" y="252"/>
                    </a:lnTo>
                    <a:lnTo>
                      <a:pt x="114" y="252"/>
                    </a:lnTo>
                    <a:lnTo>
                      <a:pt x="111" y="251"/>
                    </a:lnTo>
                    <a:lnTo>
                      <a:pt x="108" y="251"/>
                    </a:lnTo>
                    <a:lnTo>
                      <a:pt x="108" y="251"/>
                    </a:lnTo>
                    <a:lnTo>
                      <a:pt x="102" y="249"/>
                    </a:lnTo>
                    <a:lnTo>
                      <a:pt x="102" y="249"/>
                    </a:lnTo>
                    <a:lnTo>
                      <a:pt x="99" y="249"/>
                    </a:lnTo>
                    <a:lnTo>
                      <a:pt x="99" y="249"/>
                    </a:lnTo>
                    <a:lnTo>
                      <a:pt x="95" y="252"/>
                    </a:lnTo>
                    <a:lnTo>
                      <a:pt x="92" y="252"/>
                    </a:lnTo>
                    <a:lnTo>
                      <a:pt x="92" y="252"/>
                    </a:lnTo>
                    <a:lnTo>
                      <a:pt x="88" y="252"/>
                    </a:lnTo>
                    <a:lnTo>
                      <a:pt x="85" y="252"/>
                    </a:lnTo>
                    <a:lnTo>
                      <a:pt x="85" y="252"/>
                    </a:lnTo>
                    <a:lnTo>
                      <a:pt x="88" y="255"/>
                    </a:lnTo>
                    <a:lnTo>
                      <a:pt x="98" y="259"/>
                    </a:lnTo>
                    <a:lnTo>
                      <a:pt x="104" y="261"/>
                    </a:lnTo>
                    <a:lnTo>
                      <a:pt x="113" y="264"/>
                    </a:lnTo>
                    <a:lnTo>
                      <a:pt x="122" y="265"/>
                    </a:lnTo>
                    <a:lnTo>
                      <a:pt x="133" y="267"/>
                    </a:lnTo>
                    <a:lnTo>
                      <a:pt x="133" y="267"/>
                    </a:lnTo>
                    <a:lnTo>
                      <a:pt x="121" y="267"/>
                    </a:lnTo>
                    <a:lnTo>
                      <a:pt x="108" y="264"/>
                    </a:lnTo>
                    <a:lnTo>
                      <a:pt x="92" y="260"/>
                    </a:lnTo>
                    <a:lnTo>
                      <a:pt x="73" y="252"/>
                    </a:lnTo>
                    <a:lnTo>
                      <a:pt x="64" y="246"/>
                    </a:lnTo>
                    <a:lnTo>
                      <a:pt x="54" y="240"/>
                    </a:lnTo>
                    <a:lnTo>
                      <a:pt x="45" y="232"/>
                    </a:lnTo>
                    <a:lnTo>
                      <a:pt x="35" y="222"/>
                    </a:lnTo>
                    <a:lnTo>
                      <a:pt x="27" y="211"/>
                    </a:lnTo>
                    <a:lnTo>
                      <a:pt x="19" y="199"/>
                    </a:lnTo>
                    <a:lnTo>
                      <a:pt x="19" y="199"/>
                    </a:lnTo>
                    <a:lnTo>
                      <a:pt x="12" y="186"/>
                    </a:lnTo>
                    <a:lnTo>
                      <a:pt x="7" y="172"/>
                    </a:lnTo>
                    <a:lnTo>
                      <a:pt x="3" y="157"/>
                    </a:lnTo>
                    <a:lnTo>
                      <a:pt x="2" y="142"/>
                    </a:lnTo>
                    <a:lnTo>
                      <a:pt x="0" y="129"/>
                    </a:lnTo>
                    <a:lnTo>
                      <a:pt x="2" y="114"/>
                    </a:lnTo>
                    <a:lnTo>
                      <a:pt x="4" y="100"/>
                    </a:lnTo>
                    <a:lnTo>
                      <a:pt x="10" y="87"/>
                    </a:lnTo>
                    <a:lnTo>
                      <a:pt x="15" y="73"/>
                    </a:lnTo>
                    <a:lnTo>
                      <a:pt x="23" y="61"/>
                    </a:lnTo>
                    <a:lnTo>
                      <a:pt x="31" y="49"/>
                    </a:lnTo>
                    <a:lnTo>
                      <a:pt x="42" y="38"/>
                    </a:lnTo>
                    <a:lnTo>
                      <a:pt x="54" y="28"/>
                    </a:lnTo>
                    <a:lnTo>
                      <a:pt x="68" y="19"/>
                    </a:lnTo>
                    <a:lnTo>
                      <a:pt x="84" y="11"/>
                    </a:lnTo>
                    <a:lnTo>
                      <a:pt x="100" y="4"/>
                    </a:lnTo>
                    <a:lnTo>
                      <a:pt x="100" y="4"/>
                    </a:lnTo>
                    <a:lnTo>
                      <a:pt x="90" y="10"/>
                    </a:lnTo>
                    <a:lnTo>
                      <a:pt x="77" y="16"/>
                    </a:lnTo>
                    <a:lnTo>
                      <a:pt x="62" y="26"/>
                    </a:lnTo>
                    <a:lnTo>
                      <a:pt x="48" y="38"/>
                    </a:lnTo>
                    <a:lnTo>
                      <a:pt x="41" y="46"/>
                    </a:lnTo>
                    <a:lnTo>
                      <a:pt x="33" y="54"/>
                    </a:lnTo>
                    <a:lnTo>
                      <a:pt x="27" y="64"/>
                    </a:lnTo>
                    <a:lnTo>
                      <a:pt x="20" y="75"/>
                    </a:lnTo>
                    <a:lnTo>
                      <a:pt x="15" y="85"/>
                    </a:lnTo>
                    <a:lnTo>
                      <a:pt x="11" y="98"/>
                    </a:lnTo>
                    <a:lnTo>
                      <a:pt x="12" y="99"/>
                    </a:lnTo>
                    <a:lnTo>
                      <a:pt x="12" y="99"/>
                    </a:lnTo>
                    <a:lnTo>
                      <a:pt x="14" y="98"/>
                    </a:lnTo>
                    <a:lnTo>
                      <a:pt x="15" y="95"/>
                    </a:lnTo>
                    <a:lnTo>
                      <a:pt x="15" y="95"/>
                    </a:lnTo>
                    <a:lnTo>
                      <a:pt x="18" y="89"/>
                    </a:lnTo>
                    <a:lnTo>
                      <a:pt x="18" y="89"/>
                    </a:lnTo>
                    <a:lnTo>
                      <a:pt x="19" y="87"/>
                    </a:lnTo>
                    <a:lnTo>
                      <a:pt x="19" y="87"/>
                    </a:lnTo>
                    <a:lnTo>
                      <a:pt x="23" y="84"/>
                    </a:lnTo>
                    <a:lnTo>
                      <a:pt x="23" y="84"/>
                    </a:lnTo>
                    <a:lnTo>
                      <a:pt x="26" y="77"/>
                    </a:lnTo>
                    <a:lnTo>
                      <a:pt x="26" y="77"/>
                    </a:lnTo>
                    <a:lnTo>
                      <a:pt x="29" y="76"/>
                    </a:lnTo>
                    <a:lnTo>
                      <a:pt x="31" y="76"/>
                    </a:lnTo>
                    <a:lnTo>
                      <a:pt x="31" y="76"/>
                    </a:lnTo>
                    <a:lnTo>
                      <a:pt x="33" y="75"/>
                    </a:lnTo>
                    <a:lnTo>
                      <a:pt x="33" y="75"/>
                    </a:lnTo>
                    <a:lnTo>
                      <a:pt x="33" y="75"/>
                    </a:lnTo>
                    <a:lnTo>
                      <a:pt x="31" y="77"/>
                    </a:lnTo>
                    <a:lnTo>
                      <a:pt x="31" y="80"/>
                    </a:lnTo>
                    <a:lnTo>
                      <a:pt x="31" y="84"/>
                    </a:lnTo>
                    <a:lnTo>
                      <a:pt x="31" y="84"/>
                    </a:lnTo>
                    <a:lnTo>
                      <a:pt x="29" y="91"/>
                    </a:lnTo>
                    <a:lnTo>
                      <a:pt x="29" y="91"/>
                    </a:lnTo>
                    <a:lnTo>
                      <a:pt x="30" y="95"/>
                    </a:lnTo>
                    <a:lnTo>
                      <a:pt x="30" y="95"/>
                    </a:lnTo>
                    <a:lnTo>
                      <a:pt x="31" y="98"/>
                    </a:lnTo>
                    <a:lnTo>
                      <a:pt x="33" y="99"/>
                    </a:lnTo>
                    <a:lnTo>
                      <a:pt x="33" y="99"/>
                    </a:lnTo>
                    <a:lnTo>
                      <a:pt x="41" y="102"/>
                    </a:lnTo>
                    <a:lnTo>
                      <a:pt x="41" y="102"/>
                    </a:lnTo>
                    <a:lnTo>
                      <a:pt x="45" y="96"/>
                    </a:lnTo>
                    <a:lnTo>
                      <a:pt x="45" y="96"/>
                    </a:lnTo>
                    <a:lnTo>
                      <a:pt x="48" y="95"/>
                    </a:lnTo>
                    <a:lnTo>
                      <a:pt x="50" y="93"/>
                    </a:lnTo>
                    <a:lnTo>
                      <a:pt x="50" y="93"/>
                    </a:lnTo>
                    <a:lnTo>
                      <a:pt x="50" y="91"/>
                    </a:lnTo>
                    <a:lnTo>
                      <a:pt x="50" y="89"/>
                    </a:lnTo>
                    <a:lnTo>
                      <a:pt x="52" y="88"/>
                    </a:lnTo>
                    <a:lnTo>
                      <a:pt x="52" y="88"/>
                    </a:lnTo>
                    <a:lnTo>
                      <a:pt x="53" y="85"/>
                    </a:lnTo>
                    <a:lnTo>
                      <a:pt x="54" y="84"/>
                    </a:lnTo>
                    <a:lnTo>
                      <a:pt x="54" y="84"/>
                    </a:lnTo>
                    <a:lnTo>
                      <a:pt x="56" y="81"/>
                    </a:lnTo>
                    <a:lnTo>
                      <a:pt x="56" y="81"/>
                    </a:lnTo>
                    <a:lnTo>
                      <a:pt x="58" y="81"/>
                    </a:lnTo>
                    <a:lnTo>
                      <a:pt x="60" y="81"/>
                    </a:lnTo>
                    <a:lnTo>
                      <a:pt x="60" y="83"/>
                    </a:lnTo>
                    <a:lnTo>
                      <a:pt x="60" y="83"/>
                    </a:lnTo>
                    <a:lnTo>
                      <a:pt x="60" y="85"/>
                    </a:lnTo>
                    <a:lnTo>
                      <a:pt x="60" y="87"/>
                    </a:lnTo>
                    <a:lnTo>
                      <a:pt x="60" y="88"/>
                    </a:lnTo>
                    <a:lnTo>
                      <a:pt x="58" y="89"/>
                    </a:lnTo>
                    <a:lnTo>
                      <a:pt x="58" y="89"/>
                    </a:lnTo>
                    <a:lnTo>
                      <a:pt x="57" y="89"/>
                    </a:lnTo>
                    <a:lnTo>
                      <a:pt x="56" y="91"/>
                    </a:lnTo>
                    <a:lnTo>
                      <a:pt x="56" y="91"/>
                    </a:lnTo>
                    <a:lnTo>
                      <a:pt x="53" y="96"/>
                    </a:lnTo>
                    <a:lnTo>
                      <a:pt x="53" y="96"/>
                    </a:lnTo>
                    <a:lnTo>
                      <a:pt x="52" y="99"/>
                    </a:lnTo>
                    <a:lnTo>
                      <a:pt x="50" y="102"/>
                    </a:lnTo>
                    <a:lnTo>
                      <a:pt x="50" y="102"/>
                    </a:lnTo>
                    <a:lnTo>
                      <a:pt x="48" y="102"/>
                    </a:lnTo>
                    <a:lnTo>
                      <a:pt x="46" y="103"/>
                    </a:lnTo>
                    <a:lnTo>
                      <a:pt x="46" y="103"/>
                    </a:lnTo>
                    <a:lnTo>
                      <a:pt x="46" y="103"/>
                    </a:lnTo>
                    <a:lnTo>
                      <a:pt x="46" y="106"/>
                    </a:lnTo>
                    <a:lnTo>
                      <a:pt x="46" y="107"/>
                    </a:lnTo>
                    <a:lnTo>
                      <a:pt x="46" y="107"/>
                    </a:lnTo>
                    <a:lnTo>
                      <a:pt x="46" y="107"/>
                    </a:lnTo>
                    <a:lnTo>
                      <a:pt x="43" y="108"/>
                    </a:lnTo>
                    <a:lnTo>
                      <a:pt x="42" y="108"/>
                    </a:lnTo>
                    <a:lnTo>
                      <a:pt x="42" y="108"/>
                    </a:lnTo>
                    <a:lnTo>
                      <a:pt x="39" y="108"/>
                    </a:lnTo>
                    <a:lnTo>
                      <a:pt x="39" y="108"/>
                    </a:lnTo>
                    <a:lnTo>
                      <a:pt x="34" y="107"/>
                    </a:lnTo>
                    <a:lnTo>
                      <a:pt x="34" y="107"/>
                    </a:lnTo>
                    <a:lnTo>
                      <a:pt x="33" y="108"/>
                    </a:lnTo>
                    <a:lnTo>
                      <a:pt x="31" y="111"/>
                    </a:lnTo>
                    <a:lnTo>
                      <a:pt x="31" y="111"/>
                    </a:lnTo>
                    <a:lnTo>
                      <a:pt x="33" y="116"/>
                    </a:lnTo>
                    <a:lnTo>
                      <a:pt x="35" y="122"/>
                    </a:lnTo>
                    <a:lnTo>
                      <a:pt x="35" y="122"/>
                    </a:lnTo>
                    <a:lnTo>
                      <a:pt x="35" y="127"/>
                    </a:lnTo>
                    <a:lnTo>
                      <a:pt x="35" y="130"/>
                    </a:lnTo>
                    <a:lnTo>
                      <a:pt x="37" y="131"/>
                    </a:lnTo>
                    <a:lnTo>
                      <a:pt x="37" y="131"/>
                    </a:lnTo>
                    <a:lnTo>
                      <a:pt x="39" y="134"/>
                    </a:lnTo>
                    <a:lnTo>
                      <a:pt x="41" y="137"/>
                    </a:lnTo>
                    <a:lnTo>
                      <a:pt x="41" y="137"/>
                    </a:lnTo>
                    <a:lnTo>
                      <a:pt x="42" y="139"/>
                    </a:lnTo>
                    <a:lnTo>
                      <a:pt x="42" y="144"/>
                    </a:lnTo>
                    <a:lnTo>
                      <a:pt x="45" y="146"/>
                    </a:lnTo>
                    <a:lnTo>
                      <a:pt x="45" y="146"/>
                    </a:lnTo>
                    <a:lnTo>
                      <a:pt x="45" y="153"/>
                    </a:lnTo>
                    <a:lnTo>
                      <a:pt x="45" y="153"/>
                    </a:lnTo>
                    <a:lnTo>
                      <a:pt x="45" y="157"/>
                    </a:lnTo>
                    <a:lnTo>
                      <a:pt x="45" y="161"/>
                    </a:lnTo>
                    <a:lnTo>
                      <a:pt x="45" y="161"/>
                    </a:lnTo>
                    <a:lnTo>
                      <a:pt x="48" y="165"/>
                    </a:lnTo>
                    <a:lnTo>
                      <a:pt x="49" y="167"/>
                    </a:lnTo>
                    <a:lnTo>
                      <a:pt x="49" y="167"/>
                    </a:lnTo>
                    <a:lnTo>
                      <a:pt x="46" y="169"/>
                    </a:lnTo>
                    <a:lnTo>
                      <a:pt x="46" y="171"/>
                    </a:lnTo>
                    <a:lnTo>
                      <a:pt x="46" y="172"/>
                    </a:lnTo>
                    <a:lnTo>
                      <a:pt x="46" y="172"/>
                    </a:lnTo>
                    <a:lnTo>
                      <a:pt x="50" y="175"/>
                    </a:lnTo>
                    <a:lnTo>
                      <a:pt x="52" y="177"/>
                    </a:lnTo>
                    <a:lnTo>
                      <a:pt x="52" y="177"/>
                    </a:lnTo>
                    <a:lnTo>
                      <a:pt x="53" y="179"/>
                    </a:lnTo>
                    <a:lnTo>
                      <a:pt x="54" y="180"/>
                    </a:lnTo>
                    <a:lnTo>
                      <a:pt x="54" y="180"/>
                    </a:lnTo>
                    <a:lnTo>
                      <a:pt x="57" y="180"/>
                    </a:lnTo>
                    <a:lnTo>
                      <a:pt x="58" y="181"/>
                    </a:lnTo>
                    <a:lnTo>
                      <a:pt x="58" y="181"/>
                    </a:lnTo>
                    <a:lnTo>
                      <a:pt x="58" y="187"/>
                    </a:lnTo>
                    <a:lnTo>
                      <a:pt x="64" y="194"/>
                    </a:lnTo>
                    <a:lnTo>
                      <a:pt x="69" y="199"/>
                    </a:lnTo>
                    <a:lnTo>
                      <a:pt x="69" y="199"/>
                    </a:lnTo>
                    <a:lnTo>
                      <a:pt x="69" y="200"/>
                    </a:lnTo>
                    <a:lnTo>
                      <a:pt x="69" y="202"/>
                    </a:lnTo>
                    <a:lnTo>
                      <a:pt x="71" y="202"/>
                    </a:lnTo>
                    <a:lnTo>
                      <a:pt x="71" y="202"/>
                    </a:lnTo>
                    <a:lnTo>
                      <a:pt x="80" y="206"/>
                    </a:lnTo>
                    <a:lnTo>
                      <a:pt x="80" y="206"/>
                    </a:lnTo>
                    <a:lnTo>
                      <a:pt x="83" y="209"/>
                    </a:lnTo>
                    <a:lnTo>
                      <a:pt x="87" y="210"/>
                    </a:lnTo>
                    <a:lnTo>
                      <a:pt x="87" y="210"/>
                    </a:lnTo>
                    <a:lnTo>
                      <a:pt x="88" y="210"/>
                    </a:lnTo>
                    <a:lnTo>
                      <a:pt x="88" y="211"/>
                    </a:lnTo>
                    <a:lnTo>
                      <a:pt x="88" y="210"/>
                    </a:lnTo>
                    <a:lnTo>
                      <a:pt x="88" y="210"/>
                    </a:lnTo>
                    <a:lnTo>
                      <a:pt x="91" y="206"/>
                    </a:lnTo>
                    <a:lnTo>
                      <a:pt x="92" y="203"/>
                    </a:lnTo>
                    <a:lnTo>
                      <a:pt x="92" y="203"/>
                    </a:lnTo>
                    <a:lnTo>
                      <a:pt x="94" y="199"/>
                    </a:lnTo>
                    <a:lnTo>
                      <a:pt x="94" y="198"/>
                    </a:lnTo>
                    <a:lnTo>
                      <a:pt x="94" y="198"/>
                    </a:lnTo>
                    <a:lnTo>
                      <a:pt x="94" y="194"/>
                    </a:lnTo>
                    <a:lnTo>
                      <a:pt x="94" y="194"/>
                    </a:lnTo>
                    <a:lnTo>
                      <a:pt x="94" y="191"/>
                    </a:lnTo>
                    <a:lnTo>
                      <a:pt x="95" y="188"/>
                    </a:lnTo>
                    <a:lnTo>
                      <a:pt x="95" y="188"/>
                    </a:lnTo>
                    <a:lnTo>
                      <a:pt x="96" y="186"/>
                    </a:lnTo>
                    <a:lnTo>
                      <a:pt x="99" y="183"/>
                    </a:lnTo>
                    <a:lnTo>
                      <a:pt x="99" y="183"/>
                    </a:lnTo>
                    <a:lnTo>
                      <a:pt x="100" y="183"/>
                    </a:lnTo>
                    <a:lnTo>
                      <a:pt x="102" y="181"/>
                    </a:lnTo>
                    <a:lnTo>
                      <a:pt x="102" y="181"/>
                    </a:lnTo>
                    <a:lnTo>
                      <a:pt x="102" y="179"/>
                    </a:lnTo>
                    <a:lnTo>
                      <a:pt x="102" y="179"/>
                    </a:lnTo>
                    <a:lnTo>
                      <a:pt x="100" y="177"/>
                    </a:lnTo>
                    <a:lnTo>
                      <a:pt x="100" y="175"/>
                    </a:lnTo>
                    <a:lnTo>
                      <a:pt x="100" y="175"/>
                    </a:lnTo>
                    <a:lnTo>
                      <a:pt x="99" y="171"/>
                    </a:lnTo>
                    <a:lnTo>
                      <a:pt x="98" y="169"/>
                    </a:lnTo>
                    <a:lnTo>
                      <a:pt x="98" y="169"/>
                    </a:lnTo>
                    <a:lnTo>
                      <a:pt x="95" y="167"/>
                    </a:lnTo>
                    <a:lnTo>
                      <a:pt x="94" y="165"/>
                    </a:lnTo>
                    <a:lnTo>
                      <a:pt x="94" y="164"/>
                    </a:lnTo>
                    <a:lnTo>
                      <a:pt x="94" y="164"/>
                    </a:lnTo>
                    <a:lnTo>
                      <a:pt x="95" y="158"/>
                    </a:lnTo>
                    <a:lnTo>
                      <a:pt x="95" y="158"/>
                    </a:lnTo>
                    <a:lnTo>
                      <a:pt x="98" y="154"/>
                    </a:lnTo>
                    <a:lnTo>
                      <a:pt x="98" y="154"/>
                    </a:lnTo>
                    <a:lnTo>
                      <a:pt x="100" y="150"/>
                    </a:lnTo>
                    <a:lnTo>
                      <a:pt x="100" y="150"/>
                    </a:lnTo>
                    <a:lnTo>
                      <a:pt x="103" y="146"/>
                    </a:lnTo>
                    <a:lnTo>
                      <a:pt x="103" y="146"/>
                    </a:lnTo>
                    <a:lnTo>
                      <a:pt x="104" y="137"/>
                    </a:lnTo>
                    <a:lnTo>
                      <a:pt x="104" y="137"/>
                    </a:lnTo>
                    <a:lnTo>
                      <a:pt x="104" y="137"/>
                    </a:lnTo>
                    <a:lnTo>
                      <a:pt x="104" y="137"/>
                    </a:lnTo>
                    <a:lnTo>
                      <a:pt x="104" y="134"/>
                    </a:lnTo>
                    <a:lnTo>
                      <a:pt x="104" y="134"/>
                    </a:lnTo>
                    <a:lnTo>
                      <a:pt x="103" y="129"/>
                    </a:lnTo>
                    <a:lnTo>
                      <a:pt x="103" y="129"/>
                    </a:lnTo>
                    <a:lnTo>
                      <a:pt x="106" y="126"/>
                    </a:lnTo>
                    <a:lnTo>
                      <a:pt x="110" y="125"/>
                    </a:lnTo>
                    <a:lnTo>
                      <a:pt x="110" y="125"/>
                    </a:lnTo>
                    <a:lnTo>
                      <a:pt x="111" y="126"/>
                    </a:lnTo>
                    <a:lnTo>
                      <a:pt x="113" y="127"/>
                    </a:lnTo>
                    <a:lnTo>
                      <a:pt x="114" y="126"/>
                    </a:lnTo>
                    <a:lnTo>
                      <a:pt x="114" y="126"/>
                    </a:lnTo>
                    <a:lnTo>
                      <a:pt x="115" y="123"/>
                    </a:lnTo>
                    <a:lnTo>
                      <a:pt x="117" y="122"/>
                    </a:lnTo>
                    <a:lnTo>
                      <a:pt x="117" y="122"/>
                    </a:lnTo>
                    <a:lnTo>
                      <a:pt x="119" y="121"/>
                    </a:lnTo>
                    <a:lnTo>
                      <a:pt x="121" y="122"/>
                    </a:lnTo>
                    <a:lnTo>
                      <a:pt x="121" y="122"/>
                    </a:lnTo>
                    <a:lnTo>
                      <a:pt x="125" y="123"/>
                    </a:lnTo>
                    <a:lnTo>
                      <a:pt x="129" y="125"/>
                    </a:lnTo>
                    <a:lnTo>
                      <a:pt x="129" y="125"/>
                    </a:lnTo>
                    <a:lnTo>
                      <a:pt x="133" y="126"/>
                    </a:lnTo>
                    <a:lnTo>
                      <a:pt x="137" y="126"/>
                    </a:lnTo>
                    <a:lnTo>
                      <a:pt x="137" y="126"/>
                    </a:lnTo>
                    <a:lnTo>
                      <a:pt x="142" y="126"/>
                    </a:lnTo>
                    <a:lnTo>
                      <a:pt x="145" y="126"/>
                    </a:lnTo>
                    <a:lnTo>
                      <a:pt x="148" y="125"/>
                    </a:lnTo>
                    <a:lnTo>
                      <a:pt x="148" y="125"/>
                    </a:lnTo>
                    <a:lnTo>
                      <a:pt x="150" y="125"/>
                    </a:lnTo>
                    <a:lnTo>
                      <a:pt x="152" y="125"/>
                    </a:lnTo>
                    <a:lnTo>
                      <a:pt x="152" y="123"/>
                    </a:lnTo>
                    <a:lnTo>
                      <a:pt x="152" y="123"/>
                    </a:lnTo>
                    <a:lnTo>
                      <a:pt x="153" y="121"/>
                    </a:lnTo>
                    <a:lnTo>
                      <a:pt x="155" y="118"/>
                    </a:lnTo>
                    <a:lnTo>
                      <a:pt x="155" y="118"/>
                    </a:lnTo>
                    <a:lnTo>
                      <a:pt x="157" y="118"/>
                    </a:lnTo>
                    <a:lnTo>
                      <a:pt x="159" y="115"/>
                    </a:lnTo>
                    <a:lnTo>
                      <a:pt x="159" y="115"/>
                    </a:lnTo>
                    <a:lnTo>
                      <a:pt x="159" y="112"/>
                    </a:lnTo>
                    <a:lnTo>
                      <a:pt x="160" y="111"/>
                    </a:lnTo>
                    <a:lnTo>
                      <a:pt x="160" y="111"/>
                    </a:lnTo>
                    <a:lnTo>
                      <a:pt x="161" y="108"/>
                    </a:lnTo>
                    <a:lnTo>
                      <a:pt x="161" y="108"/>
                    </a:lnTo>
                    <a:lnTo>
                      <a:pt x="164" y="106"/>
                    </a:lnTo>
                    <a:lnTo>
                      <a:pt x="165" y="106"/>
                    </a:lnTo>
                    <a:lnTo>
                      <a:pt x="165" y="106"/>
                    </a:lnTo>
                    <a:lnTo>
                      <a:pt x="165" y="104"/>
                    </a:lnTo>
                    <a:lnTo>
                      <a:pt x="165" y="104"/>
                    </a:lnTo>
                    <a:lnTo>
                      <a:pt x="164" y="102"/>
                    </a:lnTo>
                    <a:lnTo>
                      <a:pt x="163" y="99"/>
                    </a:lnTo>
                    <a:lnTo>
                      <a:pt x="163" y="99"/>
                    </a:lnTo>
                    <a:lnTo>
                      <a:pt x="163" y="98"/>
                    </a:lnTo>
                    <a:lnTo>
                      <a:pt x="161" y="98"/>
                    </a:lnTo>
                    <a:lnTo>
                      <a:pt x="160" y="96"/>
                    </a:lnTo>
                    <a:lnTo>
                      <a:pt x="161" y="93"/>
                    </a:lnTo>
                    <a:lnTo>
                      <a:pt x="161" y="93"/>
                    </a:lnTo>
                    <a:lnTo>
                      <a:pt x="164" y="87"/>
                    </a:lnTo>
                    <a:lnTo>
                      <a:pt x="164" y="84"/>
                    </a:lnTo>
                    <a:lnTo>
                      <a:pt x="161" y="81"/>
                    </a:lnTo>
                    <a:lnTo>
                      <a:pt x="161" y="81"/>
                    </a:lnTo>
                    <a:lnTo>
                      <a:pt x="160" y="77"/>
                    </a:lnTo>
                    <a:lnTo>
                      <a:pt x="157" y="76"/>
                    </a:lnTo>
                    <a:lnTo>
                      <a:pt x="155" y="73"/>
                    </a:lnTo>
                    <a:lnTo>
                      <a:pt x="155" y="73"/>
                    </a:lnTo>
                    <a:lnTo>
                      <a:pt x="153" y="70"/>
                    </a:lnTo>
                    <a:lnTo>
                      <a:pt x="150" y="68"/>
                    </a:lnTo>
                    <a:lnTo>
                      <a:pt x="150" y="68"/>
                    </a:lnTo>
                    <a:lnTo>
                      <a:pt x="149" y="66"/>
                    </a:lnTo>
                    <a:lnTo>
                      <a:pt x="148" y="66"/>
                    </a:lnTo>
                    <a:lnTo>
                      <a:pt x="148" y="66"/>
                    </a:lnTo>
                    <a:lnTo>
                      <a:pt x="144" y="65"/>
                    </a:lnTo>
                    <a:lnTo>
                      <a:pt x="140" y="62"/>
                    </a:lnTo>
                    <a:lnTo>
                      <a:pt x="140" y="62"/>
                    </a:lnTo>
                    <a:lnTo>
                      <a:pt x="137" y="60"/>
                    </a:lnTo>
                    <a:lnTo>
                      <a:pt x="134" y="58"/>
                    </a:lnTo>
                    <a:lnTo>
                      <a:pt x="134" y="58"/>
                    </a:lnTo>
                    <a:lnTo>
                      <a:pt x="130" y="57"/>
                    </a:lnTo>
                    <a:lnTo>
                      <a:pt x="130" y="57"/>
                    </a:lnTo>
                    <a:lnTo>
                      <a:pt x="125" y="57"/>
                    </a:lnTo>
                    <a:lnTo>
                      <a:pt x="125" y="57"/>
                    </a:lnTo>
                    <a:lnTo>
                      <a:pt x="122" y="57"/>
                    </a:lnTo>
                    <a:lnTo>
                      <a:pt x="122" y="57"/>
                    </a:lnTo>
                    <a:lnTo>
                      <a:pt x="117" y="56"/>
                    </a:lnTo>
                    <a:lnTo>
                      <a:pt x="117" y="56"/>
                    </a:lnTo>
                    <a:lnTo>
                      <a:pt x="114" y="56"/>
                    </a:lnTo>
                    <a:lnTo>
                      <a:pt x="114" y="56"/>
                    </a:lnTo>
                    <a:lnTo>
                      <a:pt x="113" y="56"/>
                    </a:lnTo>
                    <a:lnTo>
                      <a:pt x="111" y="54"/>
                    </a:lnTo>
                    <a:lnTo>
                      <a:pt x="111" y="57"/>
                    </a:lnTo>
                    <a:lnTo>
                      <a:pt x="111" y="57"/>
                    </a:lnTo>
                    <a:lnTo>
                      <a:pt x="111" y="61"/>
                    </a:lnTo>
                    <a:lnTo>
                      <a:pt x="111" y="62"/>
                    </a:lnTo>
                    <a:lnTo>
                      <a:pt x="110" y="64"/>
                    </a:lnTo>
                    <a:lnTo>
                      <a:pt x="110" y="64"/>
                    </a:lnTo>
                    <a:lnTo>
                      <a:pt x="106" y="64"/>
                    </a:lnTo>
                    <a:lnTo>
                      <a:pt x="106" y="64"/>
                    </a:lnTo>
                    <a:lnTo>
                      <a:pt x="103" y="64"/>
                    </a:lnTo>
                    <a:lnTo>
                      <a:pt x="100" y="65"/>
                    </a:lnTo>
                    <a:lnTo>
                      <a:pt x="100" y="65"/>
                    </a:lnTo>
                    <a:lnTo>
                      <a:pt x="99" y="66"/>
                    </a:lnTo>
                    <a:lnTo>
                      <a:pt x="95" y="68"/>
                    </a:lnTo>
                    <a:lnTo>
                      <a:pt x="95" y="68"/>
                    </a:lnTo>
                    <a:lnTo>
                      <a:pt x="95" y="68"/>
                    </a:lnTo>
                    <a:lnTo>
                      <a:pt x="95" y="69"/>
                    </a:lnTo>
                    <a:lnTo>
                      <a:pt x="92" y="68"/>
                    </a:lnTo>
                    <a:lnTo>
                      <a:pt x="92" y="68"/>
                    </a:lnTo>
                    <a:lnTo>
                      <a:pt x="91" y="65"/>
                    </a:lnTo>
                    <a:lnTo>
                      <a:pt x="92" y="64"/>
                    </a:lnTo>
                    <a:lnTo>
                      <a:pt x="91" y="64"/>
                    </a:lnTo>
                    <a:lnTo>
                      <a:pt x="88" y="64"/>
                    </a:lnTo>
                    <a:lnTo>
                      <a:pt x="88" y="64"/>
                    </a:lnTo>
                    <a:lnTo>
                      <a:pt x="81" y="65"/>
                    </a:lnTo>
                    <a:lnTo>
                      <a:pt x="79" y="65"/>
                    </a:lnTo>
                    <a:lnTo>
                      <a:pt x="79" y="65"/>
                    </a:lnTo>
                    <a:lnTo>
                      <a:pt x="77" y="65"/>
                    </a:lnTo>
                    <a:lnTo>
                      <a:pt x="75" y="64"/>
                    </a:lnTo>
                    <a:lnTo>
                      <a:pt x="75" y="64"/>
                    </a:lnTo>
                    <a:lnTo>
                      <a:pt x="71" y="62"/>
                    </a:lnTo>
                    <a:lnTo>
                      <a:pt x="69" y="64"/>
                    </a:lnTo>
                    <a:lnTo>
                      <a:pt x="69" y="64"/>
                    </a:lnTo>
                    <a:lnTo>
                      <a:pt x="68" y="65"/>
                    </a:lnTo>
                    <a:lnTo>
                      <a:pt x="68" y="65"/>
                    </a:lnTo>
                    <a:lnTo>
                      <a:pt x="67" y="64"/>
                    </a:lnTo>
                    <a:lnTo>
                      <a:pt x="67" y="64"/>
                    </a:lnTo>
                    <a:lnTo>
                      <a:pt x="65" y="61"/>
                    </a:lnTo>
                    <a:lnTo>
                      <a:pt x="67" y="60"/>
                    </a:lnTo>
                    <a:lnTo>
                      <a:pt x="67" y="60"/>
                    </a:lnTo>
                    <a:lnTo>
                      <a:pt x="71" y="60"/>
                    </a:lnTo>
                    <a:lnTo>
                      <a:pt x="72" y="60"/>
                    </a:lnTo>
                    <a:lnTo>
                      <a:pt x="73" y="58"/>
                    </a:lnTo>
                    <a:lnTo>
                      <a:pt x="73" y="58"/>
                    </a:lnTo>
                    <a:lnTo>
                      <a:pt x="72" y="57"/>
                    </a:lnTo>
                    <a:lnTo>
                      <a:pt x="72" y="56"/>
                    </a:lnTo>
                    <a:lnTo>
                      <a:pt x="73" y="56"/>
                    </a:lnTo>
                    <a:lnTo>
                      <a:pt x="73" y="56"/>
                    </a:lnTo>
                    <a:lnTo>
                      <a:pt x="79" y="54"/>
                    </a:lnTo>
                    <a:lnTo>
                      <a:pt x="79" y="54"/>
                    </a:lnTo>
                    <a:lnTo>
                      <a:pt x="81" y="54"/>
                    </a:lnTo>
                    <a:lnTo>
                      <a:pt x="83" y="54"/>
                    </a:lnTo>
                    <a:lnTo>
                      <a:pt x="85" y="54"/>
                    </a:lnTo>
                    <a:lnTo>
                      <a:pt x="85" y="54"/>
                    </a:lnTo>
                    <a:lnTo>
                      <a:pt x="85" y="54"/>
                    </a:lnTo>
                    <a:lnTo>
                      <a:pt x="87" y="53"/>
                    </a:lnTo>
                    <a:lnTo>
                      <a:pt x="88" y="53"/>
                    </a:lnTo>
                    <a:lnTo>
                      <a:pt x="87" y="51"/>
                    </a:lnTo>
                    <a:lnTo>
                      <a:pt x="87" y="51"/>
                    </a:lnTo>
                    <a:lnTo>
                      <a:pt x="84" y="47"/>
                    </a:lnTo>
                    <a:lnTo>
                      <a:pt x="83" y="46"/>
                    </a:lnTo>
                    <a:lnTo>
                      <a:pt x="81" y="45"/>
                    </a:lnTo>
                    <a:lnTo>
                      <a:pt x="80" y="45"/>
                    </a:lnTo>
                    <a:lnTo>
                      <a:pt x="80" y="45"/>
                    </a:lnTo>
                    <a:lnTo>
                      <a:pt x="79" y="46"/>
                    </a:lnTo>
                    <a:lnTo>
                      <a:pt x="77" y="47"/>
                    </a:lnTo>
                    <a:lnTo>
                      <a:pt x="77" y="47"/>
                    </a:lnTo>
                    <a:lnTo>
                      <a:pt x="76" y="47"/>
                    </a:lnTo>
                    <a:lnTo>
                      <a:pt x="76" y="47"/>
                    </a:lnTo>
                    <a:lnTo>
                      <a:pt x="72" y="45"/>
                    </a:lnTo>
                    <a:lnTo>
                      <a:pt x="72" y="43"/>
                    </a:lnTo>
                    <a:lnTo>
                      <a:pt x="73" y="42"/>
                    </a:lnTo>
                    <a:lnTo>
                      <a:pt x="73" y="42"/>
                    </a:lnTo>
                    <a:lnTo>
                      <a:pt x="76" y="39"/>
                    </a:lnTo>
                    <a:lnTo>
                      <a:pt x="79" y="38"/>
                    </a:lnTo>
                    <a:lnTo>
                      <a:pt x="79" y="38"/>
                    </a:lnTo>
                    <a:lnTo>
                      <a:pt x="80" y="38"/>
                    </a:lnTo>
                    <a:lnTo>
                      <a:pt x="81" y="38"/>
                    </a:lnTo>
                    <a:lnTo>
                      <a:pt x="84" y="41"/>
                    </a:lnTo>
                    <a:lnTo>
                      <a:pt x="87" y="43"/>
                    </a:lnTo>
                    <a:lnTo>
                      <a:pt x="88" y="43"/>
                    </a:lnTo>
                    <a:lnTo>
                      <a:pt x="88" y="43"/>
                    </a:lnTo>
                    <a:lnTo>
                      <a:pt x="91" y="42"/>
                    </a:lnTo>
                    <a:lnTo>
                      <a:pt x="92" y="42"/>
                    </a:lnTo>
                    <a:lnTo>
                      <a:pt x="92" y="42"/>
                    </a:lnTo>
                    <a:lnTo>
                      <a:pt x="94" y="45"/>
                    </a:lnTo>
                    <a:lnTo>
                      <a:pt x="94" y="49"/>
                    </a:lnTo>
                    <a:lnTo>
                      <a:pt x="94" y="49"/>
                    </a:lnTo>
                    <a:lnTo>
                      <a:pt x="94" y="51"/>
                    </a:lnTo>
                    <a:lnTo>
                      <a:pt x="96" y="50"/>
                    </a:lnTo>
                    <a:lnTo>
                      <a:pt x="96" y="50"/>
                    </a:lnTo>
                    <a:lnTo>
                      <a:pt x="98" y="49"/>
                    </a:lnTo>
                    <a:lnTo>
                      <a:pt x="96" y="49"/>
                    </a:lnTo>
                    <a:lnTo>
                      <a:pt x="96" y="47"/>
                    </a:lnTo>
                    <a:lnTo>
                      <a:pt x="100" y="46"/>
                    </a:lnTo>
                    <a:lnTo>
                      <a:pt x="100" y="46"/>
                    </a:lnTo>
                    <a:lnTo>
                      <a:pt x="107" y="45"/>
                    </a:lnTo>
                    <a:lnTo>
                      <a:pt x="110" y="43"/>
                    </a:lnTo>
                    <a:lnTo>
                      <a:pt x="113" y="43"/>
                    </a:lnTo>
                    <a:lnTo>
                      <a:pt x="114" y="45"/>
                    </a:lnTo>
                    <a:lnTo>
                      <a:pt x="114" y="45"/>
                    </a:lnTo>
                    <a:lnTo>
                      <a:pt x="117" y="46"/>
                    </a:lnTo>
                    <a:lnTo>
                      <a:pt x="118" y="46"/>
                    </a:lnTo>
                    <a:lnTo>
                      <a:pt x="118" y="46"/>
                    </a:lnTo>
                    <a:lnTo>
                      <a:pt x="118" y="47"/>
                    </a:lnTo>
                    <a:lnTo>
                      <a:pt x="118" y="49"/>
                    </a:lnTo>
                    <a:lnTo>
                      <a:pt x="119" y="47"/>
                    </a:lnTo>
                    <a:lnTo>
                      <a:pt x="119" y="47"/>
                    </a:lnTo>
                    <a:lnTo>
                      <a:pt x="122" y="46"/>
                    </a:lnTo>
                    <a:lnTo>
                      <a:pt x="125" y="47"/>
                    </a:lnTo>
                    <a:lnTo>
                      <a:pt x="127" y="49"/>
                    </a:lnTo>
                    <a:lnTo>
                      <a:pt x="127" y="49"/>
                    </a:lnTo>
                    <a:lnTo>
                      <a:pt x="127" y="49"/>
                    </a:lnTo>
                    <a:lnTo>
                      <a:pt x="130" y="49"/>
                    </a:lnTo>
                    <a:lnTo>
                      <a:pt x="130" y="49"/>
                    </a:lnTo>
                    <a:lnTo>
                      <a:pt x="133" y="51"/>
                    </a:lnTo>
                    <a:lnTo>
                      <a:pt x="137" y="51"/>
                    </a:lnTo>
                    <a:lnTo>
                      <a:pt x="137" y="51"/>
                    </a:lnTo>
                    <a:lnTo>
                      <a:pt x="140" y="50"/>
                    </a:lnTo>
                    <a:lnTo>
                      <a:pt x="140" y="50"/>
                    </a:lnTo>
                    <a:lnTo>
                      <a:pt x="138" y="47"/>
                    </a:lnTo>
                    <a:lnTo>
                      <a:pt x="138" y="47"/>
                    </a:lnTo>
                    <a:lnTo>
                      <a:pt x="137" y="45"/>
                    </a:lnTo>
                    <a:lnTo>
                      <a:pt x="133" y="43"/>
                    </a:lnTo>
                    <a:lnTo>
                      <a:pt x="133" y="43"/>
                    </a:lnTo>
                    <a:lnTo>
                      <a:pt x="125" y="41"/>
                    </a:lnTo>
                    <a:lnTo>
                      <a:pt x="123" y="39"/>
                    </a:lnTo>
                    <a:lnTo>
                      <a:pt x="126" y="39"/>
                    </a:lnTo>
                    <a:lnTo>
                      <a:pt x="126" y="39"/>
                    </a:lnTo>
                    <a:lnTo>
                      <a:pt x="129" y="38"/>
                    </a:lnTo>
                    <a:lnTo>
                      <a:pt x="127" y="37"/>
                    </a:lnTo>
                    <a:lnTo>
                      <a:pt x="127" y="35"/>
                    </a:lnTo>
                    <a:lnTo>
                      <a:pt x="132" y="33"/>
                    </a:lnTo>
                    <a:lnTo>
                      <a:pt x="132" y="33"/>
                    </a:lnTo>
                    <a:lnTo>
                      <a:pt x="137" y="31"/>
                    </a:lnTo>
                    <a:lnTo>
                      <a:pt x="140" y="31"/>
                    </a:lnTo>
                    <a:lnTo>
                      <a:pt x="141" y="31"/>
                    </a:lnTo>
                    <a:lnTo>
                      <a:pt x="141" y="28"/>
                    </a:lnTo>
                    <a:lnTo>
                      <a:pt x="141" y="28"/>
                    </a:lnTo>
                    <a:lnTo>
                      <a:pt x="141" y="23"/>
                    </a:lnTo>
                    <a:lnTo>
                      <a:pt x="142" y="23"/>
                    </a:lnTo>
                    <a:lnTo>
                      <a:pt x="144" y="23"/>
                    </a:lnTo>
                    <a:lnTo>
                      <a:pt x="144" y="23"/>
                    </a:lnTo>
                    <a:lnTo>
                      <a:pt x="153" y="24"/>
                    </a:lnTo>
                    <a:lnTo>
                      <a:pt x="153" y="24"/>
                    </a:lnTo>
                    <a:lnTo>
                      <a:pt x="155" y="24"/>
                    </a:lnTo>
                    <a:lnTo>
                      <a:pt x="155" y="26"/>
                    </a:lnTo>
                    <a:lnTo>
                      <a:pt x="157" y="24"/>
                    </a:lnTo>
                    <a:lnTo>
                      <a:pt x="157" y="24"/>
                    </a:lnTo>
                    <a:lnTo>
                      <a:pt x="160" y="23"/>
                    </a:lnTo>
                    <a:lnTo>
                      <a:pt x="161" y="23"/>
                    </a:lnTo>
                    <a:lnTo>
                      <a:pt x="161" y="23"/>
                    </a:lnTo>
                    <a:lnTo>
                      <a:pt x="161" y="22"/>
                    </a:lnTo>
                    <a:lnTo>
                      <a:pt x="161" y="22"/>
                    </a:lnTo>
                    <a:lnTo>
                      <a:pt x="159" y="18"/>
                    </a:lnTo>
                    <a:lnTo>
                      <a:pt x="156" y="15"/>
                    </a:lnTo>
                    <a:lnTo>
                      <a:pt x="156" y="15"/>
                    </a:lnTo>
                    <a:lnTo>
                      <a:pt x="155" y="12"/>
                    </a:lnTo>
                    <a:lnTo>
                      <a:pt x="153" y="10"/>
                    </a:lnTo>
                    <a:lnTo>
                      <a:pt x="152" y="7"/>
                    </a:lnTo>
                    <a:lnTo>
                      <a:pt x="150" y="7"/>
                    </a:lnTo>
                    <a:lnTo>
                      <a:pt x="148" y="8"/>
                    </a:lnTo>
                    <a:lnTo>
                      <a:pt x="148" y="8"/>
                    </a:lnTo>
                    <a:lnTo>
                      <a:pt x="144" y="10"/>
                    </a:lnTo>
                    <a:lnTo>
                      <a:pt x="140" y="11"/>
                    </a:lnTo>
                    <a:lnTo>
                      <a:pt x="140" y="11"/>
                    </a:lnTo>
                    <a:lnTo>
                      <a:pt x="134" y="10"/>
                    </a:lnTo>
                    <a:lnTo>
                      <a:pt x="132" y="8"/>
                    </a:lnTo>
                    <a:lnTo>
                      <a:pt x="132" y="8"/>
                    </a:lnTo>
                    <a:lnTo>
                      <a:pt x="136" y="7"/>
                    </a:lnTo>
                    <a:lnTo>
                      <a:pt x="138" y="5"/>
                    </a:lnTo>
                    <a:lnTo>
                      <a:pt x="138" y="5"/>
                    </a:lnTo>
                    <a:lnTo>
                      <a:pt x="138" y="5"/>
                    </a:lnTo>
                    <a:lnTo>
                      <a:pt x="140" y="4"/>
                    </a:lnTo>
                    <a:lnTo>
                      <a:pt x="140" y="4"/>
                    </a:lnTo>
                    <a:lnTo>
                      <a:pt x="137" y="1"/>
                    </a:lnTo>
                    <a:lnTo>
                      <a:pt x="140" y="0"/>
                    </a:lnTo>
                    <a:lnTo>
                      <a:pt x="140" y="0"/>
                    </a:lnTo>
                    <a:lnTo>
                      <a:pt x="149" y="0"/>
                    </a:lnTo>
                    <a:lnTo>
                      <a:pt x="161" y="1"/>
                    </a:lnTo>
                    <a:lnTo>
                      <a:pt x="161" y="1"/>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34" name="组合 33"/>
            <p:cNvGrpSpPr/>
            <p:nvPr/>
          </p:nvGrpSpPr>
          <p:grpSpPr>
            <a:xfrm>
              <a:off x="2325014" y="1859577"/>
              <a:ext cx="179281" cy="319015"/>
              <a:chOff x="3846513" y="1814513"/>
              <a:chExt cx="323850" cy="576262"/>
            </a:xfrm>
            <a:solidFill>
              <a:schemeClr val="accent1"/>
            </a:solidFill>
          </p:grpSpPr>
          <p:sp>
            <p:nvSpPr>
              <p:cNvPr id="81" name="Freeform 137"/>
              <p:cNvSpPr>
                <a:spLocks noEditPoints="1"/>
              </p:cNvSpPr>
              <p:nvPr/>
            </p:nvSpPr>
            <p:spPr bwMode="auto">
              <a:xfrm>
                <a:off x="3846513" y="1814513"/>
                <a:ext cx="323850" cy="323850"/>
              </a:xfrm>
              <a:custGeom>
                <a:avLst/>
                <a:gdLst>
                  <a:gd name="T0" fmla="*/ 112 w 204"/>
                  <a:gd name="T1" fmla="*/ 0 h 204"/>
                  <a:gd name="T2" fmla="*/ 141 w 204"/>
                  <a:gd name="T3" fmla="*/ 8 h 204"/>
                  <a:gd name="T4" fmla="*/ 165 w 204"/>
                  <a:gd name="T5" fmla="*/ 22 h 204"/>
                  <a:gd name="T6" fmla="*/ 185 w 204"/>
                  <a:gd name="T7" fmla="*/ 42 h 204"/>
                  <a:gd name="T8" fmla="*/ 199 w 204"/>
                  <a:gd name="T9" fmla="*/ 68 h 204"/>
                  <a:gd name="T10" fmla="*/ 204 w 204"/>
                  <a:gd name="T11" fmla="*/ 96 h 204"/>
                  <a:gd name="T12" fmla="*/ 203 w 204"/>
                  <a:gd name="T13" fmla="*/ 118 h 204"/>
                  <a:gd name="T14" fmla="*/ 195 w 204"/>
                  <a:gd name="T15" fmla="*/ 146 h 204"/>
                  <a:gd name="T16" fmla="*/ 179 w 204"/>
                  <a:gd name="T17" fmla="*/ 171 h 204"/>
                  <a:gd name="T18" fmla="*/ 156 w 204"/>
                  <a:gd name="T19" fmla="*/ 190 h 204"/>
                  <a:gd name="T20" fmla="*/ 129 w 204"/>
                  <a:gd name="T21" fmla="*/ 202 h 204"/>
                  <a:gd name="T22" fmla="*/ 108 w 204"/>
                  <a:gd name="T23" fmla="*/ 204 h 204"/>
                  <a:gd name="T24" fmla="*/ 102 w 204"/>
                  <a:gd name="T25" fmla="*/ 185 h 204"/>
                  <a:gd name="T26" fmla="*/ 107 w 204"/>
                  <a:gd name="T27" fmla="*/ 185 h 204"/>
                  <a:gd name="T28" fmla="*/ 131 w 204"/>
                  <a:gd name="T29" fmla="*/ 180 h 204"/>
                  <a:gd name="T30" fmla="*/ 164 w 204"/>
                  <a:gd name="T31" fmla="*/ 158 h 204"/>
                  <a:gd name="T32" fmla="*/ 183 w 204"/>
                  <a:gd name="T33" fmla="*/ 123 h 204"/>
                  <a:gd name="T34" fmla="*/ 185 w 204"/>
                  <a:gd name="T35" fmla="*/ 97 h 204"/>
                  <a:gd name="T36" fmla="*/ 177 w 204"/>
                  <a:gd name="T37" fmla="*/ 66 h 204"/>
                  <a:gd name="T38" fmla="*/ 148 w 204"/>
                  <a:gd name="T39" fmla="*/ 32 h 204"/>
                  <a:gd name="T40" fmla="*/ 102 w 204"/>
                  <a:gd name="T41" fmla="*/ 19 h 204"/>
                  <a:gd name="T42" fmla="*/ 96 w 204"/>
                  <a:gd name="T43" fmla="*/ 0 h 204"/>
                  <a:gd name="T44" fmla="*/ 102 w 204"/>
                  <a:gd name="T45" fmla="*/ 19 h 204"/>
                  <a:gd name="T46" fmla="*/ 89 w 204"/>
                  <a:gd name="T47" fmla="*/ 20 h 204"/>
                  <a:gd name="T48" fmla="*/ 66 w 204"/>
                  <a:gd name="T49" fmla="*/ 27 h 204"/>
                  <a:gd name="T50" fmla="*/ 31 w 204"/>
                  <a:gd name="T51" fmla="*/ 60 h 204"/>
                  <a:gd name="T52" fmla="*/ 20 w 204"/>
                  <a:gd name="T53" fmla="*/ 89 h 204"/>
                  <a:gd name="T54" fmla="*/ 19 w 204"/>
                  <a:gd name="T55" fmla="*/ 107 h 204"/>
                  <a:gd name="T56" fmla="*/ 35 w 204"/>
                  <a:gd name="T57" fmla="*/ 152 h 204"/>
                  <a:gd name="T58" fmla="*/ 70 w 204"/>
                  <a:gd name="T59" fmla="*/ 179 h 204"/>
                  <a:gd name="T60" fmla="*/ 102 w 204"/>
                  <a:gd name="T61" fmla="*/ 204 h 204"/>
                  <a:gd name="T62" fmla="*/ 83 w 204"/>
                  <a:gd name="T63" fmla="*/ 203 h 204"/>
                  <a:gd name="T64" fmla="*/ 55 w 204"/>
                  <a:gd name="T65" fmla="*/ 194 h 204"/>
                  <a:gd name="T66" fmla="*/ 32 w 204"/>
                  <a:gd name="T67" fmla="*/ 176 h 204"/>
                  <a:gd name="T68" fmla="*/ 13 w 204"/>
                  <a:gd name="T69" fmla="*/ 154 h 204"/>
                  <a:gd name="T70" fmla="*/ 3 w 204"/>
                  <a:gd name="T71" fmla="*/ 127 h 204"/>
                  <a:gd name="T72" fmla="*/ 0 w 204"/>
                  <a:gd name="T73" fmla="*/ 108 h 204"/>
                  <a:gd name="T74" fmla="*/ 3 w 204"/>
                  <a:gd name="T75" fmla="*/ 77 h 204"/>
                  <a:gd name="T76" fmla="*/ 15 w 204"/>
                  <a:gd name="T77" fmla="*/ 50 h 204"/>
                  <a:gd name="T78" fmla="*/ 32 w 204"/>
                  <a:gd name="T79" fmla="*/ 27 h 204"/>
                  <a:gd name="T80" fmla="*/ 57 w 204"/>
                  <a:gd name="T81" fmla="*/ 11 h 204"/>
                  <a:gd name="T82" fmla="*/ 87 w 204"/>
                  <a:gd name="T83" fmla="*/ 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4" h="204">
                    <a:moveTo>
                      <a:pt x="102" y="0"/>
                    </a:moveTo>
                    <a:lnTo>
                      <a:pt x="102" y="0"/>
                    </a:lnTo>
                    <a:lnTo>
                      <a:pt x="112" y="0"/>
                    </a:lnTo>
                    <a:lnTo>
                      <a:pt x="122" y="1"/>
                    </a:lnTo>
                    <a:lnTo>
                      <a:pt x="131" y="4"/>
                    </a:lnTo>
                    <a:lnTo>
                      <a:pt x="141" y="8"/>
                    </a:lnTo>
                    <a:lnTo>
                      <a:pt x="149" y="11"/>
                    </a:lnTo>
                    <a:lnTo>
                      <a:pt x="157" y="16"/>
                    </a:lnTo>
                    <a:lnTo>
                      <a:pt x="165" y="22"/>
                    </a:lnTo>
                    <a:lnTo>
                      <a:pt x="172" y="28"/>
                    </a:lnTo>
                    <a:lnTo>
                      <a:pt x="179" y="35"/>
                    </a:lnTo>
                    <a:lnTo>
                      <a:pt x="185" y="42"/>
                    </a:lnTo>
                    <a:lnTo>
                      <a:pt x="190" y="50"/>
                    </a:lnTo>
                    <a:lnTo>
                      <a:pt x="195" y="58"/>
                    </a:lnTo>
                    <a:lnTo>
                      <a:pt x="199" y="68"/>
                    </a:lnTo>
                    <a:lnTo>
                      <a:pt x="202" y="77"/>
                    </a:lnTo>
                    <a:lnTo>
                      <a:pt x="203" y="87"/>
                    </a:lnTo>
                    <a:lnTo>
                      <a:pt x="204" y="96"/>
                    </a:lnTo>
                    <a:lnTo>
                      <a:pt x="204" y="96"/>
                    </a:lnTo>
                    <a:lnTo>
                      <a:pt x="204" y="107"/>
                    </a:lnTo>
                    <a:lnTo>
                      <a:pt x="203" y="118"/>
                    </a:lnTo>
                    <a:lnTo>
                      <a:pt x="202" y="127"/>
                    </a:lnTo>
                    <a:lnTo>
                      <a:pt x="199" y="137"/>
                    </a:lnTo>
                    <a:lnTo>
                      <a:pt x="195" y="146"/>
                    </a:lnTo>
                    <a:lnTo>
                      <a:pt x="190" y="154"/>
                    </a:lnTo>
                    <a:lnTo>
                      <a:pt x="184" y="162"/>
                    </a:lnTo>
                    <a:lnTo>
                      <a:pt x="179" y="171"/>
                    </a:lnTo>
                    <a:lnTo>
                      <a:pt x="172" y="177"/>
                    </a:lnTo>
                    <a:lnTo>
                      <a:pt x="164" y="184"/>
                    </a:lnTo>
                    <a:lnTo>
                      <a:pt x="156" y="190"/>
                    </a:lnTo>
                    <a:lnTo>
                      <a:pt x="148" y="194"/>
                    </a:lnTo>
                    <a:lnTo>
                      <a:pt x="138" y="198"/>
                    </a:lnTo>
                    <a:lnTo>
                      <a:pt x="129" y="202"/>
                    </a:lnTo>
                    <a:lnTo>
                      <a:pt x="118" y="203"/>
                    </a:lnTo>
                    <a:lnTo>
                      <a:pt x="108" y="204"/>
                    </a:lnTo>
                    <a:lnTo>
                      <a:pt x="108" y="204"/>
                    </a:lnTo>
                    <a:lnTo>
                      <a:pt x="102" y="204"/>
                    </a:lnTo>
                    <a:lnTo>
                      <a:pt x="102" y="185"/>
                    </a:lnTo>
                    <a:lnTo>
                      <a:pt x="102" y="185"/>
                    </a:lnTo>
                    <a:lnTo>
                      <a:pt x="107" y="185"/>
                    </a:lnTo>
                    <a:lnTo>
                      <a:pt x="107" y="185"/>
                    </a:lnTo>
                    <a:lnTo>
                      <a:pt x="107" y="185"/>
                    </a:lnTo>
                    <a:lnTo>
                      <a:pt x="115" y="184"/>
                    </a:lnTo>
                    <a:lnTo>
                      <a:pt x="123" y="183"/>
                    </a:lnTo>
                    <a:lnTo>
                      <a:pt x="131" y="180"/>
                    </a:lnTo>
                    <a:lnTo>
                      <a:pt x="138" y="177"/>
                    </a:lnTo>
                    <a:lnTo>
                      <a:pt x="152" y="169"/>
                    </a:lnTo>
                    <a:lnTo>
                      <a:pt x="164" y="158"/>
                    </a:lnTo>
                    <a:lnTo>
                      <a:pt x="173" y="145"/>
                    </a:lnTo>
                    <a:lnTo>
                      <a:pt x="180" y="130"/>
                    </a:lnTo>
                    <a:lnTo>
                      <a:pt x="183" y="123"/>
                    </a:lnTo>
                    <a:lnTo>
                      <a:pt x="184" y="115"/>
                    </a:lnTo>
                    <a:lnTo>
                      <a:pt x="185" y="107"/>
                    </a:lnTo>
                    <a:lnTo>
                      <a:pt x="185" y="97"/>
                    </a:lnTo>
                    <a:lnTo>
                      <a:pt x="185" y="97"/>
                    </a:lnTo>
                    <a:lnTo>
                      <a:pt x="183" y="81"/>
                    </a:lnTo>
                    <a:lnTo>
                      <a:pt x="177" y="66"/>
                    </a:lnTo>
                    <a:lnTo>
                      <a:pt x="169" y="53"/>
                    </a:lnTo>
                    <a:lnTo>
                      <a:pt x="160" y="42"/>
                    </a:lnTo>
                    <a:lnTo>
                      <a:pt x="148" y="32"/>
                    </a:lnTo>
                    <a:lnTo>
                      <a:pt x="133" y="26"/>
                    </a:lnTo>
                    <a:lnTo>
                      <a:pt x="118" y="20"/>
                    </a:lnTo>
                    <a:lnTo>
                      <a:pt x="102" y="19"/>
                    </a:lnTo>
                    <a:lnTo>
                      <a:pt x="102" y="0"/>
                    </a:lnTo>
                    <a:close/>
                    <a:moveTo>
                      <a:pt x="96" y="0"/>
                    </a:moveTo>
                    <a:lnTo>
                      <a:pt x="96" y="0"/>
                    </a:lnTo>
                    <a:lnTo>
                      <a:pt x="102" y="0"/>
                    </a:lnTo>
                    <a:lnTo>
                      <a:pt x="102" y="19"/>
                    </a:lnTo>
                    <a:lnTo>
                      <a:pt x="102" y="19"/>
                    </a:lnTo>
                    <a:lnTo>
                      <a:pt x="97" y="19"/>
                    </a:lnTo>
                    <a:lnTo>
                      <a:pt x="97" y="19"/>
                    </a:lnTo>
                    <a:lnTo>
                      <a:pt x="89" y="20"/>
                    </a:lnTo>
                    <a:lnTo>
                      <a:pt x="81" y="22"/>
                    </a:lnTo>
                    <a:lnTo>
                      <a:pt x="73" y="24"/>
                    </a:lnTo>
                    <a:lnTo>
                      <a:pt x="66" y="27"/>
                    </a:lnTo>
                    <a:lnTo>
                      <a:pt x="51" y="37"/>
                    </a:lnTo>
                    <a:lnTo>
                      <a:pt x="41" y="46"/>
                    </a:lnTo>
                    <a:lnTo>
                      <a:pt x="31" y="60"/>
                    </a:lnTo>
                    <a:lnTo>
                      <a:pt x="24" y="74"/>
                    </a:lnTo>
                    <a:lnTo>
                      <a:pt x="22" y="81"/>
                    </a:lnTo>
                    <a:lnTo>
                      <a:pt x="20" y="89"/>
                    </a:lnTo>
                    <a:lnTo>
                      <a:pt x="19" y="99"/>
                    </a:lnTo>
                    <a:lnTo>
                      <a:pt x="19" y="107"/>
                    </a:lnTo>
                    <a:lnTo>
                      <a:pt x="19" y="107"/>
                    </a:lnTo>
                    <a:lnTo>
                      <a:pt x="22" y="123"/>
                    </a:lnTo>
                    <a:lnTo>
                      <a:pt x="27" y="138"/>
                    </a:lnTo>
                    <a:lnTo>
                      <a:pt x="35" y="152"/>
                    </a:lnTo>
                    <a:lnTo>
                      <a:pt x="45" y="162"/>
                    </a:lnTo>
                    <a:lnTo>
                      <a:pt x="57" y="172"/>
                    </a:lnTo>
                    <a:lnTo>
                      <a:pt x="70" y="179"/>
                    </a:lnTo>
                    <a:lnTo>
                      <a:pt x="87" y="184"/>
                    </a:lnTo>
                    <a:lnTo>
                      <a:pt x="102" y="185"/>
                    </a:lnTo>
                    <a:lnTo>
                      <a:pt x="102" y="204"/>
                    </a:lnTo>
                    <a:lnTo>
                      <a:pt x="102" y="204"/>
                    </a:lnTo>
                    <a:lnTo>
                      <a:pt x="92" y="204"/>
                    </a:lnTo>
                    <a:lnTo>
                      <a:pt x="83" y="203"/>
                    </a:lnTo>
                    <a:lnTo>
                      <a:pt x="73" y="200"/>
                    </a:lnTo>
                    <a:lnTo>
                      <a:pt x="64" y="198"/>
                    </a:lnTo>
                    <a:lnTo>
                      <a:pt x="55" y="194"/>
                    </a:lnTo>
                    <a:lnTo>
                      <a:pt x="47" y="188"/>
                    </a:lnTo>
                    <a:lnTo>
                      <a:pt x="39" y="183"/>
                    </a:lnTo>
                    <a:lnTo>
                      <a:pt x="32" y="176"/>
                    </a:lnTo>
                    <a:lnTo>
                      <a:pt x="26" y="169"/>
                    </a:lnTo>
                    <a:lnTo>
                      <a:pt x="19" y="162"/>
                    </a:lnTo>
                    <a:lnTo>
                      <a:pt x="13" y="154"/>
                    </a:lnTo>
                    <a:lnTo>
                      <a:pt x="9" y="146"/>
                    </a:lnTo>
                    <a:lnTo>
                      <a:pt x="5" y="137"/>
                    </a:lnTo>
                    <a:lnTo>
                      <a:pt x="3" y="127"/>
                    </a:lnTo>
                    <a:lnTo>
                      <a:pt x="1" y="118"/>
                    </a:lnTo>
                    <a:lnTo>
                      <a:pt x="0" y="108"/>
                    </a:lnTo>
                    <a:lnTo>
                      <a:pt x="0" y="108"/>
                    </a:lnTo>
                    <a:lnTo>
                      <a:pt x="0" y="97"/>
                    </a:lnTo>
                    <a:lnTo>
                      <a:pt x="1" y="87"/>
                    </a:lnTo>
                    <a:lnTo>
                      <a:pt x="3" y="77"/>
                    </a:lnTo>
                    <a:lnTo>
                      <a:pt x="5" y="68"/>
                    </a:lnTo>
                    <a:lnTo>
                      <a:pt x="9" y="58"/>
                    </a:lnTo>
                    <a:lnTo>
                      <a:pt x="15" y="50"/>
                    </a:lnTo>
                    <a:lnTo>
                      <a:pt x="20" y="42"/>
                    </a:lnTo>
                    <a:lnTo>
                      <a:pt x="26" y="34"/>
                    </a:lnTo>
                    <a:lnTo>
                      <a:pt x="32" y="27"/>
                    </a:lnTo>
                    <a:lnTo>
                      <a:pt x="41" y="20"/>
                    </a:lnTo>
                    <a:lnTo>
                      <a:pt x="49" y="15"/>
                    </a:lnTo>
                    <a:lnTo>
                      <a:pt x="57" y="11"/>
                    </a:lnTo>
                    <a:lnTo>
                      <a:pt x="66" y="7"/>
                    </a:lnTo>
                    <a:lnTo>
                      <a:pt x="76" y="3"/>
                    </a:lnTo>
                    <a:lnTo>
                      <a:pt x="87" y="1"/>
                    </a:lnTo>
                    <a:lnTo>
                      <a:pt x="96" y="0"/>
                    </a:lnTo>
                    <a:lnTo>
                      <a:pt x="96" y="0"/>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2" name="Freeform 138"/>
              <p:cNvSpPr/>
              <p:nvPr/>
            </p:nvSpPr>
            <p:spPr bwMode="auto">
              <a:xfrm>
                <a:off x="3994151" y="2119313"/>
                <a:ext cx="52388" cy="161925"/>
              </a:xfrm>
              <a:custGeom>
                <a:avLst/>
                <a:gdLst>
                  <a:gd name="T0" fmla="*/ 6 w 33"/>
                  <a:gd name="T1" fmla="*/ 102 h 102"/>
                  <a:gd name="T2" fmla="*/ 33 w 33"/>
                  <a:gd name="T3" fmla="*/ 100 h 102"/>
                  <a:gd name="T4" fmla="*/ 27 w 33"/>
                  <a:gd name="T5" fmla="*/ 0 h 102"/>
                  <a:gd name="T6" fmla="*/ 0 w 33"/>
                  <a:gd name="T7" fmla="*/ 2 h 102"/>
                  <a:gd name="T8" fmla="*/ 6 w 33"/>
                  <a:gd name="T9" fmla="*/ 102 h 102"/>
                </a:gdLst>
                <a:ahLst/>
                <a:cxnLst>
                  <a:cxn ang="0">
                    <a:pos x="T0" y="T1"/>
                  </a:cxn>
                  <a:cxn ang="0">
                    <a:pos x="T2" y="T3"/>
                  </a:cxn>
                  <a:cxn ang="0">
                    <a:pos x="T4" y="T5"/>
                  </a:cxn>
                  <a:cxn ang="0">
                    <a:pos x="T6" y="T7"/>
                  </a:cxn>
                  <a:cxn ang="0">
                    <a:pos x="T8" y="T9"/>
                  </a:cxn>
                </a:cxnLst>
                <a:rect l="0" t="0" r="r" b="b"/>
                <a:pathLst>
                  <a:path w="33" h="102">
                    <a:moveTo>
                      <a:pt x="6" y="102"/>
                    </a:moveTo>
                    <a:lnTo>
                      <a:pt x="33" y="100"/>
                    </a:lnTo>
                    <a:lnTo>
                      <a:pt x="27" y="0"/>
                    </a:lnTo>
                    <a:lnTo>
                      <a:pt x="0" y="2"/>
                    </a:lnTo>
                    <a:lnTo>
                      <a:pt x="6" y="102"/>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3" name="Freeform 139"/>
              <p:cNvSpPr/>
              <p:nvPr/>
            </p:nvSpPr>
            <p:spPr bwMode="auto">
              <a:xfrm>
                <a:off x="3986213" y="2171700"/>
                <a:ext cx="77788" cy="219075"/>
              </a:xfrm>
              <a:custGeom>
                <a:avLst/>
                <a:gdLst>
                  <a:gd name="T0" fmla="*/ 5 w 49"/>
                  <a:gd name="T1" fmla="*/ 116 h 138"/>
                  <a:gd name="T2" fmla="*/ 5 w 49"/>
                  <a:gd name="T3" fmla="*/ 116 h 138"/>
                  <a:gd name="T4" fmla="*/ 5 w 49"/>
                  <a:gd name="T5" fmla="*/ 122 h 138"/>
                  <a:gd name="T6" fmla="*/ 7 w 49"/>
                  <a:gd name="T7" fmla="*/ 126 h 138"/>
                  <a:gd name="T8" fmla="*/ 9 w 49"/>
                  <a:gd name="T9" fmla="*/ 128 h 138"/>
                  <a:gd name="T10" fmla="*/ 12 w 49"/>
                  <a:gd name="T11" fmla="*/ 132 h 138"/>
                  <a:gd name="T12" fmla="*/ 16 w 49"/>
                  <a:gd name="T13" fmla="*/ 134 h 138"/>
                  <a:gd name="T14" fmla="*/ 19 w 49"/>
                  <a:gd name="T15" fmla="*/ 136 h 138"/>
                  <a:gd name="T16" fmla="*/ 23 w 49"/>
                  <a:gd name="T17" fmla="*/ 138 h 138"/>
                  <a:gd name="T18" fmla="*/ 28 w 49"/>
                  <a:gd name="T19" fmla="*/ 138 h 138"/>
                  <a:gd name="T20" fmla="*/ 28 w 49"/>
                  <a:gd name="T21" fmla="*/ 138 h 138"/>
                  <a:gd name="T22" fmla="*/ 32 w 49"/>
                  <a:gd name="T23" fmla="*/ 136 h 138"/>
                  <a:gd name="T24" fmla="*/ 37 w 49"/>
                  <a:gd name="T25" fmla="*/ 135 h 138"/>
                  <a:gd name="T26" fmla="*/ 41 w 49"/>
                  <a:gd name="T27" fmla="*/ 132 h 138"/>
                  <a:gd name="T28" fmla="*/ 43 w 49"/>
                  <a:gd name="T29" fmla="*/ 130 h 138"/>
                  <a:gd name="T30" fmla="*/ 46 w 49"/>
                  <a:gd name="T31" fmla="*/ 127 h 138"/>
                  <a:gd name="T32" fmla="*/ 47 w 49"/>
                  <a:gd name="T33" fmla="*/ 123 h 138"/>
                  <a:gd name="T34" fmla="*/ 49 w 49"/>
                  <a:gd name="T35" fmla="*/ 119 h 138"/>
                  <a:gd name="T36" fmla="*/ 49 w 49"/>
                  <a:gd name="T37" fmla="*/ 115 h 138"/>
                  <a:gd name="T38" fmla="*/ 43 w 49"/>
                  <a:gd name="T39" fmla="*/ 20 h 138"/>
                  <a:gd name="T40" fmla="*/ 43 w 49"/>
                  <a:gd name="T41" fmla="*/ 20 h 138"/>
                  <a:gd name="T42" fmla="*/ 43 w 49"/>
                  <a:gd name="T43" fmla="*/ 16 h 138"/>
                  <a:gd name="T44" fmla="*/ 42 w 49"/>
                  <a:gd name="T45" fmla="*/ 12 h 138"/>
                  <a:gd name="T46" fmla="*/ 39 w 49"/>
                  <a:gd name="T47" fmla="*/ 8 h 138"/>
                  <a:gd name="T48" fmla="*/ 37 w 49"/>
                  <a:gd name="T49" fmla="*/ 5 h 138"/>
                  <a:gd name="T50" fmla="*/ 34 w 49"/>
                  <a:gd name="T51" fmla="*/ 2 h 138"/>
                  <a:gd name="T52" fmla="*/ 30 w 49"/>
                  <a:gd name="T53" fmla="*/ 1 h 138"/>
                  <a:gd name="T54" fmla="*/ 26 w 49"/>
                  <a:gd name="T55" fmla="*/ 0 h 138"/>
                  <a:gd name="T56" fmla="*/ 20 w 49"/>
                  <a:gd name="T57" fmla="*/ 0 h 138"/>
                  <a:gd name="T58" fmla="*/ 20 w 49"/>
                  <a:gd name="T59" fmla="*/ 0 h 138"/>
                  <a:gd name="T60" fmla="*/ 16 w 49"/>
                  <a:gd name="T61" fmla="*/ 0 h 138"/>
                  <a:gd name="T62" fmla="*/ 12 w 49"/>
                  <a:gd name="T63" fmla="*/ 1 h 138"/>
                  <a:gd name="T64" fmla="*/ 8 w 49"/>
                  <a:gd name="T65" fmla="*/ 4 h 138"/>
                  <a:gd name="T66" fmla="*/ 5 w 49"/>
                  <a:gd name="T67" fmla="*/ 6 h 138"/>
                  <a:gd name="T68" fmla="*/ 3 w 49"/>
                  <a:gd name="T69" fmla="*/ 11 h 138"/>
                  <a:gd name="T70" fmla="*/ 1 w 49"/>
                  <a:gd name="T71" fmla="*/ 15 h 138"/>
                  <a:gd name="T72" fmla="*/ 0 w 49"/>
                  <a:gd name="T73" fmla="*/ 19 h 138"/>
                  <a:gd name="T74" fmla="*/ 0 w 49"/>
                  <a:gd name="T75" fmla="*/ 23 h 138"/>
                  <a:gd name="T76" fmla="*/ 5 w 49"/>
                  <a:gd name="T77" fmla="*/ 11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9" h="138">
                    <a:moveTo>
                      <a:pt x="5" y="116"/>
                    </a:moveTo>
                    <a:lnTo>
                      <a:pt x="5" y="116"/>
                    </a:lnTo>
                    <a:lnTo>
                      <a:pt x="5" y="122"/>
                    </a:lnTo>
                    <a:lnTo>
                      <a:pt x="7" y="126"/>
                    </a:lnTo>
                    <a:lnTo>
                      <a:pt x="9" y="128"/>
                    </a:lnTo>
                    <a:lnTo>
                      <a:pt x="12" y="132"/>
                    </a:lnTo>
                    <a:lnTo>
                      <a:pt x="16" y="134"/>
                    </a:lnTo>
                    <a:lnTo>
                      <a:pt x="19" y="136"/>
                    </a:lnTo>
                    <a:lnTo>
                      <a:pt x="23" y="138"/>
                    </a:lnTo>
                    <a:lnTo>
                      <a:pt x="28" y="138"/>
                    </a:lnTo>
                    <a:lnTo>
                      <a:pt x="28" y="138"/>
                    </a:lnTo>
                    <a:lnTo>
                      <a:pt x="32" y="136"/>
                    </a:lnTo>
                    <a:lnTo>
                      <a:pt x="37" y="135"/>
                    </a:lnTo>
                    <a:lnTo>
                      <a:pt x="41" y="132"/>
                    </a:lnTo>
                    <a:lnTo>
                      <a:pt x="43" y="130"/>
                    </a:lnTo>
                    <a:lnTo>
                      <a:pt x="46" y="127"/>
                    </a:lnTo>
                    <a:lnTo>
                      <a:pt x="47" y="123"/>
                    </a:lnTo>
                    <a:lnTo>
                      <a:pt x="49" y="119"/>
                    </a:lnTo>
                    <a:lnTo>
                      <a:pt x="49" y="115"/>
                    </a:lnTo>
                    <a:lnTo>
                      <a:pt x="43" y="20"/>
                    </a:lnTo>
                    <a:lnTo>
                      <a:pt x="43" y="20"/>
                    </a:lnTo>
                    <a:lnTo>
                      <a:pt x="43" y="16"/>
                    </a:lnTo>
                    <a:lnTo>
                      <a:pt x="42" y="12"/>
                    </a:lnTo>
                    <a:lnTo>
                      <a:pt x="39" y="8"/>
                    </a:lnTo>
                    <a:lnTo>
                      <a:pt x="37" y="5"/>
                    </a:lnTo>
                    <a:lnTo>
                      <a:pt x="34" y="2"/>
                    </a:lnTo>
                    <a:lnTo>
                      <a:pt x="30" y="1"/>
                    </a:lnTo>
                    <a:lnTo>
                      <a:pt x="26" y="0"/>
                    </a:lnTo>
                    <a:lnTo>
                      <a:pt x="20" y="0"/>
                    </a:lnTo>
                    <a:lnTo>
                      <a:pt x="20" y="0"/>
                    </a:lnTo>
                    <a:lnTo>
                      <a:pt x="16" y="0"/>
                    </a:lnTo>
                    <a:lnTo>
                      <a:pt x="12" y="1"/>
                    </a:lnTo>
                    <a:lnTo>
                      <a:pt x="8" y="4"/>
                    </a:lnTo>
                    <a:lnTo>
                      <a:pt x="5" y="6"/>
                    </a:lnTo>
                    <a:lnTo>
                      <a:pt x="3" y="11"/>
                    </a:lnTo>
                    <a:lnTo>
                      <a:pt x="1" y="15"/>
                    </a:lnTo>
                    <a:lnTo>
                      <a:pt x="0" y="19"/>
                    </a:lnTo>
                    <a:lnTo>
                      <a:pt x="0" y="23"/>
                    </a:lnTo>
                    <a:lnTo>
                      <a:pt x="5" y="116"/>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35" name="Freeform 140"/>
            <p:cNvSpPr/>
            <p:nvPr/>
          </p:nvSpPr>
          <p:spPr bwMode="auto">
            <a:xfrm>
              <a:off x="1615798" y="1496620"/>
              <a:ext cx="285620" cy="232890"/>
            </a:xfrm>
            <a:custGeom>
              <a:avLst/>
              <a:gdLst>
                <a:gd name="T0" fmla="*/ 166 w 325"/>
                <a:gd name="T1" fmla="*/ 265 h 265"/>
                <a:gd name="T2" fmla="*/ 166 w 325"/>
                <a:gd name="T3" fmla="*/ 265 h 265"/>
                <a:gd name="T4" fmla="*/ 169 w 325"/>
                <a:gd name="T5" fmla="*/ 263 h 265"/>
                <a:gd name="T6" fmla="*/ 177 w 325"/>
                <a:gd name="T7" fmla="*/ 257 h 265"/>
                <a:gd name="T8" fmla="*/ 189 w 325"/>
                <a:gd name="T9" fmla="*/ 250 h 265"/>
                <a:gd name="T10" fmla="*/ 198 w 325"/>
                <a:gd name="T11" fmla="*/ 246 h 265"/>
                <a:gd name="T12" fmla="*/ 207 w 325"/>
                <a:gd name="T13" fmla="*/ 244 h 265"/>
                <a:gd name="T14" fmla="*/ 218 w 325"/>
                <a:gd name="T15" fmla="*/ 241 h 265"/>
                <a:gd name="T16" fmla="*/ 230 w 325"/>
                <a:gd name="T17" fmla="*/ 240 h 265"/>
                <a:gd name="T18" fmla="*/ 242 w 325"/>
                <a:gd name="T19" fmla="*/ 240 h 265"/>
                <a:gd name="T20" fmla="*/ 257 w 325"/>
                <a:gd name="T21" fmla="*/ 241 h 265"/>
                <a:gd name="T22" fmla="*/ 272 w 325"/>
                <a:gd name="T23" fmla="*/ 242 h 265"/>
                <a:gd name="T24" fmla="*/ 288 w 325"/>
                <a:gd name="T25" fmla="*/ 248 h 265"/>
                <a:gd name="T26" fmla="*/ 306 w 325"/>
                <a:gd name="T27" fmla="*/ 255 h 265"/>
                <a:gd name="T28" fmla="*/ 325 w 325"/>
                <a:gd name="T29" fmla="*/ 263 h 265"/>
                <a:gd name="T30" fmla="*/ 325 w 325"/>
                <a:gd name="T31" fmla="*/ 26 h 265"/>
                <a:gd name="T32" fmla="*/ 325 w 325"/>
                <a:gd name="T33" fmla="*/ 26 h 265"/>
                <a:gd name="T34" fmla="*/ 307 w 325"/>
                <a:gd name="T35" fmla="*/ 18 h 265"/>
                <a:gd name="T36" fmla="*/ 288 w 325"/>
                <a:gd name="T37" fmla="*/ 9 h 265"/>
                <a:gd name="T38" fmla="*/ 265 w 325"/>
                <a:gd name="T39" fmla="*/ 4 h 265"/>
                <a:gd name="T40" fmla="*/ 253 w 325"/>
                <a:gd name="T41" fmla="*/ 1 h 265"/>
                <a:gd name="T42" fmla="*/ 240 w 325"/>
                <a:gd name="T43" fmla="*/ 0 h 265"/>
                <a:gd name="T44" fmla="*/ 226 w 325"/>
                <a:gd name="T45" fmla="*/ 0 h 265"/>
                <a:gd name="T46" fmla="*/ 212 w 325"/>
                <a:gd name="T47" fmla="*/ 1 h 265"/>
                <a:gd name="T48" fmla="*/ 199 w 325"/>
                <a:gd name="T49" fmla="*/ 4 h 265"/>
                <a:gd name="T50" fmla="*/ 187 w 325"/>
                <a:gd name="T51" fmla="*/ 8 h 265"/>
                <a:gd name="T52" fmla="*/ 175 w 325"/>
                <a:gd name="T53" fmla="*/ 16 h 265"/>
                <a:gd name="T54" fmla="*/ 162 w 325"/>
                <a:gd name="T55" fmla="*/ 26 h 265"/>
                <a:gd name="T56" fmla="*/ 0 w 325"/>
                <a:gd name="T57" fmla="*/ 26 h 265"/>
                <a:gd name="T58" fmla="*/ 0 w 325"/>
                <a:gd name="T59" fmla="*/ 264 h 265"/>
                <a:gd name="T60" fmla="*/ 166 w 325"/>
                <a:gd name="T61" fmla="*/ 26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5" h="265">
                  <a:moveTo>
                    <a:pt x="166" y="265"/>
                  </a:moveTo>
                  <a:lnTo>
                    <a:pt x="166" y="265"/>
                  </a:lnTo>
                  <a:lnTo>
                    <a:pt x="169" y="263"/>
                  </a:lnTo>
                  <a:lnTo>
                    <a:pt x="177" y="257"/>
                  </a:lnTo>
                  <a:lnTo>
                    <a:pt x="189" y="250"/>
                  </a:lnTo>
                  <a:lnTo>
                    <a:pt x="198" y="246"/>
                  </a:lnTo>
                  <a:lnTo>
                    <a:pt x="207" y="244"/>
                  </a:lnTo>
                  <a:lnTo>
                    <a:pt x="218" y="241"/>
                  </a:lnTo>
                  <a:lnTo>
                    <a:pt x="230" y="240"/>
                  </a:lnTo>
                  <a:lnTo>
                    <a:pt x="242" y="240"/>
                  </a:lnTo>
                  <a:lnTo>
                    <a:pt x="257" y="241"/>
                  </a:lnTo>
                  <a:lnTo>
                    <a:pt x="272" y="242"/>
                  </a:lnTo>
                  <a:lnTo>
                    <a:pt x="288" y="248"/>
                  </a:lnTo>
                  <a:lnTo>
                    <a:pt x="306" y="255"/>
                  </a:lnTo>
                  <a:lnTo>
                    <a:pt x="325" y="263"/>
                  </a:lnTo>
                  <a:lnTo>
                    <a:pt x="325" y="26"/>
                  </a:lnTo>
                  <a:lnTo>
                    <a:pt x="325" y="26"/>
                  </a:lnTo>
                  <a:lnTo>
                    <a:pt x="307" y="18"/>
                  </a:lnTo>
                  <a:lnTo>
                    <a:pt x="288" y="9"/>
                  </a:lnTo>
                  <a:lnTo>
                    <a:pt x="265" y="4"/>
                  </a:lnTo>
                  <a:lnTo>
                    <a:pt x="253" y="1"/>
                  </a:lnTo>
                  <a:lnTo>
                    <a:pt x="240" y="0"/>
                  </a:lnTo>
                  <a:lnTo>
                    <a:pt x="226" y="0"/>
                  </a:lnTo>
                  <a:lnTo>
                    <a:pt x="212" y="1"/>
                  </a:lnTo>
                  <a:lnTo>
                    <a:pt x="199" y="4"/>
                  </a:lnTo>
                  <a:lnTo>
                    <a:pt x="187" y="8"/>
                  </a:lnTo>
                  <a:lnTo>
                    <a:pt x="175" y="16"/>
                  </a:lnTo>
                  <a:lnTo>
                    <a:pt x="162" y="26"/>
                  </a:lnTo>
                  <a:lnTo>
                    <a:pt x="0" y="26"/>
                  </a:lnTo>
                  <a:lnTo>
                    <a:pt x="0" y="264"/>
                  </a:lnTo>
                  <a:lnTo>
                    <a:pt x="166" y="265"/>
                  </a:lnTo>
                  <a:close/>
                </a:path>
              </a:pathLst>
            </a:cu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6" name="Freeform 141"/>
            <p:cNvSpPr>
              <a:spLocks noEditPoints="1"/>
            </p:cNvSpPr>
            <p:nvPr/>
          </p:nvSpPr>
          <p:spPr bwMode="auto">
            <a:xfrm>
              <a:off x="1638648" y="2921204"/>
              <a:ext cx="348017" cy="287378"/>
            </a:xfrm>
            <a:custGeom>
              <a:avLst/>
              <a:gdLst>
                <a:gd name="T0" fmla="*/ 365 w 396"/>
                <a:gd name="T1" fmla="*/ 0 h 327"/>
                <a:gd name="T2" fmla="*/ 383 w 396"/>
                <a:gd name="T3" fmla="*/ 5 h 327"/>
                <a:gd name="T4" fmla="*/ 394 w 396"/>
                <a:gd name="T5" fmla="*/ 19 h 327"/>
                <a:gd name="T6" fmla="*/ 396 w 396"/>
                <a:gd name="T7" fmla="*/ 197 h 327"/>
                <a:gd name="T8" fmla="*/ 394 w 396"/>
                <a:gd name="T9" fmla="*/ 210 h 327"/>
                <a:gd name="T10" fmla="*/ 383 w 396"/>
                <a:gd name="T11" fmla="*/ 224 h 327"/>
                <a:gd name="T12" fmla="*/ 365 w 396"/>
                <a:gd name="T13" fmla="*/ 230 h 327"/>
                <a:gd name="T14" fmla="*/ 295 w 396"/>
                <a:gd name="T15" fmla="*/ 260 h 327"/>
                <a:gd name="T16" fmla="*/ 307 w 396"/>
                <a:gd name="T17" fmla="*/ 262 h 327"/>
                <a:gd name="T18" fmla="*/ 321 w 396"/>
                <a:gd name="T19" fmla="*/ 273 h 327"/>
                <a:gd name="T20" fmla="*/ 326 w 396"/>
                <a:gd name="T21" fmla="*/ 291 h 327"/>
                <a:gd name="T22" fmla="*/ 326 w 396"/>
                <a:gd name="T23" fmla="*/ 302 h 327"/>
                <a:gd name="T24" fmla="*/ 318 w 396"/>
                <a:gd name="T25" fmla="*/ 318 h 327"/>
                <a:gd name="T26" fmla="*/ 302 w 396"/>
                <a:gd name="T27" fmla="*/ 326 h 327"/>
                <a:gd name="T28" fmla="*/ 199 w 396"/>
                <a:gd name="T29" fmla="*/ 208 h 327"/>
                <a:gd name="T30" fmla="*/ 348 w 396"/>
                <a:gd name="T31" fmla="*/ 208 h 327"/>
                <a:gd name="T32" fmla="*/ 361 w 396"/>
                <a:gd name="T33" fmla="*/ 204 h 327"/>
                <a:gd name="T34" fmla="*/ 371 w 396"/>
                <a:gd name="T35" fmla="*/ 192 h 327"/>
                <a:gd name="T36" fmla="*/ 373 w 396"/>
                <a:gd name="T37" fmla="*/ 47 h 327"/>
                <a:gd name="T38" fmla="*/ 371 w 396"/>
                <a:gd name="T39" fmla="*/ 36 h 327"/>
                <a:gd name="T40" fmla="*/ 361 w 396"/>
                <a:gd name="T41" fmla="*/ 25 h 327"/>
                <a:gd name="T42" fmla="*/ 348 w 396"/>
                <a:gd name="T43" fmla="*/ 20 h 327"/>
                <a:gd name="T44" fmla="*/ 127 w 396"/>
                <a:gd name="T45" fmla="*/ 260 h 327"/>
                <a:gd name="T46" fmla="*/ 127 w 396"/>
                <a:gd name="T47" fmla="*/ 230 h 327"/>
                <a:gd name="T48" fmla="*/ 199 w 396"/>
                <a:gd name="T49" fmla="*/ 327 h 327"/>
                <a:gd name="T50" fmla="*/ 154 w 396"/>
                <a:gd name="T51" fmla="*/ 288 h 327"/>
                <a:gd name="T52" fmla="*/ 158 w 396"/>
                <a:gd name="T53" fmla="*/ 287 h 327"/>
                <a:gd name="T54" fmla="*/ 159 w 396"/>
                <a:gd name="T55" fmla="*/ 283 h 327"/>
                <a:gd name="T56" fmla="*/ 155 w 396"/>
                <a:gd name="T57" fmla="*/ 277 h 327"/>
                <a:gd name="T58" fmla="*/ 127 w 396"/>
                <a:gd name="T59" fmla="*/ 260 h 327"/>
                <a:gd name="T60" fmla="*/ 199 w 396"/>
                <a:gd name="T61" fmla="*/ 0 h 327"/>
                <a:gd name="T62" fmla="*/ 127 w 396"/>
                <a:gd name="T63" fmla="*/ 0 h 327"/>
                <a:gd name="T64" fmla="*/ 127 w 396"/>
                <a:gd name="T65" fmla="*/ 276 h 327"/>
                <a:gd name="T66" fmla="*/ 97 w 396"/>
                <a:gd name="T67" fmla="*/ 277 h 327"/>
                <a:gd name="T68" fmla="*/ 94 w 396"/>
                <a:gd name="T69" fmla="*/ 283 h 327"/>
                <a:gd name="T70" fmla="*/ 96 w 396"/>
                <a:gd name="T71" fmla="*/ 287 h 327"/>
                <a:gd name="T72" fmla="*/ 100 w 396"/>
                <a:gd name="T73" fmla="*/ 288 h 327"/>
                <a:gd name="T74" fmla="*/ 101 w 396"/>
                <a:gd name="T75" fmla="*/ 327 h 327"/>
                <a:gd name="T76" fmla="*/ 88 w 396"/>
                <a:gd name="T77" fmla="*/ 325 h 327"/>
                <a:gd name="T78" fmla="*/ 74 w 396"/>
                <a:gd name="T79" fmla="*/ 314 h 327"/>
                <a:gd name="T80" fmla="*/ 69 w 396"/>
                <a:gd name="T81" fmla="*/ 295 h 327"/>
                <a:gd name="T82" fmla="*/ 70 w 396"/>
                <a:gd name="T83" fmla="*/ 285 h 327"/>
                <a:gd name="T84" fmla="*/ 78 w 396"/>
                <a:gd name="T85" fmla="*/ 269 h 327"/>
                <a:gd name="T86" fmla="*/ 94 w 396"/>
                <a:gd name="T87" fmla="*/ 260 h 327"/>
                <a:gd name="T88" fmla="*/ 127 w 396"/>
                <a:gd name="T89" fmla="*/ 230 h 327"/>
                <a:gd name="T90" fmla="*/ 25 w 396"/>
                <a:gd name="T91" fmla="*/ 229 h 327"/>
                <a:gd name="T92" fmla="*/ 9 w 396"/>
                <a:gd name="T93" fmla="*/ 220 h 327"/>
                <a:gd name="T94" fmla="*/ 1 w 396"/>
                <a:gd name="T95" fmla="*/ 204 h 327"/>
                <a:gd name="T96" fmla="*/ 0 w 396"/>
                <a:gd name="T97" fmla="*/ 31 h 327"/>
                <a:gd name="T98" fmla="*/ 5 w 396"/>
                <a:gd name="T99" fmla="*/ 13 h 327"/>
                <a:gd name="T100" fmla="*/ 20 w 396"/>
                <a:gd name="T101" fmla="*/ 2 h 327"/>
                <a:gd name="T102" fmla="*/ 127 w 396"/>
                <a:gd name="T103" fmla="*/ 0 h 327"/>
                <a:gd name="T104" fmla="*/ 50 w 396"/>
                <a:gd name="T105" fmla="*/ 20 h 327"/>
                <a:gd name="T106" fmla="*/ 35 w 396"/>
                <a:gd name="T107" fmla="*/ 25 h 327"/>
                <a:gd name="T108" fmla="*/ 25 w 396"/>
                <a:gd name="T109" fmla="*/ 36 h 327"/>
                <a:gd name="T110" fmla="*/ 24 w 396"/>
                <a:gd name="T111" fmla="*/ 182 h 327"/>
                <a:gd name="T112" fmla="*/ 25 w 396"/>
                <a:gd name="T113" fmla="*/ 192 h 327"/>
                <a:gd name="T114" fmla="*/ 35 w 396"/>
                <a:gd name="T115" fmla="*/ 204 h 327"/>
                <a:gd name="T116" fmla="*/ 50 w 396"/>
                <a:gd name="T117" fmla="*/ 208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96" h="327">
                  <a:moveTo>
                    <a:pt x="199" y="0"/>
                  </a:moveTo>
                  <a:lnTo>
                    <a:pt x="365" y="0"/>
                  </a:lnTo>
                  <a:lnTo>
                    <a:pt x="365" y="0"/>
                  </a:lnTo>
                  <a:lnTo>
                    <a:pt x="372" y="0"/>
                  </a:lnTo>
                  <a:lnTo>
                    <a:pt x="377" y="2"/>
                  </a:lnTo>
                  <a:lnTo>
                    <a:pt x="383" y="5"/>
                  </a:lnTo>
                  <a:lnTo>
                    <a:pt x="387" y="9"/>
                  </a:lnTo>
                  <a:lnTo>
                    <a:pt x="391" y="13"/>
                  </a:lnTo>
                  <a:lnTo>
                    <a:pt x="394" y="19"/>
                  </a:lnTo>
                  <a:lnTo>
                    <a:pt x="396" y="24"/>
                  </a:lnTo>
                  <a:lnTo>
                    <a:pt x="396" y="31"/>
                  </a:lnTo>
                  <a:lnTo>
                    <a:pt x="396" y="197"/>
                  </a:lnTo>
                  <a:lnTo>
                    <a:pt x="396" y="197"/>
                  </a:lnTo>
                  <a:lnTo>
                    <a:pt x="396" y="204"/>
                  </a:lnTo>
                  <a:lnTo>
                    <a:pt x="394" y="210"/>
                  </a:lnTo>
                  <a:lnTo>
                    <a:pt x="391" y="215"/>
                  </a:lnTo>
                  <a:lnTo>
                    <a:pt x="387" y="220"/>
                  </a:lnTo>
                  <a:lnTo>
                    <a:pt x="383" y="224"/>
                  </a:lnTo>
                  <a:lnTo>
                    <a:pt x="377" y="227"/>
                  </a:lnTo>
                  <a:lnTo>
                    <a:pt x="372" y="229"/>
                  </a:lnTo>
                  <a:lnTo>
                    <a:pt x="365" y="230"/>
                  </a:lnTo>
                  <a:lnTo>
                    <a:pt x="238" y="230"/>
                  </a:lnTo>
                  <a:lnTo>
                    <a:pt x="238" y="260"/>
                  </a:lnTo>
                  <a:lnTo>
                    <a:pt x="295" y="260"/>
                  </a:lnTo>
                  <a:lnTo>
                    <a:pt x="295" y="260"/>
                  </a:lnTo>
                  <a:lnTo>
                    <a:pt x="302" y="260"/>
                  </a:lnTo>
                  <a:lnTo>
                    <a:pt x="307" y="262"/>
                  </a:lnTo>
                  <a:lnTo>
                    <a:pt x="312" y="265"/>
                  </a:lnTo>
                  <a:lnTo>
                    <a:pt x="318" y="269"/>
                  </a:lnTo>
                  <a:lnTo>
                    <a:pt x="321" y="273"/>
                  </a:lnTo>
                  <a:lnTo>
                    <a:pt x="325" y="279"/>
                  </a:lnTo>
                  <a:lnTo>
                    <a:pt x="326" y="285"/>
                  </a:lnTo>
                  <a:lnTo>
                    <a:pt x="326" y="291"/>
                  </a:lnTo>
                  <a:lnTo>
                    <a:pt x="326" y="295"/>
                  </a:lnTo>
                  <a:lnTo>
                    <a:pt x="326" y="295"/>
                  </a:lnTo>
                  <a:lnTo>
                    <a:pt x="326" y="302"/>
                  </a:lnTo>
                  <a:lnTo>
                    <a:pt x="325" y="308"/>
                  </a:lnTo>
                  <a:lnTo>
                    <a:pt x="321" y="314"/>
                  </a:lnTo>
                  <a:lnTo>
                    <a:pt x="318" y="318"/>
                  </a:lnTo>
                  <a:lnTo>
                    <a:pt x="312" y="322"/>
                  </a:lnTo>
                  <a:lnTo>
                    <a:pt x="307" y="325"/>
                  </a:lnTo>
                  <a:lnTo>
                    <a:pt x="302" y="326"/>
                  </a:lnTo>
                  <a:lnTo>
                    <a:pt x="295" y="327"/>
                  </a:lnTo>
                  <a:lnTo>
                    <a:pt x="199" y="327"/>
                  </a:lnTo>
                  <a:lnTo>
                    <a:pt x="199" y="208"/>
                  </a:lnTo>
                  <a:lnTo>
                    <a:pt x="348" y="208"/>
                  </a:lnTo>
                  <a:lnTo>
                    <a:pt x="348" y="208"/>
                  </a:lnTo>
                  <a:lnTo>
                    <a:pt x="348" y="208"/>
                  </a:lnTo>
                  <a:lnTo>
                    <a:pt x="352" y="207"/>
                  </a:lnTo>
                  <a:lnTo>
                    <a:pt x="357" y="205"/>
                  </a:lnTo>
                  <a:lnTo>
                    <a:pt x="361" y="204"/>
                  </a:lnTo>
                  <a:lnTo>
                    <a:pt x="365" y="200"/>
                  </a:lnTo>
                  <a:lnTo>
                    <a:pt x="368" y="196"/>
                  </a:lnTo>
                  <a:lnTo>
                    <a:pt x="371" y="192"/>
                  </a:lnTo>
                  <a:lnTo>
                    <a:pt x="372" y="188"/>
                  </a:lnTo>
                  <a:lnTo>
                    <a:pt x="373" y="182"/>
                  </a:lnTo>
                  <a:lnTo>
                    <a:pt x="373" y="47"/>
                  </a:lnTo>
                  <a:lnTo>
                    <a:pt x="373" y="47"/>
                  </a:lnTo>
                  <a:lnTo>
                    <a:pt x="372" y="42"/>
                  </a:lnTo>
                  <a:lnTo>
                    <a:pt x="371" y="36"/>
                  </a:lnTo>
                  <a:lnTo>
                    <a:pt x="368" y="32"/>
                  </a:lnTo>
                  <a:lnTo>
                    <a:pt x="365" y="28"/>
                  </a:lnTo>
                  <a:lnTo>
                    <a:pt x="361" y="25"/>
                  </a:lnTo>
                  <a:lnTo>
                    <a:pt x="357" y="23"/>
                  </a:lnTo>
                  <a:lnTo>
                    <a:pt x="352" y="21"/>
                  </a:lnTo>
                  <a:lnTo>
                    <a:pt x="348" y="20"/>
                  </a:lnTo>
                  <a:lnTo>
                    <a:pt x="199" y="20"/>
                  </a:lnTo>
                  <a:lnTo>
                    <a:pt x="199" y="0"/>
                  </a:lnTo>
                  <a:close/>
                  <a:moveTo>
                    <a:pt x="127" y="260"/>
                  </a:moveTo>
                  <a:lnTo>
                    <a:pt x="159" y="260"/>
                  </a:lnTo>
                  <a:lnTo>
                    <a:pt x="159" y="230"/>
                  </a:lnTo>
                  <a:lnTo>
                    <a:pt x="127" y="230"/>
                  </a:lnTo>
                  <a:lnTo>
                    <a:pt x="127" y="208"/>
                  </a:lnTo>
                  <a:lnTo>
                    <a:pt x="199" y="208"/>
                  </a:lnTo>
                  <a:lnTo>
                    <a:pt x="199" y="327"/>
                  </a:lnTo>
                  <a:lnTo>
                    <a:pt x="127" y="327"/>
                  </a:lnTo>
                  <a:lnTo>
                    <a:pt x="127" y="288"/>
                  </a:lnTo>
                  <a:lnTo>
                    <a:pt x="154" y="288"/>
                  </a:lnTo>
                  <a:lnTo>
                    <a:pt x="154" y="288"/>
                  </a:lnTo>
                  <a:lnTo>
                    <a:pt x="155" y="288"/>
                  </a:lnTo>
                  <a:lnTo>
                    <a:pt x="158" y="287"/>
                  </a:lnTo>
                  <a:lnTo>
                    <a:pt x="159" y="284"/>
                  </a:lnTo>
                  <a:lnTo>
                    <a:pt x="159" y="283"/>
                  </a:lnTo>
                  <a:lnTo>
                    <a:pt x="159" y="283"/>
                  </a:lnTo>
                  <a:lnTo>
                    <a:pt x="159" y="280"/>
                  </a:lnTo>
                  <a:lnTo>
                    <a:pt x="158" y="279"/>
                  </a:lnTo>
                  <a:lnTo>
                    <a:pt x="155" y="277"/>
                  </a:lnTo>
                  <a:lnTo>
                    <a:pt x="154" y="276"/>
                  </a:lnTo>
                  <a:lnTo>
                    <a:pt x="127" y="276"/>
                  </a:lnTo>
                  <a:lnTo>
                    <a:pt x="127" y="260"/>
                  </a:lnTo>
                  <a:lnTo>
                    <a:pt x="127" y="260"/>
                  </a:lnTo>
                  <a:close/>
                  <a:moveTo>
                    <a:pt x="127" y="0"/>
                  </a:moveTo>
                  <a:lnTo>
                    <a:pt x="199" y="0"/>
                  </a:lnTo>
                  <a:lnTo>
                    <a:pt x="199" y="20"/>
                  </a:lnTo>
                  <a:lnTo>
                    <a:pt x="127" y="20"/>
                  </a:lnTo>
                  <a:lnTo>
                    <a:pt x="127" y="0"/>
                  </a:lnTo>
                  <a:close/>
                  <a:moveTo>
                    <a:pt x="101" y="260"/>
                  </a:moveTo>
                  <a:lnTo>
                    <a:pt x="127" y="260"/>
                  </a:lnTo>
                  <a:lnTo>
                    <a:pt x="127" y="276"/>
                  </a:lnTo>
                  <a:lnTo>
                    <a:pt x="100" y="276"/>
                  </a:lnTo>
                  <a:lnTo>
                    <a:pt x="100" y="276"/>
                  </a:lnTo>
                  <a:lnTo>
                    <a:pt x="97" y="277"/>
                  </a:lnTo>
                  <a:lnTo>
                    <a:pt x="96" y="279"/>
                  </a:lnTo>
                  <a:lnTo>
                    <a:pt x="94" y="280"/>
                  </a:lnTo>
                  <a:lnTo>
                    <a:pt x="94" y="283"/>
                  </a:lnTo>
                  <a:lnTo>
                    <a:pt x="94" y="283"/>
                  </a:lnTo>
                  <a:lnTo>
                    <a:pt x="94" y="284"/>
                  </a:lnTo>
                  <a:lnTo>
                    <a:pt x="96" y="287"/>
                  </a:lnTo>
                  <a:lnTo>
                    <a:pt x="97" y="288"/>
                  </a:lnTo>
                  <a:lnTo>
                    <a:pt x="100" y="288"/>
                  </a:lnTo>
                  <a:lnTo>
                    <a:pt x="100" y="288"/>
                  </a:lnTo>
                  <a:lnTo>
                    <a:pt x="127" y="288"/>
                  </a:lnTo>
                  <a:lnTo>
                    <a:pt x="127" y="327"/>
                  </a:lnTo>
                  <a:lnTo>
                    <a:pt x="101" y="327"/>
                  </a:lnTo>
                  <a:lnTo>
                    <a:pt x="101" y="327"/>
                  </a:lnTo>
                  <a:lnTo>
                    <a:pt x="94" y="326"/>
                  </a:lnTo>
                  <a:lnTo>
                    <a:pt x="88" y="325"/>
                  </a:lnTo>
                  <a:lnTo>
                    <a:pt x="82" y="322"/>
                  </a:lnTo>
                  <a:lnTo>
                    <a:pt x="78" y="318"/>
                  </a:lnTo>
                  <a:lnTo>
                    <a:pt x="74" y="314"/>
                  </a:lnTo>
                  <a:lnTo>
                    <a:pt x="71" y="308"/>
                  </a:lnTo>
                  <a:lnTo>
                    <a:pt x="70" y="302"/>
                  </a:lnTo>
                  <a:lnTo>
                    <a:pt x="69" y="295"/>
                  </a:lnTo>
                  <a:lnTo>
                    <a:pt x="69" y="291"/>
                  </a:lnTo>
                  <a:lnTo>
                    <a:pt x="69" y="291"/>
                  </a:lnTo>
                  <a:lnTo>
                    <a:pt x="70" y="285"/>
                  </a:lnTo>
                  <a:lnTo>
                    <a:pt x="71" y="279"/>
                  </a:lnTo>
                  <a:lnTo>
                    <a:pt x="74" y="273"/>
                  </a:lnTo>
                  <a:lnTo>
                    <a:pt x="78" y="269"/>
                  </a:lnTo>
                  <a:lnTo>
                    <a:pt x="82" y="265"/>
                  </a:lnTo>
                  <a:lnTo>
                    <a:pt x="88" y="262"/>
                  </a:lnTo>
                  <a:lnTo>
                    <a:pt x="94" y="260"/>
                  </a:lnTo>
                  <a:lnTo>
                    <a:pt x="101" y="260"/>
                  </a:lnTo>
                  <a:lnTo>
                    <a:pt x="101" y="260"/>
                  </a:lnTo>
                  <a:close/>
                  <a:moveTo>
                    <a:pt x="127" y="230"/>
                  </a:moveTo>
                  <a:lnTo>
                    <a:pt x="32" y="230"/>
                  </a:lnTo>
                  <a:lnTo>
                    <a:pt x="32" y="230"/>
                  </a:lnTo>
                  <a:lnTo>
                    <a:pt x="25" y="229"/>
                  </a:lnTo>
                  <a:lnTo>
                    <a:pt x="20" y="227"/>
                  </a:lnTo>
                  <a:lnTo>
                    <a:pt x="14" y="224"/>
                  </a:lnTo>
                  <a:lnTo>
                    <a:pt x="9" y="220"/>
                  </a:lnTo>
                  <a:lnTo>
                    <a:pt x="5" y="215"/>
                  </a:lnTo>
                  <a:lnTo>
                    <a:pt x="2" y="210"/>
                  </a:lnTo>
                  <a:lnTo>
                    <a:pt x="1" y="204"/>
                  </a:lnTo>
                  <a:lnTo>
                    <a:pt x="0" y="197"/>
                  </a:lnTo>
                  <a:lnTo>
                    <a:pt x="0" y="31"/>
                  </a:lnTo>
                  <a:lnTo>
                    <a:pt x="0" y="31"/>
                  </a:lnTo>
                  <a:lnTo>
                    <a:pt x="1" y="24"/>
                  </a:lnTo>
                  <a:lnTo>
                    <a:pt x="2" y="19"/>
                  </a:lnTo>
                  <a:lnTo>
                    <a:pt x="5" y="13"/>
                  </a:lnTo>
                  <a:lnTo>
                    <a:pt x="9" y="9"/>
                  </a:lnTo>
                  <a:lnTo>
                    <a:pt x="14" y="5"/>
                  </a:lnTo>
                  <a:lnTo>
                    <a:pt x="20" y="2"/>
                  </a:lnTo>
                  <a:lnTo>
                    <a:pt x="25" y="0"/>
                  </a:lnTo>
                  <a:lnTo>
                    <a:pt x="32" y="0"/>
                  </a:lnTo>
                  <a:lnTo>
                    <a:pt x="127" y="0"/>
                  </a:lnTo>
                  <a:lnTo>
                    <a:pt x="127" y="20"/>
                  </a:lnTo>
                  <a:lnTo>
                    <a:pt x="50" y="20"/>
                  </a:lnTo>
                  <a:lnTo>
                    <a:pt x="50" y="20"/>
                  </a:lnTo>
                  <a:lnTo>
                    <a:pt x="44" y="21"/>
                  </a:lnTo>
                  <a:lnTo>
                    <a:pt x="40" y="23"/>
                  </a:lnTo>
                  <a:lnTo>
                    <a:pt x="35" y="25"/>
                  </a:lnTo>
                  <a:lnTo>
                    <a:pt x="31" y="28"/>
                  </a:lnTo>
                  <a:lnTo>
                    <a:pt x="28" y="32"/>
                  </a:lnTo>
                  <a:lnTo>
                    <a:pt x="25" y="36"/>
                  </a:lnTo>
                  <a:lnTo>
                    <a:pt x="24" y="42"/>
                  </a:lnTo>
                  <a:lnTo>
                    <a:pt x="24" y="47"/>
                  </a:lnTo>
                  <a:lnTo>
                    <a:pt x="24" y="182"/>
                  </a:lnTo>
                  <a:lnTo>
                    <a:pt x="24" y="182"/>
                  </a:lnTo>
                  <a:lnTo>
                    <a:pt x="24" y="188"/>
                  </a:lnTo>
                  <a:lnTo>
                    <a:pt x="25" y="192"/>
                  </a:lnTo>
                  <a:lnTo>
                    <a:pt x="28" y="196"/>
                  </a:lnTo>
                  <a:lnTo>
                    <a:pt x="31" y="200"/>
                  </a:lnTo>
                  <a:lnTo>
                    <a:pt x="35" y="204"/>
                  </a:lnTo>
                  <a:lnTo>
                    <a:pt x="40" y="205"/>
                  </a:lnTo>
                  <a:lnTo>
                    <a:pt x="44" y="207"/>
                  </a:lnTo>
                  <a:lnTo>
                    <a:pt x="50" y="208"/>
                  </a:lnTo>
                  <a:lnTo>
                    <a:pt x="127" y="208"/>
                  </a:lnTo>
                  <a:lnTo>
                    <a:pt x="127" y="230"/>
                  </a:lnTo>
                  <a:close/>
                </a:path>
              </a:pathLst>
            </a:cu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7" name="Freeform 142"/>
            <p:cNvSpPr>
              <a:spLocks noEditPoints="1"/>
            </p:cNvSpPr>
            <p:nvPr/>
          </p:nvSpPr>
          <p:spPr bwMode="auto">
            <a:xfrm>
              <a:off x="970743" y="2344691"/>
              <a:ext cx="447325" cy="521147"/>
            </a:xfrm>
            <a:custGeom>
              <a:avLst/>
              <a:gdLst>
                <a:gd name="T0" fmla="*/ 92 w 509"/>
                <a:gd name="T1" fmla="*/ 126 h 593"/>
                <a:gd name="T2" fmla="*/ 147 w 509"/>
                <a:gd name="T3" fmla="*/ 94 h 593"/>
                <a:gd name="T4" fmla="*/ 137 w 509"/>
                <a:gd name="T5" fmla="*/ 133 h 593"/>
                <a:gd name="T6" fmla="*/ 168 w 509"/>
                <a:gd name="T7" fmla="*/ 120 h 593"/>
                <a:gd name="T8" fmla="*/ 157 w 509"/>
                <a:gd name="T9" fmla="*/ 157 h 593"/>
                <a:gd name="T10" fmla="*/ 189 w 509"/>
                <a:gd name="T11" fmla="*/ 144 h 593"/>
                <a:gd name="T12" fmla="*/ 177 w 509"/>
                <a:gd name="T13" fmla="*/ 183 h 593"/>
                <a:gd name="T14" fmla="*/ 210 w 509"/>
                <a:gd name="T15" fmla="*/ 170 h 593"/>
                <a:gd name="T16" fmla="*/ 174 w 509"/>
                <a:gd name="T17" fmla="*/ 228 h 593"/>
                <a:gd name="T18" fmla="*/ 230 w 509"/>
                <a:gd name="T19" fmla="*/ 195 h 593"/>
                <a:gd name="T20" fmla="*/ 219 w 509"/>
                <a:gd name="T21" fmla="*/ 235 h 593"/>
                <a:gd name="T22" fmla="*/ 252 w 509"/>
                <a:gd name="T23" fmla="*/ 221 h 593"/>
                <a:gd name="T24" fmla="*/ 239 w 509"/>
                <a:gd name="T25" fmla="*/ 259 h 593"/>
                <a:gd name="T26" fmla="*/ 272 w 509"/>
                <a:gd name="T27" fmla="*/ 245 h 593"/>
                <a:gd name="T28" fmla="*/ 261 w 509"/>
                <a:gd name="T29" fmla="*/ 285 h 593"/>
                <a:gd name="T30" fmla="*/ 294 w 509"/>
                <a:gd name="T31" fmla="*/ 271 h 593"/>
                <a:gd name="T32" fmla="*/ 258 w 509"/>
                <a:gd name="T33" fmla="*/ 329 h 593"/>
                <a:gd name="T34" fmla="*/ 314 w 509"/>
                <a:gd name="T35" fmla="*/ 297 h 593"/>
                <a:gd name="T36" fmla="*/ 302 w 509"/>
                <a:gd name="T37" fmla="*/ 336 h 593"/>
                <a:gd name="T38" fmla="*/ 334 w 509"/>
                <a:gd name="T39" fmla="*/ 323 h 593"/>
                <a:gd name="T40" fmla="*/ 323 w 509"/>
                <a:gd name="T41" fmla="*/ 362 h 593"/>
                <a:gd name="T42" fmla="*/ 356 w 509"/>
                <a:gd name="T43" fmla="*/ 347 h 593"/>
                <a:gd name="T44" fmla="*/ 344 w 509"/>
                <a:gd name="T45" fmla="*/ 386 h 593"/>
                <a:gd name="T46" fmla="*/ 376 w 509"/>
                <a:gd name="T47" fmla="*/ 373 h 593"/>
                <a:gd name="T48" fmla="*/ 341 w 509"/>
                <a:gd name="T49" fmla="*/ 431 h 593"/>
                <a:gd name="T50" fmla="*/ 397 w 509"/>
                <a:gd name="T51" fmla="*/ 398 h 593"/>
                <a:gd name="T52" fmla="*/ 386 w 509"/>
                <a:gd name="T53" fmla="*/ 438 h 593"/>
                <a:gd name="T54" fmla="*/ 418 w 509"/>
                <a:gd name="T55" fmla="*/ 424 h 593"/>
                <a:gd name="T56" fmla="*/ 406 w 509"/>
                <a:gd name="T57" fmla="*/ 463 h 593"/>
                <a:gd name="T58" fmla="*/ 438 w 509"/>
                <a:gd name="T59" fmla="*/ 450 h 593"/>
                <a:gd name="T60" fmla="*/ 426 w 509"/>
                <a:gd name="T61" fmla="*/ 488 h 593"/>
                <a:gd name="T62" fmla="*/ 459 w 509"/>
                <a:gd name="T63" fmla="*/ 474 h 593"/>
                <a:gd name="T64" fmla="*/ 424 w 509"/>
                <a:gd name="T65" fmla="*/ 532 h 593"/>
                <a:gd name="T66" fmla="*/ 480 w 509"/>
                <a:gd name="T67" fmla="*/ 500 h 593"/>
                <a:gd name="T68" fmla="*/ 437 w 509"/>
                <a:gd name="T69" fmla="*/ 593 h 593"/>
                <a:gd name="T70" fmla="*/ 70 w 509"/>
                <a:gd name="T71" fmla="*/ 82 h 593"/>
                <a:gd name="T72" fmla="*/ 77 w 509"/>
                <a:gd name="T73" fmla="*/ 80 h 593"/>
                <a:gd name="T74" fmla="*/ 82 w 509"/>
                <a:gd name="T75" fmla="*/ 78 h 593"/>
                <a:gd name="T76" fmla="*/ 88 w 509"/>
                <a:gd name="T77" fmla="*/ 65 h 593"/>
                <a:gd name="T78" fmla="*/ 84 w 509"/>
                <a:gd name="T79" fmla="*/ 52 h 593"/>
                <a:gd name="T80" fmla="*/ 81 w 509"/>
                <a:gd name="T81" fmla="*/ 49 h 593"/>
                <a:gd name="T82" fmla="*/ 74 w 509"/>
                <a:gd name="T83" fmla="*/ 45 h 593"/>
                <a:gd name="T84" fmla="*/ 70 w 509"/>
                <a:gd name="T85" fmla="*/ 2 h 593"/>
                <a:gd name="T86" fmla="*/ 141 w 509"/>
                <a:gd name="T87" fmla="*/ 86 h 593"/>
                <a:gd name="T88" fmla="*/ 0 w 509"/>
                <a:gd name="T89" fmla="*/ 59 h 593"/>
                <a:gd name="T90" fmla="*/ 70 w 509"/>
                <a:gd name="T91" fmla="*/ 45 h 593"/>
                <a:gd name="T92" fmla="*/ 65 w 509"/>
                <a:gd name="T93" fmla="*/ 46 h 593"/>
                <a:gd name="T94" fmla="*/ 59 w 509"/>
                <a:gd name="T95" fmla="*/ 49 h 593"/>
                <a:gd name="T96" fmla="*/ 53 w 509"/>
                <a:gd name="T97" fmla="*/ 61 h 593"/>
                <a:gd name="T98" fmla="*/ 57 w 509"/>
                <a:gd name="T99" fmla="*/ 75 h 593"/>
                <a:gd name="T100" fmla="*/ 57 w 509"/>
                <a:gd name="T101" fmla="*/ 75 h 593"/>
                <a:gd name="T102" fmla="*/ 63 w 509"/>
                <a:gd name="T103" fmla="*/ 79 h 593"/>
                <a:gd name="T104" fmla="*/ 70 w 509"/>
                <a:gd name="T105" fmla="*/ 82 h 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09" h="593">
                  <a:moveTo>
                    <a:pt x="141" y="86"/>
                  </a:moveTo>
                  <a:lnTo>
                    <a:pt x="92" y="126"/>
                  </a:lnTo>
                  <a:lnTo>
                    <a:pt x="99" y="134"/>
                  </a:lnTo>
                  <a:lnTo>
                    <a:pt x="147" y="94"/>
                  </a:lnTo>
                  <a:lnTo>
                    <a:pt x="162" y="111"/>
                  </a:lnTo>
                  <a:lnTo>
                    <a:pt x="137" y="133"/>
                  </a:lnTo>
                  <a:lnTo>
                    <a:pt x="142" y="140"/>
                  </a:lnTo>
                  <a:lnTo>
                    <a:pt x="168" y="120"/>
                  </a:lnTo>
                  <a:lnTo>
                    <a:pt x="183" y="137"/>
                  </a:lnTo>
                  <a:lnTo>
                    <a:pt x="157" y="157"/>
                  </a:lnTo>
                  <a:lnTo>
                    <a:pt x="164" y="166"/>
                  </a:lnTo>
                  <a:lnTo>
                    <a:pt x="189" y="144"/>
                  </a:lnTo>
                  <a:lnTo>
                    <a:pt x="203" y="161"/>
                  </a:lnTo>
                  <a:lnTo>
                    <a:pt x="177" y="183"/>
                  </a:lnTo>
                  <a:lnTo>
                    <a:pt x="184" y="191"/>
                  </a:lnTo>
                  <a:lnTo>
                    <a:pt x="210" y="170"/>
                  </a:lnTo>
                  <a:lnTo>
                    <a:pt x="225" y="187"/>
                  </a:lnTo>
                  <a:lnTo>
                    <a:pt x="174" y="228"/>
                  </a:lnTo>
                  <a:lnTo>
                    <a:pt x="181" y="236"/>
                  </a:lnTo>
                  <a:lnTo>
                    <a:pt x="230" y="195"/>
                  </a:lnTo>
                  <a:lnTo>
                    <a:pt x="245" y="213"/>
                  </a:lnTo>
                  <a:lnTo>
                    <a:pt x="219" y="235"/>
                  </a:lnTo>
                  <a:lnTo>
                    <a:pt x="226" y="241"/>
                  </a:lnTo>
                  <a:lnTo>
                    <a:pt x="252" y="221"/>
                  </a:lnTo>
                  <a:lnTo>
                    <a:pt x="267" y="239"/>
                  </a:lnTo>
                  <a:lnTo>
                    <a:pt x="239" y="259"/>
                  </a:lnTo>
                  <a:lnTo>
                    <a:pt x="246" y="267"/>
                  </a:lnTo>
                  <a:lnTo>
                    <a:pt x="272" y="245"/>
                  </a:lnTo>
                  <a:lnTo>
                    <a:pt x="287" y="263"/>
                  </a:lnTo>
                  <a:lnTo>
                    <a:pt x="261" y="285"/>
                  </a:lnTo>
                  <a:lnTo>
                    <a:pt x="267" y="293"/>
                  </a:lnTo>
                  <a:lnTo>
                    <a:pt x="294" y="271"/>
                  </a:lnTo>
                  <a:lnTo>
                    <a:pt x="307" y="289"/>
                  </a:lnTo>
                  <a:lnTo>
                    <a:pt x="258" y="329"/>
                  </a:lnTo>
                  <a:lnTo>
                    <a:pt x="264" y="338"/>
                  </a:lnTo>
                  <a:lnTo>
                    <a:pt x="314" y="297"/>
                  </a:lnTo>
                  <a:lnTo>
                    <a:pt x="329" y="314"/>
                  </a:lnTo>
                  <a:lnTo>
                    <a:pt x="302" y="336"/>
                  </a:lnTo>
                  <a:lnTo>
                    <a:pt x="308" y="343"/>
                  </a:lnTo>
                  <a:lnTo>
                    <a:pt x="334" y="323"/>
                  </a:lnTo>
                  <a:lnTo>
                    <a:pt x="349" y="340"/>
                  </a:lnTo>
                  <a:lnTo>
                    <a:pt x="323" y="362"/>
                  </a:lnTo>
                  <a:lnTo>
                    <a:pt x="329" y="369"/>
                  </a:lnTo>
                  <a:lnTo>
                    <a:pt x="356" y="347"/>
                  </a:lnTo>
                  <a:lnTo>
                    <a:pt x="369" y="366"/>
                  </a:lnTo>
                  <a:lnTo>
                    <a:pt x="344" y="386"/>
                  </a:lnTo>
                  <a:lnTo>
                    <a:pt x="350" y="394"/>
                  </a:lnTo>
                  <a:lnTo>
                    <a:pt x="376" y="373"/>
                  </a:lnTo>
                  <a:lnTo>
                    <a:pt x="391" y="390"/>
                  </a:lnTo>
                  <a:lnTo>
                    <a:pt x="341" y="431"/>
                  </a:lnTo>
                  <a:lnTo>
                    <a:pt x="348" y="439"/>
                  </a:lnTo>
                  <a:lnTo>
                    <a:pt x="397" y="398"/>
                  </a:lnTo>
                  <a:lnTo>
                    <a:pt x="411" y="416"/>
                  </a:lnTo>
                  <a:lnTo>
                    <a:pt x="386" y="438"/>
                  </a:lnTo>
                  <a:lnTo>
                    <a:pt x="391" y="446"/>
                  </a:lnTo>
                  <a:lnTo>
                    <a:pt x="418" y="424"/>
                  </a:lnTo>
                  <a:lnTo>
                    <a:pt x="432" y="442"/>
                  </a:lnTo>
                  <a:lnTo>
                    <a:pt x="406" y="463"/>
                  </a:lnTo>
                  <a:lnTo>
                    <a:pt x="413" y="470"/>
                  </a:lnTo>
                  <a:lnTo>
                    <a:pt x="438" y="450"/>
                  </a:lnTo>
                  <a:lnTo>
                    <a:pt x="453" y="467"/>
                  </a:lnTo>
                  <a:lnTo>
                    <a:pt x="426" y="488"/>
                  </a:lnTo>
                  <a:lnTo>
                    <a:pt x="433" y="496"/>
                  </a:lnTo>
                  <a:lnTo>
                    <a:pt x="459" y="474"/>
                  </a:lnTo>
                  <a:lnTo>
                    <a:pt x="474" y="492"/>
                  </a:lnTo>
                  <a:lnTo>
                    <a:pt x="424" y="532"/>
                  </a:lnTo>
                  <a:lnTo>
                    <a:pt x="430" y="541"/>
                  </a:lnTo>
                  <a:lnTo>
                    <a:pt x="480" y="500"/>
                  </a:lnTo>
                  <a:lnTo>
                    <a:pt x="509" y="535"/>
                  </a:lnTo>
                  <a:lnTo>
                    <a:pt x="437" y="593"/>
                  </a:lnTo>
                  <a:lnTo>
                    <a:pt x="70" y="145"/>
                  </a:lnTo>
                  <a:lnTo>
                    <a:pt x="70" y="82"/>
                  </a:lnTo>
                  <a:lnTo>
                    <a:pt x="70" y="82"/>
                  </a:lnTo>
                  <a:lnTo>
                    <a:pt x="77" y="80"/>
                  </a:lnTo>
                  <a:lnTo>
                    <a:pt x="82" y="78"/>
                  </a:lnTo>
                  <a:lnTo>
                    <a:pt x="82" y="78"/>
                  </a:lnTo>
                  <a:lnTo>
                    <a:pt x="86" y="72"/>
                  </a:lnTo>
                  <a:lnTo>
                    <a:pt x="88" y="65"/>
                  </a:lnTo>
                  <a:lnTo>
                    <a:pt x="88" y="59"/>
                  </a:lnTo>
                  <a:lnTo>
                    <a:pt x="84" y="52"/>
                  </a:lnTo>
                  <a:lnTo>
                    <a:pt x="84" y="52"/>
                  </a:lnTo>
                  <a:lnTo>
                    <a:pt x="81" y="49"/>
                  </a:lnTo>
                  <a:lnTo>
                    <a:pt x="78" y="46"/>
                  </a:lnTo>
                  <a:lnTo>
                    <a:pt x="74" y="45"/>
                  </a:lnTo>
                  <a:lnTo>
                    <a:pt x="70" y="45"/>
                  </a:lnTo>
                  <a:lnTo>
                    <a:pt x="70" y="2"/>
                  </a:lnTo>
                  <a:lnTo>
                    <a:pt x="72" y="0"/>
                  </a:lnTo>
                  <a:lnTo>
                    <a:pt x="141" y="86"/>
                  </a:lnTo>
                  <a:close/>
                  <a:moveTo>
                    <a:pt x="70" y="145"/>
                  </a:moveTo>
                  <a:lnTo>
                    <a:pt x="0" y="59"/>
                  </a:lnTo>
                  <a:lnTo>
                    <a:pt x="70" y="2"/>
                  </a:lnTo>
                  <a:lnTo>
                    <a:pt x="70" y="45"/>
                  </a:lnTo>
                  <a:lnTo>
                    <a:pt x="70" y="45"/>
                  </a:lnTo>
                  <a:lnTo>
                    <a:pt x="65" y="46"/>
                  </a:lnTo>
                  <a:lnTo>
                    <a:pt x="59" y="49"/>
                  </a:lnTo>
                  <a:lnTo>
                    <a:pt x="59" y="49"/>
                  </a:lnTo>
                  <a:lnTo>
                    <a:pt x="54" y="55"/>
                  </a:lnTo>
                  <a:lnTo>
                    <a:pt x="53" y="61"/>
                  </a:lnTo>
                  <a:lnTo>
                    <a:pt x="53" y="68"/>
                  </a:lnTo>
                  <a:lnTo>
                    <a:pt x="57" y="75"/>
                  </a:lnTo>
                  <a:lnTo>
                    <a:pt x="57" y="75"/>
                  </a:lnTo>
                  <a:lnTo>
                    <a:pt x="57" y="75"/>
                  </a:lnTo>
                  <a:lnTo>
                    <a:pt x="59" y="78"/>
                  </a:lnTo>
                  <a:lnTo>
                    <a:pt x="63" y="79"/>
                  </a:lnTo>
                  <a:lnTo>
                    <a:pt x="66" y="80"/>
                  </a:lnTo>
                  <a:lnTo>
                    <a:pt x="70" y="82"/>
                  </a:lnTo>
                  <a:lnTo>
                    <a:pt x="70" y="145"/>
                  </a:lnTo>
                  <a:close/>
                </a:path>
              </a:pathLst>
            </a:cu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8" name="Freeform 143"/>
            <p:cNvSpPr>
              <a:spLocks noEditPoints="1"/>
            </p:cNvSpPr>
            <p:nvPr/>
          </p:nvSpPr>
          <p:spPr bwMode="auto">
            <a:xfrm>
              <a:off x="890769" y="2498486"/>
              <a:ext cx="188070" cy="378776"/>
            </a:xfrm>
            <a:custGeom>
              <a:avLst/>
              <a:gdLst>
                <a:gd name="T0" fmla="*/ 194 w 214"/>
                <a:gd name="T1" fmla="*/ 431 h 431"/>
                <a:gd name="T2" fmla="*/ 169 w 214"/>
                <a:gd name="T3" fmla="*/ 408 h 431"/>
                <a:gd name="T4" fmla="*/ 209 w 214"/>
                <a:gd name="T5" fmla="*/ 349 h 431"/>
                <a:gd name="T6" fmla="*/ 203 w 214"/>
                <a:gd name="T7" fmla="*/ 341 h 431"/>
                <a:gd name="T8" fmla="*/ 188 w 214"/>
                <a:gd name="T9" fmla="*/ 337 h 431"/>
                <a:gd name="T10" fmla="*/ 180 w 214"/>
                <a:gd name="T11" fmla="*/ 344 h 431"/>
                <a:gd name="T12" fmla="*/ 179 w 214"/>
                <a:gd name="T13" fmla="*/ 353 h 431"/>
                <a:gd name="T14" fmla="*/ 171 w 214"/>
                <a:gd name="T15" fmla="*/ 347 h 431"/>
                <a:gd name="T16" fmla="*/ 125 w 214"/>
                <a:gd name="T17" fmla="*/ 385 h 431"/>
                <a:gd name="T18" fmla="*/ 50 w 214"/>
                <a:gd name="T19" fmla="*/ 194 h 431"/>
                <a:gd name="T20" fmla="*/ 54 w 214"/>
                <a:gd name="T21" fmla="*/ 186 h 431"/>
                <a:gd name="T22" fmla="*/ 81 w 214"/>
                <a:gd name="T23" fmla="*/ 176 h 431"/>
                <a:gd name="T24" fmla="*/ 74 w 214"/>
                <a:gd name="T25" fmla="*/ 173 h 431"/>
                <a:gd name="T26" fmla="*/ 50 w 214"/>
                <a:gd name="T27" fmla="*/ 115 h 431"/>
                <a:gd name="T28" fmla="*/ 99 w 214"/>
                <a:gd name="T29" fmla="*/ 61 h 431"/>
                <a:gd name="T30" fmla="*/ 111 w 214"/>
                <a:gd name="T31" fmla="*/ 65 h 431"/>
                <a:gd name="T32" fmla="*/ 144 w 214"/>
                <a:gd name="T33" fmla="*/ 146 h 431"/>
                <a:gd name="T34" fmla="*/ 144 w 214"/>
                <a:gd name="T35" fmla="*/ 156 h 431"/>
                <a:gd name="T36" fmla="*/ 168 w 214"/>
                <a:gd name="T37" fmla="*/ 347 h 431"/>
                <a:gd name="T38" fmla="*/ 163 w 214"/>
                <a:gd name="T39" fmla="*/ 348 h 431"/>
                <a:gd name="T40" fmla="*/ 153 w 214"/>
                <a:gd name="T41" fmla="*/ 357 h 431"/>
                <a:gd name="T42" fmla="*/ 150 w 214"/>
                <a:gd name="T43" fmla="*/ 359 h 431"/>
                <a:gd name="T44" fmla="*/ 135 w 214"/>
                <a:gd name="T45" fmla="*/ 357 h 431"/>
                <a:gd name="T46" fmla="*/ 129 w 214"/>
                <a:gd name="T47" fmla="*/ 366 h 431"/>
                <a:gd name="T48" fmla="*/ 130 w 214"/>
                <a:gd name="T49" fmla="*/ 381 h 431"/>
                <a:gd name="T50" fmla="*/ 125 w 214"/>
                <a:gd name="T51" fmla="*/ 385 h 431"/>
                <a:gd name="T52" fmla="*/ 50 w 214"/>
                <a:gd name="T53" fmla="*/ 77 h 431"/>
                <a:gd name="T54" fmla="*/ 87 w 214"/>
                <a:gd name="T55" fmla="*/ 28 h 431"/>
                <a:gd name="T56" fmla="*/ 77 w 214"/>
                <a:gd name="T57" fmla="*/ 14 h 431"/>
                <a:gd name="T58" fmla="*/ 62 w 214"/>
                <a:gd name="T59" fmla="*/ 3 h 431"/>
                <a:gd name="T60" fmla="*/ 50 w 214"/>
                <a:gd name="T61" fmla="*/ 0 h 431"/>
                <a:gd name="T62" fmla="*/ 45 w 214"/>
                <a:gd name="T63" fmla="*/ 191 h 431"/>
                <a:gd name="T64" fmla="*/ 11 w 214"/>
                <a:gd name="T65" fmla="*/ 108 h 431"/>
                <a:gd name="T66" fmla="*/ 12 w 214"/>
                <a:gd name="T67" fmla="*/ 96 h 431"/>
                <a:gd name="T68" fmla="*/ 4 w 214"/>
                <a:gd name="T69" fmla="*/ 61 h 431"/>
                <a:gd name="T70" fmla="*/ 1 w 214"/>
                <a:gd name="T71" fmla="*/ 35 h 431"/>
                <a:gd name="T72" fmla="*/ 15 w 214"/>
                <a:gd name="T73" fmla="*/ 12 h 431"/>
                <a:gd name="T74" fmla="*/ 30 w 214"/>
                <a:gd name="T75" fmla="*/ 3 h 431"/>
                <a:gd name="T76" fmla="*/ 50 w 214"/>
                <a:gd name="T77" fmla="*/ 77 h 431"/>
                <a:gd name="T78" fmla="*/ 50 w 214"/>
                <a:gd name="T79" fmla="*/ 115 h 431"/>
                <a:gd name="T80" fmla="*/ 43 w 214"/>
                <a:gd name="T81" fmla="*/ 98 h 431"/>
                <a:gd name="T82" fmla="*/ 47 w 214"/>
                <a:gd name="T83" fmla="*/ 88 h 431"/>
                <a:gd name="T84" fmla="*/ 22 w 214"/>
                <a:gd name="T85" fmla="*/ 99 h 431"/>
                <a:gd name="T86" fmla="*/ 19 w 214"/>
                <a:gd name="T87" fmla="*/ 111 h 431"/>
                <a:gd name="T88" fmla="*/ 47 w 214"/>
                <a:gd name="T89" fmla="*/ 181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14" h="431">
                  <a:moveTo>
                    <a:pt x="168" y="228"/>
                  </a:moveTo>
                  <a:lnTo>
                    <a:pt x="214" y="349"/>
                  </a:lnTo>
                  <a:lnTo>
                    <a:pt x="194" y="431"/>
                  </a:lnTo>
                  <a:lnTo>
                    <a:pt x="168" y="413"/>
                  </a:lnTo>
                  <a:lnTo>
                    <a:pt x="168" y="405"/>
                  </a:lnTo>
                  <a:lnTo>
                    <a:pt x="169" y="408"/>
                  </a:lnTo>
                  <a:lnTo>
                    <a:pt x="196" y="397"/>
                  </a:lnTo>
                  <a:lnTo>
                    <a:pt x="209" y="349"/>
                  </a:lnTo>
                  <a:lnTo>
                    <a:pt x="209" y="349"/>
                  </a:lnTo>
                  <a:lnTo>
                    <a:pt x="206" y="345"/>
                  </a:lnTo>
                  <a:lnTo>
                    <a:pt x="206" y="345"/>
                  </a:lnTo>
                  <a:lnTo>
                    <a:pt x="203" y="341"/>
                  </a:lnTo>
                  <a:lnTo>
                    <a:pt x="199" y="337"/>
                  </a:lnTo>
                  <a:lnTo>
                    <a:pt x="194" y="336"/>
                  </a:lnTo>
                  <a:lnTo>
                    <a:pt x="188" y="337"/>
                  </a:lnTo>
                  <a:lnTo>
                    <a:pt x="188" y="337"/>
                  </a:lnTo>
                  <a:lnTo>
                    <a:pt x="184" y="340"/>
                  </a:lnTo>
                  <a:lnTo>
                    <a:pt x="180" y="344"/>
                  </a:lnTo>
                  <a:lnTo>
                    <a:pt x="179" y="348"/>
                  </a:lnTo>
                  <a:lnTo>
                    <a:pt x="179" y="353"/>
                  </a:lnTo>
                  <a:lnTo>
                    <a:pt x="179" y="353"/>
                  </a:lnTo>
                  <a:lnTo>
                    <a:pt x="176" y="351"/>
                  </a:lnTo>
                  <a:lnTo>
                    <a:pt x="173" y="348"/>
                  </a:lnTo>
                  <a:lnTo>
                    <a:pt x="171" y="347"/>
                  </a:lnTo>
                  <a:lnTo>
                    <a:pt x="168" y="347"/>
                  </a:lnTo>
                  <a:lnTo>
                    <a:pt x="168" y="228"/>
                  </a:lnTo>
                  <a:close/>
                  <a:moveTo>
                    <a:pt x="125" y="385"/>
                  </a:moveTo>
                  <a:lnTo>
                    <a:pt x="51" y="194"/>
                  </a:lnTo>
                  <a:lnTo>
                    <a:pt x="51" y="194"/>
                  </a:lnTo>
                  <a:lnTo>
                    <a:pt x="50" y="194"/>
                  </a:lnTo>
                  <a:lnTo>
                    <a:pt x="50" y="183"/>
                  </a:lnTo>
                  <a:lnTo>
                    <a:pt x="50" y="183"/>
                  </a:lnTo>
                  <a:lnTo>
                    <a:pt x="54" y="186"/>
                  </a:lnTo>
                  <a:lnTo>
                    <a:pt x="60" y="184"/>
                  </a:lnTo>
                  <a:lnTo>
                    <a:pt x="81" y="176"/>
                  </a:lnTo>
                  <a:lnTo>
                    <a:pt x="81" y="176"/>
                  </a:lnTo>
                  <a:lnTo>
                    <a:pt x="81" y="176"/>
                  </a:lnTo>
                  <a:lnTo>
                    <a:pt x="79" y="175"/>
                  </a:lnTo>
                  <a:lnTo>
                    <a:pt x="74" y="173"/>
                  </a:lnTo>
                  <a:lnTo>
                    <a:pt x="73" y="172"/>
                  </a:lnTo>
                  <a:lnTo>
                    <a:pt x="70" y="168"/>
                  </a:lnTo>
                  <a:lnTo>
                    <a:pt x="50" y="115"/>
                  </a:lnTo>
                  <a:lnTo>
                    <a:pt x="50" y="80"/>
                  </a:lnTo>
                  <a:lnTo>
                    <a:pt x="99" y="61"/>
                  </a:lnTo>
                  <a:lnTo>
                    <a:pt x="99" y="61"/>
                  </a:lnTo>
                  <a:lnTo>
                    <a:pt x="104" y="61"/>
                  </a:lnTo>
                  <a:lnTo>
                    <a:pt x="107" y="62"/>
                  </a:lnTo>
                  <a:lnTo>
                    <a:pt x="111" y="65"/>
                  </a:lnTo>
                  <a:lnTo>
                    <a:pt x="114" y="69"/>
                  </a:lnTo>
                  <a:lnTo>
                    <a:pt x="144" y="146"/>
                  </a:lnTo>
                  <a:lnTo>
                    <a:pt x="144" y="146"/>
                  </a:lnTo>
                  <a:lnTo>
                    <a:pt x="144" y="149"/>
                  </a:lnTo>
                  <a:lnTo>
                    <a:pt x="144" y="153"/>
                  </a:lnTo>
                  <a:lnTo>
                    <a:pt x="144" y="156"/>
                  </a:lnTo>
                  <a:lnTo>
                    <a:pt x="141" y="158"/>
                  </a:lnTo>
                  <a:lnTo>
                    <a:pt x="168" y="228"/>
                  </a:lnTo>
                  <a:lnTo>
                    <a:pt x="168" y="347"/>
                  </a:lnTo>
                  <a:lnTo>
                    <a:pt x="168" y="347"/>
                  </a:lnTo>
                  <a:lnTo>
                    <a:pt x="163" y="348"/>
                  </a:lnTo>
                  <a:lnTo>
                    <a:pt x="163" y="348"/>
                  </a:lnTo>
                  <a:lnTo>
                    <a:pt x="157" y="349"/>
                  </a:lnTo>
                  <a:lnTo>
                    <a:pt x="154" y="353"/>
                  </a:lnTo>
                  <a:lnTo>
                    <a:pt x="153" y="357"/>
                  </a:lnTo>
                  <a:lnTo>
                    <a:pt x="153" y="363"/>
                  </a:lnTo>
                  <a:lnTo>
                    <a:pt x="153" y="363"/>
                  </a:lnTo>
                  <a:lnTo>
                    <a:pt x="150" y="359"/>
                  </a:lnTo>
                  <a:lnTo>
                    <a:pt x="145" y="357"/>
                  </a:lnTo>
                  <a:lnTo>
                    <a:pt x="141" y="356"/>
                  </a:lnTo>
                  <a:lnTo>
                    <a:pt x="135" y="357"/>
                  </a:lnTo>
                  <a:lnTo>
                    <a:pt x="135" y="357"/>
                  </a:lnTo>
                  <a:lnTo>
                    <a:pt x="131" y="360"/>
                  </a:lnTo>
                  <a:lnTo>
                    <a:pt x="129" y="366"/>
                  </a:lnTo>
                  <a:lnTo>
                    <a:pt x="127" y="370"/>
                  </a:lnTo>
                  <a:lnTo>
                    <a:pt x="127" y="376"/>
                  </a:lnTo>
                  <a:lnTo>
                    <a:pt x="130" y="381"/>
                  </a:lnTo>
                  <a:lnTo>
                    <a:pt x="168" y="405"/>
                  </a:lnTo>
                  <a:lnTo>
                    <a:pt x="168" y="413"/>
                  </a:lnTo>
                  <a:lnTo>
                    <a:pt x="125" y="385"/>
                  </a:lnTo>
                  <a:lnTo>
                    <a:pt x="125" y="385"/>
                  </a:lnTo>
                  <a:close/>
                  <a:moveTo>
                    <a:pt x="50" y="0"/>
                  </a:moveTo>
                  <a:lnTo>
                    <a:pt x="50" y="77"/>
                  </a:lnTo>
                  <a:lnTo>
                    <a:pt x="95" y="49"/>
                  </a:lnTo>
                  <a:lnTo>
                    <a:pt x="87" y="28"/>
                  </a:lnTo>
                  <a:lnTo>
                    <a:pt x="87" y="28"/>
                  </a:lnTo>
                  <a:lnTo>
                    <a:pt x="84" y="23"/>
                  </a:lnTo>
                  <a:lnTo>
                    <a:pt x="81" y="18"/>
                  </a:lnTo>
                  <a:lnTo>
                    <a:pt x="77" y="14"/>
                  </a:lnTo>
                  <a:lnTo>
                    <a:pt x="72" y="10"/>
                  </a:lnTo>
                  <a:lnTo>
                    <a:pt x="68" y="5"/>
                  </a:lnTo>
                  <a:lnTo>
                    <a:pt x="62" y="3"/>
                  </a:lnTo>
                  <a:lnTo>
                    <a:pt x="56" y="1"/>
                  </a:lnTo>
                  <a:lnTo>
                    <a:pt x="50" y="0"/>
                  </a:lnTo>
                  <a:lnTo>
                    <a:pt x="50" y="0"/>
                  </a:lnTo>
                  <a:close/>
                  <a:moveTo>
                    <a:pt x="50" y="194"/>
                  </a:moveTo>
                  <a:lnTo>
                    <a:pt x="50" y="194"/>
                  </a:lnTo>
                  <a:lnTo>
                    <a:pt x="45" y="191"/>
                  </a:lnTo>
                  <a:lnTo>
                    <a:pt x="41" y="186"/>
                  </a:lnTo>
                  <a:lnTo>
                    <a:pt x="11" y="108"/>
                  </a:lnTo>
                  <a:lnTo>
                    <a:pt x="11" y="108"/>
                  </a:lnTo>
                  <a:lnTo>
                    <a:pt x="9" y="104"/>
                  </a:lnTo>
                  <a:lnTo>
                    <a:pt x="11" y="99"/>
                  </a:lnTo>
                  <a:lnTo>
                    <a:pt x="12" y="96"/>
                  </a:lnTo>
                  <a:lnTo>
                    <a:pt x="16" y="92"/>
                  </a:lnTo>
                  <a:lnTo>
                    <a:pt x="4" y="61"/>
                  </a:lnTo>
                  <a:lnTo>
                    <a:pt x="4" y="61"/>
                  </a:lnTo>
                  <a:lnTo>
                    <a:pt x="1" y="53"/>
                  </a:lnTo>
                  <a:lnTo>
                    <a:pt x="0" y="43"/>
                  </a:lnTo>
                  <a:lnTo>
                    <a:pt x="1" y="35"/>
                  </a:lnTo>
                  <a:lnTo>
                    <a:pt x="4" y="27"/>
                  </a:lnTo>
                  <a:lnTo>
                    <a:pt x="8" y="19"/>
                  </a:lnTo>
                  <a:lnTo>
                    <a:pt x="15" y="12"/>
                  </a:lnTo>
                  <a:lnTo>
                    <a:pt x="22" y="7"/>
                  </a:lnTo>
                  <a:lnTo>
                    <a:pt x="30" y="3"/>
                  </a:lnTo>
                  <a:lnTo>
                    <a:pt x="30" y="3"/>
                  </a:lnTo>
                  <a:lnTo>
                    <a:pt x="39" y="0"/>
                  </a:lnTo>
                  <a:lnTo>
                    <a:pt x="50" y="0"/>
                  </a:lnTo>
                  <a:lnTo>
                    <a:pt x="50" y="77"/>
                  </a:lnTo>
                  <a:lnTo>
                    <a:pt x="43" y="81"/>
                  </a:lnTo>
                  <a:lnTo>
                    <a:pt x="50" y="80"/>
                  </a:lnTo>
                  <a:lnTo>
                    <a:pt x="50" y="115"/>
                  </a:lnTo>
                  <a:lnTo>
                    <a:pt x="45" y="100"/>
                  </a:lnTo>
                  <a:lnTo>
                    <a:pt x="45" y="100"/>
                  </a:lnTo>
                  <a:lnTo>
                    <a:pt x="43" y="98"/>
                  </a:lnTo>
                  <a:lnTo>
                    <a:pt x="45" y="93"/>
                  </a:lnTo>
                  <a:lnTo>
                    <a:pt x="46" y="91"/>
                  </a:lnTo>
                  <a:lnTo>
                    <a:pt x="47" y="88"/>
                  </a:lnTo>
                  <a:lnTo>
                    <a:pt x="26" y="96"/>
                  </a:lnTo>
                  <a:lnTo>
                    <a:pt x="26" y="96"/>
                  </a:lnTo>
                  <a:lnTo>
                    <a:pt x="22" y="99"/>
                  </a:lnTo>
                  <a:lnTo>
                    <a:pt x="19" y="103"/>
                  </a:lnTo>
                  <a:lnTo>
                    <a:pt x="19" y="107"/>
                  </a:lnTo>
                  <a:lnTo>
                    <a:pt x="19" y="111"/>
                  </a:lnTo>
                  <a:lnTo>
                    <a:pt x="45" y="177"/>
                  </a:lnTo>
                  <a:lnTo>
                    <a:pt x="45" y="177"/>
                  </a:lnTo>
                  <a:lnTo>
                    <a:pt x="47" y="181"/>
                  </a:lnTo>
                  <a:lnTo>
                    <a:pt x="50" y="183"/>
                  </a:lnTo>
                  <a:lnTo>
                    <a:pt x="50" y="194"/>
                  </a:lnTo>
                  <a:close/>
                </a:path>
              </a:pathLst>
            </a:cu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39" name="组合 38"/>
            <p:cNvGrpSpPr/>
            <p:nvPr/>
          </p:nvGrpSpPr>
          <p:grpSpPr>
            <a:xfrm>
              <a:off x="1346002" y="2926774"/>
              <a:ext cx="247830" cy="233769"/>
              <a:chOff x="2051051" y="3792538"/>
              <a:chExt cx="447675" cy="422275"/>
            </a:xfrm>
            <a:solidFill>
              <a:schemeClr val="accent1"/>
            </a:solidFill>
          </p:grpSpPr>
          <p:sp>
            <p:nvSpPr>
              <p:cNvPr id="79" name="Freeform 146"/>
              <p:cNvSpPr/>
              <p:nvPr/>
            </p:nvSpPr>
            <p:spPr bwMode="auto">
              <a:xfrm>
                <a:off x="2051051" y="3879850"/>
                <a:ext cx="447675" cy="334963"/>
              </a:xfrm>
              <a:custGeom>
                <a:avLst/>
                <a:gdLst>
                  <a:gd name="T0" fmla="*/ 86 w 282"/>
                  <a:gd name="T1" fmla="*/ 0 h 211"/>
                  <a:gd name="T2" fmla="*/ 115 w 282"/>
                  <a:gd name="T3" fmla="*/ 6 h 211"/>
                  <a:gd name="T4" fmla="*/ 141 w 282"/>
                  <a:gd name="T5" fmla="*/ 20 h 211"/>
                  <a:gd name="T6" fmla="*/ 153 w 282"/>
                  <a:gd name="T7" fmla="*/ 11 h 211"/>
                  <a:gd name="T8" fmla="*/ 182 w 282"/>
                  <a:gd name="T9" fmla="*/ 1 h 211"/>
                  <a:gd name="T10" fmla="*/ 198 w 282"/>
                  <a:gd name="T11" fmla="*/ 0 h 211"/>
                  <a:gd name="T12" fmla="*/ 214 w 282"/>
                  <a:gd name="T13" fmla="*/ 1 h 211"/>
                  <a:gd name="T14" fmla="*/ 245 w 282"/>
                  <a:gd name="T15" fmla="*/ 14 h 211"/>
                  <a:gd name="T16" fmla="*/ 268 w 282"/>
                  <a:gd name="T17" fmla="*/ 35 h 211"/>
                  <a:gd name="T18" fmla="*/ 278 w 282"/>
                  <a:gd name="T19" fmla="*/ 57 h 211"/>
                  <a:gd name="T20" fmla="*/ 282 w 282"/>
                  <a:gd name="T21" fmla="*/ 73 h 211"/>
                  <a:gd name="T22" fmla="*/ 282 w 282"/>
                  <a:gd name="T23" fmla="*/ 81 h 211"/>
                  <a:gd name="T24" fmla="*/ 281 w 282"/>
                  <a:gd name="T25" fmla="*/ 102 h 211"/>
                  <a:gd name="T26" fmla="*/ 274 w 282"/>
                  <a:gd name="T27" fmla="*/ 123 h 211"/>
                  <a:gd name="T28" fmla="*/ 263 w 282"/>
                  <a:gd name="T29" fmla="*/ 145 h 211"/>
                  <a:gd name="T30" fmla="*/ 248 w 282"/>
                  <a:gd name="T31" fmla="*/ 165 h 211"/>
                  <a:gd name="T32" fmla="*/ 228 w 282"/>
                  <a:gd name="T33" fmla="*/ 184 h 211"/>
                  <a:gd name="T34" fmla="*/ 203 w 282"/>
                  <a:gd name="T35" fmla="*/ 199 h 211"/>
                  <a:gd name="T36" fmla="*/ 172 w 282"/>
                  <a:gd name="T37" fmla="*/ 209 h 211"/>
                  <a:gd name="T38" fmla="*/ 137 w 282"/>
                  <a:gd name="T39" fmla="*/ 211 h 211"/>
                  <a:gd name="T40" fmla="*/ 118 w 282"/>
                  <a:gd name="T41" fmla="*/ 211 h 211"/>
                  <a:gd name="T42" fmla="*/ 86 w 282"/>
                  <a:gd name="T43" fmla="*/ 203 h 211"/>
                  <a:gd name="T44" fmla="*/ 58 w 282"/>
                  <a:gd name="T45" fmla="*/ 191 h 211"/>
                  <a:gd name="T46" fmla="*/ 38 w 282"/>
                  <a:gd name="T47" fmla="*/ 173 h 211"/>
                  <a:gd name="T48" fmla="*/ 22 w 282"/>
                  <a:gd name="T49" fmla="*/ 153 h 211"/>
                  <a:gd name="T50" fmla="*/ 11 w 282"/>
                  <a:gd name="T51" fmla="*/ 133 h 211"/>
                  <a:gd name="T52" fmla="*/ 4 w 282"/>
                  <a:gd name="T53" fmla="*/ 111 h 211"/>
                  <a:gd name="T54" fmla="*/ 0 w 282"/>
                  <a:gd name="T55" fmla="*/ 81 h 211"/>
                  <a:gd name="T56" fmla="*/ 0 w 282"/>
                  <a:gd name="T57" fmla="*/ 73 h 211"/>
                  <a:gd name="T58" fmla="*/ 4 w 282"/>
                  <a:gd name="T59" fmla="*/ 57 h 211"/>
                  <a:gd name="T60" fmla="*/ 15 w 282"/>
                  <a:gd name="T61" fmla="*/ 35 h 211"/>
                  <a:gd name="T62" fmla="*/ 38 w 282"/>
                  <a:gd name="T63" fmla="*/ 14 h 211"/>
                  <a:gd name="T64" fmla="*/ 68 w 282"/>
                  <a:gd name="T65" fmla="*/ 1 h 211"/>
                  <a:gd name="T66" fmla="*/ 86 w 282"/>
                  <a:gd name="T6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2" h="211">
                    <a:moveTo>
                      <a:pt x="86" y="0"/>
                    </a:moveTo>
                    <a:lnTo>
                      <a:pt x="86" y="0"/>
                    </a:lnTo>
                    <a:lnTo>
                      <a:pt x="100" y="1"/>
                    </a:lnTo>
                    <a:lnTo>
                      <a:pt x="115" y="6"/>
                    </a:lnTo>
                    <a:lnTo>
                      <a:pt x="129" y="11"/>
                    </a:lnTo>
                    <a:lnTo>
                      <a:pt x="141" y="20"/>
                    </a:lnTo>
                    <a:lnTo>
                      <a:pt x="141" y="20"/>
                    </a:lnTo>
                    <a:lnTo>
                      <a:pt x="153" y="11"/>
                    </a:lnTo>
                    <a:lnTo>
                      <a:pt x="167" y="6"/>
                    </a:lnTo>
                    <a:lnTo>
                      <a:pt x="182" y="1"/>
                    </a:lnTo>
                    <a:lnTo>
                      <a:pt x="198" y="0"/>
                    </a:lnTo>
                    <a:lnTo>
                      <a:pt x="198" y="0"/>
                    </a:lnTo>
                    <a:lnTo>
                      <a:pt x="206" y="0"/>
                    </a:lnTo>
                    <a:lnTo>
                      <a:pt x="214" y="1"/>
                    </a:lnTo>
                    <a:lnTo>
                      <a:pt x="230" y="6"/>
                    </a:lnTo>
                    <a:lnTo>
                      <a:pt x="245" y="14"/>
                    </a:lnTo>
                    <a:lnTo>
                      <a:pt x="258" y="23"/>
                    </a:lnTo>
                    <a:lnTo>
                      <a:pt x="268" y="35"/>
                    </a:lnTo>
                    <a:lnTo>
                      <a:pt x="275" y="49"/>
                    </a:lnTo>
                    <a:lnTo>
                      <a:pt x="278" y="57"/>
                    </a:lnTo>
                    <a:lnTo>
                      <a:pt x="281" y="65"/>
                    </a:lnTo>
                    <a:lnTo>
                      <a:pt x="282" y="73"/>
                    </a:lnTo>
                    <a:lnTo>
                      <a:pt x="282" y="81"/>
                    </a:lnTo>
                    <a:lnTo>
                      <a:pt x="282" y="81"/>
                    </a:lnTo>
                    <a:lnTo>
                      <a:pt x="282" y="91"/>
                    </a:lnTo>
                    <a:lnTo>
                      <a:pt x="281" y="102"/>
                    </a:lnTo>
                    <a:lnTo>
                      <a:pt x="278" y="112"/>
                    </a:lnTo>
                    <a:lnTo>
                      <a:pt x="274" y="123"/>
                    </a:lnTo>
                    <a:lnTo>
                      <a:pt x="270" y="134"/>
                    </a:lnTo>
                    <a:lnTo>
                      <a:pt x="263" y="145"/>
                    </a:lnTo>
                    <a:lnTo>
                      <a:pt x="256" y="156"/>
                    </a:lnTo>
                    <a:lnTo>
                      <a:pt x="248" y="165"/>
                    </a:lnTo>
                    <a:lnTo>
                      <a:pt x="239" y="175"/>
                    </a:lnTo>
                    <a:lnTo>
                      <a:pt x="228" y="184"/>
                    </a:lnTo>
                    <a:lnTo>
                      <a:pt x="216" y="192"/>
                    </a:lnTo>
                    <a:lnTo>
                      <a:pt x="203" y="199"/>
                    </a:lnTo>
                    <a:lnTo>
                      <a:pt x="188" y="205"/>
                    </a:lnTo>
                    <a:lnTo>
                      <a:pt x="172" y="209"/>
                    </a:lnTo>
                    <a:lnTo>
                      <a:pt x="156" y="211"/>
                    </a:lnTo>
                    <a:lnTo>
                      <a:pt x="137" y="211"/>
                    </a:lnTo>
                    <a:lnTo>
                      <a:pt x="137" y="211"/>
                    </a:lnTo>
                    <a:lnTo>
                      <a:pt x="118" y="211"/>
                    </a:lnTo>
                    <a:lnTo>
                      <a:pt x="100" y="209"/>
                    </a:lnTo>
                    <a:lnTo>
                      <a:pt x="86" y="203"/>
                    </a:lnTo>
                    <a:lnTo>
                      <a:pt x="71" y="198"/>
                    </a:lnTo>
                    <a:lnTo>
                      <a:pt x="58" y="191"/>
                    </a:lnTo>
                    <a:lnTo>
                      <a:pt x="48" y="183"/>
                    </a:lnTo>
                    <a:lnTo>
                      <a:pt x="38" y="173"/>
                    </a:lnTo>
                    <a:lnTo>
                      <a:pt x="29" y="164"/>
                    </a:lnTo>
                    <a:lnTo>
                      <a:pt x="22" y="153"/>
                    </a:lnTo>
                    <a:lnTo>
                      <a:pt x="15" y="144"/>
                    </a:lnTo>
                    <a:lnTo>
                      <a:pt x="11" y="133"/>
                    </a:lnTo>
                    <a:lnTo>
                      <a:pt x="7" y="121"/>
                    </a:lnTo>
                    <a:lnTo>
                      <a:pt x="4" y="111"/>
                    </a:lnTo>
                    <a:lnTo>
                      <a:pt x="2" y="100"/>
                    </a:lnTo>
                    <a:lnTo>
                      <a:pt x="0" y="81"/>
                    </a:lnTo>
                    <a:lnTo>
                      <a:pt x="0" y="81"/>
                    </a:lnTo>
                    <a:lnTo>
                      <a:pt x="0" y="73"/>
                    </a:lnTo>
                    <a:lnTo>
                      <a:pt x="2" y="65"/>
                    </a:lnTo>
                    <a:lnTo>
                      <a:pt x="4" y="57"/>
                    </a:lnTo>
                    <a:lnTo>
                      <a:pt x="7" y="49"/>
                    </a:lnTo>
                    <a:lnTo>
                      <a:pt x="15" y="35"/>
                    </a:lnTo>
                    <a:lnTo>
                      <a:pt x="25" y="23"/>
                    </a:lnTo>
                    <a:lnTo>
                      <a:pt x="38" y="14"/>
                    </a:lnTo>
                    <a:lnTo>
                      <a:pt x="52" y="6"/>
                    </a:lnTo>
                    <a:lnTo>
                      <a:pt x="68" y="1"/>
                    </a:lnTo>
                    <a:lnTo>
                      <a:pt x="76" y="0"/>
                    </a:lnTo>
                    <a:lnTo>
                      <a:pt x="86" y="0"/>
                    </a:lnTo>
                    <a:lnTo>
                      <a:pt x="86" y="0"/>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0" name="Freeform 147"/>
              <p:cNvSpPr/>
              <p:nvPr/>
            </p:nvSpPr>
            <p:spPr bwMode="auto">
              <a:xfrm>
                <a:off x="2178051" y="3792538"/>
                <a:ext cx="107950" cy="153988"/>
              </a:xfrm>
              <a:custGeom>
                <a:avLst/>
                <a:gdLst>
                  <a:gd name="T0" fmla="*/ 60 w 68"/>
                  <a:gd name="T1" fmla="*/ 97 h 97"/>
                  <a:gd name="T2" fmla="*/ 60 w 68"/>
                  <a:gd name="T3" fmla="*/ 97 h 97"/>
                  <a:gd name="T4" fmla="*/ 65 w 68"/>
                  <a:gd name="T5" fmla="*/ 85 h 97"/>
                  <a:gd name="T6" fmla="*/ 68 w 68"/>
                  <a:gd name="T7" fmla="*/ 71 h 97"/>
                  <a:gd name="T8" fmla="*/ 68 w 68"/>
                  <a:gd name="T9" fmla="*/ 58 h 97"/>
                  <a:gd name="T10" fmla="*/ 66 w 68"/>
                  <a:gd name="T11" fmla="*/ 46 h 97"/>
                  <a:gd name="T12" fmla="*/ 62 w 68"/>
                  <a:gd name="T13" fmla="*/ 33 h 97"/>
                  <a:gd name="T14" fmla="*/ 56 w 68"/>
                  <a:gd name="T15" fmla="*/ 21 h 97"/>
                  <a:gd name="T16" fmla="*/ 49 w 68"/>
                  <a:gd name="T17" fmla="*/ 10 h 97"/>
                  <a:gd name="T18" fmla="*/ 39 w 68"/>
                  <a:gd name="T19" fmla="*/ 0 h 97"/>
                  <a:gd name="T20" fmla="*/ 0 w 68"/>
                  <a:gd name="T21" fmla="*/ 6 h 97"/>
                  <a:gd name="T22" fmla="*/ 0 w 68"/>
                  <a:gd name="T23" fmla="*/ 6 h 97"/>
                  <a:gd name="T24" fmla="*/ 14 w 68"/>
                  <a:gd name="T25" fmla="*/ 15 h 97"/>
                  <a:gd name="T26" fmla="*/ 24 w 68"/>
                  <a:gd name="T27" fmla="*/ 23 h 97"/>
                  <a:gd name="T28" fmla="*/ 35 w 68"/>
                  <a:gd name="T29" fmla="*/ 32 h 97"/>
                  <a:gd name="T30" fmla="*/ 43 w 68"/>
                  <a:gd name="T31" fmla="*/ 42 h 97"/>
                  <a:gd name="T32" fmla="*/ 50 w 68"/>
                  <a:gd name="T33" fmla="*/ 54 h 97"/>
                  <a:gd name="T34" fmla="*/ 56 w 68"/>
                  <a:gd name="T35" fmla="*/ 66 h 97"/>
                  <a:gd name="T36" fmla="*/ 58 w 68"/>
                  <a:gd name="T37" fmla="*/ 81 h 97"/>
                  <a:gd name="T38" fmla="*/ 60 w 68"/>
                  <a:gd name="T39" fmla="*/ 97 h 97"/>
                  <a:gd name="T40" fmla="*/ 60 w 68"/>
                  <a:gd name="T41" fmla="*/ 9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8" h="97">
                    <a:moveTo>
                      <a:pt x="60" y="97"/>
                    </a:moveTo>
                    <a:lnTo>
                      <a:pt x="60" y="97"/>
                    </a:lnTo>
                    <a:lnTo>
                      <a:pt x="65" y="85"/>
                    </a:lnTo>
                    <a:lnTo>
                      <a:pt x="68" y="71"/>
                    </a:lnTo>
                    <a:lnTo>
                      <a:pt x="68" y="58"/>
                    </a:lnTo>
                    <a:lnTo>
                      <a:pt x="66" y="46"/>
                    </a:lnTo>
                    <a:lnTo>
                      <a:pt x="62" y="33"/>
                    </a:lnTo>
                    <a:lnTo>
                      <a:pt x="56" y="21"/>
                    </a:lnTo>
                    <a:lnTo>
                      <a:pt x="49" y="10"/>
                    </a:lnTo>
                    <a:lnTo>
                      <a:pt x="39" y="0"/>
                    </a:lnTo>
                    <a:lnTo>
                      <a:pt x="0" y="6"/>
                    </a:lnTo>
                    <a:lnTo>
                      <a:pt x="0" y="6"/>
                    </a:lnTo>
                    <a:lnTo>
                      <a:pt x="14" y="15"/>
                    </a:lnTo>
                    <a:lnTo>
                      <a:pt x="24" y="23"/>
                    </a:lnTo>
                    <a:lnTo>
                      <a:pt x="35" y="32"/>
                    </a:lnTo>
                    <a:lnTo>
                      <a:pt x="43" y="42"/>
                    </a:lnTo>
                    <a:lnTo>
                      <a:pt x="50" y="54"/>
                    </a:lnTo>
                    <a:lnTo>
                      <a:pt x="56" y="66"/>
                    </a:lnTo>
                    <a:lnTo>
                      <a:pt x="58" y="81"/>
                    </a:lnTo>
                    <a:lnTo>
                      <a:pt x="60" y="97"/>
                    </a:lnTo>
                    <a:lnTo>
                      <a:pt x="60" y="97"/>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40" name="组合 39"/>
            <p:cNvGrpSpPr/>
            <p:nvPr/>
          </p:nvGrpSpPr>
          <p:grpSpPr>
            <a:xfrm>
              <a:off x="1962058" y="1536168"/>
              <a:ext cx="374382" cy="307591"/>
              <a:chOff x="3190876" y="1230313"/>
              <a:chExt cx="676275" cy="555625"/>
            </a:xfrm>
            <a:solidFill>
              <a:schemeClr val="accent1"/>
            </a:solidFill>
          </p:grpSpPr>
          <p:sp>
            <p:nvSpPr>
              <p:cNvPr id="76" name="Freeform 148"/>
              <p:cNvSpPr/>
              <p:nvPr/>
            </p:nvSpPr>
            <p:spPr bwMode="auto">
              <a:xfrm>
                <a:off x="3209926" y="1257300"/>
                <a:ext cx="657225" cy="528638"/>
              </a:xfrm>
              <a:custGeom>
                <a:avLst/>
                <a:gdLst>
                  <a:gd name="T0" fmla="*/ 0 w 414"/>
                  <a:gd name="T1" fmla="*/ 117 h 333"/>
                  <a:gd name="T2" fmla="*/ 10 w 414"/>
                  <a:gd name="T3" fmla="*/ 102 h 333"/>
                  <a:gd name="T4" fmla="*/ 316 w 414"/>
                  <a:gd name="T5" fmla="*/ 306 h 333"/>
                  <a:gd name="T6" fmla="*/ 316 w 414"/>
                  <a:gd name="T7" fmla="*/ 306 h 333"/>
                  <a:gd name="T8" fmla="*/ 325 w 414"/>
                  <a:gd name="T9" fmla="*/ 310 h 333"/>
                  <a:gd name="T10" fmla="*/ 335 w 414"/>
                  <a:gd name="T11" fmla="*/ 313 h 333"/>
                  <a:gd name="T12" fmla="*/ 343 w 414"/>
                  <a:gd name="T13" fmla="*/ 313 h 333"/>
                  <a:gd name="T14" fmla="*/ 352 w 414"/>
                  <a:gd name="T15" fmla="*/ 312 h 333"/>
                  <a:gd name="T16" fmla="*/ 362 w 414"/>
                  <a:gd name="T17" fmla="*/ 309 h 333"/>
                  <a:gd name="T18" fmla="*/ 371 w 414"/>
                  <a:gd name="T19" fmla="*/ 304 h 333"/>
                  <a:gd name="T20" fmla="*/ 378 w 414"/>
                  <a:gd name="T21" fmla="*/ 297 h 333"/>
                  <a:gd name="T22" fmla="*/ 385 w 414"/>
                  <a:gd name="T23" fmla="*/ 289 h 333"/>
                  <a:gd name="T24" fmla="*/ 385 w 414"/>
                  <a:gd name="T25" fmla="*/ 289 h 333"/>
                  <a:gd name="T26" fmla="*/ 390 w 414"/>
                  <a:gd name="T27" fmla="*/ 279 h 333"/>
                  <a:gd name="T28" fmla="*/ 393 w 414"/>
                  <a:gd name="T29" fmla="*/ 270 h 333"/>
                  <a:gd name="T30" fmla="*/ 394 w 414"/>
                  <a:gd name="T31" fmla="*/ 260 h 333"/>
                  <a:gd name="T32" fmla="*/ 394 w 414"/>
                  <a:gd name="T33" fmla="*/ 251 h 333"/>
                  <a:gd name="T34" fmla="*/ 391 w 414"/>
                  <a:gd name="T35" fmla="*/ 241 h 333"/>
                  <a:gd name="T36" fmla="*/ 387 w 414"/>
                  <a:gd name="T37" fmla="*/ 232 h 333"/>
                  <a:gd name="T38" fmla="*/ 382 w 414"/>
                  <a:gd name="T39" fmla="*/ 225 h 333"/>
                  <a:gd name="T40" fmla="*/ 375 w 414"/>
                  <a:gd name="T41" fmla="*/ 218 h 333"/>
                  <a:gd name="T42" fmla="*/ 69 w 414"/>
                  <a:gd name="T43" fmla="*/ 14 h 333"/>
                  <a:gd name="T44" fmla="*/ 79 w 414"/>
                  <a:gd name="T45" fmla="*/ 0 h 333"/>
                  <a:gd name="T46" fmla="*/ 389 w 414"/>
                  <a:gd name="T47" fmla="*/ 207 h 333"/>
                  <a:gd name="T48" fmla="*/ 389 w 414"/>
                  <a:gd name="T49" fmla="*/ 207 h 333"/>
                  <a:gd name="T50" fmla="*/ 398 w 414"/>
                  <a:gd name="T51" fmla="*/ 216 h 333"/>
                  <a:gd name="T52" fmla="*/ 405 w 414"/>
                  <a:gd name="T53" fmla="*/ 225 h 333"/>
                  <a:gd name="T54" fmla="*/ 410 w 414"/>
                  <a:gd name="T55" fmla="*/ 236 h 333"/>
                  <a:gd name="T56" fmla="*/ 414 w 414"/>
                  <a:gd name="T57" fmla="*/ 248 h 333"/>
                  <a:gd name="T58" fmla="*/ 414 w 414"/>
                  <a:gd name="T59" fmla="*/ 262 h 333"/>
                  <a:gd name="T60" fmla="*/ 413 w 414"/>
                  <a:gd name="T61" fmla="*/ 275 h 333"/>
                  <a:gd name="T62" fmla="*/ 409 w 414"/>
                  <a:gd name="T63" fmla="*/ 287 h 333"/>
                  <a:gd name="T64" fmla="*/ 402 w 414"/>
                  <a:gd name="T65" fmla="*/ 300 h 333"/>
                  <a:gd name="T66" fmla="*/ 402 w 414"/>
                  <a:gd name="T67" fmla="*/ 300 h 333"/>
                  <a:gd name="T68" fmla="*/ 393 w 414"/>
                  <a:gd name="T69" fmla="*/ 312 h 333"/>
                  <a:gd name="T70" fmla="*/ 382 w 414"/>
                  <a:gd name="T71" fmla="*/ 320 h 333"/>
                  <a:gd name="T72" fmla="*/ 371 w 414"/>
                  <a:gd name="T73" fmla="*/ 327 h 333"/>
                  <a:gd name="T74" fmla="*/ 359 w 414"/>
                  <a:gd name="T75" fmla="*/ 331 h 333"/>
                  <a:gd name="T76" fmla="*/ 347 w 414"/>
                  <a:gd name="T77" fmla="*/ 333 h 333"/>
                  <a:gd name="T78" fmla="*/ 335 w 414"/>
                  <a:gd name="T79" fmla="*/ 332 h 333"/>
                  <a:gd name="T80" fmla="*/ 322 w 414"/>
                  <a:gd name="T81" fmla="*/ 329 h 333"/>
                  <a:gd name="T82" fmla="*/ 310 w 414"/>
                  <a:gd name="T83" fmla="*/ 323 h 333"/>
                  <a:gd name="T84" fmla="*/ 0 w 414"/>
                  <a:gd name="T85" fmla="*/ 117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14" h="333">
                    <a:moveTo>
                      <a:pt x="0" y="117"/>
                    </a:moveTo>
                    <a:lnTo>
                      <a:pt x="10" y="102"/>
                    </a:lnTo>
                    <a:lnTo>
                      <a:pt x="316" y="306"/>
                    </a:lnTo>
                    <a:lnTo>
                      <a:pt x="316" y="306"/>
                    </a:lnTo>
                    <a:lnTo>
                      <a:pt x="325" y="310"/>
                    </a:lnTo>
                    <a:lnTo>
                      <a:pt x="335" y="313"/>
                    </a:lnTo>
                    <a:lnTo>
                      <a:pt x="343" y="313"/>
                    </a:lnTo>
                    <a:lnTo>
                      <a:pt x="352" y="312"/>
                    </a:lnTo>
                    <a:lnTo>
                      <a:pt x="362" y="309"/>
                    </a:lnTo>
                    <a:lnTo>
                      <a:pt x="371" y="304"/>
                    </a:lnTo>
                    <a:lnTo>
                      <a:pt x="378" y="297"/>
                    </a:lnTo>
                    <a:lnTo>
                      <a:pt x="385" y="289"/>
                    </a:lnTo>
                    <a:lnTo>
                      <a:pt x="385" y="289"/>
                    </a:lnTo>
                    <a:lnTo>
                      <a:pt x="390" y="279"/>
                    </a:lnTo>
                    <a:lnTo>
                      <a:pt x="393" y="270"/>
                    </a:lnTo>
                    <a:lnTo>
                      <a:pt x="394" y="260"/>
                    </a:lnTo>
                    <a:lnTo>
                      <a:pt x="394" y="251"/>
                    </a:lnTo>
                    <a:lnTo>
                      <a:pt x="391" y="241"/>
                    </a:lnTo>
                    <a:lnTo>
                      <a:pt x="387" y="232"/>
                    </a:lnTo>
                    <a:lnTo>
                      <a:pt x="382" y="225"/>
                    </a:lnTo>
                    <a:lnTo>
                      <a:pt x="375" y="218"/>
                    </a:lnTo>
                    <a:lnTo>
                      <a:pt x="69" y="14"/>
                    </a:lnTo>
                    <a:lnTo>
                      <a:pt x="79" y="0"/>
                    </a:lnTo>
                    <a:lnTo>
                      <a:pt x="389" y="207"/>
                    </a:lnTo>
                    <a:lnTo>
                      <a:pt x="389" y="207"/>
                    </a:lnTo>
                    <a:lnTo>
                      <a:pt x="398" y="216"/>
                    </a:lnTo>
                    <a:lnTo>
                      <a:pt x="405" y="225"/>
                    </a:lnTo>
                    <a:lnTo>
                      <a:pt x="410" y="236"/>
                    </a:lnTo>
                    <a:lnTo>
                      <a:pt x="414" y="248"/>
                    </a:lnTo>
                    <a:lnTo>
                      <a:pt x="414" y="262"/>
                    </a:lnTo>
                    <a:lnTo>
                      <a:pt x="413" y="275"/>
                    </a:lnTo>
                    <a:lnTo>
                      <a:pt x="409" y="287"/>
                    </a:lnTo>
                    <a:lnTo>
                      <a:pt x="402" y="300"/>
                    </a:lnTo>
                    <a:lnTo>
                      <a:pt x="402" y="300"/>
                    </a:lnTo>
                    <a:lnTo>
                      <a:pt x="393" y="312"/>
                    </a:lnTo>
                    <a:lnTo>
                      <a:pt x="382" y="320"/>
                    </a:lnTo>
                    <a:lnTo>
                      <a:pt x="371" y="327"/>
                    </a:lnTo>
                    <a:lnTo>
                      <a:pt x="359" y="331"/>
                    </a:lnTo>
                    <a:lnTo>
                      <a:pt x="347" y="333"/>
                    </a:lnTo>
                    <a:lnTo>
                      <a:pt x="335" y="332"/>
                    </a:lnTo>
                    <a:lnTo>
                      <a:pt x="322" y="329"/>
                    </a:lnTo>
                    <a:lnTo>
                      <a:pt x="310" y="323"/>
                    </a:lnTo>
                    <a:lnTo>
                      <a:pt x="0" y="117"/>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7" name="Freeform 149"/>
              <p:cNvSpPr/>
              <p:nvPr/>
            </p:nvSpPr>
            <p:spPr bwMode="auto">
              <a:xfrm>
                <a:off x="3190876" y="1230313"/>
                <a:ext cx="176213" cy="246063"/>
              </a:xfrm>
              <a:custGeom>
                <a:avLst/>
                <a:gdLst>
                  <a:gd name="T0" fmla="*/ 5 w 111"/>
                  <a:gd name="T1" fmla="*/ 154 h 155"/>
                  <a:gd name="T2" fmla="*/ 5 w 111"/>
                  <a:gd name="T3" fmla="*/ 154 h 155"/>
                  <a:gd name="T4" fmla="*/ 9 w 111"/>
                  <a:gd name="T5" fmla="*/ 155 h 155"/>
                  <a:gd name="T6" fmla="*/ 15 w 111"/>
                  <a:gd name="T7" fmla="*/ 155 h 155"/>
                  <a:gd name="T8" fmla="*/ 19 w 111"/>
                  <a:gd name="T9" fmla="*/ 154 h 155"/>
                  <a:gd name="T10" fmla="*/ 23 w 111"/>
                  <a:gd name="T11" fmla="*/ 150 h 155"/>
                  <a:gd name="T12" fmla="*/ 110 w 111"/>
                  <a:gd name="T13" fmla="*/ 20 h 155"/>
                  <a:gd name="T14" fmla="*/ 110 w 111"/>
                  <a:gd name="T15" fmla="*/ 20 h 155"/>
                  <a:gd name="T16" fmla="*/ 111 w 111"/>
                  <a:gd name="T17" fmla="*/ 15 h 155"/>
                  <a:gd name="T18" fmla="*/ 111 w 111"/>
                  <a:gd name="T19" fmla="*/ 11 h 155"/>
                  <a:gd name="T20" fmla="*/ 110 w 111"/>
                  <a:gd name="T21" fmla="*/ 5 h 155"/>
                  <a:gd name="T22" fmla="*/ 106 w 111"/>
                  <a:gd name="T23" fmla="*/ 2 h 155"/>
                  <a:gd name="T24" fmla="*/ 106 w 111"/>
                  <a:gd name="T25" fmla="*/ 2 h 155"/>
                  <a:gd name="T26" fmla="*/ 101 w 111"/>
                  <a:gd name="T27" fmla="*/ 0 h 155"/>
                  <a:gd name="T28" fmla="*/ 96 w 111"/>
                  <a:gd name="T29" fmla="*/ 0 h 155"/>
                  <a:gd name="T30" fmla="*/ 92 w 111"/>
                  <a:gd name="T31" fmla="*/ 2 h 155"/>
                  <a:gd name="T32" fmla="*/ 89 w 111"/>
                  <a:gd name="T33" fmla="*/ 5 h 155"/>
                  <a:gd name="T34" fmla="*/ 1 w 111"/>
                  <a:gd name="T35" fmla="*/ 136 h 155"/>
                  <a:gd name="T36" fmla="*/ 1 w 111"/>
                  <a:gd name="T37" fmla="*/ 136 h 155"/>
                  <a:gd name="T38" fmla="*/ 0 w 111"/>
                  <a:gd name="T39" fmla="*/ 140 h 155"/>
                  <a:gd name="T40" fmla="*/ 0 w 111"/>
                  <a:gd name="T41" fmla="*/ 146 h 155"/>
                  <a:gd name="T42" fmla="*/ 1 w 111"/>
                  <a:gd name="T43" fmla="*/ 150 h 155"/>
                  <a:gd name="T44" fmla="*/ 5 w 111"/>
                  <a:gd name="T45" fmla="*/ 154 h 155"/>
                  <a:gd name="T46" fmla="*/ 5 w 111"/>
                  <a:gd name="T47" fmla="*/ 15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1" h="155">
                    <a:moveTo>
                      <a:pt x="5" y="154"/>
                    </a:moveTo>
                    <a:lnTo>
                      <a:pt x="5" y="154"/>
                    </a:lnTo>
                    <a:lnTo>
                      <a:pt x="9" y="155"/>
                    </a:lnTo>
                    <a:lnTo>
                      <a:pt x="15" y="155"/>
                    </a:lnTo>
                    <a:lnTo>
                      <a:pt x="19" y="154"/>
                    </a:lnTo>
                    <a:lnTo>
                      <a:pt x="23" y="150"/>
                    </a:lnTo>
                    <a:lnTo>
                      <a:pt x="110" y="20"/>
                    </a:lnTo>
                    <a:lnTo>
                      <a:pt x="110" y="20"/>
                    </a:lnTo>
                    <a:lnTo>
                      <a:pt x="111" y="15"/>
                    </a:lnTo>
                    <a:lnTo>
                      <a:pt x="111" y="11"/>
                    </a:lnTo>
                    <a:lnTo>
                      <a:pt x="110" y="5"/>
                    </a:lnTo>
                    <a:lnTo>
                      <a:pt x="106" y="2"/>
                    </a:lnTo>
                    <a:lnTo>
                      <a:pt x="106" y="2"/>
                    </a:lnTo>
                    <a:lnTo>
                      <a:pt x="101" y="0"/>
                    </a:lnTo>
                    <a:lnTo>
                      <a:pt x="96" y="0"/>
                    </a:lnTo>
                    <a:lnTo>
                      <a:pt x="92" y="2"/>
                    </a:lnTo>
                    <a:lnTo>
                      <a:pt x="89" y="5"/>
                    </a:lnTo>
                    <a:lnTo>
                      <a:pt x="1" y="136"/>
                    </a:lnTo>
                    <a:lnTo>
                      <a:pt x="1" y="136"/>
                    </a:lnTo>
                    <a:lnTo>
                      <a:pt x="0" y="140"/>
                    </a:lnTo>
                    <a:lnTo>
                      <a:pt x="0" y="146"/>
                    </a:lnTo>
                    <a:lnTo>
                      <a:pt x="1" y="150"/>
                    </a:lnTo>
                    <a:lnTo>
                      <a:pt x="5" y="154"/>
                    </a:lnTo>
                    <a:lnTo>
                      <a:pt x="5" y="154"/>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8" name="Freeform 150"/>
              <p:cNvSpPr/>
              <p:nvPr/>
            </p:nvSpPr>
            <p:spPr bwMode="auto">
              <a:xfrm>
                <a:off x="3287713" y="1400175"/>
                <a:ext cx="504825" cy="323850"/>
              </a:xfrm>
              <a:custGeom>
                <a:avLst/>
                <a:gdLst>
                  <a:gd name="T0" fmla="*/ 0 w 318"/>
                  <a:gd name="T1" fmla="*/ 19 h 204"/>
                  <a:gd name="T2" fmla="*/ 11 w 318"/>
                  <a:gd name="T3" fmla="*/ 0 h 204"/>
                  <a:gd name="T4" fmla="*/ 284 w 318"/>
                  <a:gd name="T5" fmla="*/ 182 h 204"/>
                  <a:gd name="T6" fmla="*/ 284 w 318"/>
                  <a:gd name="T7" fmla="*/ 182 h 204"/>
                  <a:gd name="T8" fmla="*/ 292 w 318"/>
                  <a:gd name="T9" fmla="*/ 186 h 204"/>
                  <a:gd name="T10" fmla="*/ 302 w 318"/>
                  <a:gd name="T11" fmla="*/ 188 h 204"/>
                  <a:gd name="T12" fmla="*/ 310 w 318"/>
                  <a:gd name="T13" fmla="*/ 188 h 204"/>
                  <a:gd name="T14" fmla="*/ 318 w 318"/>
                  <a:gd name="T15" fmla="*/ 185 h 204"/>
                  <a:gd name="T16" fmla="*/ 318 w 318"/>
                  <a:gd name="T17" fmla="*/ 185 h 204"/>
                  <a:gd name="T18" fmla="*/ 317 w 318"/>
                  <a:gd name="T19" fmla="*/ 186 h 204"/>
                  <a:gd name="T20" fmla="*/ 317 w 318"/>
                  <a:gd name="T21" fmla="*/ 186 h 204"/>
                  <a:gd name="T22" fmla="*/ 313 w 318"/>
                  <a:gd name="T23" fmla="*/ 192 h 204"/>
                  <a:gd name="T24" fmla="*/ 307 w 318"/>
                  <a:gd name="T25" fmla="*/ 197 h 204"/>
                  <a:gd name="T26" fmla="*/ 302 w 318"/>
                  <a:gd name="T27" fmla="*/ 200 h 204"/>
                  <a:gd name="T28" fmla="*/ 295 w 318"/>
                  <a:gd name="T29" fmla="*/ 203 h 204"/>
                  <a:gd name="T30" fmla="*/ 288 w 318"/>
                  <a:gd name="T31" fmla="*/ 204 h 204"/>
                  <a:gd name="T32" fmla="*/ 282 w 318"/>
                  <a:gd name="T33" fmla="*/ 203 h 204"/>
                  <a:gd name="T34" fmla="*/ 276 w 318"/>
                  <a:gd name="T35" fmla="*/ 201 h 204"/>
                  <a:gd name="T36" fmla="*/ 269 w 318"/>
                  <a:gd name="T37" fmla="*/ 199 h 204"/>
                  <a:gd name="T38" fmla="*/ 0 w 318"/>
                  <a:gd name="T39" fmla="*/ 19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8" h="204">
                    <a:moveTo>
                      <a:pt x="0" y="19"/>
                    </a:moveTo>
                    <a:lnTo>
                      <a:pt x="11" y="0"/>
                    </a:lnTo>
                    <a:lnTo>
                      <a:pt x="284" y="182"/>
                    </a:lnTo>
                    <a:lnTo>
                      <a:pt x="284" y="182"/>
                    </a:lnTo>
                    <a:lnTo>
                      <a:pt x="292" y="186"/>
                    </a:lnTo>
                    <a:lnTo>
                      <a:pt x="302" y="188"/>
                    </a:lnTo>
                    <a:lnTo>
                      <a:pt x="310" y="188"/>
                    </a:lnTo>
                    <a:lnTo>
                      <a:pt x="318" y="185"/>
                    </a:lnTo>
                    <a:lnTo>
                      <a:pt x="318" y="185"/>
                    </a:lnTo>
                    <a:lnTo>
                      <a:pt x="317" y="186"/>
                    </a:lnTo>
                    <a:lnTo>
                      <a:pt x="317" y="186"/>
                    </a:lnTo>
                    <a:lnTo>
                      <a:pt x="313" y="192"/>
                    </a:lnTo>
                    <a:lnTo>
                      <a:pt x="307" y="197"/>
                    </a:lnTo>
                    <a:lnTo>
                      <a:pt x="302" y="200"/>
                    </a:lnTo>
                    <a:lnTo>
                      <a:pt x="295" y="203"/>
                    </a:lnTo>
                    <a:lnTo>
                      <a:pt x="288" y="204"/>
                    </a:lnTo>
                    <a:lnTo>
                      <a:pt x="282" y="203"/>
                    </a:lnTo>
                    <a:lnTo>
                      <a:pt x="276" y="201"/>
                    </a:lnTo>
                    <a:lnTo>
                      <a:pt x="269" y="199"/>
                    </a:lnTo>
                    <a:lnTo>
                      <a:pt x="0" y="19"/>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41" name="Freeform 151"/>
            <p:cNvSpPr>
              <a:spLocks noEditPoints="1"/>
            </p:cNvSpPr>
            <p:nvPr/>
          </p:nvSpPr>
          <p:spPr bwMode="auto">
            <a:xfrm>
              <a:off x="1102567" y="2865837"/>
              <a:ext cx="210919" cy="365593"/>
            </a:xfrm>
            <a:custGeom>
              <a:avLst/>
              <a:gdLst>
                <a:gd name="T0" fmla="*/ 144 w 240"/>
                <a:gd name="T1" fmla="*/ 352 h 416"/>
                <a:gd name="T2" fmla="*/ 154 w 240"/>
                <a:gd name="T3" fmla="*/ 354 h 416"/>
                <a:gd name="T4" fmla="*/ 164 w 240"/>
                <a:gd name="T5" fmla="*/ 359 h 416"/>
                <a:gd name="T6" fmla="*/ 171 w 240"/>
                <a:gd name="T7" fmla="*/ 366 h 416"/>
                <a:gd name="T8" fmla="*/ 175 w 240"/>
                <a:gd name="T9" fmla="*/ 375 h 416"/>
                <a:gd name="T10" fmla="*/ 176 w 240"/>
                <a:gd name="T11" fmla="*/ 382 h 416"/>
                <a:gd name="T12" fmla="*/ 175 w 240"/>
                <a:gd name="T13" fmla="*/ 394 h 416"/>
                <a:gd name="T14" fmla="*/ 168 w 240"/>
                <a:gd name="T15" fmla="*/ 405 h 416"/>
                <a:gd name="T16" fmla="*/ 158 w 240"/>
                <a:gd name="T17" fmla="*/ 413 h 416"/>
                <a:gd name="T18" fmla="*/ 152 w 240"/>
                <a:gd name="T19" fmla="*/ 415 h 416"/>
                <a:gd name="T20" fmla="*/ 144 w 240"/>
                <a:gd name="T21" fmla="*/ 352 h 416"/>
                <a:gd name="T22" fmla="*/ 144 w 240"/>
                <a:gd name="T23" fmla="*/ 325 h 416"/>
                <a:gd name="T24" fmla="*/ 144 w 240"/>
                <a:gd name="T25" fmla="*/ 141 h 416"/>
                <a:gd name="T26" fmla="*/ 163 w 240"/>
                <a:gd name="T27" fmla="*/ 160 h 416"/>
                <a:gd name="T28" fmla="*/ 175 w 240"/>
                <a:gd name="T29" fmla="*/ 189 h 416"/>
                <a:gd name="T30" fmla="*/ 188 w 240"/>
                <a:gd name="T31" fmla="*/ 243 h 416"/>
                <a:gd name="T32" fmla="*/ 192 w 240"/>
                <a:gd name="T33" fmla="*/ 251 h 416"/>
                <a:gd name="T34" fmla="*/ 205 w 240"/>
                <a:gd name="T35" fmla="*/ 260 h 416"/>
                <a:gd name="T36" fmla="*/ 225 w 240"/>
                <a:gd name="T37" fmla="*/ 264 h 416"/>
                <a:gd name="T38" fmla="*/ 240 w 240"/>
                <a:gd name="T39" fmla="*/ 300 h 416"/>
                <a:gd name="T40" fmla="*/ 135 w 240"/>
                <a:gd name="T41" fmla="*/ 352 h 416"/>
                <a:gd name="T42" fmla="*/ 144 w 240"/>
                <a:gd name="T43" fmla="*/ 352 h 416"/>
                <a:gd name="T44" fmla="*/ 144 w 240"/>
                <a:gd name="T45" fmla="*/ 416 h 416"/>
                <a:gd name="T46" fmla="*/ 134 w 240"/>
                <a:gd name="T47" fmla="*/ 415 h 416"/>
                <a:gd name="T48" fmla="*/ 125 w 240"/>
                <a:gd name="T49" fmla="*/ 409 h 416"/>
                <a:gd name="T50" fmla="*/ 118 w 240"/>
                <a:gd name="T51" fmla="*/ 403 h 416"/>
                <a:gd name="T52" fmla="*/ 112 w 240"/>
                <a:gd name="T53" fmla="*/ 392 h 416"/>
                <a:gd name="T54" fmla="*/ 112 w 240"/>
                <a:gd name="T55" fmla="*/ 386 h 416"/>
                <a:gd name="T56" fmla="*/ 114 w 240"/>
                <a:gd name="T57" fmla="*/ 374 h 416"/>
                <a:gd name="T58" fmla="*/ 121 w 240"/>
                <a:gd name="T59" fmla="*/ 363 h 416"/>
                <a:gd name="T60" fmla="*/ 130 w 240"/>
                <a:gd name="T61" fmla="*/ 355 h 416"/>
                <a:gd name="T62" fmla="*/ 135 w 240"/>
                <a:gd name="T63" fmla="*/ 352 h 416"/>
                <a:gd name="T64" fmla="*/ 144 w 240"/>
                <a:gd name="T65" fmla="*/ 141 h 416"/>
                <a:gd name="T66" fmla="*/ 122 w 240"/>
                <a:gd name="T67" fmla="*/ 130 h 416"/>
                <a:gd name="T68" fmla="*/ 98 w 240"/>
                <a:gd name="T69" fmla="*/ 126 h 416"/>
                <a:gd name="T70" fmla="*/ 69 w 240"/>
                <a:gd name="T71" fmla="*/ 19 h 416"/>
                <a:gd name="T72" fmla="*/ 65 w 240"/>
                <a:gd name="T73" fmla="*/ 10 h 416"/>
                <a:gd name="T74" fmla="*/ 58 w 240"/>
                <a:gd name="T75" fmla="*/ 4 h 416"/>
                <a:gd name="T76" fmla="*/ 49 w 240"/>
                <a:gd name="T77" fmla="*/ 0 h 416"/>
                <a:gd name="T78" fmla="*/ 39 w 240"/>
                <a:gd name="T79" fmla="*/ 2 h 416"/>
                <a:gd name="T80" fmla="*/ 34 w 240"/>
                <a:gd name="T81" fmla="*/ 3 h 416"/>
                <a:gd name="T82" fmla="*/ 26 w 240"/>
                <a:gd name="T83" fmla="*/ 10 h 416"/>
                <a:gd name="T84" fmla="*/ 22 w 240"/>
                <a:gd name="T85" fmla="*/ 18 h 416"/>
                <a:gd name="T86" fmla="*/ 20 w 240"/>
                <a:gd name="T87" fmla="*/ 27 h 416"/>
                <a:gd name="T88" fmla="*/ 49 w 240"/>
                <a:gd name="T89" fmla="*/ 139 h 416"/>
                <a:gd name="T90" fmla="*/ 38 w 240"/>
                <a:gd name="T91" fmla="*/ 145 h 416"/>
                <a:gd name="T92" fmla="*/ 20 w 240"/>
                <a:gd name="T93" fmla="*/ 164 h 416"/>
                <a:gd name="T94" fmla="*/ 11 w 240"/>
                <a:gd name="T95" fmla="*/ 187 h 416"/>
                <a:gd name="T96" fmla="*/ 8 w 240"/>
                <a:gd name="T97" fmla="*/ 216 h 416"/>
                <a:gd name="T98" fmla="*/ 11 w 240"/>
                <a:gd name="T99" fmla="*/ 232 h 416"/>
                <a:gd name="T100" fmla="*/ 26 w 240"/>
                <a:gd name="T101" fmla="*/ 285 h 416"/>
                <a:gd name="T102" fmla="*/ 26 w 240"/>
                <a:gd name="T103" fmla="*/ 294 h 416"/>
                <a:gd name="T104" fmla="*/ 20 w 240"/>
                <a:gd name="T105" fmla="*/ 308 h 416"/>
                <a:gd name="T106" fmla="*/ 5 w 240"/>
                <a:gd name="T107" fmla="*/ 321 h 416"/>
                <a:gd name="T108" fmla="*/ 10 w 240"/>
                <a:gd name="T109" fmla="*/ 361 h 416"/>
                <a:gd name="T110" fmla="*/ 144 w 240"/>
                <a:gd name="T111" fmla="*/ 141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40" h="416">
                  <a:moveTo>
                    <a:pt x="144" y="352"/>
                  </a:moveTo>
                  <a:lnTo>
                    <a:pt x="144" y="352"/>
                  </a:lnTo>
                  <a:lnTo>
                    <a:pt x="149" y="352"/>
                  </a:lnTo>
                  <a:lnTo>
                    <a:pt x="154" y="354"/>
                  </a:lnTo>
                  <a:lnTo>
                    <a:pt x="160" y="355"/>
                  </a:lnTo>
                  <a:lnTo>
                    <a:pt x="164" y="359"/>
                  </a:lnTo>
                  <a:lnTo>
                    <a:pt x="168" y="362"/>
                  </a:lnTo>
                  <a:lnTo>
                    <a:pt x="171" y="366"/>
                  </a:lnTo>
                  <a:lnTo>
                    <a:pt x="173" y="371"/>
                  </a:lnTo>
                  <a:lnTo>
                    <a:pt x="175" y="375"/>
                  </a:lnTo>
                  <a:lnTo>
                    <a:pt x="175" y="375"/>
                  </a:lnTo>
                  <a:lnTo>
                    <a:pt x="176" y="382"/>
                  </a:lnTo>
                  <a:lnTo>
                    <a:pt x="176" y="389"/>
                  </a:lnTo>
                  <a:lnTo>
                    <a:pt x="175" y="394"/>
                  </a:lnTo>
                  <a:lnTo>
                    <a:pt x="172" y="400"/>
                  </a:lnTo>
                  <a:lnTo>
                    <a:pt x="168" y="405"/>
                  </a:lnTo>
                  <a:lnTo>
                    <a:pt x="164" y="409"/>
                  </a:lnTo>
                  <a:lnTo>
                    <a:pt x="158" y="413"/>
                  </a:lnTo>
                  <a:lnTo>
                    <a:pt x="152" y="415"/>
                  </a:lnTo>
                  <a:lnTo>
                    <a:pt x="152" y="415"/>
                  </a:lnTo>
                  <a:lnTo>
                    <a:pt x="144" y="416"/>
                  </a:lnTo>
                  <a:lnTo>
                    <a:pt x="144" y="352"/>
                  </a:lnTo>
                  <a:lnTo>
                    <a:pt x="144" y="352"/>
                  </a:lnTo>
                  <a:close/>
                  <a:moveTo>
                    <a:pt x="144" y="325"/>
                  </a:moveTo>
                  <a:lnTo>
                    <a:pt x="144" y="141"/>
                  </a:lnTo>
                  <a:lnTo>
                    <a:pt x="144" y="141"/>
                  </a:lnTo>
                  <a:lnTo>
                    <a:pt x="154" y="149"/>
                  </a:lnTo>
                  <a:lnTo>
                    <a:pt x="163" y="160"/>
                  </a:lnTo>
                  <a:lnTo>
                    <a:pt x="169" y="174"/>
                  </a:lnTo>
                  <a:lnTo>
                    <a:pt x="175" y="189"/>
                  </a:lnTo>
                  <a:lnTo>
                    <a:pt x="175" y="189"/>
                  </a:lnTo>
                  <a:lnTo>
                    <a:pt x="188" y="243"/>
                  </a:lnTo>
                  <a:lnTo>
                    <a:pt x="188" y="243"/>
                  </a:lnTo>
                  <a:lnTo>
                    <a:pt x="192" y="251"/>
                  </a:lnTo>
                  <a:lnTo>
                    <a:pt x="198" y="256"/>
                  </a:lnTo>
                  <a:lnTo>
                    <a:pt x="205" y="260"/>
                  </a:lnTo>
                  <a:lnTo>
                    <a:pt x="211" y="263"/>
                  </a:lnTo>
                  <a:lnTo>
                    <a:pt x="225" y="264"/>
                  </a:lnTo>
                  <a:lnTo>
                    <a:pt x="230" y="264"/>
                  </a:lnTo>
                  <a:lnTo>
                    <a:pt x="240" y="300"/>
                  </a:lnTo>
                  <a:lnTo>
                    <a:pt x="144" y="325"/>
                  </a:lnTo>
                  <a:close/>
                  <a:moveTo>
                    <a:pt x="135" y="352"/>
                  </a:moveTo>
                  <a:lnTo>
                    <a:pt x="135" y="352"/>
                  </a:lnTo>
                  <a:lnTo>
                    <a:pt x="144" y="352"/>
                  </a:lnTo>
                  <a:lnTo>
                    <a:pt x="144" y="416"/>
                  </a:lnTo>
                  <a:lnTo>
                    <a:pt x="144" y="416"/>
                  </a:lnTo>
                  <a:lnTo>
                    <a:pt x="138" y="416"/>
                  </a:lnTo>
                  <a:lnTo>
                    <a:pt x="134" y="415"/>
                  </a:lnTo>
                  <a:lnTo>
                    <a:pt x="129" y="412"/>
                  </a:lnTo>
                  <a:lnTo>
                    <a:pt x="125" y="409"/>
                  </a:lnTo>
                  <a:lnTo>
                    <a:pt x="121" y="407"/>
                  </a:lnTo>
                  <a:lnTo>
                    <a:pt x="118" y="403"/>
                  </a:lnTo>
                  <a:lnTo>
                    <a:pt x="115" y="397"/>
                  </a:lnTo>
                  <a:lnTo>
                    <a:pt x="112" y="392"/>
                  </a:lnTo>
                  <a:lnTo>
                    <a:pt x="112" y="392"/>
                  </a:lnTo>
                  <a:lnTo>
                    <a:pt x="112" y="386"/>
                  </a:lnTo>
                  <a:lnTo>
                    <a:pt x="112" y="380"/>
                  </a:lnTo>
                  <a:lnTo>
                    <a:pt x="114" y="374"/>
                  </a:lnTo>
                  <a:lnTo>
                    <a:pt x="117" y="367"/>
                  </a:lnTo>
                  <a:lnTo>
                    <a:pt x="121" y="363"/>
                  </a:lnTo>
                  <a:lnTo>
                    <a:pt x="125" y="359"/>
                  </a:lnTo>
                  <a:lnTo>
                    <a:pt x="130" y="355"/>
                  </a:lnTo>
                  <a:lnTo>
                    <a:pt x="135" y="352"/>
                  </a:lnTo>
                  <a:lnTo>
                    <a:pt x="135" y="352"/>
                  </a:lnTo>
                  <a:close/>
                  <a:moveTo>
                    <a:pt x="144" y="141"/>
                  </a:moveTo>
                  <a:lnTo>
                    <a:pt x="144" y="141"/>
                  </a:lnTo>
                  <a:lnTo>
                    <a:pt x="133" y="134"/>
                  </a:lnTo>
                  <a:lnTo>
                    <a:pt x="122" y="130"/>
                  </a:lnTo>
                  <a:lnTo>
                    <a:pt x="110" y="128"/>
                  </a:lnTo>
                  <a:lnTo>
                    <a:pt x="98" y="126"/>
                  </a:lnTo>
                  <a:lnTo>
                    <a:pt x="69" y="19"/>
                  </a:lnTo>
                  <a:lnTo>
                    <a:pt x="69" y="19"/>
                  </a:lnTo>
                  <a:lnTo>
                    <a:pt x="68" y="15"/>
                  </a:lnTo>
                  <a:lnTo>
                    <a:pt x="65" y="10"/>
                  </a:lnTo>
                  <a:lnTo>
                    <a:pt x="61" y="7"/>
                  </a:lnTo>
                  <a:lnTo>
                    <a:pt x="58" y="4"/>
                  </a:lnTo>
                  <a:lnTo>
                    <a:pt x="53" y="2"/>
                  </a:lnTo>
                  <a:lnTo>
                    <a:pt x="49" y="0"/>
                  </a:lnTo>
                  <a:lnTo>
                    <a:pt x="43" y="0"/>
                  </a:lnTo>
                  <a:lnTo>
                    <a:pt x="39" y="2"/>
                  </a:lnTo>
                  <a:lnTo>
                    <a:pt x="39" y="2"/>
                  </a:lnTo>
                  <a:lnTo>
                    <a:pt x="34" y="3"/>
                  </a:lnTo>
                  <a:lnTo>
                    <a:pt x="30" y="6"/>
                  </a:lnTo>
                  <a:lnTo>
                    <a:pt x="26" y="10"/>
                  </a:lnTo>
                  <a:lnTo>
                    <a:pt x="23" y="13"/>
                  </a:lnTo>
                  <a:lnTo>
                    <a:pt x="22" y="18"/>
                  </a:lnTo>
                  <a:lnTo>
                    <a:pt x="20" y="22"/>
                  </a:lnTo>
                  <a:lnTo>
                    <a:pt x="20" y="27"/>
                  </a:lnTo>
                  <a:lnTo>
                    <a:pt x="20" y="32"/>
                  </a:lnTo>
                  <a:lnTo>
                    <a:pt x="49" y="139"/>
                  </a:lnTo>
                  <a:lnTo>
                    <a:pt x="49" y="139"/>
                  </a:lnTo>
                  <a:lnTo>
                    <a:pt x="38" y="145"/>
                  </a:lnTo>
                  <a:lnTo>
                    <a:pt x="28" y="155"/>
                  </a:lnTo>
                  <a:lnTo>
                    <a:pt x="20" y="164"/>
                  </a:lnTo>
                  <a:lnTo>
                    <a:pt x="15" y="175"/>
                  </a:lnTo>
                  <a:lnTo>
                    <a:pt x="11" y="187"/>
                  </a:lnTo>
                  <a:lnTo>
                    <a:pt x="8" y="201"/>
                  </a:lnTo>
                  <a:lnTo>
                    <a:pt x="8" y="216"/>
                  </a:lnTo>
                  <a:lnTo>
                    <a:pt x="11" y="232"/>
                  </a:lnTo>
                  <a:lnTo>
                    <a:pt x="11" y="232"/>
                  </a:lnTo>
                  <a:lnTo>
                    <a:pt x="26" y="285"/>
                  </a:lnTo>
                  <a:lnTo>
                    <a:pt x="26" y="285"/>
                  </a:lnTo>
                  <a:lnTo>
                    <a:pt x="26" y="285"/>
                  </a:lnTo>
                  <a:lnTo>
                    <a:pt x="26" y="294"/>
                  </a:lnTo>
                  <a:lnTo>
                    <a:pt x="24" y="301"/>
                  </a:lnTo>
                  <a:lnTo>
                    <a:pt x="20" y="308"/>
                  </a:lnTo>
                  <a:lnTo>
                    <a:pt x="15" y="313"/>
                  </a:lnTo>
                  <a:lnTo>
                    <a:pt x="5" y="321"/>
                  </a:lnTo>
                  <a:lnTo>
                    <a:pt x="0" y="324"/>
                  </a:lnTo>
                  <a:lnTo>
                    <a:pt x="10" y="361"/>
                  </a:lnTo>
                  <a:lnTo>
                    <a:pt x="144" y="325"/>
                  </a:lnTo>
                  <a:lnTo>
                    <a:pt x="144" y="141"/>
                  </a:lnTo>
                  <a:close/>
                </a:path>
              </a:pathLst>
            </a:cu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2" name="Freeform 152"/>
            <p:cNvSpPr>
              <a:spLocks noEditPoints="1"/>
            </p:cNvSpPr>
            <p:nvPr/>
          </p:nvSpPr>
          <p:spPr bwMode="auto">
            <a:xfrm>
              <a:off x="2386474" y="2405477"/>
              <a:ext cx="303197" cy="329562"/>
            </a:xfrm>
            <a:custGeom>
              <a:avLst/>
              <a:gdLst>
                <a:gd name="T0" fmla="*/ 268 w 345"/>
                <a:gd name="T1" fmla="*/ 172 h 375"/>
                <a:gd name="T2" fmla="*/ 258 w 345"/>
                <a:gd name="T3" fmla="*/ 130 h 375"/>
                <a:gd name="T4" fmla="*/ 264 w 345"/>
                <a:gd name="T5" fmla="*/ 252 h 375"/>
                <a:gd name="T6" fmla="*/ 296 w 345"/>
                <a:gd name="T7" fmla="*/ 291 h 375"/>
                <a:gd name="T8" fmla="*/ 281 w 345"/>
                <a:gd name="T9" fmla="*/ 295 h 375"/>
                <a:gd name="T10" fmla="*/ 281 w 345"/>
                <a:gd name="T11" fmla="*/ 50 h 375"/>
                <a:gd name="T12" fmla="*/ 296 w 345"/>
                <a:gd name="T13" fmla="*/ 53 h 375"/>
                <a:gd name="T14" fmla="*/ 264 w 345"/>
                <a:gd name="T15" fmla="*/ 94 h 375"/>
                <a:gd name="T16" fmla="*/ 284 w 345"/>
                <a:gd name="T17" fmla="*/ 172 h 375"/>
                <a:gd name="T18" fmla="*/ 336 w 345"/>
                <a:gd name="T19" fmla="*/ 164 h 375"/>
                <a:gd name="T20" fmla="*/ 344 w 345"/>
                <a:gd name="T21" fmla="*/ 176 h 375"/>
                <a:gd name="T22" fmla="*/ 289 w 345"/>
                <a:gd name="T23" fmla="*/ 180 h 375"/>
                <a:gd name="T24" fmla="*/ 173 w 345"/>
                <a:gd name="T25" fmla="*/ 77 h 375"/>
                <a:gd name="T26" fmla="*/ 243 w 345"/>
                <a:gd name="T27" fmla="*/ 108 h 375"/>
                <a:gd name="T28" fmla="*/ 245 w 345"/>
                <a:gd name="T29" fmla="*/ 236 h 375"/>
                <a:gd name="T30" fmla="*/ 222 w 345"/>
                <a:gd name="T31" fmla="*/ 345 h 375"/>
                <a:gd name="T32" fmla="*/ 178 w 345"/>
                <a:gd name="T33" fmla="*/ 375 h 375"/>
                <a:gd name="T34" fmla="*/ 207 w 345"/>
                <a:gd name="T35" fmla="*/ 242 h 375"/>
                <a:gd name="T36" fmla="*/ 238 w 345"/>
                <a:gd name="T37" fmla="*/ 211 h 375"/>
                <a:gd name="T38" fmla="*/ 248 w 345"/>
                <a:gd name="T39" fmla="*/ 157 h 375"/>
                <a:gd name="T40" fmla="*/ 203 w 345"/>
                <a:gd name="T41" fmla="*/ 103 h 375"/>
                <a:gd name="T42" fmla="*/ 173 w 345"/>
                <a:gd name="T43" fmla="*/ 77 h 375"/>
                <a:gd name="T44" fmla="*/ 250 w 345"/>
                <a:gd name="T45" fmla="*/ 91 h 375"/>
                <a:gd name="T46" fmla="*/ 258 w 345"/>
                <a:gd name="T47" fmla="*/ 73 h 375"/>
                <a:gd name="T48" fmla="*/ 250 w 345"/>
                <a:gd name="T49" fmla="*/ 255 h 375"/>
                <a:gd name="T50" fmla="*/ 258 w 345"/>
                <a:gd name="T51" fmla="*/ 249 h 375"/>
                <a:gd name="T52" fmla="*/ 180 w 345"/>
                <a:gd name="T53" fmla="*/ 6 h 375"/>
                <a:gd name="T54" fmla="*/ 176 w 345"/>
                <a:gd name="T55" fmla="*/ 60 h 375"/>
                <a:gd name="T56" fmla="*/ 157 w 345"/>
                <a:gd name="T57" fmla="*/ 374 h 375"/>
                <a:gd name="T58" fmla="*/ 120 w 345"/>
                <a:gd name="T59" fmla="*/ 337 h 375"/>
                <a:gd name="T60" fmla="*/ 93 w 345"/>
                <a:gd name="T61" fmla="*/ 224 h 375"/>
                <a:gd name="T62" fmla="*/ 111 w 345"/>
                <a:gd name="T63" fmla="*/ 100 h 375"/>
                <a:gd name="T64" fmla="*/ 173 w 345"/>
                <a:gd name="T65" fmla="*/ 96 h 375"/>
                <a:gd name="T66" fmla="*/ 119 w 345"/>
                <a:gd name="T67" fmla="*/ 119 h 375"/>
                <a:gd name="T68" fmla="*/ 97 w 345"/>
                <a:gd name="T69" fmla="*/ 183 h 375"/>
                <a:gd name="T70" fmla="*/ 126 w 345"/>
                <a:gd name="T71" fmla="*/ 232 h 375"/>
                <a:gd name="T72" fmla="*/ 139 w 345"/>
                <a:gd name="T73" fmla="*/ 290 h 375"/>
                <a:gd name="T74" fmla="*/ 173 w 345"/>
                <a:gd name="T75" fmla="*/ 60 h 375"/>
                <a:gd name="T76" fmla="*/ 164 w 345"/>
                <a:gd name="T77" fmla="*/ 54 h 375"/>
                <a:gd name="T78" fmla="*/ 169 w 345"/>
                <a:gd name="T79" fmla="*/ 0 h 375"/>
                <a:gd name="T80" fmla="*/ 93 w 345"/>
                <a:gd name="T81" fmla="*/ 264 h 375"/>
                <a:gd name="T82" fmla="*/ 93 w 345"/>
                <a:gd name="T83" fmla="*/ 252 h 375"/>
                <a:gd name="T84" fmla="*/ 86 w 345"/>
                <a:gd name="T85" fmla="*/ 96 h 375"/>
                <a:gd name="T86" fmla="*/ 94 w 345"/>
                <a:gd name="T87" fmla="*/ 84 h 375"/>
                <a:gd name="T88" fmla="*/ 82 w 345"/>
                <a:gd name="T89" fmla="*/ 203 h 375"/>
                <a:gd name="T90" fmla="*/ 80 w 345"/>
                <a:gd name="T91" fmla="*/ 152 h 375"/>
                <a:gd name="T92" fmla="*/ 86 w 345"/>
                <a:gd name="T93" fmla="*/ 96 h 375"/>
                <a:gd name="T94" fmla="*/ 50 w 345"/>
                <a:gd name="T95" fmla="*/ 64 h 375"/>
                <a:gd name="T96" fmla="*/ 53 w 345"/>
                <a:gd name="T97" fmla="*/ 49 h 375"/>
                <a:gd name="T98" fmla="*/ 86 w 345"/>
                <a:gd name="T99" fmla="*/ 249 h 375"/>
                <a:gd name="T100" fmla="*/ 53 w 345"/>
                <a:gd name="T101" fmla="*/ 297 h 375"/>
                <a:gd name="T102" fmla="*/ 50 w 345"/>
                <a:gd name="T103" fmla="*/ 282 h 375"/>
                <a:gd name="T104" fmla="*/ 86 w 345"/>
                <a:gd name="T105" fmla="*/ 249 h 375"/>
                <a:gd name="T106" fmla="*/ 57 w 345"/>
                <a:gd name="T107" fmla="*/ 167 h 375"/>
                <a:gd name="T108" fmla="*/ 54 w 345"/>
                <a:gd name="T109" fmla="*/ 180 h 375"/>
                <a:gd name="T110" fmla="*/ 0 w 345"/>
                <a:gd name="T111" fmla="*/ 176 h 375"/>
                <a:gd name="T112" fmla="*/ 8 w 345"/>
                <a:gd name="T113" fmla="*/ 164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45" h="375">
                  <a:moveTo>
                    <a:pt x="258" y="130"/>
                  </a:moveTo>
                  <a:lnTo>
                    <a:pt x="258" y="130"/>
                  </a:lnTo>
                  <a:lnTo>
                    <a:pt x="262" y="141"/>
                  </a:lnTo>
                  <a:lnTo>
                    <a:pt x="266" y="150"/>
                  </a:lnTo>
                  <a:lnTo>
                    <a:pt x="268" y="161"/>
                  </a:lnTo>
                  <a:lnTo>
                    <a:pt x="268" y="172"/>
                  </a:lnTo>
                  <a:lnTo>
                    <a:pt x="268" y="172"/>
                  </a:lnTo>
                  <a:lnTo>
                    <a:pt x="268" y="184"/>
                  </a:lnTo>
                  <a:lnTo>
                    <a:pt x="266" y="194"/>
                  </a:lnTo>
                  <a:lnTo>
                    <a:pt x="262" y="205"/>
                  </a:lnTo>
                  <a:lnTo>
                    <a:pt x="258" y="214"/>
                  </a:lnTo>
                  <a:lnTo>
                    <a:pt x="258" y="130"/>
                  </a:lnTo>
                  <a:lnTo>
                    <a:pt x="258" y="130"/>
                  </a:lnTo>
                  <a:close/>
                  <a:moveTo>
                    <a:pt x="258" y="272"/>
                  </a:moveTo>
                  <a:lnTo>
                    <a:pt x="258" y="249"/>
                  </a:lnTo>
                  <a:lnTo>
                    <a:pt x="258" y="249"/>
                  </a:lnTo>
                  <a:lnTo>
                    <a:pt x="261" y="251"/>
                  </a:lnTo>
                  <a:lnTo>
                    <a:pt x="264" y="252"/>
                  </a:lnTo>
                  <a:lnTo>
                    <a:pt x="264" y="252"/>
                  </a:lnTo>
                  <a:lnTo>
                    <a:pt x="295" y="282"/>
                  </a:lnTo>
                  <a:lnTo>
                    <a:pt x="295" y="282"/>
                  </a:lnTo>
                  <a:lnTo>
                    <a:pt x="296" y="286"/>
                  </a:lnTo>
                  <a:lnTo>
                    <a:pt x="296" y="289"/>
                  </a:lnTo>
                  <a:lnTo>
                    <a:pt x="296" y="291"/>
                  </a:lnTo>
                  <a:lnTo>
                    <a:pt x="295" y="295"/>
                  </a:lnTo>
                  <a:lnTo>
                    <a:pt x="295" y="295"/>
                  </a:lnTo>
                  <a:lnTo>
                    <a:pt x="291" y="297"/>
                  </a:lnTo>
                  <a:lnTo>
                    <a:pt x="288" y="298"/>
                  </a:lnTo>
                  <a:lnTo>
                    <a:pt x="284" y="297"/>
                  </a:lnTo>
                  <a:lnTo>
                    <a:pt x="281" y="295"/>
                  </a:lnTo>
                  <a:lnTo>
                    <a:pt x="258" y="272"/>
                  </a:lnTo>
                  <a:lnTo>
                    <a:pt x="258" y="272"/>
                  </a:lnTo>
                  <a:close/>
                  <a:moveTo>
                    <a:pt x="258" y="96"/>
                  </a:moveTo>
                  <a:lnTo>
                    <a:pt x="258" y="73"/>
                  </a:lnTo>
                  <a:lnTo>
                    <a:pt x="281" y="50"/>
                  </a:lnTo>
                  <a:lnTo>
                    <a:pt x="281" y="50"/>
                  </a:lnTo>
                  <a:lnTo>
                    <a:pt x="284" y="49"/>
                  </a:lnTo>
                  <a:lnTo>
                    <a:pt x="288" y="48"/>
                  </a:lnTo>
                  <a:lnTo>
                    <a:pt x="291" y="49"/>
                  </a:lnTo>
                  <a:lnTo>
                    <a:pt x="295" y="50"/>
                  </a:lnTo>
                  <a:lnTo>
                    <a:pt x="295" y="50"/>
                  </a:lnTo>
                  <a:lnTo>
                    <a:pt x="296" y="53"/>
                  </a:lnTo>
                  <a:lnTo>
                    <a:pt x="296" y="57"/>
                  </a:lnTo>
                  <a:lnTo>
                    <a:pt x="296" y="60"/>
                  </a:lnTo>
                  <a:lnTo>
                    <a:pt x="295" y="64"/>
                  </a:lnTo>
                  <a:lnTo>
                    <a:pt x="264" y="94"/>
                  </a:lnTo>
                  <a:lnTo>
                    <a:pt x="264" y="94"/>
                  </a:lnTo>
                  <a:lnTo>
                    <a:pt x="264" y="94"/>
                  </a:lnTo>
                  <a:lnTo>
                    <a:pt x="261" y="95"/>
                  </a:lnTo>
                  <a:lnTo>
                    <a:pt x="258" y="96"/>
                  </a:lnTo>
                  <a:lnTo>
                    <a:pt x="258" y="96"/>
                  </a:lnTo>
                  <a:close/>
                  <a:moveTo>
                    <a:pt x="284" y="172"/>
                  </a:moveTo>
                  <a:lnTo>
                    <a:pt x="284" y="172"/>
                  </a:lnTo>
                  <a:lnTo>
                    <a:pt x="284" y="172"/>
                  </a:lnTo>
                  <a:lnTo>
                    <a:pt x="285" y="169"/>
                  </a:lnTo>
                  <a:lnTo>
                    <a:pt x="287" y="167"/>
                  </a:lnTo>
                  <a:lnTo>
                    <a:pt x="289" y="164"/>
                  </a:lnTo>
                  <a:lnTo>
                    <a:pt x="294" y="164"/>
                  </a:lnTo>
                  <a:lnTo>
                    <a:pt x="336" y="164"/>
                  </a:lnTo>
                  <a:lnTo>
                    <a:pt x="336" y="164"/>
                  </a:lnTo>
                  <a:lnTo>
                    <a:pt x="340" y="164"/>
                  </a:lnTo>
                  <a:lnTo>
                    <a:pt x="342" y="167"/>
                  </a:lnTo>
                  <a:lnTo>
                    <a:pt x="344" y="169"/>
                  </a:lnTo>
                  <a:lnTo>
                    <a:pt x="345" y="172"/>
                  </a:lnTo>
                  <a:lnTo>
                    <a:pt x="345" y="172"/>
                  </a:lnTo>
                  <a:lnTo>
                    <a:pt x="344" y="176"/>
                  </a:lnTo>
                  <a:lnTo>
                    <a:pt x="342" y="179"/>
                  </a:lnTo>
                  <a:lnTo>
                    <a:pt x="340" y="180"/>
                  </a:lnTo>
                  <a:lnTo>
                    <a:pt x="336" y="182"/>
                  </a:lnTo>
                  <a:lnTo>
                    <a:pt x="294" y="182"/>
                  </a:lnTo>
                  <a:lnTo>
                    <a:pt x="294" y="182"/>
                  </a:lnTo>
                  <a:lnTo>
                    <a:pt x="289" y="180"/>
                  </a:lnTo>
                  <a:lnTo>
                    <a:pt x="287" y="179"/>
                  </a:lnTo>
                  <a:lnTo>
                    <a:pt x="285" y="176"/>
                  </a:lnTo>
                  <a:lnTo>
                    <a:pt x="284" y="172"/>
                  </a:lnTo>
                  <a:lnTo>
                    <a:pt x="284" y="172"/>
                  </a:lnTo>
                  <a:close/>
                  <a:moveTo>
                    <a:pt x="173" y="77"/>
                  </a:moveTo>
                  <a:lnTo>
                    <a:pt x="173" y="77"/>
                  </a:lnTo>
                  <a:lnTo>
                    <a:pt x="187" y="79"/>
                  </a:lnTo>
                  <a:lnTo>
                    <a:pt x="200" y="81"/>
                  </a:lnTo>
                  <a:lnTo>
                    <a:pt x="212" y="85"/>
                  </a:lnTo>
                  <a:lnTo>
                    <a:pt x="224" y="92"/>
                  </a:lnTo>
                  <a:lnTo>
                    <a:pt x="235" y="100"/>
                  </a:lnTo>
                  <a:lnTo>
                    <a:pt x="243" y="108"/>
                  </a:lnTo>
                  <a:lnTo>
                    <a:pt x="252" y="119"/>
                  </a:lnTo>
                  <a:lnTo>
                    <a:pt x="258" y="130"/>
                  </a:lnTo>
                  <a:lnTo>
                    <a:pt x="258" y="214"/>
                  </a:lnTo>
                  <a:lnTo>
                    <a:pt x="258" y="214"/>
                  </a:lnTo>
                  <a:lnTo>
                    <a:pt x="252" y="225"/>
                  </a:lnTo>
                  <a:lnTo>
                    <a:pt x="245" y="236"/>
                  </a:lnTo>
                  <a:lnTo>
                    <a:pt x="235" y="245"/>
                  </a:lnTo>
                  <a:lnTo>
                    <a:pt x="224" y="252"/>
                  </a:lnTo>
                  <a:lnTo>
                    <a:pt x="224" y="328"/>
                  </a:lnTo>
                  <a:lnTo>
                    <a:pt x="224" y="328"/>
                  </a:lnTo>
                  <a:lnTo>
                    <a:pt x="224" y="337"/>
                  </a:lnTo>
                  <a:lnTo>
                    <a:pt x="222" y="345"/>
                  </a:lnTo>
                  <a:lnTo>
                    <a:pt x="216" y="354"/>
                  </a:lnTo>
                  <a:lnTo>
                    <a:pt x="211" y="360"/>
                  </a:lnTo>
                  <a:lnTo>
                    <a:pt x="204" y="367"/>
                  </a:lnTo>
                  <a:lnTo>
                    <a:pt x="196" y="371"/>
                  </a:lnTo>
                  <a:lnTo>
                    <a:pt x="188" y="374"/>
                  </a:lnTo>
                  <a:lnTo>
                    <a:pt x="178" y="375"/>
                  </a:lnTo>
                  <a:lnTo>
                    <a:pt x="173" y="375"/>
                  </a:lnTo>
                  <a:lnTo>
                    <a:pt x="173" y="290"/>
                  </a:lnTo>
                  <a:lnTo>
                    <a:pt x="206" y="290"/>
                  </a:lnTo>
                  <a:lnTo>
                    <a:pt x="206" y="247"/>
                  </a:lnTo>
                  <a:lnTo>
                    <a:pt x="206" y="247"/>
                  </a:lnTo>
                  <a:lnTo>
                    <a:pt x="207" y="242"/>
                  </a:lnTo>
                  <a:lnTo>
                    <a:pt x="211" y="238"/>
                  </a:lnTo>
                  <a:lnTo>
                    <a:pt x="211" y="238"/>
                  </a:lnTo>
                  <a:lnTo>
                    <a:pt x="219" y="233"/>
                  </a:lnTo>
                  <a:lnTo>
                    <a:pt x="226" y="226"/>
                  </a:lnTo>
                  <a:lnTo>
                    <a:pt x="233" y="219"/>
                  </a:lnTo>
                  <a:lnTo>
                    <a:pt x="238" y="211"/>
                  </a:lnTo>
                  <a:lnTo>
                    <a:pt x="242" y="202"/>
                  </a:lnTo>
                  <a:lnTo>
                    <a:pt x="246" y="192"/>
                  </a:lnTo>
                  <a:lnTo>
                    <a:pt x="248" y="183"/>
                  </a:lnTo>
                  <a:lnTo>
                    <a:pt x="249" y="172"/>
                  </a:lnTo>
                  <a:lnTo>
                    <a:pt x="249" y="172"/>
                  </a:lnTo>
                  <a:lnTo>
                    <a:pt x="248" y="157"/>
                  </a:lnTo>
                  <a:lnTo>
                    <a:pt x="242" y="144"/>
                  </a:lnTo>
                  <a:lnTo>
                    <a:pt x="235" y="130"/>
                  </a:lnTo>
                  <a:lnTo>
                    <a:pt x="226" y="119"/>
                  </a:lnTo>
                  <a:lnTo>
                    <a:pt x="226" y="119"/>
                  </a:lnTo>
                  <a:lnTo>
                    <a:pt x="215" y="110"/>
                  </a:lnTo>
                  <a:lnTo>
                    <a:pt x="203" y="103"/>
                  </a:lnTo>
                  <a:lnTo>
                    <a:pt x="188" y="99"/>
                  </a:lnTo>
                  <a:lnTo>
                    <a:pt x="173" y="96"/>
                  </a:lnTo>
                  <a:lnTo>
                    <a:pt x="173" y="96"/>
                  </a:lnTo>
                  <a:lnTo>
                    <a:pt x="173" y="77"/>
                  </a:lnTo>
                  <a:lnTo>
                    <a:pt x="173" y="77"/>
                  </a:lnTo>
                  <a:lnTo>
                    <a:pt x="173" y="77"/>
                  </a:lnTo>
                  <a:close/>
                  <a:moveTo>
                    <a:pt x="258" y="73"/>
                  </a:moveTo>
                  <a:lnTo>
                    <a:pt x="252" y="81"/>
                  </a:lnTo>
                  <a:lnTo>
                    <a:pt x="252" y="81"/>
                  </a:lnTo>
                  <a:lnTo>
                    <a:pt x="250" y="84"/>
                  </a:lnTo>
                  <a:lnTo>
                    <a:pt x="249" y="87"/>
                  </a:lnTo>
                  <a:lnTo>
                    <a:pt x="250" y="91"/>
                  </a:lnTo>
                  <a:lnTo>
                    <a:pt x="252" y="94"/>
                  </a:lnTo>
                  <a:lnTo>
                    <a:pt x="252" y="94"/>
                  </a:lnTo>
                  <a:lnTo>
                    <a:pt x="254" y="95"/>
                  </a:lnTo>
                  <a:lnTo>
                    <a:pt x="258" y="96"/>
                  </a:lnTo>
                  <a:lnTo>
                    <a:pt x="258" y="73"/>
                  </a:lnTo>
                  <a:lnTo>
                    <a:pt x="258" y="73"/>
                  </a:lnTo>
                  <a:close/>
                  <a:moveTo>
                    <a:pt x="258" y="249"/>
                  </a:moveTo>
                  <a:lnTo>
                    <a:pt x="258" y="249"/>
                  </a:lnTo>
                  <a:lnTo>
                    <a:pt x="254" y="251"/>
                  </a:lnTo>
                  <a:lnTo>
                    <a:pt x="252" y="252"/>
                  </a:lnTo>
                  <a:lnTo>
                    <a:pt x="252" y="252"/>
                  </a:lnTo>
                  <a:lnTo>
                    <a:pt x="250" y="255"/>
                  </a:lnTo>
                  <a:lnTo>
                    <a:pt x="249" y="259"/>
                  </a:lnTo>
                  <a:lnTo>
                    <a:pt x="250" y="261"/>
                  </a:lnTo>
                  <a:lnTo>
                    <a:pt x="252" y="264"/>
                  </a:lnTo>
                  <a:lnTo>
                    <a:pt x="258" y="272"/>
                  </a:lnTo>
                  <a:lnTo>
                    <a:pt x="258" y="249"/>
                  </a:lnTo>
                  <a:lnTo>
                    <a:pt x="258" y="249"/>
                  </a:lnTo>
                  <a:close/>
                  <a:moveTo>
                    <a:pt x="173" y="60"/>
                  </a:moveTo>
                  <a:lnTo>
                    <a:pt x="173" y="0"/>
                  </a:lnTo>
                  <a:lnTo>
                    <a:pt x="173" y="0"/>
                  </a:lnTo>
                  <a:lnTo>
                    <a:pt x="176" y="1"/>
                  </a:lnTo>
                  <a:lnTo>
                    <a:pt x="178" y="3"/>
                  </a:lnTo>
                  <a:lnTo>
                    <a:pt x="180" y="6"/>
                  </a:lnTo>
                  <a:lnTo>
                    <a:pt x="181" y="8"/>
                  </a:lnTo>
                  <a:lnTo>
                    <a:pt x="181" y="52"/>
                  </a:lnTo>
                  <a:lnTo>
                    <a:pt x="181" y="52"/>
                  </a:lnTo>
                  <a:lnTo>
                    <a:pt x="180" y="54"/>
                  </a:lnTo>
                  <a:lnTo>
                    <a:pt x="178" y="57"/>
                  </a:lnTo>
                  <a:lnTo>
                    <a:pt x="176" y="60"/>
                  </a:lnTo>
                  <a:lnTo>
                    <a:pt x="173" y="60"/>
                  </a:lnTo>
                  <a:lnTo>
                    <a:pt x="173" y="60"/>
                  </a:lnTo>
                  <a:close/>
                  <a:moveTo>
                    <a:pt x="173" y="375"/>
                  </a:moveTo>
                  <a:lnTo>
                    <a:pt x="166" y="375"/>
                  </a:lnTo>
                  <a:lnTo>
                    <a:pt x="166" y="375"/>
                  </a:lnTo>
                  <a:lnTo>
                    <a:pt x="157" y="374"/>
                  </a:lnTo>
                  <a:lnTo>
                    <a:pt x="147" y="371"/>
                  </a:lnTo>
                  <a:lnTo>
                    <a:pt x="139" y="367"/>
                  </a:lnTo>
                  <a:lnTo>
                    <a:pt x="132" y="360"/>
                  </a:lnTo>
                  <a:lnTo>
                    <a:pt x="127" y="354"/>
                  </a:lnTo>
                  <a:lnTo>
                    <a:pt x="123" y="345"/>
                  </a:lnTo>
                  <a:lnTo>
                    <a:pt x="120" y="337"/>
                  </a:lnTo>
                  <a:lnTo>
                    <a:pt x="119" y="328"/>
                  </a:lnTo>
                  <a:lnTo>
                    <a:pt x="119" y="252"/>
                  </a:lnTo>
                  <a:lnTo>
                    <a:pt x="119" y="252"/>
                  </a:lnTo>
                  <a:lnTo>
                    <a:pt x="109" y="244"/>
                  </a:lnTo>
                  <a:lnTo>
                    <a:pt x="100" y="234"/>
                  </a:lnTo>
                  <a:lnTo>
                    <a:pt x="93" y="224"/>
                  </a:lnTo>
                  <a:lnTo>
                    <a:pt x="86" y="213"/>
                  </a:lnTo>
                  <a:lnTo>
                    <a:pt x="86" y="131"/>
                  </a:lnTo>
                  <a:lnTo>
                    <a:pt x="86" y="131"/>
                  </a:lnTo>
                  <a:lnTo>
                    <a:pt x="93" y="121"/>
                  </a:lnTo>
                  <a:lnTo>
                    <a:pt x="101" y="110"/>
                  </a:lnTo>
                  <a:lnTo>
                    <a:pt x="111" y="100"/>
                  </a:lnTo>
                  <a:lnTo>
                    <a:pt x="122" y="92"/>
                  </a:lnTo>
                  <a:lnTo>
                    <a:pt x="132" y="85"/>
                  </a:lnTo>
                  <a:lnTo>
                    <a:pt x="146" y="81"/>
                  </a:lnTo>
                  <a:lnTo>
                    <a:pt x="158" y="79"/>
                  </a:lnTo>
                  <a:lnTo>
                    <a:pt x="173" y="77"/>
                  </a:lnTo>
                  <a:lnTo>
                    <a:pt x="173" y="96"/>
                  </a:lnTo>
                  <a:lnTo>
                    <a:pt x="173" y="96"/>
                  </a:lnTo>
                  <a:lnTo>
                    <a:pt x="158" y="99"/>
                  </a:lnTo>
                  <a:lnTo>
                    <a:pt x="143" y="103"/>
                  </a:lnTo>
                  <a:lnTo>
                    <a:pt x="131" y="110"/>
                  </a:lnTo>
                  <a:lnTo>
                    <a:pt x="119" y="119"/>
                  </a:lnTo>
                  <a:lnTo>
                    <a:pt x="119" y="119"/>
                  </a:lnTo>
                  <a:lnTo>
                    <a:pt x="109" y="130"/>
                  </a:lnTo>
                  <a:lnTo>
                    <a:pt x="103" y="144"/>
                  </a:lnTo>
                  <a:lnTo>
                    <a:pt x="99" y="157"/>
                  </a:lnTo>
                  <a:lnTo>
                    <a:pt x="97" y="172"/>
                  </a:lnTo>
                  <a:lnTo>
                    <a:pt x="97" y="172"/>
                  </a:lnTo>
                  <a:lnTo>
                    <a:pt x="97" y="183"/>
                  </a:lnTo>
                  <a:lnTo>
                    <a:pt x="100" y="192"/>
                  </a:lnTo>
                  <a:lnTo>
                    <a:pt x="103" y="202"/>
                  </a:lnTo>
                  <a:lnTo>
                    <a:pt x="107" y="210"/>
                  </a:lnTo>
                  <a:lnTo>
                    <a:pt x="112" y="218"/>
                  </a:lnTo>
                  <a:lnTo>
                    <a:pt x="119" y="226"/>
                  </a:lnTo>
                  <a:lnTo>
                    <a:pt x="126" y="232"/>
                  </a:lnTo>
                  <a:lnTo>
                    <a:pt x="134" y="237"/>
                  </a:lnTo>
                  <a:lnTo>
                    <a:pt x="134" y="237"/>
                  </a:lnTo>
                  <a:lnTo>
                    <a:pt x="134" y="237"/>
                  </a:lnTo>
                  <a:lnTo>
                    <a:pt x="138" y="241"/>
                  </a:lnTo>
                  <a:lnTo>
                    <a:pt x="139" y="247"/>
                  </a:lnTo>
                  <a:lnTo>
                    <a:pt x="139" y="290"/>
                  </a:lnTo>
                  <a:lnTo>
                    <a:pt x="173" y="290"/>
                  </a:lnTo>
                  <a:lnTo>
                    <a:pt x="173" y="375"/>
                  </a:lnTo>
                  <a:lnTo>
                    <a:pt x="173" y="375"/>
                  </a:lnTo>
                  <a:close/>
                  <a:moveTo>
                    <a:pt x="173" y="0"/>
                  </a:moveTo>
                  <a:lnTo>
                    <a:pt x="173" y="60"/>
                  </a:lnTo>
                  <a:lnTo>
                    <a:pt x="173" y="60"/>
                  </a:lnTo>
                  <a:lnTo>
                    <a:pt x="172" y="60"/>
                  </a:lnTo>
                  <a:lnTo>
                    <a:pt x="172" y="60"/>
                  </a:lnTo>
                  <a:lnTo>
                    <a:pt x="172" y="60"/>
                  </a:lnTo>
                  <a:lnTo>
                    <a:pt x="169" y="60"/>
                  </a:lnTo>
                  <a:lnTo>
                    <a:pt x="166" y="58"/>
                  </a:lnTo>
                  <a:lnTo>
                    <a:pt x="164" y="54"/>
                  </a:lnTo>
                  <a:lnTo>
                    <a:pt x="164" y="52"/>
                  </a:lnTo>
                  <a:lnTo>
                    <a:pt x="164" y="8"/>
                  </a:lnTo>
                  <a:lnTo>
                    <a:pt x="164" y="8"/>
                  </a:lnTo>
                  <a:lnTo>
                    <a:pt x="164" y="6"/>
                  </a:lnTo>
                  <a:lnTo>
                    <a:pt x="166" y="3"/>
                  </a:lnTo>
                  <a:lnTo>
                    <a:pt x="169" y="0"/>
                  </a:lnTo>
                  <a:lnTo>
                    <a:pt x="172" y="0"/>
                  </a:lnTo>
                  <a:lnTo>
                    <a:pt x="172" y="0"/>
                  </a:lnTo>
                  <a:lnTo>
                    <a:pt x="173" y="0"/>
                  </a:lnTo>
                  <a:lnTo>
                    <a:pt x="173" y="0"/>
                  </a:lnTo>
                  <a:close/>
                  <a:moveTo>
                    <a:pt x="86" y="271"/>
                  </a:moveTo>
                  <a:lnTo>
                    <a:pt x="93" y="264"/>
                  </a:lnTo>
                  <a:lnTo>
                    <a:pt x="93" y="264"/>
                  </a:lnTo>
                  <a:lnTo>
                    <a:pt x="94" y="261"/>
                  </a:lnTo>
                  <a:lnTo>
                    <a:pt x="96" y="259"/>
                  </a:lnTo>
                  <a:lnTo>
                    <a:pt x="94" y="255"/>
                  </a:lnTo>
                  <a:lnTo>
                    <a:pt x="93" y="252"/>
                  </a:lnTo>
                  <a:lnTo>
                    <a:pt x="93" y="252"/>
                  </a:lnTo>
                  <a:lnTo>
                    <a:pt x="90" y="251"/>
                  </a:lnTo>
                  <a:lnTo>
                    <a:pt x="86" y="249"/>
                  </a:lnTo>
                  <a:lnTo>
                    <a:pt x="86" y="271"/>
                  </a:lnTo>
                  <a:lnTo>
                    <a:pt x="86" y="271"/>
                  </a:lnTo>
                  <a:close/>
                  <a:moveTo>
                    <a:pt x="86" y="96"/>
                  </a:moveTo>
                  <a:lnTo>
                    <a:pt x="86" y="96"/>
                  </a:lnTo>
                  <a:lnTo>
                    <a:pt x="90" y="95"/>
                  </a:lnTo>
                  <a:lnTo>
                    <a:pt x="93" y="94"/>
                  </a:lnTo>
                  <a:lnTo>
                    <a:pt x="93" y="94"/>
                  </a:lnTo>
                  <a:lnTo>
                    <a:pt x="94" y="91"/>
                  </a:lnTo>
                  <a:lnTo>
                    <a:pt x="96" y="87"/>
                  </a:lnTo>
                  <a:lnTo>
                    <a:pt x="94" y="84"/>
                  </a:lnTo>
                  <a:lnTo>
                    <a:pt x="93" y="81"/>
                  </a:lnTo>
                  <a:lnTo>
                    <a:pt x="86" y="75"/>
                  </a:lnTo>
                  <a:lnTo>
                    <a:pt x="86" y="96"/>
                  </a:lnTo>
                  <a:close/>
                  <a:moveTo>
                    <a:pt x="86" y="213"/>
                  </a:moveTo>
                  <a:lnTo>
                    <a:pt x="86" y="213"/>
                  </a:lnTo>
                  <a:lnTo>
                    <a:pt x="82" y="203"/>
                  </a:lnTo>
                  <a:lnTo>
                    <a:pt x="80" y="194"/>
                  </a:lnTo>
                  <a:lnTo>
                    <a:pt x="78" y="183"/>
                  </a:lnTo>
                  <a:lnTo>
                    <a:pt x="77" y="172"/>
                  </a:lnTo>
                  <a:lnTo>
                    <a:pt x="77" y="172"/>
                  </a:lnTo>
                  <a:lnTo>
                    <a:pt x="78" y="161"/>
                  </a:lnTo>
                  <a:lnTo>
                    <a:pt x="80" y="152"/>
                  </a:lnTo>
                  <a:lnTo>
                    <a:pt x="82" y="141"/>
                  </a:lnTo>
                  <a:lnTo>
                    <a:pt x="86" y="131"/>
                  </a:lnTo>
                  <a:lnTo>
                    <a:pt x="86" y="213"/>
                  </a:lnTo>
                  <a:lnTo>
                    <a:pt x="86" y="213"/>
                  </a:lnTo>
                  <a:close/>
                  <a:moveTo>
                    <a:pt x="86" y="75"/>
                  </a:moveTo>
                  <a:lnTo>
                    <a:pt x="86" y="96"/>
                  </a:lnTo>
                  <a:lnTo>
                    <a:pt x="86" y="96"/>
                  </a:lnTo>
                  <a:lnTo>
                    <a:pt x="84" y="95"/>
                  </a:lnTo>
                  <a:lnTo>
                    <a:pt x="80" y="94"/>
                  </a:lnTo>
                  <a:lnTo>
                    <a:pt x="80" y="94"/>
                  </a:lnTo>
                  <a:lnTo>
                    <a:pt x="50" y="64"/>
                  </a:lnTo>
                  <a:lnTo>
                    <a:pt x="50" y="64"/>
                  </a:lnTo>
                  <a:lnTo>
                    <a:pt x="48" y="60"/>
                  </a:lnTo>
                  <a:lnTo>
                    <a:pt x="47" y="57"/>
                  </a:lnTo>
                  <a:lnTo>
                    <a:pt x="48" y="53"/>
                  </a:lnTo>
                  <a:lnTo>
                    <a:pt x="50" y="50"/>
                  </a:lnTo>
                  <a:lnTo>
                    <a:pt x="50" y="50"/>
                  </a:lnTo>
                  <a:lnTo>
                    <a:pt x="53" y="49"/>
                  </a:lnTo>
                  <a:lnTo>
                    <a:pt x="57" y="48"/>
                  </a:lnTo>
                  <a:lnTo>
                    <a:pt x="59" y="49"/>
                  </a:lnTo>
                  <a:lnTo>
                    <a:pt x="62" y="50"/>
                  </a:lnTo>
                  <a:lnTo>
                    <a:pt x="86" y="75"/>
                  </a:lnTo>
                  <a:lnTo>
                    <a:pt x="86" y="75"/>
                  </a:lnTo>
                  <a:close/>
                  <a:moveTo>
                    <a:pt x="86" y="249"/>
                  </a:moveTo>
                  <a:lnTo>
                    <a:pt x="86" y="271"/>
                  </a:lnTo>
                  <a:lnTo>
                    <a:pt x="62" y="295"/>
                  </a:lnTo>
                  <a:lnTo>
                    <a:pt x="62" y="295"/>
                  </a:lnTo>
                  <a:lnTo>
                    <a:pt x="59" y="297"/>
                  </a:lnTo>
                  <a:lnTo>
                    <a:pt x="57" y="298"/>
                  </a:lnTo>
                  <a:lnTo>
                    <a:pt x="53" y="297"/>
                  </a:lnTo>
                  <a:lnTo>
                    <a:pt x="50" y="295"/>
                  </a:lnTo>
                  <a:lnTo>
                    <a:pt x="50" y="295"/>
                  </a:lnTo>
                  <a:lnTo>
                    <a:pt x="48" y="291"/>
                  </a:lnTo>
                  <a:lnTo>
                    <a:pt x="47" y="289"/>
                  </a:lnTo>
                  <a:lnTo>
                    <a:pt x="48" y="286"/>
                  </a:lnTo>
                  <a:lnTo>
                    <a:pt x="50" y="282"/>
                  </a:lnTo>
                  <a:lnTo>
                    <a:pt x="80" y="252"/>
                  </a:lnTo>
                  <a:lnTo>
                    <a:pt x="80" y="252"/>
                  </a:lnTo>
                  <a:lnTo>
                    <a:pt x="80" y="252"/>
                  </a:lnTo>
                  <a:lnTo>
                    <a:pt x="84" y="251"/>
                  </a:lnTo>
                  <a:lnTo>
                    <a:pt x="86" y="249"/>
                  </a:lnTo>
                  <a:lnTo>
                    <a:pt x="86" y="249"/>
                  </a:lnTo>
                  <a:close/>
                  <a:moveTo>
                    <a:pt x="8" y="164"/>
                  </a:moveTo>
                  <a:lnTo>
                    <a:pt x="8" y="164"/>
                  </a:lnTo>
                  <a:lnTo>
                    <a:pt x="51" y="164"/>
                  </a:lnTo>
                  <a:lnTo>
                    <a:pt x="51" y="164"/>
                  </a:lnTo>
                  <a:lnTo>
                    <a:pt x="54" y="164"/>
                  </a:lnTo>
                  <a:lnTo>
                    <a:pt x="57" y="167"/>
                  </a:lnTo>
                  <a:lnTo>
                    <a:pt x="59" y="169"/>
                  </a:lnTo>
                  <a:lnTo>
                    <a:pt x="59" y="172"/>
                  </a:lnTo>
                  <a:lnTo>
                    <a:pt x="59" y="172"/>
                  </a:lnTo>
                  <a:lnTo>
                    <a:pt x="59" y="176"/>
                  </a:lnTo>
                  <a:lnTo>
                    <a:pt x="57" y="179"/>
                  </a:lnTo>
                  <a:lnTo>
                    <a:pt x="54" y="180"/>
                  </a:lnTo>
                  <a:lnTo>
                    <a:pt x="51" y="182"/>
                  </a:lnTo>
                  <a:lnTo>
                    <a:pt x="8" y="182"/>
                  </a:lnTo>
                  <a:lnTo>
                    <a:pt x="8" y="182"/>
                  </a:lnTo>
                  <a:lnTo>
                    <a:pt x="5" y="180"/>
                  </a:lnTo>
                  <a:lnTo>
                    <a:pt x="2" y="179"/>
                  </a:lnTo>
                  <a:lnTo>
                    <a:pt x="0" y="176"/>
                  </a:lnTo>
                  <a:lnTo>
                    <a:pt x="0" y="172"/>
                  </a:lnTo>
                  <a:lnTo>
                    <a:pt x="0" y="172"/>
                  </a:lnTo>
                  <a:lnTo>
                    <a:pt x="0" y="169"/>
                  </a:lnTo>
                  <a:lnTo>
                    <a:pt x="2" y="167"/>
                  </a:lnTo>
                  <a:lnTo>
                    <a:pt x="5" y="164"/>
                  </a:lnTo>
                  <a:lnTo>
                    <a:pt x="8" y="164"/>
                  </a:lnTo>
                  <a:lnTo>
                    <a:pt x="8" y="164"/>
                  </a:lnTo>
                  <a:close/>
                </a:path>
              </a:pathLst>
            </a:cu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3" name="Freeform 153"/>
            <p:cNvSpPr>
              <a:spLocks noEditPoints="1"/>
            </p:cNvSpPr>
            <p:nvPr/>
          </p:nvSpPr>
          <p:spPr bwMode="auto">
            <a:xfrm>
              <a:off x="1310850" y="1532652"/>
              <a:ext cx="285620" cy="279468"/>
            </a:xfrm>
            <a:custGeom>
              <a:avLst/>
              <a:gdLst>
                <a:gd name="T0" fmla="*/ 200 w 325"/>
                <a:gd name="T1" fmla="*/ 35 h 318"/>
                <a:gd name="T2" fmla="*/ 214 w 325"/>
                <a:gd name="T3" fmla="*/ 29 h 318"/>
                <a:gd name="T4" fmla="*/ 215 w 325"/>
                <a:gd name="T5" fmla="*/ 16 h 318"/>
                <a:gd name="T6" fmla="*/ 321 w 325"/>
                <a:gd name="T7" fmla="*/ 177 h 318"/>
                <a:gd name="T8" fmla="*/ 325 w 325"/>
                <a:gd name="T9" fmla="*/ 196 h 318"/>
                <a:gd name="T10" fmla="*/ 314 w 325"/>
                <a:gd name="T11" fmla="*/ 218 h 318"/>
                <a:gd name="T12" fmla="*/ 291 w 325"/>
                <a:gd name="T13" fmla="*/ 158 h 318"/>
                <a:gd name="T14" fmla="*/ 293 w 325"/>
                <a:gd name="T15" fmla="*/ 154 h 318"/>
                <a:gd name="T16" fmla="*/ 194 w 325"/>
                <a:gd name="T17" fmla="*/ 174 h 318"/>
                <a:gd name="T18" fmla="*/ 276 w 325"/>
                <a:gd name="T19" fmla="*/ 126 h 318"/>
                <a:gd name="T20" fmla="*/ 194 w 325"/>
                <a:gd name="T21" fmla="*/ 168 h 318"/>
                <a:gd name="T22" fmla="*/ 261 w 325"/>
                <a:gd name="T23" fmla="*/ 98 h 318"/>
                <a:gd name="T24" fmla="*/ 257 w 325"/>
                <a:gd name="T25" fmla="*/ 96 h 318"/>
                <a:gd name="T26" fmla="*/ 244 w 325"/>
                <a:gd name="T27" fmla="*/ 73 h 318"/>
                <a:gd name="T28" fmla="*/ 244 w 325"/>
                <a:gd name="T29" fmla="*/ 67 h 318"/>
                <a:gd name="T30" fmla="*/ 15 w 325"/>
                <a:gd name="T31" fmla="*/ 116 h 318"/>
                <a:gd name="T32" fmla="*/ 16 w 325"/>
                <a:gd name="T33" fmla="*/ 126 h 318"/>
                <a:gd name="T34" fmla="*/ 34 w 325"/>
                <a:gd name="T35" fmla="*/ 131 h 318"/>
                <a:gd name="T36" fmla="*/ 41 w 325"/>
                <a:gd name="T37" fmla="*/ 117 h 318"/>
                <a:gd name="T38" fmla="*/ 31 w 325"/>
                <a:gd name="T39" fmla="*/ 107 h 318"/>
                <a:gd name="T40" fmla="*/ 51 w 325"/>
                <a:gd name="T41" fmla="*/ 107 h 318"/>
                <a:gd name="T42" fmla="*/ 64 w 325"/>
                <a:gd name="T43" fmla="*/ 113 h 318"/>
                <a:gd name="T44" fmla="*/ 76 w 325"/>
                <a:gd name="T45" fmla="*/ 104 h 318"/>
                <a:gd name="T46" fmla="*/ 70 w 325"/>
                <a:gd name="T47" fmla="*/ 89 h 318"/>
                <a:gd name="T48" fmla="*/ 85 w 325"/>
                <a:gd name="T49" fmla="*/ 81 h 318"/>
                <a:gd name="T50" fmla="*/ 95 w 325"/>
                <a:gd name="T51" fmla="*/ 93 h 318"/>
                <a:gd name="T52" fmla="*/ 108 w 325"/>
                <a:gd name="T53" fmla="*/ 88 h 318"/>
                <a:gd name="T54" fmla="*/ 110 w 325"/>
                <a:gd name="T55" fmla="*/ 74 h 318"/>
                <a:gd name="T56" fmla="*/ 121 w 325"/>
                <a:gd name="T57" fmla="*/ 56 h 318"/>
                <a:gd name="T58" fmla="*/ 125 w 325"/>
                <a:gd name="T59" fmla="*/ 71 h 318"/>
                <a:gd name="T60" fmla="*/ 140 w 325"/>
                <a:gd name="T61" fmla="*/ 73 h 318"/>
                <a:gd name="T62" fmla="*/ 145 w 325"/>
                <a:gd name="T63" fmla="*/ 54 h 318"/>
                <a:gd name="T64" fmla="*/ 156 w 325"/>
                <a:gd name="T65" fmla="*/ 38 h 318"/>
                <a:gd name="T66" fmla="*/ 157 w 325"/>
                <a:gd name="T67" fmla="*/ 47 h 318"/>
                <a:gd name="T68" fmla="*/ 175 w 325"/>
                <a:gd name="T69" fmla="*/ 52 h 318"/>
                <a:gd name="T70" fmla="*/ 181 w 325"/>
                <a:gd name="T71" fmla="*/ 40 h 318"/>
                <a:gd name="T72" fmla="*/ 172 w 325"/>
                <a:gd name="T73" fmla="*/ 28 h 318"/>
                <a:gd name="T74" fmla="*/ 192 w 325"/>
                <a:gd name="T75" fmla="*/ 28 h 318"/>
                <a:gd name="T76" fmla="*/ 47 w 325"/>
                <a:gd name="T77" fmla="*/ 174 h 318"/>
                <a:gd name="T78" fmla="*/ 46 w 325"/>
                <a:gd name="T79" fmla="*/ 178 h 318"/>
                <a:gd name="T80" fmla="*/ 194 w 325"/>
                <a:gd name="T81" fmla="*/ 100 h 318"/>
                <a:gd name="T82" fmla="*/ 62 w 325"/>
                <a:gd name="T83" fmla="*/ 204 h 318"/>
                <a:gd name="T84" fmla="*/ 66 w 325"/>
                <a:gd name="T85" fmla="*/ 208 h 318"/>
                <a:gd name="T86" fmla="*/ 80 w 325"/>
                <a:gd name="T87" fmla="*/ 231 h 318"/>
                <a:gd name="T88" fmla="*/ 79 w 325"/>
                <a:gd name="T89" fmla="*/ 235 h 318"/>
                <a:gd name="T90" fmla="*/ 194 w 325"/>
                <a:gd name="T91" fmla="*/ 174 h 318"/>
                <a:gd name="T92" fmla="*/ 93 w 325"/>
                <a:gd name="T93" fmla="*/ 261 h 318"/>
                <a:gd name="T94" fmla="*/ 98 w 325"/>
                <a:gd name="T95" fmla="*/ 265 h 318"/>
                <a:gd name="T96" fmla="*/ 142 w 325"/>
                <a:gd name="T97" fmla="*/ 314 h 318"/>
                <a:gd name="T98" fmla="*/ 123 w 325"/>
                <a:gd name="T99" fmla="*/ 318 h 318"/>
                <a:gd name="T100" fmla="*/ 102 w 325"/>
                <a:gd name="T101" fmla="*/ 306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5" h="318">
                  <a:moveTo>
                    <a:pt x="194" y="31"/>
                  </a:moveTo>
                  <a:lnTo>
                    <a:pt x="194" y="31"/>
                  </a:lnTo>
                  <a:lnTo>
                    <a:pt x="196" y="33"/>
                  </a:lnTo>
                  <a:lnTo>
                    <a:pt x="200" y="35"/>
                  </a:lnTo>
                  <a:lnTo>
                    <a:pt x="206" y="35"/>
                  </a:lnTo>
                  <a:lnTo>
                    <a:pt x="210" y="33"/>
                  </a:lnTo>
                  <a:lnTo>
                    <a:pt x="210" y="33"/>
                  </a:lnTo>
                  <a:lnTo>
                    <a:pt x="214" y="29"/>
                  </a:lnTo>
                  <a:lnTo>
                    <a:pt x="215" y="25"/>
                  </a:lnTo>
                  <a:lnTo>
                    <a:pt x="217" y="20"/>
                  </a:lnTo>
                  <a:lnTo>
                    <a:pt x="215" y="16"/>
                  </a:lnTo>
                  <a:lnTo>
                    <a:pt x="215" y="16"/>
                  </a:lnTo>
                  <a:lnTo>
                    <a:pt x="211" y="12"/>
                  </a:lnTo>
                  <a:lnTo>
                    <a:pt x="207" y="9"/>
                  </a:lnTo>
                  <a:lnTo>
                    <a:pt x="223" y="0"/>
                  </a:lnTo>
                  <a:lnTo>
                    <a:pt x="321" y="177"/>
                  </a:lnTo>
                  <a:lnTo>
                    <a:pt x="321" y="177"/>
                  </a:lnTo>
                  <a:lnTo>
                    <a:pt x="324" y="182"/>
                  </a:lnTo>
                  <a:lnTo>
                    <a:pt x="325" y="189"/>
                  </a:lnTo>
                  <a:lnTo>
                    <a:pt x="325" y="196"/>
                  </a:lnTo>
                  <a:lnTo>
                    <a:pt x="324" y="201"/>
                  </a:lnTo>
                  <a:lnTo>
                    <a:pt x="322" y="208"/>
                  </a:lnTo>
                  <a:lnTo>
                    <a:pt x="318" y="212"/>
                  </a:lnTo>
                  <a:lnTo>
                    <a:pt x="314" y="218"/>
                  </a:lnTo>
                  <a:lnTo>
                    <a:pt x="309" y="222"/>
                  </a:lnTo>
                  <a:lnTo>
                    <a:pt x="194" y="285"/>
                  </a:lnTo>
                  <a:lnTo>
                    <a:pt x="194" y="212"/>
                  </a:lnTo>
                  <a:lnTo>
                    <a:pt x="291" y="158"/>
                  </a:lnTo>
                  <a:lnTo>
                    <a:pt x="291" y="158"/>
                  </a:lnTo>
                  <a:lnTo>
                    <a:pt x="293" y="155"/>
                  </a:lnTo>
                  <a:lnTo>
                    <a:pt x="293" y="154"/>
                  </a:lnTo>
                  <a:lnTo>
                    <a:pt x="293" y="154"/>
                  </a:lnTo>
                  <a:lnTo>
                    <a:pt x="291" y="153"/>
                  </a:lnTo>
                  <a:lnTo>
                    <a:pt x="288" y="153"/>
                  </a:lnTo>
                  <a:lnTo>
                    <a:pt x="194" y="205"/>
                  </a:lnTo>
                  <a:lnTo>
                    <a:pt x="194" y="174"/>
                  </a:lnTo>
                  <a:lnTo>
                    <a:pt x="275" y="130"/>
                  </a:lnTo>
                  <a:lnTo>
                    <a:pt x="275" y="130"/>
                  </a:lnTo>
                  <a:lnTo>
                    <a:pt x="276" y="127"/>
                  </a:lnTo>
                  <a:lnTo>
                    <a:pt x="276" y="126"/>
                  </a:lnTo>
                  <a:lnTo>
                    <a:pt x="276" y="126"/>
                  </a:lnTo>
                  <a:lnTo>
                    <a:pt x="275" y="124"/>
                  </a:lnTo>
                  <a:lnTo>
                    <a:pt x="272" y="124"/>
                  </a:lnTo>
                  <a:lnTo>
                    <a:pt x="194" y="168"/>
                  </a:lnTo>
                  <a:lnTo>
                    <a:pt x="194" y="138"/>
                  </a:lnTo>
                  <a:lnTo>
                    <a:pt x="260" y="101"/>
                  </a:lnTo>
                  <a:lnTo>
                    <a:pt x="260" y="101"/>
                  </a:lnTo>
                  <a:lnTo>
                    <a:pt x="261" y="98"/>
                  </a:lnTo>
                  <a:lnTo>
                    <a:pt x="261" y="97"/>
                  </a:lnTo>
                  <a:lnTo>
                    <a:pt x="261" y="97"/>
                  </a:lnTo>
                  <a:lnTo>
                    <a:pt x="259" y="96"/>
                  </a:lnTo>
                  <a:lnTo>
                    <a:pt x="257" y="96"/>
                  </a:lnTo>
                  <a:lnTo>
                    <a:pt x="194" y="131"/>
                  </a:lnTo>
                  <a:lnTo>
                    <a:pt x="194" y="100"/>
                  </a:lnTo>
                  <a:lnTo>
                    <a:pt x="244" y="73"/>
                  </a:lnTo>
                  <a:lnTo>
                    <a:pt x="244" y="73"/>
                  </a:lnTo>
                  <a:lnTo>
                    <a:pt x="245" y="70"/>
                  </a:lnTo>
                  <a:lnTo>
                    <a:pt x="245" y="69"/>
                  </a:lnTo>
                  <a:lnTo>
                    <a:pt x="245" y="69"/>
                  </a:lnTo>
                  <a:lnTo>
                    <a:pt x="244" y="67"/>
                  </a:lnTo>
                  <a:lnTo>
                    <a:pt x="241" y="67"/>
                  </a:lnTo>
                  <a:lnTo>
                    <a:pt x="194" y="93"/>
                  </a:lnTo>
                  <a:lnTo>
                    <a:pt x="194" y="31"/>
                  </a:lnTo>
                  <a:close/>
                  <a:moveTo>
                    <a:pt x="15" y="116"/>
                  </a:moveTo>
                  <a:lnTo>
                    <a:pt x="15" y="116"/>
                  </a:lnTo>
                  <a:lnTo>
                    <a:pt x="15" y="120"/>
                  </a:lnTo>
                  <a:lnTo>
                    <a:pt x="16" y="126"/>
                  </a:lnTo>
                  <a:lnTo>
                    <a:pt x="16" y="126"/>
                  </a:lnTo>
                  <a:lnTo>
                    <a:pt x="19" y="130"/>
                  </a:lnTo>
                  <a:lnTo>
                    <a:pt x="24" y="132"/>
                  </a:lnTo>
                  <a:lnTo>
                    <a:pt x="28" y="132"/>
                  </a:lnTo>
                  <a:lnTo>
                    <a:pt x="34" y="131"/>
                  </a:lnTo>
                  <a:lnTo>
                    <a:pt x="34" y="131"/>
                  </a:lnTo>
                  <a:lnTo>
                    <a:pt x="38" y="127"/>
                  </a:lnTo>
                  <a:lnTo>
                    <a:pt x="41" y="123"/>
                  </a:lnTo>
                  <a:lnTo>
                    <a:pt x="41" y="117"/>
                  </a:lnTo>
                  <a:lnTo>
                    <a:pt x="39" y="113"/>
                  </a:lnTo>
                  <a:lnTo>
                    <a:pt x="39" y="113"/>
                  </a:lnTo>
                  <a:lnTo>
                    <a:pt x="35" y="109"/>
                  </a:lnTo>
                  <a:lnTo>
                    <a:pt x="31" y="107"/>
                  </a:lnTo>
                  <a:lnTo>
                    <a:pt x="50" y="96"/>
                  </a:lnTo>
                  <a:lnTo>
                    <a:pt x="50" y="96"/>
                  </a:lnTo>
                  <a:lnTo>
                    <a:pt x="50" y="101"/>
                  </a:lnTo>
                  <a:lnTo>
                    <a:pt x="51" y="107"/>
                  </a:lnTo>
                  <a:lnTo>
                    <a:pt x="51" y="107"/>
                  </a:lnTo>
                  <a:lnTo>
                    <a:pt x="54" y="111"/>
                  </a:lnTo>
                  <a:lnTo>
                    <a:pt x="60" y="112"/>
                  </a:lnTo>
                  <a:lnTo>
                    <a:pt x="64" y="113"/>
                  </a:lnTo>
                  <a:lnTo>
                    <a:pt x="69" y="111"/>
                  </a:lnTo>
                  <a:lnTo>
                    <a:pt x="69" y="111"/>
                  </a:lnTo>
                  <a:lnTo>
                    <a:pt x="73" y="108"/>
                  </a:lnTo>
                  <a:lnTo>
                    <a:pt x="76" y="104"/>
                  </a:lnTo>
                  <a:lnTo>
                    <a:pt x="76" y="98"/>
                  </a:lnTo>
                  <a:lnTo>
                    <a:pt x="75" y="93"/>
                  </a:lnTo>
                  <a:lnTo>
                    <a:pt x="75" y="93"/>
                  </a:lnTo>
                  <a:lnTo>
                    <a:pt x="70" y="89"/>
                  </a:lnTo>
                  <a:lnTo>
                    <a:pt x="66" y="88"/>
                  </a:lnTo>
                  <a:lnTo>
                    <a:pt x="85" y="77"/>
                  </a:lnTo>
                  <a:lnTo>
                    <a:pt x="85" y="77"/>
                  </a:lnTo>
                  <a:lnTo>
                    <a:pt x="85" y="81"/>
                  </a:lnTo>
                  <a:lnTo>
                    <a:pt x="87" y="86"/>
                  </a:lnTo>
                  <a:lnTo>
                    <a:pt x="87" y="86"/>
                  </a:lnTo>
                  <a:lnTo>
                    <a:pt x="89" y="90"/>
                  </a:lnTo>
                  <a:lnTo>
                    <a:pt x="95" y="93"/>
                  </a:lnTo>
                  <a:lnTo>
                    <a:pt x="99" y="93"/>
                  </a:lnTo>
                  <a:lnTo>
                    <a:pt x="104" y="92"/>
                  </a:lnTo>
                  <a:lnTo>
                    <a:pt x="104" y="92"/>
                  </a:lnTo>
                  <a:lnTo>
                    <a:pt x="108" y="88"/>
                  </a:lnTo>
                  <a:lnTo>
                    <a:pt x="111" y="84"/>
                  </a:lnTo>
                  <a:lnTo>
                    <a:pt x="111" y="78"/>
                  </a:lnTo>
                  <a:lnTo>
                    <a:pt x="110" y="74"/>
                  </a:lnTo>
                  <a:lnTo>
                    <a:pt x="110" y="74"/>
                  </a:lnTo>
                  <a:lnTo>
                    <a:pt x="106" y="70"/>
                  </a:lnTo>
                  <a:lnTo>
                    <a:pt x="102" y="67"/>
                  </a:lnTo>
                  <a:lnTo>
                    <a:pt x="121" y="56"/>
                  </a:lnTo>
                  <a:lnTo>
                    <a:pt x="121" y="56"/>
                  </a:lnTo>
                  <a:lnTo>
                    <a:pt x="121" y="62"/>
                  </a:lnTo>
                  <a:lnTo>
                    <a:pt x="122" y="67"/>
                  </a:lnTo>
                  <a:lnTo>
                    <a:pt x="122" y="67"/>
                  </a:lnTo>
                  <a:lnTo>
                    <a:pt x="125" y="71"/>
                  </a:lnTo>
                  <a:lnTo>
                    <a:pt x="130" y="73"/>
                  </a:lnTo>
                  <a:lnTo>
                    <a:pt x="134" y="74"/>
                  </a:lnTo>
                  <a:lnTo>
                    <a:pt x="140" y="73"/>
                  </a:lnTo>
                  <a:lnTo>
                    <a:pt x="140" y="73"/>
                  </a:lnTo>
                  <a:lnTo>
                    <a:pt x="144" y="69"/>
                  </a:lnTo>
                  <a:lnTo>
                    <a:pt x="146" y="65"/>
                  </a:lnTo>
                  <a:lnTo>
                    <a:pt x="146" y="59"/>
                  </a:lnTo>
                  <a:lnTo>
                    <a:pt x="145" y="54"/>
                  </a:lnTo>
                  <a:lnTo>
                    <a:pt x="145" y="54"/>
                  </a:lnTo>
                  <a:lnTo>
                    <a:pt x="141" y="50"/>
                  </a:lnTo>
                  <a:lnTo>
                    <a:pt x="137" y="48"/>
                  </a:lnTo>
                  <a:lnTo>
                    <a:pt x="156" y="38"/>
                  </a:lnTo>
                  <a:lnTo>
                    <a:pt x="156" y="38"/>
                  </a:lnTo>
                  <a:lnTo>
                    <a:pt x="154" y="43"/>
                  </a:lnTo>
                  <a:lnTo>
                    <a:pt x="157" y="47"/>
                  </a:lnTo>
                  <a:lnTo>
                    <a:pt x="157" y="47"/>
                  </a:lnTo>
                  <a:lnTo>
                    <a:pt x="160" y="51"/>
                  </a:lnTo>
                  <a:lnTo>
                    <a:pt x="164" y="54"/>
                  </a:lnTo>
                  <a:lnTo>
                    <a:pt x="169" y="54"/>
                  </a:lnTo>
                  <a:lnTo>
                    <a:pt x="175" y="52"/>
                  </a:lnTo>
                  <a:lnTo>
                    <a:pt x="175" y="52"/>
                  </a:lnTo>
                  <a:lnTo>
                    <a:pt x="179" y="50"/>
                  </a:lnTo>
                  <a:lnTo>
                    <a:pt x="180" y="44"/>
                  </a:lnTo>
                  <a:lnTo>
                    <a:pt x="181" y="40"/>
                  </a:lnTo>
                  <a:lnTo>
                    <a:pt x="180" y="35"/>
                  </a:lnTo>
                  <a:lnTo>
                    <a:pt x="180" y="35"/>
                  </a:lnTo>
                  <a:lnTo>
                    <a:pt x="176" y="31"/>
                  </a:lnTo>
                  <a:lnTo>
                    <a:pt x="172" y="28"/>
                  </a:lnTo>
                  <a:lnTo>
                    <a:pt x="191" y="19"/>
                  </a:lnTo>
                  <a:lnTo>
                    <a:pt x="191" y="19"/>
                  </a:lnTo>
                  <a:lnTo>
                    <a:pt x="190" y="23"/>
                  </a:lnTo>
                  <a:lnTo>
                    <a:pt x="192" y="28"/>
                  </a:lnTo>
                  <a:lnTo>
                    <a:pt x="192" y="28"/>
                  </a:lnTo>
                  <a:lnTo>
                    <a:pt x="194" y="31"/>
                  </a:lnTo>
                  <a:lnTo>
                    <a:pt x="194" y="93"/>
                  </a:lnTo>
                  <a:lnTo>
                    <a:pt x="47" y="174"/>
                  </a:lnTo>
                  <a:lnTo>
                    <a:pt x="47" y="174"/>
                  </a:lnTo>
                  <a:lnTo>
                    <a:pt x="46" y="176"/>
                  </a:lnTo>
                  <a:lnTo>
                    <a:pt x="46" y="178"/>
                  </a:lnTo>
                  <a:lnTo>
                    <a:pt x="46" y="178"/>
                  </a:lnTo>
                  <a:lnTo>
                    <a:pt x="49" y="180"/>
                  </a:lnTo>
                  <a:lnTo>
                    <a:pt x="50" y="180"/>
                  </a:lnTo>
                  <a:lnTo>
                    <a:pt x="50" y="180"/>
                  </a:lnTo>
                  <a:lnTo>
                    <a:pt x="194" y="100"/>
                  </a:lnTo>
                  <a:lnTo>
                    <a:pt x="194" y="131"/>
                  </a:lnTo>
                  <a:lnTo>
                    <a:pt x="64" y="203"/>
                  </a:lnTo>
                  <a:lnTo>
                    <a:pt x="64" y="203"/>
                  </a:lnTo>
                  <a:lnTo>
                    <a:pt x="62" y="204"/>
                  </a:lnTo>
                  <a:lnTo>
                    <a:pt x="62" y="207"/>
                  </a:lnTo>
                  <a:lnTo>
                    <a:pt x="62" y="207"/>
                  </a:lnTo>
                  <a:lnTo>
                    <a:pt x="64" y="208"/>
                  </a:lnTo>
                  <a:lnTo>
                    <a:pt x="66" y="208"/>
                  </a:lnTo>
                  <a:lnTo>
                    <a:pt x="66" y="208"/>
                  </a:lnTo>
                  <a:lnTo>
                    <a:pt x="194" y="138"/>
                  </a:lnTo>
                  <a:lnTo>
                    <a:pt x="194" y="168"/>
                  </a:lnTo>
                  <a:lnTo>
                    <a:pt x="80" y="231"/>
                  </a:lnTo>
                  <a:lnTo>
                    <a:pt x="80" y="231"/>
                  </a:lnTo>
                  <a:lnTo>
                    <a:pt x="77" y="233"/>
                  </a:lnTo>
                  <a:lnTo>
                    <a:pt x="79" y="235"/>
                  </a:lnTo>
                  <a:lnTo>
                    <a:pt x="79" y="235"/>
                  </a:lnTo>
                  <a:lnTo>
                    <a:pt x="80" y="237"/>
                  </a:lnTo>
                  <a:lnTo>
                    <a:pt x="83" y="237"/>
                  </a:lnTo>
                  <a:lnTo>
                    <a:pt x="83" y="237"/>
                  </a:lnTo>
                  <a:lnTo>
                    <a:pt x="194" y="174"/>
                  </a:lnTo>
                  <a:lnTo>
                    <a:pt x="194" y="205"/>
                  </a:lnTo>
                  <a:lnTo>
                    <a:pt x="95" y="260"/>
                  </a:lnTo>
                  <a:lnTo>
                    <a:pt x="95" y="260"/>
                  </a:lnTo>
                  <a:lnTo>
                    <a:pt x="93" y="261"/>
                  </a:lnTo>
                  <a:lnTo>
                    <a:pt x="93" y="264"/>
                  </a:lnTo>
                  <a:lnTo>
                    <a:pt x="93" y="264"/>
                  </a:lnTo>
                  <a:lnTo>
                    <a:pt x="96" y="265"/>
                  </a:lnTo>
                  <a:lnTo>
                    <a:pt x="98" y="265"/>
                  </a:lnTo>
                  <a:lnTo>
                    <a:pt x="98" y="265"/>
                  </a:lnTo>
                  <a:lnTo>
                    <a:pt x="194" y="212"/>
                  </a:lnTo>
                  <a:lnTo>
                    <a:pt x="194" y="285"/>
                  </a:lnTo>
                  <a:lnTo>
                    <a:pt x="142" y="314"/>
                  </a:lnTo>
                  <a:lnTo>
                    <a:pt x="142" y="314"/>
                  </a:lnTo>
                  <a:lnTo>
                    <a:pt x="137" y="316"/>
                  </a:lnTo>
                  <a:lnTo>
                    <a:pt x="130" y="318"/>
                  </a:lnTo>
                  <a:lnTo>
                    <a:pt x="123" y="318"/>
                  </a:lnTo>
                  <a:lnTo>
                    <a:pt x="118" y="316"/>
                  </a:lnTo>
                  <a:lnTo>
                    <a:pt x="111" y="314"/>
                  </a:lnTo>
                  <a:lnTo>
                    <a:pt x="107" y="311"/>
                  </a:lnTo>
                  <a:lnTo>
                    <a:pt x="102" y="306"/>
                  </a:lnTo>
                  <a:lnTo>
                    <a:pt x="98" y="300"/>
                  </a:lnTo>
                  <a:lnTo>
                    <a:pt x="0" y="124"/>
                  </a:lnTo>
                  <a:lnTo>
                    <a:pt x="15" y="116"/>
                  </a:lnTo>
                  <a:close/>
                </a:path>
              </a:pathLst>
            </a:cu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4" name="Freeform 154"/>
            <p:cNvSpPr>
              <a:spLocks noEditPoints="1"/>
            </p:cNvSpPr>
            <p:nvPr/>
          </p:nvSpPr>
          <p:spPr bwMode="auto">
            <a:xfrm>
              <a:off x="2267011" y="2724346"/>
              <a:ext cx="270680" cy="283862"/>
            </a:xfrm>
            <a:custGeom>
              <a:avLst/>
              <a:gdLst>
                <a:gd name="T0" fmla="*/ 306 w 308"/>
                <a:gd name="T1" fmla="*/ 96 h 323"/>
                <a:gd name="T2" fmla="*/ 218 w 308"/>
                <a:gd name="T3" fmla="*/ 308 h 323"/>
                <a:gd name="T4" fmla="*/ 227 w 308"/>
                <a:gd name="T5" fmla="*/ 224 h 323"/>
                <a:gd name="T6" fmla="*/ 233 w 308"/>
                <a:gd name="T7" fmla="*/ 209 h 323"/>
                <a:gd name="T8" fmla="*/ 246 w 308"/>
                <a:gd name="T9" fmla="*/ 184 h 323"/>
                <a:gd name="T10" fmla="*/ 250 w 308"/>
                <a:gd name="T11" fmla="*/ 159 h 323"/>
                <a:gd name="T12" fmla="*/ 280 w 308"/>
                <a:gd name="T13" fmla="*/ 109 h 323"/>
                <a:gd name="T14" fmla="*/ 218 w 308"/>
                <a:gd name="T15" fmla="*/ 75 h 323"/>
                <a:gd name="T16" fmla="*/ 201 w 308"/>
                <a:gd name="T17" fmla="*/ 320 h 323"/>
                <a:gd name="T18" fmla="*/ 197 w 308"/>
                <a:gd name="T19" fmla="*/ 289 h 323"/>
                <a:gd name="T20" fmla="*/ 208 w 308"/>
                <a:gd name="T21" fmla="*/ 262 h 323"/>
                <a:gd name="T22" fmla="*/ 218 w 308"/>
                <a:gd name="T23" fmla="*/ 248 h 323"/>
                <a:gd name="T24" fmla="*/ 203 w 308"/>
                <a:gd name="T25" fmla="*/ 161 h 323"/>
                <a:gd name="T26" fmla="*/ 189 w 308"/>
                <a:gd name="T27" fmla="*/ 184 h 323"/>
                <a:gd name="T28" fmla="*/ 186 w 308"/>
                <a:gd name="T29" fmla="*/ 202 h 323"/>
                <a:gd name="T30" fmla="*/ 185 w 308"/>
                <a:gd name="T31" fmla="*/ 155 h 323"/>
                <a:gd name="T32" fmla="*/ 180 w 308"/>
                <a:gd name="T33" fmla="*/ 26 h 323"/>
                <a:gd name="T34" fmla="*/ 174 w 308"/>
                <a:gd name="T35" fmla="*/ 318 h 323"/>
                <a:gd name="T36" fmla="*/ 147 w 308"/>
                <a:gd name="T37" fmla="*/ 218 h 323"/>
                <a:gd name="T38" fmla="*/ 166 w 308"/>
                <a:gd name="T39" fmla="*/ 199 h 323"/>
                <a:gd name="T40" fmla="*/ 147 w 308"/>
                <a:gd name="T41" fmla="*/ 170 h 323"/>
                <a:gd name="T42" fmla="*/ 180 w 308"/>
                <a:gd name="T43" fmla="*/ 170 h 323"/>
                <a:gd name="T44" fmla="*/ 170 w 308"/>
                <a:gd name="T45" fmla="*/ 225 h 323"/>
                <a:gd name="T46" fmla="*/ 168 w 308"/>
                <a:gd name="T47" fmla="*/ 243 h 323"/>
                <a:gd name="T48" fmla="*/ 151 w 308"/>
                <a:gd name="T49" fmla="*/ 263 h 323"/>
                <a:gd name="T50" fmla="*/ 180 w 308"/>
                <a:gd name="T51" fmla="*/ 321 h 323"/>
                <a:gd name="T52" fmla="*/ 147 w 308"/>
                <a:gd name="T53" fmla="*/ 10 h 323"/>
                <a:gd name="T54" fmla="*/ 119 w 308"/>
                <a:gd name="T55" fmla="*/ 0 h 323"/>
                <a:gd name="T56" fmla="*/ 132 w 308"/>
                <a:gd name="T57" fmla="*/ 260 h 323"/>
                <a:gd name="T58" fmla="*/ 147 w 308"/>
                <a:gd name="T59" fmla="*/ 306 h 323"/>
                <a:gd name="T60" fmla="*/ 139 w 308"/>
                <a:gd name="T61" fmla="*/ 134 h 323"/>
                <a:gd name="T62" fmla="*/ 128 w 308"/>
                <a:gd name="T63" fmla="*/ 159 h 323"/>
                <a:gd name="T64" fmla="*/ 121 w 308"/>
                <a:gd name="T65" fmla="*/ 174 h 323"/>
                <a:gd name="T66" fmla="*/ 123 w 308"/>
                <a:gd name="T67" fmla="*/ 125 h 323"/>
                <a:gd name="T68" fmla="*/ 147 w 308"/>
                <a:gd name="T69" fmla="*/ 235 h 323"/>
                <a:gd name="T70" fmla="*/ 98 w 308"/>
                <a:gd name="T71" fmla="*/ 283 h 323"/>
                <a:gd name="T72" fmla="*/ 103 w 308"/>
                <a:gd name="T73" fmla="*/ 4 h 323"/>
                <a:gd name="T74" fmla="*/ 111 w 308"/>
                <a:gd name="T75" fmla="*/ 34 h 323"/>
                <a:gd name="T76" fmla="*/ 119 w 308"/>
                <a:gd name="T77" fmla="*/ 122 h 323"/>
                <a:gd name="T78" fmla="*/ 119 w 308"/>
                <a:gd name="T79" fmla="*/ 141 h 323"/>
                <a:gd name="T80" fmla="*/ 109 w 308"/>
                <a:gd name="T81" fmla="*/ 197 h 323"/>
                <a:gd name="T82" fmla="*/ 107 w 308"/>
                <a:gd name="T83" fmla="*/ 214 h 323"/>
                <a:gd name="T84" fmla="*/ 105 w 308"/>
                <a:gd name="T85" fmla="*/ 171 h 323"/>
                <a:gd name="T86" fmla="*/ 98 w 308"/>
                <a:gd name="T87" fmla="*/ 147 h 323"/>
                <a:gd name="T88" fmla="*/ 119 w 308"/>
                <a:gd name="T89" fmla="*/ 141 h 323"/>
                <a:gd name="T90" fmla="*/ 86 w 308"/>
                <a:gd name="T91" fmla="*/ 206 h 323"/>
                <a:gd name="T92" fmla="*/ 97 w 308"/>
                <a:gd name="T93" fmla="*/ 188 h 323"/>
                <a:gd name="T94" fmla="*/ 90 w 308"/>
                <a:gd name="T95" fmla="*/ 239 h 323"/>
                <a:gd name="T96" fmla="*/ 86 w 308"/>
                <a:gd name="T97" fmla="*/ 22 h 323"/>
                <a:gd name="T98" fmla="*/ 93 w 308"/>
                <a:gd name="T99" fmla="*/ 68 h 323"/>
                <a:gd name="T100" fmla="*/ 86 w 308"/>
                <a:gd name="T101" fmla="*/ 22 h 323"/>
                <a:gd name="T102" fmla="*/ 86 w 308"/>
                <a:gd name="T103" fmla="*/ 278 h 323"/>
                <a:gd name="T104" fmla="*/ 77 w 308"/>
                <a:gd name="T105" fmla="*/ 230 h 323"/>
                <a:gd name="T106" fmla="*/ 86 w 308"/>
                <a:gd name="T107" fmla="*/ 107 h 323"/>
                <a:gd name="T108" fmla="*/ 67 w 308"/>
                <a:gd name="T109" fmla="*/ 126 h 323"/>
                <a:gd name="T110" fmla="*/ 86 w 308"/>
                <a:gd name="T111" fmla="*/ 141 h 323"/>
                <a:gd name="T112" fmla="*/ 58 w 308"/>
                <a:gd name="T113" fmla="*/ 83 h 323"/>
                <a:gd name="T114" fmla="*/ 86 w 308"/>
                <a:gd name="T115" fmla="*/ 190 h 323"/>
                <a:gd name="T116" fmla="*/ 2 w 308"/>
                <a:gd name="T117" fmla="*/ 226 h 323"/>
                <a:gd name="T118" fmla="*/ 58 w 308"/>
                <a:gd name="T119" fmla="*/ 147 h 323"/>
                <a:gd name="T120" fmla="*/ 50 w 308"/>
                <a:gd name="T121" fmla="*/ 172 h 323"/>
                <a:gd name="T122" fmla="*/ 42 w 308"/>
                <a:gd name="T123" fmla="*/ 186 h 323"/>
                <a:gd name="T124" fmla="*/ 29 w 308"/>
                <a:gd name="T125" fmla="*/ 210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08" h="323">
                  <a:moveTo>
                    <a:pt x="218" y="44"/>
                  </a:moveTo>
                  <a:lnTo>
                    <a:pt x="288" y="76"/>
                  </a:lnTo>
                  <a:lnTo>
                    <a:pt x="288" y="76"/>
                  </a:lnTo>
                  <a:lnTo>
                    <a:pt x="293" y="80"/>
                  </a:lnTo>
                  <a:lnTo>
                    <a:pt x="299" y="84"/>
                  </a:lnTo>
                  <a:lnTo>
                    <a:pt x="303" y="90"/>
                  </a:lnTo>
                  <a:lnTo>
                    <a:pt x="306" y="96"/>
                  </a:lnTo>
                  <a:lnTo>
                    <a:pt x="308" y="103"/>
                  </a:lnTo>
                  <a:lnTo>
                    <a:pt x="308" y="110"/>
                  </a:lnTo>
                  <a:lnTo>
                    <a:pt x="307" y="117"/>
                  </a:lnTo>
                  <a:lnTo>
                    <a:pt x="304" y="124"/>
                  </a:lnTo>
                  <a:lnTo>
                    <a:pt x="222" y="301"/>
                  </a:lnTo>
                  <a:lnTo>
                    <a:pt x="222" y="301"/>
                  </a:lnTo>
                  <a:lnTo>
                    <a:pt x="218" y="308"/>
                  </a:lnTo>
                  <a:lnTo>
                    <a:pt x="218" y="248"/>
                  </a:lnTo>
                  <a:lnTo>
                    <a:pt x="218" y="248"/>
                  </a:lnTo>
                  <a:lnTo>
                    <a:pt x="219" y="245"/>
                  </a:lnTo>
                  <a:lnTo>
                    <a:pt x="227" y="228"/>
                  </a:lnTo>
                  <a:lnTo>
                    <a:pt x="227" y="228"/>
                  </a:lnTo>
                  <a:lnTo>
                    <a:pt x="228" y="226"/>
                  </a:lnTo>
                  <a:lnTo>
                    <a:pt x="227" y="224"/>
                  </a:lnTo>
                  <a:lnTo>
                    <a:pt x="227" y="222"/>
                  </a:lnTo>
                  <a:lnTo>
                    <a:pt x="224" y="221"/>
                  </a:lnTo>
                  <a:lnTo>
                    <a:pt x="218" y="217"/>
                  </a:lnTo>
                  <a:lnTo>
                    <a:pt x="218" y="202"/>
                  </a:lnTo>
                  <a:lnTo>
                    <a:pt x="230" y="209"/>
                  </a:lnTo>
                  <a:lnTo>
                    <a:pt x="230" y="209"/>
                  </a:lnTo>
                  <a:lnTo>
                    <a:pt x="233" y="209"/>
                  </a:lnTo>
                  <a:lnTo>
                    <a:pt x="235" y="209"/>
                  </a:lnTo>
                  <a:lnTo>
                    <a:pt x="237" y="207"/>
                  </a:lnTo>
                  <a:lnTo>
                    <a:pt x="238" y="206"/>
                  </a:lnTo>
                  <a:lnTo>
                    <a:pt x="246" y="188"/>
                  </a:lnTo>
                  <a:lnTo>
                    <a:pt x="246" y="188"/>
                  </a:lnTo>
                  <a:lnTo>
                    <a:pt x="247" y="186"/>
                  </a:lnTo>
                  <a:lnTo>
                    <a:pt x="246" y="184"/>
                  </a:lnTo>
                  <a:lnTo>
                    <a:pt x="246" y="182"/>
                  </a:lnTo>
                  <a:lnTo>
                    <a:pt x="243" y="180"/>
                  </a:lnTo>
                  <a:lnTo>
                    <a:pt x="218" y="168"/>
                  </a:lnTo>
                  <a:lnTo>
                    <a:pt x="218" y="145"/>
                  </a:lnTo>
                  <a:lnTo>
                    <a:pt x="243" y="157"/>
                  </a:lnTo>
                  <a:lnTo>
                    <a:pt x="243" y="157"/>
                  </a:lnTo>
                  <a:lnTo>
                    <a:pt x="250" y="159"/>
                  </a:lnTo>
                  <a:lnTo>
                    <a:pt x="257" y="157"/>
                  </a:lnTo>
                  <a:lnTo>
                    <a:pt x="262" y="155"/>
                  </a:lnTo>
                  <a:lnTo>
                    <a:pt x="266" y="149"/>
                  </a:lnTo>
                  <a:lnTo>
                    <a:pt x="279" y="122"/>
                  </a:lnTo>
                  <a:lnTo>
                    <a:pt x="279" y="122"/>
                  </a:lnTo>
                  <a:lnTo>
                    <a:pt x="280" y="115"/>
                  </a:lnTo>
                  <a:lnTo>
                    <a:pt x="280" y="109"/>
                  </a:lnTo>
                  <a:lnTo>
                    <a:pt x="276" y="103"/>
                  </a:lnTo>
                  <a:lnTo>
                    <a:pt x="270" y="99"/>
                  </a:lnTo>
                  <a:lnTo>
                    <a:pt x="218" y="75"/>
                  </a:lnTo>
                  <a:lnTo>
                    <a:pt x="218" y="44"/>
                  </a:lnTo>
                  <a:close/>
                  <a:moveTo>
                    <a:pt x="180" y="26"/>
                  </a:moveTo>
                  <a:lnTo>
                    <a:pt x="218" y="44"/>
                  </a:lnTo>
                  <a:lnTo>
                    <a:pt x="218" y="75"/>
                  </a:lnTo>
                  <a:lnTo>
                    <a:pt x="180" y="57"/>
                  </a:lnTo>
                  <a:lnTo>
                    <a:pt x="180" y="26"/>
                  </a:lnTo>
                  <a:lnTo>
                    <a:pt x="180" y="26"/>
                  </a:lnTo>
                  <a:close/>
                  <a:moveTo>
                    <a:pt x="218" y="308"/>
                  </a:moveTo>
                  <a:lnTo>
                    <a:pt x="218" y="308"/>
                  </a:lnTo>
                  <a:lnTo>
                    <a:pt x="211" y="316"/>
                  </a:lnTo>
                  <a:lnTo>
                    <a:pt x="201" y="320"/>
                  </a:lnTo>
                  <a:lnTo>
                    <a:pt x="191" y="323"/>
                  </a:lnTo>
                  <a:lnTo>
                    <a:pt x="180" y="321"/>
                  </a:lnTo>
                  <a:lnTo>
                    <a:pt x="180" y="283"/>
                  </a:lnTo>
                  <a:lnTo>
                    <a:pt x="193" y="289"/>
                  </a:lnTo>
                  <a:lnTo>
                    <a:pt x="193" y="289"/>
                  </a:lnTo>
                  <a:lnTo>
                    <a:pt x="195" y="289"/>
                  </a:lnTo>
                  <a:lnTo>
                    <a:pt x="197" y="289"/>
                  </a:lnTo>
                  <a:lnTo>
                    <a:pt x="199" y="287"/>
                  </a:lnTo>
                  <a:lnTo>
                    <a:pt x="200" y="286"/>
                  </a:lnTo>
                  <a:lnTo>
                    <a:pt x="208" y="268"/>
                  </a:lnTo>
                  <a:lnTo>
                    <a:pt x="208" y="268"/>
                  </a:lnTo>
                  <a:lnTo>
                    <a:pt x="209" y="266"/>
                  </a:lnTo>
                  <a:lnTo>
                    <a:pt x="209" y="264"/>
                  </a:lnTo>
                  <a:lnTo>
                    <a:pt x="208" y="262"/>
                  </a:lnTo>
                  <a:lnTo>
                    <a:pt x="205" y="260"/>
                  </a:lnTo>
                  <a:lnTo>
                    <a:pt x="180" y="249"/>
                  </a:lnTo>
                  <a:lnTo>
                    <a:pt x="180" y="235"/>
                  </a:lnTo>
                  <a:lnTo>
                    <a:pt x="212" y="248"/>
                  </a:lnTo>
                  <a:lnTo>
                    <a:pt x="212" y="248"/>
                  </a:lnTo>
                  <a:lnTo>
                    <a:pt x="215" y="249"/>
                  </a:lnTo>
                  <a:lnTo>
                    <a:pt x="218" y="248"/>
                  </a:lnTo>
                  <a:lnTo>
                    <a:pt x="218" y="308"/>
                  </a:lnTo>
                  <a:lnTo>
                    <a:pt x="218" y="308"/>
                  </a:lnTo>
                  <a:close/>
                  <a:moveTo>
                    <a:pt x="218" y="145"/>
                  </a:moveTo>
                  <a:lnTo>
                    <a:pt x="218" y="168"/>
                  </a:lnTo>
                  <a:lnTo>
                    <a:pt x="205" y="163"/>
                  </a:lnTo>
                  <a:lnTo>
                    <a:pt x="205" y="163"/>
                  </a:lnTo>
                  <a:lnTo>
                    <a:pt x="203" y="161"/>
                  </a:lnTo>
                  <a:lnTo>
                    <a:pt x="201" y="163"/>
                  </a:lnTo>
                  <a:lnTo>
                    <a:pt x="199" y="164"/>
                  </a:lnTo>
                  <a:lnTo>
                    <a:pt x="197" y="165"/>
                  </a:lnTo>
                  <a:lnTo>
                    <a:pt x="189" y="183"/>
                  </a:lnTo>
                  <a:lnTo>
                    <a:pt x="189" y="183"/>
                  </a:lnTo>
                  <a:lnTo>
                    <a:pt x="189" y="183"/>
                  </a:lnTo>
                  <a:lnTo>
                    <a:pt x="189" y="184"/>
                  </a:lnTo>
                  <a:lnTo>
                    <a:pt x="189" y="187"/>
                  </a:lnTo>
                  <a:lnTo>
                    <a:pt x="191" y="190"/>
                  </a:lnTo>
                  <a:lnTo>
                    <a:pt x="192" y="191"/>
                  </a:lnTo>
                  <a:lnTo>
                    <a:pt x="218" y="202"/>
                  </a:lnTo>
                  <a:lnTo>
                    <a:pt x="218" y="217"/>
                  </a:lnTo>
                  <a:lnTo>
                    <a:pt x="186" y="202"/>
                  </a:lnTo>
                  <a:lnTo>
                    <a:pt x="186" y="202"/>
                  </a:lnTo>
                  <a:lnTo>
                    <a:pt x="184" y="202"/>
                  </a:lnTo>
                  <a:lnTo>
                    <a:pt x="180" y="203"/>
                  </a:lnTo>
                  <a:lnTo>
                    <a:pt x="180" y="170"/>
                  </a:lnTo>
                  <a:lnTo>
                    <a:pt x="185" y="160"/>
                  </a:lnTo>
                  <a:lnTo>
                    <a:pt x="185" y="160"/>
                  </a:lnTo>
                  <a:lnTo>
                    <a:pt x="185" y="157"/>
                  </a:lnTo>
                  <a:lnTo>
                    <a:pt x="185" y="155"/>
                  </a:lnTo>
                  <a:lnTo>
                    <a:pt x="184" y="153"/>
                  </a:lnTo>
                  <a:lnTo>
                    <a:pt x="182" y="152"/>
                  </a:lnTo>
                  <a:lnTo>
                    <a:pt x="180" y="151"/>
                  </a:lnTo>
                  <a:lnTo>
                    <a:pt x="180" y="128"/>
                  </a:lnTo>
                  <a:lnTo>
                    <a:pt x="218" y="145"/>
                  </a:lnTo>
                  <a:close/>
                  <a:moveTo>
                    <a:pt x="147" y="10"/>
                  </a:moveTo>
                  <a:lnTo>
                    <a:pt x="180" y="26"/>
                  </a:lnTo>
                  <a:lnTo>
                    <a:pt x="180" y="57"/>
                  </a:lnTo>
                  <a:lnTo>
                    <a:pt x="147" y="41"/>
                  </a:lnTo>
                  <a:lnTo>
                    <a:pt x="147" y="10"/>
                  </a:lnTo>
                  <a:lnTo>
                    <a:pt x="147" y="10"/>
                  </a:lnTo>
                  <a:close/>
                  <a:moveTo>
                    <a:pt x="180" y="321"/>
                  </a:moveTo>
                  <a:lnTo>
                    <a:pt x="180" y="321"/>
                  </a:lnTo>
                  <a:lnTo>
                    <a:pt x="174" y="318"/>
                  </a:lnTo>
                  <a:lnTo>
                    <a:pt x="147" y="306"/>
                  </a:lnTo>
                  <a:lnTo>
                    <a:pt x="147" y="240"/>
                  </a:lnTo>
                  <a:lnTo>
                    <a:pt x="147" y="240"/>
                  </a:lnTo>
                  <a:lnTo>
                    <a:pt x="147" y="240"/>
                  </a:lnTo>
                  <a:lnTo>
                    <a:pt x="149" y="237"/>
                  </a:lnTo>
                  <a:lnTo>
                    <a:pt x="147" y="235"/>
                  </a:lnTo>
                  <a:lnTo>
                    <a:pt x="147" y="218"/>
                  </a:lnTo>
                  <a:lnTo>
                    <a:pt x="150" y="220"/>
                  </a:lnTo>
                  <a:lnTo>
                    <a:pt x="150" y="220"/>
                  </a:lnTo>
                  <a:lnTo>
                    <a:pt x="153" y="221"/>
                  </a:lnTo>
                  <a:lnTo>
                    <a:pt x="155" y="220"/>
                  </a:lnTo>
                  <a:lnTo>
                    <a:pt x="157" y="218"/>
                  </a:lnTo>
                  <a:lnTo>
                    <a:pt x="158" y="217"/>
                  </a:lnTo>
                  <a:lnTo>
                    <a:pt x="166" y="199"/>
                  </a:lnTo>
                  <a:lnTo>
                    <a:pt x="166" y="199"/>
                  </a:lnTo>
                  <a:lnTo>
                    <a:pt x="166" y="198"/>
                  </a:lnTo>
                  <a:lnTo>
                    <a:pt x="166" y="195"/>
                  </a:lnTo>
                  <a:lnTo>
                    <a:pt x="165" y="193"/>
                  </a:lnTo>
                  <a:lnTo>
                    <a:pt x="163" y="191"/>
                  </a:lnTo>
                  <a:lnTo>
                    <a:pt x="147" y="184"/>
                  </a:lnTo>
                  <a:lnTo>
                    <a:pt x="147" y="170"/>
                  </a:lnTo>
                  <a:lnTo>
                    <a:pt x="169" y="180"/>
                  </a:lnTo>
                  <a:lnTo>
                    <a:pt x="169" y="180"/>
                  </a:lnTo>
                  <a:lnTo>
                    <a:pt x="172" y="180"/>
                  </a:lnTo>
                  <a:lnTo>
                    <a:pt x="173" y="180"/>
                  </a:lnTo>
                  <a:lnTo>
                    <a:pt x="176" y="179"/>
                  </a:lnTo>
                  <a:lnTo>
                    <a:pt x="177" y="176"/>
                  </a:lnTo>
                  <a:lnTo>
                    <a:pt x="180" y="170"/>
                  </a:lnTo>
                  <a:lnTo>
                    <a:pt x="180" y="203"/>
                  </a:lnTo>
                  <a:lnTo>
                    <a:pt x="180" y="203"/>
                  </a:lnTo>
                  <a:lnTo>
                    <a:pt x="178" y="206"/>
                  </a:lnTo>
                  <a:lnTo>
                    <a:pt x="170" y="222"/>
                  </a:lnTo>
                  <a:lnTo>
                    <a:pt x="170" y="222"/>
                  </a:lnTo>
                  <a:lnTo>
                    <a:pt x="170" y="222"/>
                  </a:lnTo>
                  <a:lnTo>
                    <a:pt x="170" y="225"/>
                  </a:lnTo>
                  <a:lnTo>
                    <a:pt x="170" y="228"/>
                  </a:lnTo>
                  <a:lnTo>
                    <a:pt x="172" y="229"/>
                  </a:lnTo>
                  <a:lnTo>
                    <a:pt x="173" y="230"/>
                  </a:lnTo>
                  <a:lnTo>
                    <a:pt x="180" y="235"/>
                  </a:lnTo>
                  <a:lnTo>
                    <a:pt x="180" y="249"/>
                  </a:lnTo>
                  <a:lnTo>
                    <a:pt x="168" y="243"/>
                  </a:lnTo>
                  <a:lnTo>
                    <a:pt x="168" y="243"/>
                  </a:lnTo>
                  <a:lnTo>
                    <a:pt x="166" y="243"/>
                  </a:lnTo>
                  <a:lnTo>
                    <a:pt x="163" y="243"/>
                  </a:lnTo>
                  <a:lnTo>
                    <a:pt x="162" y="244"/>
                  </a:lnTo>
                  <a:lnTo>
                    <a:pt x="161" y="245"/>
                  </a:lnTo>
                  <a:lnTo>
                    <a:pt x="151" y="263"/>
                  </a:lnTo>
                  <a:lnTo>
                    <a:pt x="151" y="263"/>
                  </a:lnTo>
                  <a:lnTo>
                    <a:pt x="151" y="263"/>
                  </a:lnTo>
                  <a:lnTo>
                    <a:pt x="151" y="266"/>
                  </a:lnTo>
                  <a:lnTo>
                    <a:pt x="151" y="267"/>
                  </a:lnTo>
                  <a:lnTo>
                    <a:pt x="153" y="270"/>
                  </a:lnTo>
                  <a:lnTo>
                    <a:pt x="155" y="271"/>
                  </a:lnTo>
                  <a:lnTo>
                    <a:pt x="180" y="283"/>
                  </a:lnTo>
                  <a:lnTo>
                    <a:pt x="180" y="321"/>
                  </a:lnTo>
                  <a:lnTo>
                    <a:pt x="180" y="321"/>
                  </a:lnTo>
                  <a:close/>
                  <a:moveTo>
                    <a:pt x="180" y="128"/>
                  </a:moveTo>
                  <a:lnTo>
                    <a:pt x="180" y="151"/>
                  </a:lnTo>
                  <a:lnTo>
                    <a:pt x="147" y="136"/>
                  </a:lnTo>
                  <a:lnTo>
                    <a:pt x="147" y="113"/>
                  </a:lnTo>
                  <a:lnTo>
                    <a:pt x="180" y="128"/>
                  </a:lnTo>
                  <a:close/>
                  <a:moveTo>
                    <a:pt x="135" y="4"/>
                  </a:moveTo>
                  <a:lnTo>
                    <a:pt x="147" y="10"/>
                  </a:lnTo>
                  <a:lnTo>
                    <a:pt x="147" y="41"/>
                  </a:lnTo>
                  <a:lnTo>
                    <a:pt x="128" y="33"/>
                  </a:lnTo>
                  <a:lnTo>
                    <a:pt x="128" y="33"/>
                  </a:lnTo>
                  <a:lnTo>
                    <a:pt x="124" y="31"/>
                  </a:lnTo>
                  <a:lnTo>
                    <a:pt x="119" y="31"/>
                  </a:lnTo>
                  <a:lnTo>
                    <a:pt x="119" y="0"/>
                  </a:lnTo>
                  <a:lnTo>
                    <a:pt x="119" y="0"/>
                  </a:lnTo>
                  <a:lnTo>
                    <a:pt x="127" y="2"/>
                  </a:lnTo>
                  <a:lnTo>
                    <a:pt x="135" y="4"/>
                  </a:lnTo>
                  <a:lnTo>
                    <a:pt x="135" y="4"/>
                  </a:lnTo>
                  <a:close/>
                  <a:moveTo>
                    <a:pt x="147" y="306"/>
                  </a:moveTo>
                  <a:lnTo>
                    <a:pt x="119" y="293"/>
                  </a:lnTo>
                  <a:lnTo>
                    <a:pt x="119" y="253"/>
                  </a:lnTo>
                  <a:lnTo>
                    <a:pt x="132" y="260"/>
                  </a:lnTo>
                  <a:lnTo>
                    <a:pt x="132" y="260"/>
                  </a:lnTo>
                  <a:lnTo>
                    <a:pt x="134" y="260"/>
                  </a:lnTo>
                  <a:lnTo>
                    <a:pt x="136" y="260"/>
                  </a:lnTo>
                  <a:lnTo>
                    <a:pt x="138" y="259"/>
                  </a:lnTo>
                  <a:lnTo>
                    <a:pt x="139" y="258"/>
                  </a:lnTo>
                  <a:lnTo>
                    <a:pt x="147" y="240"/>
                  </a:lnTo>
                  <a:lnTo>
                    <a:pt x="147" y="306"/>
                  </a:lnTo>
                  <a:lnTo>
                    <a:pt x="147" y="306"/>
                  </a:lnTo>
                  <a:close/>
                  <a:moveTo>
                    <a:pt x="147" y="113"/>
                  </a:moveTo>
                  <a:lnTo>
                    <a:pt x="147" y="136"/>
                  </a:lnTo>
                  <a:lnTo>
                    <a:pt x="144" y="134"/>
                  </a:lnTo>
                  <a:lnTo>
                    <a:pt x="144" y="134"/>
                  </a:lnTo>
                  <a:lnTo>
                    <a:pt x="142" y="133"/>
                  </a:lnTo>
                  <a:lnTo>
                    <a:pt x="139" y="134"/>
                  </a:lnTo>
                  <a:lnTo>
                    <a:pt x="138" y="134"/>
                  </a:lnTo>
                  <a:lnTo>
                    <a:pt x="136" y="137"/>
                  </a:lnTo>
                  <a:lnTo>
                    <a:pt x="128" y="155"/>
                  </a:lnTo>
                  <a:lnTo>
                    <a:pt x="128" y="155"/>
                  </a:lnTo>
                  <a:lnTo>
                    <a:pt x="128" y="155"/>
                  </a:lnTo>
                  <a:lnTo>
                    <a:pt x="128" y="156"/>
                  </a:lnTo>
                  <a:lnTo>
                    <a:pt x="128" y="159"/>
                  </a:lnTo>
                  <a:lnTo>
                    <a:pt x="130" y="160"/>
                  </a:lnTo>
                  <a:lnTo>
                    <a:pt x="131" y="161"/>
                  </a:lnTo>
                  <a:lnTo>
                    <a:pt x="147" y="170"/>
                  </a:lnTo>
                  <a:lnTo>
                    <a:pt x="147" y="184"/>
                  </a:lnTo>
                  <a:lnTo>
                    <a:pt x="126" y="174"/>
                  </a:lnTo>
                  <a:lnTo>
                    <a:pt x="126" y="174"/>
                  </a:lnTo>
                  <a:lnTo>
                    <a:pt x="121" y="174"/>
                  </a:lnTo>
                  <a:lnTo>
                    <a:pt x="119" y="175"/>
                  </a:lnTo>
                  <a:lnTo>
                    <a:pt x="119" y="141"/>
                  </a:lnTo>
                  <a:lnTo>
                    <a:pt x="124" y="130"/>
                  </a:lnTo>
                  <a:lnTo>
                    <a:pt x="124" y="130"/>
                  </a:lnTo>
                  <a:lnTo>
                    <a:pt x="124" y="129"/>
                  </a:lnTo>
                  <a:lnTo>
                    <a:pt x="124" y="126"/>
                  </a:lnTo>
                  <a:lnTo>
                    <a:pt x="123" y="125"/>
                  </a:lnTo>
                  <a:lnTo>
                    <a:pt x="121" y="124"/>
                  </a:lnTo>
                  <a:lnTo>
                    <a:pt x="119" y="122"/>
                  </a:lnTo>
                  <a:lnTo>
                    <a:pt x="119" y="99"/>
                  </a:lnTo>
                  <a:lnTo>
                    <a:pt x="147" y="113"/>
                  </a:lnTo>
                  <a:lnTo>
                    <a:pt x="147" y="113"/>
                  </a:lnTo>
                  <a:close/>
                  <a:moveTo>
                    <a:pt x="147" y="218"/>
                  </a:moveTo>
                  <a:lnTo>
                    <a:pt x="147" y="235"/>
                  </a:lnTo>
                  <a:lnTo>
                    <a:pt x="147" y="235"/>
                  </a:lnTo>
                  <a:lnTo>
                    <a:pt x="144" y="232"/>
                  </a:lnTo>
                  <a:lnTo>
                    <a:pt x="119" y="220"/>
                  </a:lnTo>
                  <a:lnTo>
                    <a:pt x="119" y="205"/>
                  </a:lnTo>
                  <a:lnTo>
                    <a:pt x="147" y="218"/>
                  </a:lnTo>
                  <a:close/>
                  <a:moveTo>
                    <a:pt x="119" y="293"/>
                  </a:moveTo>
                  <a:lnTo>
                    <a:pt x="98" y="283"/>
                  </a:lnTo>
                  <a:lnTo>
                    <a:pt x="98" y="244"/>
                  </a:lnTo>
                  <a:lnTo>
                    <a:pt x="119" y="253"/>
                  </a:lnTo>
                  <a:lnTo>
                    <a:pt x="119" y="293"/>
                  </a:lnTo>
                  <a:lnTo>
                    <a:pt x="119" y="293"/>
                  </a:lnTo>
                  <a:close/>
                  <a:moveTo>
                    <a:pt x="98" y="7"/>
                  </a:moveTo>
                  <a:lnTo>
                    <a:pt x="98" y="7"/>
                  </a:lnTo>
                  <a:lnTo>
                    <a:pt x="103" y="4"/>
                  </a:lnTo>
                  <a:lnTo>
                    <a:pt x="108" y="3"/>
                  </a:lnTo>
                  <a:lnTo>
                    <a:pt x="113" y="2"/>
                  </a:lnTo>
                  <a:lnTo>
                    <a:pt x="119" y="0"/>
                  </a:lnTo>
                  <a:lnTo>
                    <a:pt x="119" y="31"/>
                  </a:lnTo>
                  <a:lnTo>
                    <a:pt x="119" y="31"/>
                  </a:lnTo>
                  <a:lnTo>
                    <a:pt x="115" y="33"/>
                  </a:lnTo>
                  <a:lnTo>
                    <a:pt x="111" y="34"/>
                  </a:lnTo>
                  <a:lnTo>
                    <a:pt x="108" y="37"/>
                  </a:lnTo>
                  <a:lnTo>
                    <a:pt x="105" y="41"/>
                  </a:lnTo>
                  <a:lnTo>
                    <a:pt x="98" y="56"/>
                  </a:lnTo>
                  <a:lnTo>
                    <a:pt x="98" y="7"/>
                  </a:lnTo>
                  <a:lnTo>
                    <a:pt x="98" y="7"/>
                  </a:lnTo>
                  <a:close/>
                  <a:moveTo>
                    <a:pt x="119" y="99"/>
                  </a:moveTo>
                  <a:lnTo>
                    <a:pt x="119" y="122"/>
                  </a:lnTo>
                  <a:lnTo>
                    <a:pt x="98" y="113"/>
                  </a:lnTo>
                  <a:lnTo>
                    <a:pt x="98" y="90"/>
                  </a:lnTo>
                  <a:lnTo>
                    <a:pt x="98" y="90"/>
                  </a:lnTo>
                  <a:lnTo>
                    <a:pt x="101" y="91"/>
                  </a:lnTo>
                  <a:lnTo>
                    <a:pt x="119" y="99"/>
                  </a:lnTo>
                  <a:lnTo>
                    <a:pt x="119" y="99"/>
                  </a:lnTo>
                  <a:close/>
                  <a:moveTo>
                    <a:pt x="119" y="141"/>
                  </a:moveTo>
                  <a:lnTo>
                    <a:pt x="119" y="175"/>
                  </a:lnTo>
                  <a:lnTo>
                    <a:pt x="119" y="175"/>
                  </a:lnTo>
                  <a:lnTo>
                    <a:pt x="117" y="176"/>
                  </a:lnTo>
                  <a:lnTo>
                    <a:pt x="109" y="194"/>
                  </a:lnTo>
                  <a:lnTo>
                    <a:pt x="109" y="194"/>
                  </a:lnTo>
                  <a:lnTo>
                    <a:pt x="109" y="194"/>
                  </a:lnTo>
                  <a:lnTo>
                    <a:pt x="109" y="197"/>
                  </a:lnTo>
                  <a:lnTo>
                    <a:pt x="109" y="199"/>
                  </a:lnTo>
                  <a:lnTo>
                    <a:pt x="111" y="201"/>
                  </a:lnTo>
                  <a:lnTo>
                    <a:pt x="112" y="202"/>
                  </a:lnTo>
                  <a:lnTo>
                    <a:pt x="119" y="205"/>
                  </a:lnTo>
                  <a:lnTo>
                    <a:pt x="119" y="220"/>
                  </a:lnTo>
                  <a:lnTo>
                    <a:pt x="107" y="214"/>
                  </a:lnTo>
                  <a:lnTo>
                    <a:pt x="107" y="214"/>
                  </a:lnTo>
                  <a:lnTo>
                    <a:pt x="104" y="214"/>
                  </a:lnTo>
                  <a:lnTo>
                    <a:pt x="103" y="214"/>
                  </a:lnTo>
                  <a:lnTo>
                    <a:pt x="100" y="216"/>
                  </a:lnTo>
                  <a:lnTo>
                    <a:pt x="98" y="217"/>
                  </a:lnTo>
                  <a:lnTo>
                    <a:pt x="98" y="218"/>
                  </a:lnTo>
                  <a:lnTo>
                    <a:pt x="98" y="186"/>
                  </a:lnTo>
                  <a:lnTo>
                    <a:pt x="105" y="171"/>
                  </a:lnTo>
                  <a:lnTo>
                    <a:pt x="105" y="171"/>
                  </a:lnTo>
                  <a:lnTo>
                    <a:pt x="105" y="168"/>
                  </a:lnTo>
                  <a:lnTo>
                    <a:pt x="105" y="167"/>
                  </a:lnTo>
                  <a:lnTo>
                    <a:pt x="104" y="164"/>
                  </a:lnTo>
                  <a:lnTo>
                    <a:pt x="103" y="163"/>
                  </a:lnTo>
                  <a:lnTo>
                    <a:pt x="98" y="161"/>
                  </a:lnTo>
                  <a:lnTo>
                    <a:pt x="98" y="147"/>
                  </a:lnTo>
                  <a:lnTo>
                    <a:pt x="108" y="152"/>
                  </a:lnTo>
                  <a:lnTo>
                    <a:pt x="108" y="152"/>
                  </a:lnTo>
                  <a:lnTo>
                    <a:pt x="111" y="152"/>
                  </a:lnTo>
                  <a:lnTo>
                    <a:pt x="112" y="152"/>
                  </a:lnTo>
                  <a:lnTo>
                    <a:pt x="115" y="151"/>
                  </a:lnTo>
                  <a:lnTo>
                    <a:pt x="116" y="148"/>
                  </a:lnTo>
                  <a:lnTo>
                    <a:pt x="119" y="141"/>
                  </a:lnTo>
                  <a:close/>
                  <a:moveTo>
                    <a:pt x="98" y="283"/>
                  </a:moveTo>
                  <a:lnTo>
                    <a:pt x="86" y="278"/>
                  </a:lnTo>
                  <a:lnTo>
                    <a:pt x="86" y="212"/>
                  </a:lnTo>
                  <a:lnTo>
                    <a:pt x="86" y="212"/>
                  </a:lnTo>
                  <a:lnTo>
                    <a:pt x="86" y="212"/>
                  </a:lnTo>
                  <a:lnTo>
                    <a:pt x="86" y="209"/>
                  </a:lnTo>
                  <a:lnTo>
                    <a:pt x="86" y="206"/>
                  </a:lnTo>
                  <a:lnTo>
                    <a:pt x="86" y="190"/>
                  </a:lnTo>
                  <a:lnTo>
                    <a:pt x="89" y="191"/>
                  </a:lnTo>
                  <a:lnTo>
                    <a:pt x="89" y="191"/>
                  </a:lnTo>
                  <a:lnTo>
                    <a:pt x="92" y="191"/>
                  </a:lnTo>
                  <a:lnTo>
                    <a:pt x="93" y="191"/>
                  </a:lnTo>
                  <a:lnTo>
                    <a:pt x="96" y="190"/>
                  </a:lnTo>
                  <a:lnTo>
                    <a:pt x="97" y="188"/>
                  </a:lnTo>
                  <a:lnTo>
                    <a:pt x="98" y="186"/>
                  </a:lnTo>
                  <a:lnTo>
                    <a:pt x="98" y="218"/>
                  </a:lnTo>
                  <a:lnTo>
                    <a:pt x="90" y="235"/>
                  </a:lnTo>
                  <a:lnTo>
                    <a:pt x="90" y="235"/>
                  </a:lnTo>
                  <a:lnTo>
                    <a:pt x="90" y="235"/>
                  </a:lnTo>
                  <a:lnTo>
                    <a:pt x="90" y="237"/>
                  </a:lnTo>
                  <a:lnTo>
                    <a:pt x="90" y="239"/>
                  </a:lnTo>
                  <a:lnTo>
                    <a:pt x="92" y="241"/>
                  </a:lnTo>
                  <a:lnTo>
                    <a:pt x="93" y="243"/>
                  </a:lnTo>
                  <a:lnTo>
                    <a:pt x="98" y="244"/>
                  </a:lnTo>
                  <a:lnTo>
                    <a:pt x="98" y="283"/>
                  </a:lnTo>
                  <a:lnTo>
                    <a:pt x="98" y="283"/>
                  </a:lnTo>
                  <a:close/>
                  <a:moveTo>
                    <a:pt x="86" y="22"/>
                  </a:moveTo>
                  <a:lnTo>
                    <a:pt x="86" y="22"/>
                  </a:lnTo>
                  <a:lnTo>
                    <a:pt x="86" y="22"/>
                  </a:lnTo>
                  <a:lnTo>
                    <a:pt x="92" y="14"/>
                  </a:lnTo>
                  <a:lnTo>
                    <a:pt x="98" y="7"/>
                  </a:lnTo>
                  <a:lnTo>
                    <a:pt x="98" y="56"/>
                  </a:lnTo>
                  <a:lnTo>
                    <a:pt x="93" y="68"/>
                  </a:lnTo>
                  <a:lnTo>
                    <a:pt x="93" y="68"/>
                  </a:lnTo>
                  <a:lnTo>
                    <a:pt x="93" y="68"/>
                  </a:lnTo>
                  <a:lnTo>
                    <a:pt x="92" y="73"/>
                  </a:lnTo>
                  <a:lnTo>
                    <a:pt x="92" y="79"/>
                  </a:lnTo>
                  <a:lnTo>
                    <a:pt x="94" y="84"/>
                  </a:lnTo>
                  <a:lnTo>
                    <a:pt x="98" y="90"/>
                  </a:lnTo>
                  <a:lnTo>
                    <a:pt x="98" y="113"/>
                  </a:lnTo>
                  <a:lnTo>
                    <a:pt x="86" y="107"/>
                  </a:lnTo>
                  <a:lnTo>
                    <a:pt x="86" y="22"/>
                  </a:lnTo>
                  <a:lnTo>
                    <a:pt x="86" y="22"/>
                  </a:lnTo>
                  <a:close/>
                  <a:moveTo>
                    <a:pt x="98" y="147"/>
                  </a:moveTo>
                  <a:lnTo>
                    <a:pt x="98" y="161"/>
                  </a:lnTo>
                  <a:lnTo>
                    <a:pt x="86" y="156"/>
                  </a:lnTo>
                  <a:lnTo>
                    <a:pt x="86" y="141"/>
                  </a:lnTo>
                  <a:lnTo>
                    <a:pt x="98" y="147"/>
                  </a:lnTo>
                  <a:close/>
                  <a:moveTo>
                    <a:pt x="86" y="278"/>
                  </a:moveTo>
                  <a:lnTo>
                    <a:pt x="58" y="264"/>
                  </a:lnTo>
                  <a:lnTo>
                    <a:pt x="58" y="225"/>
                  </a:lnTo>
                  <a:lnTo>
                    <a:pt x="70" y="232"/>
                  </a:lnTo>
                  <a:lnTo>
                    <a:pt x="70" y="232"/>
                  </a:lnTo>
                  <a:lnTo>
                    <a:pt x="73" y="232"/>
                  </a:lnTo>
                  <a:lnTo>
                    <a:pt x="75" y="232"/>
                  </a:lnTo>
                  <a:lnTo>
                    <a:pt x="77" y="230"/>
                  </a:lnTo>
                  <a:lnTo>
                    <a:pt x="78" y="229"/>
                  </a:lnTo>
                  <a:lnTo>
                    <a:pt x="86" y="212"/>
                  </a:lnTo>
                  <a:lnTo>
                    <a:pt x="86" y="278"/>
                  </a:lnTo>
                  <a:lnTo>
                    <a:pt x="86" y="278"/>
                  </a:lnTo>
                  <a:close/>
                  <a:moveTo>
                    <a:pt x="58" y="83"/>
                  </a:moveTo>
                  <a:lnTo>
                    <a:pt x="86" y="22"/>
                  </a:lnTo>
                  <a:lnTo>
                    <a:pt x="86" y="107"/>
                  </a:lnTo>
                  <a:lnTo>
                    <a:pt x="82" y="106"/>
                  </a:lnTo>
                  <a:lnTo>
                    <a:pt x="82" y="106"/>
                  </a:lnTo>
                  <a:lnTo>
                    <a:pt x="81" y="105"/>
                  </a:lnTo>
                  <a:lnTo>
                    <a:pt x="78" y="105"/>
                  </a:lnTo>
                  <a:lnTo>
                    <a:pt x="77" y="106"/>
                  </a:lnTo>
                  <a:lnTo>
                    <a:pt x="75" y="109"/>
                  </a:lnTo>
                  <a:lnTo>
                    <a:pt x="67" y="126"/>
                  </a:lnTo>
                  <a:lnTo>
                    <a:pt x="67" y="126"/>
                  </a:lnTo>
                  <a:lnTo>
                    <a:pt x="67" y="126"/>
                  </a:lnTo>
                  <a:lnTo>
                    <a:pt x="66" y="128"/>
                  </a:lnTo>
                  <a:lnTo>
                    <a:pt x="67" y="130"/>
                  </a:lnTo>
                  <a:lnTo>
                    <a:pt x="67" y="132"/>
                  </a:lnTo>
                  <a:lnTo>
                    <a:pt x="70" y="133"/>
                  </a:lnTo>
                  <a:lnTo>
                    <a:pt x="86" y="141"/>
                  </a:lnTo>
                  <a:lnTo>
                    <a:pt x="86" y="156"/>
                  </a:lnTo>
                  <a:lnTo>
                    <a:pt x="65" y="145"/>
                  </a:lnTo>
                  <a:lnTo>
                    <a:pt x="65" y="145"/>
                  </a:lnTo>
                  <a:lnTo>
                    <a:pt x="61" y="145"/>
                  </a:lnTo>
                  <a:lnTo>
                    <a:pt x="58" y="147"/>
                  </a:lnTo>
                  <a:lnTo>
                    <a:pt x="58" y="83"/>
                  </a:lnTo>
                  <a:lnTo>
                    <a:pt x="58" y="83"/>
                  </a:lnTo>
                  <a:close/>
                  <a:moveTo>
                    <a:pt x="86" y="190"/>
                  </a:moveTo>
                  <a:lnTo>
                    <a:pt x="86" y="206"/>
                  </a:lnTo>
                  <a:lnTo>
                    <a:pt x="86" y="206"/>
                  </a:lnTo>
                  <a:lnTo>
                    <a:pt x="84" y="203"/>
                  </a:lnTo>
                  <a:lnTo>
                    <a:pt x="58" y="191"/>
                  </a:lnTo>
                  <a:lnTo>
                    <a:pt x="58" y="176"/>
                  </a:lnTo>
                  <a:lnTo>
                    <a:pt x="86" y="190"/>
                  </a:lnTo>
                  <a:close/>
                  <a:moveTo>
                    <a:pt x="58" y="264"/>
                  </a:moveTo>
                  <a:lnTo>
                    <a:pt x="21" y="247"/>
                  </a:lnTo>
                  <a:lnTo>
                    <a:pt x="21" y="247"/>
                  </a:lnTo>
                  <a:lnTo>
                    <a:pt x="14" y="243"/>
                  </a:lnTo>
                  <a:lnTo>
                    <a:pt x="9" y="239"/>
                  </a:lnTo>
                  <a:lnTo>
                    <a:pt x="5" y="233"/>
                  </a:lnTo>
                  <a:lnTo>
                    <a:pt x="2" y="226"/>
                  </a:lnTo>
                  <a:lnTo>
                    <a:pt x="1" y="220"/>
                  </a:lnTo>
                  <a:lnTo>
                    <a:pt x="0" y="213"/>
                  </a:lnTo>
                  <a:lnTo>
                    <a:pt x="1" y="206"/>
                  </a:lnTo>
                  <a:lnTo>
                    <a:pt x="4" y="199"/>
                  </a:lnTo>
                  <a:lnTo>
                    <a:pt x="58" y="83"/>
                  </a:lnTo>
                  <a:lnTo>
                    <a:pt x="58" y="147"/>
                  </a:lnTo>
                  <a:lnTo>
                    <a:pt x="58" y="147"/>
                  </a:lnTo>
                  <a:lnTo>
                    <a:pt x="56" y="148"/>
                  </a:lnTo>
                  <a:lnTo>
                    <a:pt x="48" y="165"/>
                  </a:lnTo>
                  <a:lnTo>
                    <a:pt x="48" y="165"/>
                  </a:lnTo>
                  <a:lnTo>
                    <a:pt x="48" y="165"/>
                  </a:lnTo>
                  <a:lnTo>
                    <a:pt x="48" y="168"/>
                  </a:lnTo>
                  <a:lnTo>
                    <a:pt x="48" y="170"/>
                  </a:lnTo>
                  <a:lnTo>
                    <a:pt x="50" y="172"/>
                  </a:lnTo>
                  <a:lnTo>
                    <a:pt x="51" y="174"/>
                  </a:lnTo>
                  <a:lnTo>
                    <a:pt x="58" y="176"/>
                  </a:lnTo>
                  <a:lnTo>
                    <a:pt x="58" y="191"/>
                  </a:lnTo>
                  <a:lnTo>
                    <a:pt x="46" y="186"/>
                  </a:lnTo>
                  <a:lnTo>
                    <a:pt x="46" y="186"/>
                  </a:lnTo>
                  <a:lnTo>
                    <a:pt x="43" y="184"/>
                  </a:lnTo>
                  <a:lnTo>
                    <a:pt x="42" y="186"/>
                  </a:lnTo>
                  <a:lnTo>
                    <a:pt x="39" y="187"/>
                  </a:lnTo>
                  <a:lnTo>
                    <a:pt x="38" y="188"/>
                  </a:lnTo>
                  <a:lnTo>
                    <a:pt x="29" y="206"/>
                  </a:lnTo>
                  <a:lnTo>
                    <a:pt x="29" y="206"/>
                  </a:lnTo>
                  <a:lnTo>
                    <a:pt x="29" y="206"/>
                  </a:lnTo>
                  <a:lnTo>
                    <a:pt x="29" y="207"/>
                  </a:lnTo>
                  <a:lnTo>
                    <a:pt x="29" y="210"/>
                  </a:lnTo>
                  <a:lnTo>
                    <a:pt x="31" y="212"/>
                  </a:lnTo>
                  <a:lnTo>
                    <a:pt x="32" y="213"/>
                  </a:lnTo>
                  <a:lnTo>
                    <a:pt x="58" y="225"/>
                  </a:lnTo>
                  <a:lnTo>
                    <a:pt x="58" y="264"/>
                  </a:lnTo>
                  <a:close/>
                </a:path>
              </a:pathLst>
            </a:cu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5" name="Freeform 170"/>
            <p:cNvSpPr>
              <a:spLocks noEditPoints="1"/>
            </p:cNvSpPr>
            <p:nvPr/>
          </p:nvSpPr>
          <p:spPr bwMode="auto">
            <a:xfrm>
              <a:off x="2060487" y="1893851"/>
              <a:ext cx="204768" cy="252225"/>
            </a:xfrm>
            <a:custGeom>
              <a:avLst/>
              <a:gdLst>
                <a:gd name="T0" fmla="*/ 164 w 233"/>
                <a:gd name="T1" fmla="*/ 0 h 287"/>
                <a:gd name="T2" fmla="*/ 233 w 233"/>
                <a:gd name="T3" fmla="*/ 248 h 287"/>
                <a:gd name="T4" fmla="*/ 216 w 233"/>
                <a:gd name="T5" fmla="*/ 280 h 287"/>
                <a:gd name="T6" fmla="*/ 164 w 233"/>
                <a:gd name="T7" fmla="*/ 226 h 287"/>
                <a:gd name="T8" fmla="*/ 179 w 233"/>
                <a:gd name="T9" fmla="*/ 218 h 287"/>
                <a:gd name="T10" fmla="*/ 194 w 233"/>
                <a:gd name="T11" fmla="*/ 191 h 287"/>
                <a:gd name="T12" fmla="*/ 194 w 233"/>
                <a:gd name="T13" fmla="*/ 157 h 287"/>
                <a:gd name="T14" fmla="*/ 178 w 233"/>
                <a:gd name="T15" fmla="*/ 148 h 287"/>
                <a:gd name="T16" fmla="*/ 164 w 233"/>
                <a:gd name="T17" fmla="*/ 118 h 287"/>
                <a:gd name="T18" fmla="*/ 167 w 233"/>
                <a:gd name="T19" fmla="*/ 210 h 287"/>
                <a:gd name="T20" fmla="*/ 180 w 233"/>
                <a:gd name="T21" fmla="*/ 175 h 287"/>
                <a:gd name="T22" fmla="*/ 175 w 233"/>
                <a:gd name="T23" fmla="*/ 160 h 287"/>
                <a:gd name="T24" fmla="*/ 164 w 233"/>
                <a:gd name="T25" fmla="*/ 160 h 287"/>
                <a:gd name="T26" fmla="*/ 133 w 233"/>
                <a:gd name="T27" fmla="*/ 14 h 287"/>
                <a:gd name="T28" fmla="*/ 164 w 233"/>
                <a:gd name="T29" fmla="*/ 118 h 287"/>
                <a:gd name="T30" fmla="*/ 136 w 233"/>
                <a:gd name="T31" fmla="*/ 111 h 287"/>
                <a:gd name="T32" fmla="*/ 133 w 233"/>
                <a:gd name="T33" fmla="*/ 287 h 287"/>
                <a:gd name="T34" fmla="*/ 140 w 233"/>
                <a:gd name="T35" fmla="*/ 224 h 287"/>
                <a:gd name="T36" fmla="*/ 164 w 233"/>
                <a:gd name="T37" fmla="*/ 287 h 287"/>
                <a:gd name="T38" fmla="*/ 153 w 233"/>
                <a:gd name="T39" fmla="*/ 201 h 287"/>
                <a:gd name="T40" fmla="*/ 156 w 233"/>
                <a:gd name="T41" fmla="*/ 210 h 287"/>
                <a:gd name="T42" fmla="*/ 164 w 233"/>
                <a:gd name="T43" fmla="*/ 160 h 287"/>
                <a:gd name="T44" fmla="*/ 96 w 233"/>
                <a:gd name="T45" fmla="*/ 0 h 287"/>
                <a:gd name="T46" fmla="*/ 133 w 233"/>
                <a:gd name="T47" fmla="*/ 110 h 287"/>
                <a:gd name="T48" fmla="*/ 103 w 233"/>
                <a:gd name="T49" fmla="*/ 115 h 287"/>
                <a:gd name="T50" fmla="*/ 96 w 233"/>
                <a:gd name="T51" fmla="*/ 287 h 287"/>
                <a:gd name="T52" fmla="*/ 132 w 233"/>
                <a:gd name="T53" fmla="*/ 198 h 287"/>
                <a:gd name="T54" fmla="*/ 133 w 233"/>
                <a:gd name="T55" fmla="*/ 218 h 287"/>
                <a:gd name="T56" fmla="*/ 101 w 233"/>
                <a:gd name="T57" fmla="*/ 169 h 287"/>
                <a:gd name="T58" fmla="*/ 96 w 233"/>
                <a:gd name="T59" fmla="*/ 160 h 287"/>
                <a:gd name="T60" fmla="*/ 96 w 233"/>
                <a:gd name="T61" fmla="*/ 133 h 287"/>
                <a:gd name="T62" fmla="*/ 82 w 233"/>
                <a:gd name="T63" fmla="*/ 14 h 287"/>
                <a:gd name="T64" fmla="*/ 96 w 233"/>
                <a:gd name="T65" fmla="*/ 121 h 287"/>
                <a:gd name="T66" fmla="*/ 82 w 233"/>
                <a:gd name="T67" fmla="*/ 50 h 287"/>
                <a:gd name="T68" fmla="*/ 82 w 233"/>
                <a:gd name="T69" fmla="*/ 164 h 287"/>
                <a:gd name="T70" fmla="*/ 96 w 233"/>
                <a:gd name="T71" fmla="*/ 226 h 287"/>
                <a:gd name="T72" fmla="*/ 90 w 233"/>
                <a:gd name="T73" fmla="*/ 144 h 287"/>
                <a:gd name="T74" fmla="*/ 40 w 233"/>
                <a:gd name="T75" fmla="*/ 0 h 287"/>
                <a:gd name="T76" fmla="*/ 27 w 233"/>
                <a:gd name="T77" fmla="*/ 15 h 287"/>
                <a:gd name="T78" fmla="*/ 17 w 233"/>
                <a:gd name="T79" fmla="*/ 31 h 287"/>
                <a:gd name="T80" fmla="*/ 82 w 233"/>
                <a:gd name="T81" fmla="*/ 50 h 287"/>
                <a:gd name="T82" fmla="*/ 61 w 233"/>
                <a:gd name="T83" fmla="*/ 155 h 287"/>
                <a:gd name="T84" fmla="*/ 38 w 233"/>
                <a:gd name="T85" fmla="*/ 160 h 287"/>
                <a:gd name="T86" fmla="*/ 29 w 233"/>
                <a:gd name="T87" fmla="*/ 174 h 287"/>
                <a:gd name="T88" fmla="*/ 40 w 233"/>
                <a:gd name="T89" fmla="*/ 183 h 287"/>
                <a:gd name="T90" fmla="*/ 46 w 233"/>
                <a:gd name="T91" fmla="*/ 179 h 287"/>
                <a:gd name="T92" fmla="*/ 45 w 233"/>
                <a:gd name="T93" fmla="*/ 172 h 287"/>
                <a:gd name="T94" fmla="*/ 57 w 233"/>
                <a:gd name="T95" fmla="*/ 164 h 287"/>
                <a:gd name="T96" fmla="*/ 48 w 233"/>
                <a:gd name="T97" fmla="*/ 195 h 287"/>
                <a:gd name="T98" fmla="*/ 41 w 233"/>
                <a:gd name="T99" fmla="*/ 233 h 287"/>
                <a:gd name="T100" fmla="*/ 53 w 233"/>
                <a:gd name="T101" fmla="*/ 244 h 287"/>
                <a:gd name="T102" fmla="*/ 60 w 233"/>
                <a:gd name="T103" fmla="*/ 236 h 287"/>
                <a:gd name="T104" fmla="*/ 73 w 233"/>
                <a:gd name="T105" fmla="*/ 179 h 287"/>
                <a:gd name="T106" fmla="*/ 40 w 233"/>
                <a:gd name="T107" fmla="*/ 287 h 287"/>
                <a:gd name="T108" fmla="*/ 13 w 233"/>
                <a:gd name="T109" fmla="*/ 275 h 287"/>
                <a:gd name="T110" fmla="*/ 0 w 233"/>
                <a:gd name="T111" fmla="*/ 39 h 287"/>
                <a:gd name="T112" fmla="*/ 13 w 233"/>
                <a:gd name="T113" fmla="*/ 12 h 287"/>
                <a:gd name="T114" fmla="*/ 40 w 233"/>
                <a:gd name="T11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3" h="287">
                  <a:moveTo>
                    <a:pt x="164" y="0"/>
                  </a:moveTo>
                  <a:lnTo>
                    <a:pt x="233" y="0"/>
                  </a:lnTo>
                  <a:lnTo>
                    <a:pt x="233" y="14"/>
                  </a:lnTo>
                  <a:lnTo>
                    <a:pt x="164" y="14"/>
                  </a:lnTo>
                  <a:lnTo>
                    <a:pt x="164" y="0"/>
                  </a:lnTo>
                  <a:lnTo>
                    <a:pt x="164" y="0"/>
                  </a:lnTo>
                  <a:close/>
                  <a:moveTo>
                    <a:pt x="164" y="50"/>
                  </a:moveTo>
                  <a:lnTo>
                    <a:pt x="233" y="50"/>
                  </a:lnTo>
                  <a:lnTo>
                    <a:pt x="233" y="248"/>
                  </a:lnTo>
                  <a:lnTo>
                    <a:pt x="233" y="248"/>
                  </a:lnTo>
                  <a:lnTo>
                    <a:pt x="232" y="256"/>
                  </a:lnTo>
                  <a:lnTo>
                    <a:pt x="229" y="263"/>
                  </a:lnTo>
                  <a:lnTo>
                    <a:pt x="226" y="270"/>
                  </a:lnTo>
                  <a:lnTo>
                    <a:pt x="221" y="275"/>
                  </a:lnTo>
                  <a:lnTo>
                    <a:pt x="216" y="280"/>
                  </a:lnTo>
                  <a:lnTo>
                    <a:pt x="209" y="285"/>
                  </a:lnTo>
                  <a:lnTo>
                    <a:pt x="202" y="286"/>
                  </a:lnTo>
                  <a:lnTo>
                    <a:pt x="194" y="287"/>
                  </a:lnTo>
                  <a:lnTo>
                    <a:pt x="164" y="287"/>
                  </a:lnTo>
                  <a:lnTo>
                    <a:pt x="164" y="226"/>
                  </a:lnTo>
                  <a:lnTo>
                    <a:pt x="164" y="226"/>
                  </a:lnTo>
                  <a:lnTo>
                    <a:pt x="168" y="225"/>
                  </a:lnTo>
                  <a:lnTo>
                    <a:pt x="168" y="225"/>
                  </a:lnTo>
                  <a:lnTo>
                    <a:pt x="174" y="222"/>
                  </a:lnTo>
                  <a:lnTo>
                    <a:pt x="179" y="218"/>
                  </a:lnTo>
                  <a:lnTo>
                    <a:pt x="183" y="213"/>
                  </a:lnTo>
                  <a:lnTo>
                    <a:pt x="187" y="207"/>
                  </a:lnTo>
                  <a:lnTo>
                    <a:pt x="187" y="207"/>
                  </a:lnTo>
                  <a:lnTo>
                    <a:pt x="191" y="199"/>
                  </a:lnTo>
                  <a:lnTo>
                    <a:pt x="194" y="191"/>
                  </a:lnTo>
                  <a:lnTo>
                    <a:pt x="195" y="183"/>
                  </a:lnTo>
                  <a:lnTo>
                    <a:pt x="195" y="175"/>
                  </a:lnTo>
                  <a:lnTo>
                    <a:pt x="195" y="175"/>
                  </a:lnTo>
                  <a:lnTo>
                    <a:pt x="195" y="163"/>
                  </a:lnTo>
                  <a:lnTo>
                    <a:pt x="194" y="157"/>
                  </a:lnTo>
                  <a:lnTo>
                    <a:pt x="191" y="155"/>
                  </a:lnTo>
                  <a:lnTo>
                    <a:pt x="189" y="151"/>
                  </a:lnTo>
                  <a:lnTo>
                    <a:pt x="186" y="149"/>
                  </a:lnTo>
                  <a:lnTo>
                    <a:pt x="182" y="148"/>
                  </a:lnTo>
                  <a:lnTo>
                    <a:pt x="178" y="148"/>
                  </a:lnTo>
                  <a:lnTo>
                    <a:pt x="178" y="148"/>
                  </a:lnTo>
                  <a:lnTo>
                    <a:pt x="171" y="149"/>
                  </a:lnTo>
                  <a:lnTo>
                    <a:pt x="164" y="152"/>
                  </a:lnTo>
                  <a:lnTo>
                    <a:pt x="172" y="117"/>
                  </a:lnTo>
                  <a:lnTo>
                    <a:pt x="164" y="118"/>
                  </a:lnTo>
                  <a:lnTo>
                    <a:pt x="164" y="50"/>
                  </a:lnTo>
                  <a:lnTo>
                    <a:pt x="164" y="50"/>
                  </a:lnTo>
                  <a:close/>
                  <a:moveTo>
                    <a:pt x="164" y="211"/>
                  </a:moveTo>
                  <a:lnTo>
                    <a:pt x="164" y="211"/>
                  </a:lnTo>
                  <a:lnTo>
                    <a:pt x="167" y="210"/>
                  </a:lnTo>
                  <a:lnTo>
                    <a:pt x="170" y="207"/>
                  </a:lnTo>
                  <a:lnTo>
                    <a:pt x="175" y="199"/>
                  </a:lnTo>
                  <a:lnTo>
                    <a:pt x="175" y="199"/>
                  </a:lnTo>
                  <a:lnTo>
                    <a:pt x="179" y="187"/>
                  </a:lnTo>
                  <a:lnTo>
                    <a:pt x="180" y="175"/>
                  </a:lnTo>
                  <a:lnTo>
                    <a:pt x="180" y="175"/>
                  </a:lnTo>
                  <a:lnTo>
                    <a:pt x="179" y="165"/>
                  </a:lnTo>
                  <a:lnTo>
                    <a:pt x="178" y="163"/>
                  </a:lnTo>
                  <a:lnTo>
                    <a:pt x="175" y="160"/>
                  </a:lnTo>
                  <a:lnTo>
                    <a:pt x="175" y="160"/>
                  </a:lnTo>
                  <a:lnTo>
                    <a:pt x="172" y="159"/>
                  </a:lnTo>
                  <a:lnTo>
                    <a:pt x="172" y="159"/>
                  </a:lnTo>
                  <a:lnTo>
                    <a:pt x="167" y="159"/>
                  </a:lnTo>
                  <a:lnTo>
                    <a:pt x="167" y="159"/>
                  </a:lnTo>
                  <a:lnTo>
                    <a:pt x="164" y="160"/>
                  </a:lnTo>
                  <a:lnTo>
                    <a:pt x="164" y="211"/>
                  </a:lnTo>
                  <a:close/>
                  <a:moveTo>
                    <a:pt x="133" y="0"/>
                  </a:moveTo>
                  <a:lnTo>
                    <a:pt x="164" y="0"/>
                  </a:lnTo>
                  <a:lnTo>
                    <a:pt x="164" y="14"/>
                  </a:lnTo>
                  <a:lnTo>
                    <a:pt x="133" y="14"/>
                  </a:lnTo>
                  <a:lnTo>
                    <a:pt x="133" y="0"/>
                  </a:lnTo>
                  <a:lnTo>
                    <a:pt x="133" y="0"/>
                  </a:lnTo>
                  <a:close/>
                  <a:moveTo>
                    <a:pt x="133" y="50"/>
                  </a:moveTo>
                  <a:lnTo>
                    <a:pt x="164" y="50"/>
                  </a:lnTo>
                  <a:lnTo>
                    <a:pt x="164" y="118"/>
                  </a:lnTo>
                  <a:lnTo>
                    <a:pt x="149" y="119"/>
                  </a:lnTo>
                  <a:lnTo>
                    <a:pt x="133" y="192"/>
                  </a:lnTo>
                  <a:lnTo>
                    <a:pt x="133" y="122"/>
                  </a:lnTo>
                  <a:lnTo>
                    <a:pt x="136" y="111"/>
                  </a:lnTo>
                  <a:lnTo>
                    <a:pt x="136" y="111"/>
                  </a:lnTo>
                  <a:lnTo>
                    <a:pt x="133" y="110"/>
                  </a:lnTo>
                  <a:lnTo>
                    <a:pt x="133" y="50"/>
                  </a:lnTo>
                  <a:lnTo>
                    <a:pt x="133" y="50"/>
                  </a:lnTo>
                  <a:close/>
                  <a:moveTo>
                    <a:pt x="164" y="287"/>
                  </a:moveTo>
                  <a:lnTo>
                    <a:pt x="133" y="287"/>
                  </a:lnTo>
                  <a:lnTo>
                    <a:pt x="133" y="218"/>
                  </a:lnTo>
                  <a:lnTo>
                    <a:pt x="133" y="218"/>
                  </a:lnTo>
                  <a:lnTo>
                    <a:pt x="137" y="222"/>
                  </a:lnTo>
                  <a:lnTo>
                    <a:pt x="137" y="222"/>
                  </a:lnTo>
                  <a:lnTo>
                    <a:pt x="140" y="224"/>
                  </a:lnTo>
                  <a:lnTo>
                    <a:pt x="143" y="226"/>
                  </a:lnTo>
                  <a:lnTo>
                    <a:pt x="152" y="228"/>
                  </a:lnTo>
                  <a:lnTo>
                    <a:pt x="152" y="228"/>
                  </a:lnTo>
                  <a:lnTo>
                    <a:pt x="164" y="226"/>
                  </a:lnTo>
                  <a:lnTo>
                    <a:pt x="164" y="287"/>
                  </a:lnTo>
                  <a:lnTo>
                    <a:pt x="164" y="287"/>
                  </a:lnTo>
                  <a:close/>
                  <a:moveTo>
                    <a:pt x="164" y="160"/>
                  </a:moveTo>
                  <a:lnTo>
                    <a:pt x="164" y="160"/>
                  </a:lnTo>
                  <a:lnTo>
                    <a:pt x="163" y="161"/>
                  </a:lnTo>
                  <a:lnTo>
                    <a:pt x="153" y="201"/>
                  </a:lnTo>
                  <a:lnTo>
                    <a:pt x="153" y="201"/>
                  </a:lnTo>
                  <a:lnTo>
                    <a:pt x="153" y="205"/>
                  </a:lnTo>
                  <a:lnTo>
                    <a:pt x="153" y="205"/>
                  </a:lnTo>
                  <a:lnTo>
                    <a:pt x="153" y="207"/>
                  </a:lnTo>
                  <a:lnTo>
                    <a:pt x="156" y="210"/>
                  </a:lnTo>
                  <a:lnTo>
                    <a:pt x="159" y="211"/>
                  </a:lnTo>
                  <a:lnTo>
                    <a:pt x="161" y="211"/>
                  </a:lnTo>
                  <a:lnTo>
                    <a:pt x="161" y="211"/>
                  </a:lnTo>
                  <a:lnTo>
                    <a:pt x="164" y="211"/>
                  </a:lnTo>
                  <a:lnTo>
                    <a:pt x="164" y="160"/>
                  </a:lnTo>
                  <a:close/>
                  <a:moveTo>
                    <a:pt x="96" y="0"/>
                  </a:moveTo>
                  <a:lnTo>
                    <a:pt x="133" y="0"/>
                  </a:lnTo>
                  <a:lnTo>
                    <a:pt x="133" y="14"/>
                  </a:lnTo>
                  <a:lnTo>
                    <a:pt x="96" y="14"/>
                  </a:lnTo>
                  <a:lnTo>
                    <a:pt x="96" y="0"/>
                  </a:lnTo>
                  <a:lnTo>
                    <a:pt x="96" y="0"/>
                  </a:lnTo>
                  <a:close/>
                  <a:moveTo>
                    <a:pt x="96" y="50"/>
                  </a:moveTo>
                  <a:lnTo>
                    <a:pt x="133" y="50"/>
                  </a:lnTo>
                  <a:lnTo>
                    <a:pt x="133" y="110"/>
                  </a:lnTo>
                  <a:lnTo>
                    <a:pt x="133" y="110"/>
                  </a:lnTo>
                  <a:lnTo>
                    <a:pt x="124" y="109"/>
                  </a:lnTo>
                  <a:lnTo>
                    <a:pt x="124" y="109"/>
                  </a:lnTo>
                  <a:lnTo>
                    <a:pt x="117" y="110"/>
                  </a:lnTo>
                  <a:lnTo>
                    <a:pt x="110" y="111"/>
                  </a:lnTo>
                  <a:lnTo>
                    <a:pt x="103" y="115"/>
                  </a:lnTo>
                  <a:lnTo>
                    <a:pt x="96" y="121"/>
                  </a:lnTo>
                  <a:lnTo>
                    <a:pt x="96" y="50"/>
                  </a:lnTo>
                  <a:lnTo>
                    <a:pt x="96" y="50"/>
                  </a:lnTo>
                  <a:close/>
                  <a:moveTo>
                    <a:pt x="133" y="287"/>
                  </a:moveTo>
                  <a:lnTo>
                    <a:pt x="96" y="287"/>
                  </a:lnTo>
                  <a:lnTo>
                    <a:pt x="96" y="226"/>
                  </a:lnTo>
                  <a:lnTo>
                    <a:pt x="111" y="226"/>
                  </a:lnTo>
                  <a:lnTo>
                    <a:pt x="133" y="122"/>
                  </a:lnTo>
                  <a:lnTo>
                    <a:pt x="133" y="192"/>
                  </a:lnTo>
                  <a:lnTo>
                    <a:pt x="132" y="198"/>
                  </a:lnTo>
                  <a:lnTo>
                    <a:pt x="132" y="198"/>
                  </a:lnTo>
                  <a:lnTo>
                    <a:pt x="132" y="207"/>
                  </a:lnTo>
                  <a:lnTo>
                    <a:pt x="132" y="207"/>
                  </a:lnTo>
                  <a:lnTo>
                    <a:pt x="132" y="213"/>
                  </a:lnTo>
                  <a:lnTo>
                    <a:pt x="133" y="218"/>
                  </a:lnTo>
                  <a:lnTo>
                    <a:pt x="133" y="287"/>
                  </a:lnTo>
                  <a:lnTo>
                    <a:pt x="133" y="287"/>
                  </a:lnTo>
                  <a:close/>
                  <a:moveTo>
                    <a:pt x="96" y="186"/>
                  </a:moveTo>
                  <a:lnTo>
                    <a:pt x="101" y="169"/>
                  </a:lnTo>
                  <a:lnTo>
                    <a:pt x="101" y="169"/>
                  </a:lnTo>
                  <a:lnTo>
                    <a:pt x="96" y="168"/>
                  </a:lnTo>
                  <a:lnTo>
                    <a:pt x="96" y="186"/>
                  </a:lnTo>
                  <a:lnTo>
                    <a:pt x="96" y="186"/>
                  </a:lnTo>
                  <a:close/>
                  <a:moveTo>
                    <a:pt x="96" y="160"/>
                  </a:moveTo>
                  <a:lnTo>
                    <a:pt x="96" y="160"/>
                  </a:lnTo>
                  <a:lnTo>
                    <a:pt x="102" y="163"/>
                  </a:lnTo>
                  <a:lnTo>
                    <a:pt x="111" y="119"/>
                  </a:lnTo>
                  <a:lnTo>
                    <a:pt x="111" y="119"/>
                  </a:lnTo>
                  <a:lnTo>
                    <a:pt x="105" y="125"/>
                  </a:lnTo>
                  <a:lnTo>
                    <a:pt x="96" y="133"/>
                  </a:lnTo>
                  <a:lnTo>
                    <a:pt x="96" y="160"/>
                  </a:lnTo>
                  <a:close/>
                  <a:moveTo>
                    <a:pt x="82" y="0"/>
                  </a:moveTo>
                  <a:lnTo>
                    <a:pt x="96" y="0"/>
                  </a:lnTo>
                  <a:lnTo>
                    <a:pt x="96" y="14"/>
                  </a:lnTo>
                  <a:lnTo>
                    <a:pt x="82" y="14"/>
                  </a:lnTo>
                  <a:lnTo>
                    <a:pt x="82" y="0"/>
                  </a:lnTo>
                  <a:lnTo>
                    <a:pt x="82" y="0"/>
                  </a:lnTo>
                  <a:close/>
                  <a:moveTo>
                    <a:pt x="82" y="50"/>
                  </a:moveTo>
                  <a:lnTo>
                    <a:pt x="96" y="50"/>
                  </a:lnTo>
                  <a:lnTo>
                    <a:pt x="96" y="121"/>
                  </a:lnTo>
                  <a:lnTo>
                    <a:pt x="96" y="121"/>
                  </a:lnTo>
                  <a:lnTo>
                    <a:pt x="96" y="122"/>
                  </a:lnTo>
                  <a:lnTo>
                    <a:pt x="96" y="122"/>
                  </a:lnTo>
                  <a:lnTo>
                    <a:pt x="82" y="137"/>
                  </a:lnTo>
                  <a:lnTo>
                    <a:pt x="82" y="50"/>
                  </a:lnTo>
                  <a:lnTo>
                    <a:pt x="82" y="50"/>
                  </a:lnTo>
                  <a:close/>
                  <a:moveTo>
                    <a:pt x="96" y="287"/>
                  </a:moveTo>
                  <a:lnTo>
                    <a:pt x="82" y="287"/>
                  </a:lnTo>
                  <a:lnTo>
                    <a:pt x="82" y="164"/>
                  </a:lnTo>
                  <a:lnTo>
                    <a:pt x="82" y="164"/>
                  </a:lnTo>
                  <a:lnTo>
                    <a:pt x="90" y="165"/>
                  </a:lnTo>
                  <a:lnTo>
                    <a:pt x="96" y="168"/>
                  </a:lnTo>
                  <a:lnTo>
                    <a:pt x="96" y="186"/>
                  </a:lnTo>
                  <a:lnTo>
                    <a:pt x="88" y="226"/>
                  </a:lnTo>
                  <a:lnTo>
                    <a:pt x="96" y="226"/>
                  </a:lnTo>
                  <a:lnTo>
                    <a:pt x="96" y="287"/>
                  </a:lnTo>
                  <a:lnTo>
                    <a:pt x="96" y="287"/>
                  </a:lnTo>
                  <a:close/>
                  <a:moveTo>
                    <a:pt x="96" y="133"/>
                  </a:moveTo>
                  <a:lnTo>
                    <a:pt x="96" y="133"/>
                  </a:lnTo>
                  <a:lnTo>
                    <a:pt x="90" y="144"/>
                  </a:lnTo>
                  <a:lnTo>
                    <a:pt x="83" y="157"/>
                  </a:lnTo>
                  <a:lnTo>
                    <a:pt x="83" y="157"/>
                  </a:lnTo>
                  <a:lnTo>
                    <a:pt x="96" y="160"/>
                  </a:lnTo>
                  <a:lnTo>
                    <a:pt x="96" y="133"/>
                  </a:lnTo>
                  <a:close/>
                  <a:moveTo>
                    <a:pt x="40" y="0"/>
                  </a:moveTo>
                  <a:lnTo>
                    <a:pt x="82" y="0"/>
                  </a:lnTo>
                  <a:lnTo>
                    <a:pt x="82" y="14"/>
                  </a:lnTo>
                  <a:lnTo>
                    <a:pt x="36" y="14"/>
                  </a:lnTo>
                  <a:lnTo>
                    <a:pt x="36" y="14"/>
                  </a:lnTo>
                  <a:lnTo>
                    <a:pt x="27" y="15"/>
                  </a:lnTo>
                  <a:lnTo>
                    <a:pt x="22" y="19"/>
                  </a:lnTo>
                  <a:lnTo>
                    <a:pt x="18" y="25"/>
                  </a:lnTo>
                  <a:lnTo>
                    <a:pt x="17" y="31"/>
                  </a:lnTo>
                  <a:lnTo>
                    <a:pt x="17" y="31"/>
                  </a:lnTo>
                  <a:lnTo>
                    <a:pt x="17" y="31"/>
                  </a:lnTo>
                  <a:lnTo>
                    <a:pt x="18" y="39"/>
                  </a:lnTo>
                  <a:lnTo>
                    <a:pt x="22" y="45"/>
                  </a:lnTo>
                  <a:lnTo>
                    <a:pt x="27" y="49"/>
                  </a:lnTo>
                  <a:lnTo>
                    <a:pt x="36" y="50"/>
                  </a:lnTo>
                  <a:lnTo>
                    <a:pt x="82" y="50"/>
                  </a:lnTo>
                  <a:lnTo>
                    <a:pt x="82" y="137"/>
                  </a:lnTo>
                  <a:lnTo>
                    <a:pt x="82" y="137"/>
                  </a:lnTo>
                  <a:lnTo>
                    <a:pt x="69" y="155"/>
                  </a:lnTo>
                  <a:lnTo>
                    <a:pt x="69" y="155"/>
                  </a:lnTo>
                  <a:lnTo>
                    <a:pt x="61" y="155"/>
                  </a:lnTo>
                  <a:lnTo>
                    <a:pt x="61" y="155"/>
                  </a:lnTo>
                  <a:lnTo>
                    <a:pt x="48" y="156"/>
                  </a:lnTo>
                  <a:lnTo>
                    <a:pt x="42" y="157"/>
                  </a:lnTo>
                  <a:lnTo>
                    <a:pt x="38" y="160"/>
                  </a:lnTo>
                  <a:lnTo>
                    <a:pt x="38" y="160"/>
                  </a:lnTo>
                  <a:lnTo>
                    <a:pt x="34" y="163"/>
                  </a:lnTo>
                  <a:lnTo>
                    <a:pt x="31" y="167"/>
                  </a:lnTo>
                  <a:lnTo>
                    <a:pt x="29" y="169"/>
                  </a:lnTo>
                  <a:lnTo>
                    <a:pt x="29" y="174"/>
                  </a:lnTo>
                  <a:lnTo>
                    <a:pt x="29" y="174"/>
                  </a:lnTo>
                  <a:lnTo>
                    <a:pt x="29" y="178"/>
                  </a:lnTo>
                  <a:lnTo>
                    <a:pt x="31" y="180"/>
                  </a:lnTo>
                  <a:lnTo>
                    <a:pt x="31" y="180"/>
                  </a:lnTo>
                  <a:lnTo>
                    <a:pt x="34" y="182"/>
                  </a:lnTo>
                  <a:lnTo>
                    <a:pt x="40" y="183"/>
                  </a:lnTo>
                  <a:lnTo>
                    <a:pt x="40" y="183"/>
                  </a:lnTo>
                  <a:lnTo>
                    <a:pt x="42" y="183"/>
                  </a:lnTo>
                  <a:lnTo>
                    <a:pt x="45" y="182"/>
                  </a:lnTo>
                  <a:lnTo>
                    <a:pt x="45" y="182"/>
                  </a:lnTo>
                  <a:lnTo>
                    <a:pt x="46" y="179"/>
                  </a:lnTo>
                  <a:lnTo>
                    <a:pt x="48" y="178"/>
                  </a:lnTo>
                  <a:lnTo>
                    <a:pt x="48" y="178"/>
                  </a:lnTo>
                  <a:lnTo>
                    <a:pt x="46" y="174"/>
                  </a:lnTo>
                  <a:lnTo>
                    <a:pt x="46" y="174"/>
                  </a:lnTo>
                  <a:lnTo>
                    <a:pt x="45" y="172"/>
                  </a:lnTo>
                  <a:lnTo>
                    <a:pt x="45" y="172"/>
                  </a:lnTo>
                  <a:lnTo>
                    <a:pt x="48" y="168"/>
                  </a:lnTo>
                  <a:lnTo>
                    <a:pt x="52" y="165"/>
                  </a:lnTo>
                  <a:lnTo>
                    <a:pt x="52" y="165"/>
                  </a:lnTo>
                  <a:lnTo>
                    <a:pt x="57" y="164"/>
                  </a:lnTo>
                  <a:lnTo>
                    <a:pt x="64" y="164"/>
                  </a:lnTo>
                  <a:lnTo>
                    <a:pt x="64" y="164"/>
                  </a:lnTo>
                  <a:lnTo>
                    <a:pt x="54" y="182"/>
                  </a:lnTo>
                  <a:lnTo>
                    <a:pt x="54" y="182"/>
                  </a:lnTo>
                  <a:lnTo>
                    <a:pt x="48" y="195"/>
                  </a:lnTo>
                  <a:lnTo>
                    <a:pt x="44" y="207"/>
                  </a:lnTo>
                  <a:lnTo>
                    <a:pt x="41" y="218"/>
                  </a:lnTo>
                  <a:lnTo>
                    <a:pt x="41" y="228"/>
                  </a:lnTo>
                  <a:lnTo>
                    <a:pt x="41" y="228"/>
                  </a:lnTo>
                  <a:lnTo>
                    <a:pt x="41" y="233"/>
                  </a:lnTo>
                  <a:lnTo>
                    <a:pt x="42" y="237"/>
                  </a:lnTo>
                  <a:lnTo>
                    <a:pt x="45" y="240"/>
                  </a:lnTo>
                  <a:lnTo>
                    <a:pt x="49" y="243"/>
                  </a:lnTo>
                  <a:lnTo>
                    <a:pt x="49" y="243"/>
                  </a:lnTo>
                  <a:lnTo>
                    <a:pt x="53" y="244"/>
                  </a:lnTo>
                  <a:lnTo>
                    <a:pt x="61" y="244"/>
                  </a:lnTo>
                  <a:lnTo>
                    <a:pt x="61" y="244"/>
                  </a:lnTo>
                  <a:lnTo>
                    <a:pt x="60" y="240"/>
                  </a:lnTo>
                  <a:lnTo>
                    <a:pt x="60" y="236"/>
                  </a:lnTo>
                  <a:lnTo>
                    <a:pt x="60" y="236"/>
                  </a:lnTo>
                  <a:lnTo>
                    <a:pt x="61" y="221"/>
                  </a:lnTo>
                  <a:lnTo>
                    <a:pt x="61" y="221"/>
                  </a:lnTo>
                  <a:lnTo>
                    <a:pt x="64" y="207"/>
                  </a:lnTo>
                  <a:lnTo>
                    <a:pt x="68" y="194"/>
                  </a:lnTo>
                  <a:lnTo>
                    <a:pt x="73" y="179"/>
                  </a:lnTo>
                  <a:lnTo>
                    <a:pt x="80" y="164"/>
                  </a:lnTo>
                  <a:lnTo>
                    <a:pt x="80" y="164"/>
                  </a:lnTo>
                  <a:lnTo>
                    <a:pt x="82" y="164"/>
                  </a:lnTo>
                  <a:lnTo>
                    <a:pt x="82" y="287"/>
                  </a:lnTo>
                  <a:lnTo>
                    <a:pt x="40" y="287"/>
                  </a:lnTo>
                  <a:lnTo>
                    <a:pt x="40" y="287"/>
                  </a:lnTo>
                  <a:lnTo>
                    <a:pt x="31" y="286"/>
                  </a:lnTo>
                  <a:lnTo>
                    <a:pt x="25" y="285"/>
                  </a:lnTo>
                  <a:lnTo>
                    <a:pt x="18" y="280"/>
                  </a:lnTo>
                  <a:lnTo>
                    <a:pt x="13" y="275"/>
                  </a:lnTo>
                  <a:lnTo>
                    <a:pt x="7" y="270"/>
                  </a:lnTo>
                  <a:lnTo>
                    <a:pt x="4" y="263"/>
                  </a:lnTo>
                  <a:lnTo>
                    <a:pt x="2" y="256"/>
                  </a:lnTo>
                  <a:lnTo>
                    <a:pt x="0" y="248"/>
                  </a:lnTo>
                  <a:lnTo>
                    <a:pt x="0" y="39"/>
                  </a:lnTo>
                  <a:lnTo>
                    <a:pt x="0" y="39"/>
                  </a:lnTo>
                  <a:lnTo>
                    <a:pt x="2" y="31"/>
                  </a:lnTo>
                  <a:lnTo>
                    <a:pt x="4" y="25"/>
                  </a:lnTo>
                  <a:lnTo>
                    <a:pt x="7" y="18"/>
                  </a:lnTo>
                  <a:lnTo>
                    <a:pt x="13" y="12"/>
                  </a:lnTo>
                  <a:lnTo>
                    <a:pt x="18" y="7"/>
                  </a:lnTo>
                  <a:lnTo>
                    <a:pt x="25" y="4"/>
                  </a:lnTo>
                  <a:lnTo>
                    <a:pt x="31" y="2"/>
                  </a:lnTo>
                  <a:lnTo>
                    <a:pt x="40" y="0"/>
                  </a:lnTo>
                  <a:lnTo>
                    <a:pt x="40" y="0"/>
                  </a:lnTo>
                  <a:close/>
                </a:path>
              </a:pathLst>
            </a:cu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6" name="Freeform 171"/>
            <p:cNvSpPr>
              <a:spLocks noEditPoints="1"/>
            </p:cNvSpPr>
            <p:nvPr/>
          </p:nvSpPr>
          <p:spPr bwMode="auto">
            <a:xfrm>
              <a:off x="1490605" y="2130656"/>
              <a:ext cx="311106" cy="312864"/>
            </a:xfrm>
            <a:custGeom>
              <a:avLst/>
              <a:gdLst>
                <a:gd name="T0" fmla="*/ 337 w 354"/>
                <a:gd name="T1" fmla="*/ 299 h 356"/>
                <a:gd name="T2" fmla="*/ 352 w 354"/>
                <a:gd name="T3" fmla="*/ 91 h 356"/>
                <a:gd name="T4" fmla="*/ 339 w 354"/>
                <a:gd name="T5" fmla="*/ 154 h 356"/>
                <a:gd name="T6" fmla="*/ 333 w 354"/>
                <a:gd name="T7" fmla="*/ 150 h 356"/>
                <a:gd name="T8" fmla="*/ 333 w 354"/>
                <a:gd name="T9" fmla="*/ 206 h 356"/>
                <a:gd name="T10" fmla="*/ 289 w 354"/>
                <a:gd name="T11" fmla="*/ 221 h 356"/>
                <a:gd name="T12" fmla="*/ 306 w 354"/>
                <a:gd name="T13" fmla="*/ 244 h 356"/>
                <a:gd name="T14" fmla="*/ 283 w 354"/>
                <a:gd name="T15" fmla="*/ 267 h 356"/>
                <a:gd name="T16" fmla="*/ 306 w 354"/>
                <a:gd name="T17" fmla="*/ 338 h 356"/>
                <a:gd name="T18" fmla="*/ 283 w 354"/>
                <a:gd name="T19" fmla="*/ 59 h 356"/>
                <a:gd name="T20" fmla="*/ 317 w 354"/>
                <a:gd name="T21" fmla="*/ 59 h 356"/>
                <a:gd name="T22" fmla="*/ 271 w 354"/>
                <a:gd name="T23" fmla="*/ 47 h 356"/>
                <a:gd name="T24" fmla="*/ 263 w 354"/>
                <a:gd name="T25" fmla="*/ 12 h 356"/>
                <a:gd name="T26" fmla="*/ 272 w 354"/>
                <a:gd name="T27" fmla="*/ 223 h 356"/>
                <a:gd name="T28" fmla="*/ 283 w 354"/>
                <a:gd name="T29" fmla="*/ 68 h 356"/>
                <a:gd name="T30" fmla="*/ 272 w 354"/>
                <a:gd name="T31" fmla="*/ 264 h 356"/>
                <a:gd name="T32" fmla="*/ 274 w 354"/>
                <a:gd name="T33" fmla="*/ 356 h 356"/>
                <a:gd name="T34" fmla="*/ 263 w 354"/>
                <a:gd name="T35" fmla="*/ 28 h 356"/>
                <a:gd name="T36" fmla="*/ 259 w 354"/>
                <a:gd name="T37" fmla="*/ 50 h 356"/>
                <a:gd name="T38" fmla="*/ 236 w 354"/>
                <a:gd name="T39" fmla="*/ 50 h 356"/>
                <a:gd name="T40" fmla="*/ 230 w 354"/>
                <a:gd name="T41" fmla="*/ 28 h 356"/>
                <a:gd name="T42" fmla="*/ 263 w 354"/>
                <a:gd name="T43" fmla="*/ 68 h 356"/>
                <a:gd name="T44" fmla="*/ 263 w 354"/>
                <a:gd name="T45" fmla="*/ 231 h 356"/>
                <a:gd name="T46" fmla="*/ 228 w 354"/>
                <a:gd name="T47" fmla="*/ 269 h 356"/>
                <a:gd name="T48" fmla="*/ 228 w 354"/>
                <a:gd name="T49" fmla="*/ 216 h 356"/>
                <a:gd name="T50" fmla="*/ 263 w 354"/>
                <a:gd name="T51" fmla="*/ 348 h 356"/>
                <a:gd name="T52" fmla="*/ 228 w 354"/>
                <a:gd name="T53" fmla="*/ 28 h 356"/>
                <a:gd name="T54" fmla="*/ 225 w 354"/>
                <a:gd name="T55" fmla="*/ 49 h 356"/>
                <a:gd name="T56" fmla="*/ 228 w 354"/>
                <a:gd name="T57" fmla="*/ 4 h 356"/>
                <a:gd name="T58" fmla="*/ 179 w 354"/>
                <a:gd name="T59" fmla="*/ 68 h 356"/>
                <a:gd name="T60" fmla="*/ 228 w 354"/>
                <a:gd name="T61" fmla="*/ 216 h 356"/>
                <a:gd name="T62" fmla="*/ 228 w 354"/>
                <a:gd name="T63" fmla="*/ 299 h 356"/>
                <a:gd name="T64" fmla="*/ 133 w 354"/>
                <a:gd name="T65" fmla="*/ 43 h 356"/>
                <a:gd name="T66" fmla="*/ 126 w 354"/>
                <a:gd name="T67" fmla="*/ 4 h 356"/>
                <a:gd name="T68" fmla="*/ 179 w 354"/>
                <a:gd name="T69" fmla="*/ 68 h 356"/>
                <a:gd name="T70" fmla="*/ 179 w 354"/>
                <a:gd name="T71" fmla="*/ 242 h 356"/>
                <a:gd name="T72" fmla="*/ 171 w 354"/>
                <a:gd name="T73" fmla="*/ 162 h 356"/>
                <a:gd name="T74" fmla="*/ 115 w 354"/>
                <a:gd name="T75" fmla="*/ 31 h 356"/>
                <a:gd name="T76" fmla="*/ 123 w 354"/>
                <a:gd name="T77" fmla="*/ 50 h 356"/>
                <a:gd name="T78" fmla="*/ 100 w 354"/>
                <a:gd name="T79" fmla="*/ 43 h 356"/>
                <a:gd name="T80" fmla="*/ 90 w 354"/>
                <a:gd name="T81" fmla="*/ 12 h 356"/>
                <a:gd name="T82" fmla="*/ 126 w 354"/>
                <a:gd name="T83" fmla="*/ 96 h 356"/>
                <a:gd name="T84" fmla="*/ 90 w 354"/>
                <a:gd name="T85" fmla="*/ 256 h 356"/>
                <a:gd name="T86" fmla="*/ 126 w 354"/>
                <a:gd name="T87" fmla="*/ 162 h 356"/>
                <a:gd name="T88" fmla="*/ 90 w 354"/>
                <a:gd name="T89" fmla="*/ 348 h 356"/>
                <a:gd name="T90" fmla="*/ 79 w 354"/>
                <a:gd name="T91" fmla="*/ 39 h 356"/>
                <a:gd name="T92" fmla="*/ 71 w 354"/>
                <a:gd name="T93" fmla="*/ 20 h 356"/>
                <a:gd name="T94" fmla="*/ 90 w 354"/>
                <a:gd name="T95" fmla="*/ 162 h 356"/>
                <a:gd name="T96" fmla="*/ 90 w 354"/>
                <a:gd name="T97" fmla="*/ 68 h 356"/>
                <a:gd name="T98" fmla="*/ 81 w 354"/>
                <a:gd name="T99" fmla="*/ 264 h 356"/>
                <a:gd name="T100" fmla="*/ 84 w 354"/>
                <a:gd name="T101" fmla="*/ 353 h 356"/>
                <a:gd name="T102" fmla="*/ 37 w 354"/>
                <a:gd name="T103" fmla="*/ 59 h 356"/>
                <a:gd name="T104" fmla="*/ 71 w 354"/>
                <a:gd name="T105" fmla="*/ 20 h 356"/>
                <a:gd name="T106" fmla="*/ 54 w 354"/>
                <a:gd name="T107" fmla="*/ 227 h 356"/>
                <a:gd name="T108" fmla="*/ 50 w 354"/>
                <a:gd name="T109" fmla="*/ 257 h 356"/>
                <a:gd name="T110" fmla="*/ 16 w 354"/>
                <a:gd name="T111" fmla="*/ 299 h 356"/>
                <a:gd name="T112" fmla="*/ 71 w 354"/>
                <a:gd name="T113" fmla="*/ 68 h 356"/>
                <a:gd name="T114" fmla="*/ 49 w 354"/>
                <a:gd name="T115" fmla="*/ 345 h 356"/>
                <a:gd name="T116" fmla="*/ 20 w 354"/>
                <a:gd name="T117" fmla="*/ 150 h 356"/>
                <a:gd name="T118" fmla="*/ 16 w 354"/>
                <a:gd name="T119" fmla="*/ 154 h 356"/>
                <a:gd name="T120" fmla="*/ 0 w 354"/>
                <a:gd name="T121" fmla="*/ 95 h 356"/>
                <a:gd name="T122" fmla="*/ 16 w 354"/>
                <a:gd name="T123" fmla="*/ 96 h 356"/>
                <a:gd name="T124" fmla="*/ 16 w 354"/>
                <a:gd name="T125" fmla="*/ 21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54" h="356">
                  <a:moveTo>
                    <a:pt x="337" y="299"/>
                  </a:moveTo>
                  <a:lnTo>
                    <a:pt x="337" y="210"/>
                  </a:lnTo>
                  <a:lnTo>
                    <a:pt x="337" y="210"/>
                  </a:lnTo>
                  <a:lnTo>
                    <a:pt x="340" y="215"/>
                  </a:lnTo>
                  <a:lnTo>
                    <a:pt x="341" y="222"/>
                  </a:lnTo>
                  <a:lnTo>
                    <a:pt x="341" y="299"/>
                  </a:lnTo>
                  <a:lnTo>
                    <a:pt x="337" y="299"/>
                  </a:lnTo>
                  <a:lnTo>
                    <a:pt x="337" y="299"/>
                  </a:lnTo>
                  <a:close/>
                  <a:moveTo>
                    <a:pt x="337" y="154"/>
                  </a:moveTo>
                  <a:lnTo>
                    <a:pt x="337" y="96"/>
                  </a:lnTo>
                  <a:lnTo>
                    <a:pt x="337" y="96"/>
                  </a:lnTo>
                  <a:lnTo>
                    <a:pt x="339" y="95"/>
                  </a:lnTo>
                  <a:lnTo>
                    <a:pt x="348" y="91"/>
                  </a:lnTo>
                  <a:lnTo>
                    <a:pt x="348" y="91"/>
                  </a:lnTo>
                  <a:lnTo>
                    <a:pt x="350" y="91"/>
                  </a:lnTo>
                  <a:lnTo>
                    <a:pt x="352" y="91"/>
                  </a:lnTo>
                  <a:lnTo>
                    <a:pt x="354" y="93"/>
                  </a:lnTo>
                  <a:lnTo>
                    <a:pt x="354" y="95"/>
                  </a:lnTo>
                  <a:lnTo>
                    <a:pt x="354" y="142"/>
                  </a:lnTo>
                  <a:lnTo>
                    <a:pt x="354" y="142"/>
                  </a:lnTo>
                  <a:lnTo>
                    <a:pt x="352" y="147"/>
                  </a:lnTo>
                  <a:lnTo>
                    <a:pt x="350" y="149"/>
                  </a:lnTo>
                  <a:lnTo>
                    <a:pt x="348" y="150"/>
                  </a:lnTo>
                  <a:lnTo>
                    <a:pt x="339" y="154"/>
                  </a:lnTo>
                  <a:lnTo>
                    <a:pt x="339" y="154"/>
                  </a:lnTo>
                  <a:lnTo>
                    <a:pt x="337" y="154"/>
                  </a:lnTo>
                  <a:lnTo>
                    <a:pt x="337" y="154"/>
                  </a:lnTo>
                  <a:close/>
                  <a:moveTo>
                    <a:pt x="337" y="96"/>
                  </a:moveTo>
                  <a:lnTo>
                    <a:pt x="337" y="154"/>
                  </a:lnTo>
                  <a:lnTo>
                    <a:pt x="337" y="154"/>
                  </a:lnTo>
                  <a:lnTo>
                    <a:pt x="335" y="153"/>
                  </a:lnTo>
                  <a:lnTo>
                    <a:pt x="333" y="150"/>
                  </a:lnTo>
                  <a:lnTo>
                    <a:pt x="333" y="103"/>
                  </a:lnTo>
                  <a:lnTo>
                    <a:pt x="333" y="103"/>
                  </a:lnTo>
                  <a:lnTo>
                    <a:pt x="335" y="99"/>
                  </a:lnTo>
                  <a:lnTo>
                    <a:pt x="337" y="96"/>
                  </a:lnTo>
                  <a:lnTo>
                    <a:pt x="337" y="96"/>
                  </a:lnTo>
                  <a:close/>
                  <a:moveTo>
                    <a:pt x="337" y="210"/>
                  </a:moveTo>
                  <a:lnTo>
                    <a:pt x="337" y="210"/>
                  </a:lnTo>
                  <a:lnTo>
                    <a:pt x="333" y="206"/>
                  </a:lnTo>
                  <a:lnTo>
                    <a:pt x="329" y="202"/>
                  </a:lnTo>
                  <a:lnTo>
                    <a:pt x="324" y="199"/>
                  </a:lnTo>
                  <a:lnTo>
                    <a:pt x="317" y="199"/>
                  </a:lnTo>
                  <a:lnTo>
                    <a:pt x="317" y="68"/>
                  </a:lnTo>
                  <a:lnTo>
                    <a:pt x="283" y="68"/>
                  </a:lnTo>
                  <a:lnTo>
                    <a:pt x="283" y="221"/>
                  </a:lnTo>
                  <a:lnTo>
                    <a:pt x="283" y="221"/>
                  </a:lnTo>
                  <a:lnTo>
                    <a:pt x="289" y="221"/>
                  </a:lnTo>
                  <a:lnTo>
                    <a:pt x="293" y="222"/>
                  </a:lnTo>
                  <a:lnTo>
                    <a:pt x="297" y="225"/>
                  </a:lnTo>
                  <a:lnTo>
                    <a:pt x="299" y="227"/>
                  </a:lnTo>
                  <a:lnTo>
                    <a:pt x="302" y="230"/>
                  </a:lnTo>
                  <a:lnTo>
                    <a:pt x="305" y="234"/>
                  </a:lnTo>
                  <a:lnTo>
                    <a:pt x="306" y="239"/>
                  </a:lnTo>
                  <a:lnTo>
                    <a:pt x="306" y="244"/>
                  </a:lnTo>
                  <a:lnTo>
                    <a:pt x="306" y="244"/>
                  </a:lnTo>
                  <a:lnTo>
                    <a:pt x="306" y="248"/>
                  </a:lnTo>
                  <a:lnTo>
                    <a:pt x="305" y="253"/>
                  </a:lnTo>
                  <a:lnTo>
                    <a:pt x="302" y="257"/>
                  </a:lnTo>
                  <a:lnTo>
                    <a:pt x="299" y="260"/>
                  </a:lnTo>
                  <a:lnTo>
                    <a:pt x="297" y="262"/>
                  </a:lnTo>
                  <a:lnTo>
                    <a:pt x="293" y="265"/>
                  </a:lnTo>
                  <a:lnTo>
                    <a:pt x="289" y="267"/>
                  </a:lnTo>
                  <a:lnTo>
                    <a:pt x="283" y="267"/>
                  </a:lnTo>
                  <a:lnTo>
                    <a:pt x="283" y="299"/>
                  </a:lnTo>
                  <a:lnTo>
                    <a:pt x="337" y="299"/>
                  </a:lnTo>
                  <a:lnTo>
                    <a:pt x="337" y="210"/>
                  </a:lnTo>
                  <a:lnTo>
                    <a:pt x="337" y="210"/>
                  </a:lnTo>
                  <a:close/>
                  <a:moveTo>
                    <a:pt x="283" y="356"/>
                  </a:moveTo>
                  <a:lnTo>
                    <a:pt x="283" y="314"/>
                  </a:lnTo>
                  <a:lnTo>
                    <a:pt x="306" y="314"/>
                  </a:lnTo>
                  <a:lnTo>
                    <a:pt x="306" y="338"/>
                  </a:lnTo>
                  <a:lnTo>
                    <a:pt x="306" y="338"/>
                  </a:lnTo>
                  <a:lnTo>
                    <a:pt x="305" y="345"/>
                  </a:lnTo>
                  <a:lnTo>
                    <a:pt x="301" y="350"/>
                  </a:lnTo>
                  <a:lnTo>
                    <a:pt x="295" y="355"/>
                  </a:lnTo>
                  <a:lnTo>
                    <a:pt x="289" y="356"/>
                  </a:lnTo>
                  <a:lnTo>
                    <a:pt x="283" y="356"/>
                  </a:lnTo>
                  <a:lnTo>
                    <a:pt x="283" y="356"/>
                  </a:lnTo>
                  <a:close/>
                  <a:moveTo>
                    <a:pt x="283" y="59"/>
                  </a:moveTo>
                  <a:lnTo>
                    <a:pt x="283" y="20"/>
                  </a:lnTo>
                  <a:lnTo>
                    <a:pt x="283" y="20"/>
                  </a:lnTo>
                  <a:lnTo>
                    <a:pt x="298" y="30"/>
                  </a:lnTo>
                  <a:lnTo>
                    <a:pt x="309" y="38"/>
                  </a:lnTo>
                  <a:lnTo>
                    <a:pt x="313" y="43"/>
                  </a:lnTo>
                  <a:lnTo>
                    <a:pt x="316" y="49"/>
                  </a:lnTo>
                  <a:lnTo>
                    <a:pt x="317" y="54"/>
                  </a:lnTo>
                  <a:lnTo>
                    <a:pt x="317" y="59"/>
                  </a:lnTo>
                  <a:lnTo>
                    <a:pt x="283" y="59"/>
                  </a:lnTo>
                  <a:close/>
                  <a:moveTo>
                    <a:pt x="283" y="20"/>
                  </a:moveTo>
                  <a:lnTo>
                    <a:pt x="283" y="59"/>
                  </a:lnTo>
                  <a:lnTo>
                    <a:pt x="263" y="59"/>
                  </a:lnTo>
                  <a:lnTo>
                    <a:pt x="263" y="50"/>
                  </a:lnTo>
                  <a:lnTo>
                    <a:pt x="263" y="50"/>
                  </a:lnTo>
                  <a:lnTo>
                    <a:pt x="268" y="50"/>
                  </a:lnTo>
                  <a:lnTo>
                    <a:pt x="271" y="47"/>
                  </a:lnTo>
                  <a:lnTo>
                    <a:pt x="274" y="43"/>
                  </a:lnTo>
                  <a:lnTo>
                    <a:pt x="275" y="39"/>
                  </a:lnTo>
                  <a:lnTo>
                    <a:pt x="275" y="39"/>
                  </a:lnTo>
                  <a:lnTo>
                    <a:pt x="274" y="35"/>
                  </a:lnTo>
                  <a:lnTo>
                    <a:pt x="271" y="31"/>
                  </a:lnTo>
                  <a:lnTo>
                    <a:pt x="268" y="28"/>
                  </a:lnTo>
                  <a:lnTo>
                    <a:pt x="263" y="28"/>
                  </a:lnTo>
                  <a:lnTo>
                    <a:pt x="263" y="12"/>
                  </a:lnTo>
                  <a:lnTo>
                    <a:pt x="263" y="12"/>
                  </a:lnTo>
                  <a:lnTo>
                    <a:pt x="283" y="20"/>
                  </a:lnTo>
                  <a:lnTo>
                    <a:pt x="283" y="20"/>
                  </a:lnTo>
                  <a:close/>
                  <a:moveTo>
                    <a:pt x="283" y="68"/>
                  </a:moveTo>
                  <a:lnTo>
                    <a:pt x="283" y="221"/>
                  </a:lnTo>
                  <a:lnTo>
                    <a:pt x="283" y="221"/>
                  </a:lnTo>
                  <a:lnTo>
                    <a:pt x="278" y="221"/>
                  </a:lnTo>
                  <a:lnTo>
                    <a:pt x="272" y="223"/>
                  </a:lnTo>
                  <a:lnTo>
                    <a:pt x="267" y="227"/>
                  </a:lnTo>
                  <a:lnTo>
                    <a:pt x="263" y="231"/>
                  </a:lnTo>
                  <a:lnTo>
                    <a:pt x="263" y="162"/>
                  </a:lnTo>
                  <a:lnTo>
                    <a:pt x="272" y="162"/>
                  </a:lnTo>
                  <a:lnTo>
                    <a:pt x="272" y="96"/>
                  </a:lnTo>
                  <a:lnTo>
                    <a:pt x="263" y="96"/>
                  </a:lnTo>
                  <a:lnTo>
                    <a:pt x="263" y="68"/>
                  </a:lnTo>
                  <a:lnTo>
                    <a:pt x="283" y="68"/>
                  </a:lnTo>
                  <a:lnTo>
                    <a:pt x="283" y="68"/>
                  </a:lnTo>
                  <a:close/>
                  <a:moveTo>
                    <a:pt x="283" y="267"/>
                  </a:moveTo>
                  <a:lnTo>
                    <a:pt x="283" y="299"/>
                  </a:lnTo>
                  <a:lnTo>
                    <a:pt x="263" y="299"/>
                  </a:lnTo>
                  <a:lnTo>
                    <a:pt x="263" y="256"/>
                  </a:lnTo>
                  <a:lnTo>
                    <a:pt x="263" y="256"/>
                  </a:lnTo>
                  <a:lnTo>
                    <a:pt x="267" y="260"/>
                  </a:lnTo>
                  <a:lnTo>
                    <a:pt x="272" y="264"/>
                  </a:lnTo>
                  <a:lnTo>
                    <a:pt x="278" y="267"/>
                  </a:lnTo>
                  <a:lnTo>
                    <a:pt x="283" y="267"/>
                  </a:lnTo>
                  <a:lnTo>
                    <a:pt x="283" y="267"/>
                  </a:lnTo>
                  <a:close/>
                  <a:moveTo>
                    <a:pt x="283" y="314"/>
                  </a:moveTo>
                  <a:lnTo>
                    <a:pt x="283" y="356"/>
                  </a:lnTo>
                  <a:lnTo>
                    <a:pt x="278" y="356"/>
                  </a:lnTo>
                  <a:lnTo>
                    <a:pt x="278" y="356"/>
                  </a:lnTo>
                  <a:lnTo>
                    <a:pt x="274" y="356"/>
                  </a:lnTo>
                  <a:lnTo>
                    <a:pt x="270" y="353"/>
                  </a:lnTo>
                  <a:lnTo>
                    <a:pt x="267" y="352"/>
                  </a:lnTo>
                  <a:lnTo>
                    <a:pt x="263" y="348"/>
                  </a:lnTo>
                  <a:lnTo>
                    <a:pt x="263" y="314"/>
                  </a:lnTo>
                  <a:lnTo>
                    <a:pt x="283" y="314"/>
                  </a:lnTo>
                  <a:close/>
                  <a:moveTo>
                    <a:pt x="263" y="12"/>
                  </a:moveTo>
                  <a:lnTo>
                    <a:pt x="263" y="28"/>
                  </a:lnTo>
                  <a:lnTo>
                    <a:pt x="263" y="28"/>
                  </a:lnTo>
                  <a:lnTo>
                    <a:pt x="259" y="28"/>
                  </a:lnTo>
                  <a:lnTo>
                    <a:pt x="256" y="31"/>
                  </a:lnTo>
                  <a:lnTo>
                    <a:pt x="253" y="35"/>
                  </a:lnTo>
                  <a:lnTo>
                    <a:pt x="252" y="39"/>
                  </a:lnTo>
                  <a:lnTo>
                    <a:pt x="252" y="39"/>
                  </a:lnTo>
                  <a:lnTo>
                    <a:pt x="253" y="43"/>
                  </a:lnTo>
                  <a:lnTo>
                    <a:pt x="256" y="47"/>
                  </a:lnTo>
                  <a:lnTo>
                    <a:pt x="259" y="50"/>
                  </a:lnTo>
                  <a:lnTo>
                    <a:pt x="263" y="50"/>
                  </a:lnTo>
                  <a:lnTo>
                    <a:pt x="263" y="59"/>
                  </a:lnTo>
                  <a:lnTo>
                    <a:pt x="228" y="59"/>
                  </a:lnTo>
                  <a:lnTo>
                    <a:pt x="228" y="50"/>
                  </a:lnTo>
                  <a:lnTo>
                    <a:pt x="228" y="50"/>
                  </a:lnTo>
                  <a:lnTo>
                    <a:pt x="230" y="50"/>
                  </a:lnTo>
                  <a:lnTo>
                    <a:pt x="230" y="50"/>
                  </a:lnTo>
                  <a:lnTo>
                    <a:pt x="236" y="50"/>
                  </a:lnTo>
                  <a:lnTo>
                    <a:pt x="238" y="47"/>
                  </a:lnTo>
                  <a:lnTo>
                    <a:pt x="241" y="43"/>
                  </a:lnTo>
                  <a:lnTo>
                    <a:pt x="243" y="39"/>
                  </a:lnTo>
                  <a:lnTo>
                    <a:pt x="243" y="39"/>
                  </a:lnTo>
                  <a:lnTo>
                    <a:pt x="241" y="35"/>
                  </a:lnTo>
                  <a:lnTo>
                    <a:pt x="238" y="31"/>
                  </a:lnTo>
                  <a:lnTo>
                    <a:pt x="236" y="28"/>
                  </a:lnTo>
                  <a:lnTo>
                    <a:pt x="230" y="28"/>
                  </a:lnTo>
                  <a:lnTo>
                    <a:pt x="230" y="28"/>
                  </a:lnTo>
                  <a:lnTo>
                    <a:pt x="228" y="28"/>
                  </a:lnTo>
                  <a:lnTo>
                    <a:pt x="228" y="4"/>
                  </a:lnTo>
                  <a:lnTo>
                    <a:pt x="228" y="4"/>
                  </a:lnTo>
                  <a:lnTo>
                    <a:pt x="247" y="8"/>
                  </a:lnTo>
                  <a:lnTo>
                    <a:pt x="263" y="12"/>
                  </a:lnTo>
                  <a:lnTo>
                    <a:pt x="263" y="12"/>
                  </a:lnTo>
                  <a:close/>
                  <a:moveTo>
                    <a:pt x="263" y="68"/>
                  </a:moveTo>
                  <a:lnTo>
                    <a:pt x="263" y="96"/>
                  </a:lnTo>
                  <a:lnTo>
                    <a:pt x="228" y="96"/>
                  </a:lnTo>
                  <a:lnTo>
                    <a:pt x="228" y="68"/>
                  </a:lnTo>
                  <a:lnTo>
                    <a:pt x="263" y="68"/>
                  </a:lnTo>
                  <a:lnTo>
                    <a:pt x="263" y="68"/>
                  </a:lnTo>
                  <a:close/>
                  <a:moveTo>
                    <a:pt x="263" y="162"/>
                  </a:moveTo>
                  <a:lnTo>
                    <a:pt x="263" y="231"/>
                  </a:lnTo>
                  <a:lnTo>
                    <a:pt x="263" y="231"/>
                  </a:lnTo>
                  <a:lnTo>
                    <a:pt x="262" y="237"/>
                  </a:lnTo>
                  <a:lnTo>
                    <a:pt x="260" y="244"/>
                  </a:lnTo>
                  <a:lnTo>
                    <a:pt x="260" y="244"/>
                  </a:lnTo>
                  <a:lnTo>
                    <a:pt x="262" y="250"/>
                  </a:lnTo>
                  <a:lnTo>
                    <a:pt x="263" y="256"/>
                  </a:lnTo>
                  <a:lnTo>
                    <a:pt x="263" y="299"/>
                  </a:lnTo>
                  <a:lnTo>
                    <a:pt x="228" y="299"/>
                  </a:lnTo>
                  <a:lnTo>
                    <a:pt x="228" y="269"/>
                  </a:lnTo>
                  <a:lnTo>
                    <a:pt x="229" y="269"/>
                  </a:lnTo>
                  <a:lnTo>
                    <a:pt x="229" y="253"/>
                  </a:lnTo>
                  <a:lnTo>
                    <a:pt x="228" y="253"/>
                  </a:lnTo>
                  <a:lnTo>
                    <a:pt x="228" y="242"/>
                  </a:lnTo>
                  <a:lnTo>
                    <a:pt x="229" y="242"/>
                  </a:lnTo>
                  <a:lnTo>
                    <a:pt x="229" y="227"/>
                  </a:lnTo>
                  <a:lnTo>
                    <a:pt x="228" y="227"/>
                  </a:lnTo>
                  <a:lnTo>
                    <a:pt x="228" y="216"/>
                  </a:lnTo>
                  <a:lnTo>
                    <a:pt x="229" y="216"/>
                  </a:lnTo>
                  <a:lnTo>
                    <a:pt x="229" y="200"/>
                  </a:lnTo>
                  <a:lnTo>
                    <a:pt x="228" y="200"/>
                  </a:lnTo>
                  <a:lnTo>
                    <a:pt x="228" y="162"/>
                  </a:lnTo>
                  <a:lnTo>
                    <a:pt x="263" y="162"/>
                  </a:lnTo>
                  <a:lnTo>
                    <a:pt x="263" y="162"/>
                  </a:lnTo>
                  <a:close/>
                  <a:moveTo>
                    <a:pt x="263" y="314"/>
                  </a:moveTo>
                  <a:lnTo>
                    <a:pt x="263" y="348"/>
                  </a:lnTo>
                  <a:lnTo>
                    <a:pt x="263" y="348"/>
                  </a:lnTo>
                  <a:lnTo>
                    <a:pt x="262" y="344"/>
                  </a:lnTo>
                  <a:lnTo>
                    <a:pt x="260" y="338"/>
                  </a:lnTo>
                  <a:lnTo>
                    <a:pt x="260" y="314"/>
                  </a:lnTo>
                  <a:lnTo>
                    <a:pt x="263" y="314"/>
                  </a:lnTo>
                  <a:close/>
                  <a:moveTo>
                    <a:pt x="228" y="4"/>
                  </a:moveTo>
                  <a:lnTo>
                    <a:pt x="228" y="28"/>
                  </a:lnTo>
                  <a:lnTo>
                    <a:pt x="228" y="28"/>
                  </a:lnTo>
                  <a:lnTo>
                    <a:pt x="225" y="30"/>
                  </a:lnTo>
                  <a:lnTo>
                    <a:pt x="222" y="32"/>
                  </a:lnTo>
                  <a:lnTo>
                    <a:pt x="221" y="35"/>
                  </a:lnTo>
                  <a:lnTo>
                    <a:pt x="220" y="39"/>
                  </a:lnTo>
                  <a:lnTo>
                    <a:pt x="220" y="39"/>
                  </a:lnTo>
                  <a:lnTo>
                    <a:pt x="221" y="43"/>
                  </a:lnTo>
                  <a:lnTo>
                    <a:pt x="222" y="46"/>
                  </a:lnTo>
                  <a:lnTo>
                    <a:pt x="225" y="49"/>
                  </a:lnTo>
                  <a:lnTo>
                    <a:pt x="228" y="50"/>
                  </a:lnTo>
                  <a:lnTo>
                    <a:pt x="228" y="59"/>
                  </a:lnTo>
                  <a:lnTo>
                    <a:pt x="179" y="59"/>
                  </a:lnTo>
                  <a:lnTo>
                    <a:pt x="179" y="0"/>
                  </a:lnTo>
                  <a:lnTo>
                    <a:pt x="179" y="0"/>
                  </a:lnTo>
                  <a:lnTo>
                    <a:pt x="203" y="1"/>
                  </a:lnTo>
                  <a:lnTo>
                    <a:pt x="228" y="4"/>
                  </a:lnTo>
                  <a:lnTo>
                    <a:pt x="228" y="4"/>
                  </a:lnTo>
                  <a:close/>
                  <a:moveTo>
                    <a:pt x="228" y="68"/>
                  </a:moveTo>
                  <a:lnTo>
                    <a:pt x="228" y="96"/>
                  </a:lnTo>
                  <a:lnTo>
                    <a:pt x="183" y="96"/>
                  </a:lnTo>
                  <a:lnTo>
                    <a:pt x="183" y="162"/>
                  </a:lnTo>
                  <a:lnTo>
                    <a:pt x="228" y="162"/>
                  </a:lnTo>
                  <a:lnTo>
                    <a:pt x="228" y="200"/>
                  </a:lnTo>
                  <a:lnTo>
                    <a:pt x="179" y="200"/>
                  </a:lnTo>
                  <a:lnTo>
                    <a:pt x="179" y="68"/>
                  </a:lnTo>
                  <a:lnTo>
                    <a:pt x="228" y="68"/>
                  </a:lnTo>
                  <a:lnTo>
                    <a:pt x="228" y="68"/>
                  </a:lnTo>
                  <a:close/>
                  <a:moveTo>
                    <a:pt x="228" y="216"/>
                  </a:moveTo>
                  <a:lnTo>
                    <a:pt x="228" y="227"/>
                  </a:lnTo>
                  <a:lnTo>
                    <a:pt x="179" y="227"/>
                  </a:lnTo>
                  <a:lnTo>
                    <a:pt x="179" y="216"/>
                  </a:lnTo>
                  <a:lnTo>
                    <a:pt x="228" y="216"/>
                  </a:lnTo>
                  <a:lnTo>
                    <a:pt x="228" y="216"/>
                  </a:lnTo>
                  <a:close/>
                  <a:moveTo>
                    <a:pt x="228" y="242"/>
                  </a:moveTo>
                  <a:lnTo>
                    <a:pt x="228" y="253"/>
                  </a:lnTo>
                  <a:lnTo>
                    <a:pt x="179" y="253"/>
                  </a:lnTo>
                  <a:lnTo>
                    <a:pt x="179" y="242"/>
                  </a:lnTo>
                  <a:lnTo>
                    <a:pt x="228" y="242"/>
                  </a:lnTo>
                  <a:lnTo>
                    <a:pt x="228" y="242"/>
                  </a:lnTo>
                  <a:close/>
                  <a:moveTo>
                    <a:pt x="228" y="269"/>
                  </a:moveTo>
                  <a:lnTo>
                    <a:pt x="228" y="299"/>
                  </a:lnTo>
                  <a:lnTo>
                    <a:pt x="179" y="299"/>
                  </a:lnTo>
                  <a:lnTo>
                    <a:pt x="179" y="269"/>
                  </a:lnTo>
                  <a:lnTo>
                    <a:pt x="228" y="269"/>
                  </a:lnTo>
                  <a:close/>
                  <a:moveTo>
                    <a:pt x="126" y="50"/>
                  </a:moveTo>
                  <a:lnTo>
                    <a:pt x="126" y="50"/>
                  </a:lnTo>
                  <a:lnTo>
                    <a:pt x="129" y="49"/>
                  </a:lnTo>
                  <a:lnTo>
                    <a:pt x="132" y="46"/>
                  </a:lnTo>
                  <a:lnTo>
                    <a:pt x="133" y="43"/>
                  </a:lnTo>
                  <a:lnTo>
                    <a:pt x="134" y="39"/>
                  </a:lnTo>
                  <a:lnTo>
                    <a:pt x="134" y="39"/>
                  </a:lnTo>
                  <a:lnTo>
                    <a:pt x="133" y="35"/>
                  </a:lnTo>
                  <a:lnTo>
                    <a:pt x="132" y="32"/>
                  </a:lnTo>
                  <a:lnTo>
                    <a:pt x="129" y="30"/>
                  </a:lnTo>
                  <a:lnTo>
                    <a:pt x="126" y="28"/>
                  </a:lnTo>
                  <a:lnTo>
                    <a:pt x="126" y="4"/>
                  </a:lnTo>
                  <a:lnTo>
                    <a:pt x="126" y="4"/>
                  </a:lnTo>
                  <a:lnTo>
                    <a:pt x="150" y="1"/>
                  </a:lnTo>
                  <a:lnTo>
                    <a:pt x="176" y="0"/>
                  </a:lnTo>
                  <a:lnTo>
                    <a:pt x="179" y="0"/>
                  </a:lnTo>
                  <a:lnTo>
                    <a:pt x="179" y="59"/>
                  </a:lnTo>
                  <a:lnTo>
                    <a:pt x="126" y="59"/>
                  </a:lnTo>
                  <a:lnTo>
                    <a:pt x="126" y="50"/>
                  </a:lnTo>
                  <a:lnTo>
                    <a:pt x="126" y="50"/>
                  </a:lnTo>
                  <a:close/>
                  <a:moveTo>
                    <a:pt x="179" y="68"/>
                  </a:moveTo>
                  <a:lnTo>
                    <a:pt x="179" y="200"/>
                  </a:lnTo>
                  <a:lnTo>
                    <a:pt x="127" y="200"/>
                  </a:lnTo>
                  <a:lnTo>
                    <a:pt x="127" y="216"/>
                  </a:lnTo>
                  <a:lnTo>
                    <a:pt x="179" y="216"/>
                  </a:lnTo>
                  <a:lnTo>
                    <a:pt x="179" y="227"/>
                  </a:lnTo>
                  <a:lnTo>
                    <a:pt x="127" y="227"/>
                  </a:lnTo>
                  <a:lnTo>
                    <a:pt x="127" y="242"/>
                  </a:lnTo>
                  <a:lnTo>
                    <a:pt x="179" y="242"/>
                  </a:lnTo>
                  <a:lnTo>
                    <a:pt x="179" y="253"/>
                  </a:lnTo>
                  <a:lnTo>
                    <a:pt x="127" y="253"/>
                  </a:lnTo>
                  <a:lnTo>
                    <a:pt x="127" y="269"/>
                  </a:lnTo>
                  <a:lnTo>
                    <a:pt x="179" y="269"/>
                  </a:lnTo>
                  <a:lnTo>
                    <a:pt x="179" y="299"/>
                  </a:lnTo>
                  <a:lnTo>
                    <a:pt x="126" y="299"/>
                  </a:lnTo>
                  <a:lnTo>
                    <a:pt x="126" y="162"/>
                  </a:lnTo>
                  <a:lnTo>
                    <a:pt x="171" y="162"/>
                  </a:lnTo>
                  <a:lnTo>
                    <a:pt x="171" y="96"/>
                  </a:lnTo>
                  <a:lnTo>
                    <a:pt x="126" y="96"/>
                  </a:lnTo>
                  <a:lnTo>
                    <a:pt x="126" y="68"/>
                  </a:lnTo>
                  <a:lnTo>
                    <a:pt x="179" y="68"/>
                  </a:lnTo>
                  <a:close/>
                  <a:moveTo>
                    <a:pt x="123" y="28"/>
                  </a:moveTo>
                  <a:lnTo>
                    <a:pt x="123" y="28"/>
                  </a:lnTo>
                  <a:lnTo>
                    <a:pt x="118" y="28"/>
                  </a:lnTo>
                  <a:lnTo>
                    <a:pt x="115" y="31"/>
                  </a:lnTo>
                  <a:lnTo>
                    <a:pt x="113" y="35"/>
                  </a:lnTo>
                  <a:lnTo>
                    <a:pt x="111" y="39"/>
                  </a:lnTo>
                  <a:lnTo>
                    <a:pt x="111" y="39"/>
                  </a:lnTo>
                  <a:lnTo>
                    <a:pt x="113" y="43"/>
                  </a:lnTo>
                  <a:lnTo>
                    <a:pt x="115" y="47"/>
                  </a:lnTo>
                  <a:lnTo>
                    <a:pt x="118" y="50"/>
                  </a:lnTo>
                  <a:lnTo>
                    <a:pt x="123" y="50"/>
                  </a:lnTo>
                  <a:lnTo>
                    <a:pt x="123" y="50"/>
                  </a:lnTo>
                  <a:lnTo>
                    <a:pt x="126" y="50"/>
                  </a:lnTo>
                  <a:lnTo>
                    <a:pt x="126" y="59"/>
                  </a:lnTo>
                  <a:lnTo>
                    <a:pt x="90" y="59"/>
                  </a:lnTo>
                  <a:lnTo>
                    <a:pt x="90" y="50"/>
                  </a:lnTo>
                  <a:lnTo>
                    <a:pt x="90" y="50"/>
                  </a:lnTo>
                  <a:lnTo>
                    <a:pt x="95" y="50"/>
                  </a:lnTo>
                  <a:lnTo>
                    <a:pt x="98" y="47"/>
                  </a:lnTo>
                  <a:lnTo>
                    <a:pt x="100" y="43"/>
                  </a:lnTo>
                  <a:lnTo>
                    <a:pt x="102" y="39"/>
                  </a:lnTo>
                  <a:lnTo>
                    <a:pt x="102" y="39"/>
                  </a:lnTo>
                  <a:lnTo>
                    <a:pt x="100" y="35"/>
                  </a:lnTo>
                  <a:lnTo>
                    <a:pt x="98" y="31"/>
                  </a:lnTo>
                  <a:lnTo>
                    <a:pt x="95" y="28"/>
                  </a:lnTo>
                  <a:lnTo>
                    <a:pt x="90" y="28"/>
                  </a:lnTo>
                  <a:lnTo>
                    <a:pt x="90" y="12"/>
                  </a:lnTo>
                  <a:lnTo>
                    <a:pt x="90" y="12"/>
                  </a:lnTo>
                  <a:lnTo>
                    <a:pt x="107" y="8"/>
                  </a:lnTo>
                  <a:lnTo>
                    <a:pt x="126" y="4"/>
                  </a:lnTo>
                  <a:lnTo>
                    <a:pt x="126" y="28"/>
                  </a:lnTo>
                  <a:lnTo>
                    <a:pt x="126" y="28"/>
                  </a:lnTo>
                  <a:lnTo>
                    <a:pt x="123" y="28"/>
                  </a:lnTo>
                  <a:lnTo>
                    <a:pt x="123" y="28"/>
                  </a:lnTo>
                  <a:close/>
                  <a:moveTo>
                    <a:pt x="126" y="68"/>
                  </a:moveTo>
                  <a:lnTo>
                    <a:pt x="126" y="96"/>
                  </a:lnTo>
                  <a:lnTo>
                    <a:pt x="90" y="96"/>
                  </a:lnTo>
                  <a:lnTo>
                    <a:pt x="90" y="68"/>
                  </a:lnTo>
                  <a:lnTo>
                    <a:pt x="126" y="68"/>
                  </a:lnTo>
                  <a:lnTo>
                    <a:pt x="126" y="68"/>
                  </a:lnTo>
                  <a:close/>
                  <a:moveTo>
                    <a:pt x="126" y="162"/>
                  </a:moveTo>
                  <a:lnTo>
                    <a:pt x="126" y="299"/>
                  </a:lnTo>
                  <a:lnTo>
                    <a:pt x="90" y="299"/>
                  </a:lnTo>
                  <a:lnTo>
                    <a:pt x="90" y="256"/>
                  </a:lnTo>
                  <a:lnTo>
                    <a:pt x="90" y="256"/>
                  </a:lnTo>
                  <a:lnTo>
                    <a:pt x="92" y="250"/>
                  </a:lnTo>
                  <a:lnTo>
                    <a:pt x="94" y="244"/>
                  </a:lnTo>
                  <a:lnTo>
                    <a:pt x="94" y="244"/>
                  </a:lnTo>
                  <a:lnTo>
                    <a:pt x="92" y="237"/>
                  </a:lnTo>
                  <a:lnTo>
                    <a:pt x="90" y="231"/>
                  </a:lnTo>
                  <a:lnTo>
                    <a:pt x="90" y="162"/>
                  </a:lnTo>
                  <a:lnTo>
                    <a:pt x="126" y="162"/>
                  </a:lnTo>
                  <a:lnTo>
                    <a:pt x="126" y="162"/>
                  </a:lnTo>
                  <a:close/>
                  <a:moveTo>
                    <a:pt x="90" y="348"/>
                  </a:moveTo>
                  <a:lnTo>
                    <a:pt x="90" y="314"/>
                  </a:lnTo>
                  <a:lnTo>
                    <a:pt x="94" y="314"/>
                  </a:lnTo>
                  <a:lnTo>
                    <a:pt x="94" y="338"/>
                  </a:lnTo>
                  <a:lnTo>
                    <a:pt x="94" y="338"/>
                  </a:lnTo>
                  <a:lnTo>
                    <a:pt x="92" y="344"/>
                  </a:lnTo>
                  <a:lnTo>
                    <a:pt x="90" y="348"/>
                  </a:lnTo>
                  <a:lnTo>
                    <a:pt x="90" y="348"/>
                  </a:lnTo>
                  <a:close/>
                  <a:moveTo>
                    <a:pt x="90" y="12"/>
                  </a:moveTo>
                  <a:lnTo>
                    <a:pt x="90" y="28"/>
                  </a:lnTo>
                  <a:lnTo>
                    <a:pt x="90" y="28"/>
                  </a:lnTo>
                  <a:lnTo>
                    <a:pt x="85" y="28"/>
                  </a:lnTo>
                  <a:lnTo>
                    <a:pt x="83" y="31"/>
                  </a:lnTo>
                  <a:lnTo>
                    <a:pt x="80" y="35"/>
                  </a:lnTo>
                  <a:lnTo>
                    <a:pt x="79" y="39"/>
                  </a:lnTo>
                  <a:lnTo>
                    <a:pt x="79" y="39"/>
                  </a:lnTo>
                  <a:lnTo>
                    <a:pt x="80" y="43"/>
                  </a:lnTo>
                  <a:lnTo>
                    <a:pt x="83" y="47"/>
                  </a:lnTo>
                  <a:lnTo>
                    <a:pt x="85" y="50"/>
                  </a:lnTo>
                  <a:lnTo>
                    <a:pt x="90" y="50"/>
                  </a:lnTo>
                  <a:lnTo>
                    <a:pt x="90" y="59"/>
                  </a:lnTo>
                  <a:lnTo>
                    <a:pt x="71" y="59"/>
                  </a:lnTo>
                  <a:lnTo>
                    <a:pt x="71" y="20"/>
                  </a:lnTo>
                  <a:lnTo>
                    <a:pt x="71" y="20"/>
                  </a:lnTo>
                  <a:lnTo>
                    <a:pt x="90" y="12"/>
                  </a:lnTo>
                  <a:lnTo>
                    <a:pt x="90" y="12"/>
                  </a:lnTo>
                  <a:close/>
                  <a:moveTo>
                    <a:pt x="90" y="68"/>
                  </a:moveTo>
                  <a:lnTo>
                    <a:pt x="90" y="96"/>
                  </a:lnTo>
                  <a:lnTo>
                    <a:pt x="81" y="96"/>
                  </a:lnTo>
                  <a:lnTo>
                    <a:pt x="81" y="162"/>
                  </a:lnTo>
                  <a:lnTo>
                    <a:pt x="90" y="162"/>
                  </a:lnTo>
                  <a:lnTo>
                    <a:pt x="90" y="231"/>
                  </a:lnTo>
                  <a:lnTo>
                    <a:pt x="90" y="231"/>
                  </a:lnTo>
                  <a:lnTo>
                    <a:pt x="87" y="227"/>
                  </a:lnTo>
                  <a:lnTo>
                    <a:pt x="81" y="223"/>
                  </a:lnTo>
                  <a:lnTo>
                    <a:pt x="76" y="221"/>
                  </a:lnTo>
                  <a:lnTo>
                    <a:pt x="71" y="221"/>
                  </a:lnTo>
                  <a:lnTo>
                    <a:pt x="71" y="68"/>
                  </a:lnTo>
                  <a:lnTo>
                    <a:pt x="90" y="68"/>
                  </a:lnTo>
                  <a:lnTo>
                    <a:pt x="90" y="68"/>
                  </a:lnTo>
                  <a:close/>
                  <a:moveTo>
                    <a:pt x="90" y="256"/>
                  </a:moveTo>
                  <a:lnTo>
                    <a:pt x="90" y="299"/>
                  </a:lnTo>
                  <a:lnTo>
                    <a:pt x="71" y="299"/>
                  </a:lnTo>
                  <a:lnTo>
                    <a:pt x="71" y="267"/>
                  </a:lnTo>
                  <a:lnTo>
                    <a:pt x="71" y="267"/>
                  </a:lnTo>
                  <a:lnTo>
                    <a:pt x="76" y="267"/>
                  </a:lnTo>
                  <a:lnTo>
                    <a:pt x="81" y="264"/>
                  </a:lnTo>
                  <a:lnTo>
                    <a:pt x="87" y="260"/>
                  </a:lnTo>
                  <a:lnTo>
                    <a:pt x="90" y="256"/>
                  </a:lnTo>
                  <a:lnTo>
                    <a:pt x="90" y="256"/>
                  </a:lnTo>
                  <a:close/>
                  <a:moveTo>
                    <a:pt x="90" y="314"/>
                  </a:moveTo>
                  <a:lnTo>
                    <a:pt x="90" y="348"/>
                  </a:lnTo>
                  <a:lnTo>
                    <a:pt x="90" y="348"/>
                  </a:lnTo>
                  <a:lnTo>
                    <a:pt x="87" y="352"/>
                  </a:lnTo>
                  <a:lnTo>
                    <a:pt x="84" y="353"/>
                  </a:lnTo>
                  <a:lnTo>
                    <a:pt x="80" y="356"/>
                  </a:lnTo>
                  <a:lnTo>
                    <a:pt x="75" y="356"/>
                  </a:lnTo>
                  <a:lnTo>
                    <a:pt x="71" y="356"/>
                  </a:lnTo>
                  <a:lnTo>
                    <a:pt x="71" y="314"/>
                  </a:lnTo>
                  <a:lnTo>
                    <a:pt x="90" y="314"/>
                  </a:lnTo>
                  <a:close/>
                  <a:moveTo>
                    <a:pt x="71" y="20"/>
                  </a:moveTo>
                  <a:lnTo>
                    <a:pt x="71" y="59"/>
                  </a:lnTo>
                  <a:lnTo>
                    <a:pt x="37" y="59"/>
                  </a:lnTo>
                  <a:lnTo>
                    <a:pt x="37" y="59"/>
                  </a:lnTo>
                  <a:lnTo>
                    <a:pt x="37" y="54"/>
                  </a:lnTo>
                  <a:lnTo>
                    <a:pt x="38" y="49"/>
                  </a:lnTo>
                  <a:lnTo>
                    <a:pt x="41" y="43"/>
                  </a:lnTo>
                  <a:lnTo>
                    <a:pt x="45" y="38"/>
                  </a:lnTo>
                  <a:lnTo>
                    <a:pt x="56" y="30"/>
                  </a:lnTo>
                  <a:lnTo>
                    <a:pt x="71" y="20"/>
                  </a:lnTo>
                  <a:lnTo>
                    <a:pt x="71" y="20"/>
                  </a:lnTo>
                  <a:close/>
                  <a:moveTo>
                    <a:pt x="71" y="68"/>
                  </a:moveTo>
                  <a:lnTo>
                    <a:pt x="71" y="221"/>
                  </a:lnTo>
                  <a:lnTo>
                    <a:pt x="71" y="221"/>
                  </a:lnTo>
                  <a:lnTo>
                    <a:pt x="71" y="221"/>
                  </a:lnTo>
                  <a:lnTo>
                    <a:pt x="65" y="221"/>
                  </a:lnTo>
                  <a:lnTo>
                    <a:pt x="61" y="222"/>
                  </a:lnTo>
                  <a:lnTo>
                    <a:pt x="57" y="225"/>
                  </a:lnTo>
                  <a:lnTo>
                    <a:pt x="54" y="227"/>
                  </a:lnTo>
                  <a:lnTo>
                    <a:pt x="50" y="230"/>
                  </a:lnTo>
                  <a:lnTo>
                    <a:pt x="49" y="234"/>
                  </a:lnTo>
                  <a:lnTo>
                    <a:pt x="48" y="239"/>
                  </a:lnTo>
                  <a:lnTo>
                    <a:pt x="48" y="244"/>
                  </a:lnTo>
                  <a:lnTo>
                    <a:pt x="48" y="244"/>
                  </a:lnTo>
                  <a:lnTo>
                    <a:pt x="48" y="248"/>
                  </a:lnTo>
                  <a:lnTo>
                    <a:pt x="49" y="253"/>
                  </a:lnTo>
                  <a:lnTo>
                    <a:pt x="50" y="257"/>
                  </a:lnTo>
                  <a:lnTo>
                    <a:pt x="54" y="260"/>
                  </a:lnTo>
                  <a:lnTo>
                    <a:pt x="57" y="262"/>
                  </a:lnTo>
                  <a:lnTo>
                    <a:pt x="61" y="265"/>
                  </a:lnTo>
                  <a:lnTo>
                    <a:pt x="65" y="267"/>
                  </a:lnTo>
                  <a:lnTo>
                    <a:pt x="71" y="267"/>
                  </a:lnTo>
                  <a:lnTo>
                    <a:pt x="71" y="267"/>
                  </a:lnTo>
                  <a:lnTo>
                    <a:pt x="71" y="299"/>
                  </a:lnTo>
                  <a:lnTo>
                    <a:pt x="16" y="299"/>
                  </a:lnTo>
                  <a:lnTo>
                    <a:pt x="16" y="210"/>
                  </a:lnTo>
                  <a:lnTo>
                    <a:pt x="16" y="210"/>
                  </a:lnTo>
                  <a:lnTo>
                    <a:pt x="20" y="206"/>
                  </a:lnTo>
                  <a:lnTo>
                    <a:pt x="25" y="202"/>
                  </a:lnTo>
                  <a:lnTo>
                    <a:pt x="30" y="199"/>
                  </a:lnTo>
                  <a:lnTo>
                    <a:pt x="37" y="199"/>
                  </a:lnTo>
                  <a:lnTo>
                    <a:pt x="37" y="68"/>
                  </a:lnTo>
                  <a:lnTo>
                    <a:pt x="71" y="68"/>
                  </a:lnTo>
                  <a:lnTo>
                    <a:pt x="71" y="68"/>
                  </a:lnTo>
                  <a:close/>
                  <a:moveTo>
                    <a:pt x="71" y="314"/>
                  </a:moveTo>
                  <a:lnTo>
                    <a:pt x="71" y="356"/>
                  </a:lnTo>
                  <a:lnTo>
                    <a:pt x="65" y="356"/>
                  </a:lnTo>
                  <a:lnTo>
                    <a:pt x="65" y="356"/>
                  </a:lnTo>
                  <a:lnTo>
                    <a:pt x="58" y="355"/>
                  </a:lnTo>
                  <a:lnTo>
                    <a:pt x="53" y="350"/>
                  </a:lnTo>
                  <a:lnTo>
                    <a:pt x="49" y="345"/>
                  </a:lnTo>
                  <a:lnTo>
                    <a:pt x="48" y="338"/>
                  </a:lnTo>
                  <a:lnTo>
                    <a:pt x="48" y="314"/>
                  </a:lnTo>
                  <a:lnTo>
                    <a:pt x="71" y="314"/>
                  </a:lnTo>
                  <a:lnTo>
                    <a:pt x="71" y="314"/>
                  </a:lnTo>
                  <a:close/>
                  <a:moveTo>
                    <a:pt x="16" y="154"/>
                  </a:moveTo>
                  <a:lnTo>
                    <a:pt x="16" y="154"/>
                  </a:lnTo>
                  <a:lnTo>
                    <a:pt x="19" y="153"/>
                  </a:lnTo>
                  <a:lnTo>
                    <a:pt x="20" y="150"/>
                  </a:lnTo>
                  <a:lnTo>
                    <a:pt x="20" y="103"/>
                  </a:lnTo>
                  <a:lnTo>
                    <a:pt x="20" y="103"/>
                  </a:lnTo>
                  <a:lnTo>
                    <a:pt x="19" y="99"/>
                  </a:lnTo>
                  <a:lnTo>
                    <a:pt x="16" y="96"/>
                  </a:lnTo>
                  <a:lnTo>
                    <a:pt x="16" y="154"/>
                  </a:lnTo>
                  <a:close/>
                  <a:moveTo>
                    <a:pt x="16" y="96"/>
                  </a:moveTo>
                  <a:lnTo>
                    <a:pt x="16" y="154"/>
                  </a:lnTo>
                  <a:lnTo>
                    <a:pt x="16" y="154"/>
                  </a:lnTo>
                  <a:lnTo>
                    <a:pt x="15" y="154"/>
                  </a:lnTo>
                  <a:lnTo>
                    <a:pt x="6" y="150"/>
                  </a:lnTo>
                  <a:lnTo>
                    <a:pt x="6" y="150"/>
                  </a:lnTo>
                  <a:lnTo>
                    <a:pt x="4" y="149"/>
                  </a:lnTo>
                  <a:lnTo>
                    <a:pt x="2" y="147"/>
                  </a:lnTo>
                  <a:lnTo>
                    <a:pt x="0" y="142"/>
                  </a:lnTo>
                  <a:lnTo>
                    <a:pt x="0" y="95"/>
                  </a:lnTo>
                  <a:lnTo>
                    <a:pt x="0" y="95"/>
                  </a:lnTo>
                  <a:lnTo>
                    <a:pt x="0" y="93"/>
                  </a:lnTo>
                  <a:lnTo>
                    <a:pt x="2" y="91"/>
                  </a:lnTo>
                  <a:lnTo>
                    <a:pt x="4" y="91"/>
                  </a:lnTo>
                  <a:lnTo>
                    <a:pt x="6" y="91"/>
                  </a:lnTo>
                  <a:lnTo>
                    <a:pt x="15" y="95"/>
                  </a:lnTo>
                  <a:lnTo>
                    <a:pt x="15" y="95"/>
                  </a:lnTo>
                  <a:lnTo>
                    <a:pt x="16" y="96"/>
                  </a:lnTo>
                  <a:lnTo>
                    <a:pt x="16" y="96"/>
                  </a:lnTo>
                  <a:close/>
                  <a:moveTo>
                    <a:pt x="16" y="210"/>
                  </a:moveTo>
                  <a:lnTo>
                    <a:pt x="16" y="299"/>
                  </a:lnTo>
                  <a:lnTo>
                    <a:pt x="12" y="299"/>
                  </a:lnTo>
                  <a:lnTo>
                    <a:pt x="12" y="222"/>
                  </a:lnTo>
                  <a:lnTo>
                    <a:pt x="12" y="222"/>
                  </a:lnTo>
                  <a:lnTo>
                    <a:pt x="14" y="215"/>
                  </a:lnTo>
                  <a:lnTo>
                    <a:pt x="16" y="210"/>
                  </a:lnTo>
                  <a:lnTo>
                    <a:pt x="16" y="210"/>
                  </a:lnTo>
                  <a:close/>
                </a:path>
              </a:pathLst>
            </a:cu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7" name="Freeform 172"/>
            <p:cNvSpPr>
              <a:spLocks noEditPoints="1"/>
            </p:cNvSpPr>
            <p:nvPr/>
          </p:nvSpPr>
          <p:spPr bwMode="auto">
            <a:xfrm>
              <a:off x="1786291" y="2560005"/>
              <a:ext cx="350654" cy="267164"/>
            </a:xfrm>
            <a:custGeom>
              <a:avLst/>
              <a:gdLst>
                <a:gd name="T0" fmla="*/ 396 w 399"/>
                <a:gd name="T1" fmla="*/ 285 h 304"/>
                <a:gd name="T2" fmla="*/ 390 w 399"/>
                <a:gd name="T3" fmla="*/ 10 h 304"/>
                <a:gd name="T4" fmla="*/ 349 w 399"/>
                <a:gd name="T5" fmla="*/ 22 h 304"/>
                <a:gd name="T6" fmla="*/ 376 w 399"/>
                <a:gd name="T7" fmla="*/ 48 h 304"/>
                <a:gd name="T8" fmla="*/ 360 w 399"/>
                <a:gd name="T9" fmla="*/ 281 h 304"/>
                <a:gd name="T10" fmla="*/ 304 w 399"/>
                <a:gd name="T11" fmla="*/ 256 h 304"/>
                <a:gd name="T12" fmla="*/ 345 w 399"/>
                <a:gd name="T13" fmla="*/ 42 h 304"/>
                <a:gd name="T14" fmla="*/ 357 w 399"/>
                <a:gd name="T15" fmla="*/ 251 h 304"/>
                <a:gd name="T16" fmla="*/ 254 w 399"/>
                <a:gd name="T17" fmla="*/ 22 h 304"/>
                <a:gd name="T18" fmla="*/ 254 w 399"/>
                <a:gd name="T19" fmla="*/ 304 h 304"/>
                <a:gd name="T20" fmla="*/ 254 w 399"/>
                <a:gd name="T21" fmla="*/ 264 h 304"/>
                <a:gd name="T22" fmla="*/ 277 w 399"/>
                <a:gd name="T23" fmla="*/ 167 h 304"/>
                <a:gd name="T24" fmla="*/ 274 w 399"/>
                <a:gd name="T25" fmla="*/ 133 h 304"/>
                <a:gd name="T26" fmla="*/ 273 w 399"/>
                <a:gd name="T27" fmla="*/ 109 h 304"/>
                <a:gd name="T28" fmla="*/ 254 w 399"/>
                <a:gd name="T29" fmla="*/ 41 h 304"/>
                <a:gd name="T30" fmla="*/ 260 w 399"/>
                <a:gd name="T31" fmla="*/ 171 h 304"/>
                <a:gd name="T32" fmla="*/ 254 w 399"/>
                <a:gd name="T33" fmla="*/ 137 h 304"/>
                <a:gd name="T34" fmla="*/ 257 w 399"/>
                <a:gd name="T35" fmla="*/ 103 h 304"/>
                <a:gd name="T36" fmla="*/ 200 w 399"/>
                <a:gd name="T37" fmla="*/ 0 h 304"/>
                <a:gd name="T38" fmla="*/ 200 w 399"/>
                <a:gd name="T39" fmla="*/ 282 h 304"/>
                <a:gd name="T40" fmla="*/ 241 w 399"/>
                <a:gd name="T41" fmla="*/ 93 h 304"/>
                <a:gd name="T42" fmla="*/ 226 w 399"/>
                <a:gd name="T43" fmla="*/ 121 h 304"/>
                <a:gd name="T44" fmla="*/ 230 w 399"/>
                <a:gd name="T45" fmla="*/ 144 h 304"/>
                <a:gd name="T46" fmla="*/ 232 w 399"/>
                <a:gd name="T47" fmla="*/ 178 h 304"/>
                <a:gd name="T48" fmla="*/ 200 w 399"/>
                <a:gd name="T49" fmla="*/ 186 h 304"/>
                <a:gd name="T50" fmla="*/ 254 w 399"/>
                <a:gd name="T51" fmla="*/ 41 h 304"/>
                <a:gd name="T52" fmla="*/ 242 w 399"/>
                <a:gd name="T53" fmla="*/ 103 h 304"/>
                <a:gd name="T54" fmla="*/ 251 w 399"/>
                <a:gd name="T55" fmla="*/ 128 h 304"/>
                <a:gd name="T56" fmla="*/ 251 w 399"/>
                <a:gd name="T57" fmla="*/ 136 h 304"/>
                <a:gd name="T58" fmla="*/ 246 w 399"/>
                <a:gd name="T59" fmla="*/ 170 h 304"/>
                <a:gd name="T60" fmla="*/ 135 w 399"/>
                <a:gd name="T61" fmla="*/ 22 h 304"/>
                <a:gd name="T62" fmla="*/ 135 w 399"/>
                <a:gd name="T63" fmla="*/ 304 h 304"/>
                <a:gd name="T64" fmla="*/ 173 w 399"/>
                <a:gd name="T65" fmla="*/ 178 h 304"/>
                <a:gd name="T66" fmla="*/ 139 w 399"/>
                <a:gd name="T67" fmla="*/ 213 h 304"/>
                <a:gd name="T68" fmla="*/ 162 w 399"/>
                <a:gd name="T69" fmla="*/ 183 h 304"/>
                <a:gd name="T70" fmla="*/ 148 w 399"/>
                <a:gd name="T71" fmla="*/ 153 h 304"/>
                <a:gd name="T72" fmla="*/ 136 w 399"/>
                <a:gd name="T73" fmla="*/ 126 h 304"/>
                <a:gd name="T74" fmla="*/ 143 w 399"/>
                <a:gd name="T75" fmla="*/ 136 h 304"/>
                <a:gd name="T76" fmla="*/ 150 w 399"/>
                <a:gd name="T77" fmla="*/ 122 h 304"/>
                <a:gd name="T78" fmla="*/ 200 w 399"/>
                <a:gd name="T79" fmla="*/ 41 h 304"/>
                <a:gd name="T80" fmla="*/ 147 w 399"/>
                <a:gd name="T81" fmla="*/ 193 h 304"/>
                <a:gd name="T82" fmla="*/ 139 w 399"/>
                <a:gd name="T83" fmla="*/ 164 h 304"/>
                <a:gd name="T84" fmla="*/ 25 w 399"/>
                <a:gd name="T85" fmla="*/ 2 h 304"/>
                <a:gd name="T86" fmla="*/ 0 w 399"/>
                <a:gd name="T87" fmla="*/ 273 h 304"/>
                <a:gd name="T88" fmla="*/ 25 w 399"/>
                <a:gd name="T89" fmla="*/ 304 h 304"/>
                <a:gd name="T90" fmla="*/ 40 w 399"/>
                <a:gd name="T91" fmla="*/ 281 h 304"/>
                <a:gd name="T92" fmla="*/ 24 w 399"/>
                <a:gd name="T93" fmla="*/ 48 h 304"/>
                <a:gd name="T94" fmla="*/ 50 w 399"/>
                <a:gd name="T95" fmla="*/ 22 h 304"/>
                <a:gd name="T96" fmla="*/ 124 w 399"/>
                <a:gd name="T97" fmla="*/ 125 h 304"/>
                <a:gd name="T98" fmla="*/ 106 w 399"/>
                <a:gd name="T99" fmla="*/ 175 h 304"/>
                <a:gd name="T100" fmla="*/ 117 w 399"/>
                <a:gd name="T101" fmla="*/ 209 h 304"/>
                <a:gd name="T102" fmla="*/ 54 w 399"/>
                <a:gd name="T103" fmla="*/ 262 h 304"/>
                <a:gd name="T104" fmla="*/ 43 w 399"/>
                <a:gd name="T105" fmla="*/ 53 h 304"/>
                <a:gd name="T106" fmla="*/ 135 w 399"/>
                <a:gd name="T107" fmla="*/ 156 h 304"/>
                <a:gd name="T108" fmla="*/ 131 w 399"/>
                <a:gd name="T109" fmla="*/ 176 h 304"/>
                <a:gd name="T110" fmla="*/ 128 w 399"/>
                <a:gd name="T111" fmla="*/ 199 h 304"/>
                <a:gd name="T112" fmla="*/ 127 w 399"/>
                <a:gd name="T113" fmla="*/ 137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99" h="304">
                  <a:moveTo>
                    <a:pt x="368" y="304"/>
                  </a:moveTo>
                  <a:lnTo>
                    <a:pt x="368" y="304"/>
                  </a:lnTo>
                  <a:lnTo>
                    <a:pt x="373" y="304"/>
                  </a:lnTo>
                  <a:lnTo>
                    <a:pt x="380" y="302"/>
                  </a:lnTo>
                  <a:lnTo>
                    <a:pt x="385" y="298"/>
                  </a:lnTo>
                  <a:lnTo>
                    <a:pt x="390" y="294"/>
                  </a:lnTo>
                  <a:lnTo>
                    <a:pt x="394" y="290"/>
                  </a:lnTo>
                  <a:lnTo>
                    <a:pt x="396" y="285"/>
                  </a:lnTo>
                  <a:lnTo>
                    <a:pt x="399" y="279"/>
                  </a:lnTo>
                  <a:lnTo>
                    <a:pt x="399" y="273"/>
                  </a:lnTo>
                  <a:lnTo>
                    <a:pt x="399" y="33"/>
                  </a:lnTo>
                  <a:lnTo>
                    <a:pt x="399" y="33"/>
                  </a:lnTo>
                  <a:lnTo>
                    <a:pt x="399" y="26"/>
                  </a:lnTo>
                  <a:lnTo>
                    <a:pt x="396" y="21"/>
                  </a:lnTo>
                  <a:lnTo>
                    <a:pt x="394" y="15"/>
                  </a:lnTo>
                  <a:lnTo>
                    <a:pt x="390" y="10"/>
                  </a:lnTo>
                  <a:lnTo>
                    <a:pt x="385" y="6"/>
                  </a:lnTo>
                  <a:lnTo>
                    <a:pt x="380" y="3"/>
                  </a:lnTo>
                  <a:lnTo>
                    <a:pt x="373" y="2"/>
                  </a:lnTo>
                  <a:lnTo>
                    <a:pt x="368" y="0"/>
                  </a:lnTo>
                  <a:lnTo>
                    <a:pt x="304" y="0"/>
                  </a:lnTo>
                  <a:lnTo>
                    <a:pt x="304" y="22"/>
                  </a:lnTo>
                  <a:lnTo>
                    <a:pt x="349" y="22"/>
                  </a:lnTo>
                  <a:lnTo>
                    <a:pt x="349" y="22"/>
                  </a:lnTo>
                  <a:lnTo>
                    <a:pt x="354" y="22"/>
                  </a:lnTo>
                  <a:lnTo>
                    <a:pt x="360" y="25"/>
                  </a:lnTo>
                  <a:lnTo>
                    <a:pt x="364" y="26"/>
                  </a:lnTo>
                  <a:lnTo>
                    <a:pt x="368" y="30"/>
                  </a:lnTo>
                  <a:lnTo>
                    <a:pt x="371" y="34"/>
                  </a:lnTo>
                  <a:lnTo>
                    <a:pt x="373" y="38"/>
                  </a:lnTo>
                  <a:lnTo>
                    <a:pt x="375" y="42"/>
                  </a:lnTo>
                  <a:lnTo>
                    <a:pt x="376" y="48"/>
                  </a:lnTo>
                  <a:lnTo>
                    <a:pt x="376" y="256"/>
                  </a:lnTo>
                  <a:lnTo>
                    <a:pt x="376" y="256"/>
                  </a:lnTo>
                  <a:lnTo>
                    <a:pt x="375" y="262"/>
                  </a:lnTo>
                  <a:lnTo>
                    <a:pt x="373" y="267"/>
                  </a:lnTo>
                  <a:lnTo>
                    <a:pt x="371" y="271"/>
                  </a:lnTo>
                  <a:lnTo>
                    <a:pt x="368" y="275"/>
                  </a:lnTo>
                  <a:lnTo>
                    <a:pt x="364" y="278"/>
                  </a:lnTo>
                  <a:lnTo>
                    <a:pt x="360" y="281"/>
                  </a:lnTo>
                  <a:lnTo>
                    <a:pt x="354" y="282"/>
                  </a:lnTo>
                  <a:lnTo>
                    <a:pt x="349" y="282"/>
                  </a:lnTo>
                  <a:lnTo>
                    <a:pt x="304" y="282"/>
                  </a:lnTo>
                  <a:lnTo>
                    <a:pt x="304" y="304"/>
                  </a:lnTo>
                  <a:lnTo>
                    <a:pt x="368" y="304"/>
                  </a:lnTo>
                  <a:lnTo>
                    <a:pt x="368" y="304"/>
                  </a:lnTo>
                  <a:close/>
                  <a:moveTo>
                    <a:pt x="304" y="264"/>
                  </a:moveTo>
                  <a:lnTo>
                    <a:pt x="304" y="256"/>
                  </a:lnTo>
                  <a:lnTo>
                    <a:pt x="337" y="256"/>
                  </a:lnTo>
                  <a:lnTo>
                    <a:pt x="337" y="243"/>
                  </a:lnTo>
                  <a:lnTo>
                    <a:pt x="304" y="243"/>
                  </a:lnTo>
                  <a:lnTo>
                    <a:pt x="304" y="41"/>
                  </a:lnTo>
                  <a:lnTo>
                    <a:pt x="337" y="41"/>
                  </a:lnTo>
                  <a:lnTo>
                    <a:pt x="337" y="41"/>
                  </a:lnTo>
                  <a:lnTo>
                    <a:pt x="341" y="41"/>
                  </a:lnTo>
                  <a:lnTo>
                    <a:pt x="345" y="42"/>
                  </a:lnTo>
                  <a:lnTo>
                    <a:pt x="352" y="46"/>
                  </a:lnTo>
                  <a:lnTo>
                    <a:pt x="357" y="53"/>
                  </a:lnTo>
                  <a:lnTo>
                    <a:pt x="357" y="57"/>
                  </a:lnTo>
                  <a:lnTo>
                    <a:pt x="358" y="61"/>
                  </a:lnTo>
                  <a:lnTo>
                    <a:pt x="358" y="243"/>
                  </a:lnTo>
                  <a:lnTo>
                    <a:pt x="358" y="243"/>
                  </a:lnTo>
                  <a:lnTo>
                    <a:pt x="357" y="247"/>
                  </a:lnTo>
                  <a:lnTo>
                    <a:pt x="357" y="251"/>
                  </a:lnTo>
                  <a:lnTo>
                    <a:pt x="352" y="258"/>
                  </a:lnTo>
                  <a:lnTo>
                    <a:pt x="345" y="262"/>
                  </a:lnTo>
                  <a:lnTo>
                    <a:pt x="341" y="263"/>
                  </a:lnTo>
                  <a:lnTo>
                    <a:pt x="337" y="264"/>
                  </a:lnTo>
                  <a:lnTo>
                    <a:pt x="304" y="264"/>
                  </a:lnTo>
                  <a:close/>
                  <a:moveTo>
                    <a:pt x="304" y="0"/>
                  </a:moveTo>
                  <a:lnTo>
                    <a:pt x="254" y="0"/>
                  </a:lnTo>
                  <a:lnTo>
                    <a:pt x="254" y="22"/>
                  </a:lnTo>
                  <a:lnTo>
                    <a:pt x="304" y="22"/>
                  </a:lnTo>
                  <a:lnTo>
                    <a:pt x="304" y="0"/>
                  </a:lnTo>
                  <a:lnTo>
                    <a:pt x="304" y="0"/>
                  </a:lnTo>
                  <a:close/>
                  <a:moveTo>
                    <a:pt x="254" y="304"/>
                  </a:moveTo>
                  <a:lnTo>
                    <a:pt x="304" y="304"/>
                  </a:lnTo>
                  <a:lnTo>
                    <a:pt x="304" y="282"/>
                  </a:lnTo>
                  <a:lnTo>
                    <a:pt x="254" y="282"/>
                  </a:lnTo>
                  <a:lnTo>
                    <a:pt x="254" y="304"/>
                  </a:lnTo>
                  <a:lnTo>
                    <a:pt x="254" y="304"/>
                  </a:lnTo>
                  <a:close/>
                  <a:moveTo>
                    <a:pt x="304" y="41"/>
                  </a:moveTo>
                  <a:lnTo>
                    <a:pt x="304" y="243"/>
                  </a:lnTo>
                  <a:lnTo>
                    <a:pt x="270" y="243"/>
                  </a:lnTo>
                  <a:lnTo>
                    <a:pt x="270" y="256"/>
                  </a:lnTo>
                  <a:lnTo>
                    <a:pt x="304" y="256"/>
                  </a:lnTo>
                  <a:lnTo>
                    <a:pt x="304" y="264"/>
                  </a:lnTo>
                  <a:lnTo>
                    <a:pt x="254" y="264"/>
                  </a:lnTo>
                  <a:lnTo>
                    <a:pt x="254" y="183"/>
                  </a:lnTo>
                  <a:lnTo>
                    <a:pt x="254" y="183"/>
                  </a:lnTo>
                  <a:lnTo>
                    <a:pt x="257" y="183"/>
                  </a:lnTo>
                  <a:lnTo>
                    <a:pt x="257" y="183"/>
                  </a:lnTo>
                  <a:lnTo>
                    <a:pt x="265" y="179"/>
                  </a:lnTo>
                  <a:lnTo>
                    <a:pt x="272" y="174"/>
                  </a:lnTo>
                  <a:lnTo>
                    <a:pt x="272" y="174"/>
                  </a:lnTo>
                  <a:lnTo>
                    <a:pt x="277" y="167"/>
                  </a:lnTo>
                  <a:lnTo>
                    <a:pt x="281" y="159"/>
                  </a:lnTo>
                  <a:lnTo>
                    <a:pt x="281" y="159"/>
                  </a:lnTo>
                  <a:lnTo>
                    <a:pt x="281" y="151"/>
                  </a:lnTo>
                  <a:lnTo>
                    <a:pt x="281" y="151"/>
                  </a:lnTo>
                  <a:lnTo>
                    <a:pt x="281" y="143"/>
                  </a:lnTo>
                  <a:lnTo>
                    <a:pt x="281" y="143"/>
                  </a:lnTo>
                  <a:lnTo>
                    <a:pt x="278" y="137"/>
                  </a:lnTo>
                  <a:lnTo>
                    <a:pt x="274" y="133"/>
                  </a:lnTo>
                  <a:lnTo>
                    <a:pt x="274" y="133"/>
                  </a:lnTo>
                  <a:lnTo>
                    <a:pt x="269" y="130"/>
                  </a:lnTo>
                  <a:lnTo>
                    <a:pt x="262" y="129"/>
                  </a:lnTo>
                  <a:lnTo>
                    <a:pt x="262" y="129"/>
                  </a:lnTo>
                  <a:lnTo>
                    <a:pt x="268" y="122"/>
                  </a:lnTo>
                  <a:lnTo>
                    <a:pt x="272" y="116"/>
                  </a:lnTo>
                  <a:lnTo>
                    <a:pt x="272" y="116"/>
                  </a:lnTo>
                  <a:lnTo>
                    <a:pt x="273" y="109"/>
                  </a:lnTo>
                  <a:lnTo>
                    <a:pt x="273" y="102"/>
                  </a:lnTo>
                  <a:lnTo>
                    <a:pt x="273" y="102"/>
                  </a:lnTo>
                  <a:lnTo>
                    <a:pt x="270" y="97"/>
                  </a:lnTo>
                  <a:lnTo>
                    <a:pt x="264" y="93"/>
                  </a:lnTo>
                  <a:lnTo>
                    <a:pt x="264" y="93"/>
                  </a:lnTo>
                  <a:lnTo>
                    <a:pt x="260" y="90"/>
                  </a:lnTo>
                  <a:lnTo>
                    <a:pt x="254" y="90"/>
                  </a:lnTo>
                  <a:lnTo>
                    <a:pt x="254" y="41"/>
                  </a:lnTo>
                  <a:lnTo>
                    <a:pt x="304" y="41"/>
                  </a:lnTo>
                  <a:lnTo>
                    <a:pt x="304" y="41"/>
                  </a:lnTo>
                  <a:close/>
                  <a:moveTo>
                    <a:pt x="254" y="175"/>
                  </a:moveTo>
                  <a:lnTo>
                    <a:pt x="254" y="175"/>
                  </a:lnTo>
                  <a:lnTo>
                    <a:pt x="254" y="175"/>
                  </a:lnTo>
                  <a:lnTo>
                    <a:pt x="254" y="175"/>
                  </a:lnTo>
                  <a:lnTo>
                    <a:pt x="257" y="174"/>
                  </a:lnTo>
                  <a:lnTo>
                    <a:pt x="260" y="171"/>
                  </a:lnTo>
                  <a:lnTo>
                    <a:pt x="264" y="166"/>
                  </a:lnTo>
                  <a:lnTo>
                    <a:pt x="264" y="166"/>
                  </a:lnTo>
                  <a:lnTo>
                    <a:pt x="265" y="159"/>
                  </a:lnTo>
                  <a:lnTo>
                    <a:pt x="264" y="151"/>
                  </a:lnTo>
                  <a:lnTo>
                    <a:pt x="264" y="151"/>
                  </a:lnTo>
                  <a:lnTo>
                    <a:pt x="260" y="143"/>
                  </a:lnTo>
                  <a:lnTo>
                    <a:pt x="257" y="140"/>
                  </a:lnTo>
                  <a:lnTo>
                    <a:pt x="254" y="137"/>
                  </a:lnTo>
                  <a:lnTo>
                    <a:pt x="254" y="175"/>
                  </a:lnTo>
                  <a:lnTo>
                    <a:pt x="254" y="175"/>
                  </a:lnTo>
                  <a:close/>
                  <a:moveTo>
                    <a:pt x="254" y="124"/>
                  </a:moveTo>
                  <a:lnTo>
                    <a:pt x="254" y="124"/>
                  </a:lnTo>
                  <a:lnTo>
                    <a:pt x="257" y="117"/>
                  </a:lnTo>
                  <a:lnTo>
                    <a:pt x="258" y="109"/>
                  </a:lnTo>
                  <a:lnTo>
                    <a:pt x="258" y="109"/>
                  </a:lnTo>
                  <a:lnTo>
                    <a:pt x="257" y="103"/>
                  </a:lnTo>
                  <a:lnTo>
                    <a:pt x="257" y="103"/>
                  </a:lnTo>
                  <a:lnTo>
                    <a:pt x="255" y="99"/>
                  </a:lnTo>
                  <a:lnTo>
                    <a:pt x="254" y="98"/>
                  </a:lnTo>
                  <a:lnTo>
                    <a:pt x="254" y="98"/>
                  </a:lnTo>
                  <a:lnTo>
                    <a:pt x="254" y="97"/>
                  </a:lnTo>
                  <a:lnTo>
                    <a:pt x="254" y="124"/>
                  </a:lnTo>
                  <a:close/>
                  <a:moveTo>
                    <a:pt x="254" y="0"/>
                  </a:moveTo>
                  <a:lnTo>
                    <a:pt x="200" y="0"/>
                  </a:lnTo>
                  <a:lnTo>
                    <a:pt x="200" y="22"/>
                  </a:lnTo>
                  <a:lnTo>
                    <a:pt x="254" y="22"/>
                  </a:lnTo>
                  <a:lnTo>
                    <a:pt x="254" y="0"/>
                  </a:lnTo>
                  <a:lnTo>
                    <a:pt x="254" y="0"/>
                  </a:lnTo>
                  <a:close/>
                  <a:moveTo>
                    <a:pt x="200" y="304"/>
                  </a:moveTo>
                  <a:lnTo>
                    <a:pt x="254" y="304"/>
                  </a:lnTo>
                  <a:lnTo>
                    <a:pt x="254" y="282"/>
                  </a:lnTo>
                  <a:lnTo>
                    <a:pt x="200" y="282"/>
                  </a:lnTo>
                  <a:lnTo>
                    <a:pt x="200" y="304"/>
                  </a:lnTo>
                  <a:lnTo>
                    <a:pt x="200" y="304"/>
                  </a:lnTo>
                  <a:close/>
                  <a:moveTo>
                    <a:pt x="254" y="41"/>
                  </a:moveTo>
                  <a:lnTo>
                    <a:pt x="254" y="90"/>
                  </a:lnTo>
                  <a:lnTo>
                    <a:pt x="254" y="90"/>
                  </a:lnTo>
                  <a:lnTo>
                    <a:pt x="246" y="91"/>
                  </a:lnTo>
                  <a:lnTo>
                    <a:pt x="246" y="91"/>
                  </a:lnTo>
                  <a:lnTo>
                    <a:pt x="241" y="93"/>
                  </a:lnTo>
                  <a:lnTo>
                    <a:pt x="236" y="95"/>
                  </a:lnTo>
                  <a:lnTo>
                    <a:pt x="232" y="99"/>
                  </a:lnTo>
                  <a:lnTo>
                    <a:pt x="230" y="103"/>
                  </a:lnTo>
                  <a:lnTo>
                    <a:pt x="230" y="103"/>
                  </a:lnTo>
                  <a:lnTo>
                    <a:pt x="227" y="107"/>
                  </a:lnTo>
                  <a:lnTo>
                    <a:pt x="226" y="111"/>
                  </a:lnTo>
                  <a:lnTo>
                    <a:pt x="226" y="117"/>
                  </a:lnTo>
                  <a:lnTo>
                    <a:pt x="226" y="121"/>
                  </a:lnTo>
                  <a:lnTo>
                    <a:pt x="226" y="121"/>
                  </a:lnTo>
                  <a:lnTo>
                    <a:pt x="228" y="125"/>
                  </a:lnTo>
                  <a:lnTo>
                    <a:pt x="231" y="129"/>
                  </a:lnTo>
                  <a:lnTo>
                    <a:pt x="235" y="132"/>
                  </a:lnTo>
                  <a:lnTo>
                    <a:pt x="241" y="134"/>
                  </a:lnTo>
                  <a:lnTo>
                    <a:pt x="241" y="134"/>
                  </a:lnTo>
                  <a:lnTo>
                    <a:pt x="232" y="141"/>
                  </a:lnTo>
                  <a:lnTo>
                    <a:pt x="230" y="144"/>
                  </a:lnTo>
                  <a:lnTo>
                    <a:pt x="227" y="148"/>
                  </a:lnTo>
                  <a:lnTo>
                    <a:pt x="227" y="148"/>
                  </a:lnTo>
                  <a:lnTo>
                    <a:pt x="226" y="158"/>
                  </a:lnTo>
                  <a:lnTo>
                    <a:pt x="226" y="166"/>
                  </a:lnTo>
                  <a:lnTo>
                    <a:pt x="226" y="166"/>
                  </a:lnTo>
                  <a:lnTo>
                    <a:pt x="227" y="171"/>
                  </a:lnTo>
                  <a:lnTo>
                    <a:pt x="230" y="174"/>
                  </a:lnTo>
                  <a:lnTo>
                    <a:pt x="232" y="178"/>
                  </a:lnTo>
                  <a:lnTo>
                    <a:pt x="236" y="181"/>
                  </a:lnTo>
                  <a:lnTo>
                    <a:pt x="236" y="181"/>
                  </a:lnTo>
                  <a:lnTo>
                    <a:pt x="241" y="182"/>
                  </a:lnTo>
                  <a:lnTo>
                    <a:pt x="245" y="183"/>
                  </a:lnTo>
                  <a:lnTo>
                    <a:pt x="254" y="183"/>
                  </a:lnTo>
                  <a:lnTo>
                    <a:pt x="254" y="264"/>
                  </a:lnTo>
                  <a:lnTo>
                    <a:pt x="200" y="264"/>
                  </a:lnTo>
                  <a:lnTo>
                    <a:pt x="200" y="186"/>
                  </a:lnTo>
                  <a:lnTo>
                    <a:pt x="201" y="186"/>
                  </a:lnTo>
                  <a:lnTo>
                    <a:pt x="200" y="171"/>
                  </a:lnTo>
                  <a:lnTo>
                    <a:pt x="216" y="167"/>
                  </a:lnTo>
                  <a:lnTo>
                    <a:pt x="215" y="153"/>
                  </a:lnTo>
                  <a:lnTo>
                    <a:pt x="200" y="158"/>
                  </a:lnTo>
                  <a:lnTo>
                    <a:pt x="200" y="145"/>
                  </a:lnTo>
                  <a:lnTo>
                    <a:pt x="200" y="41"/>
                  </a:lnTo>
                  <a:lnTo>
                    <a:pt x="254" y="41"/>
                  </a:lnTo>
                  <a:lnTo>
                    <a:pt x="254" y="41"/>
                  </a:lnTo>
                  <a:close/>
                  <a:moveTo>
                    <a:pt x="254" y="97"/>
                  </a:moveTo>
                  <a:lnTo>
                    <a:pt x="254" y="97"/>
                  </a:lnTo>
                  <a:lnTo>
                    <a:pt x="251" y="97"/>
                  </a:lnTo>
                  <a:lnTo>
                    <a:pt x="249" y="97"/>
                  </a:lnTo>
                  <a:lnTo>
                    <a:pt x="249" y="97"/>
                  </a:lnTo>
                  <a:lnTo>
                    <a:pt x="245" y="99"/>
                  </a:lnTo>
                  <a:lnTo>
                    <a:pt x="242" y="103"/>
                  </a:lnTo>
                  <a:lnTo>
                    <a:pt x="242" y="103"/>
                  </a:lnTo>
                  <a:lnTo>
                    <a:pt x="241" y="109"/>
                  </a:lnTo>
                  <a:lnTo>
                    <a:pt x="241" y="114"/>
                  </a:lnTo>
                  <a:lnTo>
                    <a:pt x="241" y="114"/>
                  </a:lnTo>
                  <a:lnTo>
                    <a:pt x="242" y="118"/>
                  </a:lnTo>
                  <a:lnTo>
                    <a:pt x="245" y="122"/>
                  </a:lnTo>
                  <a:lnTo>
                    <a:pt x="247" y="125"/>
                  </a:lnTo>
                  <a:lnTo>
                    <a:pt x="251" y="128"/>
                  </a:lnTo>
                  <a:lnTo>
                    <a:pt x="251" y="128"/>
                  </a:lnTo>
                  <a:lnTo>
                    <a:pt x="254" y="124"/>
                  </a:lnTo>
                  <a:lnTo>
                    <a:pt x="254" y="97"/>
                  </a:lnTo>
                  <a:lnTo>
                    <a:pt x="254" y="97"/>
                  </a:lnTo>
                  <a:close/>
                  <a:moveTo>
                    <a:pt x="254" y="137"/>
                  </a:moveTo>
                  <a:lnTo>
                    <a:pt x="254" y="137"/>
                  </a:lnTo>
                  <a:lnTo>
                    <a:pt x="251" y="136"/>
                  </a:lnTo>
                  <a:lnTo>
                    <a:pt x="251" y="136"/>
                  </a:lnTo>
                  <a:lnTo>
                    <a:pt x="247" y="141"/>
                  </a:lnTo>
                  <a:lnTo>
                    <a:pt x="245" y="147"/>
                  </a:lnTo>
                  <a:lnTo>
                    <a:pt x="243" y="152"/>
                  </a:lnTo>
                  <a:lnTo>
                    <a:pt x="243" y="159"/>
                  </a:lnTo>
                  <a:lnTo>
                    <a:pt x="243" y="159"/>
                  </a:lnTo>
                  <a:lnTo>
                    <a:pt x="243" y="164"/>
                  </a:lnTo>
                  <a:lnTo>
                    <a:pt x="243" y="164"/>
                  </a:lnTo>
                  <a:lnTo>
                    <a:pt x="246" y="170"/>
                  </a:lnTo>
                  <a:lnTo>
                    <a:pt x="249" y="172"/>
                  </a:lnTo>
                  <a:lnTo>
                    <a:pt x="249" y="172"/>
                  </a:lnTo>
                  <a:lnTo>
                    <a:pt x="251" y="174"/>
                  </a:lnTo>
                  <a:lnTo>
                    <a:pt x="254" y="175"/>
                  </a:lnTo>
                  <a:lnTo>
                    <a:pt x="254" y="137"/>
                  </a:lnTo>
                  <a:close/>
                  <a:moveTo>
                    <a:pt x="200" y="0"/>
                  </a:moveTo>
                  <a:lnTo>
                    <a:pt x="135" y="0"/>
                  </a:lnTo>
                  <a:lnTo>
                    <a:pt x="135" y="22"/>
                  </a:lnTo>
                  <a:lnTo>
                    <a:pt x="200" y="22"/>
                  </a:lnTo>
                  <a:lnTo>
                    <a:pt x="200" y="0"/>
                  </a:lnTo>
                  <a:lnTo>
                    <a:pt x="200" y="0"/>
                  </a:lnTo>
                  <a:close/>
                  <a:moveTo>
                    <a:pt x="135" y="304"/>
                  </a:moveTo>
                  <a:lnTo>
                    <a:pt x="200" y="304"/>
                  </a:lnTo>
                  <a:lnTo>
                    <a:pt x="200" y="282"/>
                  </a:lnTo>
                  <a:lnTo>
                    <a:pt x="135" y="282"/>
                  </a:lnTo>
                  <a:lnTo>
                    <a:pt x="135" y="304"/>
                  </a:lnTo>
                  <a:lnTo>
                    <a:pt x="135" y="304"/>
                  </a:lnTo>
                  <a:close/>
                  <a:moveTo>
                    <a:pt x="200" y="41"/>
                  </a:moveTo>
                  <a:lnTo>
                    <a:pt x="200" y="145"/>
                  </a:lnTo>
                  <a:lnTo>
                    <a:pt x="200" y="143"/>
                  </a:lnTo>
                  <a:lnTo>
                    <a:pt x="186" y="145"/>
                  </a:lnTo>
                  <a:lnTo>
                    <a:pt x="186" y="160"/>
                  </a:lnTo>
                  <a:lnTo>
                    <a:pt x="171" y="164"/>
                  </a:lnTo>
                  <a:lnTo>
                    <a:pt x="173" y="178"/>
                  </a:lnTo>
                  <a:lnTo>
                    <a:pt x="188" y="174"/>
                  </a:lnTo>
                  <a:lnTo>
                    <a:pt x="188" y="190"/>
                  </a:lnTo>
                  <a:lnTo>
                    <a:pt x="200" y="186"/>
                  </a:lnTo>
                  <a:lnTo>
                    <a:pt x="200" y="264"/>
                  </a:lnTo>
                  <a:lnTo>
                    <a:pt x="135" y="264"/>
                  </a:lnTo>
                  <a:lnTo>
                    <a:pt x="135" y="214"/>
                  </a:lnTo>
                  <a:lnTo>
                    <a:pt x="135" y="214"/>
                  </a:lnTo>
                  <a:lnTo>
                    <a:pt x="139" y="213"/>
                  </a:lnTo>
                  <a:lnTo>
                    <a:pt x="139" y="213"/>
                  </a:lnTo>
                  <a:lnTo>
                    <a:pt x="144" y="210"/>
                  </a:lnTo>
                  <a:lnTo>
                    <a:pt x="150" y="208"/>
                  </a:lnTo>
                  <a:lnTo>
                    <a:pt x="155" y="202"/>
                  </a:lnTo>
                  <a:lnTo>
                    <a:pt x="158" y="197"/>
                  </a:lnTo>
                  <a:lnTo>
                    <a:pt x="158" y="197"/>
                  </a:lnTo>
                  <a:lnTo>
                    <a:pt x="161" y="190"/>
                  </a:lnTo>
                  <a:lnTo>
                    <a:pt x="162" y="183"/>
                  </a:lnTo>
                  <a:lnTo>
                    <a:pt x="162" y="176"/>
                  </a:lnTo>
                  <a:lnTo>
                    <a:pt x="162" y="170"/>
                  </a:lnTo>
                  <a:lnTo>
                    <a:pt x="162" y="170"/>
                  </a:lnTo>
                  <a:lnTo>
                    <a:pt x="158" y="163"/>
                  </a:lnTo>
                  <a:lnTo>
                    <a:pt x="154" y="158"/>
                  </a:lnTo>
                  <a:lnTo>
                    <a:pt x="154" y="158"/>
                  </a:lnTo>
                  <a:lnTo>
                    <a:pt x="148" y="153"/>
                  </a:lnTo>
                  <a:lnTo>
                    <a:pt x="148" y="153"/>
                  </a:lnTo>
                  <a:lnTo>
                    <a:pt x="144" y="153"/>
                  </a:lnTo>
                  <a:lnTo>
                    <a:pt x="139" y="155"/>
                  </a:lnTo>
                  <a:lnTo>
                    <a:pt x="139" y="155"/>
                  </a:lnTo>
                  <a:lnTo>
                    <a:pt x="135" y="156"/>
                  </a:lnTo>
                  <a:lnTo>
                    <a:pt x="135" y="128"/>
                  </a:lnTo>
                  <a:lnTo>
                    <a:pt x="135" y="128"/>
                  </a:lnTo>
                  <a:lnTo>
                    <a:pt x="136" y="126"/>
                  </a:lnTo>
                  <a:lnTo>
                    <a:pt x="136" y="126"/>
                  </a:lnTo>
                  <a:lnTo>
                    <a:pt x="139" y="126"/>
                  </a:lnTo>
                  <a:lnTo>
                    <a:pt x="140" y="128"/>
                  </a:lnTo>
                  <a:lnTo>
                    <a:pt x="140" y="128"/>
                  </a:lnTo>
                  <a:lnTo>
                    <a:pt x="143" y="129"/>
                  </a:lnTo>
                  <a:lnTo>
                    <a:pt x="143" y="132"/>
                  </a:lnTo>
                  <a:lnTo>
                    <a:pt x="143" y="132"/>
                  </a:lnTo>
                  <a:lnTo>
                    <a:pt x="143" y="134"/>
                  </a:lnTo>
                  <a:lnTo>
                    <a:pt x="143" y="136"/>
                  </a:lnTo>
                  <a:lnTo>
                    <a:pt x="143" y="136"/>
                  </a:lnTo>
                  <a:lnTo>
                    <a:pt x="147" y="134"/>
                  </a:lnTo>
                  <a:lnTo>
                    <a:pt x="150" y="132"/>
                  </a:lnTo>
                  <a:lnTo>
                    <a:pt x="150" y="132"/>
                  </a:lnTo>
                  <a:lnTo>
                    <a:pt x="151" y="129"/>
                  </a:lnTo>
                  <a:lnTo>
                    <a:pt x="151" y="125"/>
                  </a:lnTo>
                  <a:lnTo>
                    <a:pt x="151" y="125"/>
                  </a:lnTo>
                  <a:lnTo>
                    <a:pt x="150" y="122"/>
                  </a:lnTo>
                  <a:lnTo>
                    <a:pt x="146" y="120"/>
                  </a:lnTo>
                  <a:lnTo>
                    <a:pt x="146" y="120"/>
                  </a:lnTo>
                  <a:lnTo>
                    <a:pt x="140" y="120"/>
                  </a:lnTo>
                  <a:lnTo>
                    <a:pt x="135" y="120"/>
                  </a:lnTo>
                  <a:lnTo>
                    <a:pt x="135" y="120"/>
                  </a:lnTo>
                  <a:lnTo>
                    <a:pt x="135" y="41"/>
                  </a:lnTo>
                  <a:lnTo>
                    <a:pt x="200" y="41"/>
                  </a:lnTo>
                  <a:lnTo>
                    <a:pt x="200" y="41"/>
                  </a:lnTo>
                  <a:close/>
                  <a:moveTo>
                    <a:pt x="135" y="204"/>
                  </a:moveTo>
                  <a:lnTo>
                    <a:pt x="135" y="204"/>
                  </a:lnTo>
                  <a:lnTo>
                    <a:pt x="138" y="204"/>
                  </a:lnTo>
                  <a:lnTo>
                    <a:pt x="138" y="204"/>
                  </a:lnTo>
                  <a:lnTo>
                    <a:pt x="140" y="202"/>
                  </a:lnTo>
                  <a:lnTo>
                    <a:pt x="143" y="199"/>
                  </a:lnTo>
                  <a:lnTo>
                    <a:pt x="146" y="197"/>
                  </a:lnTo>
                  <a:lnTo>
                    <a:pt x="147" y="193"/>
                  </a:lnTo>
                  <a:lnTo>
                    <a:pt x="147" y="193"/>
                  </a:lnTo>
                  <a:lnTo>
                    <a:pt x="150" y="185"/>
                  </a:lnTo>
                  <a:lnTo>
                    <a:pt x="148" y="175"/>
                  </a:lnTo>
                  <a:lnTo>
                    <a:pt x="148" y="175"/>
                  </a:lnTo>
                  <a:lnTo>
                    <a:pt x="147" y="170"/>
                  </a:lnTo>
                  <a:lnTo>
                    <a:pt x="144" y="167"/>
                  </a:lnTo>
                  <a:lnTo>
                    <a:pt x="142" y="164"/>
                  </a:lnTo>
                  <a:lnTo>
                    <a:pt x="139" y="164"/>
                  </a:lnTo>
                  <a:lnTo>
                    <a:pt x="139" y="164"/>
                  </a:lnTo>
                  <a:lnTo>
                    <a:pt x="136" y="166"/>
                  </a:lnTo>
                  <a:lnTo>
                    <a:pt x="135" y="168"/>
                  </a:lnTo>
                  <a:lnTo>
                    <a:pt x="135" y="204"/>
                  </a:lnTo>
                  <a:close/>
                  <a:moveTo>
                    <a:pt x="135" y="0"/>
                  </a:moveTo>
                  <a:lnTo>
                    <a:pt x="32" y="0"/>
                  </a:lnTo>
                  <a:lnTo>
                    <a:pt x="32" y="0"/>
                  </a:lnTo>
                  <a:lnTo>
                    <a:pt x="25" y="2"/>
                  </a:lnTo>
                  <a:lnTo>
                    <a:pt x="20" y="3"/>
                  </a:lnTo>
                  <a:lnTo>
                    <a:pt x="14" y="6"/>
                  </a:lnTo>
                  <a:lnTo>
                    <a:pt x="9" y="10"/>
                  </a:lnTo>
                  <a:lnTo>
                    <a:pt x="5" y="15"/>
                  </a:lnTo>
                  <a:lnTo>
                    <a:pt x="2" y="21"/>
                  </a:lnTo>
                  <a:lnTo>
                    <a:pt x="1" y="26"/>
                  </a:lnTo>
                  <a:lnTo>
                    <a:pt x="0" y="33"/>
                  </a:lnTo>
                  <a:lnTo>
                    <a:pt x="0" y="273"/>
                  </a:lnTo>
                  <a:lnTo>
                    <a:pt x="0" y="273"/>
                  </a:lnTo>
                  <a:lnTo>
                    <a:pt x="1" y="279"/>
                  </a:lnTo>
                  <a:lnTo>
                    <a:pt x="2" y="285"/>
                  </a:lnTo>
                  <a:lnTo>
                    <a:pt x="5" y="290"/>
                  </a:lnTo>
                  <a:lnTo>
                    <a:pt x="9" y="294"/>
                  </a:lnTo>
                  <a:lnTo>
                    <a:pt x="14" y="298"/>
                  </a:lnTo>
                  <a:lnTo>
                    <a:pt x="20" y="302"/>
                  </a:lnTo>
                  <a:lnTo>
                    <a:pt x="25" y="304"/>
                  </a:lnTo>
                  <a:lnTo>
                    <a:pt x="32" y="304"/>
                  </a:lnTo>
                  <a:lnTo>
                    <a:pt x="135" y="304"/>
                  </a:lnTo>
                  <a:lnTo>
                    <a:pt x="135" y="282"/>
                  </a:lnTo>
                  <a:lnTo>
                    <a:pt x="50" y="282"/>
                  </a:lnTo>
                  <a:lnTo>
                    <a:pt x="50" y="282"/>
                  </a:lnTo>
                  <a:lnTo>
                    <a:pt x="50" y="282"/>
                  </a:lnTo>
                  <a:lnTo>
                    <a:pt x="44" y="282"/>
                  </a:lnTo>
                  <a:lnTo>
                    <a:pt x="40" y="281"/>
                  </a:lnTo>
                  <a:lnTo>
                    <a:pt x="35" y="278"/>
                  </a:lnTo>
                  <a:lnTo>
                    <a:pt x="32" y="275"/>
                  </a:lnTo>
                  <a:lnTo>
                    <a:pt x="28" y="271"/>
                  </a:lnTo>
                  <a:lnTo>
                    <a:pt x="25" y="267"/>
                  </a:lnTo>
                  <a:lnTo>
                    <a:pt x="24" y="262"/>
                  </a:lnTo>
                  <a:lnTo>
                    <a:pt x="24" y="256"/>
                  </a:lnTo>
                  <a:lnTo>
                    <a:pt x="24" y="48"/>
                  </a:lnTo>
                  <a:lnTo>
                    <a:pt x="24" y="48"/>
                  </a:lnTo>
                  <a:lnTo>
                    <a:pt x="24" y="42"/>
                  </a:lnTo>
                  <a:lnTo>
                    <a:pt x="25" y="38"/>
                  </a:lnTo>
                  <a:lnTo>
                    <a:pt x="28" y="34"/>
                  </a:lnTo>
                  <a:lnTo>
                    <a:pt x="32" y="30"/>
                  </a:lnTo>
                  <a:lnTo>
                    <a:pt x="35" y="26"/>
                  </a:lnTo>
                  <a:lnTo>
                    <a:pt x="40" y="25"/>
                  </a:lnTo>
                  <a:lnTo>
                    <a:pt x="44" y="22"/>
                  </a:lnTo>
                  <a:lnTo>
                    <a:pt x="50" y="22"/>
                  </a:lnTo>
                  <a:lnTo>
                    <a:pt x="135" y="22"/>
                  </a:lnTo>
                  <a:lnTo>
                    <a:pt x="135" y="0"/>
                  </a:lnTo>
                  <a:lnTo>
                    <a:pt x="135" y="0"/>
                  </a:lnTo>
                  <a:close/>
                  <a:moveTo>
                    <a:pt x="135" y="41"/>
                  </a:moveTo>
                  <a:lnTo>
                    <a:pt x="135" y="120"/>
                  </a:lnTo>
                  <a:lnTo>
                    <a:pt x="135" y="120"/>
                  </a:lnTo>
                  <a:lnTo>
                    <a:pt x="130" y="122"/>
                  </a:lnTo>
                  <a:lnTo>
                    <a:pt x="124" y="125"/>
                  </a:lnTo>
                  <a:lnTo>
                    <a:pt x="120" y="129"/>
                  </a:lnTo>
                  <a:lnTo>
                    <a:pt x="116" y="133"/>
                  </a:lnTo>
                  <a:lnTo>
                    <a:pt x="116" y="133"/>
                  </a:lnTo>
                  <a:lnTo>
                    <a:pt x="112" y="139"/>
                  </a:lnTo>
                  <a:lnTo>
                    <a:pt x="111" y="144"/>
                  </a:lnTo>
                  <a:lnTo>
                    <a:pt x="106" y="159"/>
                  </a:lnTo>
                  <a:lnTo>
                    <a:pt x="106" y="159"/>
                  </a:lnTo>
                  <a:lnTo>
                    <a:pt x="106" y="175"/>
                  </a:lnTo>
                  <a:lnTo>
                    <a:pt x="106" y="175"/>
                  </a:lnTo>
                  <a:lnTo>
                    <a:pt x="108" y="185"/>
                  </a:lnTo>
                  <a:lnTo>
                    <a:pt x="109" y="194"/>
                  </a:lnTo>
                  <a:lnTo>
                    <a:pt x="111" y="195"/>
                  </a:lnTo>
                  <a:lnTo>
                    <a:pt x="111" y="195"/>
                  </a:lnTo>
                  <a:lnTo>
                    <a:pt x="113" y="205"/>
                  </a:lnTo>
                  <a:lnTo>
                    <a:pt x="113" y="205"/>
                  </a:lnTo>
                  <a:lnTo>
                    <a:pt x="117" y="209"/>
                  </a:lnTo>
                  <a:lnTo>
                    <a:pt x="121" y="213"/>
                  </a:lnTo>
                  <a:lnTo>
                    <a:pt x="128" y="214"/>
                  </a:lnTo>
                  <a:lnTo>
                    <a:pt x="135" y="214"/>
                  </a:lnTo>
                  <a:lnTo>
                    <a:pt x="135" y="264"/>
                  </a:lnTo>
                  <a:lnTo>
                    <a:pt x="62" y="264"/>
                  </a:lnTo>
                  <a:lnTo>
                    <a:pt x="62" y="264"/>
                  </a:lnTo>
                  <a:lnTo>
                    <a:pt x="58" y="263"/>
                  </a:lnTo>
                  <a:lnTo>
                    <a:pt x="54" y="262"/>
                  </a:lnTo>
                  <a:lnTo>
                    <a:pt x="47" y="258"/>
                  </a:lnTo>
                  <a:lnTo>
                    <a:pt x="43" y="251"/>
                  </a:lnTo>
                  <a:lnTo>
                    <a:pt x="41" y="247"/>
                  </a:lnTo>
                  <a:lnTo>
                    <a:pt x="41" y="243"/>
                  </a:lnTo>
                  <a:lnTo>
                    <a:pt x="41" y="61"/>
                  </a:lnTo>
                  <a:lnTo>
                    <a:pt x="41" y="61"/>
                  </a:lnTo>
                  <a:lnTo>
                    <a:pt x="41" y="57"/>
                  </a:lnTo>
                  <a:lnTo>
                    <a:pt x="43" y="53"/>
                  </a:lnTo>
                  <a:lnTo>
                    <a:pt x="47" y="46"/>
                  </a:lnTo>
                  <a:lnTo>
                    <a:pt x="54" y="42"/>
                  </a:lnTo>
                  <a:lnTo>
                    <a:pt x="58" y="41"/>
                  </a:lnTo>
                  <a:lnTo>
                    <a:pt x="62" y="41"/>
                  </a:lnTo>
                  <a:lnTo>
                    <a:pt x="135" y="41"/>
                  </a:lnTo>
                  <a:lnTo>
                    <a:pt x="135" y="41"/>
                  </a:lnTo>
                  <a:close/>
                  <a:moveTo>
                    <a:pt x="135" y="128"/>
                  </a:moveTo>
                  <a:lnTo>
                    <a:pt x="135" y="156"/>
                  </a:lnTo>
                  <a:lnTo>
                    <a:pt x="135" y="156"/>
                  </a:lnTo>
                  <a:lnTo>
                    <a:pt x="130" y="160"/>
                  </a:lnTo>
                  <a:lnTo>
                    <a:pt x="130" y="160"/>
                  </a:lnTo>
                  <a:lnTo>
                    <a:pt x="127" y="166"/>
                  </a:lnTo>
                  <a:lnTo>
                    <a:pt x="127" y="171"/>
                  </a:lnTo>
                  <a:lnTo>
                    <a:pt x="127" y="171"/>
                  </a:lnTo>
                  <a:lnTo>
                    <a:pt x="128" y="174"/>
                  </a:lnTo>
                  <a:lnTo>
                    <a:pt x="131" y="176"/>
                  </a:lnTo>
                  <a:lnTo>
                    <a:pt x="131" y="176"/>
                  </a:lnTo>
                  <a:lnTo>
                    <a:pt x="132" y="171"/>
                  </a:lnTo>
                  <a:lnTo>
                    <a:pt x="135" y="168"/>
                  </a:lnTo>
                  <a:lnTo>
                    <a:pt x="135" y="204"/>
                  </a:lnTo>
                  <a:lnTo>
                    <a:pt x="135" y="204"/>
                  </a:lnTo>
                  <a:lnTo>
                    <a:pt x="131" y="202"/>
                  </a:lnTo>
                  <a:lnTo>
                    <a:pt x="131" y="202"/>
                  </a:lnTo>
                  <a:lnTo>
                    <a:pt x="128" y="199"/>
                  </a:lnTo>
                  <a:lnTo>
                    <a:pt x="127" y="194"/>
                  </a:lnTo>
                  <a:lnTo>
                    <a:pt x="127" y="194"/>
                  </a:lnTo>
                  <a:lnTo>
                    <a:pt x="124" y="181"/>
                  </a:lnTo>
                  <a:lnTo>
                    <a:pt x="124" y="181"/>
                  </a:lnTo>
                  <a:lnTo>
                    <a:pt x="123" y="163"/>
                  </a:lnTo>
                  <a:lnTo>
                    <a:pt x="123" y="163"/>
                  </a:lnTo>
                  <a:lnTo>
                    <a:pt x="123" y="148"/>
                  </a:lnTo>
                  <a:lnTo>
                    <a:pt x="127" y="137"/>
                  </a:lnTo>
                  <a:lnTo>
                    <a:pt x="127" y="137"/>
                  </a:lnTo>
                  <a:lnTo>
                    <a:pt x="131" y="130"/>
                  </a:lnTo>
                  <a:lnTo>
                    <a:pt x="135" y="128"/>
                  </a:lnTo>
                  <a:lnTo>
                    <a:pt x="135" y="128"/>
                  </a:lnTo>
                  <a:close/>
                </a:path>
              </a:pathLst>
            </a:cu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48" name="组合 47"/>
            <p:cNvGrpSpPr/>
            <p:nvPr/>
          </p:nvGrpSpPr>
          <p:grpSpPr>
            <a:xfrm>
              <a:off x="1841657" y="2188332"/>
              <a:ext cx="116006" cy="110733"/>
              <a:chOff x="3092451" y="2336800"/>
              <a:chExt cx="209550" cy="200025"/>
            </a:xfrm>
            <a:solidFill>
              <a:schemeClr val="accent1"/>
            </a:solidFill>
          </p:grpSpPr>
          <p:sp>
            <p:nvSpPr>
              <p:cNvPr id="74" name="Freeform 173"/>
              <p:cNvSpPr/>
              <p:nvPr/>
            </p:nvSpPr>
            <p:spPr bwMode="auto">
              <a:xfrm>
                <a:off x="3092451" y="2378075"/>
                <a:ext cx="209550" cy="158750"/>
              </a:xfrm>
              <a:custGeom>
                <a:avLst/>
                <a:gdLst>
                  <a:gd name="T0" fmla="*/ 39 w 132"/>
                  <a:gd name="T1" fmla="*/ 0 h 100"/>
                  <a:gd name="T2" fmla="*/ 39 w 132"/>
                  <a:gd name="T3" fmla="*/ 0 h 100"/>
                  <a:gd name="T4" fmla="*/ 47 w 132"/>
                  <a:gd name="T5" fmla="*/ 0 h 100"/>
                  <a:gd name="T6" fmla="*/ 54 w 132"/>
                  <a:gd name="T7" fmla="*/ 2 h 100"/>
                  <a:gd name="T8" fmla="*/ 61 w 132"/>
                  <a:gd name="T9" fmla="*/ 5 h 100"/>
                  <a:gd name="T10" fmla="*/ 66 w 132"/>
                  <a:gd name="T11" fmla="*/ 9 h 100"/>
                  <a:gd name="T12" fmla="*/ 66 w 132"/>
                  <a:gd name="T13" fmla="*/ 9 h 100"/>
                  <a:gd name="T14" fmla="*/ 71 w 132"/>
                  <a:gd name="T15" fmla="*/ 5 h 100"/>
                  <a:gd name="T16" fmla="*/ 78 w 132"/>
                  <a:gd name="T17" fmla="*/ 2 h 100"/>
                  <a:gd name="T18" fmla="*/ 85 w 132"/>
                  <a:gd name="T19" fmla="*/ 0 h 100"/>
                  <a:gd name="T20" fmla="*/ 93 w 132"/>
                  <a:gd name="T21" fmla="*/ 0 h 100"/>
                  <a:gd name="T22" fmla="*/ 93 w 132"/>
                  <a:gd name="T23" fmla="*/ 0 h 100"/>
                  <a:gd name="T24" fmla="*/ 101 w 132"/>
                  <a:gd name="T25" fmla="*/ 0 h 100"/>
                  <a:gd name="T26" fmla="*/ 108 w 132"/>
                  <a:gd name="T27" fmla="*/ 2 h 100"/>
                  <a:gd name="T28" fmla="*/ 115 w 132"/>
                  <a:gd name="T29" fmla="*/ 6 h 100"/>
                  <a:gd name="T30" fmla="*/ 120 w 132"/>
                  <a:gd name="T31" fmla="*/ 11 h 100"/>
                  <a:gd name="T32" fmla="*/ 126 w 132"/>
                  <a:gd name="T33" fmla="*/ 16 h 100"/>
                  <a:gd name="T34" fmla="*/ 130 w 132"/>
                  <a:gd name="T35" fmla="*/ 23 h 100"/>
                  <a:gd name="T36" fmla="*/ 131 w 132"/>
                  <a:gd name="T37" fmla="*/ 31 h 100"/>
                  <a:gd name="T38" fmla="*/ 132 w 132"/>
                  <a:gd name="T39" fmla="*/ 38 h 100"/>
                  <a:gd name="T40" fmla="*/ 132 w 132"/>
                  <a:gd name="T41" fmla="*/ 38 h 100"/>
                  <a:gd name="T42" fmla="*/ 131 w 132"/>
                  <a:gd name="T43" fmla="*/ 47 h 100"/>
                  <a:gd name="T44" fmla="*/ 128 w 132"/>
                  <a:gd name="T45" fmla="*/ 58 h 100"/>
                  <a:gd name="T46" fmla="*/ 123 w 132"/>
                  <a:gd name="T47" fmla="*/ 69 h 100"/>
                  <a:gd name="T48" fmla="*/ 116 w 132"/>
                  <a:gd name="T49" fmla="*/ 78 h 100"/>
                  <a:gd name="T50" fmla="*/ 107 w 132"/>
                  <a:gd name="T51" fmla="*/ 86 h 100"/>
                  <a:gd name="T52" fmla="*/ 94 w 132"/>
                  <a:gd name="T53" fmla="*/ 93 h 100"/>
                  <a:gd name="T54" fmla="*/ 88 w 132"/>
                  <a:gd name="T55" fmla="*/ 96 h 100"/>
                  <a:gd name="T56" fmla="*/ 81 w 132"/>
                  <a:gd name="T57" fmla="*/ 99 h 100"/>
                  <a:gd name="T58" fmla="*/ 73 w 132"/>
                  <a:gd name="T59" fmla="*/ 99 h 100"/>
                  <a:gd name="T60" fmla="*/ 63 w 132"/>
                  <a:gd name="T61" fmla="*/ 100 h 100"/>
                  <a:gd name="T62" fmla="*/ 63 w 132"/>
                  <a:gd name="T63" fmla="*/ 100 h 100"/>
                  <a:gd name="T64" fmla="*/ 55 w 132"/>
                  <a:gd name="T65" fmla="*/ 99 h 100"/>
                  <a:gd name="T66" fmla="*/ 47 w 132"/>
                  <a:gd name="T67" fmla="*/ 97 h 100"/>
                  <a:gd name="T68" fmla="*/ 39 w 132"/>
                  <a:gd name="T69" fmla="*/ 96 h 100"/>
                  <a:gd name="T70" fmla="*/ 32 w 132"/>
                  <a:gd name="T71" fmla="*/ 93 h 100"/>
                  <a:gd name="T72" fmla="*/ 27 w 132"/>
                  <a:gd name="T73" fmla="*/ 90 h 100"/>
                  <a:gd name="T74" fmla="*/ 21 w 132"/>
                  <a:gd name="T75" fmla="*/ 86 h 100"/>
                  <a:gd name="T76" fmla="*/ 13 w 132"/>
                  <a:gd name="T77" fmla="*/ 77 h 100"/>
                  <a:gd name="T78" fmla="*/ 6 w 132"/>
                  <a:gd name="T79" fmla="*/ 67 h 100"/>
                  <a:gd name="T80" fmla="*/ 2 w 132"/>
                  <a:gd name="T81" fmla="*/ 57 h 100"/>
                  <a:gd name="T82" fmla="*/ 0 w 132"/>
                  <a:gd name="T83" fmla="*/ 47 h 100"/>
                  <a:gd name="T84" fmla="*/ 0 w 132"/>
                  <a:gd name="T85" fmla="*/ 38 h 100"/>
                  <a:gd name="T86" fmla="*/ 0 w 132"/>
                  <a:gd name="T87" fmla="*/ 38 h 100"/>
                  <a:gd name="T88" fmla="*/ 0 w 132"/>
                  <a:gd name="T89" fmla="*/ 31 h 100"/>
                  <a:gd name="T90" fmla="*/ 2 w 132"/>
                  <a:gd name="T91" fmla="*/ 23 h 100"/>
                  <a:gd name="T92" fmla="*/ 6 w 132"/>
                  <a:gd name="T93" fmla="*/ 16 h 100"/>
                  <a:gd name="T94" fmla="*/ 12 w 132"/>
                  <a:gd name="T95" fmla="*/ 11 h 100"/>
                  <a:gd name="T96" fmla="*/ 17 w 132"/>
                  <a:gd name="T97" fmla="*/ 6 h 100"/>
                  <a:gd name="T98" fmla="*/ 24 w 132"/>
                  <a:gd name="T99" fmla="*/ 2 h 100"/>
                  <a:gd name="T100" fmla="*/ 31 w 132"/>
                  <a:gd name="T101" fmla="*/ 0 h 100"/>
                  <a:gd name="T102" fmla="*/ 39 w 132"/>
                  <a:gd name="T103" fmla="*/ 0 h 100"/>
                  <a:gd name="T104" fmla="*/ 39 w 132"/>
                  <a:gd name="T105"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 h="100">
                    <a:moveTo>
                      <a:pt x="39" y="0"/>
                    </a:moveTo>
                    <a:lnTo>
                      <a:pt x="39" y="0"/>
                    </a:lnTo>
                    <a:lnTo>
                      <a:pt x="47" y="0"/>
                    </a:lnTo>
                    <a:lnTo>
                      <a:pt x="54" y="2"/>
                    </a:lnTo>
                    <a:lnTo>
                      <a:pt x="61" y="5"/>
                    </a:lnTo>
                    <a:lnTo>
                      <a:pt x="66" y="9"/>
                    </a:lnTo>
                    <a:lnTo>
                      <a:pt x="66" y="9"/>
                    </a:lnTo>
                    <a:lnTo>
                      <a:pt x="71" y="5"/>
                    </a:lnTo>
                    <a:lnTo>
                      <a:pt x="78" y="2"/>
                    </a:lnTo>
                    <a:lnTo>
                      <a:pt x="85" y="0"/>
                    </a:lnTo>
                    <a:lnTo>
                      <a:pt x="93" y="0"/>
                    </a:lnTo>
                    <a:lnTo>
                      <a:pt x="93" y="0"/>
                    </a:lnTo>
                    <a:lnTo>
                      <a:pt x="101" y="0"/>
                    </a:lnTo>
                    <a:lnTo>
                      <a:pt x="108" y="2"/>
                    </a:lnTo>
                    <a:lnTo>
                      <a:pt x="115" y="6"/>
                    </a:lnTo>
                    <a:lnTo>
                      <a:pt x="120" y="11"/>
                    </a:lnTo>
                    <a:lnTo>
                      <a:pt x="126" y="16"/>
                    </a:lnTo>
                    <a:lnTo>
                      <a:pt x="130" y="23"/>
                    </a:lnTo>
                    <a:lnTo>
                      <a:pt x="131" y="31"/>
                    </a:lnTo>
                    <a:lnTo>
                      <a:pt x="132" y="38"/>
                    </a:lnTo>
                    <a:lnTo>
                      <a:pt x="132" y="38"/>
                    </a:lnTo>
                    <a:lnTo>
                      <a:pt x="131" y="47"/>
                    </a:lnTo>
                    <a:lnTo>
                      <a:pt x="128" y="58"/>
                    </a:lnTo>
                    <a:lnTo>
                      <a:pt x="123" y="69"/>
                    </a:lnTo>
                    <a:lnTo>
                      <a:pt x="116" y="78"/>
                    </a:lnTo>
                    <a:lnTo>
                      <a:pt x="107" y="86"/>
                    </a:lnTo>
                    <a:lnTo>
                      <a:pt x="94" y="93"/>
                    </a:lnTo>
                    <a:lnTo>
                      <a:pt x="88" y="96"/>
                    </a:lnTo>
                    <a:lnTo>
                      <a:pt x="81" y="99"/>
                    </a:lnTo>
                    <a:lnTo>
                      <a:pt x="73" y="99"/>
                    </a:lnTo>
                    <a:lnTo>
                      <a:pt x="63" y="100"/>
                    </a:lnTo>
                    <a:lnTo>
                      <a:pt x="63" y="100"/>
                    </a:lnTo>
                    <a:lnTo>
                      <a:pt x="55" y="99"/>
                    </a:lnTo>
                    <a:lnTo>
                      <a:pt x="47" y="97"/>
                    </a:lnTo>
                    <a:lnTo>
                      <a:pt x="39" y="96"/>
                    </a:lnTo>
                    <a:lnTo>
                      <a:pt x="32" y="93"/>
                    </a:lnTo>
                    <a:lnTo>
                      <a:pt x="27" y="90"/>
                    </a:lnTo>
                    <a:lnTo>
                      <a:pt x="21" y="86"/>
                    </a:lnTo>
                    <a:lnTo>
                      <a:pt x="13" y="77"/>
                    </a:lnTo>
                    <a:lnTo>
                      <a:pt x="6" y="67"/>
                    </a:lnTo>
                    <a:lnTo>
                      <a:pt x="2" y="57"/>
                    </a:lnTo>
                    <a:lnTo>
                      <a:pt x="0" y="47"/>
                    </a:lnTo>
                    <a:lnTo>
                      <a:pt x="0" y="38"/>
                    </a:lnTo>
                    <a:lnTo>
                      <a:pt x="0" y="38"/>
                    </a:lnTo>
                    <a:lnTo>
                      <a:pt x="0" y="31"/>
                    </a:lnTo>
                    <a:lnTo>
                      <a:pt x="2" y="23"/>
                    </a:lnTo>
                    <a:lnTo>
                      <a:pt x="6" y="16"/>
                    </a:lnTo>
                    <a:lnTo>
                      <a:pt x="12" y="11"/>
                    </a:lnTo>
                    <a:lnTo>
                      <a:pt x="17" y="6"/>
                    </a:lnTo>
                    <a:lnTo>
                      <a:pt x="24" y="2"/>
                    </a:lnTo>
                    <a:lnTo>
                      <a:pt x="31" y="0"/>
                    </a:lnTo>
                    <a:lnTo>
                      <a:pt x="39" y="0"/>
                    </a:lnTo>
                    <a:lnTo>
                      <a:pt x="39" y="0"/>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5" name="Freeform 174"/>
              <p:cNvSpPr/>
              <p:nvPr/>
            </p:nvSpPr>
            <p:spPr bwMode="auto">
              <a:xfrm>
                <a:off x="3149601" y="2336800"/>
                <a:ext cx="52388" cy="73025"/>
              </a:xfrm>
              <a:custGeom>
                <a:avLst/>
                <a:gdLst>
                  <a:gd name="T0" fmla="*/ 29 w 33"/>
                  <a:gd name="T1" fmla="*/ 46 h 46"/>
                  <a:gd name="T2" fmla="*/ 29 w 33"/>
                  <a:gd name="T3" fmla="*/ 46 h 46"/>
                  <a:gd name="T4" fmla="*/ 31 w 33"/>
                  <a:gd name="T5" fmla="*/ 39 h 46"/>
                  <a:gd name="T6" fmla="*/ 33 w 33"/>
                  <a:gd name="T7" fmla="*/ 34 h 46"/>
                  <a:gd name="T8" fmla="*/ 33 w 33"/>
                  <a:gd name="T9" fmla="*/ 27 h 46"/>
                  <a:gd name="T10" fmla="*/ 33 w 33"/>
                  <a:gd name="T11" fmla="*/ 22 h 46"/>
                  <a:gd name="T12" fmla="*/ 30 w 33"/>
                  <a:gd name="T13" fmla="*/ 15 h 46"/>
                  <a:gd name="T14" fmla="*/ 27 w 33"/>
                  <a:gd name="T15" fmla="*/ 9 h 46"/>
                  <a:gd name="T16" fmla="*/ 25 w 33"/>
                  <a:gd name="T17" fmla="*/ 4 h 46"/>
                  <a:gd name="T18" fmla="*/ 19 w 33"/>
                  <a:gd name="T19" fmla="*/ 0 h 46"/>
                  <a:gd name="T20" fmla="*/ 0 w 33"/>
                  <a:gd name="T21" fmla="*/ 3 h 46"/>
                  <a:gd name="T22" fmla="*/ 0 w 33"/>
                  <a:gd name="T23" fmla="*/ 3 h 46"/>
                  <a:gd name="T24" fmla="*/ 12 w 33"/>
                  <a:gd name="T25" fmla="*/ 11 h 46"/>
                  <a:gd name="T26" fmla="*/ 18 w 33"/>
                  <a:gd name="T27" fmla="*/ 15 h 46"/>
                  <a:gd name="T28" fmla="*/ 22 w 33"/>
                  <a:gd name="T29" fmla="*/ 19 h 46"/>
                  <a:gd name="T30" fmla="*/ 25 w 33"/>
                  <a:gd name="T31" fmla="*/ 24 h 46"/>
                  <a:gd name="T32" fmla="*/ 27 w 33"/>
                  <a:gd name="T33" fmla="*/ 31 h 46"/>
                  <a:gd name="T34" fmla="*/ 29 w 33"/>
                  <a:gd name="T35" fmla="*/ 38 h 46"/>
                  <a:gd name="T36" fmla="*/ 29 w 33"/>
                  <a:gd name="T37" fmla="*/ 46 h 46"/>
                  <a:gd name="T38" fmla="*/ 29 w 33"/>
                  <a:gd name="T39"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 h="46">
                    <a:moveTo>
                      <a:pt x="29" y="46"/>
                    </a:moveTo>
                    <a:lnTo>
                      <a:pt x="29" y="46"/>
                    </a:lnTo>
                    <a:lnTo>
                      <a:pt x="31" y="39"/>
                    </a:lnTo>
                    <a:lnTo>
                      <a:pt x="33" y="34"/>
                    </a:lnTo>
                    <a:lnTo>
                      <a:pt x="33" y="27"/>
                    </a:lnTo>
                    <a:lnTo>
                      <a:pt x="33" y="22"/>
                    </a:lnTo>
                    <a:lnTo>
                      <a:pt x="30" y="15"/>
                    </a:lnTo>
                    <a:lnTo>
                      <a:pt x="27" y="9"/>
                    </a:lnTo>
                    <a:lnTo>
                      <a:pt x="25" y="4"/>
                    </a:lnTo>
                    <a:lnTo>
                      <a:pt x="19" y="0"/>
                    </a:lnTo>
                    <a:lnTo>
                      <a:pt x="0" y="3"/>
                    </a:lnTo>
                    <a:lnTo>
                      <a:pt x="0" y="3"/>
                    </a:lnTo>
                    <a:lnTo>
                      <a:pt x="12" y="11"/>
                    </a:lnTo>
                    <a:lnTo>
                      <a:pt x="18" y="15"/>
                    </a:lnTo>
                    <a:lnTo>
                      <a:pt x="22" y="19"/>
                    </a:lnTo>
                    <a:lnTo>
                      <a:pt x="25" y="24"/>
                    </a:lnTo>
                    <a:lnTo>
                      <a:pt x="27" y="31"/>
                    </a:lnTo>
                    <a:lnTo>
                      <a:pt x="29" y="38"/>
                    </a:lnTo>
                    <a:lnTo>
                      <a:pt x="29" y="46"/>
                    </a:lnTo>
                    <a:lnTo>
                      <a:pt x="29" y="46"/>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49" name="Freeform 175"/>
            <p:cNvSpPr>
              <a:spLocks noEditPoints="1"/>
            </p:cNvSpPr>
            <p:nvPr/>
          </p:nvSpPr>
          <p:spPr bwMode="auto">
            <a:xfrm>
              <a:off x="2162431" y="2490577"/>
              <a:ext cx="120400" cy="167857"/>
            </a:xfrm>
            <a:custGeom>
              <a:avLst/>
              <a:gdLst>
                <a:gd name="T0" fmla="*/ 125 w 137"/>
                <a:gd name="T1" fmla="*/ 55 h 191"/>
                <a:gd name="T2" fmla="*/ 126 w 137"/>
                <a:gd name="T3" fmla="*/ 51 h 191"/>
                <a:gd name="T4" fmla="*/ 133 w 137"/>
                <a:gd name="T5" fmla="*/ 34 h 191"/>
                <a:gd name="T6" fmla="*/ 136 w 137"/>
                <a:gd name="T7" fmla="*/ 29 h 191"/>
                <a:gd name="T8" fmla="*/ 137 w 137"/>
                <a:gd name="T9" fmla="*/ 21 h 191"/>
                <a:gd name="T10" fmla="*/ 136 w 137"/>
                <a:gd name="T11" fmla="*/ 13 h 191"/>
                <a:gd name="T12" fmla="*/ 132 w 137"/>
                <a:gd name="T13" fmla="*/ 6 h 191"/>
                <a:gd name="T14" fmla="*/ 128 w 137"/>
                <a:gd name="T15" fmla="*/ 4 h 191"/>
                <a:gd name="T16" fmla="*/ 116 w 137"/>
                <a:gd name="T17" fmla="*/ 0 h 191"/>
                <a:gd name="T18" fmla="*/ 103 w 137"/>
                <a:gd name="T19" fmla="*/ 4 h 191"/>
                <a:gd name="T20" fmla="*/ 113 w 137"/>
                <a:gd name="T21" fmla="*/ 39 h 191"/>
                <a:gd name="T22" fmla="*/ 103 w 137"/>
                <a:gd name="T23" fmla="*/ 59 h 191"/>
                <a:gd name="T24" fmla="*/ 110 w 137"/>
                <a:gd name="T25" fmla="*/ 48 h 191"/>
                <a:gd name="T26" fmla="*/ 110 w 137"/>
                <a:gd name="T27" fmla="*/ 42 h 191"/>
                <a:gd name="T28" fmla="*/ 120 w 137"/>
                <a:gd name="T29" fmla="*/ 48 h 191"/>
                <a:gd name="T30" fmla="*/ 121 w 137"/>
                <a:gd name="T31" fmla="*/ 52 h 191"/>
                <a:gd name="T32" fmla="*/ 121 w 137"/>
                <a:gd name="T33" fmla="*/ 57 h 191"/>
                <a:gd name="T34" fmla="*/ 103 w 137"/>
                <a:gd name="T35" fmla="*/ 89 h 191"/>
                <a:gd name="T36" fmla="*/ 97 w 137"/>
                <a:gd name="T37" fmla="*/ 93 h 191"/>
                <a:gd name="T38" fmla="*/ 99 w 137"/>
                <a:gd name="T39" fmla="*/ 92 h 191"/>
                <a:gd name="T40" fmla="*/ 103 w 137"/>
                <a:gd name="T41" fmla="*/ 89 h 191"/>
                <a:gd name="T42" fmla="*/ 101 w 137"/>
                <a:gd name="T43" fmla="*/ 85 h 191"/>
                <a:gd name="T44" fmla="*/ 99 w 137"/>
                <a:gd name="T45" fmla="*/ 86 h 191"/>
                <a:gd name="T46" fmla="*/ 95 w 137"/>
                <a:gd name="T47" fmla="*/ 88 h 191"/>
                <a:gd name="T48" fmla="*/ 84 w 137"/>
                <a:gd name="T49" fmla="*/ 81 h 191"/>
                <a:gd name="T50" fmla="*/ 84 w 137"/>
                <a:gd name="T51" fmla="*/ 81 h 191"/>
                <a:gd name="T52" fmla="*/ 90 w 137"/>
                <a:gd name="T53" fmla="*/ 78 h 191"/>
                <a:gd name="T54" fmla="*/ 103 w 137"/>
                <a:gd name="T55" fmla="*/ 34 h 191"/>
                <a:gd name="T56" fmla="*/ 88 w 137"/>
                <a:gd name="T57" fmla="*/ 23 h 191"/>
                <a:gd name="T58" fmla="*/ 80 w 137"/>
                <a:gd name="T59" fmla="*/ 25 h 191"/>
                <a:gd name="T60" fmla="*/ 57 w 137"/>
                <a:gd name="T61" fmla="*/ 59 h 191"/>
                <a:gd name="T62" fmla="*/ 57 w 137"/>
                <a:gd name="T63" fmla="*/ 66 h 191"/>
                <a:gd name="T64" fmla="*/ 22 w 137"/>
                <a:gd name="T65" fmla="*/ 153 h 191"/>
                <a:gd name="T66" fmla="*/ 26 w 137"/>
                <a:gd name="T67" fmla="*/ 154 h 191"/>
                <a:gd name="T68" fmla="*/ 29 w 137"/>
                <a:gd name="T69" fmla="*/ 155 h 191"/>
                <a:gd name="T70" fmla="*/ 29 w 137"/>
                <a:gd name="T71" fmla="*/ 162 h 191"/>
                <a:gd name="T72" fmla="*/ 33 w 137"/>
                <a:gd name="T73" fmla="*/ 161 h 191"/>
                <a:gd name="T74" fmla="*/ 38 w 137"/>
                <a:gd name="T75" fmla="*/ 162 h 191"/>
                <a:gd name="T76" fmla="*/ 40 w 137"/>
                <a:gd name="T77" fmla="*/ 163 h 191"/>
                <a:gd name="T78" fmla="*/ 41 w 137"/>
                <a:gd name="T79" fmla="*/ 169 h 191"/>
                <a:gd name="T80" fmla="*/ 38 w 137"/>
                <a:gd name="T81" fmla="*/ 173 h 191"/>
                <a:gd name="T82" fmla="*/ 22 w 137"/>
                <a:gd name="T83" fmla="*/ 182 h 191"/>
                <a:gd name="T84" fmla="*/ 41 w 137"/>
                <a:gd name="T85" fmla="*/ 176 h 191"/>
                <a:gd name="T86" fmla="*/ 103 w 137"/>
                <a:gd name="T87" fmla="*/ 29 h 191"/>
                <a:gd name="T88" fmla="*/ 97 w 137"/>
                <a:gd name="T89" fmla="*/ 9 h 191"/>
                <a:gd name="T90" fmla="*/ 103 w 137"/>
                <a:gd name="T91" fmla="*/ 4 h 191"/>
                <a:gd name="T92" fmla="*/ 22 w 137"/>
                <a:gd name="T93" fmla="*/ 117 h 191"/>
                <a:gd name="T94" fmla="*/ 2 w 137"/>
                <a:gd name="T95" fmla="*/ 191 h 191"/>
                <a:gd name="T96" fmla="*/ 22 w 137"/>
                <a:gd name="T97" fmla="*/ 180 h 191"/>
                <a:gd name="T98" fmla="*/ 5 w 137"/>
                <a:gd name="T99" fmla="*/ 174 h 191"/>
                <a:gd name="T100" fmla="*/ 5 w 137"/>
                <a:gd name="T101" fmla="*/ 150 h 191"/>
                <a:gd name="T102" fmla="*/ 6 w 137"/>
                <a:gd name="T103" fmla="*/ 149 h 191"/>
                <a:gd name="T104" fmla="*/ 10 w 137"/>
                <a:gd name="T105" fmla="*/ 146 h 191"/>
                <a:gd name="T106" fmla="*/ 15 w 137"/>
                <a:gd name="T107" fmla="*/ 146 h 191"/>
                <a:gd name="T108" fmla="*/ 17 w 137"/>
                <a:gd name="T109" fmla="*/ 149 h 191"/>
                <a:gd name="T110" fmla="*/ 18 w 137"/>
                <a:gd name="T111" fmla="*/ 155 h 191"/>
                <a:gd name="T112" fmla="*/ 19 w 137"/>
                <a:gd name="T113" fmla="*/ 154 h 191"/>
                <a:gd name="T114" fmla="*/ 22 w 137"/>
                <a:gd name="T115" fmla="*/ 117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7" h="191">
                  <a:moveTo>
                    <a:pt x="103" y="89"/>
                  </a:moveTo>
                  <a:lnTo>
                    <a:pt x="125" y="55"/>
                  </a:lnTo>
                  <a:lnTo>
                    <a:pt x="125" y="55"/>
                  </a:lnTo>
                  <a:lnTo>
                    <a:pt x="126" y="51"/>
                  </a:lnTo>
                  <a:lnTo>
                    <a:pt x="125" y="47"/>
                  </a:lnTo>
                  <a:lnTo>
                    <a:pt x="133" y="34"/>
                  </a:lnTo>
                  <a:lnTo>
                    <a:pt x="133" y="34"/>
                  </a:lnTo>
                  <a:lnTo>
                    <a:pt x="136" y="29"/>
                  </a:lnTo>
                  <a:lnTo>
                    <a:pt x="137" y="25"/>
                  </a:lnTo>
                  <a:lnTo>
                    <a:pt x="137" y="21"/>
                  </a:lnTo>
                  <a:lnTo>
                    <a:pt x="137" y="17"/>
                  </a:lnTo>
                  <a:lnTo>
                    <a:pt x="136" y="13"/>
                  </a:lnTo>
                  <a:lnTo>
                    <a:pt x="135" y="9"/>
                  </a:lnTo>
                  <a:lnTo>
                    <a:pt x="132" y="6"/>
                  </a:lnTo>
                  <a:lnTo>
                    <a:pt x="128" y="4"/>
                  </a:lnTo>
                  <a:lnTo>
                    <a:pt x="128" y="4"/>
                  </a:lnTo>
                  <a:lnTo>
                    <a:pt x="121" y="0"/>
                  </a:lnTo>
                  <a:lnTo>
                    <a:pt x="116" y="0"/>
                  </a:lnTo>
                  <a:lnTo>
                    <a:pt x="109" y="1"/>
                  </a:lnTo>
                  <a:lnTo>
                    <a:pt x="103" y="4"/>
                  </a:lnTo>
                  <a:lnTo>
                    <a:pt x="103" y="29"/>
                  </a:lnTo>
                  <a:lnTo>
                    <a:pt x="113" y="39"/>
                  </a:lnTo>
                  <a:lnTo>
                    <a:pt x="103" y="34"/>
                  </a:lnTo>
                  <a:lnTo>
                    <a:pt x="103" y="59"/>
                  </a:lnTo>
                  <a:lnTo>
                    <a:pt x="110" y="48"/>
                  </a:lnTo>
                  <a:lnTo>
                    <a:pt x="110" y="48"/>
                  </a:lnTo>
                  <a:lnTo>
                    <a:pt x="110" y="46"/>
                  </a:lnTo>
                  <a:lnTo>
                    <a:pt x="110" y="42"/>
                  </a:lnTo>
                  <a:lnTo>
                    <a:pt x="120" y="48"/>
                  </a:lnTo>
                  <a:lnTo>
                    <a:pt x="120" y="48"/>
                  </a:lnTo>
                  <a:lnTo>
                    <a:pt x="121" y="50"/>
                  </a:lnTo>
                  <a:lnTo>
                    <a:pt x="121" y="52"/>
                  </a:lnTo>
                  <a:lnTo>
                    <a:pt x="121" y="54"/>
                  </a:lnTo>
                  <a:lnTo>
                    <a:pt x="121" y="57"/>
                  </a:lnTo>
                  <a:lnTo>
                    <a:pt x="103" y="82"/>
                  </a:lnTo>
                  <a:lnTo>
                    <a:pt x="103" y="89"/>
                  </a:lnTo>
                  <a:close/>
                  <a:moveTo>
                    <a:pt x="41" y="176"/>
                  </a:moveTo>
                  <a:lnTo>
                    <a:pt x="97" y="93"/>
                  </a:lnTo>
                  <a:lnTo>
                    <a:pt x="97" y="93"/>
                  </a:lnTo>
                  <a:lnTo>
                    <a:pt x="99" y="92"/>
                  </a:lnTo>
                  <a:lnTo>
                    <a:pt x="102" y="89"/>
                  </a:lnTo>
                  <a:lnTo>
                    <a:pt x="103" y="89"/>
                  </a:lnTo>
                  <a:lnTo>
                    <a:pt x="103" y="82"/>
                  </a:lnTo>
                  <a:lnTo>
                    <a:pt x="101" y="85"/>
                  </a:lnTo>
                  <a:lnTo>
                    <a:pt x="101" y="85"/>
                  </a:lnTo>
                  <a:lnTo>
                    <a:pt x="99" y="86"/>
                  </a:lnTo>
                  <a:lnTo>
                    <a:pt x="98" y="88"/>
                  </a:lnTo>
                  <a:lnTo>
                    <a:pt x="95" y="88"/>
                  </a:lnTo>
                  <a:lnTo>
                    <a:pt x="94" y="86"/>
                  </a:lnTo>
                  <a:lnTo>
                    <a:pt x="84" y="81"/>
                  </a:lnTo>
                  <a:lnTo>
                    <a:pt x="84" y="81"/>
                  </a:lnTo>
                  <a:lnTo>
                    <a:pt x="84" y="81"/>
                  </a:lnTo>
                  <a:lnTo>
                    <a:pt x="87" y="80"/>
                  </a:lnTo>
                  <a:lnTo>
                    <a:pt x="90" y="78"/>
                  </a:lnTo>
                  <a:lnTo>
                    <a:pt x="103" y="59"/>
                  </a:lnTo>
                  <a:lnTo>
                    <a:pt x="103" y="34"/>
                  </a:lnTo>
                  <a:lnTo>
                    <a:pt x="88" y="23"/>
                  </a:lnTo>
                  <a:lnTo>
                    <a:pt x="88" y="23"/>
                  </a:lnTo>
                  <a:lnTo>
                    <a:pt x="83" y="23"/>
                  </a:lnTo>
                  <a:lnTo>
                    <a:pt x="80" y="25"/>
                  </a:lnTo>
                  <a:lnTo>
                    <a:pt x="57" y="59"/>
                  </a:lnTo>
                  <a:lnTo>
                    <a:pt x="57" y="59"/>
                  </a:lnTo>
                  <a:lnTo>
                    <a:pt x="56" y="63"/>
                  </a:lnTo>
                  <a:lnTo>
                    <a:pt x="57" y="66"/>
                  </a:lnTo>
                  <a:lnTo>
                    <a:pt x="22" y="117"/>
                  </a:lnTo>
                  <a:lnTo>
                    <a:pt x="22" y="153"/>
                  </a:lnTo>
                  <a:lnTo>
                    <a:pt x="22" y="153"/>
                  </a:lnTo>
                  <a:lnTo>
                    <a:pt x="26" y="154"/>
                  </a:lnTo>
                  <a:lnTo>
                    <a:pt x="26" y="154"/>
                  </a:lnTo>
                  <a:lnTo>
                    <a:pt x="29" y="155"/>
                  </a:lnTo>
                  <a:lnTo>
                    <a:pt x="29" y="158"/>
                  </a:lnTo>
                  <a:lnTo>
                    <a:pt x="29" y="162"/>
                  </a:lnTo>
                  <a:lnTo>
                    <a:pt x="29" y="162"/>
                  </a:lnTo>
                  <a:lnTo>
                    <a:pt x="33" y="161"/>
                  </a:lnTo>
                  <a:lnTo>
                    <a:pt x="36" y="161"/>
                  </a:lnTo>
                  <a:lnTo>
                    <a:pt x="38" y="162"/>
                  </a:lnTo>
                  <a:lnTo>
                    <a:pt x="38" y="162"/>
                  </a:lnTo>
                  <a:lnTo>
                    <a:pt x="40" y="163"/>
                  </a:lnTo>
                  <a:lnTo>
                    <a:pt x="41" y="166"/>
                  </a:lnTo>
                  <a:lnTo>
                    <a:pt x="41" y="169"/>
                  </a:lnTo>
                  <a:lnTo>
                    <a:pt x="40" y="172"/>
                  </a:lnTo>
                  <a:lnTo>
                    <a:pt x="38" y="173"/>
                  </a:lnTo>
                  <a:lnTo>
                    <a:pt x="22" y="180"/>
                  </a:lnTo>
                  <a:lnTo>
                    <a:pt x="22" y="182"/>
                  </a:lnTo>
                  <a:lnTo>
                    <a:pt x="41" y="176"/>
                  </a:lnTo>
                  <a:lnTo>
                    <a:pt x="41" y="176"/>
                  </a:lnTo>
                  <a:close/>
                  <a:moveTo>
                    <a:pt x="103" y="4"/>
                  </a:moveTo>
                  <a:lnTo>
                    <a:pt x="103" y="29"/>
                  </a:lnTo>
                  <a:lnTo>
                    <a:pt x="91" y="17"/>
                  </a:lnTo>
                  <a:lnTo>
                    <a:pt x="97" y="9"/>
                  </a:lnTo>
                  <a:lnTo>
                    <a:pt x="97" y="9"/>
                  </a:lnTo>
                  <a:lnTo>
                    <a:pt x="103" y="4"/>
                  </a:lnTo>
                  <a:lnTo>
                    <a:pt x="103" y="4"/>
                  </a:lnTo>
                  <a:close/>
                  <a:moveTo>
                    <a:pt x="22" y="117"/>
                  </a:moveTo>
                  <a:lnTo>
                    <a:pt x="0" y="150"/>
                  </a:lnTo>
                  <a:lnTo>
                    <a:pt x="2" y="191"/>
                  </a:lnTo>
                  <a:lnTo>
                    <a:pt x="22" y="182"/>
                  </a:lnTo>
                  <a:lnTo>
                    <a:pt x="22" y="180"/>
                  </a:lnTo>
                  <a:lnTo>
                    <a:pt x="17" y="182"/>
                  </a:lnTo>
                  <a:lnTo>
                    <a:pt x="5" y="174"/>
                  </a:lnTo>
                  <a:lnTo>
                    <a:pt x="5" y="150"/>
                  </a:lnTo>
                  <a:lnTo>
                    <a:pt x="5" y="150"/>
                  </a:lnTo>
                  <a:lnTo>
                    <a:pt x="6" y="149"/>
                  </a:lnTo>
                  <a:lnTo>
                    <a:pt x="6" y="149"/>
                  </a:lnTo>
                  <a:lnTo>
                    <a:pt x="7" y="146"/>
                  </a:lnTo>
                  <a:lnTo>
                    <a:pt x="10" y="146"/>
                  </a:lnTo>
                  <a:lnTo>
                    <a:pt x="13" y="146"/>
                  </a:lnTo>
                  <a:lnTo>
                    <a:pt x="15" y="146"/>
                  </a:lnTo>
                  <a:lnTo>
                    <a:pt x="15" y="146"/>
                  </a:lnTo>
                  <a:lnTo>
                    <a:pt x="17" y="149"/>
                  </a:lnTo>
                  <a:lnTo>
                    <a:pt x="18" y="150"/>
                  </a:lnTo>
                  <a:lnTo>
                    <a:pt x="18" y="155"/>
                  </a:lnTo>
                  <a:lnTo>
                    <a:pt x="18" y="155"/>
                  </a:lnTo>
                  <a:lnTo>
                    <a:pt x="19" y="154"/>
                  </a:lnTo>
                  <a:lnTo>
                    <a:pt x="22" y="153"/>
                  </a:lnTo>
                  <a:lnTo>
                    <a:pt x="22" y="117"/>
                  </a:lnTo>
                  <a:close/>
                </a:path>
              </a:pathLst>
            </a:cu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0" name="Freeform 177"/>
            <p:cNvSpPr>
              <a:spLocks noEditPoints="1"/>
            </p:cNvSpPr>
            <p:nvPr/>
          </p:nvSpPr>
          <p:spPr bwMode="auto">
            <a:xfrm>
              <a:off x="1747623" y="1775209"/>
              <a:ext cx="232011" cy="335713"/>
            </a:xfrm>
            <a:custGeom>
              <a:avLst/>
              <a:gdLst>
                <a:gd name="T0" fmla="*/ 132 w 264"/>
                <a:gd name="T1" fmla="*/ 7 h 382"/>
                <a:gd name="T2" fmla="*/ 140 w 264"/>
                <a:gd name="T3" fmla="*/ 126 h 382"/>
                <a:gd name="T4" fmla="*/ 156 w 264"/>
                <a:gd name="T5" fmla="*/ 128 h 382"/>
                <a:gd name="T6" fmla="*/ 186 w 264"/>
                <a:gd name="T7" fmla="*/ 142 h 382"/>
                <a:gd name="T8" fmla="*/ 206 w 264"/>
                <a:gd name="T9" fmla="*/ 166 h 382"/>
                <a:gd name="T10" fmla="*/ 218 w 264"/>
                <a:gd name="T11" fmla="*/ 196 h 382"/>
                <a:gd name="T12" fmla="*/ 220 w 264"/>
                <a:gd name="T13" fmla="*/ 212 h 382"/>
                <a:gd name="T14" fmla="*/ 220 w 264"/>
                <a:gd name="T15" fmla="*/ 222 h 382"/>
                <a:gd name="T16" fmla="*/ 215 w 264"/>
                <a:gd name="T17" fmla="*/ 239 h 382"/>
                <a:gd name="T18" fmla="*/ 210 w 264"/>
                <a:gd name="T19" fmla="*/ 254 h 382"/>
                <a:gd name="T20" fmla="*/ 194 w 264"/>
                <a:gd name="T21" fmla="*/ 275 h 382"/>
                <a:gd name="T22" fmla="*/ 174 w 264"/>
                <a:gd name="T23" fmla="*/ 290 h 382"/>
                <a:gd name="T24" fmla="*/ 159 w 264"/>
                <a:gd name="T25" fmla="*/ 296 h 382"/>
                <a:gd name="T26" fmla="*/ 141 w 264"/>
                <a:gd name="T27" fmla="*/ 300 h 382"/>
                <a:gd name="T28" fmla="*/ 132 w 264"/>
                <a:gd name="T29" fmla="*/ 300 h 382"/>
                <a:gd name="T30" fmla="*/ 132 w 264"/>
                <a:gd name="T31" fmla="*/ 327 h 382"/>
                <a:gd name="T32" fmla="*/ 144 w 264"/>
                <a:gd name="T33" fmla="*/ 333 h 382"/>
                <a:gd name="T34" fmla="*/ 149 w 264"/>
                <a:gd name="T35" fmla="*/ 345 h 382"/>
                <a:gd name="T36" fmla="*/ 148 w 264"/>
                <a:gd name="T37" fmla="*/ 353 h 382"/>
                <a:gd name="T38" fmla="*/ 138 w 264"/>
                <a:gd name="T39" fmla="*/ 363 h 382"/>
                <a:gd name="T40" fmla="*/ 132 w 264"/>
                <a:gd name="T41" fmla="*/ 382 h 382"/>
                <a:gd name="T42" fmla="*/ 228 w 264"/>
                <a:gd name="T43" fmla="*/ 361 h 382"/>
                <a:gd name="T44" fmla="*/ 228 w 264"/>
                <a:gd name="T45" fmla="*/ 357 h 382"/>
                <a:gd name="T46" fmla="*/ 221 w 264"/>
                <a:gd name="T47" fmla="*/ 349 h 382"/>
                <a:gd name="T48" fmla="*/ 201 w 264"/>
                <a:gd name="T49" fmla="*/ 340 h 382"/>
                <a:gd name="T50" fmla="*/ 182 w 264"/>
                <a:gd name="T51" fmla="*/ 336 h 382"/>
                <a:gd name="T52" fmla="*/ 214 w 264"/>
                <a:gd name="T53" fmla="*/ 315 h 382"/>
                <a:gd name="T54" fmla="*/ 241 w 264"/>
                <a:gd name="T55" fmla="*/ 287 h 382"/>
                <a:gd name="T56" fmla="*/ 257 w 264"/>
                <a:gd name="T57" fmla="*/ 253 h 382"/>
                <a:gd name="T58" fmla="*/ 264 w 264"/>
                <a:gd name="T59" fmla="*/ 212 h 382"/>
                <a:gd name="T60" fmla="*/ 263 w 264"/>
                <a:gd name="T61" fmla="*/ 200 h 382"/>
                <a:gd name="T62" fmla="*/ 259 w 264"/>
                <a:gd name="T63" fmla="*/ 177 h 382"/>
                <a:gd name="T64" fmla="*/ 251 w 264"/>
                <a:gd name="T65" fmla="*/ 156 h 382"/>
                <a:gd name="T66" fmla="*/ 240 w 264"/>
                <a:gd name="T67" fmla="*/ 137 h 382"/>
                <a:gd name="T68" fmla="*/ 225 w 264"/>
                <a:gd name="T69" fmla="*/ 119 h 382"/>
                <a:gd name="T70" fmla="*/ 207 w 264"/>
                <a:gd name="T71" fmla="*/ 104 h 382"/>
                <a:gd name="T72" fmla="*/ 187 w 264"/>
                <a:gd name="T73" fmla="*/ 93 h 382"/>
                <a:gd name="T74" fmla="*/ 165 w 264"/>
                <a:gd name="T75" fmla="*/ 85 h 382"/>
                <a:gd name="T76" fmla="*/ 174 w 264"/>
                <a:gd name="T77" fmla="*/ 20 h 382"/>
                <a:gd name="T78" fmla="*/ 111 w 264"/>
                <a:gd name="T79" fmla="*/ 0 h 382"/>
                <a:gd name="T80" fmla="*/ 118 w 264"/>
                <a:gd name="T81" fmla="*/ 195 h 382"/>
                <a:gd name="T82" fmla="*/ 132 w 264"/>
                <a:gd name="T83" fmla="*/ 7 h 382"/>
                <a:gd name="T84" fmla="*/ 132 w 264"/>
                <a:gd name="T85" fmla="*/ 300 h 382"/>
                <a:gd name="T86" fmla="*/ 118 w 264"/>
                <a:gd name="T87" fmla="*/ 299 h 382"/>
                <a:gd name="T88" fmla="*/ 92 w 264"/>
                <a:gd name="T89" fmla="*/ 291 h 382"/>
                <a:gd name="T90" fmla="*/ 119 w 264"/>
                <a:gd name="T91" fmla="*/ 284 h 382"/>
                <a:gd name="T92" fmla="*/ 58 w 264"/>
                <a:gd name="T93" fmla="*/ 260 h 382"/>
                <a:gd name="T94" fmla="*/ 0 w 264"/>
                <a:gd name="T95" fmla="*/ 260 h 382"/>
                <a:gd name="T96" fmla="*/ 22 w 264"/>
                <a:gd name="T97" fmla="*/ 284 h 382"/>
                <a:gd name="T98" fmla="*/ 34 w 264"/>
                <a:gd name="T99" fmla="*/ 300 h 382"/>
                <a:gd name="T100" fmla="*/ 65 w 264"/>
                <a:gd name="T101" fmla="*/ 326 h 382"/>
                <a:gd name="T102" fmla="*/ 83 w 264"/>
                <a:gd name="T103" fmla="*/ 336 h 382"/>
                <a:gd name="T104" fmla="*/ 49 w 264"/>
                <a:gd name="T105" fmla="*/ 345 h 382"/>
                <a:gd name="T106" fmla="*/ 39 w 264"/>
                <a:gd name="T107" fmla="*/ 353 h 382"/>
                <a:gd name="T108" fmla="*/ 35 w 264"/>
                <a:gd name="T109" fmla="*/ 361 h 382"/>
                <a:gd name="T110" fmla="*/ 132 w 264"/>
                <a:gd name="T111" fmla="*/ 382 h 382"/>
                <a:gd name="T112" fmla="*/ 132 w 264"/>
                <a:gd name="T113" fmla="*/ 364 h 382"/>
                <a:gd name="T114" fmla="*/ 119 w 264"/>
                <a:gd name="T115" fmla="*/ 359 h 382"/>
                <a:gd name="T116" fmla="*/ 114 w 264"/>
                <a:gd name="T117" fmla="*/ 345 h 382"/>
                <a:gd name="T118" fmla="*/ 115 w 264"/>
                <a:gd name="T119" fmla="*/ 338 h 382"/>
                <a:gd name="T120" fmla="*/ 125 w 264"/>
                <a:gd name="T121" fmla="*/ 329 h 382"/>
                <a:gd name="T122" fmla="*/ 132 w 264"/>
                <a:gd name="T123" fmla="*/ 300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64" h="382">
                  <a:moveTo>
                    <a:pt x="174" y="20"/>
                  </a:moveTo>
                  <a:lnTo>
                    <a:pt x="132" y="7"/>
                  </a:lnTo>
                  <a:lnTo>
                    <a:pt x="132" y="151"/>
                  </a:lnTo>
                  <a:lnTo>
                    <a:pt x="140" y="126"/>
                  </a:lnTo>
                  <a:lnTo>
                    <a:pt x="140" y="126"/>
                  </a:lnTo>
                  <a:lnTo>
                    <a:pt x="156" y="128"/>
                  </a:lnTo>
                  <a:lnTo>
                    <a:pt x="172" y="134"/>
                  </a:lnTo>
                  <a:lnTo>
                    <a:pt x="186" y="142"/>
                  </a:lnTo>
                  <a:lnTo>
                    <a:pt x="197" y="153"/>
                  </a:lnTo>
                  <a:lnTo>
                    <a:pt x="206" y="166"/>
                  </a:lnTo>
                  <a:lnTo>
                    <a:pt x="214" y="180"/>
                  </a:lnTo>
                  <a:lnTo>
                    <a:pt x="218" y="196"/>
                  </a:lnTo>
                  <a:lnTo>
                    <a:pt x="220" y="204"/>
                  </a:lnTo>
                  <a:lnTo>
                    <a:pt x="220" y="212"/>
                  </a:lnTo>
                  <a:lnTo>
                    <a:pt x="220" y="212"/>
                  </a:lnTo>
                  <a:lnTo>
                    <a:pt x="220" y="222"/>
                  </a:lnTo>
                  <a:lnTo>
                    <a:pt x="218" y="230"/>
                  </a:lnTo>
                  <a:lnTo>
                    <a:pt x="215" y="239"/>
                  </a:lnTo>
                  <a:lnTo>
                    <a:pt x="213" y="246"/>
                  </a:lnTo>
                  <a:lnTo>
                    <a:pt x="210" y="254"/>
                  </a:lnTo>
                  <a:lnTo>
                    <a:pt x="205" y="262"/>
                  </a:lnTo>
                  <a:lnTo>
                    <a:pt x="194" y="275"/>
                  </a:lnTo>
                  <a:lnTo>
                    <a:pt x="182" y="286"/>
                  </a:lnTo>
                  <a:lnTo>
                    <a:pt x="174" y="290"/>
                  </a:lnTo>
                  <a:lnTo>
                    <a:pt x="167" y="294"/>
                  </a:lnTo>
                  <a:lnTo>
                    <a:pt x="159" y="296"/>
                  </a:lnTo>
                  <a:lnTo>
                    <a:pt x="150" y="299"/>
                  </a:lnTo>
                  <a:lnTo>
                    <a:pt x="141" y="300"/>
                  </a:lnTo>
                  <a:lnTo>
                    <a:pt x="132" y="300"/>
                  </a:lnTo>
                  <a:lnTo>
                    <a:pt x="132" y="300"/>
                  </a:lnTo>
                  <a:lnTo>
                    <a:pt x="132" y="327"/>
                  </a:lnTo>
                  <a:lnTo>
                    <a:pt x="132" y="327"/>
                  </a:lnTo>
                  <a:lnTo>
                    <a:pt x="138" y="329"/>
                  </a:lnTo>
                  <a:lnTo>
                    <a:pt x="144" y="333"/>
                  </a:lnTo>
                  <a:lnTo>
                    <a:pt x="148" y="338"/>
                  </a:lnTo>
                  <a:lnTo>
                    <a:pt x="149" y="345"/>
                  </a:lnTo>
                  <a:lnTo>
                    <a:pt x="149" y="345"/>
                  </a:lnTo>
                  <a:lnTo>
                    <a:pt x="148" y="353"/>
                  </a:lnTo>
                  <a:lnTo>
                    <a:pt x="144" y="359"/>
                  </a:lnTo>
                  <a:lnTo>
                    <a:pt x="138" y="363"/>
                  </a:lnTo>
                  <a:lnTo>
                    <a:pt x="132" y="364"/>
                  </a:lnTo>
                  <a:lnTo>
                    <a:pt x="132" y="382"/>
                  </a:lnTo>
                  <a:lnTo>
                    <a:pt x="228" y="382"/>
                  </a:lnTo>
                  <a:lnTo>
                    <a:pt x="228" y="361"/>
                  </a:lnTo>
                  <a:lnTo>
                    <a:pt x="228" y="361"/>
                  </a:lnTo>
                  <a:lnTo>
                    <a:pt x="228" y="357"/>
                  </a:lnTo>
                  <a:lnTo>
                    <a:pt x="225" y="353"/>
                  </a:lnTo>
                  <a:lnTo>
                    <a:pt x="221" y="349"/>
                  </a:lnTo>
                  <a:lnTo>
                    <a:pt x="215" y="345"/>
                  </a:lnTo>
                  <a:lnTo>
                    <a:pt x="201" y="340"/>
                  </a:lnTo>
                  <a:lnTo>
                    <a:pt x="182" y="336"/>
                  </a:lnTo>
                  <a:lnTo>
                    <a:pt x="182" y="336"/>
                  </a:lnTo>
                  <a:lnTo>
                    <a:pt x="199" y="326"/>
                  </a:lnTo>
                  <a:lnTo>
                    <a:pt x="214" y="315"/>
                  </a:lnTo>
                  <a:lnTo>
                    <a:pt x="229" y="302"/>
                  </a:lnTo>
                  <a:lnTo>
                    <a:pt x="241" y="287"/>
                  </a:lnTo>
                  <a:lnTo>
                    <a:pt x="251" y="271"/>
                  </a:lnTo>
                  <a:lnTo>
                    <a:pt x="257" y="253"/>
                  </a:lnTo>
                  <a:lnTo>
                    <a:pt x="263" y="233"/>
                  </a:lnTo>
                  <a:lnTo>
                    <a:pt x="264" y="212"/>
                  </a:lnTo>
                  <a:lnTo>
                    <a:pt x="264" y="212"/>
                  </a:lnTo>
                  <a:lnTo>
                    <a:pt x="263" y="200"/>
                  </a:lnTo>
                  <a:lnTo>
                    <a:pt x="262" y="189"/>
                  </a:lnTo>
                  <a:lnTo>
                    <a:pt x="259" y="177"/>
                  </a:lnTo>
                  <a:lnTo>
                    <a:pt x="256" y="166"/>
                  </a:lnTo>
                  <a:lnTo>
                    <a:pt x="251" y="156"/>
                  </a:lnTo>
                  <a:lnTo>
                    <a:pt x="245" y="146"/>
                  </a:lnTo>
                  <a:lnTo>
                    <a:pt x="240" y="137"/>
                  </a:lnTo>
                  <a:lnTo>
                    <a:pt x="232" y="127"/>
                  </a:lnTo>
                  <a:lnTo>
                    <a:pt x="225" y="119"/>
                  </a:lnTo>
                  <a:lnTo>
                    <a:pt x="215" y="111"/>
                  </a:lnTo>
                  <a:lnTo>
                    <a:pt x="207" y="104"/>
                  </a:lnTo>
                  <a:lnTo>
                    <a:pt x="198" y="99"/>
                  </a:lnTo>
                  <a:lnTo>
                    <a:pt x="187" y="93"/>
                  </a:lnTo>
                  <a:lnTo>
                    <a:pt x="176" y="88"/>
                  </a:lnTo>
                  <a:lnTo>
                    <a:pt x="165" y="85"/>
                  </a:lnTo>
                  <a:lnTo>
                    <a:pt x="153" y="82"/>
                  </a:lnTo>
                  <a:lnTo>
                    <a:pt x="174" y="20"/>
                  </a:lnTo>
                  <a:close/>
                  <a:moveTo>
                    <a:pt x="132" y="7"/>
                  </a:moveTo>
                  <a:lnTo>
                    <a:pt x="111" y="0"/>
                  </a:lnTo>
                  <a:lnTo>
                    <a:pt x="56" y="174"/>
                  </a:lnTo>
                  <a:lnTo>
                    <a:pt x="118" y="195"/>
                  </a:lnTo>
                  <a:lnTo>
                    <a:pt x="132" y="151"/>
                  </a:lnTo>
                  <a:lnTo>
                    <a:pt x="132" y="7"/>
                  </a:lnTo>
                  <a:lnTo>
                    <a:pt x="132" y="7"/>
                  </a:lnTo>
                  <a:close/>
                  <a:moveTo>
                    <a:pt x="132" y="300"/>
                  </a:moveTo>
                  <a:lnTo>
                    <a:pt x="132" y="300"/>
                  </a:lnTo>
                  <a:lnTo>
                    <a:pt x="118" y="299"/>
                  </a:lnTo>
                  <a:lnTo>
                    <a:pt x="104" y="296"/>
                  </a:lnTo>
                  <a:lnTo>
                    <a:pt x="92" y="291"/>
                  </a:lnTo>
                  <a:lnTo>
                    <a:pt x="80" y="284"/>
                  </a:lnTo>
                  <a:lnTo>
                    <a:pt x="119" y="284"/>
                  </a:lnTo>
                  <a:lnTo>
                    <a:pt x="119" y="260"/>
                  </a:lnTo>
                  <a:lnTo>
                    <a:pt x="58" y="260"/>
                  </a:lnTo>
                  <a:lnTo>
                    <a:pt x="10" y="260"/>
                  </a:lnTo>
                  <a:lnTo>
                    <a:pt x="0" y="260"/>
                  </a:lnTo>
                  <a:lnTo>
                    <a:pt x="0" y="284"/>
                  </a:lnTo>
                  <a:lnTo>
                    <a:pt x="22" y="284"/>
                  </a:lnTo>
                  <a:lnTo>
                    <a:pt x="22" y="284"/>
                  </a:lnTo>
                  <a:lnTo>
                    <a:pt x="34" y="300"/>
                  </a:lnTo>
                  <a:lnTo>
                    <a:pt x="48" y="314"/>
                  </a:lnTo>
                  <a:lnTo>
                    <a:pt x="65" y="326"/>
                  </a:lnTo>
                  <a:lnTo>
                    <a:pt x="83" y="336"/>
                  </a:lnTo>
                  <a:lnTo>
                    <a:pt x="83" y="336"/>
                  </a:lnTo>
                  <a:lnTo>
                    <a:pt x="64" y="340"/>
                  </a:lnTo>
                  <a:lnTo>
                    <a:pt x="49" y="345"/>
                  </a:lnTo>
                  <a:lnTo>
                    <a:pt x="44" y="349"/>
                  </a:lnTo>
                  <a:lnTo>
                    <a:pt x="39" y="353"/>
                  </a:lnTo>
                  <a:lnTo>
                    <a:pt x="37" y="357"/>
                  </a:lnTo>
                  <a:lnTo>
                    <a:pt x="35" y="361"/>
                  </a:lnTo>
                  <a:lnTo>
                    <a:pt x="35" y="382"/>
                  </a:lnTo>
                  <a:lnTo>
                    <a:pt x="132" y="382"/>
                  </a:lnTo>
                  <a:lnTo>
                    <a:pt x="132" y="364"/>
                  </a:lnTo>
                  <a:lnTo>
                    <a:pt x="132" y="364"/>
                  </a:lnTo>
                  <a:lnTo>
                    <a:pt x="125" y="363"/>
                  </a:lnTo>
                  <a:lnTo>
                    <a:pt x="119" y="359"/>
                  </a:lnTo>
                  <a:lnTo>
                    <a:pt x="115" y="353"/>
                  </a:lnTo>
                  <a:lnTo>
                    <a:pt x="114" y="345"/>
                  </a:lnTo>
                  <a:lnTo>
                    <a:pt x="114" y="345"/>
                  </a:lnTo>
                  <a:lnTo>
                    <a:pt x="115" y="338"/>
                  </a:lnTo>
                  <a:lnTo>
                    <a:pt x="119" y="333"/>
                  </a:lnTo>
                  <a:lnTo>
                    <a:pt x="125" y="329"/>
                  </a:lnTo>
                  <a:lnTo>
                    <a:pt x="132" y="327"/>
                  </a:lnTo>
                  <a:lnTo>
                    <a:pt x="132" y="300"/>
                  </a:lnTo>
                  <a:close/>
                </a:path>
              </a:pathLst>
            </a:cu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1" name="Freeform 181"/>
            <p:cNvSpPr>
              <a:spLocks noEditPoints="1"/>
            </p:cNvSpPr>
            <p:nvPr/>
          </p:nvSpPr>
          <p:spPr bwMode="auto">
            <a:xfrm>
              <a:off x="1876907" y="2420272"/>
              <a:ext cx="241679" cy="86125"/>
            </a:xfrm>
            <a:custGeom>
              <a:avLst/>
              <a:gdLst>
                <a:gd name="T0" fmla="*/ 239 w 275"/>
                <a:gd name="T1" fmla="*/ 40 h 98"/>
                <a:gd name="T2" fmla="*/ 258 w 275"/>
                <a:gd name="T3" fmla="*/ 65 h 98"/>
                <a:gd name="T4" fmla="*/ 239 w 275"/>
                <a:gd name="T5" fmla="*/ 88 h 98"/>
                <a:gd name="T6" fmla="*/ 275 w 275"/>
                <a:gd name="T7" fmla="*/ 78 h 98"/>
                <a:gd name="T8" fmla="*/ 239 w 275"/>
                <a:gd name="T9" fmla="*/ 40 h 98"/>
                <a:gd name="T10" fmla="*/ 118 w 275"/>
                <a:gd name="T11" fmla="*/ 15 h 98"/>
                <a:gd name="T12" fmla="*/ 111 w 275"/>
                <a:gd name="T13" fmla="*/ 11 h 98"/>
                <a:gd name="T14" fmla="*/ 84 w 275"/>
                <a:gd name="T15" fmla="*/ 8 h 98"/>
                <a:gd name="T16" fmla="*/ 107 w 275"/>
                <a:gd name="T17" fmla="*/ 14 h 98"/>
                <a:gd name="T18" fmla="*/ 113 w 275"/>
                <a:gd name="T19" fmla="*/ 17 h 98"/>
                <a:gd name="T20" fmla="*/ 113 w 275"/>
                <a:gd name="T21" fmla="*/ 22 h 98"/>
                <a:gd name="T22" fmla="*/ 110 w 275"/>
                <a:gd name="T23" fmla="*/ 36 h 98"/>
                <a:gd name="T24" fmla="*/ 109 w 275"/>
                <a:gd name="T25" fmla="*/ 33 h 98"/>
                <a:gd name="T26" fmla="*/ 84 w 275"/>
                <a:gd name="T27" fmla="*/ 26 h 98"/>
                <a:gd name="T28" fmla="*/ 99 w 275"/>
                <a:gd name="T29" fmla="*/ 76 h 98"/>
                <a:gd name="T30" fmla="*/ 103 w 275"/>
                <a:gd name="T31" fmla="*/ 76 h 98"/>
                <a:gd name="T32" fmla="*/ 228 w 275"/>
                <a:gd name="T33" fmla="*/ 98 h 98"/>
                <a:gd name="T34" fmla="*/ 239 w 275"/>
                <a:gd name="T35" fmla="*/ 88 h 98"/>
                <a:gd name="T36" fmla="*/ 228 w 275"/>
                <a:gd name="T37" fmla="*/ 94 h 98"/>
                <a:gd name="T38" fmla="*/ 225 w 275"/>
                <a:gd name="T39" fmla="*/ 92 h 98"/>
                <a:gd name="T40" fmla="*/ 220 w 275"/>
                <a:gd name="T41" fmla="*/ 90 h 98"/>
                <a:gd name="T42" fmla="*/ 218 w 275"/>
                <a:gd name="T43" fmla="*/ 83 h 98"/>
                <a:gd name="T44" fmla="*/ 220 w 275"/>
                <a:gd name="T45" fmla="*/ 80 h 98"/>
                <a:gd name="T46" fmla="*/ 224 w 275"/>
                <a:gd name="T47" fmla="*/ 76 h 98"/>
                <a:gd name="T48" fmla="*/ 226 w 275"/>
                <a:gd name="T49" fmla="*/ 76 h 98"/>
                <a:gd name="T50" fmla="*/ 222 w 275"/>
                <a:gd name="T51" fmla="*/ 72 h 98"/>
                <a:gd name="T52" fmla="*/ 221 w 275"/>
                <a:gd name="T53" fmla="*/ 67 h 98"/>
                <a:gd name="T54" fmla="*/ 222 w 275"/>
                <a:gd name="T55" fmla="*/ 64 h 98"/>
                <a:gd name="T56" fmla="*/ 226 w 275"/>
                <a:gd name="T57" fmla="*/ 60 h 98"/>
                <a:gd name="T58" fmla="*/ 230 w 275"/>
                <a:gd name="T59" fmla="*/ 60 h 98"/>
                <a:gd name="T60" fmla="*/ 225 w 275"/>
                <a:gd name="T61" fmla="*/ 56 h 98"/>
                <a:gd name="T62" fmla="*/ 225 w 275"/>
                <a:gd name="T63" fmla="*/ 49 h 98"/>
                <a:gd name="T64" fmla="*/ 226 w 275"/>
                <a:gd name="T65" fmla="*/ 46 h 98"/>
                <a:gd name="T66" fmla="*/ 232 w 275"/>
                <a:gd name="T67" fmla="*/ 42 h 98"/>
                <a:gd name="T68" fmla="*/ 237 w 275"/>
                <a:gd name="T69" fmla="*/ 44 h 98"/>
                <a:gd name="T70" fmla="*/ 239 w 275"/>
                <a:gd name="T71" fmla="*/ 40 h 98"/>
                <a:gd name="T72" fmla="*/ 63 w 275"/>
                <a:gd name="T73" fmla="*/ 0 h 98"/>
                <a:gd name="T74" fmla="*/ 60 w 275"/>
                <a:gd name="T75" fmla="*/ 0 h 98"/>
                <a:gd name="T76" fmla="*/ 54 w 275"/>
                <a:gd name="T77" fmla="*/ 3 h 98"/>
                <a:gd name="T78" fmla="*/ 33 w 275"/>
                <a:gd name="T79" fmla="*/ 2 h 98"/>
                <a:gd name="T80" fmla="*/ 27 w 275"/>
                <a:gd name="T81" fmla="*/ 0 h 98"/>
                <a:gd name="T82" fmla="*/ 18 w 275"/>
                <a:gd name="T83" fmla="*/ 3 h 98"/>
                <a:gd name="T84" fmla="*/ 8 w 275"/>
                <a:gd name="T85" fmla="*/ 8 h 98"/>
                <a:gd name="T86" fmla="*/ 3 w 275"/>
                <a:gd name="T87" fmla="*/ 18 h 98"/>
                <a:gd name="T88" fmla="*/ 2 w 275"/>
                <a:gd name="T89" fmla="*/ 22 h 98"/>
                <a:gd name="T90" fmla="*/ 2 w 275"/>
                <a:gd name="T91" fmla="*/ 33 h 98"/>
                <a:gd name="T92" fmla="*/ 6 w 275"/>
                <a:gd name="T93" fmla="*/ 44 h 98"/>
                <a:gd name="T94" fmla="*/ 12 w 275"/>
                <a:gd name="T95" fmla="*/ 50 h 98"/>
                <a:gd name="T96" fmla="*/ 23 w 275"/>
                <a:gd name="T97" fmla="*/ 54 h 98"/>
                <a:gd name="T98" fmla="*/ 50 w 275"/>
                <a:gd name="T99" fmla="*/ 23 h 98"/>
                <a:gd name="T100" fmla="*/ 42 w 275"/>
                <a:gd name="T101" fmla="*/ 59 h 98"/>
                <a:gd name="T102" fmla="*/ 45 w 275"/>
                <a:gd name="T103" fmla="*/ 64 h 98"/>
                <a:gd name="T104" fmla="*/ 49 w 275"/>
                <a:gd name="T105" fmla="*/ 67 h 98"/>
                <a:gd name="T106" fmla="*/ 84 w 275"/>
                <a:gd name="T107" fmla="*/ 26 h 98"/>
                <a:gd name="T108" fmla="*/ 61 w 275"/>
                <a:gd name="T109" fmla="*/ 22 h 98"/>
                <a:gd name="T110" fmla="*/ 54 w 275"/>
                <a:gd name="T111" fmla="*/ 25 h 98"/>
                <a:gd name="T112" fmla="*/ 57 w 275"/>
                <a:gd name="T113" fmla="*/ 11 h 98"/>
                <a:gd name="T114" fmla="*/ 60 w 275"/>
                <a:gd name="T115" fmla="*/ 7 h 98"/>
                <a:gd name="T116" fmla="*/ 65 w 275"/>
                <a:gd name="T117" fmla="*/ 6 h 98"/>
                <a:gd name="T118" fmla="*/ 84 w 275"/>
                <a:gd name="T119" fmla="*/ 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5" h="98">
                  <a:moveTo>
                    <a:pt x="240" y="40"/>
                  </a:moveTo>
                  <a:lnTo>
                    <a:pt x="239" y="40"/>
                  </a:lnTo>
                  <a:lnTo>
                    <a:pt x="239" y="44"/>
                  </a:lnTo>
                  <a:lnTo>
                    <a:pt x="258" y="65"/>
                  </a:lnTo>
                  <a:lnTo>
                    <a:pt x="255" y="82"/>
                  </a:lnTo>
                  <a:lnTo>
                    <a:pt x="239" y="88"/>
                  </a:lnTo>
                  <a:lnTo>
                    <a:pt x="239" y="94"/>
                  </a:lnTo>
                  <a:lnTo>
                    <a:pt x="275" y="78"/>
                  </a:lnTo>
                  <a:lnTo>
                    <a:pt x="240" y="40"/>
                  </a:lnTo>
                  <a:close/>
                  <a:moveTo>
                    <a:pt x="239" y="40"/>
                  </a:moveTo>
                  <a:lnTo>
                    <a:pt x="118" y="15"/>
                  </a:lnTo>
                  <a:lnTo>
                    <a:pt x="118" y="15"/>
                  </a:lnTo>
                  <a:lnTo>
                    <a:pt x="115" y="13"/>
                  </a:lnTo>
                  <a:lnTo>
                    <a:pt x="111" y="11"/>
                  </a:lnTo>
                  <a:lnTo>
                    <a:pt x="84" y="4"/>
                  </a:lnTo>
                  <a:lnTo>
                    <a:pt x="84" y="8"/>
                  </a:lnTo>
                  <a:lnTo>
                    <a:pt x="107" y="14"/>
                  </a:lnTo>
                  <a:lnTo>
                    <a:pt x="107" y="14"/>
                  </a:lnTo>
                  <a:lnTo>
                    <a:pt x="110" y="15"/>
                  </a:lnTo>
                  <a:lnTo>
                    <a:pt x="113" y="17"/>
                  </a:lnTo>
                  <a:lnTo>
                    <a:pt x="113" y="19"/>
                  </a:lnTo>
                  <a:lnTo>
                    <a:pt x="113" y="22"/>
                  </a:lnTo>
                  <a:lnTo>
                    <a:pt x="110" y="36"/>
                  </a:lnTo>
                  <a:lnTo>
                    <a:pt x="110" y="36"/>
                  </a:lnTo>
                  <a:lnTo>
                    <a:pt x="110" y="36"/>
                  </a:lnTo>
                  <a:lnTo>
                    <a:pt x="109" y="33"/>
                  </a:lnTo>
                  <a:lnTo>
                    <a:pt x="105" y="30"/>
                  </a:lnTo>
                  <a:lnTo>
                    <a:pt x="84" y="26"/>
                  </a:lnTo>
                  <a:lnTo>
                    <a:pt x="84" y="73"/>
                  </a:lnTo>
                  <a:lnTo>
                    <a:pt x="99" y="76"/>
                  </a:lnTo>
                  <a:lnTo>
                    <a:pt x="99" y="76"/>
                  </a:lnTo>
                  <a:lnTo>
                    <a:pt x="103" y="76"/>
                  </a:lnTo>
                  <a:lnTo>
                    <a:pt x="106" y="73"/>
                  </a:lnTo>
                  <a:lnTo>
                    <a:pt x="228" y="98"/>
                  </a:lnTo>
                  <a:lnTo>
                    <a:pt x="239" y="94"/>
                  </a:lnTo>
                  <a:lnTo>
                    <a:pt x="239" y="88"/>
                  </a:lnTo>
                  <a:lnTo>
                    <a:pt x="228" y="94"/>
                  </a:lnTo>
                  <a:lnTo>
                    <a:pt x="228" y="94"/>
                  </a:lnTo>
                  <a:lnTo>
                    <a:pt x="225" y="92"/>
                  </a:lnTo>
                  <a:lnTo>
                    <a:pt x="225" y="92"/>
                  </a:lnTo>
                  <a:lnTo>
                    <a:pt x="222" y="91"/>
                  </a:lnTo>
                  <a:lnTo>
                    <a:pt x="220" y="90"/>
                  </a:lnTo>
                  <a:lnTo>
                    <a:pt x="218" y="86"/>
                  </a:lnTo>
                  <a:lnTo>
                    <a:pt x="218" y="83"/>
                  </a:lnTo>
                  <a:lnTo>
                    <a:pt x="218" y="83"/>
                  </a:lnTo>
                  <a:lnTo>
                    <a:pt x="220" y="80"/>
                  </a:lnTo>
                  <a:lnTo>
                    <a:pt x="221" y="78"/>
                  </a:lnTo>
                  <a:lnTo>
                    <a:pt x="224" y="76"/>
                  </a:lnTo>
                  <a:lnTo>
                    <a:pt x="226" y="76"/>
                  </a:lnTo>
                  <a:lnTo>
                    <a:pt x="226" y="76"/>
                  </a:lnTo>
                  <a:lnTo>
                    <a:pt x="224" y="75"/>
                  </a:lnTo>
                  <a:lnTo>
                    <a:pt x="222" y="72"/>
                  </a:lnTo>
                  <a:lnTo>
                    <a:pt x="221" y="69"/>
                  </a:lnTo>
                  <a:lnTo>
                    <a:pt x="221" y="67"/>
                  </a:lnTo>
                  <a:lnTo>
                    <a:pt x="221" y="67"/>
                  </a:lnTo>
                  <a:lnTo>
                    <a:pt x="222" y="64"/>
                  </a:lnTo>
                  <a:lnTo>
                    <a:pt x="225" y="61"/>
                  </a:lnTo>
                  <a:lnTo>
                    <a:pt x="226" y="60"/>
                  </a:lnTo>
                  <a:lnTo>
                    <a:pt x="230" y="60"/>
                  </a:lnTo>
                  <a:lnTo>
                    <a:pt x="230" y="60"/>
                  </a:lnTo>
                  <a:lnTo>
                    <a:pt x="228" y="57"/>
                  </a:lnTo>
                  <a:lnTo>
                    <a:pt x="225" y="56"/>
                  </a:lnTo>
                  <a:lnTo>
                    <a:pt x="225" y="53"/>
                  </a:lnTo>
                  <a:lnTo>
                    <a:pt x="225" y="49"/>
                  </a:lnTo>
                  <a:lnTo>
                    <a:pt x="225" y="49"/>
                  </a:lnTo>
                  <a:lnTo>
                    <a:pt x="226" y="46"/>
                  </a:lnTo>
                  <a:lnTo>
                    <a:pt x="229" y="44"/>
                  </a:lnTo>
                  <a:lnTo>
                    <a:pt x="232" y="42"/>
                  </a:lnTo>
                  <a:lnTo>
                    <a:pt x="235" y="42"/>
                  </a:lnTo>
                  <a:lnTo>
                    <a:pt x="237" y="44"/>
                  </a:lnTo>
                  <a:lnTo>
                    <a:pt x="239" y="44"/>
                  </a:lnTo>
                  <a:lnTo>
                    <a:pt x="239" y="40"/>
                  </a:lnTo>
                  <a:close/>
                  <a:moveTo>
                    <a:pt x="84" y="4"/>
                  </a:moveTo>
                  <a:lnTo>
                    <a:pt x="63" y="0"/>
                  </a:lnTo>
                  <a:lnTo>
                    <a:pt x="63" y="0"/>
                  </a:lnTo>
                  <a:lnTo>
                    <a:pt x="60" y="0"/>
                  </a:lnTo>
                  <a:lnTo>
                    <a:pt x="57" y="2"/>
                  </a:lnTo>
                  <a:lnTo>
                    <a:pt x="54" y="3"/>
                  </a:lnTo>
                  <a:lnTo>
                    <a:pt x="53" y="6"/>
                  </a:lnTo>
                  <a:lnTo>
                    <a:pt x="33" y="2"/>
                  </a:lnTo>
                  <a:lnTo>
                    <a:pt x="33" y="2"/>
                  </a:lnTo>
                  <a:lnTo>
                    <a:pt x="27" y="0"/>
                  </a:lnTo>
                  <a:lnTo>
                    <a:pt x="22" y="2"/>
                  </a:lnTo>
                  <a:lnTo>
                    <a:pt x="18" y="3"/>
                  </a:lnTo>
                  <a:lnTo>
                    <a:pt x="12" y="6"/>
                  </a:lnTo>
                  <a:lnTo>
                    <a:pt x="8" y="8"/>
                  </a:lnTo>
                  <a:lnTo>
                    <a:pt x="6" y="13"/>
                  </a:lnTo>
                  <a:lnTo>
                    <a:pt x="3" y="18"/>
                  </a:lnTo>
                  <a:lnTo>
                    <a:pt x="2" y="22"/>
                  </a:lnTo>
                  <a:lnTo>
                    <a:pt x="2" y="22"/>
                  </a:lnTo>
                  <a:lnTo>
                    <a:pt x="0" y="29"/>
                  </a:lnTo>
                  <a:lnTo>
                    <a:pt x="2" y="33"/>
                  </a:lnTo>
                  <a:lnTo>
                    <a:pt x="3" y="38"/>
                  </a:lnTo>
                  <a:lnTo>
                    <a:pt x="6" y="44"/>
                  </a:lnTo>
                  <a:lnTo>
                    <a:pt x="8" y="48"/>
                  </a:lnTo>
                  <a:lnTo>
                    <a:pt x="12" y="50"/>
                  </a:lnTo>
                  <a:lnTo>
                    <a:pt x="18" y="53"/>
                  </a:lnTo>
                  <a:lnTo>
                    <a:pt x="23" y="54"/>
                  </a:lnTo>
                  <a:lnTo>
                    <a:pt x="35" y="57"/>
                  </a:lnTo>
                  <a:lnTo>
                    <a:pt x="50" y="23"/>
                  </a:lnTo>
                  <a:lnTo>
                    <a:pt x="42" y="59"/>
                  </a:lnTo>
                  <a:lnTo>
                    <a:pt x="42" y="59"/>
                  </a:lnTo>
                  <a:lnTo>
                    <a:pt x="44" y="61"/>
                  </a:lnTo>
                  <a:lnTo>
                    <a:pt x="45" y="64"/>
                  </a:lnTo>
                  <a:lnTo>
                    <a:pt x="46" y="65"/>
                  </a:lnTo>
                  <a:lnTo>
                    <a:pt x="49" y="67"/>
                  </a:lnTo>
                  <a:lnTo>
                    <a:pt x="84" y="73"/>
                  </a:lnTo>
                  <a:lnTo>
                    <a:pt x="84" y="26"/>
                  </a:lnTo>
                  <a:lnTo>
                    <a:pt x="61" y="22"/>
                  </a:lnTo>
                  <a:lnTo>
                    <a:pt x="61" y="22"/>
                  </a:lnTo>
                  <a:lnTo>
                    <a:pt x="57" y="22"/>
                  </a:lnTo>
                  <a:lnTo>
                    <a:pt x="54" y="25"/>
                  </a:lnTo>
                  <a:lnTo>
                    <a:pt x="57" y="11"/>
                  </a:lnTo>
                  <a:lnTo>
                    <a:pt x="57" y="11"/>
                  </a:lnTo>
                  <a:lnTo>
                    <a:pt x="58" y="8"/>
                  </a:lnTo>
                  <a:lnTo>
                    <a:pt x="60" y="7"/>
                  </a:lnTo>
                  <a:lnTo>
                    <a:pt x="63" y="6"/>
                  </a:lnTo>
                  <a:lnTo>
                    <a:pt x="65" y="6"/>
                  </a:lnTo>
                  <a:lnTo>
                    <a:pt x="84" y="8"/>
                  </a:lnTo>
                  <a:lnTo>
                    <a:pt x="84" y="4"/>
                  </a:lnTo>
                  <a:close/>
                </a:path>
              </a:pathLst>
            </a:cu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52" name="组合 51"/>
            <p:cNvGrpSpPr/>
            <p:nvPr/>
          </p:nvGrpSpPr>
          <p:grpSpPr>
            <a:xfrm>
              <a:off x="2224828" y="2571430"/>
              <a:ext cx="146765" cy="185433"/>
              <a:chOff x="3665538" y="3100388"/>
              <a:chExt cx="265113" cy="334963"/>
            </a:xfrm>
            <a:solidFill>
              <a:schemeClr val="accent1"/>
            </a:solidFill>
          </p:grpSpPr>
          <p:sp>
            <p:nvSpPr>
              <p:cNvPr id="71" name="Freeform 186"/>
              <p:cNvSpPr/>
              <p:nvPr/>
            </p:nvSpPr>
            <p:spPr bwMode="auto">
              <a:xfrm>
                <a:off x="3665538" y="3109913"/>
                <a:ext cx="252413" cy="325438"/>
              </a:xfrm>
              <a:custGeom>
                <a:avLst/>
                <a:gdLst>
                  <a:gd name="T0" fmla="*/ 159 w 159"/>
                  <a:gd name="T1" fmla="*/ 36 h 205"/>
                  <a:gd name="T2" fmla="*/ 151 w 159"/>
                  <a:gd name="T3" fmla="*/ 32 h 205"/>
                  <a:gd name="T4" fmla="*/ 56 w 159"/>
                  <a:gd name="T5" fmla="*/ 185 h 205"/>
                  <a:gd name="T6" fmla="*/ 56 w 159"/>
                  <a:gd name="T7" fmla="*/ 185 h 205"/>
                  <a:gd name="T8" fmla="*/ 53 w 159"/>
                  <a:gd name="T9" fmla="*/ 189 h 205"/>
                  <a:gd name="T10" fmla="*/ 50 w 159"/>
                  <a:gd name="T11" fmla="*/ 191 h 205"/>
                  <a:gd name="T12" fmla="*/ 46 w 159"/>
                  <a:gd name="T13" fmla="*/ 193 h 205"/>
                  <a:gd name="T14" fmla="*/ 41 w 159"/>
                  <a:gd name="T15" fmla="*/ 194 h 205"/>
                  <a:gd name="T16" fmla="*/ 37 w 159"/>
                  <a:gd name="T17" fmla="*/ 195 h 205"/>
                  <a:gd name="T18" fmla="*/ 31 w 159"/>
                  <a:gd name="T19" fmla="*/ 194 h 205"/>
                  <a:gd name="T20" fmla="*/ 27 w 159"/>
                  <a:gd name="T21" fmla="*/ 193 h 205"/>
                  <a:gd name="T22" fmla="*/ 22 w 159"/>
                  <a:gd name="T23" fmla="*/ 191 h 205"/>
                  <a:gd name="T24" fmla="*/ 22 w 159"/>
                  <a:gd name="T25" fmla="*/ 191 h 205"/>
                  <a:gd name="T26" fmla="*/ 18 w 159"/>
                  <a:gd name="T27" fmla="*/ 187 h 205"/>
                  <a:gd name="T28" fmla="*/ 15 w 159"/>
                  <a:gd name="T29" fmla="*/ 185 h 205"/>
                  <a:gd name="T30" fmla="*/ 12 w 159"/>
                  <a:gd name="T31" fmla="*/ 180 h 205"/>
                  <a:gd name="T32" fmla="*/ 10 w 159"/>
                  <a:gd name="T33" fmla="*/ 175 h 205"/>
                  <a:gd name="T34" fmla="*/ 10 w 159"/>
                  <a:gd name="T35" fmla="*/ 171 h 205"/>
                  <a:gd name="T36" fmla="*/ 10 w 159"/>
                  <a:gd name="T37" fmla="*/ 166 h 205"/>
                  <a:gd name="T38" fmla="*/ 11 w 159"/>
                  <a:gd name="T39" fmla="*/ 162 h 205"/>
                  <a:gd name="T40" fmla="*/ 12 w 159"/>
                  <a:gd name="T41" fmla="*/ 157 h 205"/>
                  <a:gd name="T42" fmla="*/ 107 w 159"/>
                  <a:gd name="T43" fmla="*/ 4 h 205"/>
                  <a:gd name="T44" fmla="*/ 100 w 159"/>
                  <a:gd name="T45" fmla="*/ 0 h 205"/>
                  <a:gd name="T46" fmla="*/ 4 w 159"/>
                  <a:gd name="T47" fmla="*/ 155 h 205"/>
                  <a:gd name="T48" fmla="*/ 4 w 159"/>
                  <a:gd name="T49" fmla="*/ 155 h 205"/>
                  <a:gd name="T50" fmla="*/ 2 w 159"/>
                  <a:gd name="T51" fmla="*/ 160 h 205"/>
                  <a:gd name="T52" fmla="*/ 0 w 159"/>
                  <a:gd name="T53" fmla="*/ 167 h 205"/>
                  <a:gd name="T54" fmla="*/ 0 w 159"/>
                  <a:gd name="T55" fmla="*/ 172 h 205"/>
                  <a:gd name="T56" fmla="*/ 2 w 159"/>
                  <a:gd name="T57" fmla="*/ 179 h 205"/>
                  <a:gd name="T58" fmla="*/ 3 w 159"/>
                  <a:gd name="T59" fmla="*/ 185 h 205"/>
                  <a:gd name="T60" fmla="*/ 7 w 159"/>
                  <a:gd name="T61" fmla="*/ 190 h 205"/>
                  <a:gd name="T62" fmla="*/ 11 w 159"/>
                  <a:gd name="T63" fmla="*/ 195 h 205"/>
                  <a:gd name="T64" fmla="*/ 16 w 159"/>
                  <a:gd name="T65" fmla="*/ 199 h 205"/>
                  <a:gd name="T66" fmla="*/ 16 w 159"/>
                  <a:gd name="T67" fmla="*/ 199 h 205"/>
                  <a:gd name="T68" fmla="*/ 23 w 159"/>
                  <a:gd name="T69" fmla="*/ 202 h 205"/>
                  <a:gd name="T70" fmla="*/ 30 w 159"/>
                  <a:gd name="T71" fmla="*/ 203 h 205"/>
                  <a:gd name="T72" fmla="*/ 35 w 159"/>
                  <a:gd name="T73" fmla="*/ 205 h 205"/>
                  <a:gd name="T74" fmla="*/ 42 w 159"/>
                  <a:gd name="T75" fmla="*/ 205 h 205"/>
                  <a:gd name="T76" fmla="*/ 48 w 159"/>
                  <a:gd name="T77" fmla="*/ 202 h 205"/>
                  <a:gd name="T78" fmla="*/ 53 w 159"/>
                  <a:gd name="T79" fmla="*/ 199 h 205"/>
                  <a:gd name="T80" fmla="*/ 58 w 159"/>
                  <a:gd name="T81" fmla="*/ 195 h 205"/>
                  <a:gd name="T82" fmla="*/ 62 w 159"/>
                  <a:gd name="T83" fmla="*/ 191 h 205"/>
                  <a:gd name="T84" fmla="*/ 159 w 159"/>
                  <a:gd name="T85" fmla="*/ 3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9" h="205">
                    <a:moveTo>
                      <a:pt x="159" y="36"/>
                    </a:moveTo>
                    <a:lnTo>
                      <a:pt x="151" y="32"/>
                    </a:lnTo>
                    <a:lnTo>
                      <a:pt x="56" y="185"/>
                    </a:lnTo>
                    <a:lnTo>
                      <a:pt x="56" y="185"/>
                    </a:lnTo>
                    <a:lnTo>
                      <a:pt x="53" y="189"/>
                    </a:lnTo>
                    <a:lnTo>
                      <a:pt x="50" y="191"/>
                    </a:lnTo>
                    <a:lnTo>
                      <a:pt x="46" y="193"/>
                    </a:lnTo>
                    <a:lnTo>
                      <a:pt x="41" y="194"/>
                    </a:lnTo>
                    <a:lnTo>
                      <a:pt x="37" y="195"/>
                    </a:lnTo>
                    <a:lnTo>
                      <a:pt x="31" y="194"/>
                    </a:lnTo>
                    <a:lnTo>
                      <a:pt x="27" y="193"/>
                    </a:lnTo>
                    <a:lnTo>
                      <a:pt x="22" y="191"/>
                    </a:lnTo>
                    <a:lnTo>
                      <a:pt x="22" y="191"/>
                    </a:lnTo>
                    <a:lnTo>
                      <a:pt x="18" y="187"/>
                    </a:lnTo>
                    <a:lnTo>
                      <a:pt x="15" y="185"/>
                    </a:lnTo>
                    <a:lnTo>
                      <a:pt x="12" y="180"/>
                    </a:lnTo>
                    <a:lnTo>
                      <a:pt x="10" y="175"/>
                    </a:lnTo>
                    <a:lnTo>
                      <a:pt x="10" y="171"/>
                    </a:lnTo>
                    <a:lnTo>
                      <a:pt x="10" y="166"/>
                    </a:lnTo>
                    <a:lnTo>
                      <a:pt x="11" y="162"/>
                    </a:lnTo>
                    <a:lnTo>
                      <a:pt x="12" y="157"/>
                    </a:lnTo>
                    <a:lnTo>
                      <a:pt x="107" y="4"/>
                    </a:lnTo>
                    <a:lnTo>
                      <a:pt x="100" y="0"/>
                    </a:lnTo>
                    <a:lnTo>
                      <a:pt x="4" y="155"/>
                    </a:lnTo>
                    <a:lnTo>
                      <a:pt x="4" y="155"/>
                    </a:lnTo>
                    <a:lnTo>
                      <a:pt x="2" y="160"/>
                    </a:lnTo>
                    <a:lnTo>
                      <a:pt x="0" y="167"/>
                    </a:lnTo>
                    <a:lnTo>
                      <a:pt x="0" y="172"/>
                    </a:lnTo>
                    <a:lnTo>
                      <a:pt x="2" y="179"/>
                    </a:lnTo>
                    <a:lnTo>
                      <a:pt x="3" y="185"/>
                    </a:lnTo>
                    <a:lnTo>
                      <a:pt x="7" y="190"/>
                    </a:lnTo>
                    <a:lnTo>
                      <a:pt x="11" y="195"/>
                    </a:lnTo>
                    <a:lnTo>
                      <a:pt x="16" y="199"/>
                    </a:lnTo>
                    <a:lnTo>
                      <a:pt x="16" y="199"/>
                    </a:lnTo>
                    <a:lnTo>
                      <a:pt x="23" y="202"/>
                    </a:lnTo>
                    <a:lnTo>
                      <a:pt x="30" y="203"/>
                    </a:lnTo>
                    <a:lnTo>
                      <a:pt x="35" y="205"/>
                    </a:lnTo>
                    <a:lnTo>
                      <a:pt x="42" y="205"/>
                    </a:lnTo>
                    <a:lnTo>
                      <a:pt x="48" y="202"/>
                    </a:lnTo>
                    <a:lnTo>
                      <a:pt x="53" y="199"/>
                    </a:lnTo>
                    <a:lnTo>
                      <a:pt x="58" y="195"/>
                    </a:lnTo>
                    <a:lnTo>
                      <a:pt x="62" y="191"/>
                    </a:lnTo>
                    <a:lnTo>
                      <a:pt x="159" y="36"/>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2" name="Freeform 187"/>
              <p:cNvSpPr/>
              <p:nvPr/>
            </p:nvSpPr>
            <p:spPr bwMode="auto">
              <a:xfrm>
                <a:off x="3808413" y="3100388"/>
                <a:ext cx="122238" cy="82550"/>
              </a:xfrm>
              <a:custGeom>
                <a:avLst/>
                <a:gdLst>
                  <a:gd name="T0" fmla="*/ 75 w 77"/>
                  <a:gd name="T1" fmla="*/ 50 h 52"/>
                  <a:gd name="T2" fmla="*/ 75 w 77"/>
                  <a:gd name="T3" fmla="*/ 50 h 52"/>
                  <a:gd name="T4" fmla="*/ 74 w 77"/>
                  <a:gd name="T5" fmla="*/ 51 h 52"/>
                  <a:gd name="T6" fmla="*/ 71 w 77"/>
                  <a:gd name="T7" fmla="*/ 52 h 52"/>
                  <a:gd name="T8" fmla="*/ 69 w 77"/>
                  <a:gd name="T9" fmla="*/ 52 h 52"/>
                  <a:gd name="T10" fmla="*/ 67 w 77"/>
                  <a:gd name="T11" fmla="*/ 51 h 52"/>
                  <a:gd name="T12" fmla="*/ 2 w 77"/>
                  <a:gd name="T13" fmla="*/ 12 h 52"/>
                  <a:gd name="T14" fmla="*/ 2 w 77"/>
                  <a:gd name="T15" fmla="*/ 12 h 52"/>
                  <a:gd name="T16" fmla="*/ 0 w 77"/>
                  <a:gd name="T17" fmla="*/ 9 h 52"/>
                  <a:gd name="T18" fmla="*/ 0 w 77"/>
                  <a:gd name="T19" fmla="*/ 8 h 52"/>
                  <a:gd name="T20" fmla="*/ 0 w 77"/>
                  <a:gd name="T21" fmla="*/ 5 h 52"/>
                  <a:gd name="T22" fmla="*/ 0 w 77"/>
                  <a:gd name="T23" fmla="*/ 2 h 52"/>
                  <a:gd name="T24" fmla="*/ 0 w 77"/>
                  <a:gd name="T25" fmla="*/ 2 h 52"/>
                  <a:gd name="T26" fmla="*/ 1 w 77"/>
                  <a:gd name="T27" fmla="*/ 1 h 52"/>
                  <a:gd name="T28" fmla="*/ 4 w 77"/>
                  <a:gd name="T29" fmla="*/ 0 h 52"/>
                  <a:gd name="T30" fmla="*/ 6 w 77"/>
                  <a:gd name="T31" fmla="*/ 0 h 52"/>
                  <a:gd name="T32" fmla="*/ 8 w 77"/>
                  <a:gd name="T33" fmla="*/ 1 h 52"/>
                  <a:gd name="T34" fmla="*/ 74 w 77"/>
                  <a:gd name="T35" fmla="*/ 42 h 52"/>
                  <a:gd name="T36" fmla="*/ 74 w 77"/>
                  <a:gd name="T37" fmla="*/ 42 h 52"/>
                  <a:gd name="T38" fmla="*/ 75 w 77"/>
                  <a:gd name="T39" fmla="*/ 43 h 52"/>
                  <a:gd name="T40" fmla="*/ 77 w 77"/>
                  <a:gd name="T41" fmla="*/ 46 h 52"/>
                  <a:gd name="T42" fmla="*/ 77 w 77"/>
                  <a:gd name="T43" fmla="*/ 47 h 52"/>
                  <a:gd name="T44" fmla="*/ 75 w 77"/>
                  <a:gd name="T45" fmla="*/ 50 h 52"/>
                  <a:gd name="T46" fmla="*/ 75 w 77"/>
                  <a:gd name="T47" fmla="*/ 5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52">
                    <a:moveTo>
                      <a:pt x="75" y="50"/>
                    </a:moveTo>
                    <a:lnTo>
                      <a:pt x="75" y="50"/>
                    </a:lnTo>
                    <a:lnTo>
                      <a:pt x="74" y="51"/>
                    </a:lnTo>
                    <a:lnTo>
                      <a:pt x="71" y="52"/>
                    </a:lnTo>
                    <a:lnTo>
                      <a:pt x="69" y="52"/>
                    </a:lnTo>
                    <a:lnTo>
                      <a:pt x="67" y="51"/>
                    </a:lnTo>
                    <a:lnTo>
                      <a:pt x="2" y="12"/>
                    </a:lnTo>
                    <a:lnTo>
                      <a:pt x="2" y="12"/>
                    </a:lnTo>
                    <a:lnTo>
                      <a:pt x="0" y="9"/>
                    </a:lnTo>
                    <a:lnTo>
                      <a:pt x="0" y="8"/>
                    </a:lnTo>
                    <a:lnTo>
                      <a:pt x="0" y="5"/>
                    </a:lnTo>
                    <a:lnTo>
                      <a:pt x="0" y="2"/>
                    </a:lnTo>
                    <a:lnTo>
                      <a:pt x="0" y="2"/>
                    </a:lnTo>
                    <a:lnTo>
                      <a:pt x="1" y="1"/>
                    </a:lnTo>
                    <a:lnTo>
                      <a:pt x="4" y="0"/>
                    </a:lnTo>
                    <a:lnTo>
                      <a:pt x="6" y="0"/>
                    </a:lnTo>
                    <a:lnTo>
                      <a:pt x="8" y="1"/>
                    </a:lnTo>
                    <a:lnTo>
                      <a:pt x="74" y="42"/>
                    </a:lnTo>
                    <a:lnTo>
                      <a:pt x="74" y="42"/>
                    </a:lnTo>
                    <a:lnTo>
                      <a:pt x="75" y="43"/>
                    </a:lnTo>
                    <a:lnTo>
                      <a:pt x="77" y="46"/>
                    </a:lnTo>
                    <a:lnTo>
                      <a:pt x="77" y="47"/>
                    </a:lnTo>
                    <a:lnTo>
                      <a:pt x="75" y="50"/>
                    </a:lnTo>
                    <a:lnTo>
                      <a:pt x="75" y="50"/>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3" name="Freeform 188"/>
              <p:cNvSpPr/>
              <p:nvPr/>
            </p:nvSpPr>
            <p:spPr bwMode="auto">
              <a:xfrm>
                <a:off x="3708401" y="3168650"/>
                <a:ext cx="173038" cy="234950"/>
              </a:xfrm>
              <a:custGeom>
                <a:avLst/>
                <a:gdLst>
                  <a:gd name="T0" fmla="*/ 109 w 109"/>
                  <a:gd name="T1" fmla="*/ 5 h 148"/>
                  <a:gd name="T2" fmla="*/ 99 w 109"/>
                  <a:gd name="T3" fmla="*/ 0 h 148"/>
                  <a:gd name="T4" fmla="*/ 15 w 109"/>
                  <a:gd name="T5" fmla="*/ 137 h 148"/>
                  <a:gd name="T6" fmla="*/ 15 w 109"/>
                  <a:gd name="T7" fmla="*/ 137 h 148"/>
                  <a:gd name="T8" fmla="*/ 12 w 109"/>
                  <a:gd name="T9" fmla="*/ 139 h 148"/>
                  <a:gd name="T10" fmla="*/ 8 w 109"/>
                  <a:gd name="T11" fmla="*/ 142 h 148"/>
                  <a:gd name="T12" fmla="*/ 4 w 109"/>
                  <a:gd name="T13" fmla="*/ 143 h 148"/>
                  <a:gd name="T14" fmla="*/ 0 w 109"/>
                  <a:gd name="T15" fmla="*/ 143 h 148"/>
                  <a:gd name="T16" fmla="*/ 0 w 109"/>
                  <a:gd name="T17" fmla="*/ 143 h 148"/>
                  <a:gd name="T18" fmla="*/ 0 w 109"/>
                  <a:gd name="T19" fmla="*/ 145 h 148"/>
                  <a:gd name="T20" fmla="*/ 0 w 109"/>
                  <a:gd name="T21" fmla="*/ 145 h 148"/>
                  <a:gd name="T22" fmla="*/ 7 w 109"/>
                  <a:gd name="T23" fmla="*/ 148 h 148"/>
                  <a:gd name="T24" fmla="*/ 14 w 109"/>
                  <a:gd name="T25" fmla="*/ 148 h 148"/>
                  <a:gd name="T26" fmla="*/ 21 w 109"/>
                  <a:gd name="T27" fmla="*/ 145 h 148"/>
                  <a:gd name="T28" fmla="*/ 25 w 109"/>
                  <a:gd name="T29" fmla="*/ 141 h 148"/>
                  <a:gd name="T30" fmla="*/ 109 w 109"/>
                  <a:gd name="T31" fmla="*/ 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48">
                    <a:moveTo>
                      <a:pt x="109" y="5"/>
                    </a:moveTo>
                    <a:lnTo>
                      <a:pt x="99" y="0"/>
                    </a:lnTo>
                    <a:lnTo>
                      <a:pt x="15" y="137"/>
                    </a:lnTo>
                    <a:lnTo>
                      <a:pt x="15" y="137"/>
                    </a:lnTo>
                    <a:lnTo>
                      <a:pt x="12" y="139"/>
                    </a:lnTo>
                    <a:lnTo>
                      <a:pt x="8" y="142"/>
                    </a:lnTo>
                    <a:lnTo>
                      <a:pt x="4" y="143"/>
                    </a:lnTo>
                    <a:lnTo>
                      <a:pt x="0" y="143"/>
                    </a:lnTo>
                    <a:lnTo>
                      <a:pt x="0" y="143"/>
                    </a:lnTo>
                    <a:lnTo>
                      <a:pt x="0" y="145"/>
                    </a:lnTo>
                    <a:lnTo>
                      <a:pt x="0" y="145"/>
                    </a:lnTo>
                    <a:lnTo>
                      <a:pt x="7" y="148"/>
                    </a:lnTo>
                    <a:lnTo>
                      <a:pt x="14" y="148"/>
                    </a:lnTo>
                    <a:lnTo>
                      <a:pt x="21" y="145"/>
                    </a:lnTo>
                    <a:lnTo>
                      <a:pt x="25" y="141"/>
                    </a:lnTo>
                    <a:lnTo>
                      <a:pt x="109" y="5"/>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53" name="组合 52"/>
            <p:cNvGrpSpPr/>
            <p:nvPr/>
          </p:nvGrpSpPr>
          <p:grpSpPr>
            <a:xfrm>
              <a:off x="1131357" y="2083200"/>
              <a:ext cx="342744" cy="360320"/>
              <a:chOff x="1704976" y="2255838"/>
              <a:chExt cx="619125" cy="650875"/>
            </a:xfrm>
            <a:solidFill>
              <a:schemeClr val="accent1"/>
            </a:solidFill>
          </p:grpSpPr>
          <p:sp>
            <p:nvSpPr>
              <p:cNvPr id="58" name="Rectangle 155"/>
              <p:cNvSpPr>
                <a:spLocks noChangeArrowheads="1"/>
              </p:cNvSpPr>
              <p:nvPr/>
            </p:nvSpPr>
            <p:spPr bwMode="auto">
              <a:xfrm>
                <a:off x="1704976" y="2873375"/>
                <a:ext cx="619125" cy="33338"/>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9" name="Rectangle 156"/>
              <p:cNvSpPr>
                <a:spLocks noChangeArrowheads="1"/>
              </p:cNvSpPr>
              <p:nvPr/>
            </p:nvSpPr>
            <p:spPr bwMode="auto">
              <a:xfrm>
                <a:off x="1730376" y="2811463"/>
                <a:ext cx="568325" cy="33338"/>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0" name="Rectangle 157"/>
              <p:cNvSpPr>
                <a:spLocks noChangeArrowheads="1"/>
              </p:cNvSpPr>
              <p:nvPr/>
            </p:nvSpPr>
            <p:spPr bwMode="auto">
              <a:xfrm>
                <a:off x="1954213" y="2747963"/>
                <a:ext cx="120650" cy="31750"/>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1" name="Rectangle 158"/>
              <p:cNvSpPr>
                <a:spLocks noChangeArrowheads="1"/>
              </p:cNvSpPr>
              <p:nvPr/>
            </p:nvSpPr>
            <p:spPr bwMode="auto">
              <a:xfrm>
                <a:off x="1976438" y="2517775"/>
                <a:ext cx="77788" cy="250825"/>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2" name="Rectangle 159"/>
              <p:cNvSpPr>
                <a:spLocks noChangeArrowheads="1"/>
              </p:cNvSpPr>
              <p:nvPr/>
            </p:nvSpPr>
            <p:spPr bwMode="auto">
              <a:xfrm>
                <a:off x="1954213" y="2505075"/>
                <a:ext cx="120650" cy="31750"/>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3" name="Rectangle 160"/>
              <p:cNvSpPr>
                <a:spLocks noChangeArrowheads="1"/>
              </p:cNvSpPr>
              <p:nvPr/>
            </p:nvSpPr>
            <p:spPr bwMode="auto">
              <a:xfrm>
                <a:off x="1774826" y="2747963"/>
                <a:ext cx="119063" cy="31750"/>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4" name="Rectangle 161"/>
              <p:cNvSpPr>
                <a:spLocks noChangeArrowheads="1"/>
              </p:cNvSpPr>
              <p:nvPr/>
            </p:nvSpPr>
            <p:spPr bwMode="auto">
              <a:xfrm>
                <a:off x="1795463" y="2517775"/>
                <a:ext cx="77788" cy="250825"/>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5" name="Rectangle 162"/>
              <p:cNvSpPr>
                <a:spLocks noChangeArrowheads="1"/>
              </p:cNvSpPr>
              <p:nvPr/>
            </p:nvSpPr>
            <p:spPr bwMode="auto">
              <a:xfrm>
                <a:off x="1774826" y="2505075"/>
                <a:ext cx="119063" cy="31750"/>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6" name="Rectangle 163"/>
              <p:cNvSpPr>
                <a:spLocks noChangeArrowheads="1"/>
              </p:cNvSpPr>
              <p:nvPr/>
            </p:nvSpPr>
            <p:spPr bwMode="auto">
              <a:xfrm>
                <a:off x="2135188" y="2747963"/>
                <a:ext cx="120650" cy="31750"/>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7" name="Rectangle 164"/>
              <p:cNvSpPr>
                <a:spLocks noChangeArrowheads="1"/>
              </p:cNvSpPr>
              <p:nvPr/>
            </p:nvSpPr>
            <p:spPr bwMode="auto">
              <a:xfrm>
                <a:off x="2157413" y="2517775"/>
                <a:ext cx="76200" cy="250825"/>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8" name="Rectangle 165"/>
              <p:cNvSpPr>
                <a:spLocks noChangeArrowheads="1"/>
              </p:cNvSpPr>
              <p:nvPr/>
            </p:nvSpPr>
            <p:spPr bwMode="auto">
              <a:xfrm>
                <a:off x="2135188" y="2505075"/>
                <a:ext cx="120650" cy="31750"/>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9" name="Rectangle 166"/>
              <p:cNvSpPr>
                <a:spLocks noChangeArrowheads="1"/>
              </p:cNvSpPr>
              <p:nvPr/>
            </p:nvSpPr>
            <p:spPr bwMode="auto">
              <a:xfrm>
                <a:off x="1730376" y="2435225"/>
                <a:ext cx="568325" cy="33338"/>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0" name="Freeform 167"/>
              <p:cNvSpPr/>
              <p:nvPr/>
            </p:nvSpPr>
            <p:spPr bwMode="auto">
              <a:xfrm>
                <a:off x="1730376" y="2255838"/>
                <a:ext cx="568325" cy="179388"/>
              </a:xfrm>
              <a:custGeom>
                <a:avLst/>
                <a:gdLst>
                  <a:gd name="T0" fmla="*/ 179 w 358"/>
                  <a:gd name="T1" fmla="*/ 0 h 113"/>
                  <a:gd name="T2" fmla="*/ 0 w 358"/>
                  <a:gd name="T3" fmla="*/ 113 h 113"/>
                  <a:gd name="T4" fmla="*/ 358 w 358"/>
                  <a:gd name="T5" fmla="*/ 113 h 113"/>
                  <a:gd name="T6" fmla="*/ 179 w 358"/>
                  <a:gd name="T7" fmla="*/ 0 h 113"/>
                </a:gdLst>
                <a:ahLst/>
                <a:cxnLst>
                  <a:cxn ang="0">
                    <a:pos x="T0" y="T1"/>
                  </a:cxn>
                  <a:cxn ang="0">
                    <a:pos x="T2" y="T3"/>
                  </a:cxn>
                  <a:cxn ang="0">
                    <a:pos x="T4" y="T5"/>
                  </a:cxn>
                  <a:cxn ang="0">
                    <a:pos x="T6" y="T7"/>
                  </a:cxn>
                </a:cxnLst>
                <a:rect l="0" t="0" r="r" b="b"/>
                <a:pathLst>
                  <a:path w="358" h="113">
                    <a:moveTo>
                      <a:pt x="179" y="0"/>
                    </a:moveTo>
                    <a:lnTo>
                      <a:pt x="0" y="113"/>
                    </a:lnTo>
                    <a:lnTo>
                      <a:pt x="358" y="113"/>
                    </a:lnTo>
                    <a:lnTo>
                      <a:pt x="179" y="0"/>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54" name="Freeform 168"/>
            <p:cNvSpPr>
              <a:spLocks noEditPoints="1"/>
            </p:cNvSpPr>
            <p:nvPr/>
          </p:nvSpPr>
          <p:spPr bwMode="auto">
            <a:xfrm>
              <a:off x="1939208" y="2166186"/>
              <a:ext cx="436779" cy="285620"/>
            </a:xfrm>
            <a:custGeom>
              <a:avLst/>
              <a:gdLst>
                <a:gd name="T0" fmla="*/ 497 w 497"/>
                <a:gd name="T1" fmla="*/ 0 h 325"/>
                <a:gd name="T2" fmla="*/ 386 w 497"/>
                <a:gd name="T3" fmla="*/ 37 h 325"/>
                <a:gd name="T4" fmla="*/ 386 w 497"/>
                <a:gd name="T5" fmla="*/ 210 h 325"/>
                <a:gd name="T6" fmla="*/ 386 w 497"/>
                <a:gd name="T7" fmla="*/ 210 h 325"/>
                <a:gd name="T8" fmla="*/ 397 w 497"/>
                <a:gd name="T9" fmla="*/ 209 h 325"/>
                <a:gd name="T10" fmla="*/ 405 w 497"/>
                <a:gd name="T11" fmla="*/ 206 h 325"/>
                <a:gd name="T12" fmla="*/ 409 w 497"/>
                <a:gd name="T13" fmla="*/ 204 h 325"/>
                <a:gd name="T14" fmla="*/ 411 w 497"/>
                <a:gd name="T15" fmla="*/ 201 h 325"/>
                <a:gd name="T16" fmla="*/ 413 w 497"/>
                <a:gd name="T17" fmla="*/ 197 h 325"/>
                <a:gd name="T18" fmla="*/ 413 w 497"/>
                <a:gd name="T19" fmla="*/ 194 h 325"/>
                <a:gd name="T20" fmla="*/ 413 w 497"/>
                <a:gd name="T21" fmla="*/ 118 h 325"/>
                <a:gd name="T22" fmla="*/ 399 w 497"/>
                <a:gd name="T23" fmla="*/ 118 h 325"/>
                <a:gd name="T24" fmla="*/ 399 w 497"/>
                <a:gd name="T25" fmla="*/ 86 h 325"/>
                <a:gd name="T26" fmla="*/ 413 w 497"/>
                <a:gd name="T27" fmla="*/ 86 h 325"/>
                <a:gd name="T28" fmla="*/ 447 w 497"/>
                <a:gd name="T29" fmla="*/ 86 h 325"/>
                <a:gd name="T30" fmla="*/ 462 w 497"/>
                <a:gd name="T31" fmla="*/ 86 h 325"/>
                <a:gd name="T32" fmla="*/ 462 w 497"/>
                <a:gd name="T33" fmla="*/ 118 h 325"/>
                <a:gd name="T34" fmla="*/ 447 w 497"/>
                <a:gd name="T35" fmla="*/ 118 h 325"/>
                <a:gd name="T36" fmla="*/ 447 w 497"/>
                <a:gd name="T37" fmla="*/ 194 h 325"/>
                <a:gd name="T38" fmla="*/ 447 w 497"/>
                <a:gd name="T39" fmla="*/ 194 h 325"/>
                <a:gd name="T40" fmla="*/ 446 w 497"/>
                <a:gd name="T41" fmla="*/ 204 h 325"/>
                <a:gd name="T42" fmla="*/ 442 w 497"/>
                <a:gd name="T43" fmla="*/ 212 h 325"/>
                <a:gd name="T44" fmla="*/ 436 w 497"/>
                <a:gd name="T45" fmla="*/ 220 h 325"/>
                <a:gd name="T46" fmla="*/ 430 w 497"/>
                <a:gd name="T47" fmla="*/ 227 h 325"/>
                <a:gd name="T48" fmla="*/ 420 w 497"/>
                <a:gd name="T49" fmla="*/ 232 h 325"/>
                <a:gd name="T50" fmla="*/ 411 w 497"/>
                <a:gd name="T51" fmla="*/ 236 h 325"/>
                <a:gd name="T52" fmla="*/ 399 w 497"/>
                <a:gd name="T53" fmla="*/ 239 h 325"/>
                <a:gd name="T54" fmla="*/ 386 w 497"/>
                <a:gd name="T55" fmla="*/ 239 h 325"/>
                <a:gd name="T56" fmla="*/ 386 w 497"/>
                <a:gd name="T57" fmla="*/ 289 h 325"/>
                <a:gd name="T58" fmla="*/ 497 w 497"/>
                <a:gd name="T59" fmla="*/ 325 h 325"/>
                <a:gd name="T60" fmla="*/ 497 w 497"/>
                <a:gd name="T61" fmla="*/ 0 h 325"/>
                <a:gd name="T62" fmla="*/ 386 w 497"/>
                <a:gd name="T63" fmla="*/ 37 h 325"/>
                <a:gd name="T64" fmla="*/ 0 w 497"/>
                <a:gd name="T65" fmla="*/ 163 h 325"/>
                <a:gd name="T66" fmla="*/ 386 w 497"/>
                <a:gd name="T67" fmla="*/ 289 h 325"/>
                <a:gd name="T68" fmla="*/ 386 w 497"/>
                <a:gd name="T69" fmla="*/ 239 h 325"/>
                <a:gd name="T70" fmla="*/ 386 w 497"/>
                <a:gd name="T71" fmla="*/ 239 h 325"/>
                <a:gd name="T72" fmla="*/ 374 w 497"/>
                <a:gd name="T73" fmla="*/ 239 h 325"/>
                <a:gd name="T74" fmla="*/ 363 w 497"/>
                <a:gd name="T75" fmla="*/ 236 h 325"/>
                <a:gd name="T76" fmla="*/ 353 w 497"/>
                <a:gd name="T77" fmla="*/ 232 h 325"/>
                <a:gd name="T78" fmla="*/ 343 w 497"/>
                <a:gd name="T79" fmla="*/ 227 h 325"/>
                <a:gd name="T80" fmla="*/ 336 w 497"/>
                <a:gd name="T81" fmla="*/ 220 h 325"/>
                <a:gd name="T82" fmla="*/ 331 w 497"/>
                <a:gd name="T83" fmla="*/ 212 h 325"/>
                <a:gd name="T84" fmla="*/ 327 w 497"/>
                <a:gd name="T85" fmla="*/ 204 h 325"/>
                <a:gd name="T86" fmla="*/ 325 w 497"/>
                <a:gd name="T87" fmla="*/ 194 h 325"/>
                <a:gd name="T88" fmla="*/ 325 w 497"/>
                <a:gd name="T89" fmla="*/ 118 h 325"/>
                <a:gd name="T90" fmla="*/ 311 w 497"/>
                <a:gd name="T91" fmla="*/ 118 h 325"/>
                <a:gd name="T92" fmla="*/ 311 w 497"/>
                <a:gd name="T93" fmla="*/ 86 h 325"/>
                <a:gd name="T94" fmla="*/ 325 w 497"/>
                <a:gd name="T95" fmla="*/ 86 h 325"/>
                <a:gd name="T96" fmla="*/ 359 w 497"/>
                <a:gd name="T97" fmla="*/ 86 h 325"/>
                <a:gd name="T98" fmla="*/ 376 w 497"/>
                <a:gd name="T99" fmla="*/ 86 h 325"/>
                <a:gd name="T100" fmla="*/ 376 w 497"/>
                <a:gd name="T101" fmla="*/ 118 h 325"/>
                <a:gd name="T102" fmla="*/ 359 w 497"/>
                <a:gd name="T103" fmla="*/ 118 h 325"/>
                <a:gd name="T104" fmla="*/ 359 w 497"/>
                <a:gd name="T105" fmla="*/ 194 h 325"/>
                <a:gd name="T106" fmla="*/ 359 w 497"/>
                <a:gd name="T107" fmla="*/ 194 h 325"/>
                <a:gd name="T108" fmla="*/ 361 w 497"/>
                <a:gd name="T109" fmla="*/ 197 h 325"/>
                <a:gd name="T110" fmla="*/ 362 w 497"/>
                <a:gd name="T111" fmla="*/ 201 h 325"/>
                <a:gd name="T112" fmla="*/ 365 w 497"/>
                <a:gd name="T113" fmla="*/ 204 h 325"/>
                <a:gd name="T114" fmla="*/ 367 w 497"/>
                <a:gd name="T115" fmla="*/ 206 h 325"/>
                <a:gd name="T116" fmla="*/ 376 w 497"/>
                <a:gd name="T117" fmla="*/ 209 h 325"/>
                <a:gd name="T118" fmla="*/ 386 w 497"/>
                <a:gd name="T119" fmla="*/ 210 h 325"/>
                <a:gd name="T120" fmla="*/ 386 w 497"/>
                <a:gd name="T121" fmla="*/ 37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97" h="325">
                  <a:moveTo>
                    <a:pt x="497" y="0"/>
                  </a:moveTo>
                  <a:lnTo>
                    <a:pt x="386" y="37"/>
                  </a:lnTo>
                  <a:lnTo>
                    <a:pt x="386" y="210"/>
                  </a:lnTo>
                  <a:lnTo>
                    <a:pt x="386" y="210"/>
                  </a:lnTo>
                  <a:lnTo>
                    <a:pt x="397" y="209"/>
                  </a:lnTo>
                  <a:lnTo>
                    <a:pt x="405" y="206"/>
                  </a:lnTo>
                  <a:lnTo>
                    <a:pt x="409" y="204"/>
                  </a:lnTo>
                  <a:lnTo>
                    <a:pt x="411" y="201"/>
                  </a:lnTo>
                  <a:lnTo>
                    <a:pt x="413" y="197"/>
                  </a:lnTo>
                  <a:lnTo>
                    <a:pt x="413" y="194"/>
                  </a:lnTo>
                  <a:lnTo>
                    <a:pt x="413" y="118"/>
                  </a:lnTo>
                  <a:lnTo>
                    <a:pt x="399" y="118"/>
                  </a:lnTo>
                  <a:lnTo>
                    <a:pt x="399" y="86"/>
                  </a:lnTo>
                  <a:lnTo>
                    <a:pt x="413" y="86"/>
                  </a:lnTo>
                  <a:lnTo>
                    <a:pt x="447" y="86"/>
                  </a:lnTo>
                  <a:lnTo>
                    <a:pt x="462" y="86"/>
                  </a:lnTo>
                  <a:lnTo>
                    <a:pt x="462" y="118"/>
                  </a:lnTo>
                  <a:lnTo>
                    <a:pt x="447" y="118"/>
                  </a:lnTo>
                  <a:lnTo>
                    <a:pt x="447" y="194"/>
                  </a:lnTo>
                  <a:lnTo>
                    <a:pt x="447" y="194"/>
                  </a:lnTo>
                  <a:lnTo>
                    <a:pt x="446" y="204"/>
                  </a:lnTo>
                  <a:lnTo>
                    <a:pt x="442" y="212"/>
                  </a:lnTo>
                  <a:lnTo>
                    <a:pt x="436" y="220"/>
                  </a:lnTo>
                  <a:lnTo>
                    <a:pt x="430" y="227"/>
                  </a:lnTo>
                  <a:lnTo>
                    <a:pt x="420" y="232"/>
                  </a:lnTo>
                  <a:lnTo>
                    <a:pt x="411" y="236"/>
                  </a:lnTo>
                  <a:lnTo>
                    <a:pt x="399" y="239"/>
                  </a:lnTo>
                  <a:lnTo>
                    <a:pt x="386" y="239"/>
                  </a:lnTo>
                  <a:lnTo>
                    <a:pt x="386" y="289"/>
                  </a:lnTo>
                  <a:lnTo>
                    <a:pt x="497" y="325"/>
                  </a:lnTo>
                  <a:lnTo>
                    <a:pt x="497" y="0"/>
                  </a:lnTo>
                  <a:close/>
                  <a:moveTo>
                    <a:pt x="386" y="37"/>
                  </a:moveTo>
                  <a:lnTo>
                    <a:pt x="0" y="163"/>
                  </a:lnTo>
                  <a:lnTo>
                    <a:pt x="386" y="289"/>
                  </a:lnTo>
                  <a:lnTo>
                    <a:pt x="386" y="239"/>
                  </a:lnTo>
                  <a:lnTo>
                    <a:pt x="386" y="239"/>
                  </a:lnTo>
                  <a:lnTo>
                    <a:pt x="374" y="239"/>
                  </a:lnTo>
                  <a:lnTo>
                    <a:pt x="363" y="236"/>
                  </a:lnTo>
                  <a:lnTo>
                    <a:pt x="353" y="232"/>
                  </a:lnTo>
                  <a:lnTo>
                    <a:pt x="343" y="227"/>
                  </a:lnTo>
                  <a:lnTo>
                    <a:pt x="336" y="220"/>
                  </a:lnTo>
                  <a:lnTo>
                    <a:pt x="331" y="212"/>
                  </a:lnTo>
                  <a:lnTo>
                    <a:pt x="327" y="204"/>
                  </a:lnTo>
                  <a:lnTo>
                    <a:pt x="325" y="194"/>
                  </a:lnTo>
                  <a:lnTo>
                    <a:pt x="325" y="118"/>
                  </a:lnTo>
                  <a:lnTo>
                    <a:pt x="311" y="118"/>
                  </a:lnTo>
                  <a:lnTo>
                    <a:pt x="311" y="86"/>
                  </a:lnTo>
                  <a:lnTo>
                    <a:pt x="325" y="86"/>
                  </a:lnTo>
                  <a:lnTo>
                    <a:pt x="359" y="86"/>
                  </a:lnTo>
                  <a:lnTo>
                    <a:pt x="376" y="86"/>
                  </a:lnTo>
                  <a:lnTo>
                    <a:pt x="376" y="118"/>
                  </a:lnTo>
                  <a:lnTo>
                    <a:pt x="359" y="118"/>
                  </a:lnTo>
                  <a:lnTo>
                    <a:pt x="359" y="194"/>
                  </a:lnTo>
                  <a:lnTo>
                    <a:pt x="359" y="194"/>
                  </a:lnTo>
                  <a:lnTo>
                    <a:pt x="361" y="197"/>
                  </a:lnTo>
                  <a:lnTo>
                    <a:pt x="362" y="201"/>
                  </a:lnTo>
                  <a:lnTo>
                    <a:pt x="365" y="204"/>
                  </a:lnTo>
                  <a:lnTo>
                    <a:pt x="367" y="206"/>
                  </a:lnTo>
                  <a:lnTo>
                    <a:pt x="376" y="209"/>
                  </a:lnTo>
                  <a:lnTo>
                    <a:pt x="386" y="210"/>
                  </a:lnTo>
                  <a:lnTo>
                    <a:pt x="386" y="37"/>
                  </a:lnTo>
                  <a:close/>
                </a:path>
              </a:pathLst>
            </a:cu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5" name="Freeform 176"/>
            <p:cNvSpPr>
              <a:spLocks noEditPoints="1"/>
            </p:cNvSpPr>
            <p:nvPr/>
          </p:nvSpPr>
          <p:spPr bwMode="auto">
            <a:xfrm>
              <a:off x="1031349" y="2007221"/>
              <a:ext cx="154674" cy="167857"/>
            </a:xfrm>
            <a:custGeom>
              <a:avLst/>
              <a:gdLst>
                <a:gd name="T0" fmla="*/ 138 w 176"/>
                <a:gd name="T1" fmla="*/ 88 h 191"/>
                <a:gd name="T2" fmla="*/ 132 w 176"/>
                <a:gd name="T3" fmla="*/ 138 h 191"/>
                <a:gd name="T4" fmla="*/ 150 w 176"/>
                <a:gd name="T5" fmla="*/ 143 h 191"/>
                <a:gd name="T6" fmla="*/ 147 w 176"/>
                <a:gd name="T7" fmla="*/ 151 h 191"/>
                <a:gd name="T8" fmla="*/ 132 w 176"/>
                <a:gd name="T9" fmla="*/ 36 h 191"/>
                <a:gd name="T10" fmla="*/ 150 w 176"/>
                <a:gd name="T11" fmla="*/ 26 h 191"/>
                <a:gd name="T12" fmla="*/ 135 w 176"/>
                <a:gd name="T13" fmla="*/ 47 h 191"/>
                <a:gd name="T14" fmla="*/ 146 w 176"/>
                <a:gd name="T15" fmla="*/ 88 h 191"/>
                <a:gd name="T16" fmla="*/ 174 w 176"/>
                <a:gd name="T17" fmla="*/ 85 h 191"/>
                <a:gd name="T18" fmla="*/ 150 w 176"/>
                <a:gd name="T19" fmla="*/ 92 h 191"/>
                <a:gd name="T20" fmla="*/ 88 w 176"/>
                <a:gd name="T21" fmla="*/ 39 h 191"/>
                <a:gd name="T22" fmla="*/ 115 w 176"/>
                <a:gd name="T23" fmla="*/ 46 h 191"/>
                <a:gd name="T24" fmla="*/ 132 w 176"/>
                <a:gd name="T25" fmla="*/ 109 h 191"/>
                <a:gd name="T26" fmla="*/ 115 w 176"/>
                <a:gd name="T27" fmla="*/ 128 h 191"/>
                <a:gd name="T28" fmla="*/ 111 w 176"/>
                <a:gd name="T29" fmla="*/ 180 h 191"/>
                <a:gd name="T30" fmla="*/ 90 w 176"/>
                <a:gd name="T31" fmla="*/ 191 h 191"/>
                <a:gd name="T32" fmla="*/ 105 w 176"/>
                <a:gd name="T33" fmla="*/ 126 h 191"/>
                <a:gd name="T34" fmla="*/ 122 w 176"/>
                <a:gd name="T35" fmla="*/ 107 h 191"/>
                <a:gd name="T36" fmla="*/ 124 w 176"/>
                <a:gd name="T37" fmla="*/ 73 h 191"/>
                <a:gd name="T38" fmla="*/ 104 w 176"/>
                <a:gd name="T39" fmla="*/ 51 h 191"/>
                <a:gd name="T40" fmla="*/ 88 w 176"/>
                <a:gd name="T41" fmla="*/ 39 h 191"/>
                <a:gd name="T42" fmla="*/ 127 w 176"/>
                <a:gd name="T43" fmla="*/ 43 h 191"/>
                <a:gd name="T44" fmla="*/ 132 w 176"/>
                <a:gd name="T45" fmla="*/ 36 h 191"/>
                <a:gd name="T46" fmla="*/ 128 w 176"/>
                <a:gd name="T47" fmla="*/ 128 h 191"/>
                <a:gd name="T48" fmla="*/ 132 w 176"/>
                <a:gd name="T49" fmla="*/ 127 h 191"/>
                <a:gd name="T50" fmla="*/ 92 w 176"/>
                <a:gd name="T51" fmla="*/ 1 h 191"/>
                <a:gd name="T52" fmla="*/ 88 w 176"/>
                <a:gd name="T53" fmla="*/ 30 h 191"/>
                <a:gd name="T54" fmla="*/ 80 w 176"/>
                <a:gd name="T55" fmla="*/ 191 h 191"/>
                <a:gd name="T56" fmla="*/ 62 w 176"/>
                <a:gd name="T57" fmla="*/ 176 h 191"/>
                <a:gd name="T58" fmla="*/ 55 w 176"/>
                <a:gd name="T59" fmla="*/ 124 h 191"/>
                <a:gd name="T60" fmla="*/ 44 w 176"/>
                <a:gd name="T61" fmla="*/ 67 h 191"/>
                <a:gd name="T62" fmla="*/ 67 w 176"/>
                <a:gd name="T63" fmla="*/ 43 h 191"/>
                <a:gd name="T64" fmla="*/ 88 w 176"/>
                <a:gd name="T65" fmla="*/ 49 h 191"/>
                <a:gd name="T66" fmla="*/ 61 w 176"/>
                <a:gd name="T67" fmla="*/ 61 h 191"/>
                <a:gd name="T68" fmla="*/ 50 w 176"/>
                <a:gd name="T69" fmla="*/ 88 h 191"/>
                <a:gd name="T70" fmla="*/ 69 w 176"/>
                <a:gd name="T71" fmla="*/ 120 h 191"/>
                <a:gd name="T72" fmla="*/ 88 w 176"/>
                <a:gd name="T73" fmla="*/ 147 h 191"/>
                <a:gd name="T74" fmla="*/ 88 w 176"/>
                <a:gd name="T75" fmla="*/ 30 h 191"/>
                <a:gd name="T76" fmla="*/ 84 w 176"/>
                <a:gd name="T77" fmla="*/ 26 h 191"/>
                <a:gd name="T78" fmla="*/ 88 w 176"/>
                <a:gd name="T79" fmla="*/ 0 h 191"/>
                <a:gd name="T80" fmla="*/ 47 w 176"/>
                <a:gd name="T81" fmla="*/ 135 h 191"/>
                <a:gd name="T82" fmla="*/ 44 w 176"/>
                <a:gd name="T83" fmla="*/ 138 h 191"/>
                <a:gd name="T84" fmla="*/ 47 w 176"/>
                <a:gd name="T85" fmla="*/ 47 h 191"/>
                <a:gd name="T86" fmla="*/ 44 w 176"/>
                <a:gd name="T87" fmla="*/ 108 h 191"/>
                <a:gd name="T88" fmla="*/ 40 w 176"/>
                <a:gd name="T89" fmla="*/ 77 h 191"/>
                <a:gd name="T90" fmla="*/ 44 w 176"/>
                <a:gd name="T91" fmla="*/ 49 h 191"/>
                <a:gd name="T92" fmla="*/ 25 w 176"/>
                <a:gd name="T93" fmla="*/ 31 h 191"/>
                <a:gd name="T94" fmla="*/ 32 w 176"/>
                <a:gd name="T95" fmla="*/ 26 h 191"/>
                <a:gd name="T96" fmla="*/ 32 w 176"/>
                <a:gd name="T97" fmla="*/ 150 h 191"/>
                <a:gd name="T98" fmla="*/ 24 w 176"/>
                <a:gd name="T99" fmla="*/ 147 h 191"/>
                <a:gd name="T100" fmla="*/ 44 w 176"/>
                <a:gd name="T101" fmla="*/ 127 h 191"/>
                <a:gd name="T102" fmla="*/ 25 w 176"/>
                <a:gd name="T103" fmla="*/ 84 h 191"/>
                <a:gd name="T104" fmla="*/ 25 w 176"/>
                <a:gd name="T105" fmla="*/ 92 h 191"/>
                <a:gd name="T106" fmla="*/ 0 w 176"/>
                <a:gd name="T107" fmla="*/ 88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6" h="191">
                  <a:moveTo>
                    <a:pt x="132" y="66"/>
                  </a:moveTo>
                  <a:lnTo>
                    <a:pt x="132" y="66"/>
                  </a:lnTo>
                  <a:lnTo>
                    <a:pt x="136" y="77"/>
                  </a:lnTo>
                  <a:lnTo>
                    <a:pt x="138" y="88"/>
                  </a:lnTo>
                  <a:lnTo>
                    <a:pt x="138" y="88"/>
                  </a:lnTo>
                  <a:lnTo>
                    <a:pt x="136" y="99"/>
                  </a:lnTo>
                  <a:lnTo>
                    <a:pt x="132" y="109"/>
                  </a:lnTo>
                  <a:lnTo>
                    <a:pt x="132" y="66"/>
                  </a:lnTo>
                  <a:lnTo>
                    <a:pt x="132" y="66"/>
                  </a:lnTo>
                  <a:close/>
                  <a:moveTo>
                    <a:pt x="132" y="138"/>
                  </a:moveTo>
                  <a:lnTo>
                    <a:pt x="132" y="127"/>
                  </a:lnTo>
                  <a:lnTo>
                    <a:pt x="132" y="127"/>
                  </a:lnTo>
                  <a:lnTo>
                    <a:pt x="135" y="128"/>
                  </a:lnTo>
                  <a:lnTo>
                    <a:pt x="135" y="128"/>
                  </a:lnTo>
                  <a:lnTo>
                    <a:pt x="150" y="143"/>
                  </a:lnTo>
                  <a:lnTo>
                    <a:pt x="150" y="143"/>
                  </a:lnTo>
                  <a:lnTo>
                    <a:pt x="151" y="147"/>
                  </a:lnTo>
                  <a:lnTo>
                    <a:pt x="150" y="150"/>
                  </a:lnTo>
                  <a:lnTo>
                    <a:pt x="150" y="150"/>
                  </a:lnTo>
                  <a:lnTo>
                    <a:pt x="147" y="151"/>
                  </a:lnTo>
                  <a:lnTo>
                    <a:pt x="145" y="150"/>
                  </a:lnTo>
                  <a:lnTo>
                    <a:pt x="132" y="138"/>
                  </a:lnTo>
                  <a:lnTo>
                    <a:pt x="132" y="138"/>
                  </a:lnTo>
                  <a:close/>
                  <a:moveTo>
                    <a:pt x="132" y="49"/>
                  </a:moveTo>
                  <a:lnTo>
                    <a:pt x="132" y="36"/>
                  </a:lnTo>
                  <a:lnTo>
                    <a:pt x="145" y="26"/>
                  </a:lnTo>
                  <a:lnTo>
                    <a:pt x="145" y="26"/>
                  </a:lnTo>
                  <a:lnTo>
                    <a:pt x="147" y="24"/>
                  </a:lnTo>
                  <a:lnTo>
                    <a:pt x="150" y="26"/>
                  </a:lnTo>
                  <a:lnTo>
                    <a:pt x="150" y="26"/>
                  </a:lnTo>
                  <a:lnTo>
                    <a:pt x="151" y="28"/>
                  </a:lnTo>
                  <a:lnTo>
                    <a:pt x="150" y="31"/>
                  </a:lnTo>
                  <a:lnTo>
                    <a:pt x="135" y="47"/>
                  </a:lnTo>
                  <a:lnTo>
                    <a:pt x="135" y="47"/>
                  </a:lnTo>
                  <a:lnTo>
                    <a:pt x="135" y="47"/>
                  </a:lnTo>
                  <a:lnTo>
                    <a:pt x="132" y="49"/>
                  </a:lnTo>
                  <a:lnTo>
                    <a:pt x="132" y="49"/>
                  </a:lnTo>
                  <a:close/>
                  <a:moveTo>
                    <a:pt x="146" y="88"/>
                  </a:moveTo>
                  <a:lnTo>
                    <a:pt x="146" y="88"/>
                  </a:lnTo>
                  <a:lnTo>
                    <a:pt x="146" y="88"/>
                  </a:lnTo>
                  <a:lnTo>
                    <a:pt x="147" y="85"/>
                  </a:lnTo>
                  <a:lnTo>
                    <a:pt x="150" y="84"/>
                  </a:lnTo>
                  <a:lnTo>
                    <a:pt x="172" y="84"/>
                  </a:lnTo>
                  <a:lnTo>
                    <a:pt x="172" y="84"/>
                  </a:lnTo>
                  <a:lnTo>
                    <a:pt x="174" y="85"/>
                  </a:lnTo>
                  <a:lnTo>
                    <a:pt x="176" y="88"/>
                  </a:lnTo>
                  <a:lnTo>
                    <a:pt x="176" y="88"/>
                  </a:lnTo>
                  <a:lnTo>
                    <a:pt x="174" y="91"/>
                  </a:lnTo>
                  <a:lnTo>
                    <a:pt x="172" y="92"/>
                  </a:lnTo>
                  <a:lnTo>
                    <a:pt x="150" y="92"/>
                  </a:lnTo>
                  <a:lnTo>
                    <a:pt x="150" y="92"/>
                  </a:lnTo>
                  <a:lnTo>
                    <a:pt x="147" y="91"/>
                  </a:lnTo>
                  <a:lnTo>
                    <a:pt x="146" y="88"/>
                  </a:lnTo>
                  <a:lnTo>
                    <a:pt x="146" y="88"/>
                  </a:lnTo>
                  <a:close/>
                  <a:moveTo>
                    <a:pt x="88" y="39"/>
                  </a:moveTo>
                  <a:lnTo>
                    <a:pt x="88" y="39"/>
                  </a:lnTo>
                  <a:lnTo>
                    <a:pt x="96" y="39"/>
                  </a:lnTo>
                  <a:lnTo>
                    <a:pt x="103" y="40"/>
                  </a:lnTo>
                  <a:lnTo>
                    <a:pt x="108" y="43"/>
                  </a:lnTo>
                  <a:lnTo>
                    <a:pt x="115" y="46"/>
                  </a:lnTo>
                  <a:lnTo>
                    <a:pt x="120" y="50"/>
                  </a:lnTo>
                  <a:lnTo>
                    <a:pt x="124" y="55"/>
                  </a:lnTo>
                  <a:lnTo>
                    <a:pt x="128" y="61"/>
                  </a:lnTo>
                  <a:lnTo>
                    <a:pt x="132" y="66"/>
                  </a:lnTo>
                  <a:lnTo>
                    <a:pt x="132" y="109"/>
                  </a:lnTo>
                  <a:lnTo>
                    <a:pt x="132" y="109"/>
                  </a:lnTo>
                  <a:lnTo>
                    <a:pt x="128" y="115"/>
                  </a:lnTo>
                  <a:lnTo>
                    <a:pt x="124" y="120"/>
                  </a:lnTo>
                  <a:lnTo>
                    <a:pt x="120" y="124"/>
                  </a:lnTo>
                  <a:lnTo>
                    <a:pt x="115" y="128"/>
                  </a:lnTo>
                  <a:lnTo>
                    <a:pt x="115" y="166"/>
                  </a:lnTo>
                  <a:lnTo>
                    <a:pt x="115" y="166"/>
                  </a:lnTo>
                  <a:lnTo>
                    <a:pt x="115" y="172"/>
                  </a:lnTo>
                  <a:lnTo>
                    <a:pt x="113" y="176"/>
                  </a:lnTo>
                  <a:lnTo>
                    <a:pt x="111" y="180"/>
                  </a:lnTo>
                  <a:lnTo>
                    <a:pt x="108" y="184"/>
                  </a:lnTo>
                  <a:lnTo>
                    <a:pt x="104" y="187"/>
                  </a:lnTo>
                  <a:lnTo>
                    <a:pt x="100" y="189"/>
                  </a:lnTo>
                  <a:lnTo>
                    <a:pt x="96" y="191"/>
                  </a:lnTo>
                  <a:lnTo>
                    <a:pt x="90" y="191"/>
                  </a:lnTo>
                  <a:lnTo>
                    <a:pt x="88" y="191"/>
                  </a:lnTo>
                  <a:lnTo>
                    <a:pt x="88" y="147"/>
                  </a:lnTo>
                  <a:lnTo>
                    <a:pt x="105" y="147"/>
                  </a:lnTo>
                  <a:lnTo>
                    <a:pt x="105" y="126"/>
                  </a:lnTo>
                  <a:lnTo>
                    <a:pt x="105" y="126"/>
                  </a:lnTo>
                  <a:lnTo>
                    <a:pt x="105" y="123"/>
                  </a:lnTo>
                  <a:lnTo>
                    <a:pt x="108" y="122"/>
                  </a:lnTo>
                  <a:lnTo>
                    <a:pt x="108" y="122"/>
                  </a:lnTo>
                  <a:lnTo>
                    <a:pt x="115" y="115"/>
                  </a:lnTo>
                  <a:lnTo>
                    <a:pt x="122" y="107"/>
                  </a:lnTo>
                  <a:lnTo>
                    <a:pt x="126" y="99"/>
                  </a:lnTo>
                  <a:lnTo>
                    <a:pt x="127" y="88"/>
                  </a:lnTo>
                  <a:lnTo>
                    <a:pt x="127" y="88"/>
                  </a:lnTo>
                  <a:lnTo>
                    <a:pt x="126" y="80"/>
                  </a:lnTo>
                  <a:lnTo>
                    <a:pt x="124" y="73"/>
                  </a:lnTo>
                  <a:lnTo>
                    <a:pt x="120" y="66"/>
                  </a:lnTo>
                  <a:lnTo>
                    <a:pt x="116" y="61"/>
                  </a:lnTo>
                  <a:lnTo>
                    <a:pt x="116" y="61"/>
                  </a:lnTo>
                  <a:lnTo>
                    <a:pt x="109" y="55"/>
                  </a:lnTo>
                  <a:lnTo>
                    <a:pt x="104" y="51"/>
                  </a:lnTo>
                  <a:lnTo>
                    <a:pt x="96" y="50"/>
                  </a:lnTo>
                  <a:lnTo>
                    <a:pt x="88" y="49"/>
                  </a:lnTo>
                  <a:lnTo>
                    <a:pt x="88" y="49"/>
                  </a:lnTo>
                  <a:lnTo>
                    <a:pt x="88" y="39"/>
                  </a:lnTo>
                  <a:lnTo>
                    <a:pt x="88" y="39"/>
                  </a:lnTo>
                  <a:lnTo>
                    <a:pt x="88" y="39"/>
                  </a:lnTo>
                  <a:close/>
                  <a:moveTo>
                    <a:pt x="132" y="36"/>
                  </a:moveTo>
                  <a:lnTo>
                    <a:pt x="128" y="40"/>
                  </a:lnTo>
                  <a:lnTo>
                    <a:pt x="128" y="40"/>
                  </a:lnTo>
                  <a:lnTo>
                    <a:pt x="127" y="43"/>
                  </a:lnTo>
                  <a:lnTo>
                    <a:pt x="128" y="47"/>
                  </a:lnTo>
                  <a:lnTo>
                    <a:pt x="128" y="47"/>
                  </a:lnTo>
                  <a:lnTo>
                    <a:pt x="130" y="49"/>
                  </a:lnTo>
                  <a:lnTo>
                    <a:pt x="132" y="49"/>
                  </a:lnTo>
                  <a:lnTo>
                    <a:pt x="132" y="36"/>
                  </a:lnTo>
                  <a:lnTo>
                    <a:pt x="132" y="36"/>
                  </a:lnTo>
                  <a:close/>
                  <a:moveTo>
                    <a:pt x="132" y="127"/>
                  </a:moveTo>
                  <a:lnTo>
                    <a:pt x="132" y="127"/>
                  </a:lnTo>
                  <a:lnTo>
                    <a:pt x="130" y="127"/>
                  </a:lnTo>
                  <a:lnTo>
                    <a:pt x="128" y="128"/>
                  </a:lnTo>
                  <a:lnTo>
                    <a:pt x="128" y="128"/>
                  </a:lnTo>
                  <a:lnTo>
                    <a:pt x="127" y="131"/>
                  </a:lnTo>
                  <a:lnTo>
                    <a:pt x="128" y="135"/>
                  </a:lnTo>
                  <a:lnTo>
                    <a:pt x="132" y="138"/>
                  </a:lnTo>
                  <a:lnTo>
                    <a:pt x="132" y="127"/>
                  </a:lnTo>
                  <a:lnTo>
                    <a:pt x="132" y="127"/>
                  </a:lnTo>
                  <a:close/>
                  <a:moveTo>
                    <a:pt x="88" y="30"/>
                  </a:moveTo>
                  <a:lnTo>
                    <a:pt x="88" y="0"/>
                  </a:lnTo>
                  <a:lnTo>
                    <a:pt x="88" y="0"/>
                  </a:lnTo>
                  <a:lnTo>
                    <a:pt x="92" y="1"/>
                  </a:lnTo>
                  <a:lnTo>
                    <a:pt x="92" y="4"/>
                  </a:lnTo>
                  <a:lnTo>
                    <a:pt x="92" y="26"/>
                  </a:lnTo>
                  <a:lnTo>
                    <a:pt x="92" y="26"/>
                  </a:lnTo>
                  <a:lnTo>
                    <a:pt x="92" y="28"/>
                  </a:lnTo>
                  <a:lnTo>
                    <a:pt x="88" y="30"/>
                  </a:lnTo>
                  <a:lnTo>
                    <a:pt x="88" y="30"/>
                  </a:lnTo>
                  <a:close/>
                  <a:moveTo>
                    <a:pt x="88" y="191"/>
                  </a:moveTo>
                  <a:lnTo>
                    <a:pt x="85" y="191"/>
                  </a:lnTo>
                  <a:lnTo>
                    <a:pt x="85" y="191"/>
                  </a:lnTo>
                  <a:lnTo>
                    <a:pt x="80" y="191"/>
                  </a:lnTo>
                  <a:lnTo>
                    <a:pt x="76" y="189"/>
                  </a:lnTo>
                  <a:lnTo>
                    <a:pt x="71" y="187"/>
                  </a:lnTo>
                  <a:lnTo>
                    <a:pt x="67" y="184"/>
                  </a:lnTo>
                  <a:lnTo>
                    <a:pt x="65" y="180"/>
                  </a:lnTo>
                  <a:lnTo>
                    <a:pt x="62" y="176"/>
                  </a:lnTo>
                  <a:lnTo>
                    <a:pt x="61" y="172"/>
                  </a:lnTo>
                  <a:lnTo>
                    <a:pt x="61" y="166"/>
                  </a:lnTo>
                  <a:lnTo>
                    <a:pt x="61" y="128"/>
                  </a:lnTo>
                  <a:lnTo>
                    <a:pt x="61" y="128"/>
                  </a:lnTo>
                  <a:lnTo>
                    <a:pt x="55" y="124"/>
                  </a:lnTo>
                  <a:lnTo>
                    <a:pt x="51" y="119"/>
                  </a:lnTo>
                  <a:lnTo>
                    <a:pt x="47" y="114"/>
                  </a:lnTo>
                  <a:lnTo>
                    <a:pt x="44" y="108"/>
                  </a:lnTo>
                  <a:lnTo>
                    <a:pt x="44" y="67"/>
                  </a:lnTo>
                  <a:lnTo>
                    <a:pt x="44" y="67"/>
                  </a:lnTo>
                  <a:lnTo>
                    <a:pt x="47" y="61"/>
                  </a:lnTo>
                  <a:lnTo>
                    <a:pt x="51" y="55"/>
                  </a:lnTo>
                  <a:lnTo>
                    <a:pt x="57" y="51"/>
                  </a:lnTo>
                  <a:lnTo>
                    <a:pt x="62" y="47"/>
                  </a:lnTo>
                  <a:lnTo>
                    <a:pt x="67" y="43"/>
                  </a:lnTo>
                  <a:lnTo>
                    <a:pt x="74" y="40"/>
                  </a:lnTo>
                  <a:lnTo>
                    <a:pt x="81" y="39"/>
                  </a:lnTo>
                  <a:lnTo>
                    <a:pt x="88" y="39"/>
                  </a:lnTo>
                  <a:lnTo>
                    <a:pt x="88" y="49"/>
                  </a:lnTo>
                  <a:lnTo>
                    <a:pt x="88" y="49"/>
                  </a:lnTo>
                  <a:lnTo>
                    <a:pt x="81" y="50"/>
                  </a:lnTo>
                  <a:lnTo>
                    <a:pt x="73" y="51"/>
                  </a:lnTo>
                  <a:lnTo>
                    <a:pt x="66" y="55"/>
                  </a:lnTo>
                  <a:lnTo>
                    <a:pt x="61" y="61"/>
                  </a:lnTo>
                  <a:lnTo>
                    <a:pt x="61" y="61"/>
                  </a:lnTo>
                  <a:lnTo>
                    <a:pt x="57" y="66"/>
                  </a:lnTo>
                  <a:lnTo>
                    <a:pt x="53" y="73"/>
                  </a:lnTo>
                  <a:lnTo>
                    <a:pt x="50" y="80"/>
                  </a:lnTo>
                  <a:lnTo>
                    <a:pt x="50" y="88"/>
                  </a:lnTo>
                  <a:lnTo>
                    <a:pt x="50" y="88"/>
                  </a:lnTo>
                  <a:lnTo>
                    <a:pt x="51" y="97"/>
                  </a:lnTo>
                  <a:lnTo>
                    <a:pt x="55" y="107"/>
                  </a:lnTo>
                  <a:lnTo>
                    <a:pt x="61" y="115"/>
                  </a:lnTo>
                  <a:lnTo>
                    <a:pt x="69" y="120"/>
                  </a:lnTo>
                  <a:lnTo>
                    <a:pt x="69" y="120"/>
                  </a:lnTo>
                  <a:lnTo>
                    <a:pt x="69" y="120"/>
                  </a:lnTo>
                  <a:lnTo>
                    <a:pt x="70" y="123"/>
                  </a:lnTo>
                  <a:lnTo>
                    <a:pt x="70" y="126"/>
                  </a:lnTo>
                  <a:lnTo>
                    <a:pt x="70" y="147"/>
                  </a:lnTo>
                  <a:lnTo>
                    <a:pt x="88" y="147"/>
                  </a:lnTo>
                  <a:lnTo>
                    <a:pt x="88" y="191"/>
                  </a:lnTo>
                  <a:lnTo>
                    <a:pt x="88" y="191"/>
                  </a:lnTo>
                  <a:close/>
                  <a:moveTo>
                    <a:pt x="88" y="0"/>
                  </a:moveTo>
                  <a:lnTo>
                    <a:pt x="88" y="30"/>
                  </a:lnTo>
                  <a:lnTo>
                    <a:pt x="88" y="30"/>
                  </a:lnTo>
                  <a:lnTo>
                    <a:pt x="88" y="30"/>
                  </a:lnTo>
                  <a:lnTo>
                    <a:pt x="88" y="30"/>
                  </a:lnTo>
                  <a:lnTo>
                    <a:pt x="88" y="30"/>
                  </a:lnTo>
                  <a:lnTo>
                    <a:pt x="85" y="28"/>
                  </a:lnTo>
                  <a:lnTo>
                    <a:pt x="84" y="26"/>
                  </a:lnTo>
                  <a:lnTo>
                    <a:pt x="84" y="4"/>
                  </a:lnTo>
                  <a:lnTo>
                    <a:pt x="84" y="4"/>
                  </a:lnTo>
                  <a:lnTo>
                    <a:pt x="85" y="1"/>
                  </a:lnTo>
                  <a:lnTo>
                    <a:pt x="88" y="0"/>
                  </a:lnTo>
                  <a:lnTo>
                    <a:pt x="88" y="0"/>
                  </a:lnTo>
                  <a:lnTo>
                    <a:pt x="88" y="0"/>
                  </a:lnTo>
                  <a:lnTo>
                    <a:pt x="88" y="0"/>
                  </a:lnTo>
                  <a:close/>
                  <a:moveTo>
                    <a:pt x="44" y="138"/>
                  </a:moveTo>
                  <a:lnTo>
                    <a:pt x="47" y="135"/>
                  </a:lnTo>
                  <a:lnTo>
                    <a:pt x="47" y="135"/>
                  </a:lnTo>
                  <a:lnTo>
                    <a:pt x="48" y="131"/>
                  </a:lnTo>
                  <a:lnTo>
                    <a:pt x="47" y="128"/>
                  </a:lnTo>
                  <a:lnTo>
                    <a:pt x="47" y="128"/>
                  </a:lnTo>
                  <a:lnTo>
                    <a:pt x="44" y="127"/>
                  </a:lnTo>
                  <a:lnTo>
                    <a:pt x="44" y="138"/>
                  </a:lnTo>
                  <a:lnTo>
                    <a:pt x="44" y="138"/>
                  </a:lnTo>
                  <a:close/>
                  <a:moveTo>
                    <a:pt x="44" y="49"/>
                  </a:moveTo>
                  <a:lnTo>
                    <a:pt x="44" y="49"/>
                  </a:lnTo>
                  <a:lnTo>
                    <a:pt x="47" y="47"/>
                  </a:lnTo>
                  <a:lnTo>
                    <a:pt x="47" y="47"/>
                  </a:lnTo>
                  <a:lnTo>
                    <a:pt x="48" y="43"/>
                  </a:lnTo>
                  <a:lnTo>
                    <a:pt x="47" y="40"/>
                  </a:lnTo>
                  <a:lnTo>
                    <a:pt x="44" y="38"/>
                  </a:lnTo>
                  <a:lnTo>
                    <a:pt x="44" y="49"/>
                  </a:lnTo>
                  <a:close/>
                  <a:moveTo>
                    <a:pt x="44" y="108"/>
                  </a:moveTo>
                  <a:lnTo>
                    <a:pt x="44" y="108"/>
                  </a:lnTo>
                  <a:lnTo>
                    <a:pt x="40" y="99"/>
                  </a:lnTo>
                  <a:lnTo>
                    <a:pt x="39" y="88"/>
                  </a:lnTo>
                  <a:lnTo>
                    <a:pt x="39" y="88"/>
                  </a:lnTo>
                  <a:lnTo>
                    <a:pt x="40" y="77"/>
                  </a:lnTo>
                  <a:lnTo>
                    <a:pt x="44" y="67"/>
                  </a:lnTo>
                  <a:lnTo>
                    <a:pt x="44" y="108"/>
                  </a:lnTo>
                  <a:lnTo>
                    <a:pt x="44" y="108"/>
                  </a:lnTo>
                  <a:close/>
                  <a:moveTo>
                    <a:pt x="44" y="38"/>
                  </a:moveTo>
                  <a:lnTo>
                    <a:pt x="44" y="49"/>
                  </a:lnTo>
                  <a:lnTo>
                    <a:pt x="44" y="49"/>
                  </a:lnTo>
                  <a:lnTo>
                    <a:pt x="40" y="47"/>
                  </a:lnTo>
                  <a:lnTo>
                    <a:pt x="40" y="47"/>
                  </a:lnTo>
                  <a:lnTo>
                    <a:pt x="25" y="31"/>
                  </a:lnTo>
                  <a:lnTo>
                    <a:pt x="25" y="31"/>
                  </a:lnTo>
                  <a:lnTo>
                    <a:pt x="24" y="28"/>
                  </a:lnTo>
                  <a:lnTo>
                    <a:pt x="25" y="26"/>
                  </a:lnTo>
                  <a:lnTo>
                    <a:pt x="25" y="26"/>
                  </a:lnTo>
                  <a:lnTo>
                    <a:pt x="28" y="24"/>
                  </a:lnTo>
                  <a:lnTo>
                    <a:pt x="32" y="26"/>
                  </a:lnTo>
                  <a:lnTo>
                    <a:pt x="44" y="38"/>
                  </a:lnTo>
                  <a:lnTo>
                    <a:pt x="44" y="38"/>
                  </a:lnTo>
                  <a:close/>
                  <a:moveTo>
                    <a:pt x="44" y="127"/>
                  </a:moveTo>
                  <a:lnTo>
                    <a:pt x="44" y="138"/>
                  </a:lnTo>
                  <a:lnTo>
                    <a:pt x="32" y="150"/>
                  </a:lnTo>
                  <a:lnTo>
                    <a:pt x="32" y="150"/>
                  </a:lnTo>
                  <a:lnTo>
                    <a:pt x="28" y="151"/>
                  </a:lnTo>
                  <a:lnTo>
                    <a:pt x="25" y="150"/>
                  </a:lnTo>
                  <a:lnTo>
                    <a:pt x="25" y="150"/>
                  </a:lnTo>
                  <a:lnTo>
                    <a:pt x="24" y="147"/>
                  </a:lnTo>
                  <a:lnTo>
                    <a:pt x="25" y="143"/>
                  </a:lnTo>
                  <a:lnTo>
                    <a:pt x="40" y="128"/>
                  </a:lnTo>
                  <a:lnTo>
                    <a:pt x="40" y="128"/>
                  </a:lnTo>
                  <a:lnTo>
                    <a:pt x="40" y="128"/>
                  </a:lnTo>
                  <a:lnTo>
                    <a:pt x="44" y="127"/>
                  </a:lnTo>
                  <a:lnTo>
                    <a:pt x="44" y="127"/>
                  </a:lnTo>
                  <a:close/>
                  <a:moveTo>
                    <a:pt x="4" y="84"/>
                  </a:moveTo>
                  <a:lnTo>
                    <a:pt x="4" y="84"/>
                  </a:lnTo>
                  <a:lnTo>
                    <a:pt x="25" y="84"/>
                  </a:lnTo>
                  <a:lnTo>
                    <a:pt x="25" y="84"/>
                  </a:lnTo>
                  <a:lnTo>
                    <a:pt x="29" y="85"/>
                  </a:lnTo>
                  <a:lnTo>
                    <a:pt x="31" y="88"/>
                  </a:lnTo>
                  <a:lnTo>
                    <a:pt x="31" y="88"/>
                  </a:lnTo>
                  <a:lnTo>
                    <a:pt x="29" y="91"/>
                  </a:lnTo>
                  <a:lnTo>
                    <a:pt x="25" y="92"/>
                  </a:lnTo>
                  <a:lnTo>
                    <a:pt x="4" y="92"/>
                  </a:lnTo>
                  <a:lnTo>
                    <a:pt x="4" y="92"/>
                  </a:lnTo>
                  <a:lnTo>
                    <a:pt x="1" y="91"/>
                  </a:lnTo>
                  <a:lnTo>
                    <a:pt x="0" y="88"/>
                  </a:lnTo>
                  <a:lnTo>
                    <a:pt x="0" y="88"/>
                  </a:lnTo>
                  <a:lnTo>
                    <a:pt x="1" y="85"/>
                  </a:lnTo>
                  <a:lnTo>
                    <a:pt x="4" y="84"/>
                  </a:lnTo>
                  <a:lnTo>
                    <a:pt x="4" y="84"/>
                  </a:lnTo>
                  <a:close/>
                </a:path>
              </a:pathLst>
            </a:cu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6" name="Freeform 189"/>
            <p:cNvSpPr>
              <a:spLocks noEditPoints="1"/>
            </p:cNvSpPr>
            <p:nvPr/>
          </p:nvSpPr>
          <p:spPr bwMode="auto">
            <a:xfrm>
              <a:off x="1498480" y="3486292"/>
              <a:ext cx="120400" cy="129188"/>
            </a:xfrm>
            <a:custGeom>
              <a:avLst/>
              <a:gdLst>
                <a:gd name="T0" fmla="*/ 107 w 137"/>
                <a:gd name="T1" fmla="*/ 68 h 147"/>
                <a:gd name="T2" fmla="*/ 103 w 137"/>
                <a:gd name="T3" fmla="*/ 51 h 147"/>
                <a:gd name="T4" fmla="*/ 103 w 137"/>
                <a:gd name="T5" fmla="*/ 99 h 147"/>
                <a:gd name="T6" fmla="*/ 117 w 137"/>
                <a:gd name="T7" fmla="*/ 111 h 147"/>
                <a:gd name="T8" fmla="*/ 115 w 137"/>
                <a:gd name="T9" fmla="*/ 118 h 147"/>
                <a:gd name="T10" fmla="*/ 103 w 137"/>
                <a:gd name="T11" fmla="*/ 38 h 147"/>
                <a:gd name="T12" fmla="*/ 115 w 137"/>
                <a:gd name="T13" fmla="*/ 19 h 147"/>
                <a:gd name="T14" fmla="*/ 117 w 137"/>
                <a:gd name="T15" fmla="*/ 24 h 147"/>
                <a:gd name="T16" fmla="*/ 103 w 137"/>
                <a:gd name="T17" fmla="*/ 38 h 147"/>
                <a:gd name="T18" fmla="*/ 114 w 137"/>
                <a:gd name="T19" fmla="*/ 68 h 147"/>
                <a:gd name="T20" fmla="*/ 134 w 137"/>
                <a:gd name="T21" fmla="*/ 65 h 147"/>
                <a:gd name="T22" fmla="*/ 136 w 137"/>
                <a:gd name="T23" fmla="*/ 70 h 147"/>
                <a:gd name="T24" fmla="*/ 114 w 137"/>
                <a:gd name="T25" fmla="*/ 70 h 147"/>
                <a:gd name="T26" fmla="*/ 69 w 137"/>
                <a:gd name="T27" fmla="*/ 30 h 147"/>
                <a:gd name="T28" fmla="*/ 103 w 137"/>
                <a:gd name="T29" fmla="*/ 51 h 147"/>
                <a:gd name="T30" fmla="*/ 90 w 137"/>
                <a:gd name="T31" fmla="*/ 100 h 147"/>
                <a:gd name="T32" fmla="*/ 84 w 137"/>
                <a:gd name="T33" fmla="*/ 142 h 147"/>
                <a:gd name="T34" fmla="*/ 69 w 137"/>
                <a:gd name="T35" fmla="*/ 114 h 147"/>
                <a:gd name="T36" fmla="*/ 83 w 137"/>
                <a:gd name="T37" fmla="*/ 96 h 147"/>
                <a:gd name="T38" fmla="*/ 95 w 137"/>
                <a:gd name="T39" fmla="*/ 84 h 147"/>
                <a:gd name="T40" fmla="*/ 99 w 137"/>
                <a:gd name="T41" fmla="*/ 62 h 147"/>
                <a:gd name="T42" fmla="*/ 91 w 137"/>
                <a:gd name="T43" fmla="*/ 47 h 147"/>
                <a:gd name="T44" fmla="*/ 69 w 137"/>
                <a:gd name="T45" fmla="*/ 38 h 147"/>
                <a:gd name="T46" fmla="*/ 100 w 137"/>
                <a:gd name="T47" fmla="*/ 31 h 147"/>
                <a:gd name="T48" fmla="*/ 100 w 137"/>
                <a:gd name="T49" fmla="*/ 36 h 147"/>
                <a:gd name="T50" fmla="*/ 103 w 137"/>
                <a:gd name="T51" fmla="*/ 99 h 147"/>
                <a:gd name="T52" fmla="*/ 99 w 137"/>
                <a:gd name="T53" fmla="*/ 101 h 147"/>
                <a:gd name="T54" fmla="*/ 103 w 137"/>
                <a:gd name="T55" fmla="*/ 99 h 147"/>
                <a:gd name="T56" fmla="*/ 72 w 137"/>
                <a:gd name="T57" fmla="*/ 1 h 147"/>
                <a:gd name="T58" fmla="*/ 72 w 137"/>
                <a:gd name="T59" fmla="*/ 23 h 147"/>
                <a:gd name="T60" fmla="*/ 67 w 137"/>
                <a:gd name="T61" fmla="*/ 147 h 147"/>
                <a:gd name="T62" fmla="*/ 49 w 137"/>
                <a:gd name="T63" fmla="*/ 137 h 147"/>
                <a:gd name="T64" fmla="*/ 41 w 137"/>
                <a:gd name="T65" fmla="*/ 92 h 147"/>
                <a:gd name="T66" fmla="*/ 41 w 137"/>
                <a:gd name="T67" fmla="*/ 43 h 147"/>
                <a:gd name="T68" fmla="*/ 69 w 137"/>
                <a:gd name="T69" fmla="*/ 30 h 147"/>
                <a:gd name="T70" fmla="*/ 57 w 137"/>
                <a:gd name="T71" fmla="*/ 40 h 147"/>
                <a:gd name="T72" fmla="*/ 45 w 137"/>
                <a:gd name="T73" fmla="*/ 51 h 147"/>
                <a:gd name="T74" fmla="*/ 40 w 137"/>
                <a:gd name="T75" fmla="*/ 68 h 147"/>
                <a:gd name="T76" fmla="*/ 54 w 137"/>
                <a:gd name="T77" fmla="*/ 93 h 147"/>
                <a:gd name="T78" fmla="*/ 56 w 137"/>
                <a:gd name="T79" fmla="*/ 97 h 147"/>
                <a:gd name="T80" fmla="*/ 69 w 137"/>
                <a:gd name="T81" fmla="*/ 147 h 147"/>
                <a:gd name="T82" fmla="*/ 69 w 137"/>
                <a:gd name="T83" fmla="*/ 24 h 147"/>
                <a:gd name="T84" fmla="*/ 65 w 137"/>
                <a:gd name="T85" fmla="*/ 4 h 147"/>
                <a:gd name="T86" fmla="*/ 69 w 137"/>
                <a:gd name="T87" fmla="*/ 0 h 147"/>
                <a:gd name="T88" fmla="*/ 38 w 137"/>
                <a:gd name="T89" fmla="*/ 104 h 147"/>
                <a:gd name="T90" fmla="*/ 35 w 137"/>
                <a:gd name="T91" fmla="*/ 99 h 147"/>
                <a:gd name="T92" fmla="*/ 35 w 137"/>
                <a:gd name="T93" fmla="*/ 38 h 147"/>
                <a:gd name="T94" fmla="*/ 38 w 137"/>
                <a:gd name="T95" fmla="*/ 31 h 147"/>
                <a:gd name="T96" fmla="*/ 35 w 137"/>
                <a:gd name="T97" fmla="*/ 84 h 147"/>
                <a:gd name="T98" fmla="*/ 33 w 137"/>
                <a:gd name="T99" fmla="*/ 59 h 147"/>
                <a:gd name="T100" fmla="*/ 35 w 137"/>
                <a:gd name="T101" fmla="*/ 30 h 147"/>
                <a:gd name="T102" fmla="*/ 33 w 137"/>
                <a:gd name="T103" fmla="*/ 36 h 147"/>
                <a:gd name="T104" fmla="*/ 21 w 137"/>
                <a:gd name="T105" fmla="*/ 20 h 147"/>
                <a:gd name="T106" fmla="*/ 35 w 137"/>
                <a:gd name="T107" fmla="*/ 30 h 147"/>
                <a:gd name="T108" fmla="*/ 26 w 137"/>
                <a:gd name="T109" fmla="*/ 116 h 147"/>
                <a:gd name="T110" fmla="*/ 21 w 137"/>
                <a:gd name="T111" fmla="*/ 116 h 147"/>
                <a:gd name="T112" fmla="*/ 33 w 137"/>
                <a:gd name="T113" fmla="*/ 99 h 147"/>
                <a:gd name="T114" fmla="*/ 4 w 137"/>
                <a:gd name="T115" fmla="*/ 65 h 147"/>
                <a:gd name="T116" fmla="*/ 23 w 137"/>
                <a:gd name="T117" fmla="*/ 65 h 147"/>
                <a:gd name="T118" fmla="*/ 21 w 137"/>
                <a:gd name="T119" fmla="*/ 72 h 147"/>
                <a:gd name="T120" fmla="*/ 0 w 137"/>
                <a:gd name="T121" fmla="*/ 68 h 147"/>
                <a:gd name="T122" fmla="*/ 4 w 137"/>
                <a:gd name="T123" fmla="*/ 65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7" h="147">
                  <a:moveTo>
                    <a:pt x="103" y="51"/>
                  </a:moveTo>
                  <a:lnTo>
                    <a:pt x="103" y="51"/>
                  </a:lnTo>
                  <a:lnTo>
                    <a:pt x="106" y="59"/>
                  </a:lnTo>
                  <a:lnTo>
                    <a:pt x="107" y="68"/>
                  </a:lnTo>
                  <a:lnTo>
                    <a:pt x="107" y="68"/>
                  </a:lnTo>
                  <a:lnTo>
                    <a:pt x="106" y="77"/>
                  </a:lnTo>
                  <a:lnTo>
                    <a:pt x="103" y="84"/>
                  </a:lnTo>
                  <a:lnTo>
                    <a:pt x="103" y="51"/>
                  </a:lnTo>
                  <a:lnTo>
                    <a:pt x="103" y="51"/>
                  </a:lnTo>
                  <a:close/>
                  <a:moveTo>
                    <a:pt x="103" y="107"/>
                  </a:moveTo>
                  <a:lnTo>
                    <a:pt x="103" y="99"/>
                  </a:lnTo>
                  <a:lnTo>
                    <a:pt x="103" y="99"/>
                  </a:lnTo>
                  <a:lnTo>
                    <a:pt x="106" y="99"/>
                  </a:lnTo>
                  <a:lnTo>
                    <a:pt x="106" y="99"/>
                  </a:lnTo>
                  <a:lnTo>
                    <a:pt x="117" y="111"/>
                  </a:lnTo>
                  <a:lnTo>
                    <a:pt x="117" y="111"/>
                  </a:lnTo>
                  <a:lnTo>
                    <a:pt x="118" y="114"/>
                  </a:lnTo>
                  <a:lnTo>
                    <a:pt x="117" y="116"/>
                  </a:lnTo>
                  <a:lnTo>
                    <a:pt x="117" y="116"/>
                  </a:lnTo>
                  <a:lnTo>
                    <a:pt x="115" y="118"/>
                  </a:lnTo>
                  <a:lnTo>
                    <a:pt x="113" y="116"/>
                  </a:lnTo>
                  <a:lnTo>
                    <a:pt x="103" y="107"/>
                  </a:lnTo>
                  <a:lnTo>
                    <a:pt x="103" y="107"/>
                  </a:lnTo>
                  <a:close/>
                  <a:moveTo>
                    <a:pt x="103" y="38"/>
                  </a:moveTo>
                  <a:lnTo>
                    <a:pt x="103" y="28"/>
                  </a:lnTo>
                  <a:lnTo>
                    <a:pt x="113" y="20"/>
                  </a:lnTo>
                  <a:lnTo>
                    <a:pt x="113" y="20"/>
                  </a:lnTo>
                  <a:lnTo>
                    <a:pt x="115" y="19"/>
                  </a:lnTo>
                  <a:lnTo>
                    <a:pt x="117" y="20"/>
                  </a:lnTo>
                  <a:lnTo>
                    <a:pt x="117" y="20"/>
                  </a:lnTo>
                  <a:lnTo>
                    <a:pt x="118" y="23"/>
                  </a:lnTo>
                  <a:lnTo>
                    <a:pt x="117" y="24"/>
                  </a:lnTo>
                  <a:lnTo>
                    <a:pt x="106" y="36"/>
                  </a:lnTo>
                  <a:lnTo>
                    <a:pt x="106" y="36"/>
                  </a:lnTo>
                  <a:lnTo>
                    <a:pt x="106" y="36"/>
                  </a:lnTo>
                  <a:lnTo>
                    <a:pt x="103" y="38"/>
                  </a:lnTo>
                  <a:lnTo>
                    <a:pt x="103" y="38"/>
                  </a:lnTo>
                  <a:close/>
                  <a:moveTo>
                    <a:pt x="114" y="68"/>
                  </a:moveTo>
                  <a:lnTo>
                    <a:pt x="114" y="68"/>
                  </a:lnTo>
                  <a:lnTo>
                    <a:pt x="114" y="68"/>
                  </a:lnTo>
                  <a:lnTo>
                    <a:pt x="114" y="65"/>
                  </a:lnTo>
                  <a:lnTo>
                    <a:pt x="117" y="65"/>
                  </a:lnTo>
                  <a:lnTo>
                    <a:pt x="134" y="65"/>
                  </a:lnTo>
                  <a:lnTo>
                    <a:pt x="134" y="65"/>
                  </a:lnTo>
                  <a:lnTo>
                    <a:pt x="136" y="65"/>
                  </a:lnTo>
                  <a:lnTo>
                    <a:pt x="137" y="68"/>
                  </a:lnTo>
                  <a:lnTo>
                    <a:pt x="137" y="68"/>
                  </a:lnTo>
                  <a:lnTo>
                    <a:pt x="136" y="70"/>
                  </a:lnTo>
                  <a:lnTo>
                    <a:pt x="134" y="72"/>
                  </a:lnTo>
                  <a:lnTo>
                    <a:pt x="117" y="72"/>
                  </a:lnTo>
                  <a:lnTo>
                    <a:pt x="117" y="72"/>
                  </a:lnTo>
                  <a:lnTo>
                    <a:pt x="114" y="70"/>
                  </a:lnTo>
                  <a:lnTo>
                    <a:pt x="114" y="68"/>
                  </a:lnTo>
                  <a:lnTo>
                    <a:pt x="114" y="68"/>
                  </a:lnTo>
                  <a:close/>
                  <a:moveTo>
                    <a:pt x="69" y="30"/>
                  </a:moveTo>
                  <a:lnTo>
                    <a:pt x="69" y="30"/>
                  </a:lnTo>
                  <a:lnTo>
                    <a:pt x="80" y="32"/>
                  </a:lnTo>
                  <a:lnTo>
                    <a:pt x="90" y="36"/>
                  </a:lnTo>
                  <a:lnTo>
                    <a:pt x="98" y="43"/>
                  </a:lnTo>
                  <a:lnTo>
                    <a:pt x="103" y="51"/>
                  </a:lnTo>
                  <a:lnTo>
                    <a:pt x="103" y="84"/>
                  </a:lnTo>
                  <a:lnTo>
                    <a:pt x="103" y="84"/>
                  </a:lnTo>
                  <a:lnTo>
                    <a:pt x="98" y="93"/>
                  </a:lnTo>
                  <a:lnTo>
                    <a:pt x="90" y="100"/>
                  </a:lnTo>
                  <a:lnTo>
                    <a:pt x="90" y="130"/>
                  </a:lnTo>
                  <a:lnTo>
                    <a:pt x="90" y="130"/>
                  </a:lnTo>
                  <a:lnTo>
                    <a:pt x="88" y="137"/>
                  </a:lnTo>
                  <a:lnTo>
                    <a:pt x="84" y="142"/>
                  </a:lnTo>
                  <a:lnTo>
                    <a:pt x="79" y="146"/>
                  </a:lnTo>
                  <a:lnTo>
                    <a:pt x="71" y="147"/>
                  </a:lnTo>
                  <a:lnTo>
                    <a:pt x="69" y="147"/>
                  </a:lnTo>
                  <a:lnTo>
                    <a:pt x="69" y="114"/>
                  </a:lnTo>
                  <a:lnTo>
                    <a:pt x="82" y="114"/>
                  </a:lnTo>
                  <a:lnTo>
                    <a:pt x="82" y="97"/>
                  </a:lnTo>
                  <a:lnTo>
                    <a:pt x="82" y="97"/>
                  </a:lnTo>
                  <a:lnTo>
                    <a:pt x="83" y="96"/>
                  </a:lnTo>
                  <a:lnTo>
                    <a:pt x="84" y="95"/>
                  </a:lnTo>
                  <a:lnTo>
                    <a:pt x="84" y="95"/>
                  </a:lnTo>
                  <a:lnTo>
                    <a:pt x="91" y="89"/>
                  </a:lnTo>
                  <a:lnTo>
                    <a:pt x="95" y="84"/>
                  </a:lnTo>
                  <a:lnTo>
                    <a:pt x="98" y="76"/>
                  </a:lnTo>
                  <a:lnTo>
                    <a:pt x="99" y="68"/>
                  </a:lnTo>
                  <a:lnTo>
                    <a:pt x="99" y="68"/>
                  </a:lnTo>
                  <a:lnTo>
                    <a:pt x="99" y="62"/>
                  </a:lnTo>
                  <a:lnTo>
                    <a:pt x="96" y="57"/>
                  </a:lnTo>
                  <a:lnTo>
                    <a:pt x="94" y="51"/>
                  </a:lnTo>
                  <a:lnTo>
                    <a:pt x="91" y="47"/>
                  </a:lnTo>
                  <a:lnTo>
                    <a:pt x="91" y="47"/>
                  </a:lnTo>
                  <a:lnTo>
                    <a:pt x="86" y="43"/>
                  </a:lnTo>
                  <a:lnTo>
                    <a:pt x="82" y="40"/>
                  </a:lnTo>
                  <a:lnTo>
                    <a:pt x="75" y="39"/>
                  </a:lnTo>
                  <a:lnTo>
                    <a:pt x="69" y="38"/>
                  </a:lnTo>
                  <a:lnTo>
                    <a:pt x="69" y="30"/>
                  </a:lnTo>
                  <a:lnTo>
                    <a:pt x="69" y="30"/>
                  </a:lnTo>
                  <a:close/>
                  <a:moveTo>
                    <a:pt x="103" y="28"/>
                  </a:moveTo>
                  <a:lnTo>
                    <a:pt x="100" y="31"/>
                  </a:lnTo>
                  <a:lnTo>
                    <a:pt x="100" y="31"/>
                  </a:lnTo>
                  <a:lnTo>
                    <a:pt x="99" y="34"/>
                  </a:lnTo>
                  <a:lnTo>
                    <a:pt x="100" y="36"/>
                  </a:lnTo>
                  <a:lnTo>
                    <a:pt x="100" y="36"/>
                  </a:lnTo>
                  <a:lnTo>
                    <a:pt x="103" y="38"/>
                  </a:lnTo>
                  <a:lnTo>
                    <a:pt x="103" y="28"/>
                  </a:lnTo>
                  <a:lnTo>
                    <a:pt x="103" y="28"/>
                  </a:lnTo>
                  <a:close/>
                  <a:moveTo>
                    <a:pt x="103" y="99"/>
                  </a:moveTo>
                  <a:lnTo>
                    <a:pt x="103" y="99"/>
                  </a:lnTo>
                  <a:lnTo>
                    <a:pt x="100" y="99"/>
                  </a:lnTo>
                  <a:lnTo>
                    <a:pt x="100" y="99"/>
                  </a:lnTo>
                  <a:lnTo>
                    <a:pt x="99" y="101"/>
                  </a:lnTo>
                  <a:lnTo>
                    <a:pt x="100" y="104"/>
                  </a:lnTo>
                  <a:lnTo>
                    <a:pt x="103" y="107"/>
                  </a:lnTo>
                  <a:lnTo>
                    <a:pt x="103" y="99"/>
                  </a:lnTo>
                  <a:lnTo>
                    <a:pt x="103" y="99"/>
                  </a:lnTo>
                  <a:close/>
                  <a:moveTo>
                    <a:pt x="69" y="24"/>
                  </a:moveTo>
                  <a:lnTo>
                    <a:pt x="69" y="0"/>
                  </a:lnTo>
                  <a:lnTo>
                    <a:pt x="69" y="0"/>
                  </a:lnTo>
                  <a:lnTo>
                    <a:pt x="72" y="1"/>
                  </a:lnTo>
                  <a:lnTo>
                    <a:pt x="72" y="4"/>
                  </a:lnTo>
                  <a:lnTo>
                    <a:pt x="72" y="20"/>
                  </a:lnTo>
                  <a:lnTo>
                    <a:pt x="72" y="20"/>
                  </a:lnTo>
                  <a:lnTo>
                    <a:pt x="72" y="23"/>
                  </a:lnTo>
                  <a:lnTo>
                    <a:pt x="69" y="24"/>
                  </a:lnTo>
                  <a:lnTo>
                    <a:pt x="69" y="24"/>
                  </a:lnTo>
                  <a:close/>
                  <a:moveTo>
                    <a:pt x="69" y="147"/>
                  </a:moveTo>
                  <a:lnTo>
                    <a:pt x="67" y="147"/>
                  </a:lnTo>
                  <a:lnTo>
                    <a:pt x="67" y="147"/>
                  </a:lnTo>
                  <a:lnTo>
                    <a:pt x="60" y="146"/>
                  </a:lnTo>
                  <a:lnTo>
                    <a:pt x="53" y="142"/>
                  </a:lnTo>
                  <a:lnTo>
                    <a:pt x="49" y="137"/>
                  </a:lnTo>
                  <a:lnTo>
                    <a:pt x="48" y="130"/>
                  </a:lnTo>
                  <a:lnTo>
                    <a:pt x="48" y="99"/>
                  </a:lnTo>
                  <a:lnTo>
                    <a:pt x="48" y="99"/>
                  </a:lnTo>
                  <a:lnTo>
                    <a:pt x="41" y="92"/>
                  </a:lnTo>
                  <a:lnTo>
                    <a:pt x="35" y="84"/>
                  </a:lnTo>
                  <a:lnTo>
                    <a:pt x="35" y="51"/>
                  </a:lnTo>
                  <a:lnTo>
                    <a:pt x="35" y="51"/>
                  </a:lnTo>
                  <a:lnTo>
                    <a:pt x="41" y="43"/>
                  </a:lnTo>
                  <a:lnTo>
                    <a:pt x="49" y="36"/>
                  </a:lnTo>
                  <a:lnTo>
                    <a:pt x="59" y="32"/>
                  </a:lnTo>
                  <a:lnTo>
                    <a:pt x="64" y="31"/>
                  </a:lnTo>
                  <a:lnTo>
                    <a:pt x="69" y="30"/>
                  </a:lnTo>
                  <a:lnTo>
                    <a:pt x="69" y="38"/>
                  </a:lnTo>
                  <a:lnTo>
                    <a:pt x="69" y="38"/>
                  </a:lnTo>
                  <a:lnTo>
                    <a:pt x="64" y="39"/>
                  </a:lnTo>
                  <a:lnTo>
                    <a:pt x="57" y="40"/>
                  </a:lnTo>
                  <a:lnTo>
                    <a:pt x="53" y="43"/>
                  </a:lnTo>
                  <a:lnTo>
                    <a:pt x="48" y="47"/>
                  </a:lnTo>
                  <a:lnTo>
                    <a:pt x="48" y="47"/>
                  </a:lnTo>
                  <a:lnTo>
                    <a:pt x="45" y="51"/>
                  </a:lnTo>
                  <a:lnTo>
                    <a:pt x="42" y="57"/>
                  </a:lnTo>
                  <a:lnTo>
                    <a:pt x="40" y="62"/>
                  </a:lnTo>
                  <a:lnTo>
                    <a:pt x="40" y="68"/>
                  </a:lnTo>
                  <a:lnTo>
                    <a:pt x="40" y="68"/>
                  </a:lnTo>
                  <a:lnTo>
                    <a:pt x="41" y="76"/>
                  </a:lnTo>
                  <a:lnTo>
                    <a:pt x="44" y="82"/>
                  </a:lnTo>
                  <a:lnTo>
                    <a:pt x="48" y="89"/>
                  </a:lnTo>
                  <a:lnTo>
                    <a:pt x="54" y="93"/>
                  </a:lnTo>
                  <a:lnTo>
                    <a:pt x="54" y="93"/>
                  </a:lnTo>
                  <a:lnTo>
                    <a:pt x="54" y="93"/>
                  </a:lnTo>
                  <a:lnTo>
                    <a:pt x="56" y="95"/>
                  </a:lnTo>
                  <a:lnTo>
                    <a:pt x="56" y="97"/>
                  </a:lnTo>
                  <a:lnTo>
                    <a:pt x="56" y="114"/>
                  </a:lnTo>
                  <a:lnTo>
                    <a:pt x="69" y="114"/>
                  </a:lnTo>
                  <a:lnTo>
                    <a:pt x="69" y="147"/>
                  </a:lnTo>
                  <a:lnTo>
                    <a:pt x="69" y="147"/>
                  </a:lnTo>
                  <a:close/>
                  <a:moveTo>
                    <a:pt x="69" y="0"/>
                  </a:moveTo>
                  <a:lnTo>
                    <a:pt x="69" y="24"/>
                  </a:lnTo>
                  <a:lnTo>
                    <a:pt x="69" y="24"/>
                  </a:lnTo>
                  <a:lnTo>
                    <a:pt x="69" y="24"/>
                  </a:lnTo>
                  <a:lnTo>
                    <a:pt x="69" y="24"/>
                  </a:lnTo>
                  <a:lnTo>
                    <a:pt x="67" y="23"/>
                  </a:lnTo>
                  <a:lnTo>
                    <a:pt x="65" y="20"/>
                  </a:lnTo>
                  <a:lnTo>
                    <a:pt x="65" y="4"/>
                  </a:lnTo>
                  <a:lnTo>
                    <a:pt x="65" y="4"/>
                  </a:lnTo>
                  <a:lnTo>
                    <a:pt x="67" y="1"/>
                  </a:lnTo>
                  <a:lnTo>
                    <a:pt x="69" y="0"/>
                  </a:lnTo>
                  <a:lnTo>
                    <a:pt x="69" y="0"/>
                  </a:lnTo>
                  <a:lnTo>
                    <a:pt x="69" y="0"/>
                  </a:lnTo>
                  <a:close/>
                  <a:moveTo>
                    <a:pt x="35" y="107"/>
                  </a:moveTo>
                  <a:lnTo>
                    <a:pt x="38" y="104"/>
                  </a:lnTo>
                  <a:lnTo>
                    <a:pt x="38" y="104"/>
                  </a:lnTo>
                  <a:lnTo>
                    <a:pt x="38" y="101"/>
                  </a:lnTo>
                  <a:lnTo>
                    <a:pt x="38" y="99"/>
                  </a:lnTo>
                  <a:lnTo>
                    <a:pt x="38" y="99"/>
                  </a:lnTo>
                  <a:lnTo>
                    <a:pt x="35" y="99"/>
                  </a:lnTo>
                  <a:lnTo>
                    <a:pt x="35" y="107"/>
                  </a:lnTo>
                  <a:lnTo>
                    <a:pt x="35" y="107"/>
                  </a:lnTo>
                  <a:close/>
                  <a:moveTo>
                    <a:pt x="35" y="38"/>
                  </a:moveTo>
                  <a:lnTo>
                    <a:pt x="35" y="38"/>
                  </a:lnTo>
                  <a:lnTo>
                    <a:pt x="38" y="36"/>
                  </a:lnTo>
                  <a:lnTo>
                    <a:pt x="38" y="36"/>
                  </a:lnTo>
                  <a:lnTo>
                    <a:pt x="38" y="34"/>
                  </a:lnTo>
                  <a:lnTo>
                    <a:pt x="38" y="31"/>
                  </a:lnTo>
                  <a:lnTo>
                    <a:pt x="35" y="30"/>
                  </a:lnTo>
                  <a:lnTo>
                    <a:pt x="35" y="38"/>
                  </a:lnTo>
                  <a:close/>
                  <a:moveTo>
                    <a:pt x="35" y="84"/>
                  </a:moveTo>
                  <a:lnTo>
                    <a:pt x="35" y="84"/>
                  </a:lnTo>
                  <a:lnTo>
                    <a:pt x="33" y="76"/>
                  </a:lnTo>
                  <a:lnTo>
                    <a:pt x="31" y="68"/>
                  </a:lnTo>
                  <a:lnTo>
                    <a:pt x="31" y="68"/>
                  </a:lnTo>
                  <a:lnTo>
                    <a:pt x="33" y="59"/>
                  </a:lnTo>
                  <a:lnTo>
                    <a:pt x="35" y="51"/>
                  </a:lnTo>
                  <a:lnTo>
                    <a:pt x="35" y="84"/>
                  </a:lnTo>
                  <a:lnTo>
                    <a:pt x="35" y="84"/>
                  </a:lnTo>
                  <a:close/>
                  <a:moveTo>
                    <a:pt x="35" y="30"/>
                  </a:moveTo>
                  <a:lnTo>
                    <a:pt x="35" y="38"/>
                  </a:lnTo>
                  <a:lnTo>
                    <a:pt x="35" y="38"/>
                  </a:lnTo>
                  <a:lnTo>
                    <a:pt x="33" y="36"/>
                  </a:lnTo>
                  <a:lnTo>
                    <a:pt x="33" y="36"/>
                  </a:lnTo>
                  <a:lnTo>
                    <a:pt x="21" y="24"/>
                  </a:lnTo>
                  <a:lnTo>
                    <a:pt x="21" y="24"/>
                  </a:lnTo>
                  <a:lnTo>
                    <a:pt x="19" y="23"/>
                  </a:lnTo>
                  <a:lnTo>
                    <a:pt x="21" y="20"/>
                  </a:lnTo>
                  <a:lnTo>
                    <a:pt x="21" y="20"/>
                  </a:lnTo>
                  <a:lnTo>
                    <a:pt x="23" y="19"/>
                  </a:lnTo>
                  <a:lnTo>
                    <a:pt x="26" y="20"/>
                  </a:lnTo>
                  <a:lnTo>
                    <a:pt x="35" y="30"/>
                  </a:lnTo>
                  <a:lnTo>
                    <a:pt x="35" y="30"/>
                  </a:lnTo>
                  <a:close/>
                  <a:moveTo>
                    <a:pt x="35" y="99"/>
                  </a:moveTo>
                  <a:lnTo>
                    <a:pt x="35" y="107"/>
                  </a:lnTo>
                  <a:lnTo>
                    <a:pt x="26" y="116"/>
                  </a:lnTo>
                  <a:lnTo>
                    <a:pt x="26" y="116"/>
                  </a:lnTo>
                  <a:lnTo>
                    <a:pt x="23" y="118"/>
                  </a:lnTo>
                  <a:lnTo>
                    <a:pt x="21" y="116"/>
                  </a:lnTo>
                  <a:lnTo>
                    <a:pt x="21" y="116"/>
                  </a:lnTo>
                  <a:lnTo>
                    <a:pt x="19" y="114"/>
                  </a:lnTo>
                  <a:lnTo>
                    <a:pt x="21" y="111"/>
                  </a:lnTo>
                  <a:lnTo>
                    <a:pt x="33" y="99"/>
                  </a:lnTo>
                  <a:lnTo>
                    <a:pt x="33" y="99"/>
                  </a:lnTo>
                  <a:lnTo>
                    <a:pt x="33" y="99"/>
                  </a:lnTo>
                  <a:lnTo>
                    <a:pt x="35" y="99"/>
                  </a:lnTo>
                  <a:lnTo>
                    <a:pt x="35" y="99"/>
                  </a:lnTo>
                  <a:close/>
                  <a:moveTo>
                    <a:pt x="4" y="65"/>
                  </a:moveTo>
                  <a:lnTo>
                    <a:pt x="4" y="65"/>
                  </a:lnTo>
                  <a:lnTo>
                    <a:pt x="21" y="65"/>
                  </a:lnTo>
                  <a:lnTo>
                    <a:pt x="21" y="65"/>
                  </a:lnTo>
                  <a:lnTo>
                    <a:pt x="23" y="65"/>
                  </a:lnTo>
                  <a:lnTo>
                    <a:pt x="25" y="68"/>
                  </a:lnTo>
                  <a:lnTo>
                    <a:pt x="25" y="68"/>
                  </a:lnTo>
                  <a:lnTo>
                    <a:pt x="23" y="70"/>
                  </a:lnTo>
                  <a:lnTo>
                    <a:pt x="21" y="72"/>
                  </a:lnTo>
                  <a:lnTo>
                    <a:pt x="4" y="72"/>
                  </a:lnTo>
                  <a:lnTo>
                    <a:pt x="4" y="72"/>
                  </a:lnTo>
                  <a:lnTo>
                    <a:pt x="2" y="70"/>
                  </a:lnTo>
                  <a:lnTo>
                    <a:pt x="0" y="68"/>
                  </a:lnTo>
                  <a:lnTo>
                    <a:pt x="0" y="68"/>
                  </a:lnTo>
                  <a:lnTo>
                    <a:pt x="2" y="65"/>
                  </a:lnTo>
                  <a:lnTo>
                    <a:pt x="4" y="65"/>
                  </a:lnTo>
                  <a:lnTo>
                    <a:pt x="4" y="65"/>
                  </a:lnTo>
                  <a:close/>
                </a:path>
              </a:pathLst>
            </a:cu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7" name="Freeform 194"/>
            <p:cNvSpPr>
              <a:spLocks noEditPoints="1"/>
            </p:cNvSpPr>
            <p:nvPr/>
          </p:nvSpPr>
          <p:spPr bwMode="auto">
            <a:xfrm>
              <a:off x="1661943" y="1769058"/>
              <a:ext cx="120400" cy="130946"/>
            </a:xfrm>
            <a:custGeom>
              <a:avLst/>
              <a:gdLst>
                <a:gd name="T0" fmla="*/ 105 w 137"/>
                <a:gd name="T1" fmla="*/ 69 h 149"/>
                <a:gd name="T2" fmla="*/ 103 w 137"/>
                <a:gd name="T3" fmla="*/ 51 h 149"/>
                <a:gd name="T4" fmla="*/ 103 w 137"/>
                <a:gd name="T5" fmla="*/ 99 h 149"/>
                <a:gd name="T6" fmla="*/ 116 w 137"/>
                <a:gd name="T7" fmla="*/ 112 h 149"/>
                <a:gd name="T8" fmla="*/ 114 w 137"/>
                <a:gd name="T9" fmla="*/ 118 h 149"/>
                <a:gd name="T10" fmla="*/ 103 w 137"/>
                <a:gd name="T11" fmla="*/ 38 h 149"/>
                <a:gd name="T12" fmla="*/ 114 w 137"/>
                <a:gd name="T13" fmla="*/ 19 h 149"/>
                <a:gd name="T14" fmla="*/ 116 w 137"/>
                <a:gd name="T15" fmla="*/ 26 h 149"/>
                <a:gd name="T16" fmla="*/ 103 w 137"/>
                <a:gd name="T17" fmla="*/ 38 h 149"/>
                <a:gd name="T18" fmla="*/ 112 w 137"/>
                <a:gd name="T19" fmla="*/ 69 h 149"/>
                <a:gd name="T20" fmla="*/ 133 w 137"/>
                <a:gd name="T21" fmla="*/ 65 h 149"/>
                <a:gd name="T22" fmla="*/ 135 w 137"/>
                <a:gd name="T23" fmla="*/ 72 h 149"/>
                <a:gd name="T24" fmla="*/ 114 w 137"/>
                <a:gd name="T25" fmla="*/ 72 h 149"/>
                <a:gd name="T26" fmla="*/ 69 w 137"/>
                <a:gd name="T27" fmla="*/ 31 h 149"/>
                <a:gd name="T28" fmla="*/ 103 w 137"/>
                <a:gd name="T29" fmla="*/ 51 h 149"/>
                <a:gd name="T30" fmla="*/ 89 w 137"/>
                <a:gd name="T31" fmla="*/ 100 h 149"/>
                <a:gd name="T32" fmla="*/ 84 w 137"/>
                <a:gd name="T33" fmla="*/ 144 h 149"/>
                <a:gd name="T34" fmla="*/ 69 w 137"/>
                <a:gd name="T35" fmla="*/ 115 h 149"/>
                <a:gd name="T36" fmla="*/ 81 w 137"/>
                <a:gd name="T37" fmla="*/ 96 h 149"/>
                <a:gd name="T38" fmla="*/ 95 w 137"/>
                <a:gd name="T39" fmla="*/ 84 h 149"/>
                <a:gd name="T40" fmla="*/ 97 w 137"/>
                <a:gd name="T41" fmla="*/ 62 h 149"/>
                <a:gd name="T42" fmla="*/ 89 w 137"/>
                <a:gd name="T43" fmla="*/ 47 h 149"/>
                <a:gd name="T44" fmla="*/ 69 w 137"/>
                <a:gd name="T45" fmla="*/ 39 h 149"/>
                <a:gd name="T46" fmla="*/ 100 w 137"/>
                <a:gd name="T47" fmla="*/ 33 h 149"/>
                <a:gd name="T48" fmla="*/ 100 w 137"/>
                <a:gd name="T49" fmla="*/ 38 h 149"/>
                <a:gd name="T50" fmla="*/ 103 w 137"/>
                <a:gd name="T51" fmla="*/ 99 h 149"/>
                <a:gd name="T52" fmla="*/ 99 w 137"/>
                <a:gd name="T53" fmla="*/ 103 h 149"/>
                <a:gd name="T54" fmla="*/ 103 w 137"/>
                <a:gd name="T55" fmla="*/ 99 h 149"/>
                <a:gd name="T56" fmla="*/ 70 w 137"/>
                <a:gd name="T57" fmla="*/ 1 h 149"/>
                <a:gd name="T58" fmla="*/ 70 w 137"/>
                <a:gd name="T59" fmla="*/ 23 h 149"/>
                <a:gd name="T60" fmla="*/ 66 w 137"/>
                <a:gd name="T61" fmla="*/ 149 h 149"/>
                <a:gd name="T62" fmla="*/ 49 w 137"/>
                <a:gd name="T63" fmla="*/ 137 h 149"/>
                <a:gd name="T64" fmla="*/ 39 w 137"/>
                <a:gd name="T65" fmla="*/ 93 h 149"/>
                <a:gd name="T66" fmla="*/ 40 w 137"/>
                <a:gd name="T67" fmla="*/ 43 h 149"/>
                <a:gd name="T68" fmla="*/ 69 w 137"/>
                <a:gd name="T69" fmla="*/ 31 h 149"/>
                <a:gd name="T70" fmla="*/ 57 w 137"/>
                <a:gd name="T71" fmla="*/ 41 h 149"/>
                <a:gd name="T72" fmla="*/ 43 w 137"/>
                <a:gd name="T73" fmla="*/ 51 h 149"/>
                <a:gd name="T74" fmla="*/ 38 w 137"/>
                <a:gd name="T75" fmla="*/ 69 h 149"/>
                <a:gd name="T76" fmla="*/ 53 w 137"/>
                <a:gd name="T77" fmla="*/ 95 h 149"/>
                <a:gd name="T78" fmla="*/ 55 w 137"/>
                <a:gd name="T79" fmla="*/ 98 h 149"/>
                <a:gd name="T80" fmla="*/ 69 w 137"/>
                <a:gd name="T81" fmla="*/ 149 h 149"/>
                <a:gd name="T82" fmla="*/ 68 w 137"/>
                <a:gd name="T83" fmla="*/ 24 h 149"/>
                <a:gd name="T84" fmla="*/ 65 w 137"/>
                <a:gd name="T85" fmla="*/ 4 h 149"/>
                <a:gd name="T86" fmla="*/ 69 w 137"/>
                <a:gd name="T87" fmla="*/ 0 h 149"/>
                <a:gd name="T88" fmla="*/ 36 w 137"/>
                <a:gd name="T89" fmla="*/ 106 h 149"/>
                <a:gd name="T90" fmla="*/ 34 w 137"/>
                <a:gd name="T91" fmla="*/ 99 h 149"/>
                <a:gd name="T92" fmla="*/ 34 w 137"/>
                <a:gd name="T93" fmla="*/ 38 h 149"/>
                <a:gd name="T94" fmla="*/ 36 w 137"/>
                <a:gd name="T95" fmla="*/ 33 h 149"/>
                <a:gd name="T96" fmla="*/ 34 w 137"/>
                <a:gd name="T97" fmla="*/ 85 h 149"/>
                <a:gd name="T98" fmla="*/ 31 w 137"/>
                <a:gd name="T99" fmla="*/ 61 h 149"/>
                <a:gd name="T100" fmla="*/ 34 w 137"/>
                <a:gd name="T101" fmla="*/ 30 h 149"/>
                <a:gd name="T102" fmla="*/ 31 w 137"/>
                <a:gd name="T103" fmla="*/ 38 h 149"/>
                <a:gd name="T104" fmla="*/ 20 w 137"/>
                <a:gd name="T105" fmla="*/ 20 h 149"/>
                <a:gd name="T106" fmla="*/ 34 w 137"/>
                <a:gd name="T107" fmla="*/ 30 h 149"/>
                <a:gd name="T108" fmla="*/ 24 w 137"/>
                <a:gd name="T109" fmla="*/ 116 h 149"/>
                <a:gd name="T110" fmla="*/ 20 w 137"/>
                <a:gd name="T111" fmla="*/ 116 h 149"/>
                <a:gd name="T112" fmla="*/ 31 w 137"/>
                <a:gd name="T113" fmla="*/ 100 h 149"/>
                <a:gd name="T114" fmla="*/ 4 w 137"/>
                <a:gd name="T115" fmla="*/ 65 h 149"/>
                <a:gd name="T116" fmla="*/ 23 w 137"/>
                <a:gd name="T117" fmla="*/ 66 h 149"/>
                <a:gd name="T118" fmla="*/ 20 w 137"/>
                <a:gd name="T119" fmla="*/ 72 h 149"/>
                <a:gd name="T120" fmla="*/ 0 w 137"/>
                <a:gd name="T121" fmla="*/ 69 h 149"/>
                <a:gd name="T122" fmla="*/ 4 w 137"/>
                <a:gd name="T123" fmla="*/ 65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7" h="149">
                  <a:moveTo>
                    <a:pt x="103" y="51"/>
                  </a:moveTo>
                  <a:lnTo>
                    <a:pt x="103" y="51"/>
                  </a:lnTo>
                  <a:lnTo>
                    <a:pt x="105" y="60"/>
                  </a:lnTo>
                  <a:lnTo>
                    <a:pt x="105" y="69"/>
                  </a:lnTo>
                  <a:lnTo>
                    <a:pt x="105" y="69"/>
                  </a:lnTo>
                  <a:lnTo>
                    <a:pt x="105" y="77"/>
                  </a:lnTo>
                  <a:lnTo>
                    <a:pt x="103" y="85"/>
                  </a:lnTo>
                  <a:lnTo>
                    <a:pt x="103" y="51"/>
                  </a:lnTo>
                  <a:lnTo>
                    <a:pt x="103" y="51"/>
                  </a:lnTo>
                  <a:close/>
                  <a:moveTo>
                    <a:pt x="103" y="108"/>
                  </a:moveTo>
                  <a:lnTo>
                    <a:pt x="103" y="99"/>
                  </a:lnTo>
                  <a:lnTo>
                    <a:pt x="103" y="99"/>
                  </a:lnTo>
                  <a:lnTo>
                    <a:pt x="104" y="100"/>
                  </a:lnTo>
                  <a:lnTo>
                    <a:pt x="104" y="100"/>
                  </a:lnTo>
                  <a:lnTo>
                    <a:pt x="116" y="112"/>
                  </a:lnTo>
                  <a:lnTo>
                    <a:pt x="116" y="112"/>
                  </a:lnTo>
                  <a:lnTo>
                    <a:pt x="118" y="115"/>
                  </a:lnTo>
                  <a:lnTo>
                    <a:pt x="116" y="116"/>
                  </a:lnTo>
                  <a:lnTo>
                    <a:pt x="116" y="116"/>
                  </a:lnTo>
                  <a:lnTo>
                    <a:pt x="114" y="118"/>
                  </a:lnTo>
                  <a:lnTo>
                    <a:pt x="111" y="116"/>
                  </a:lnTo>
                  <a:lnTo>
                    <a:pt x="103" y="108"/>
                  </a:lnTo>
                  <a:lnTo>
                    <a:pt x="103" y="108"/>
                  </a:lnTo>
                  <a:close/>
                  <a:moveTo>
                    <a:pt x="103" y="38"/>
                  </a:moveTo>
                  <a:lnTo>
                    <a:pt x="103" y="30"/>
                  </a:lnTo>
                  <a:lnTo>
                    <a:pt x="111" y="20"/>
                  </a:lnTo>
                  <a:lnTo>
                    <a:pt x="111" y="20"/>
                  </a:lnTo>
                  <a:lnTo>
                    <a:pt x="114" y="19"/>
                  </a:lnTo>
                  <a:lnTo>
                    <a:pt x="116" y="20"/>
                  </a:lnTo>
                  <a:lnTo>
                    <a:pt x="116" y="20"/>
                  </a:lnTo>
                  <a:lnTo>
                    <a:pt x="118" y="23"/>
                  </a:lnTo>
                  <a:lnTo>
                    <a:pt x="116" y="26"/>
                  </a:lnTo>
                  <a:lnTo>
                    <a:pt x="104" y="38"/>
                  </a:lnTo>
                  <a:lnTo>
                    <a:pt x="104" y="38"/>
                  </a:lnTo>
                  <a:lnTo>
                    <a:pt x="104" y="38"/>
                  </a:lnTo>
                  <a:lnTo>
                    <a:pt x="103" y="38"/>
                  </a:lnTo>
                  <a:lnTo>
                    <a:pt x="103" y="38"/>
                  </a:lnTo>
                  <a:close/>
                  <a:moveTo>
                    <a:pt x="112" y="69"/>
                  </a:moveTo>
                  <a:lnTo>
                    <a:pt x="112" y="69"/>
                  </a:lnTo>
                  <a:lnTo>
                    <a:pt x="112" y="69"/>
                  </a:lnTo>
                  <a:lnTo>
                    <a:pt x="114" y="66"/>
                  </a:lnTo>
                  <a:lnTo>
                    <a:pt x="116" y="65"/>
                  </a:lnTo>
                  <a:lnTo>
                    <a:pt x="133" y="65"/>
                  </a:lnTo>
                  <a:lnTo>
                    <a:pt x="133" y="65"/>
                  </a:lnTo>
                  <a:lnTo>
                    <a:pt x="135" y="66"/>
                  </a:lnTo>
                  <a:lnTo>
                    <a:pt x="137" y="69"/>
                  </a:lnTo>
                  <a:lnTo>
                    <a:pt x="137" y="69"/>
                  </a:lnTo>
                  <a:lnTo>
                    <a:pt x="135" y="72"/>
                  </a:lnTo>
                  <a:lnTo>
                    <a:pt x="133" y="72"/>
                  </a:lnTo>
                  <a:lnTo>
                    <a:pt x="116" y="72"/>
                  </a:lnTo>
                  <a:lnTo>
                    <a:pt x="116" y="72"/>
                  </a:lnTo>
                  <a:lnTo>
                    <a:pt x="114" y="72"/>
                  </a:lnTo>
                  <a:lnTo>
                    <a:pt x="112" y="69"/>
                  </a:lnTo>
                  <a:lnTo>
                    <a:pt x="112" y="69"/>
                  </a:lnTo>
                  <a:close/>
                  <a:moveTo>
                    <a:pt x="69" y="31"/>
                  </a:moveTo>
                  <a:lnTo>
                    <a:pt x="69" y="31"/>
                  </a:lnTo>
                  <a:lnTo>
                    <a:pt x="78" y="33"/>
                  </a:lnTo>
                  <a:lnTo>
                    <a:pt x="88" y="37"/>
                  </a:lnTo>
                  <a:lnTo>
                    <a:pt x="96" y="43"/>
                  </a:lnTo>
                  <a:lnTo>
                    <a:pt x="103" y="51"/>
                  </a:lnTo>
                  <a:lnTo>
                    <a:pt x="103" y="85"/>
                  </a:lnTo>
                  <a:lnTo>
                    <a:pt x="103" y="85"/>
                  </a:lnTo>
                  <a:lnTo>
                    <a:pt x="96" y="93"/>
                  </a:lnTo>
                  <a:lnTo>
                    <a:pt x="89" y="100"/>
                  </a:lnTo>
                  <a:lnTo>
                    <a:pt x="89" y="130"/>
                  </a:lnTo>
                  <a:lnTo>
                    <a:pt x="89" y="130"/>
                  </a:lnTo>
                  <a:lnTo>
                    <a:pt x="88" y="137"/>
                  </a:lnTo>
                  <a:lnTo>
                    <a:pt x="84" y="144"/>
                  </a:lnTo>
                  <a:lnTo>
                    <a:pt x="77" y="148"/>
                  </a:lnTo>
                  <a:lnTo>
                    <a:pt x="70" y="149"/>
                  </a:lnTo>
                  <a:lnTo>
                    <a:pt x="69" y="149"/>
                  </a:lnTo>
                  <a:lnTo>
                    <a:pt x="69" y="115"/>
                  </a:lnTo>
                  <a:lnTo>
                    <a:pt x="81" y="115"/>
                  </a:lnTo>
                  <a:lnTo>
                    <a:pt x="81" y="98"/>
                  </a:lnTo>
                  <a:lnTo>
                    <a:pt x="81" y="98"/>
                  </a:lnTo>
                  <a:lnTo>
                    <a:pt x="81" y="96"/>
                  </a:lnTo>
                  <a:lnTo>
                    <a:pt x="82" y="95"/>
                  </a:lnTo>
                  <a:lnTo>
                    <a:pt x="82" y="95"/>
                  </a:lnTo>
                  <a:lnTo>
                    <a:pt x="89" y="89"/>
                  </a:lnTo>
                  <a:lnTo>
                    <a:pt x="95" y="84"/>
                  </a:lnTo>
                  <a:lnTo>
                    <a:pt x="97" y="77"/>
                  </a:lnTo>
                  <a:lnTo>
                    <a:pt x="99" y="69"/>
                  </a:lnTo>
                  <a:lnTo>
                    <a:pt x="99" y="69"/>
                  </a:lnTo>
                  <a:lnTo>
                    <a:pt x="97" y="62"/>
                  </a:lnTo>
                  <a:lnTo>
                    <a:pt x="96" y="57"/>
                  </a:lnTo>
                  <a:lnTo>
                    <a:pt x="93" y="51"/>
                  </a:lnTo>
                  <a:lnTo>
                    <a:pt x="89" y="47"/>
                  </a:lnTo>
                  <a:lnTo>
                    <a:pt x="89" y="47"/>
                  </a:lnTo>
                  <a:lnTo>
                    <a:pt x="85" y="43"/>
                  </a:lnTo>
                  <a:lnTo>
                    <a:pt x="80" y="41"/>
                  </a:lnTo>
                  <a:lnTo>
                    <a:pt x="74" y="39"/>
                  </a:lnTo>
                  <a:lnTo>
                    <a:pt x="69" y="39"/>
                  </a:lnTo>
                  <a:lnTo>
                    <a:pt x="69" y="31"/>
                  </a:lnTo>
                  <a:lnTo>
                    <a:pt x="69" y="31"/>
                  </a:lnTo>
                  <a:close/>
                  <a:moveTo>
                    <a:pt x="103" y="30"/>
                  </a:moveTo>
                  <a:lnTo>
                    <a:pt x="100" y="33"/>
                  </a:lnTo>
                  <a:lnTo>
                    <a:pt x="100" y="33"/>
                  </a:lnTo>
                  <a:lnTo>
                    <a:pt x="99" y="35"/>
                  </a:lnTo>
                  <a:lnTo>
                    <a:pt x="100" y="38"/>
                  </a:lnTo>
                  <a:lnTo>
                    <a:pt x="100" y="38"/>
                  </a:lnTo>
                  <a:lnTo>
                    <a:pt x="103" y="38"/>
                  </a:lnTo>
                  <a:lnTo>
                    <a:pt x="103" y="30"/>
                  </a:lnTo>
                  <a:lnTo>
                    <a:pt x="103" y="30"/>
                  </a:lnTo>
                  <a:close/>
                  <a:moveTo>
                    <a:pt x="103" y="99"/>
                  </a:moveTo>
                  <a:lnTo>
                    <a:pt x="103" y="99"/>
                  </a:lnTo>
                  <a:lnTo>
                    <a:pt x="100" y="100"/>
                  </a:lnTo>
                  <a:lnTo>
                    <a:pt x="100" y="100"/>
                  </a:lnTo>
                  <a:lnTo>
                    <a:pt x="99" y="103"/>
                  </a:lnTo>
                  <a:lnTo>
                    <a:pt x="100" y="106"/>
                  </a:lnTo>
                  <a:lnTo>
                    <a:pt x="103" y="108"/>
                  </a:lnTo>
                  <a:lnTo>
                    <a:pt x="103" y="99"/>
                  </a:lnTo>
                  <a:lnTo>
                    <a:pt x="103" y="99"/>
                  </a:lnTo>
                  <a:close/>
                  <a:moveTo>
                    <a:pt x="69" y="24"/>
                  </a:moveTo>
                  <a:lnTo>
                    <a:pt x="69" y="0"/>
                  </a:lnTo>
                  <a:lnTo>
                    <a:pt x="69" y="0"/>
                  </a:lnTo>
                  <a:lnTo>
                    <a:pt x="70" y="1"/>
                  </a:lnTo>
                  <a:lnTo>
                    <a:pt x="72" y="4"/>
                  </a:lnTo>
                  <a:lnTo>
                    <a:pt x="72" y="20"/>
                  </a:lnTo>
                  <a:lnTo>
                    <a:pt x="72" y="20"/>
                  </a:lnTo>
                  <a:lnTo>
                    <a:pt x="70" y="23"/>
                  </a:lnTo>
                  <a:lnTo>
                    <a:pt x="69" y="24"/>
                  </a:lnTo>
                  <a:lnTo>
                    <a:pt x="69" y="24"/>
                  </a:lnTo>
                  <a:close/>
                  <a:moveTo>
                    <a:pt x="69" y="149"/>
                  </a:moveTo>
                  <a:lnTo>
                    <a:pt x="66" y="149"/>
                  </a:lnTo>
                  <a:lnTo>
                    <a:pt x="66" y="149"/>
                  </a:lnTo>
                  <a:lnTo>
                    <a:pt x="58" y="148"/>
                  </a:lnTo>
                  <a:lnTo>
                    <a:pt x="53" y="144"/>
                  </a:lnTo>
                  <a:lnTo>
                    <a:pt x="49" y="137"/>
                  </a:lnTo>
                  <a:lnTo>
                    <a:pt x="47" y="130"/>
                  </a:lnTo>
                  <a:lnTo>
                    <a:pt x="47" y="100"/>
                  </a:lnTo>
                  <a:lnTo>
                    <a:pt x="47" y="100"/>
                  </a:lnTo>
                  <a:lnTo>
                    <a:pt x="39" y="93"/>
                  </a:lnTo>
                  <a:lnTo>
                    <a:pt x="34" y="85"/>
                  </a:lnTo>
                  <a:lnTo>
                    <a:pt x="34" y="53"/>
                  </a:lnTo>
                  <a:lnTo>
                    <a:pt x="34" y="53"/>
                  </a:lnTo>
                  <a:lnTo>
                    <a:pt x="40" y="43"/>
                  </a:lnTo>
                  <a:lnTo>
                    <a:pt x="47" y="37"/>
                  </a:lnTo>
                  <a:lnTo>
                    <a:pt x="58" y="33"/>
                  </a:lnTo>
                  <a:lnTo>
                    <a:pt x="62" y="31"/>
                  </a:lnTo>
                  <a:lnTo>
                    <a:pt x="69" y="31"/>
                  </a:lnTo>
                  <a:lnTo>
                    <a:pt x="69" y="39"/>
                  </a:lnTo>
                  <a:lnTo>
                    <a:pt x="69" y="39"/>
                  </a:lnTo>
                  <a:lnTo>
                    <a:pt x="62" y="39"/>
                  </a:lnTo>
                  <a:lnTo>
                    <a:pt x="57" y="41"/>
                  </a:lnTo>
                  <a:lnTo>
                    <a:pt x="51" y="43"/>
                  </a:lnTo>
                  <a:lnTo>
                    <a:pt x="47" y="47"/>
                  </a:lnTo>
                  <a:lnTo>
                    <a:pt x="47" y="47"/>
                  </a:lnTo>
                  <a:lnTo>
                    <a:pt x="43" y="51"/>
                  </a:lnTo>
                  <a:lnTo>
                    <a:pt x="40" y="57"/>
                  </a:lnTo>
                  <a:lnTo>
                    <a:pt x="39" y="62"/>
                  </a:lnTo>
                  <a:lnTo>
                    <a:pt x="38" y="69"/>
                  </a:lnTo>
                  <a:lnTo>
                    <a:pt x="38" y="69"/>
                  </a:lnTo>
                  <a:lnTo>
                    <a:pt x="39" y="77"/>
                  </a:lnTo>
                  <a:lnTo>
                    <a:pt x="42" y="84"/>
                  </a:lnTo>
                  <a:lnTo>
                    <a:pt x="47" y="89"/>
                  </a:lnTo>
                  <a:lnTo>
                    <a:pt x="53" y="95"/>
                  </a:lnTo>
                  <a:lnTo>
                    <a:pt x="53" y="95"/>
                  </a:lnTo>
                  <a:lnTo>
                    <a:pt x="53" y="95"/>
                  </a:lnTo>
                  <a:lnTo>
                    <a:pt x="54" y="96"/>
                  </a:lnTo>
                  <a:lnTo>
                    <a:pt x="55" y="98"/>
                  </a:lnTo>
                  <a:lnTo>
                    <a:pt x="55" y="115"/>
                  </a:lnTo>
                  <a:lnTo>
                    <a:pt x="69" y="115"/>
                  </a:lnTo>
                  <a:lnTo>
                    <a:pt x="69" y="149"/>
                  </a:lnTo>
                  <a:lnTo>
                    <a:pt x="69" y="149"/>
                  </a:lnTo>
                  <a:close/>
                  <a:moveTo>
                    <a:pt x="69" y="0"/>
                  </a:moveTo>
                  <a:lnTo>
                    <a:pt x="69" y="24"/>
                  </a:lnTo>
                  <a:lnTo>
                    <a:pt x="68" y="24"/>
                  </a:lnTo>
                  <a:lnTo>
                    <a:pt x="68" y="24"/>
                  </a:lnTo>
                  <a:lnTo>
                    <a:pt x="68" y="24"/>
                  </a:lnTo>
                  <a:lnTo>
                    <a:pt x="66" y="23"/>
                  </a:lnTo>
                  <a:lnTo>
                    <a:pt x="65" y="20"/>
                  </a:lnTo>
                  <a:lnTo>
                    <a:pt x="65" y="4"/>
                  </a:lnTo>
                  <a:lnTo>
                    <a:pt x="65" y="4"/>
                  </a:lnTo>
                  <a:lnTo>
                    <a:pt x="66" y="1"/>
                  </a:lnTo>
                  <a:lnTo>
                    <a:pt x="68" y="0"/>
                  </a:lnTo>
                  <a:lnTo>
                    <a:pt x="69" y="0"/>
                  </a:lnTo>
                  <a:lnTo>
                    <a:pt x="69" y="0"/>
                  </a:lnTo>
                  <a:close/>
                  <a:moveTo>
                    <a:pt x="34" y="107"/>
                  </a:moveTo>
                  <a:lnTo>
                    <a:pt x="36" y="106"/>
                  </a:lnTo>
                  <a:lnTo>
                    <a:pt x="36" y="106"/>
                  </a:lnTo>
                  <a:lnTo>
                    <a:pt x="38" y="103"/>
                  </a:lnTo>
                  <a:lnTo>
                    <a:pt x="36" y="100"/>
                  </a:lnTo>
                  <a:lnTo>
                    <a:pt x="36" y="100"/>
                  </a:lnTo>
                  <a:lnTo>
                    <a:pt x="34" y="99"/>
                  </a:lnTo>
                  <a:lnTo>
                    <a:pt x="34" y="107"/>
                  </a:lnTo>
                  <a:lnTo>
                    <a:pt x="34" y="107"/>
                  </a:lnTo>
                  <a:close/>
                  <a:moveTo>
                    <a:pt x="34" y="38"/>
                  </a:moveTo>
                  <a:lnTo>
                    <a:pt x="34" y="38"/>
                  </a:lnTo>
                  <a:lnTo>
                    <a:pt x="36" y="38"/>
                  </a:lnTo>
                  <a:lnTo>
                    <a:pt x="36" y="38"/>
                  </a:lnTo>
                  <a:lnTo>
                    <a:pt x="38" y="35"/>
                  </a:lnTo>
                  <a:lnTo>
                    <a:pt x="36" y="33"/>
                  </a:lnTo>
                  <a:lnTo>
                    <a:pt x="34" y="30"/>
                  </a:lnTo>
                  <a:lnTo>
                    <a:pt x="34" y="38"/>
                  </a:lnTo>
                  <a:close/>
                  <a:moveTo>
                    <a:pt x="34" y="85"/>
                  </a:moveTo>
                  <a:lnTo>
                    <a:pt x="34" y="85"/>
                  </a:lnTo>
                  <a:lnTo>
                    <a:pt x="31" y="77"/>
                  </a:lnTo>
                  <a:lnTo>
                    <a:pt x="31" y="69"/>
                  </a:lnTo>
                  <a:lnTo>
                    <a:pt x="31" y="69"/>
                  </a:lnTo>
                  <a:lnTo>
                    <a:pt x="31" y="61"/>
                  </a:lnTo>
                  <a:lnTo>
                    <a:pt x="34" y="53"/>
                  </a:lnTo>
                  <a:lnTo>
                    <a:pt x="34" y="85"/>
                  </a:lnTo>
                  <a:lnTo>
                    <a:pt x="34" y="85"/>
                  </a:lnTo>
                  <a:close/>
                  <a:moveTo>
                    <a:pt x="34" y="30"/>
                  </a:moveTo>
                  <a:lnTo>
                    <a:pt x="34" y="38"/>
                  </a:lnTo>
                  <a:lnTo>
                    <a:pt x="34" y="38"/>
                  </a:lnTo>
                  <a:lnTo>
                    <a:pt x="31" y="38"/>
                  </a:lnTo>
                  <a:lnTo>
                    <a:pt x="31" y="38"/>
                  </a:lnTo>
                  <a:lnTo>
                    <a:pt x="20" y="26"/>
                  </a:lnTo>
                  <a:lnTo>
                    <a:pt x="20" y="26"/>
                  </a:lnTo>
                  <a:lnTo>
                    <a:pt x="19" y="23"/>
                  </a:lnTo>
                  <a:lnTo>
                    <a:pt x="20" y="20"/>
                  </a:lnTo>
                  <a:lnTo>
                    <a:pt x="20" y="20"/>
                  </a:lnTo>
                  <a:lnTo>
                    <a:pt x="23" y="19"/>
                  </a:lnTo>
                  <a:lnTo>
                    <a:pt x="24" y="20"/>
                  </a:lnTo>
                  <a:lnTo>
                    <a:pt x="34" y="30"/>
                  </a:lnTo>
                  <a:lnTo>
                    <a:pt x="34" y="30"/>
                  </a:lnTo>
                  <a:close/>
                  <a:moveTo>
                    <a:pt x="34" y="99"/>
                  </a:moveTo>
                  <a:lnTo>
                    <a:pt x="34" y="107"/>
                  </a:lnTo>
                  <a:lnTo>
                    <a:pt x="24" y="116"/>
                  </a:lnTo>
                  <a:lnTo>
                    <a:pt x="24" y="116"/>
                  </a:lnTo>
                  <a:lnTo>
                    <a:pt x="23" y="118"/>
                  </a:lnTo>
                  <a:lnTo>
                    <a:pt x="20" y="116"/>
                  </a:lnTo>
                  <a:lnTo>
                    <a:pt x="20" y="116"/>
                  </a:lnTo>
                  <a:lnTo>
                    <a:pt x="19" y="115"/>
                  </a:lnTo>
                  <a:lnTo>
                    <a:pt x="20" y="112"/>
                  </a:lnTo>
                  <a:lnTo>
                    <a:pt x="31" y="100"/>
                  </a:lnTo>
                  <a:lnTo>
                    <a:pt x="31" y="100"/>
                  </a:lnTo>
                  <a:lnTo>
                    <a:pt x="31" y="100"/>
                  </a:lnTo>
                  <a:lnTo>
                    <a:pt x="34" y="99"/>
                  </a:lnTo>
                  <a:lnTo>
                    <a:pt x="34" y="99"/>
                  </a:lnTo>
                  <a:close/>
                  <a:moveTo>
                    <a:pt x="4" y="65"/>
                  </a:moveTo>
                  <a:lnTo>
                    <a:pt x="4" y="65"/>
                  </a:lnTo>
                  <a:lnTo>
                    <a:pt x="20" y="65"/>
                  </a:lnTo>
                  <a:lnTo>
                    <a:pt x="20" y="65"/>
                  </a:lnTo>
                  <a:lnTo>
                    <a:pt x="23" y="66"/>
                  </a:lnTo>
                  <a:lnTo>
                    <a:pt x="24" y="69"/>
                  </a:lnTo>
                  <a:lnTo>
                    <a:pt x="24" y="69"/>
                  </a:lnTo>
                  <a:lnTo>
                    <a:pt x="23" y="72"/>
                  </a:lnTo>
                  <a:lnTo>
                    <a:pt x="20" y="72"/>
                  </a:lnTo>
                  <a:lnTo>
                    <a:pt x="4" y="72"/>
                  </a:lnTo>
                  <a:lnTo>
                    <a:pt x="4" y="72"/>
                  </a:lnTo>
                  <a:lnTo>
                    <a:pt x="1" y="72"/>
                  </a:lnTo>
                  <a:lnTo>
                    <a:pt x="0" y="69"/>
                  </a:lnTo>
                  <a:lnTo>
                    <a:pt x="0" y="69"/>
                  </a:lnTo>
                  <a:lnTo>
                    <a:pt x="1" y="66"/>
                  </a:lnTo>
                  <a:lnTo>
                    <a:pt x="4" y="65"/>
                  </a:lnTo>
                  <a:lnTo>
                    <a:pt x="4" y="65"/>
                  </a:lnTo>
                  <a:close/>
                </a:path>
              </a:pathLst>
            </a:cu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210" name="组合 209"/>
          <p:cNvGrpSpPr>
            <a:grpSpLocks noChangeAspect="1"/>
          </p:cNvGrpSpPr>
          <p:nvPr userDrawn="1"/>
        </p:nvGrpSpPr>
        <p:grpSpPr>
          <a:xfrm>
            <a:off x="1208057" y="1594607"/>
            <a:ext cx="1798902" cy="2941445"/>
            <a:chOff x="890769" y="1496620"/>
            <a:chExt cx="1798902" cy="2941445"/>
          </a:xfrm>
        </p:grpSpPr>
        <p:grpSp>
          <p:nvGrpSpPr>
            <p:cNvPr id="211" name="组合 210"/>
            <p:cNvGrpSpPr/>
            <p:nvPr/>
          </p:nvGrpSpPr>
          <p:grpSpPr>
            <a:xfrm>
              <a:off x="1382029" y="3584721"/>
              <a:ext cx="783038" cy="853344"/>
              <a:chOff x="2143126" y="4930775"/>
              <a:chExt cx="1414463" cy="1541463"/>
            </a:xfrm>
            <a:solidFill>
              <a:schemeClr val="tx2"/>
            </a:solidFill>
          </p:grpSpPr>
          <p:sp>
            <p:nvSpPr>
              <p:cNvPr id="299" name="Freeform 5"/>
              <p:cNvSpPr/>
              <p:nvPr/>
            </p:nvSpPr>
            <p:spPr bwMode="auto">
              <a:xfrm>
                <a:off x="2143126" y="5083175"/>
                <a:ext cx="1414463" cy="1257300"/>
              </a:xfrm>
              <a:custGeom>
                <a:avLst/>
                <a:gdLst>
                  <a:gd name="T0" fmla="*/ 334 w 891"/>
                  <a:gd name="T1" fmla="*/ 790 h 792"/>
                  <a:gd name="T2" fmla="*/ 228 w 891"/>
                  <a:gd name="T3" fmla="*/ 775 h 792"/>
                  <a:gd name="T4" fmla="*/ 212 w 891"/>
                  <a:gd name="T5" fmla="*/ 764 h 792"/>
                  <a:gd name="T6" fmla="*/ 190 w 891"/>
                  <a:gd name="T7" fmla="*/ 734 h 792"/>
                  <a:gd name="T8" fmla="*/ 110 w 891"/>
                  <a:gd name="T9" fmla="*/ 683 h 792"/>
                  <a:gd name="T10" fmla="*/ 65 w 891"/>
                  <a:gd name="T11" fmla="*/ 631 h 792"/>
                  <a:gd name="T12" fmla="*/ 56 w 891"/>
                  <a:gd name="T13" fmla="*/ 597 h 792"/>
                  <a:gd name="T14" fmla="*/ 61 w 891"/>
                  <a:gd name="T15" fmla="*/ 560 h 792"/>
                  <a:gd name="T16" fmla="*/ 45 w 891"/>
                  <a:gd name="T17" fmla="*/ 545 h 792"/>
                  <a:gd name="T18" fmla="*/ 26 w 891"/>
                  <a:gd name="T19" fmla="*/ 528 h 792"/>
                  <a:gd name="T20" fmla="*/ 48 w 891"/>
                  <a:gd name="T21" fmla="*/ 513 h 792"/>
                  <a:gd name="T22" fmla="*/ 61 w 891"/>
                  <a:gd name="T23" fmla="*/ 501 h 792"/>
                  <a:gd name="T24" fmla="*/ 56 w 891"/>
                  <a:gd name="T25" fmla="*/ 465 h 792"/>
                  <a:gd name="T26" fmla="*/ 65 w 891"/>
                  <a:gd name="T27" fmla="*/ 442 h 792"/>
                  <a:gd name="T28" fmla="*/ 48 w 891"/>
                  <a:gd name="T29" fmla="*/ 435 h 792"/>
                  <a:gd name="T30" fmla="*/ 23 w 891"/>
                  <a:gd name="T31" fmla="*/ 425 h 792"/>
                  <a:gd name="T32" fmla="*/ 34 w 891"/>
                  <a:gd name="T33" fmla="*/ 405 h 792"/>
                  <a:gd name="T34" fmla="*/ 56 w 891"/>
                  <a:gd name="T35" fmla="*/ 393 h 792"/>
                  <a:gd name="T36" fmla="*/ 55 w 891"/>
                  <a:gd name="T37" fmla="*/ 365 h 792"/>
                  <a:gd name="T38" fmla="*/ 56 w 891"/>
                  <a:gd name="T39" fmla="*/ 343 h 792"/>
                  <a:gd name="T40" fmla="*/ 53 w 891"/>
                  <a:gd name="T41" fmla="*/ 320 h 792"/>
                  <a:gd name="T42" fmla="*/ 32 w 891"/>
                  <a:gd name="T43" fmla="*/ 310 h 792"/>
                  <a:gd name="T44" fmla="*/ 36 w 891"/>
                  <a:gd name="T45" fmla="*/ 291 h 792"/>
                  <a:gd name="T46" fmla="*/ 60 w 891"/>
                  <a:gd name="T47" fmla="*/ 281 h 792"/>
                  <a:gd name="T48" fmla="*/ 64 w 891"/>
                  <a:gd name="T49" fmla="*/ 262 h 792"/>
                  <a:gd name="T50" fmla="*/ 61 w 891"/>
                  <a:gd name="T51" fmla="*/ 245 h 792"/>
                  <a:gd name="T52" fmla="*/ 71 w 891"/>
                  <a:gd name="T53" fmla="*/ 218 h 792"/>
                  <a:gd name="T54" fmla="*/ 59 w 891"/>
                  <a:gd name="T55" fmla="*/ 214 h 792"/>
                  <a:gd name="T56" fmla="*/ 34 w 891"/>
                  <a:gd name="T57" fmla="*/ 203 h 792"/>
                  <a:gd name="T58" fmla="*/ 0 w 891"/>
                  <a:gd name="T59" fmla="*/ 0 h 792"/>
                  <a:gd name="T60" fmla="*/ 873 w 891"/>
                  <a:gd name="T61" fmla="*/ 147 h 792"/>
                  <a:gd name="T62" fmla="*/ 854 w 891"/>
                  <a:gd name="T63" fmla="*/ 164 h 792"/>
                  <a:gd name="T64" fmla="*/ 835 w 891"/>
                  <a:gd name="T65" fmla="*/ 168 h 792"/>
                  <a:gd name="T66" fmla="*/ 832 w 891"/>
                  <a:gd name="T67" fmla="*/ 180 h 792"/>
                  <a:gd name="T68" fmla="*/ 839 w 891"/>
                  <a:gd name="T69" fmla="*/ 205 h 792"/>
                  <a:gd name="T70" fmla="*/ 832 w 891"/>
                  <a:gd name="T71" fmla="*/ 228 h 792"/>
                  <a:gd name="T72" fmla="*/ 848 w 891"/>
                  <a:gd name="T73" fmla="*/ 237 h 792"/>
                  <a:gd name="T74" fmla="*/ 871 w 891"/>
                  <a:gd name="T75" fmla="*/ 254 h 792"/>
                  <a:gd name="T76" fmla="*/ 854 w 891"/>
                  <a:gd name="T77" fmla="*/ 271 h 792"/>
                  <a:gd name="T78" fmla="*/ 841 w 891"/>
                  <a:gd name="T79" fmla="*/ 281 h 792"/>
                  <a:gd name="T80" fmla="*/ 845 w 891"/>
                  <a:gd name="T81" fmla="*/ 310 h 792"/>
                  <a:gd name="T82" fmla="*/ 841 w 891"/>
                  <a:gd name="T83" fmla="*/ 336 h 792"/>
                  <a:gd name="T84" fmla="*/ 856 w 891"/>
                  <a:gd name="T85" fmla="*/ 355 h 792"/>
                  <a:gd name="T86" fmla="*/ 877 w 891"/>
                  <a:gd name="T87" fmla="*/ 369 h 792"/>
                  <a:gd name="T88" fmla="*/ 863 w 891"/>
                  <a:gd name="T89" fmla="*/ 386 h 792"/>
                  <a:gd name="T90" fmla="*/ 836 w 891"/>
                  <a:gd name="T91" fmla="*/ 390 h 792"/>
                  <a:gd name="T92" fmla="*/ 843 w 891"/>
                  <a:gd name="T93" fmla="*/ 411 h 792"/>
                  <a:gd name="T94" fmla="*/ 841 w 891"/>
                  <a:gd name="T95" fmla="*/ 435 h 792"/>
                  <a:gd name="T96" fmla="*/ 844 w 891"/>
                  <a:gd name="T97" fmla="*/ 463 h 792"/>
                  <a:gd name="T98" fmla="*/ 867 w 891"/>
                  <a:gd name="T99" fmla="*/ 474 h 792"/>
                  <a:gd name="T100" fmla="*/ 870 w 891"/>
                  <a:gd name="T101" fmla="*/ 490 h 792"/>
                  <a:gd name="T102" fmla="*/ 845 w 891"/>
                  <a:gd name="T103" fmla="*/ 503 h 792"/>
                  <a:gd name="T104" fmla="*/ 841 w 891"/>
                  <a:gd name="T105" fmla="*/ 535 h 792"/>
                  <a:gd name="T106" fmla="*/ 844 w 891"/>
                  <a:gd name="T107" fmla="*/ 554 h 792"/>
                  <a:gd name="T108" fmla="*/ 858 w 891"/>
                  <a:gd name="T109" fmla="*/ 572 h 792"/>
                  <a:gd name="T110" fmla="*/ 856 w 891"/>
                  <a:gd name="T111" fmla="*/ 595 h 792"/>
                  <a:gd name="T112" fmla="*/ 820 w 891"/>
                  <a:gd name="T113" fmla="*/ 653 h 792"/>
                  <a:gd name="T114" fmla="*/ 776 w 891"/>
                  <a:gd name="T115" fmla="*/ 695 h 792"/>
                  <a:gd name="T116" fmla="*/ 711 w 891"/>
                  <a:gd name="T117" fmla="*/ 742 h 792"/>
                  <a:gd name="T118" fmla="*/ 695 w 891"/>
                  <a:gd name="T119" fmla="*/ 764 h 792"/>
                  <a:gd name="T120" fmla="*/ 675 w 891"/>
                  <a:gd name="T121" fmla="*/ 775 h 792"/>
                  <a:gd name="T122" fmla="*/ 548 w 891"/>
                  <a:gd name="T123" fmla="*/ 790 h 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91" h="792">
                    <a:moveTo>
                      <a:pt x="435" y="792"/>
                    </a:moveTo>
                    <a:lnTo>
                      <a:pt x="435" y="792"/>
                    </a:lnTo>
                    <a:lnTo>
                      <a:pt x="370" y="791"/>
                    </a:lnTo>
                    <a:lnTo>
                      <a:pt x="334" y="790"/>
                    </a:lnTo>
                    <a:lnTo>
                      <a:pt x="298" y="787"/>
                    </a:lnTo>
                    <a:lnTo>
                      <a:pt x="266" y="783"/>
                    </a:lnTo>
                    <a:lnTo>
                      <a:pt x="237" y="778"/>
                    </a:lnTo>
                    <a:lnTo>
                      <a:pt x="228" y="775"/>
                    </a:lnTo>
                    <a:lnTo>
                      <a:pt x="220" y="772"/>
                    </a:lnTo>
                    <a:lnTo>
                      <a:pt x="213" y="768"/>
                    </a:lnTo>
                    <a:lnTo>
                      <a:pt x="212" y="764"/>
                    </a:lnTo>
                    <a:lnTo>
                      <a:pt x="212" y="764"/>
                    </a:lnTo>
                    <a:lnTo>
                      <a:pt x="209" y="756"/>
                    </a:lnTo>
                    <a:lnTo>
                      <a:pt x="205" y="749"/>
                    </a:lnTo>
                    <a:lnTo>
                      <a:pt x="198" y="741"/>
                    </a:lnTo>
                    <a:lnTo>
                      <a:pt x="190" y="734"/>
                    </a:lnTo>
                    <a:lnTo>
                      <a:pt x="164" y="717"/>
                    </a:lnTo>
                    <a:lnTo>
                      <a:pt x="129" y="695"/>
                    </a:lnTo>
                    <a:lnTo>
                      <a:pt x="129" y="695"/>
                    </a:lnTo>
                    <a:lnTo>
                      <a:pt x="110" y="683"/>
                    </a:lnTo>
                    <a:lnTo>
                      <a:pt x="95" y="669"/>
                    </a:lnTo>
                    <a:lnTo>
                      <a:pt x="82" y="657"/>
                    </a:lnTo>
                    <a:lnTo>
                      <a:pt x="72" y="643"/>
                    </a:lnTo>
                    <a:lnTo>
                      <a:pt x="65" y="631"/>
                    </a:lnTo>
                    <a:lnTo>
                      <a:pt x="60" y="619"/>
                    </a:lnTo>
                    <a:lnTo>
                      <a:pt x="57" y="608"/>
                    </a:lnTo>
                    <a:lnTo>
                      <a:pt x="56" y="597"/>
                    </a:lnTo>
                    <a:lnTo>
                      <a:pt x="56" y="597"/>
                    </a:lnTo>
                    <a:lnTo>
                      <a:pt x="57" y="589"/>
                    </a:lnTo>
                    <a:lnTo>
                      <a:pt x="59" y="581"/>
                    </a:lnTo>
                    <a:lnTo>
                      <a:pt x="61" y="566"/>
                    </a:lnTo>
                    <a:lnTo>
                      <a:pt x="61" y="560"/>
                    </a:lnTo>
                    <a:lnTo>
                      <a:pt x="59" y="554"/>
                    </a:lnTo>
                    <a:lnTo>
                      <a:pt x="55" y="549"/>
                    </a:lnTo>
                    <a:lnTo>
                      <a:pt x="45" y="545"/>
                    </a:lnTo>
                    <a:lnTo>
                      <a:pt x="45" y="545"/>
                    </a:lnTo>
                    <a:lnTo>
                      <a:pt x="36" y="541"/>
                    </a:lnTo>
                    <a:lnTo>
                      <a:pt x="30" y="537"/>
                    </a:lnTo>
                    <a:lnTo>
                      <a:pt x="28" y="532"/>
                    </a:lnTo>
                    <a:lnTo>
                      <a:pt x="26" y="528"/>
                    </a:lnTo>
                    <a:lnTo>
                      <a:pt x="29" y="524"/>
                    </a:lnTo>
                    <a:lnTo>
                      <a:pt x="33" y="522"/>
                    </a:lnTo>
                    <a:lnTo>
                      <a:pt x="40" y="518"/>
                    </a:lnTo>
                    <a:lnTo>
                      <a:pt x="48" y="513"/>
                    </a:lnTo>
                    <a:lnTo>
                      <a:pt x="48" y="513"/>
                    </a:lnTo>
                    <a:lnTo>
                      <a:pt x="55" y="511"/>
                    </a:lnTo>
                    <a:lnTo>
                      <a:pt x="59" y="505"/>
                    </a:lnTo>
                    <a:lnTo>
                      <a:pt x="61" y="501"/>
                    </a:lnTo>
                    <a:lnTo>
                      <a:pt x="61" y="496"/>
                    </a:lnTo>
                    <a:lnTo>
                      <a:pt x="59" y="482"/>
                    </a:lnTo>
                    <a:lnTo>
                      <a:pt x="57" y="474"/>
                    </a:lnTo>
                    <a:lnTo>
                      <a:pt x="56" y="465"/>
                    </a:lnTo>
                    <a:lnTo>
                      <a:pt x="56" y="465"/>
                    </a:lnTo>
                    <a:lnTo>
                      <a:pt x="57" y="457"/>
                    </a:lnTo>
                    <a:lnTo>
                      <a:pt x="60" y="450"/>
                    </a:lnTo>
                    <a:lnTo>
                      <a:pt x="65" y="442"/>
                    </a:lnTo>
                    <a:lnTo>
                      <a:pt x="65" y="439"/>
                    </a:lnTo>
                    <a:lnTo>
                      <a:pt x="64" y="436"/>
                    </a:lnTo>
                    <a:lnTo>
                      <a:pt x="59" y="435"/>
                    </a:lnTo>
                    <a:lnTo>
                      <a:pt x="48" y="435"/>
                    </a:lnTo>
                    <a:lnTo>
                      <a:pt x="48" y="435"/>
                    </a:lnTo>
                    <a:lnTo>
                      <a:pt x="36" y="432"/>
                    </a:lnTo>
                    <a:lnTo>
                      <a:pt x="28" y="430"/>
                    </a:lnTo>
                    <a:lnTo>
                      <a:pt x="23" y="425"/>
                    </a:lnTo>
                    <a:lnTo>
                      <a:pt x="22" y="420"/>
                    </a:lnTo>
                    <a:lnTo>
                      <a:pt x="23" y="415"/>
                    </a:lnTo>
                    <a:lnTo>
                      <a:pt x="28" y="409"/>
                    </a:lnTo>
                    <a:lnTo>
                      <a:pt x="34" y="405"/>
                    </a:lnTo>
                    <a:lnTo>
                      <a:pt x="42" y="401"/>
                    </a:lnTo>
                    <a:lnTo>
                      <a:pt x="42" y="401"/>
                    </a:lnTo>
                    <a:lnTo>
                      <a:pt x="51" y="397"/>
                    </a:lnTo>
                    <a:lnTo>
                      <a:pt x="56" y="393"/>
                    </a:lnTo>
                    <a:lnTo>
                      <a:pt x="59" y="389"/>
                    </a:lnTo>
                    <a:lnTo>
                      <a:pt x="59" y="384"/>
                    </a:lnTo>
                    <a:lnTo>
                      <a:pt x="56" y="371"/>
                    </a:lnTo>
                    <a:lnTo>
                      <a:pt x="55" y="365"/>
                    </a:lnTo>
                    <a:lnTo>
                      <a:pt x="55" y="356"/>
                    </a:lnTo>
                    <a:lnTo>
                      <a:pt x="55" y="356"/>
                    </a:lnTo>
                    <a:lnTo>
                      <a:pt x="55" y="350"/>
                    </a:lnTo>
                    <a:lnTo>
                      <a:pt x="56" y="343"/>
                    </a:lnTo>
                    <a:lnTo>
                      <a:pt x="59" y="332"/>
                    </a:lnTo>
                    <a:lnTo>
                      <a:pt x="59" y="328"/>
                    </a:lnTo>
                    <a:lnTo>
                      <a:pt x="57" y="324"/>
                    </a:lnTo>
                    <a:lnTo>
                      <a:pt x="53" y="320"/>
                    </a:lnTo>
                    <a:lnTo>
                      <a:pt x="45" y="317"/>
                    </a:lnTo>
                    <a:lnTo>
                      <a:pt x="45" y="317"/>
                    </a:lnTo>
                    <a:lnTo>
                      <a:pt x="37" y="314"/>
                    </a:lnTo>
                    <a:lnTo>
                      <a:pt x="32" y="310"/>
                    </a:lnTo>
                    <a:lnTo>
                      <a:pt x="29" y="305"/>
                    </a:lnTo>
                    <a:lnTo>
                      <a:pt x="29" y="301"/>
                    </a:lnTo>
                    <a:lnTo>
                      <a:pt x="30" y="296"/>
                    </a:lnTo>
                    <a:lnTo>
                      <a:pt x="36" y="291"/>
                    </a:lnTo>
                    <a:lnTo>
                      <a:pt x="42" y="287"/>
                    </a:lnTo>
                    <a:lnTo>
                      <a:pt x="52" y="283"/>
                    </a:lnTo>
                    <a:lnTo>
                      <a:pt x="52" y="283"/>
                    </a:lnTo>
                    <a:lnTo>
                      <a:pt x="60" y="281"/>
                    </a:lnTo>
                    <a:lnTo>
                      <a:pt x="65" y="278"/>
                    </a:lnTo>
                    <a:lnTo>
                      <a:pt x="68" y="275"/>
                    </a:lnTo>
                    <a:lnTo>
                      <a:pt x="68" y="271"/>
                    </a:lnTo>
                    <a:lnTo>
                      <a:pt x="64" y="262"/>
                    </a:lnTo>
                    <a:lnTo>
                      <a:pt x="63" y="256"/>
                    </a:lnTo>
                    <a:lnTo>
                      <a:pt x="61" y="251"/>
                    </a:lnTo>
                    <a:lnTo>
                      <a:pt x="61" y="251"/>
                    </a:lnTo>
                    <a:lnTo>
                      <a:pt x="61" y="245"/>
                    </a:lnTo>
                    <a:lnTo>
                      <a:pt x="63" y="239"/>
                    </a:lnTo>
                    <a:lnTo>
                      <a:pt x="68" y="228"/>
                    </a:lnTo>
                    <a:lnTo>
                      <a:pt x="70" y="222"/>
                    </a:lnTo>
                    <a:lnTo>
                      <a:pt x="71" y="218"/>
                    </a:lnTo>
                    <a:lnTo>
                      <a:pt x="70" y="216"/>
                    </a:lnTo>
                    <a:lnTo>
                      <a:pt x="65" y="216"/>
                    </a:lnTo>
                    <a:lnTo>
                      <a:pt x="65" y="216"/>
                    </a:lnTo>
                    <a:lnTo>
                      <a:pt x="59" y="214"/>
                    </a:lnTo>
                    <a:lnTo>
                      <a:pt x="53" y="213"/>
                    </a:lnTo>
                    <a:lnTo>
                      <a:pt x="46" y="210"/>
                    </a:lnTo>
                    <a:lnTo>
                      <a:pt x="40" y="207"/>
                    </a:lnTo>
                    <a:lnTo>
                      <a:pt x="34" y="203"/>
                    </a:lnTo>
                    <a:lnTo>
                      <a:pt x="30" y="198"/>
                    </a:lnTo>
                    <a:lnTo>
                      <a:pt x="28" y="193"/>
                    </a:lnTo>
                    <a:lnTo>
                      <a:pt x="25" y="187"/>
                    </a:lnTo>
                    <a:lnTo>
                      <a:pt x="0" y="0"/>
                    </a:lnTo>
                    <a:lnTo>
                      <a:pt x="891" y="0"/>
                    </a:lnTo>
                    <a:lnTo>
                      <a:pt x="874" y="140"/>
                    </a:lnTo>
                    <a:lnTo>
                      <a:pt x="874" y="140"/>
                    </a:lnTo>
                    <a:lnTo>
                      <a:pt x="873" y="147"/>
                    </a:lnTo>
                    <a:lnTo>
                      <a:pt x="870" y="152"/>
                    </a:lnTo>
                    <a:lnTo>
                      <a:pt x="864" y="157"/>
                    </a:lnTo>
                    <a:lnTo>
                      <a:pt x="859" y="161"/>
                    </a:lnTo>
                    <a:lnTo>
                      <a:pt x="854" y="164"/>
                    </a:lnTo>
                    <a:lnTo>
                      <a:pt x="847" y="167"/>
                    </a:lnTo>
                    <a:lnTo>
                      <a:pt x="840" y="168"/>
                    </a:lnTo>
                    <a:lnTo>
                      <a:pt x="835" y="168"/>
                    </a:lnTo>
                    <a:lnTo>
                      <a:pt x="835" y="168"/>
                    </a:lnTo>
                    <a:lnTo>
                      <a:pt x="831" y="170"/>
                    </a:lnTo>
                    <a:lnTo>
                      <a:pt x="829" y="172"/>
                    </a:lnTo>
                    <a:lnTo>
                      <a:pt x="829" y="176"/>
                    </a:lnTo>
                    <a:lnTo>
                      <a:pt x="832" y="180"/>
                    </a:lnTo>
                    <a:lnTo>
                      <a:pt x="837" y="193"/>
                    </a:lnTo>
                    <a:lnTo>
                      <a:pt x="839" y="198"/>
                    </a:lnTo>
                    <a:lnTo>
                      <a:pt x="839" y="205"/>
                    </a:lnTo>
                    <a:lnTo>
                      <a:pt x="839" y="205"/>
                    </a:lnTo>
                    <a:lnTo>
                      <a:pt x="837" y="210"/>
                    </a:lnTo>
                    <a:lnTo>
                      <a:pt x="835" y="216"/>
                    </a:lnTo>
                    <a:lnTo>
                      <a:pt x="832" y="224"/>
                    </a:lnTo>
                    <a:lnTo>
                      <a:pt x="832" y="228"/>
                    </a:lnTo>
                    <a:lnTo>
                      <a:pt x="833" y="232"/>
                    </a:lnTo>
                    <a:lnTo>
                      <a:pt x="839" y="235"/>
                    </a:lnTo>
                    <a:lnTo>
                      <a:pt x="848" y="237"/>
                    </a:lnTo>
                    <a:lnTo>
                      <a:pt x="848" y="237"/>
                    </a:lnTo>
                    <a:lnTo>
                      <a:pt x="858" y="240"/>
                    </a:lnTo>
                    <a:lnTo>
                      <a:pt x="864" y="244"/>
                    </a:lnTo>
                    <a:lnTo>
                      <a:pt x="868" y="249"/>
                    </a:lnTo>
                    <a:lnTo>
                      <a:pt x="871" y="254"/>
                    </a:lnTo>
                    <a:lnTo>
                      <a:pt x="870" y="259"/>
                    </a:lnTo>
                    <a:lnTo>
                      <a:pt x="867" y="263"/>
                    </a:lnTo>
                    <a:lnTo>
                      <a:pt x="862" y="267"/>
                    </a:lnTo>
                    <a:lnTo>
                      <a:pt x="854" y="271"/>
                    </a:lnTo>
                    <a:lnTo>
                      <a:pt x="854" y="271"/>
                    </a:lnTo>
                    <a:lnTo>
                      <a:pt x="847" y="274"/>
                    </a:lnTo>
                    <a:lnTo>
                      <a:pt x="843" y="277"/>
                    </a:lnTo>
                    <a:lnTo>
                      <a:pt x="841" y="281"/>
                    </a:lnTo>
                    <a:lnTo>
                      <a:pt x="840" y="286"/>
                    </a:lnTo>
                    <a:lnTo>
                      <a:pt x="843" y="297"/>
                    </a:lnTo>
                    <a:lnTo>
                      <a:pt x="844" y="304"/>
                    </a:lnTo>
                    <a:lnTo>
                      <a:pt x="845" y="310"/>
                    </a:lnTo>
                    <a:lnTo>
                      <a:pt x="845" y="310"/>
                    </a:lnTo>
                    <a:lnTo>
                      <a:pt x="844" y="317"/>
                    </a:lnTo>
                    <a:lnTo>
                      <a:pt x="843" y="324"/>
                    </a:lnTo>
                    <a:lnTo>
                      <a:pt x="841" y="336"/>
                    </a:lnTo>
                    <a:lnTo>
                      <a:pt x="841" y="342"/>
                    </a:lnTo>
                    <a:lnTo>
                      <a:pt x="844" y="347"/>
                    </a:lnTo>
                    <a:lnTo>
                      <a:pt x="848" y="351"/>
                    </a:lnTo>
                    <a:lnTo>
                      <a:pt x="856" y="355"/>
                    </a:lnTo>
                    <a:lnTo>
                      <a:pt x="856" y="355"/>
                    </a:lnTo>
                    <a:lnTo>
                      <a:pt x="866" y="359"/>
                    </a:lnTo>
                    <a:lnTo>
                      <a:pt x="873" y="363"/>
                    </a:lnTo>
                    <a:lnTo>
                      <a:pt x="877" y="369"/>
                    </a:lnTo>
                    <a:lnTo>
                      <a:pt x="878" y="374"/>
                    </a:lnTo>
                    <a:lnTo>
                      <a:pt x="877" y="378"/>
                    </a:lnTo>
                    <a:lnTo>
                      <a:pt x="871" y="384"/>
                    </a:lnTo>
                    <a:lnTo>
                      <a:pt x="863" y="386"/>
                    </a:lnTo>
                    <a:lnTo>
                      <a:pt x="852" y="388"/>
                    </a:lnTo>
                    <a:lnTo>
                      <a:pt x="852" y="388"/>
                    </a:lnTo>
                    <a:lnTo>
                      <a:pt x="841" y="389"/>
                    </a:lnTo>
                    <a:lnTo>
                      <a:pt x="836" y="390"/>
                    </a:lnTo>
                    <a:lnTo>
                      <a:pt x="833" y="392"/>
                    </a:lnTo>
                    <a:lnTo>
                      <a:pt x="835" y="396"/>
                    </a:lnTo>
                    <a:lnTo>
                      <a:pt x="840" y="404"/>
                    </a:lnTo>
                    <a:lnTo>
                      <a:pt x="843" y="411"/>
                    </a:lnTo>
                    <a:lnTo>
                      <a:pt x="843" y="419"/>
                    </a:lnTo>
                    <a:lnTo>
                      <a:pt x="843" y="419"/>
                    </a:lnTo>
                    <a:lnTo>
                      <a:pt x="843" y="428"/>
                    </a:lnTo>
                    <a:lnTo>
                      <a:pt x="841" y="435"/>
                    </a:lnTo>
                    <a:lnTo>
                      <a:pt x="839" y="449"/>
                    </a:lnTo>
                    <a:lnTo>
                      <a:pt x="839" y="455"/>
                    </a:lnTo>
                    <a:lnTo>
                      <a:pt x="840" y="459"/>
                    </a:lnTo>
                    <a:lnTo>
                      <a:pt x="844" y="463"/>
                    </a:lnTo>
                    <a:lnTo>
                      <a:pt x="852" y="467"/>
                    </a:lnTo>
                    <a:lnTo>
                      <a:pt x="852" y="467"/>
                    </a:lnTo>
                    <a:lnTo>
                      <a:pt x="860" y="472"/>
                    </a:lnTo>
                    <a:lnTo>
                      <a:pt x="867" y="474"/>
                    </a:lnTo>
                    <a:lnTo>
                      <a:pt x="871" y="478"/>
                    </a:lnTo>
                    <a:lnTo>
                      <a:pt x="873" y="482"/>
                    </a:lnTo>
                    <a:lnTo>
                      <a:pt x="873" y="486"/>
                    </a:lnTo>
                    <a:lnTo>
                      <a:pt x="870" y="490"/>
                    </a:lnTo>
                    <a:lnTo>
                      <a:pt x="863" y="495"/>
                    </a:lnTo>
                    <a:lnTo>
                      <a:pt x="854" y="499"/>
                    </a:lnTo>
                    <a:lnTo>
                      <a:pt x="854" y="499"/>
                    </a:lnTo>
                    <a:lnTo>
                      <a:pt x="845" y="503"/>
                    </a:lnTo>
                    <a:lnTo>
                      <a:pt x="840" y="508"/>
                    </a:lnTo>
                    <a:lnTo>
                      <a:pt x="839" y="513"/>
                    </a:lnTo>
                    <a:lnTo>
                      <a:pt x="837" y="520"/>
                    </a:lnTo>
                    <a:lnTo>
                      <a:pt x="841" y="535"/>
                    </a:lnTo>
                    <a:lnTo>
                      <a:pt x="843" y="543"/>
                    </a:lnTo>
                    <a:lnTo>
                      <a:pt x="843" y="551"/>
                    </a:lnTo>
                    <a:lnTo>
                      <a:pt x="843" y="551"/>
                    </a:lnTo>
                    <a:lnTo>
                      <a:pt x="844" y="554"/>
                    </a:lnTo>
                    <a:lnTo>
                      <a:pt x="845" y="557"/>
                    </a:lnTo>
                    <a:lnTo>
                      <a:pt x="852" y="564"/>
                    </a:lnTo>
                    <a:lnTo>
                      <a:pt x="855" y="568"/>
                    </a:lnTo>
                    <a:lnTo>
                      <a:pt x="858" y="572"/>
                    </a:lnTo>
                    <a:lnTo>
                      <a:pt x="859" y="576"/>
                    </a:lnTo>
                    <a:lnTo>
                      <a:pt x="859" y="581"/>
                    </a:lnTo>
                    <a:lnTo>
                      <a:pt x="859" y="581"/>
                    </a:lnTo>
                    <a:lnTo>
                      <a:pt x="856" y="595"/>
                    </a:lnTo>
                    <a:lnTo>
                      <a:pt x="850" y="610"/>
                    </a:lnTo>
                    <a:lnTo>
                      <a:pt x="841" y="625"/>
                    </a:lnTo>
                    <a:lnTo>
                      <a:pt x="832" y="638"/>
                    </a:lnTo>
                    <a:lnTo>
                      <a:pt x="820" y="653"/>
                    </a:lnTo>
                    <a:lnTo>
                      <a:pt x="806" y="668"/>
                    </a:lnTo>
                    <a:lnTo>
                      <a:pt x="793" y="681"/>
                    </a:lnTo>
                    <a:lnTo>
                      <a:pt x="776" y="695"/>
                    </a:lnTo>
                    <a:lnTo>
                      <a:pt x="776" y="695"/>
                    </a:lnTo>
                    <a:lnTo>
                      <a:pt x="761" y="707"/>
                    </a:lnTo>
                    <a:lnTo>
                      <a:pt x="747" y="718"/>
                    </a:lnTo>
                    <a:lnTo>
                      <a:pt x="722" y="734"/>
                    </a:lnTo>
                    <a:lnTo>
                      <a:pt x="711" y="742"/>
                    </a:lnTo>
                    <a:lnTo>
                      <a:pt x="703" y="749"/>
                    </a:lnTo>
                    <a:lnTo>
                      <a:pt x="698" y="756"/>
                    </a:lnTo>
                    <a:lnTo>
                      <a:pt x="695" y="764"/>
                    </a:lnTo>
                    <a:lnTo>
                      <a:pt x="695" y="764"/>
                    </a:lnTo>
                    <a:lnTo>
                      <a:pt x="694" y="765"/>
                    </a:lnTo>
                    <a:lnTo>
                      <a:pt x="692" y="768"/>
                    </a:lnTo>
                    <a:lnTo>
                      <a:pt x="686" y="772"/>
                    </a:lnTo>
                    <a:lnTo>
                      <a:pt x="675" y="775"/>
                    </a:lnTo>
                    <a:lnTo>
                      <a:pt x="663" y="778"/>
                    </a:lnTo>
                    <a:lnTo>
                      <a:pt x="629" y="783"/>
                    </a:lnTo>
                    <a:lnTo>
                      <a:pt x="590" y="787"/>
                    </a:lnTo>
                    <a:lnTo>
                      <a:pt x="548" y="790"/>
                    </a:lnTo>
                    <a:lnTo>
                      <a:pt x="504" y="791"/>
                    </a:lnTo>
                    <a:lnTo>
                      <a:pt x="435" y="792"/>
                    </a:lnTo>
                    <a:lnTo>
                      <a:pt x="435" y="7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300" name="Freeform 6"/>
              <p:cNvSpPr/>
              <p:nvPr/>
            </p:nvSpPr>
            <p:spPr bwMode="auto">
              <a:xfrm>
                <a:off x="2446338" y="5083175"/>
                <a:ext cx="400050" cy="1257300"/>
              </a:xfrm>
              <a:custGeom>
                <a:avLst/>
                <a:gdLst>
                  <a:gd name="T0" fmla="*/ 92 w 252"/>
                  <a:gd name="T1" fmla="*/ 790 h 792"/>
                  <a:gd name="T2" fmla="*/ 59 w 252"/>
                  <a:gd name="T3" fmla="*/ 772 h 792"/>
                  <a:gd name="T4" fmla="*/ 55 w 252"/>
                  <a:gd name="T5" fmla="*/ 749 h 792"/>
                  <a:gd name="T6" fmla="*/ 33 w 252"/>
                  <a:gd name="T7" fmla="*/ 695 h 792"/>
                  <a:gd name="T8" fmla="*/ 14 w 252"/>
                  <a:gd name="T9" fmla="*/ 619 h 792"/>
                  <a:gd name="T10" fmla="*/ 14 w 252"/>
                  <a:gd name="T11" fmla="*/ 566 h 792"/>
                  <a:gd name="T12" fmla="*/ 10 w 252"/>
                  <a:gd name="T13" fmla="*/ 545 h 792"/>
                  <a:gd name="T14" fmla="*/ 10 w 252"/>
                  <a:gd name="T15" fmla="*/ 513 h 792"/>
                  <a:gd name="T16" fmla="*/ 14 w 252"/>
                  <a:gd name="T17" fmla="*/ 496 h 792"/>
                  <a:gd name="T18" fmla="*/ 14 w 252"/>
                  <a:gd name="T19" fmla="*/ 450 h 792"/>
                  <a:gd name="T20" fmla="*/ 13 w 252"/>
                  <a:gd name="T21" fmla="*/ 435 h 792"/>
                  <a:gd name="T22" fmla="*/ 4 w 252"/>
                  <a:gd name="T23" fmla="*/ 430 h 792"/>
                  <a:gd name="T24" fmla="*/ 6 w 252"/>
                  <a:gd name="T25" fmla="*/ 405 h 792"/>
                  <a:gd name="T26" fmla="*/ 13 w 252"/>
                  <a:gd name="T27" fmla="*/ 393 h 792"/>
                  <a:gd name="T28" fmla="*/ 13 w 252"/>
                  <a:gd name="T29" fmla="*/ 332 h 792"/>
                  <a:gd name="T30" fmla="*/ 10 w 252"/>
                  <a:gd name="T31" fmla="*/ 317 h 792"/>
                  <a:gd name="T32" fmla="*/ 6 w 252"/>
                  <a:gd name="T33" fmla="*/ 291 h 792"/>
                  <a:gd name="T34" fmla="*/ 14 w 252"/>
                  <a:gd name="T35" fmla="*/ 281 h 792"/>
                  <a:gd name="T36" fmla="*/ 14 w 252"/>
                  <a:gd name="T37" fmla="*/ 251 h 792"/>
                  <a:gd name="T38" fmla="*/ 17 w 252"/>
                  <a:gd name="T39" fmla="*/ 216 h 792"/>
                  <a:gd name="T40" fmla="*/ 7 w 252"/>
                  <a:gd name="T41" fmla="*/ 207 h 792"/>
                  <a:gd name="T42" fmla="*/ 4 w 252"/>
                  <a:gd name="T43" fmla="*/ 174 h 792"/>
                  <a:gd name="T44" fmla="*/ 7 w 252"/>
                  <a:gd name="T45" fmla="*/ 133 h 792"/>
                  <a:gd name="T46" fmla="*/ 7 w 252"/>
                  <a:gd name="T47" fmla="*/ 65 h 792"/>
                  <a:gd name="T48" fmla="*/ 252 w 252"/>
                  <a:gd name="T49" fmla="*/ 0 h 792"/>
                  <a:gd name="T50" fmla="*/ 250 w 252"/>
                  <a:gd name="T51" fmla="*/ 34 h 792"/>
                  <a:gd name="T52" fmla="*/ 244 w 252"/>
                  <a:gd name="T53" fmla="*/ 87 h 792"/>
                  <a:gd name="T54" fmla="*/ 247 w 252"/>
                  <a:gd name="T55" fmla="*/ 140 h 792"/>
                  <a:gd name="T56" fmla="*/ 240 w 252"/>
                  <a:gd name="T57" fmla="*/ 167 h 792"/>
                  <a:gd name="T58" fmla="*/ 235 w 252"/>
                  <a:gd name="T59" fmla="*/ 172 h 792"/>
                  <a:gd name="T60" fmla="*/ 237 w 252"/>
                  <a:gd name="T61" fmla="*/ 205 h 792"/>
                  <a:gd name="T62" fmla="*/ 240 w 252"/>
                  <a:gd name="T63" fmla="*/ 237 h 792"/>
                  <a:gd name="T64" fmla="*/ 247 w 252"/>
                  <a:gd name="T65" fmla="*/ 254 h 792"/>
                  <a:gd name="T66" fmla="*/ 241 w 252"/>
                  <a:gd name="T67" fmla="*/ 271 h 792"/>
                  <a:gd name="T68" fmla="*/ 239 w 252"/>
                  <a:gd name="T69" fmla="*/ 310 h 792"/>
                  <a:gd name="T70" fmla="*/ 240 w 252"/>
                  <a:gd name="T71" fmla="*/ 351 h 792"/>
                  <a:gd name="T72" fmla="*/ 247 w 252"/>
                  <a:gd name="T73" fmla="*/ 363 h 792"/>
                  <a:gd name="T74" fmla="*/ 244 w 252"/>
                  <a:gd name="T75" fmla="*/ 386 h 792"/>
                  <a:gd name="T76" fmla="*/ 236 w 252"/>
                  <a:gd name="T77" fmla="*/ 390 h 792"/>
                  <a:gd name="T78" fmla="*/ 239 w 252"/>
                  <a:gd name="T79" fmla="*/ 419 h 792"/>
                  <a:gd name="T80" fmla="*/ 237 w 252"/>
                  <a:gd name="T81" fmla="*/ 459 h 792"/>
                  <a:gd name="T82" fmla="*/ 245 w 252"/>
                  <a:gd name="T83" fmla="*/ 474 h 792"/>
                  <a:gd name="T84" fmla="*/ 241 w 252"/>
                  <a:gd name="T85" fmla="*/ 499 h 792"/>
                  <a:gd name="T86" fmla="*/ 237 w 252"/>
                  <a:gd name="T87" fmla="*/ 535 h 792"/>
                  <a:gd name="T88" fmla="*/ 241 w 252"/>
                  <a:gd name="T89" fmla="*/ 564 h 792"/>
                  <a:gd name="T90" fmla="*/ 240 w 252"/>
                  <a:gd name="T91" fmla="*/ 610 h 792"/>
                  <a:gd name="T92" fmla="*/ 220 w 252"/>
                  <a:gd name="T93" fmla="*/ 695 h 792"/>
                  <a:gd name="T94" fmla="*/ 197 w 252"/>
                  <a:gd name="T95" fmla="*/ 756 h 792"/>
                  <a:gd name="T96" fmla="*/ 193 w 252"/>
                  <a:gd name="T97" fmla="*/ 772 h 792"/>
                  <a:gd name="T98" fmla="*/ 166 w 252"/>
                  <a:gd name="T99" fmla="*/ 787 h 792"/>
                  <a:gd name="T100" fmla="*/ 121 w 252"/>
                  <a:gd name="T101" fmla="*/ 792 h 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52" h="792">
                    <a:moveTo>
                      <a:pt x="121" y="792"/>
                    </a:moveTo>
                    <a:lnTo>
                      <a:pt x="121" y="792"/>
                    </a:lnTo>
                    <a:lnTo>
                      <a:pt x="103" y="791"/>
                    </a:lnTo>
                    <a:lnTo>
                      <a:pt x="92" y="790"/>
                    </a:lnTo>
                    <a:lnTo>
                      <a:pt x="82" y="787"/>
                    </a:lnTo>
                    <a:lnTo>
                      <a:pt x="72" y="783"/>
                    </a:lnTo>
                    <a:lnTo>
                      <a:pt x="64" y="778"/>
                    </a:lnTo>
                    <a:lnTo>
                      <a:pt x="59" y="772"/>
                    </a:lnTo>
                    <a:lnTo>
                      <a:pt x="57" y="768"/>
                    </a:lnTo>
                    <a:lnTo>
                      <a:pt x="57" y="764"/>
                    </a:lnTo>
                    <a:lnTo>
                      <a:pt x="57" y="764"/>
                    </a:lnTo>
                    <a:lnTo>
                      <a:pt x="55" y="749"/>
                    </a:lnTo>
                    <a:lnTo>
                      <a:pt x="50" y="734"/>
                    </a:lnTo>
                    <a:lnTo>
                      <a:pt x="44" y="717"/>
                    </a:lnTo>
                    <a:lnTo>
                      <a:pt x="33" y="695"/>
                    </a:lnTo>
                    <a:lnTo>
                      <a:pt x="33" y="695"/>
                    </a:lnTo>
                    <a:lnTo>
                      <a:pt x="27" y="683"/>
                    </a:lnTo>
                    <a:lnTo>
                      <a:pt x="23" y="669"/>
                    </a:lnTo>
                    <a:lnTo>
                      <a:pt x="17" y="643"/>
                    </a:lnTo>
                    <a:lnTo>
                      <a:pt x="14" y="619"/>
                    </a:lnTo>
                    <a:lnTo>
                      <a:pt x="13" y="597"/>
                    </a:lnTo>
                    <a:lnTo>
                      <a:pt x="13" y="597"/>
                    </a:lnTo>
                    <a:lnTo>
                      <a:pt x="13" y="581"/>
                    </a:lnTo>
                    <a:lnTo>
                      <a:pt x="14" y="566"/>
                    </a:lnTo>
                    <a:lnTo>
                      <a:pt x="13" y="554"/>
                    </a:lnTo>
                    <a:lnTo>
                      <a:pt x="11" y="549"/>
                    </a:lnTo>
                    <a:lnTo>
                      <a:pt x="10" y="545"/>
                    </a:lnTo>
                    <a:lnTo>
                      <a:pt x="10" y="545"/>
                    </a:lnTo>
                    <a:lnTo>
                      <a:pt x="4" y="537"/>
                    </a:lnTo>
                    <a:lnTo>
                      <a:pt x="4" y="528"/>
                    </a:lnTo>
                    <a:lnTo>
                      <a:pt x="6" y="522"/>
                    </a:lnTo>
                    <a:lnTo>
                      <a:pt x="10" y="513"/>
                    </a:lnTo>
                    <a:lnTo>
                      <a:pt x="10" y="513"/>
                    </a:lnTo>
                    <a:lnTo>
                      <a:pt x="13" y="511"/>
                    </a:lnTo>
                    <a:lnTo>
                      <a:pt x="13" y="505"/>
                    </a:lnTo>
                    <a:lnTo>
                      <a:pt x="14" y="496"/>
                    </a:lnTo>
                    <a:lnTo>
                      <a:pt x="13" y="482"/>
                    </a:lnTo>
                    <a:lnTo>
                      <a:pt x="13" y="465"/>
                    </a:lnTo>
                    <a:lnTo>
                      <a:pt x="13" y="465"/>
                    </a:lnTo>
                    <a:lnTo>
                      <a:pt x="14" y="450"/>
                    </a:lnTo>
                    <a:lnTo>
                      <a:pt x="15" y="442"/>
                    </a:lnTo>
                    <a:lnTo>
                      <a:pt x="15" y="439"/>
                    </a:lnTo>
                    <a:lnTo>
                      <a:pt x="14" y="436"/>
                    </a:lnTo>
                    <a:lnTo>
                      <a:pt x="13" y="435"/>
                    </a:lnTo>
                    <a:lnTo>
                      <a:pt x="10" y="435"/>
                    </a:lnTo>
                    <a:lnTo>
                      <a:pt x="10" y="435"/>
                    </a:lnTo>
                    <a:lnTo>
                      <a:pt x="7" y="432"/>
                    </a:lnTo>
                    <a:lnTo>
                      <a:pt x="4" y="430"/>
                    </a:lnTo>
                    <a:lnTo>
                      <a:pt x="3" y="425"/>
                    </a:lnTo>
                    <a:lnTo>
                      <a:pt x="3" y="420"/>
                    </a:lnTo>
                    <a:lnTo>
                      <a:pt x="4" y="409"/>
                    </a:lnTo>
                    <a:lnTo>
                      <a:pt x="6" y="405"/>
                    </a:lnTo>
                    <a:lnTo>
                      <a:pt x="9" y="401"/>
                    </a:lnTo>
                    <a:lnTo>
                      <a:pt x="9" y="401"/>
                    </a:lnTo>
                    <a:lnTo>
                      <a:pt x="11" y="397"/>
                    </a:lnTo>
                    <a:lnTo>
                      <a:pt x="13" y="393"/>
                    </a:lnTo>
                    <a:lnTo>
                      <a:pt x="13" y="384"/>
                    </a:lnTo>
                    <a:lnTo>
                      <a:pt x="11" y="356"/>
                    </a:lnTo>
                    <a:lnTo>
                      <a:pt x="11" y="356"/>
                    </a:lnTo>
                    <a:lnTo>
                      <a:pt x="13" y="332"/>
                    </a:lnTo>
                    <a:lnTo>
                      <a:pt x="13" y="324"/>
                    </a:lnTo>
                    <a:lnTo>
                      <a:pt x="11" y="320"/>
                    </a:lnTo>
                    <a:lnTo>
                      <a:pt x="10" y="317"/>
                    </a:lnTo>
                    <a:lnTo>
                      <a:pt x="10" y="317"/>
                    </a:lnTo>
                    <a:lnTo>
                      <a:pt x="7" y="314"/>
                    </a:lnTo>
                    <a:lnTo>
                      <a:pt x="6" y="310"/>
                    </a:lnTo>
                    <a:lnTo>
                      <a:pt x="4" y="301"/>
                    </a:lnTo>
                    <a:lnTo>
                      <a:pt x="6" y="291"/>
                    </a:lnTo>
                    <a:lnTo>
                      <a:pt x="9" y="287"/>
                    </a:lnTo>
                    <a:lnTo>
                      <a:pt x="11" y="283"/>
                    </a:lnTo>
                    <a:lnTo>
                      <a:pt x="11" y="283"/>
                    </a:lnTo>
                    <a:lnTo>
                      <a:pt x="14" y="281"/>
                    </a:lnTo>
                    <a:lnTo>
                      <a:pt x="15" y="278"/>
                    </a:lnTo>
                    <a:lnTo>
                      <a:pt x="15" y="271"/>
                    </a:lnTo>
                    <a:lnTo>
                      <a:pt x="14" y="251"/>
                    </a:lnTo>
                    <a:lnTo>
                      <a:pt x="14" y="251"/>
                    </a:lnTo>
                    <a:lnTo>
                      <a:pt x="14" y="239"/>
                    </a:lnTo>
                    <a:lnTo>
                      <a:pt x="15" y="228"/>
                    </a:lnTo>
                    <a:lnTo>
                      <a:pt x="17" y="218"/>
                    </a:lnTo>
                    <a:lnTo>
                      <a:pt x="17" y="216"/>
                    </a:lnTo>
                    <a:lnTo>
                      <a:pt x="15" y="216"/>
                    </a:lnTo>
                    <a:lnTo>
                      <a:pt x="15" y="216"/>
                    </a:lnTo>
                    <a:lnTo>
                      <a:pt x="11" y="213"/>
                    </a:lnTo>
                    <a:lnTo>
                      <a:pt x="7" y="207"/>
                    </a:lnTo>
                    <a:lnTo>
                      <a:pt x="4" y="198"/>
                    </a:lnTo>
                    <a:lnTo>
                      <a:pt x="3" y="187"/>
                    </a:lnTo>
                    <a:lnTo>
                      <a:pt x="3" y="187"/>
                    </a:lnTo>
                    <a:lnTo>
                      <a:pt x="4" y="174"/>
                    </a:lnTo>
                    <a:lnTo>
                      <a:pt x="6" y="163"/>
                    </a:lnTo>
                    <a:lnTo>
                      <a:pt x="7" y="149"/>
                    </a:lnTo>
                    <a:lnTo>
                      <a:pt x="7" y="133"/>
                    </a:lnTo>
                    <a:lnTo>
                      <a:pt x="7" y="133"/>
                    </a:lnTo>
                    <a:lnTo>
                      <a:pt x="9" y="96"/>
                    </a:lnTo>
                    <a:lnTo>
                      <a:pt x="7" y="80"/>
                    </a:lnTo>
                    <a:lnTo>
                      <a:pt x="7" y="65"/>
                    </a:lnTo>
                    <a:lnTo>
                      <a:pt x="7" y="65"/>
                    </a:lnTo>
                    <a:lnTo>
                      <a:pt x="3" y="34"/>
                    </a:lnTo>
                    <a:lnTo>
                      <a:pt x="0" y="0"/>
                    </a:lnTo>
                    <a:lnTo>
                      <a:pt x="252" y="0"/>
                    </a:lnTo>
                    <a:lnTo>
                      <a:pt x="252" y="0"/>
                    </a:lnTo>
                    <a:lnTo>
                      <a:pt x="252" y="21"/>
                    </a:lnTo>
                    <a:lnTo>
                      <a:pt x="251" y="27"/>
                    </a:lnTo>
                    <a:lnTo>
                      <a:pt x="250" y="34"/>
                    </a:lnTo>
                    <a:lnTo>
                      <a:pt x="250" y="34"/>
                    </a:lnTo>
                    <a:lnTo>
                      <a:pt x="245" y="46"/>
                    </a:lnTo>
                    <a:lnTo>
                      <a:pt x="244" y="59"/>
                    </a:lnTo>
                    <a:lnTo>
                      <a:pt x="244" y="87"/>
                    </a:lnTo>
                    <a:lnTo>
                      <a:pt x="244" y="87"/>
                    </a:lnTo>
                    <a:lnTo>
                      <a:pt x="244" y="103"/>
                    </a:lnTo>
                    <a:lnTo>
                      <a:pt x="245" y="115"/>
                    </a:lnTo>
                    <a:lnTo>
                      <a:pt x="247" y="128"/>
                    </a:lnTo>
                    <a:lnTo>
                      <a:pt x="247" y="140"/>
                    </a:lnTo>
                    <a:lnTo>
                      <a:pt x="247" y="140"/>
                    </a:lnTo>
                    <a:lnTo>
                      <a:pt x="247" y="152"/>
                    </a:lnTo>
                    <a:lnTo>
                      <a:pt x="243" y="161"/>
                    </a:lnTo>
                    <a:lnTo>
                      <a:pt x="240" y="167"/>
                    </a:lnTo>
                    <a:lnTo>
                      <a:pt x="236" y="168"/>
                    </a:lnTo>
                    <a:lnTo>
                      <a:pt x="236" y="168"/>
                    </a:lnTo>
                    <a:lnTo>
                      <a:pt x="235" y="170"/>
                    </a:lnTo>
                    <a:lnTo>
                      <a:pt x="235" y="172"/>
                    </a:lnTo>
                    <a:lnTo>
                      <a:pt x="235" y="180"/>
                    </a:lnTo>
                    <a:lnTo>
                      <a:pt x="236" y="193"/>
                    </a:lnTo>
                    <a:lnTo>
                      <a:pt x="237" y="205"/>
                    </a:lnTo>
                    <a:lnTo>
                      <a:pt x="237" y="205"/>
                    </a:lnTo>
                    <a:lnTo>
                      <a:pt x="235" y="224"/>
                    </a:lnTo>
                    <a:lnTo>
                      <a:pt x="236" y="232"/>
                    </a:lnTo>
                    <a:lnTo>
                      <a:pt x="237" y="235"/>
                    </a:lnTo>
                    <a:lnTo>
                      <a:pt x="240" y="237"/>
                    </a:lnTo>
                    <a:lnTo>
                      <a:pt x="240" y="237"/>
                    </a:lnTo>
                    <a:lnTo>
                      <a:pt x="243" y="240"/>
                    </a:lnTo>
                    <a:lnTo>
                      <a:pt x="244" y="244"/>
                    </a:lnTo>
                    <a:lnTo>
                      <a:pt x="247" y="254"/>
                    </a:lnTo>
                    <a:lnTo>
                      <a:pt x="245" y="263"/>
                    </a:lnTo>
                    <a:lnTo>
                      <a:pt x="244" y="267"/>
                    </a:lnTo>
                    <a:lnTo>
                      <a:pt x="241" y="271"/>
                    </a:lnTo>
                    <a:lnTo>
                      <a:pt x="241" y="271"/>
                    </a:lnTo>
                    <a:lnTo>
                      <a:pt x="240" y="274"/>
                    </a:lnTo>
                    <a:lnTo>
                      <a:pt x="239" y="277"/>
                    </a:lnTo>
                    <a:lnTo>
                      <a:pt x="237" y="286"/>
                    </a:lnTo>
                    <a:lnTo>
                      <a:pt x="239" y="310"/>
                    </a:lnTo>
                    <a:lnTo>
                      <a:pt x="239" y="310"/>
                    </a:lnTo>
                    <a:lnTo>
                      <a:pt x="237" y="336"/>
                    </a:lnTo>
                    <a:lnTo>
                      <a:pt x="239" y="347"/>
                    </a:lnTo>
                    <a:lnTo>
                      <a:pt x="240" y="351"/>
                    </a:lnTo>
                    <a:lnTo>
                      <a:pt x="243" y="355"/>
                    </a:lnTo>
                    <a:lnTo>
                      <a:pt x="243" y="355"/>
                    </a:lnTo>
                    <a:lnTo>
                      <a:pt x="245" y="359"/>
                    </a:lnTo>
                    <a:lnTo>
                      <a:pt x="247" y="363"/>
                    </a:lnTo>
                    <a:lnTo>
                      <a:pt x="248" y="374"/>
                    </a:lnTo>
                    <a:lnTo>
                      <a:pt x="248" y="378"/>
                    </a:lnTo>
                    <a:lnTo>
                      <a:pt x="247" y="384"/>
                    </a:lnTo>
                    <a:lnTo>
                      <a:pt x="244" y="386"/>
                    </a:lnTo>
                    <a:lnTo>
                      <a:pt x="241" y="388"/>
                    </a:lnTo>
                    <a:lnTo>
                      <a:pt x="241" y="388"/>
                    </a:lnTo>
                    <a:lnTo>
                      <a:pt x="237" y="389"/>
                    </a:lnTo>
                    <a:lnTo>
                      <a:pt x="236" y="390"/>
                    </a:lnTo>
                    <a:lnTo>
                      <a:pt x="236" y="392"/>
                    </a:lnTo>
                    <a:lnTo>
                      <a:pt x="236" y="396"/>
                    </a:lnTo>
                    <a:lnTo>
                      <a:pt x="237" y="404"/>
                    </a:lnTo>
                    <a:lnTo>
                      <a:pt x="239" y="419"/>
                    </a:lnTo>
                    <a:lnTo>
                      <a:pt x="239" y="419"/>
                    </a:lnTo>
                    <a:lnTo>
                      <a:pt x="237" y="435"/>
                    </a:lnTo>
                    <a:lnTo>
                      <a:pt x="237" y="449"/>
                    </a:lnTo>
                    <a:lnTo>
                      <a:pt x="237" y="459"/>
                    </a:lnTo>
                    <a:lnTo>
                      <a:pt x="239" y="463"/>
                    </a:lnTo>
                    <a:lnTo>
                      <a:pt x="241" y="467"/>
                    </a:lnTo>
                    <a:lnTo>
                      <a:pt x="241" y="467"/>
                    </a:lnTo>
                    <a:lnTo>
                      <a:pt x="245" y="474"/>
                    </a:lnTo>
                    <a:lnTo>
                      <a:pt x="247" y="482"/>
                    </a:lnTo>
                    <a:lnTo>
                      <a:pt x="245" y="490"/>
                    </a:lnTo>
                    <a:lnTo>
                      <a:pt x="241" y="499"/>
                    </a:lnTo>
                    <a:lnTo>
                      <a:pt x="241" y="499"/>
                    </a:lnTo>
                    <a:lnTo>
                      <a:pt x="239" y="503"/>
                    </a:lnTo>
                    <a:lnTo>
                      <a:pt x="237" y="508"/>
                    </a:lnTo>
                    <a:lnTo>
                      <a:pt x="237" y="520"/>
                    </a:lnTo>
                    <a:lnTo>
                      <a:pt x="237" y="535"/>
                    </a:lnTo>
                    <a:lnTo>
                      <a:pt x="239" y="551"/>
                    </a:lnTo>
                    <a:lnTo>
                      <a:pt x="239" y="551"/>
                    </a:lnTo>
                    <a:lnTo>
                      <a:pt x="239" y="557"/>
                    </a:lnTo>
                    <a:lnTo>
                      <a:pt x="241" y="564"/>
                    </a:lnTo>
                    <a:lnTo>
                      <a:pt x="243" y="572"/>
                    </a:lnTo>
                    <a:lnTo>
                      <a:pt x="243" y="581"/>
                    </a:lnTo>
                    <a:lnTo>
                      <a:pt x="243" y="581"/>
                    </a:lnTo>
                    <a:lnTo>
                      <a:pt x="240" y="610"/>
                    </a:lnTo>
                    <a:lnTo>
                      <a:pt x="235" y="638"/>
                    </a:lnTo>
                    <a:lnTo>
                      <a:pt x="228" y="668"/>
                    </a:lnTo>
                    <a:lnTo>
                      <a:pt x="220" y="695"/>
                    </a:lnTo>
                    <a:lnTo>
                      <a:pt x="220" y="695"/>
                    </a:lnTo>
                    <a:lnTo>
                      <a:pt x="210" y="718"/>
                    </a:lnTo>
                    <a:lnTo>
                      <a:pt x="204" y="734"/>
                    </a:lnTo>
                    <a:lnTo>
                      <a:pt x="198" y="749"/>
                    </a:lnTo>
                    <a:lnTo>
                      <a:pt x="197" y="756"/>
                    </a:lnTo>
                    <a:lnTo>
                      <a:pt x="195" y="764"/>
                    </a:lnTo>
                    <a:lnTo>
                      <a:pt x="195" y="764"/>
                    </a:lnTo>
                    <a:lnTo>
                      <a:pt x="195" y="768"/>
                    </a:lnTo>
                    <a:lnTo>
                      <a:pt x="193" y="772"/>
                    </a:lnTo>
                    <a:lnTo>
                      <a:pt x="190" y="775"/>
                    </a:lnTo>
                    <a:lnTo>
                      <a:pt x="186" y="778"/>
                    </a:lnTo>
                    <a:lnTo>
                      <a:pt x="176" y="783"/>
                    </a:lnTo>
                    <a:lnTo>
                      <a:pt x="166" y="787"/>
                    </a:lnTo>
                    <a:lnTo>
                      <a:pt x="153" y="790"/>
                    </a:lnTo>
                    <a:lnTo>
                      <a:pt x="141" y="791"/>
                    </a:lnTo>
                    <a:lnTo>
                      <a:pt x="121" y="792"/>
                    </a:lnTo>
                    <a:lnTo>
                      <a:pt x="121" y="7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301" name="Freeform 7"/>
              <p:cNvSpPr/>
              <p:nvPr/>
            </p:nvSpPr>
            <p:spPr bwMode="auto">
              <a:xfrm>
                <a:off x="2700338" y="6330950"/>
                <a:ext cx="322263" cy="141288"/>
              </a:xfrm>
              <a:custGeom>
                <a:avLst/>
                <a:gdLst>
                  <a:gd name="T0" fmla="*/ 102 w 203"/>
                  <a:gd name="T1" fmla="*/ 0 h 89"/>
                  <a:gd name="T2" fmla="*/ 102 w 203"/>
                  <a:gd name="T3" fmla="*/ 0 h 89"/>
                  <a:gd name="T4" fmla="*/ 122 w 203"/>
                  <a:gd name="T5" fmla="*/ 1 h 89"/>
                  <a:gd name="T6" fmla="*/ 141 w 203"/>
                  <a:gd name="T7" fmla="*/ 4 h 89"/>
                  <a:gd name="T8" fmla="*/ 159 w 203"/>
                  <a:gd name="T9" fmla="*/ 8 h 89"/>
                  <a:gd name="T10" fmla="*/ 174 w 203"/>
                  <a:gd name="T11" fmla="*/ 13 h 89"/>
                  <a:gd name="T12" fmla="*/ 186 w 203"/>
                  <a:gd name="T13" fmla="*/ 20 h 89"/>
                  <a:gd name="T14" fmla="*/ 195 w 203"/>
                  <a:gd name="T15" fmla="*/ 27 h 89"/>
                  <a:gd name="T16" fmla="*/ 199 w 203"/>
                  <a:gd name="T17" fmla="*/ 31 h 89"/>
                  <a:gd name="T18" fmla="*/ 202 w 203"/>
                  <a:gd name="T19" fmla="*/ 36 h 89"/>
                  <a:gd name="T20" fmla="*/ 203 w 203"/>
                  <a:gd name="T21" fmla="*/ 40 h 89"/>
                  <a:gd name="T22" fmla="*/ 203 w 203"/>
                  <a:gd name="T23" fmla="*/ 44 h 89"/>
                  <a:gd name="T24" fmla="*/ 203 w 203"/>
                  <a:gd name="T25" fmla="*/ 44 h 89"/>
                  <a:gd name="T26" fmla="*/ 203 w 203"/>
                  <a:gd name="T27" fmla="*/ 50 h 89"/>
                  <a:gd name="T28" fmla="*/ 202 w 203"/>
                  <a:gd name="T29" fmla="*/ 54 h 89"/>
                  <a:gd name="T30" fmla="*/ 199 w 203"/>
                  <a:gd name="T31" fmla="*/ 58 h 89"/>
                  <a:gd name="T32" fmla="*/ 195 w 203"/>
                  <a:gd name="T33" fmla="*/ 62 h 89"/>
                  <a:gd name="T34" fmla="*/ 186 w 203"/>
                  <a:gd name="T35" fmla="*/ 70 h 89"/>
                  <a:gd name="T36" fmla="*/ 174 w 203"/>
                  <a:gd name="T37" fmla="*/ 77 h 89"/>
                  <a:gd name="T38" fmla="*/ 159 w 203"/>
                  <a:gd name="T39" fmla="*/ 82 h 89"/>
                  <a:gd name="T40" fmla="*/ 141 w 203"/>
                  <a:gd name="T41" fmla="*/ 86 h 89"/>
                  <a:gd name="T42" fmla="*/ 122 w 203"/>
                  <a:gd name="T43" fmla="*/ 89 h 89"/>
                  <a:gd name="T44" fmla="*/ 102 w 203"/>
                  <a:gd name="T45" fmla="*/ 89 h 89"/>
                  <a:gd name="T46" fmla="*/ 102 w 203"/>
                  <a:gd name="T47" fmla="*/ 89 h 89"/>
                  <a:gd name="T48" fmla="*/ 81 w 203"/>
                  <a:gd name="T49" fmla="*/ 89 h 89"/>
                  <a:gd name="T50" fmla="*/ 62 w 203"/>
                  <a:gd name="T51" fmla="*/ 86 h 89"/>
                  <a:gd name="T52" fmla="*/ 45 w 203"/>
                  <a:gd name="T53" fmla="*/ 82 h 89"/>
                  <a:gd name="T54" fmla="*/ 30 w 203"/>
                  <a:gd name="T55" fmla="*/ 77 h 89"/>
                  <a:gd name="T56" fmla="*/ 18 w 203"/>
                  <a:gd name="T57" fmla="*/ 70 h 89"/>
                  <a:gd name="T58" fmla="*/ 8 w 203"/>
                  <a:gd name="T59" fmla="*/ 62 h 89"/>
                  <a:gd name="T60" fmla="*/ 4 w 203"/>
                  <a:gd name="T61" fmla="*/ 58 h 89"/>
                  <a:gd name="T62" fmla="*/ 2 w 203"/>
                  <a:gd name="T63" fmla="*/ 54 h 89"/>
                  <a:gd name="T64" fmla="*/ 0 w 203"/>
                  <a:gd name="T65" fmla="*/ 50 h 89"/>
                  <a:gd name="T66" fmla="*/ 0 w 203"/>
                  <a:gd name="T67" fmla="*/ 44 h 89"/>
                  <a:gd name="T68" fmla="*/ 0 w 203"/>
                  <a:gd name="T69" fmla="*/ 44 h 89"/>
                  <a:gd name="T70" fmla="*/ 0 w 203"/>
                  <a:gd name="T71" fmla="*/ 40 h 89"/>
                  <a:gd name="T72" fmla="*/ 2 w 203"/>
                  <a:gd name="T73" fmla="*/ 36 h 89"/>
                  <a:gd name="T74" fmla="*/ 4 w 203"/>
                  <a:gd name="T75" fmla="*/ 31 h 89"/>
                  <a:gd name="T76" fmla="*/ 8 w 203"/>
                  <a:gd name="T77" fmla="*/ 27 h 89"/>
                  <a:gd name="T78" fmla="*/ 18 w 203"/>
                  <a:gd name="T79" fmla="*/ 20 h 89"/>
                  <a:gd name="T80" fmla="*/ 30 w 203"/>
                  <a:gd name="T81" fmla="*/ 13 h 89"/>
                  <a:gd name="T82" fmla="*/ 45 w 203"/>
                  <a:gd name="T83" fmla="*/ 8 h 89"/>
                  <a:gd name="T84" fmla="*/ 62 w 203"/>
                  <a:gd name="T85" fmla="*/ 4 h 89"/>
                  <a:gd name="T86" fmla="*/ 81 w 203"/>
                  <a:gd name="T87" fmla="*/ 1 h 89"/>
                  <a:gd name="T88" fmla="*/ 102 w 203"/>
                  <a:gd name="T89" fmla="*/ 0 h 89"/>
                  <a:gd name="T90" fmla="*/ 102 w 203"/>
                  <a:gd name="T9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03" h="89">
                    <a:moveTo>
                      <a:pt x="102" y="0"/>
                    </a:moveTo>
                    <a:lnTo>
                      <a:pt x="102" y="0"/>
                    </a:lnTo>
                    <a:lnTo>
                      <a:pt x="122" y="1"/>
                    </a:lnTo>
                    <a:lnTo>
                      <a:pt x="141" y="4"/>
                    </a:lnTo>
                    <a:lnTo>
                      <a:pt x="159" y="8"/>
                    </a:lnTo>
                    <a:lnTo>
                      <a:pt x="174" y="13"/>
                    </a:lnTo>
                    <a:lnTo>
                      <a:pt x="186" y="20"/>
                    </a:lnTo>
                    <a:lnTo>
                      <a:pt x="195" y="27"/>
                    </a:lnTo>
                    <a:lnTo>
                      <a:pt x="199" y="31"/>
                    </a:lnTo>
                    <a:lnTo>
                      <a:pt x="202" y="36"/>
                    </a:lnTo>
                    <a:lnTo>
                      <a:pt x="203" y="40"/>
                    </a:lnTo>
                    <a:lnTo>
                      <a:pt x="203" y="44"/>
                    </a:lnTo>
                    <a:lnTo>
                      <a:pt x="203" y="44"/>
                    </a:lnTo>
                    <a:lnTo>
                      <a:pt x="203" y="50"/>
                    </a:lnTo>
                    <a:lnTo>
                      <a:pt x="202" y="54"/>
                    </a:lnTo>
                    <a:lnTo>
                      <a:pt x="199" y="58"/>
                    </a:lnTo>
                    <a:lnTo>
                      <a:pt x="195" y="62"/>
                    </a:lnTo>
                    <a:lnTo>
                      <a:pt x="186" y="70"/>
                    </a:lnTo>
                    <a:lnTo>
                      <a:pt x="174" y="77"/>
                    </a:lnTo>
                    <a:lnTo>
                      <a:pt x="159" y="82"/>
                    </a:lnTo>
                    <a:lnTo>
                      <a:pt x="141" y="86"/>
                    </a:lnTo>
                    <a:lnTo>
                      <a:pt x="122" y="89"/>
                    </a:lnTo>
                    <a:lnTo>
                      <a:pt x="102" y="89"/>
                    </a:lnTo>
                    <a:lnTo>
                      <a:pt x="102" y="89"/>
                    </a:lnTo>
                    <a:lnTo>
                      <a:pt x="81" y="89"/>
                    </a:lnTo>
                    <a:lnTo>
                      <a:pt x="62" y="86"/>
                    </a:lnTo>
                    <a:lnTo>
                      <a:pt x="45" y="82"/>
                    </a:lnTo>
                    <a:lnTo>
                      <a:pt x="30" y="77"/>
                    </a:lnTo>
                    <a:lnTo>
                      <a:pt x="18" y="70"/>
                    </a:lnTo>
                    <a:lnTo>
                      <a:pt x="8" y="62"/>
                    </a:lnTo>
                    <a:lnTo>
                      <a:pt x="4" y="58"/>
                    </a:lnTo>
                    <a:lnTo>
                      <a:pt x="2" y="54"/>
                    </a:lnTo>
                    <a:lnTo>
                      <a:pt x="0" y="50"/>
                    </a:lnTo>
                    <a:lnTo>
                      <a:pt x="0" y="44"/>
                    </a:lnTo>
                    <a:lnTo>
                      <a:pt x="0" y="44"/>
                    </a:lnTo>
                    <a:lnTo>
                      <a:pt x="0" y="40"/>
                    </a:lnTo>
                    <a:lnTo>
                      <a:pt x="2" y="36"/>
                    </a:lnTo>
                    <a:lnTo>
                      <a:pt x="4" y="31"/>
                    </a:lnTo>
                    <a:lnTo>
                      <a:pt x="8" y="27"/>
                    </a:lnTo>
                    <a:lnTo>
                      <a:pt x="18" y="20"/>
                    </a:lnTo>
                    <a:lnTo>
                      <a:pt x="30" y="13"/>
                    </a:lnTo>
                    <a:lnTo>
                      <a:pt x="45" y="8"/>
                    </a:lnTo>
                    <a:lnTo>
                      <a:pt x="62" y="4"/>
                    </a:lnTo>
                    <a:lnTo>
                      <a:pt x="81" y="1"/>
                    </a:lnTo>
                    <a:lnTo>
                      <a:pt x="102" y="0"/>
                    </a:lnTo>
                    <a:lnTo>
                      <a:pt x="10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302" name="Freeform 8"/>
              <p:cNvSpPr/>
              <p:nvPr/>
            </p:nvSpPr>
            <p:spPr bwMode="auto">
              <a:xfrm>
                <a:off x="2579688" y="6265863"/>
                <a:ext cx="563563" cy="157163"/>
              </a:xfrm>
              <a:custGeom>
                <a:avLst/>
                <a:gdLst>
                  <a:gd name="T0" fmla="*/ 178 w 355"/>
                  <a:gd name="T1" fmla="*/ 0 h 99"/>
                  <a:gd name="T2" fmla="*/ 178 w 355"/>
                  <a:gd name="T3" fmla="*/ 0 h 99"/>
                  <a:gd name="T4" fmla="*/ 213 w 355"/>
                  <a:gd name="T5" fmla="*/ 1 h 99"/>
                  <a:gd name="T6" fmla="*/ 247 w 355"/>
                  <a:gd name="T7" fmla="*/ 4 h 99"/>
                  <a:gd name="T8" fmla="*/ 277 w 355"/>
                  <a:gd name="T9" fmla="*/ 8 h 99"/>
                  <a:gd name="T10" fmla="*/ 302 w 355"/>
                  <a:gd name="T11" fmla="*/ 15 h 99"/>
                  <a:gd name="T12" fmla="*/ 324 w 355"/>
                  <a:gd name="T13" fmla="*/ 22 h 99"/>
                  <a:gd name="T14" fmla="*/ 333 w 355"/>
                  <a:gd name="T15" fmla="*/ 26 h 99"/>
                  <a:gd name="T16" fmla="*/ 340 w 355"/>
                  <a:gd name="T17" fmla="*/ 30 h 99"/>
                  <a:gd name="T18" fmla="*/ 347 w 355"/>
                  <a:gd name="T19" fmla="*/ 34 h 99"/>
                  <a:gd name="T20" fmla="*/ 351 w 355"/>
                  <a:gd name="T21" fmla="*/ 39 h 99"/>
                  <a:gd name="T22" fmla="*/ 354 w 355"/>
                  <a:gd name="T23" fmla="*/ 45 h 99"/>
                  <a:gd name="T24" fmla="*/ 355 w 355"/>
                  <a:gd name="T25" fmla="*/ 49 h 99"/>
                  <a:gd name="T26" fmla="*/ 355 w 355"/>
                  <a:gd name="T27" fmla="*/ 49 h 99"/>
                  <a:gd name="T28" fmla="*/ 354 w 355"/>
                  <a:gd name="T29" fmla="*/ 54 h 99"/>
                  <a:gd name="T30" fmla="*/ 351 w 355"/>
                  <a:gd name="T31" fmla="*/ 60 h 99"/>
                  <a:gd name="T32" fmla="*/ 347 w 355"/>
                  <a:gd name="T33" fmla="*/ 64 h 99"/>
                  <a:gd name="T34" fmla="*/ 340 w 355"/>
                  <a:gd name="T35" fmla="*/ 68 h 99"/>
                  <a:gd name="T36" fmla="*/ 333 w 355"/>
                  <a:gd name="T37" fmla="*/ 73 h 99"/>
                  <a:gd name="T38" fmla="*/ 324 w 355"/>
                  <a:gd name="T39" fmla="*/ 77 h 99"/>
                  <a:gd name="T40" fmla="*/ 302 w 355"/>
                  <a:gd name="T41" fmla="*/ 84 h 99"/>
                  <a:gd name="T42" fmla="*/ 277 w 355"/>
                  <a:gd name="T43" fmla="*/ 89 h 99"/>
                  <a:gd name="T44" fmla="*/ 247 w 355"/>
                  <a:gd name="T45" fmla="*/ 95 h 99"/>
                  <a:gd name="T46" fmla="*/ 213 w 355"/>
                  <a:gd name="T47" fmla="*/ 98 h 99"/>
                  <a:gd name="T48" fmla="*/ 178 w 355"/>
                  <a:gd name="T49" fmla="*/ 99 h 99"/>
                  <a:gd name="T50" fmla="*/ 178 w 355"/>
                  <a:gd name="T51" fmla="*/ 99 h 99"/>
                  <a:gd name="T52" fmla="*/ 143 w 355"/>
                  <a:gd name="T53" fmla="*/ 98 h 99"/>
                  <a:gd name="T54" fmla="*/ 109 w 355"/>
                  <a:gd name="T55" fmla="*/ 95 h 99"/>
                  <a:gd name="T56" fmla="*/ 79 w 355"/>
                  <a:gd name="T57" fmla="*/ 89 h 99"/>
                  <a:gd name="T58" fmla="*/ 53 w 355"/>
                  <a:gd name="T59" fmla="*/ 84 h 99"/>
                  <a:gd name="T60" fmla="*/ 31 w 355"/>
                  <a:gd name="T61" fmla="*/ 77 h 99"/>
                  <a:gd name="T62" fmla="*/ 22 w 355"/>
                  <a:gd name="T63" fmla="*/ 73 h 99"/>
                  <a:gd name="T64" fmla="*/ 15 w 355"/>
                  <a:gd name="T65" fmla="*/ 68 h 99"/>
                  <a:gd name="T66" fmla="*/ 8 w 355"/>
                  <a:gd name="T67" fmla="*/ 64 h 99"/>
                  <a:gd name="T68" fmla="*/ 4 w 355"/>
                  <a:gd name="T69" fmla="*/ 60 h 99"/>
                  <a:gd name="T70" fmla="*/ 2 w 355"/>
                  <a:gd name="T71" fmla="*/ 54 h 99"/>
                  <a:gd name="T72" fmla="*/ 0 w 355"/>
                  <a:gd name="T73" fmla="*/ 49 h 99"/>
                  <a:gd name="T74" fmla="*/ 0 w 355"/>
                  <a:gd name="T75" fmla="*/ 49 h 99"/>
                  <a:gd name="T76" fmla="*/ 2 w 355"/>
                  <a:gd name="T77" fmla="*/ 45 h 99"/>
                  <a:gd name="T78" fmla="*/ 4 w 355"/>
                  <a:gd name="T79" fmla="*/ 39 h 99"/>
                  <a:gd name="T80" fmla="*/ 8 w 355"/>
                  <a:gd name="T81" fmla="*/ 34 h 99"/>
                  <a:gd name="T82" fmla="*/ 15 w 355"/>
                  <a:gd name="T83" fmla="*/ 30 h 99"/>
                  <a:gd name="T84" fmla="*/ 22 w 355"/>
                  <a:gd name="T85" fmla="*/ 26 h 99"/>
                  <a:gd name="T86" fmla="*/ 31 w 355"/>
                  <a:gd name="T87" fmla="*/ 22 h 99"/>
                  <a:gd name="T88" fmla="*/ 53 w 355"/>
                  <a:gd name="T89" fmla="*/ 15 h 99"/>
                  <a:gd name="T90" fmla="*/ 79 w 355"/>
                  <a:gd name="T91" fmla="*/ 8 h 99"/>
                  <a:gd name="T92" fmla="*/ 109 w 355"/>
                  <a:gd name="T93" fmla="*/ 4 h 99"/>
                  <a:gd name="T94" fmla="*/ 143 w 355"/>
                  <a:gd name="T95" fmla="*/ 1 h 99"/>
                  <a:gd name="T96" fmla="*/ 178 w 355"/>
                  <a:gd name="T97" fmla="*/ 0 h 99"/>
                  <a:gd name="T98" fmla="*/ 178 w 355"/>
                  <a:gd name="T99"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5" h="99">
                    <a:moveTo>
                      <a:pt x="178" y="0"/>
                    </a:moveTo>
                    <a:lnTo>
                      <a:pt x="178" y="0"/>
                    </a:lnTo>
                    <a:lnTo>
                      <a:pt x="213" y="1"/>
                    </a:lnTo>
                    <a:lnTo>
                      <a:pt x="247" y="4"/>
                    </a:lnTo>
                    <a:lnTo>
                      <a:pt x="277" y="8"/>
                    </a:lnTo>
                    <a:lnTo>
                      <a:pt x="302" y="15"/>
                    </a:lnTo>
                    <a:lnTo>
                      <a:pt x="324" y="22"/>
                    </a:lnTo>
                    <a:lnTo>
                      <a:pt x="333" y="26"/>
                    </a:lnTo>
                    <a:lnTo>
                      <a:pt x="340" y="30"/>
                    </a:lnTo>
                    <a:lnTo>
                      <a:pt x="347" y="34"/>
                    </a:lnTo>
                    <a:lnTo>
                      <a:pt x="351" y="39"/>
                    </a:lnTo>
                    <a:lnTo>
                      <a:pt x="354" y="45"/>
                    </a:lnTo>
                    <a:lnTo>
                      <a:pt x="355" y="49"/>
                    </a:lnTo>
                    <a:lnTo>
                      <a:pt x="355" y="49"/>
                    </a:lnTo>
                    <a:lnTo>
                      <a:pt x="354" y="54"/>
                    </a:lnTo>
                    <a:lnTo>
                      <a:pt x="351" y="60"/>
                    </a:lnTo>
                    <a:lnTo>
                      <a:pt x="347" y="64"/>
                    </a:lnTo>
                    <a:lnTo>
                      <a:pt x="340" y="68"/>
                    </a:lnTo>
                    <a:lnTo>
                      <a:pt x="333" y="73"/>
                    </a:lnTo>
                    <a:lnTo>
                      <a:pt x="324" y="77"/>
                    </a:lnTo>
                    <a:lnTo>
                      <a:pt x="302" y="84"/>
                    </a:lnTo>
                    <a:lnTo>
                      <a:pt x="277" y="89"/>
                    </a:lnTo>
                    <a:lnTo>
                      <a:pt x="247" y="95"/>
                    </a:lnTo>
                    <a:lnTo>
                      <a:pt x="213" y="98"/>
                    </a:lnTo>
                    <a:lnTo>
                      <a:pt x="178" y="99"/>
                    </a:lnTo>
                    <a:lnTo>
                      <a:pt x="178" y="99"/>
                    </a:lnTo>
                    <a:lnTo>
                      <a:pt x="143" y="98"/>
                    </a:lnTo>
                    <a:lnTo>
                      <a:pt x="109" y="95"/>
                    </a:lnTo>
                    <a:lnTo>
                      <a:pt x="79" y="89"/>
                    </a:lnTo>
                    <a:lnTo>
                      <a:pt x="53" y="84"/>
                    </a:lnTo>
                    <a:lnTo>
                      <a:pt x="31" y="77"/>
                    </a:lnTo>
                    <a:lnTo>
                      <a:pt x="22" y="73"/>
                    </a:lnTo>
                    <a:lnTo>
                      <a:pt x="15" y="68"/>
                    </a:lnTo>
                    <a:lnTo>
                      <a:pt x="8" y="64"/>
                    </a:lnTo>
                    <a:lnTo>
                      <a:pt x="4" y="60"/>
                    </a:lnTo>
                    <a:lnTo>
                      <a:pt x="2" y="54"/>
                    </a:lnTo>
                    <a:lnTo>
                      <a:pt x="0" y="49"/>
                    </a:lnTo>
                    <a:lnTo>
                      <a:pt x="0" y="49"/>
                    </a:lnTo>
                    <a:lnTo>
                      <a:pt x="2" y="45"/>
                    </a:lnTo>
                    <a:lnTo>
                      <a:pt x="4" y="39"/>
                    </a:lnTo>
                    <a:lnTo>
                      <a:pt x="8" y="34"/>
                    </a:lnTo>
                    <a:lnTo>
                      <a:pt x="15" y="30"/>
                    </a:lnTo>
                    <a:lnTo>
                      <a:pt x="22" y="26"/>
                    </a:lnTo>
                    <a:lnTo>
                      <a:pt x="31" y="22"/>
                    </a:lnTo>
                    <a:lnTo>
                      <a:pt x="53" y="15"/>
                    </a:lnTo>
                    <a:lnTo>
                      <a:pt x="79" y="8"/>
                    </a:lnTo>
                    <a:lnTo>
                      <a:pt x="109" y="4"/>
                    </a:lnTo>
                    <a:lnTo>
                      <a:pt x="143" y="1"/>
                    </a:lnTo>
                    <a:lnTo>
                      <a:pt x="178" y="0"/>
                    </a:lnTo>
                    <a:lnTo>
                      <a:pt x="17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303" name="Freeform 9"/>
              <p:cNvSpPr/>
              <p:nvPr/>
            </p:nvSpPr>
            <p:spPr bwMode="auto">
              <a:xfrm>
                <a:off x="2505076" y="6310313"/>
                <a:ext cx="714375" cy="58738"/>
              </a:xfrm>
              <a:custGeom>
                <a:avLst/>
                <a:gdLst>
                  <a:gd name="T0" fmla="*/ 207 w 450"/>
                  <a:gd name="T1" fmla="*/ 37 h 37"/>
                  <a:gd name="T2" fmla="*/ 207 w 450"/>
                  <a:gd name="T3" fmla="*/ 37 h 37"/>
                  <a:gd name="T4" fmla="*/ 149 w 450"/>
                  <a:gd name="T5" fmla="*/ 37 h 37"/>
                  <a:gd name="T6" fmla="*/ 115 w 450"/>
                  <a:gd name="T7" fmla="*/ 34 h 37"/>
                  <a:gd name="T8" fmla="*/ 83 w 450"/>
                  <a:gd name="T9" fmla="*/ 32 h 37"/>
                  <a:gd name="T10" fmla="*/ 53 w 450"/>
                  <a:gd name="T11" fmla="*/ 29 h 37"/>
                  <a:gd name="T12" fmla="*/ 27 w 450"/>
                  <a:gd name="T13" fmla="*/ 23 h 37"/>
                  <a:gd name="T14" fmla="*/ 18 w 450"/>
                  <a:gd name="T15" fmla="*/ 21 h 37"/>
                  <a:gd name="T16" fmla="*/ 9 w 450"/>
                  <a:gd name="T17" fmla="*/ 18 h 37"/>
                  <a:gd name="T18" fmla="*/ 5 w 450"/>
                  <a:gd name="T19" fmla="*/ 15 h 37"/>
                  <a:gd name="T20" fmla="*/ 3 w 450"/>
                  <a:gd name="T21" fmla="*/ 11 h 37"/>
                  <a:gd name="T22" fmla="*/ 3 w 450"/>
                  <a:gd name="T23" fmla="*/ 11 h 37"/>
                  <a:gd name="T24" fmla="*/ 0 w 450"/>
                  <a:gd name="T25" fmla="*/ 2 h 37"/>
                  <a:gd name="T26" fmla="*/ 0 w 450"/>
                  <a:gd name="T27" fmla="*/ 2 h 37"/>
                  <a:gd name="T28" fmla="*/ 19 w 450"/>
                  <a:gd name="T29" fmla="*/ 7 h 37"/>
                  <a:gd name="T30" fmla="*/ 42 w 450"/>
                  <a:gd name="T31" fmla="*/ 10 h 37"/>
                  <a:gd name="T32" fmla="*/ 69 w 450"/>
                  <a:gd name="T33" fmla="*/ 14 h 37"/>
                  <a:gd name="T34" fmla="*/ 97 w 450"/>
                  <a:gd name="T35" fmla="*/ 15 h 37"/>
                  <a:gd name="T36" fmla="*/ 156 w 450"/>
                  <a:gd name="T37" fmla="*/ 19 h 37"/>
                  <a:gd name="T38" fmla="*/ 206 w 450"/>
                  <a:gd name="T39" fmla="*/ 19 h 37"/>
                  <a:gd name="T40" fmla="*/ 206 w 450"/>
                  <a:gd name="T41" fmla="*/ 19 h 37"/>
                  <a:gd name="T42" fmla="*/ 263 w 450"/>
                  <a:gd name="T43" fmla="*/ 18 h 37"/>
                  <a:gd name="T44" fmla="*/ 332 w 450"/>
                  <a:gd name="T45" fmla="*/ 15 h 37"/>
                  <a:gd name="T46" fmla="*/ 367 w 450"/>
                  <a:gd name="T47" fmla="*/ 13 h 37"/>
                  <a:gd name="T48" fmla="*/ 399 w 450"/>
                  <a:gd name="T49" fmla="*/ 10 h 37"/>
                  <a:gd name="T50" fmla="*/ 428 w 450"/>
                  <a:gd name="T51" fmla="*/ 6 h 37"/>
                  <a:gd name="T52" fmla="*/ 450 w 450"/>
                  <a:gd name="T53" fmla="*/ 0 h 37"/>
                  <a:gd name="T54" fmla="*/ 450 w 450"/>
                  <a:gd name="T55" fmla="*/ 0 h 37"/>
                  <a:gd name="T56" fmla="*/ 447 w 450"/>
                  <a:gd name="T57" fmla="*/ 11 h 37"/>
                  <a:gd name="T58" fmla="*/ 447 w 450"/>
                  <a:gd name="T59" fmla="*/ 11 h 37"/>
                  <a:gd name="T60" fmla="*/ 444 w 450"/>
                  <a:gd name="T61" fmla="*/ 15 h 37"/>
                  <a:gd name="T62" fmla="*/ 437 w 450"/>
                  <a:gd name="T63" fmla="*/ 18 h 37"/>
                  <a:gd name="T64" fmla="*/ 429 w 450"/>
                  <a:gd name="T65" fmla="*/ 21 h 37"/>
                  <a:gd name="T66" fmla="*/ 417 w 450"/>
                  <a:gd name="T67" fmla="*/ 23 h 37"/>
                  <a:gd name="T68" fmla="*/ 386 w 450"/>
                  <a:gd name="T69" fmla="*/ 29 h 37"/>
                  <a:gd name="T70" fmla="*/ 351 w 450"/>
                  <a:gd name="T71" fmla="*/ 32 h 37"/>
                  <a:gd name="T72" fmla="*/ 311 w 450"/>
                  <a:gd name="T73" fmla="*/ 34 h 37"/>
                  <a:gd name="T74" fmla="*/ 272 w 450"/>
                  <a:gd name="T75" fmla="*/ 37 h 37"/>
                  <a:gd name="T76" fmla="*/ 207 w 450"/>
                  <a:gd name="T77" fmla="*/ 37 h 37"/>
                  <a:gd name="T78" fmla="*/ 207 w 450"/>
                  <a:gd name="T79"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0" h="37">
                    <a:moveTo>
                      <a:pt x="207" y="37"/>
                    </a:moveTo>
                    <a:lnTo>
                      <a:pt x="207" y="37"/>
                    </a:lnTo>
                    <a:lnTo>
                      <a:pt x="149" y="37"/>
                    </a:lnTo>
                    <a:lnTo>
                      <a:pt x="115" y="34"/>
                    </a:lnTo>
                    <a:lnTo>
                      <a:pt x="83" y="32"/>
                    </a:lnTo>
                    <a:lnTo>
                      <a:pt x="53" y="29"/>
                    </a:lnTo>
                    <a:lnTo>
                      <a:pt x="27" y="23"/>
                    </a:lnTo>
                    <a:lnTo>
                      <a:pt x="18" y="21"/>
                    </a:lnTo>
                    <a:lnTo>
                      <a:pt x="9" y="18"/>
                    </a:lnTo>
                    <a:lnTo>
                      <a:pt x="5" y="15"/>
                    </a:lnTo>
                    <a:lnTo>
                      <a:pt x="3" y="11"/>
                    </a:lnTo>
                    <a:lnTo>
                      <a:pt x="3" y="11"/>
                    </a:lnTo>
                    <a:lnTo>
                      <a:pt x="0" y="2"/>
                    </a:lnTo>
                    <a:lnTo>
                      <a:pt x="0" y="2"/>
                    </a:lnTo>
                    <a:lnTo>
                      <a:pt x="19" y="7"/>
                    </a:lnTo>
                    <a:lnTo>
                      <a:pt x="42" y="10"/>
                    </a:lnTo>
                    <a:lnTo>
                      <a:pt x="69" y="14"/>
                    </a:lnTo>
                    <a:lnTo>
                      <a:pt x="97" y="15"/>
                    </a:lnTo>
                    <a:lnTo>
                      <a:pt x="156" y="19"/>
                    </a:lnTo>
                    <a:lnTo>
                      <a:pt x="206" y="19"/>
                    </a:lnTo>
                    <a:lnTo>
                      <a:pt x="206" y="19"/>
                    </a:lnTo>
                    <a:lnTo>
                      <a:pt x="263" y="18"/>
                    </a:lnTo>
                    <a:lnTo>
                      <a:pt x="332" y="15"/>
                    </a:lnTo>
                    <a:lnTo>
                      <a:pt x="367" y="13"/>
                    </a:lnTo>
                    <a:lnTo>
                      <a:pt x="399" y="10"/>
                    </a:lnTo>
                    <a:lnTo>
                      <a:pt x="428" y="6"/>
                    </a:lnTo>
                    <a:lnTo>
                      <a:pt x="450" y="0"/>
                    </a:lnTo>
                    <a:lnTo>
                      <a:pt x="450" y="0"/>
                    </a:lnTo>
                    <a:lnTo>
                      <a:pt x="447" y="11"/>
                    </a:lnTo>
                    <a:lnTo>
                      <a:pt x="447" y="11"/>
                    </a:lnTo>
                    <a:lnTo>
                      <a:pt x="444" y="15"/>
                    </a:lnTo>
                    <a:lnTo>
                      <a:pt x="437" y="18"/>
                    </a:lnTo>
                    <a:lnTo>
                      <a:pt x="429" y="21"/>
                    </a:lnTo>
                    <a:lnTo>
                      <a:pt x="417" y="23"/>
                    </a:lnTo>
                    <a:lnTo>
                      <a:pt x="386" y="29"/>
                    </a:lnTo>
                    <a:lnTo>
                      <a:pt x="351" y="32"/>
                    </a:lnTo>
                    <a:lnTo>
                      <a:pt x="311" y="34"/>
                    </a:lnTo>
                    <a:lnTo>
                      <a:pt x="272" y="37"/>
                    </a:lnTo>
                    <a:lnTo>
                      <a:pt x="207" y="37"/>
                    </a:lnTo>
                    <a:lnTo>
                      <a:pt x="207" y="3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304" name="Freeform 10"/>
              <p:cNvSpPr/>
              <p:nvPr/>
            </p:nvSpPr>
            <p:spPr bwMode="auto">
              <a:xfrm>
                <a:off x="2212976" y="5440363"/>
                <a:ext cx="1306513" cy="96838"/>
              </a:xfrm>
              <a:custGeom>
                <a:avLst/>
                <a:gdLst>
                  <a:gd name="T0" fmla="*/ 20 w 823"/>
                  <a:gd name="T1" fmla="*/ 37 h 61"/>
                  <a:gd name="T2" fmla="*/ 788 w 823"/>
                  <a:gd name="T3" fmla="*/ 0 h 61"/>
                  <a:gd name="T4" fmla="*/ 788 w 823"/>
                  <a:gd name="T5" fmla="*/ 0 h 61"/>
                  <a:gd name="T6" fmla="*/ 788 w 823"/>
                  <a:gd name="T7" fmla="*/ 4 h 61"/>
                  <a:gd name="T8" fmla="*/ 791 w 823"/>
                  <a:gd name="T9" fmla="*/ 7 h 61"/>
                  <a:gd name="T10" fmla="*/ 795 w 823"/>
                  <a:gd name="T11" fmla="*/ 10 h 61"/>
                  <a:gd name="T12" fmla="*/ 804 w 823"/>
                  <a:gd name="T13" fmla="*/ 12 h 61"/>
                  <a:gd name="T14" fmla="*/ 804 w 823"/>
                  <a:gd name="T15" fmla="*/ 12 h 61"/>
                  <a:gd name="T16" fmla="*/ 810 w 823"/>
                  <a:gd name="T17" fmla="*/ 15 h 61"/>
                  <a:gd name="T18" fmla="*/ 816 w 823"/>
                  <a:gd name="T19" fmla="*/ 16 h 61"/>
                  <a:gd name="T20" fmla="*/ 820 w 823"/>
                  <a:gd name="T21" fmla="*/ 19 h 61"/>
                  <a:gd name="T22" fmla="*/ 823 w 823"/>
                  <a:gd name="T23" fmla="*/ 23 h 61"/>
                  <a:gd name="T24" fmla="*/ 0 w 823"/>
                  <a:gd name="T25" fmla="*/ 61 h 61"/>
                  <a:gd name="T26" fmla="*/ 0 w 823"/>
                  <a:gd name="T27" fmla="*/ 61 h 61"/>
                  <a:gd name="T28" fmla="*/ 8 w 823"/>
                  <a:gd name="T29" fmla="*/ 58 h 61"/>
                  <a:gd name="T30" fmla="*/ 8 w 823"/>
                  <a:gd name="T31" fmla="*/ 58 h 61"/>
                  <a:gd name="T32" fmla="*/ 15 w 823"/>
                  <a:gd name="T33" fmla="*/ 57 h 61"/>
                  <a:gd name="T34" fmla="*/ 20 w 823"/>
                  <a:gd name="T35" fmla="*/ 54 h 61"/>
                  <a:gd name="T36" fmla="*/ 23 w 823"/>
                  <a:gd name="T37" fmla="*/ 52 h 61"/>
                  <a:gd name="T38" fmla="*/ 24 w 823"/>
                  <a:gd name="T39" fmla="*/ 49 h 61"/>
                  <a:gd name="T40" fmla="*/ 24 w 823"/>
                  <a:gd name="T41" fmla="*/ 46 h 61"/>
                  <a:gd name="T42" fmla="*/ 23 w 823"/>
                  <a:gd name="T43" fmla="*/ 43 h 61"/>
                  <a:gd name="T44" fmla="*/ 20 w 823"/>
                  <a:gd name="T45" fmla="*/ 37 h 61"/>
                  <a:gd name="T46" fmla="*/ 20 w 823"/>
                  <a:gd name="T47" fmla="*/ 3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23" h="61">
                    <a:moveTo>
                      <a:pt x="20" y="37"/>
                    </a:moveTo>
                    <a:lnTo>
                      <a:pt x="788" y="0"/>
                    </a:lnTo>
                    <a:lnTo>
                      <a:pt x="788" y="0"/>
                    </a:lnTo>
                    <a:lnTo>
                      <a:pt x="788" y="4"/>
                    </a:lnTo>
                    <a:lnTo>
                      <a:pt x="791" y="7"/>
                    </a:lnTo>
                    <a:lnTo>
                      <a:pt x="795" y="10"/>
                    </a:lnTo>
                    <a:lnTo>
                      <a:pt x="804" y="12"/>
                    </a:lnTo>
                    <a:lnTo>
                      <a:pt x="804" y="12"/>
                    </a:lnTo>
                    <a:lnTo>
                      <a:pt x="810" y="15"/>
                    </a:lnTo>
                    <a:lnTo>
                      <a:pt x="816" y="16"/>
                    </a:lnTo>
                    <a:lnTo>
                      <a:pt x="820" y="19"/>
                    </a:lnTo>
                    <a:lnTo>
                      <a:pt x="823" y="23"/>
                    </a:lnTo>
                    <a:lnTo>
                      <a:pt x="0" y="61"/>
                    </a:lnTo>
                    <a:lnTo>
                      <a:pt x="0" y="61"/>
                    </a:lnTo>
                    <a:lnTo>
                      <a:pt x="8" y="58"/>
                    </a:lnTo>
                    <a:lnTo>
                      <a:pt x="8" y="58"/>
                    </a:lnTo>
                    <a:lnTo>
                      <a:pt x="15" y="57"/>
                    </a:lnTo>
                    <a:lnTo>
                      <a:pt x="20" y="54"/>
                    </a:lnTo>
                    <a:lnTo>
                      <a:pt x="23" y="52"/>
                    </a:lnTo>
                    <a:lnTo>
                      <a:pt x="24" y="49"/>
                    </a:lnTo>
                    <a:lnTo>
                      <a:pt x="24" y="46"/>
                    </a:lnTo>
                    <a:lnTo>
                      <a:pt x="23" y="43"/>
                    </a:lnTo>
                    <a:lnTo>
                      <a:pt x="20" y="37"/>
                    </a:lnTo>
                    <a:lnTo>
                      <a:pt x="20" y="3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305" name="Freeform 11"/>
              <p:cNvSpPr/>
              <p:nvPr/>
            </p:nvSpPr>
            <p:spPr bwMode="auto">
              <a:xfrm>
                <a:off x="2189163" y="5332413"/>
                <a:ext cx="1325563" cy="100013"/>
              </a:xfrm>
              <a:custGeom>
                <a:avLst/>
                <a:gdLst>
                  <a:gd name="T0" fmla="*/ 0 w 835"/>
                  <a:gd name="T1" fmla="*/ 40 h 63"/>
                  <a:gd name="T2" fmla="*/ 835 w 835"/>
                  <a:gd name="T3" fmla="*/ 0 h 63"/>
                  <a:gd name="T4" fmla="*/ 835 w 835"/>
                  <a:gd name="T5" fmla="*/ 0 h 63"/>
                  <a:gd name="T6" fmla="*/ 829 w 835"/>
                  <a:gd name="T7" fmla="*/ 6 h 63"/>
                  <a:gd name="T8" fmla="*/ 821 w 835"/>
                  <a:gd name="T9" fmla="*/ 9 h 63"/>
                  <a:gd name="T10" fmla="*/ 812 w 835"/>
                  <a:gd name="T11" fmla="*/ 11 h 63"/>
                  <a:gd name="T12" fmla="*/ 806 w 835"/>
                  <a:gd name="T13" fmla="*/ 11 h 63"/>
                  <a:gd name="T14" fmla="*/ 806 w 835"/>
                  <a:gd name="T15" fmla="*/ 11 h 63"/>
                  <a:gd name="T16" fmla="*/ 800 w 835"/>
                  <a:gd name="T17" fmla="*/ 13 h 63"/>
                  <a:gd name="T18" fmla="*/ 800 w 835"/>
                  <a:gd name="T19" fmla="*/ 14 h 63"/>
                  <a:gd name="T20" fmla="*/ 800 w 835"/>
                  <a:gd name="T21" fmla="*/ 17 h 63"/>
                  <a:gd name="T22" fmla="*/ 802 w 835"/>
                  <a:gd name="T23" fmla="*/ 21 h 63"/>
                  <a:gd name="T24" fmla="*/ 804 w 835"/>
                  <a:gd name="T25" fmla="*/ 26 h 63"/>
                  <a:gd name="T26" fmla="*/ 42 w 835"/>
                  <a:gd name="T27" fmla="*/ 63 h 63"/>
                  <a:gd name="T28" fmla="*/ 42 w 835"/>
                  <a:gd name="T29" fmla="*/ 63 h 63"/>
                  <a:gd name="T30" fmla="*/ 42 w 835"/>
                  <a:gd name="T31" fmla="*/ 60 h 63"/>
                  <a:gd name="T32" fmla="*/ 41 w 835"/>
                  <a:gd name="T33" fmla="*/ 60 h 63"/>
                  <a:gd name="T34" fmla="*/ 36 w 835"/>
                  <a:gd name="T35" fmla="*/ 59 h 63"/>
                  <a:gd name="T36" fmla="*/ 36 w 835"/>
                  <a:gd name="T37" fmla="*/ 59 h 63"/>
                  <a:gd name="T38" fmla="*/ 27 w 835"/>
                  <a:gd name="T39" fmla="*/ 57 h 63"/>
                  <a:gd name="T40" fmla="*/ 16 w 835"/>
                  <a:gd name="T41" fmla="*/ 53 h 63"/>
                  <a:gd name="T42" fmla="*/ 7 w 835"/>
                  <a:gd name="T43" fmla="*/ 48 h 63"/>
                  <a:gd name="T44" fmla="*/ 3 w 835"/>
                  <a:gd name="T45" fmla="*/ 44 h 63"/>
                  <a:gd name="T46" fmla="*/ 0 w 835"/>
                  <a:gd name="T47" fmla="*/ 40 h 63"/>
                  <a:gd name="T48" fmla="*/ 0 w 835"/>
                  <a:gd name="T49" fmla="*/ 4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35" h="63">
                    <a:moveTo>
                      <a:pt x="0" y="40"/>
                    </a:moveTo>
                    <a:lnTo>
                      <a:pt x="835" y="0"/>
                    </a:lnTo>
                    <a:lnTo>
                      <a:pt x="835" y="0"/>
                    </a:lnTo>
                    <a:lnTo>
                      <a:pt x="829" y="6"/>
                    </a:lnTo>
                    <a:lnTo>
                      <a:pt x="821" y="9"/>
                    </a:lnTo>
                    <a:lnTo>
                      <a:pt x="812" y="11"/>
                    </a:lnTo>
                    <a:lnTo>
                      <a:pt x="806" y="11"/>
                    </a:lnTo>
                    <a:lnTo>
                      <a:pt x="806" y="11"/>
                    </a:lnTo>
                    <a:lnTo>
                      <a:pt x="800" y="13"/>
                    </a:lnTo>
                    <a:lnTo>
                      <a:pt x="800" y="14"/>
                    </a:lnTo>
                    <a:lnTo>
                      <a:pt x="800" y="17"/>
                    </a:lnTo>
                    <a:lnTo>
                      <a:pt x="802" y="21"/>
                    </a:lnTo>
                    <a:lnTo>
                      <a:pt x="804" y="26"/>
                    </a:lnTo>
                    <a:lnTo>
                      <a:pt x="42" y="63"/>
                    </a:lnTo>
                    <a:lnTo>
                      <a:pt x="42" y="63"/>
                    </a:lnTo>
                    <a:lnTo>
                      <a:pt x="42" y="60"/>
                    </a:lnTo>
                    <a:lnTo>
                      <a:pt x="41" y="60"/>
                    </a:lnTo>
                    <a:lnTo>
                      <a:pt x="36" y="59"/>
                    </a:lnTo>
                    <a:lnTo>
                      <a:pt x="36" y="59"/>
                    </a:lnTo>
                    <a:lnTo>
                      <a:pt x="27" y="57"/>
                    </a:lnTo>
                    <a:lnTo>
                      <a:pt x="16" y="53"/>
                    </a:lnTo>
                    <a:lnTo>
                      <a:pt x="7" y="48"/>
                    </a:lnTo>
                    <a:lnTo>
                      <a:pt x="3" y="44"/>
                    </a:lnTo>
                    <a:lnTo>
                      <a:pt x="0" y="40"/>
                    </a:lnTo>
                    <a:lnTo>
                      <a:pt x="0"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306" name="Freeform 12"/>
              <p:cNvSpPr/>
              <p:nvPr/>
            </p:nvSpPr>
            <p:spPr bwMode="auto">
              <a:xfrm>
                <a:off x="2216151" y="5529263"/>
                <a:ext cx="1268413" cy="96838"/>
              </a:xfrm>
              <a:custGeom>
                <a:avLst/>
                <a:gdLst>
                  <a:gd name="T0" fmla="*/ 0 w 799"/>
                  <a:gd name="T1" fmla="*/ 36 h 61"/>
                  <a:gd name="T2" fmla="*/ 795 w 799"/>
                  <a:gd name="T3" fmla="*/ 0 h 61"/>
                  <a:gd name="T4" fmla="*/ 795 w 799"/>
                  <a:gd name="T5" fmla="*/ 0 h 61"/>
                  <a:gd name="T6" fmla="*/ 794 w 799"/>
                  <a:gd name="T7" fmla="*/ 4 h 61"/>
                  <a:gd name="T8" fmla="*/ 795 w 799"/>
                  <a:gd name="T9" fmla="*/ 10 h 61"/>
                  <a:gd name="T10" fmla="*/ 799 w 799"/>
                  <a:gd name="T11" fmla="*/ 23 h 61"/>
                  <a:gd name="T12" fmla="*/ 11 w 799"/>
                  <a:gd name="T13" fmla="*/ 61 h 61"/>
                  <a:gd name="T14" fmla="*/ 11 w 799"/>
                  <a:gd name="T15" fmla="*/ 61 h 61"/>
                  <a:gd name="T16" fmla="*/ 13 w 799"/>
                  <a:gd name="T17" fmla="*/ 52 h 61"/>
                  <a:gd name="T18" fmla="*/ 13 w 799"/>
                  <a:gd name="T19" fmla="*/ 46 h 61"/>
                  <a:gd name="T20" fmla="*/ 11 w 799"/>
                  <a:gd name="T21" fmla="*/ 43 h 61"/>
                  <a:gd name="T22" fmla="*/ 10 w 799"/>
                  <a:gd name="T23" fmla="*/ 40 h 61"/>
                  <a:gd name="T24" fmla="*/ 6 w 799"/>
                  <a:gd name="T25" fmla="*/ 39 h 61"/>
                  <a:gd name="T26" fmla="*/ 0 w 799"/>
                  <a:gd name="T27" fmla="*/ 36 h 61"/>
                  <a:gd name="T28" fmla="*/ 0 w 799"/>
                  <a:gd name="T29" fmla="*/ 3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9" h="61">
                    <a:moveTo>
                      <a:pt x="0" y="36"/>
                    </a:moveTo>
                    <a:lnTo>
                      <a:pt x="795" y="0"/>
                    </a:lnTo>
                    <a:lnTo>
                      <a:pt x="795" y="0"/>
                    </a:lnTo>
                    <a:lnTo>
                      <a:pt x="794" y="4"/>
                    </a:lnTo>
                    <a:lnTo>
                      <a:pt x="795" y="10"/>
                    </a:lnTo>
                    <a:lnTo>
                      <a:pt x="799" y="23"/>
                    </a:lnTo>
                    <a:lnTo>
                      <a:pt x="11" y="61"/>
                    </a:lnTo>
                    <a:lnTo>
                      <a:pt x="11" y="61"/>
                    </a:lnTo>
                    <a:lnTo>
                      <a:pt x="13" y="52"/>
                    </a:lnTo>
                    <a:lnTo>
                      <a:pt x="13" y="46"/>
                    </a:lnTo>
                    <a:lnTo>
                      <a:pt x="11" y="43"/>
                    </a:lnTo>
                    <a:lnTo>
                      <a:pt x="10" y="40"/>
                    </a:lnTo>
                    <a:lnTo>
                      <a:pt x="6" y="39"/>
                    </a:lnTo>
                    <a:lnTo>
                      <a:pt x="0" y="36"/>
                    </a:lnTo>
                    <a:lnTo>
                      <a:pt x="0"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307" name="Freeform 13"/>
              <p:cNvSpPr/>
              <p:nvPr/>
            </p:nvSpPr>
            <p:spPr bwMode="auto">
              <a:xfrm>
                <a:off x="2227263" y="5614988"/>
                <a:ext cx="1285875" cy="96838"/>
              </a:xfrm>
              <a:custGeom>
                <a:avLst/>
                <a:gdLst>
                  <a:gd name="T0" fmla="*/ 3 w 810"/>
                  <a:gd name="T1" fmla="*/ 36 h 61"/>
                  <a:gd name="T2" fmla="*/ 788 w 810"/>
                  <a:gd name="T3" fmla="*/ 0 h 61"/>
                  <a:gd name="T4" fmla="*/ 788 w 810"/>
                  <a:gd name="T5" fmla="*/ 0 h 61"/>
                  <a:gd name="T6" fmla="*/ 788 w 810"/>
                  <a:gd name="T7" fmla="*/ 5 h 61"/>
                  <a:gd name="T8" fmla="*/ 790 w 810"/>
                  <a:gd name="T9" fmla="*/ 11 h 61"/>
                  <a:gd name="T10" fmla="*/ 795 w 810"/>
                  <a:gd name="T11" fmla="*/ 16 h 61"/>
                  <a:gd name="T12" fmla="*/ 803 w 810"/>
                  <a:gd name="T13" fmla="*/ 20 h 61"/>
                  <a:gd name="T14" fmla="*/ 803 w 810"/>
                  <a:gd name="T15" fmla="*/ 20 h 61"/>
                  <a:gd name="T16" fmla="*/ 810 w 810"/>
                  <a:gd name="T17" fmla="*/ 23 h 61"/>
                  <a:gd name="T18" fmla="*/ 0 w 810"/>
                  <a:gd name="T19" fmla="*/ 61 h 61"/>
                  <a:gd name="T20" fmla="*/ 0 w 810"/>
                  <a:gd name="T21" fmla="*/ 61 h 61"/>
                  <a:gd name="T22" fmla="*/ 4 w 810"/>
                  <a:gd name="T23" fmla="*/ 55 h 61"/>
                  <a:gd name="T24" fmla="*/ 6 w 810"/>
                  <a:gd name="T25" fmla="*/ 50 h 61"/>
                  <a:gd name="T26" fmla="*/ 4 w 810"/>
                  <a:gd name="T27" fmla="*/ 43 h 61"/>
                  <a:gd name="T28" fmla="*/ 3 w 810"/>
                  <a:gd name="T29" fmla="*/ 36 h 61"/>
                  <a:gd name="T30" fmla="*/ 3 w 810"/>
                  <a:gd name="T31" fmla="*/ 3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10" h="61">
                    <a:moveTo>
                      <a:pt x="3" y="36"/>
                    </a:moveTo>
                    <a:lnTo>
                      <a:pt x="788" y="0"/>
                    </a:lnTo>
                    <a:lnTo>
                      <a:pt x="788" y="0"/>
                    </a:lnTo>
                    <a:lnTo>
                      <a:pt x="788" y="5"/>
                    </a:lnTo>
                    <a:lnTo>
                      <a:pt x="790" y="11"/>
                    </a:lnTo>
                    <a:lnTo>
                      <a:pt x="795" y="16"/>
                    </a:lnTo>
                    <a:lnTo>
                      <a:pt x="803" y="20"/>
                    </a:lnTo>
                    <a:lnTo>
                      <a:pt x="803" y="20"/>
                    </a:lnTo>
                    <a:lnTo>
                      <a:pt x="810" y="23"/>
                    </a:lnTo>
                    <a:lnTo>
                      <a:pt x="0" y="61"/>
                    </a:lnTo>
                    <a:lnTo>
                      <a:pt x="0" y="61"/>
                    </a:lnTo>
                    <a:lnTo>
                      <a:pt x="4" y="55"/>
                    </a:lnTo>
                    <a:lnTo>
                      <a:pt x="6" y="50"/>
                    </a:lnTo>
                    <a:lnTo>
                      <a:pt x="4" y="43"/>
                    </a:lnTo>
                    <a:lnTo>
                      <a:pt x="3" y="36"/>
                    </a:lnTo>
                    <a:lnTo>
                      <a:pt x="3"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308" name="Freeform 14"/>
              <p:cNvSpPr/>
              <p:nvPr/>
            </p:nvSpPr>
            <p:spPr bwMode="auto">
              <a:xfrm>
                <a:off x="2219326" y="5713413"/>
                <a:ext cx="1262063" cy="96838"/>
              </a:xfrm>
              <a:custGeom>
                <a:avLst/>
                <a:gdLst>
                  <a:gd name="T0" fmla="*/ 0 w 795"/>
                  <a:gd name="T1" fmla="*/ 38 h 61"/>
                  <a:gd name="T2" fmla="*/ 788 w 795"/>
                  <a:gd name="T3" fmla="*/ 0 h 61"/>
                  <a:gd name="T4" fmla="*/ 788 w 795"/>
                  <a:gd name="T5" fmla="*/ 0 h 61"/>
                  <a:gd name="T6" fmla="*/ 792 w 795"/>
                  <a:gd name="T7" fmla="*/ 8 h 61"/>
                  <a:gd name="T8" fmla="*/ 795 w 795"/>
                  <a:gd name="T9" fmla="*/ 15 h 61"/>
                  <a:gd name="T10" fmla="*/ 795 w 795"/>
                  <a:gd name="T11" fmla="*/ 22 h 61"/>
                  <a:gd name="T12" fmla="*/ 795 w 795"/>
                  <a:gd name="T13" fmla="*/ 22 h 61"/>
                  <a:gd name="T14" fmla="*/ 795 w 795"/>
                  <a:gd name="T15" fmla="*/ 24 h 61"/>
                  <a:gd name="T16" fmla="*/ 9 w 795"/>
                  <a:gd name="T17" fmla="*/ 61 h 61"/>
                  <a:gd name="T18" fmla="*/ 9 w 795"/>
                  <a:gd name="T19" fmla="*/ 61 h 61"/>
                  <a:gd name="T20" fmla="*/ 11 w 795"/>
                  <a:gd name="T21" fmla="*/ 56 h 61"/>
                  <a:gd name="T22" fmla="*/ 13 w 795"/>
                  <a:gd name="T23" fmla="*/ 50 h 61"/>
                  <a:gd name="T24" fmla="*/ 17 w 795"/>
                  <a:gd name="T25" fmla="*/ 43 h 61"/>
                  <a:gd name="T26" fmla="*/ 17 w 795"/>
                  <a:gd name="T27" fmla="*/ 41 h 61"/>
                  <a:gd name="T28" fmla="*/ 15 w 795"/>
                  <a:gd name="T29" fmla="*/ 39 h 61"/>
                  <a:gd name="T30" fmla="*/ 9 w 795"/>
                  <a:gd name="T31" fmla="*/ 38 h 61"/>
                  <a:gd name="T32" fmla="*/ 0 w 795"/>
                  <a:gd name="T33" fmla="*/ 38 h 61"/>
                  <a:gd name="T34" fmla="*/ 0 w 795"/>
                  <a:gd name="T35"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95" h="61">
                    <a:moveTo>
                      <a:pt x="0" y="38"/>
                    </a:moveTo>
                    <a:lnTo>
                      <a:pt x="788" y="0"/>
                    </a:lnTo>
                    <a:lnTo>
                      <a:pt x="788" y="0"/>
                    </a:lnTo>
                    <a:lnTo>
                      <a:pt x="792" y="8"/>
                    </a:lnTo>
                    <a:lnTo>
                      <a:pt x="795" y="15"/>
                    </a:lnTo>
                    <a:lnTo>
                      <a:pt x="795" y="22"/>
                    </a:lnTo>
                    <a:lnTo>
                      <a:pt x="795" y="22"/>
                    </a:lnTo>
                    <a:lnTo>
                      <a:pt x="795" y="24"/>
                    </a:lnTo>
                    <a:lnTo>
                      <a:pt x="9" y="61"/>
                    </a:lnTo>
                    <a:lnTo>
                      <a:pt x="9" y="61"/>
                    </a:lnTo>
                    <a:lnTo>
                      <a:pt x="11" y="56"/>
                    </a:lnTo>
                    <a:lnTo>
                      <a:pt x="13" y="50"/>
                    </a:lnTo>
                    <a:lnTo>
                      <a:pt x="17" y="43"/>
                    </a:lnTo>
                    <a:lnTo>
                      <a:pt x="17" y="41"/>
                    </a:lnTo>
                    <a:lnTo>
                      <a:pt x="15" y="39"/>
                    </a:lnTo>
                    <a:lnTo>
                      <a:pt x="9" y="38"/>
                    </a:lnTo>
                    <a:lnTo>
                      <a:pt x="0" y="38"/>
                    </a:lnTo>
                    <a:lnTo>
                      <a:pt x="0"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309" name="Freeform 15"/>
              <p:cNvSpPr/>
              <p:nvPr/>
            </p:nvSpPr>
            <p:spPr bwMode="auto">
              <a:xfrm>
                <a:off x="2214563" y="5803900"/>
                <a:ext cx="1306513" cy="96838"/>
              </a:xfrm>
              <a:custGeom>
                <a:avLst/>
                <a:gdLst>
                  <a:gd name="T0" fmla="*/ 15 w 823"/>
                  <a:gd name="T1" fmla="*/ 36 h 61"/>
                  <a:gd name="T2" fmla="*/ 794 w 823"/>
                  <a:gd name="T3" fmla="*/ 0 h 61"/>
                  <a:gd name="T4" fmla="*/ 794 w 823"/>
                  <a:gd name="T5" fmla="*/ 0 h 61"/>
                  <a:gd name="T6" fmla="*/ 794 w 823"/>
                  <a:gd name="T7" fmla="*/ 4 h 61"/>
                  <a:gd name="T8" fmla="*/ 796 w 823"/>
                  <a:gd name="T9" fmla="*/ 7 h 61"/>
                  <a:gd name="T10" fmla="*/ 800 w 823"/>
                  <a:gd name="T11" fmla="*/ 11 h 61"/>
                  <a:gd name="T12" fmla="*/ 807 w 823"/>
                  <a:gd name="T13" fmla="*/ 13 h 61"/>
                  <a:gd name="T14" fmla="*/ 807 w 823"/>
                  <a:gd name="T15" fmla="*/ 13 h 61"/>
                  <a:gd name="T16" fmla="*/ 817 w 823"/>
                  <a:gd name="T17" fmla="*/ 18 h 61"/>
                  <a:gd name="T18" fmla="*/ 823 w 823"/>
                  <a:gd name="T19" fmla="*/ 22 h 61"/>
                  <a:gd name="T20" fmla="*/ 0 w 823"/>
                  <a:gd name="T21" fmla="*/ 61 h 61"/>
                  <a:gd name="T22" fmla="*/ 0 w 823"/>
                  <a:gd name="T23" fmla="*/ 61 h 61"/>
                  <a:gd name="T24" fmla="*/ 3 w 823"/>
                  <a:gd name="T25" fmla="*/ 59 h 61"/>
                  <a:gd name="T26" fmla="*/ 3 w 823"/>
                  <a:gd name="T27" fmla="*/ 59 h 61"/>
                  <a:gd name="T28" fmla="*/ 11 w 823"/>
                  <a:gd name="T29" fmla="*/ 55 h 61"/>
                  <a:gd name="T30" fmla="*/ 14 w 823"/>
                  <a:gd name="T31" fmla="*/ 53 h 61"/>
                  <a:gd name="T32" fmla="*/ 15 w 823"/>
                  <a:gd name="T33" fmla="*/ 50 h 61"/>
                  <a:gd name="T34" fmla="*/ 16 w 823"/>
                  <a:gd name="T35" fmla="*/ 43 h 61"/>
                  <a:gd name="T36" fmla="*/ 15 w 823"/>
                  <a:gd name="T37" fmla="*/ 36 h 61"/>
                  <a:gd name="T38" fmla="*/ 15 w 823"/>
                  <a:gd name="T39" fmla="*/ 3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23" h="61">
                    <a:moveTo>
                      <a:pt x="15" y="36"/>
                    </a:moveTo>
                    <a:lnTo>
                      <a:pt x="794" y="0"/>
                    </a:lnTo>
                    <a:lnTo>
                      <a:pt x="794" y="0"/>
                    </a:lnTo>
                    <a:lnTo>
                      <a:pt x="794" y="4"/>
                    </a:lnTo>
                    <a:lnTo>
                      <a:pt x="796" y="7"/>
                    </a:lnTo>
                    <a:lnTo>
                      <a:pt x="800" y="11"/>
                    </a:lnTo>
                    <a:lnTo>
                      <a:pt x="807" y="13"/>
                    </a:lnTo>
                    <a:lnTo>
                      <a:pt x="807" y="13"/>
                    </a:lnTo>
                    <a:lnTo>
                      <a:pt x="817" y="18"/>
                    </a:lnTo>
                    <a:lnTo>
                      <a:pt x="823" y="22"/>
                    </a:lnTo>
                    <a:lnTo>
                      <a:pt x="0" y="61"/>
                    </a:lnTo>
                    <a:lnTo>
                      <a:pt x="0" y="61"/>
                    </a:lnTo>
                    <a:lnTo>
                      <a:pt x="3" y="59"/>
                    </a:lnTo>
                    <a:lnTo>
                      <a:pt x="3" y="59"/>
                    </a:lnTo>
                    <a:lnTo>
                      <a:pt x="11" y="55"/>
                    </a:lnTo>
                    <a:lnTo>
                      <a:pt x="14" y="53"/>
                    </a:lnTo>
                    <a:lnTo>
                      <a:pt x="15" y="50"/>
                    </a:lnTo>
                    <a:lnTo>
                      <a:pt x="16" y="43"/>
                    </a:lnTo>
                    <a:lnTo>
                      <a:pt x="15" y="36"/>
                    </a:lnTo>
                    <a:lnTo>
                      <a:pt x="15"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310" name="Freeform 16"/>
              <p:cNvSpPr/>
              <p:nvPr/>
            </p:nvSpPr>
            <p:spPr bwMode="auto">
              <a:xfrm>
                <a:off x="2227263" y="5895975"/>
                <a:ext cx="1250950" cy="96838"/>
              </a:xfrm>
              <a:custGeom>
                <a:avLst/>
                <a:gdLst>
                  <a:gd name="T0" fmla="*/ 0 w 788"/>
                  <a:gd name="T1" fmla="*/ 37 h 61"/>
                  <a:gd name="T2" fmla="*/ 786 w 788"/>
                  <a:gd name="T3" fmla="*/ 0 h 61"/>
                  <a:gd name="T4" fmla="*/ 786 w 788"/>
                  <a:gd name="T5" fmla="*/ 0 h 61"/>
                  <a:gd name="T6" fmla="*/ 784 w 788"/>
                  <a:gd name="T7" fmla="*/ 6 h 61"/>
                  <a:gd name="T8" fmla="*/ 786 w 788"/>
                  <a:gd name="T9" fmla="*/ 11 h 61"/>
                  <a:gd name="T10" fmla="*/ 788 w 788"/>
                  <a:gd name="T11" fmla="*/ 25 h 61"/>
                  <a:gd name="T12" fmla="*/ 7 w 788"/>
                  <a:gd name="T13" fmla="*/ 61 h 61"/>
                  <a:gd name="T14" fmla="*/ 7 w 788"/>
                  <a:gd name="T15" fmla="*/ 61 h 61"/>
                  <a:gd name="T16" fmla="*/ 8 w 788"/>
                  <a:gd name="T17" fmla="*/ 54 h 61"/>
                  <a:gd name="T18" fmla="*/ 8 w 788"/>
                  <a:gd name="T19" fmla="*/ 48 h 61"/>
                  <a:gd name="T20" fmla="*/ 6 w 788"/>
                  <a:gd name="T21" fmla="*/ 42 h 61"/>
                  <a:gd name="T22" fmla="*/ 0 w 788"/>
                  <a:gd name="T23" fmla="*/ 37 h 61"/>
                  <a:gd name="T24" fmla="*/ 0 w 788"/>
                  <a:gd name="T25" fmla="*/ 3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8" h="61">
                    <a:moveTo>
                      <a:pt x="0" y="37"/>
                    </a:moveTo>
                    <a:lnTo>
                      <a:pt x="786" y="0"/>
                    </a:lnTo>
                    <a:lnTo>
                      <a:pt x="786" y="0"/>
                    </a:lnTo>
                    <a:lnTo>
                      <a:pt x="784" y="6"/>
                    </a:lnTo>
                    <a:lnTo>
                      <a:pt x="786" y="11"/>
                    </a:lnTo>
                    <a:lnTo>
                      <a:pt x="788" y="25"/>
                    </a:lnTo>
                    <a:lnTo>
                      <a:pt x="7" y="61"/>
                    </a:lnTo>
                    <a:lnTo>
                      <a:pt x="7" y="61"/>
                    </a:lnTo>
                    <a:lnTo>
                      <a:pt x="8" y="54"/>
                    </a:lnTo>
                    <a:lnTo>
                      <a:pt x="8" y="48"/>
                    </a:lnTo>
                    <a:lnTo>
                      <a:pt x="6" y="42"/>
                    </a:lnTo>
                    <a:lnTo>
                      <a:pt x="0" y="37"/>
                    </a:lnTo>
                    <a:lnTo>
                      <a:pt x="0" y="3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311" name="Freeform 17"/>
              <p:cNvSpPr/>
              <p:nvPr/>
            </p:nvSpPr>
            <p:spPr bwMode="auto">
              <a:xfrm>
                <a:off x="2246313" y="6029325"/>
                <a:ext cx="1254125" cy="311150"/>
              </a:xfrm>
              <a:custGeom>
                <a:avLst/>
                <a:gdLst>
                  <a:gd name="T0" fmla="*/ 370 w 790"/>
                  <a:gd name="T1" fmla="*/ 196 h 196"/>
                  <a:gd name="T2" fmla="*/ 370 w 790"/>
                  <a:gd name="T3" fmla="*/ 196 h 196"/>
                  <a:gd name="T4" fmla="*/ 305 w 790"/>
                  <a:gd name="T5" fmla="*/ 195 h 196"/>
                  <a:gd name="T6" fmla="*/ 269 w 790"/>
                  <a:gd name="T7" fmla="*/ 194 h 196"/>
                  <a:gd name="T8" fmla="*/ 233 w 790"/>
                  <a:gd name="T9" fmla="*/ 191 h 196"/>
                  <a:gd name="T10" fmla="*/ 201 w 790"/>
                  <a:gd name="T11" fmla="*/ 187 h 196"/>
                  <a:gd name="T12" fmla="*/ 172 w 790"/>
                  <a:gd name="T13" fmla="*/ 182 h 196"/>
                  <a:gd name="T14" fmla="*/ 163 w 790"/>
                  <a:gd name="T15" fmla="*/ 179 h 196"/>
                  <a:gd name="T16" fmla="*/ 155 w 790"/>
                  <a:gd name="T17" fmla="*/ 176 h 196"/>
                  <a:gd name="T18" fmla="*/ 148 w 790"/>
                  <a:gd name="T19" fmla="*/ 172 h 196"/>
                  <a:gd name="T20" fmla="*/ 147 w 790"/>
                  <a:gd name="T21" fmla="*/ 168 h 196"/>
                  <a:gd name="T22" fmla="*/ 147 w 790"/>
                  <a:gd name="T23" fmla="*/ 168 h 196"/>
                  <a:gd name="T24" fmla="*/ 144 w 790"/>
                  <a:gd name="T25" fmla="*/ 160 h 196"/>
                  <a:gd name="T26" fmla="*/ 140 w 790"/>
                  <a:gd name="T27" fmla="*/ 153 h 196"/>
                  <a:gd name="T28" fmla="*/ 133 w 790"/>
                  <a:gd name="T29" fmla="*/ 145 h 196"/>
                  <a:gd name="T30" fmla="*/ 125 w 790"/>
                  <a:gd name="T31" fmla="*/ 138 h 196"/>
                  <a:gd name="T32" fmla="*/ 99 w 790"/>
                  <a:gd name="T33" fmla="*/ 121 h 196"/>
                  <a:gd name="T34" fmla="*/ 64 w 790"/>
                  <a:gd name="T35" fmla="*/ 99 h 196"/>
                  <a:gd name="T36" fmla="*/ 64 w 790"/>
                  <a:gd name="T37" fmla="*/ 99 h 196"/>
                  <a:gd name="T38" fmla="*/ 52 w 790"/>
                  <a:gd name="T39" fmla="*/ 92 h 196"/>
                  <a:gd name="T40" fmla="*/ 42 w 790"/>
                  <a:gd name="T41" fmla="*/ 84 h 196"/>
                  <a:gd name="T42" fmla="*/ 33 w 790"/>
                  <a:gd name="T43" fmla="*/ 76 h 196"/>
                  <a:gd name="T44" fmla="*/ 23 w 790"/>
                  <a:gd name="T45" fmla="*/ 68 h 196"/>
                  <a:gd name="T46" fmla="*/ 11 w 790"/>
                  <a:gd name="T47" fmla="*/ 53 h 196"/>
                  <a:gd name="T48" fmla="*/ 0 w 790"/>
                  <a:gd name="T49" fmla="*/ 37 h 196"/>
                  <a:gd name="T50" fmla="*/ 790 w 790"/>
                  <a:gd name="T51" fmla="*/ 0 h 196"/>
                  <a:gd name="T52" fmla="*/ 790 w 790"/>
                  <a:gd name="T53" fmla="*/ 0 h 196"/>
                  <a:gd name="T54" fmla="*/ 786 w 790"/>
                  <a:gd name="T55" fmla="*/ 12 h 196"/>
                  <a:gd name="T56" fmla="*/ 778 w 790"/>
                  <a:gd name="T57" fmla="*/ 24 h 196"/>
                  <a:gd name="T58" fmla="*/ 770 w 790"/>
                  <a:gd name="T59" fmla="*/ 38 h 196"/>
                  <a:gd name="T60" fmla="*/ 760 w 790"/>
                  <a:gd name="T61" fmla="*/ 50 h 196"/>
                  <a:gd name="T62" fmla="*/ 749 w 790"/>
                  <a:gd name="T63" fmla="*/ 62 h 196"/>
                  <a:gd name="T64" fmla="*/ 738 w 790"/>
                  <a:gd name="T65" fmla="*/ 76 h 196"/>
                  <a:gd name="T66" fmla="*/ 711 w 790"/>
                  <a:gd name="T67" fmla="*/ 99 h 196"/>
                  <a:gd name="T68" fmla="*/ 711 w 790"/>
                  <a:gd name="T69" fmla="*/ 99 h 196"/>
                  <a:gd name="T70" fmla="*/ 696 w 790"/>
                  <a:gd name="T71" fmla="*/ 111 h 196"/>
                  <a:gd name="T72" fmla="*/ 682 w 790"/>
                  <a:gd name="T73" fmla="*/ 122 h 196"/>
                  <a:gd name="T74" fmla="*/ 657 w 790"/>
                  <a:gd name="T75" fmla="*/ 138 h 196"/>
                  <a:gd name="T76" fmla="*/ 646 w 790"/>
                  <a:gd name="T77" fmla="*/ 146 h 196"/>
                  <a:gd name="T78" fmla="*/ 638 w 790"/>
                  <a:gd name="T79" fmla="*/ 153 h 196"/>
                  <a:gd name="T80" fmla="*/ 633 w 790"/>
                  <a:gd name="T81" fmla="*/ 160 h 196"/>
                  <a:gd name="T82" fmla="*/ 630 w 790"/>
                  <a:gd name="T83" fmla="*/ 168 h 196"/>
                  <a:gd name="T84" fmla="*/ 630 w 790"/>
                  <a:gd name="T85" fmla="*/ 168 h 196"/>
                  <a:gd name="T86" fmla="*/ 629 w 790"/>
                  <a:gd name="T87" fmla="*/ 169 h 196"/>
                  <a:gd name="T88" fmla="*/ 627 w 790"/>
                  <a:gd name="T89" fmla="*/ 172 h 196"/>
                  <a:gd name="T90" fmla="*/ 621 w 790"/>
                  <a:gd name="T91" fmla="*/ 176 h 196"/>
                  <a:gd name="T92" fmla="*/ 610 w 790"/>
                  <a:gd name="T93" fmla="*/ 179 h 196"/>
                  <a:gd name="T94" fmla="*/ 598 w 790"/>
                  <a:gd name="T95" fmla="*/ 182 h 196"/>
                  <a:gd name="T96" fmla="*/ 564 w 790"/>
                  <a:gd name="T97" fmla="*/ 187 h 196"/>
                  <a:gd name="T98" fmla="*/ 525 w 790"/>
                  <a:gd name="T99" fmla="*/ 191 h 196"/>
                  <a:gd name="T100" fmla="*/ 483 w 790"/>
                  <a:gd name="T101" fmla="*/ 194 h 196"/>
                  <a:gd name="T102" fmla="*/ 439 w 790"/>
                  <a:gd name="T103" fmla="*/ 195 h 196"/>
                  <a:gd name="T104" fmla="*/ 370 w 790"/>
                  <a:gd name="T105" fmla="*/ 196 h 196"/>
                  <a:gd name="T106" fmla="*/ 370 w 790"/>
                  <a:gd name="T107" fmla="*/ 1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0" h="196">
                    <a:moveTo>
                      <a:pt x="370" y="196"/>
                    </a:moveTo>
                    <a:lnTo>
                      <a:pt x="370" y="196"/>
                    </a:lnTo>
                    <a:lnTo>
                      <a:pt x="305" y="195"/>
                    </a:lnTo>
                    <a:lnTo>
                      <a:pt x="269" y="194"/>
                    </a:lnTo>
                    <a:lnTo>
                      <a:pt x="233" y="191"/>
                    </a:lnTo>
                    <a:lnTo>
                      <a:pt x="201" y="187"/>
                    </a:lnTo>
                    <a:lnTo>
                      <a:pt x="172" y="182"/>
                    </a:lnTo>
                    <a:lnTo>
                      <a:pt x="163" y="179"/>
                    </a:lnTo>
                    <a:lnTo>
                      <a:pt x="155" y="176"/>
                    </a:lnTo>
                    <a:lnTo>
                      <a:pt x="148" y="172"/>
                    </a:lnTo>
                    <a:lnTo>
                      <a:pt x="147" y="168"/>
                    </a:lnTo>
                    <a:lnTo>
                      <a:pt x="147" y="168"/>
                    </a:lnTo>
                    <a:lnTo>
                      <a:pt x="144" y="160"/>
                    </a:lnTo>
                    <a:lnTo>
                      <a:pt x="140" y="153"/>
                    </a:lnTo>
                    <a:lnTo>
                      <a:pt x="133" y="145"/>
                    </a:lnTo>
                    <a:lnTo>
                      <a:pt x="125" y="138"/>
                    </a:lnTo>
                    <a:lnTo>
                      <a:pt x="99" y="121"/>
                    </a:lnTo>
                    <a:lnTo>
                      <a:pt x="64" y="99"/>
                    </a:lnTo>
                    <a:lnTo>
                      <a:pt x="64" y="99"/>
                    </a:lnTo>
                    <a:lnTo>
                      <a:pt x="52" y="92"/>
                    </a:lnTo>
                    <a:lnTo>
                      <a:pt x="42" y="84"/>
                    </a:lnTo>
                    <a:lnTo>
                      <a:pt x="33" y="76"/>
                    </a:lnTo>
                    <a:lnTo>
                      <a:pt x="23" y="68"/>
                    </a:lnTo>
                    <a:lnTo>
                      <a:pt x="11" y="53"/>
                    </a:lnTo>
                    <a:lnTo>
                      <a:pt x="0" y="37"/>
                    </a:lnTo>
                    <a:lnTo>
                      <a:pt x="790" y="0"/>
                    </a:lnTo>
                    <a:lnTo>
                      <a:pt x="790" y="0"/>
                    </a:lnTo>
                    <a:lnTo>
                      <a:pt x="786" y="12"/>
                    </a:lnTo>
                    <a:lnTo>
                      <a:pt x="778" y="24"/>
                    </a:lnTo>
                    <a:lnTo>
                      <a:pt x="770" y="38"/>
                    </a:lnTo>
                    <a:lnTo>
                      <a:pt x="760" y="50"/>
                    </a:lnTo>
                    <a:lnTo>
                      <a:pt x="749" y="62"/>
                    </a:lnTo>
                    <a:lnTo>
                      <a:pt x="738" y="76"/>
                    </a:lnTo>
                    <a:lnTo>
                      <a:pt x="711" y="99"/>
                    </a:lnTo>
                    <a:lnTo>
                      <a:pt x="711" y="99"/>
                    </a:lnTo>
                    <a:lnTo>
                      <a:pt x="696" y="111"/>
                    </a:lnTo>
                    <a:lnTo>
                      <a:pt x="682" y="122"/>
                    </a:lnTo>
                    <a:lnTo>
                      <a:pt x="657" y="138"/>
                    </a:lnTo>
                    <a:lnTo>
                      <a:pt x="646" y="146"/>
                    </a:lnTo>
                    <a:lnTo>
                      <a:pt x="638" y="153"/>
                    </a:lnTo>
                    <a:lnTo>
                      <a:pt x="633" y="160"/>
                    </a:lnTo>
                    <a:lnTo>
                      <a:pt x="630" y="168"/>
                    </a:lnTo>
                    <a:lnTo>
                      <a:pt x="630" y="168"/>
                    </a:lnTo>
                    <a:lnTo>
                      <a:pt x="629" y="169"/>
                    </a:lnTo>
                    <a:lnTo>
                      <a:pt x="627" y="172"/>
                    </a:lnTo>
                    <a:lnTo>
                      <a:pt x="621" y="176"/>
                    </a:lnTo>
                    <a:lnTo>
                      <a:pt x="610" y="179"/>
                    </a:lnTo>
                    <a:lnTo>
                      <a:pt x="598" y="182"/>
                    </a:lnTo>
                    <a:lnTo>
                      <a:pt x="564" y="187"/>
                    </a:lnTo>
                    <a:lnTo>
                      <a:pt x="525" y="191"/>
                    </a:lnTo>
                    <a:lnTo>
                      <a:pt x="483" y="194"/>
                    </a:lnTo>
                    <a:lnTo>
                      <a:pt x="439" y="195"/>
                    </a:lnTo>
                    <a:lnTo>
                      <a:pt x="370" y="196"/>
                    </a:lnTo>
                    <a:lnTo>
                      <a:pt x="370" y="19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312" name="Freeform 18"/>
              <p:cNvSpPr/>
              <p:nvPr/>
            </p:nvSpPr>
            <p:spPr bwMode="auto">
              <a:xfrm>
                <a:off x="2470151" y="6061075"/>
                <a:ext cx="361950" cy="279400"/>
              </a:xfrm>
              <a:custGeom>
                <a:avLst/>
                <a:gdLst>
                  <a:gd name="T0" fmla="*/ 82 w 228"/>
                  <a:gd name="T1" fmla="*/ 170 h 176"/>
                  <a:gd name="T2" fmla="*/ 82 w 228"/>
                  <a:gd name="T3" fmla="*/ 170 h 176"/>
                  <a:gd name="T4" fmla="*/ 73 w 228"/>
                  <a:gd name="T5" fmla="*/ 149 h 176"/>
                  <a:gd name="T6" fmla="*/ 65 w 228"/>
                  <a:gd name="T7" fmla="*/ 130 h 176"/>
                  <a:gd name="T8" fmla="*/ 52 w 228"/>
                  <a:gd name="T9" fmla="*/ 109 h 176"/>
                  <a:gd name="T10" fmla="*/ 34 w 228"/>
                  <a:gd name="T11" fmla="*/ 80 h 176"/>
                  <a:gd name="T12" fmla="*/ 34 w 228"/>
                  <a:gd name="T13" fmla="*/ 80 h 176"/>
                  <a:gd name="T14" fmla="*/ 25 w 228"/>
                  <a:gd name="T15" fmla="*/ 64 h 176"/>
                  <a:gd name="T16" fmla="*/ 15 w 228"/>
                  <a:gd name="T17" fmla="*/ 46 h 176"/>
                  <a:gd name="T18" fmla="*/ 0 w 228"/>
                  <a:gd name="T19" fmla="*/ 10 h 176"/>
                  <a:gd name="T20" fmla="*/ 225 w 228"/>
                  <a:gd name="T21" fmla="*/ 0 h 176"/>
                  <a:gd name="T22" fmla="*/ 225 w 228"/>
                  <a:gd name="T23" fmla="*/ 0 h 176"/>
                  <a:gd name="T24" fmla="*/ 228 w 228"/>
                  <a:gd name="T25" fmla="*/ 41 h 176"/>
                  <a:gd name="T26" fmla="*/ 228 w 228"/>
                  <a:gd name="T27" fmla="*/ 80 h 176"/>
                  <a:gd name="T28" fmla="*/ 228 w 228"/>
                  <a:gd name="T29" fmla="*/ 80 h 176"/>
                  <a:gd name="T30" fmla="*/ 226 w 228"/>
                  <a:gd name="T31" fmla="*/ 110 h 176"/>
                  <a:gd name="T32" fmla="*/ 224 w 228"/>
                  <a:gd name="T33" fmla="*/ 133 h 176"/>
                  <a:gd name="T34" fmla="*/ 224 w 228"/>
                  <a:gd name="T35" fmla="*/ 152 h 176"/>
                  <a:gd name="T36" fmla="*/ 224 w 228"/>
                  <a:gd name="T37" fmla="*/ 162 h 176"/>
                  <a:gd name="T38" fmla="*/ 226 w 228"/>
                  <a:gd name="T39" fmla="*/ 172 h 176"/>
                  <a:gd name="T40" fmla="*/ 226 w 228"/>
                  <a:gd name="T41" fmla="*/ 172 h 176"/>
                  <a:gd name="T42" fmla="*/ 226 w 228"/>
                  <a:gd name="T43" fmla="*/ 176 h 176"/>
                  <a:gd name="T44" fmla="*/ 226 w 228"/>
                  <a:gd name="T45" fmla="*/ 176 h 176"/>
                  <a:gd name="T46" fmla="*/ 157 w 228"/>
                  <a:gd name="T47" fmla="*/ 175 h 176"/>
                  <a:gd name="T48" fmla="*/ 118 w 228"/>
                  <a:gd name="T49" fmla="*/ 172 h 176"/>
                  <a:gd name="T50" fmla="*/ 82 w 228"/>
                  <a:gd name="T51" fmla="*/ 170 h 176"/>
                  <a:gd name="T52" fmla="*/ 82 w 228"/>
                  <a:gd name="T53" fmla="*/ 17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8" h="176">
                    <a:moveTo>
                      <a:pt x="82" y="170"/>
                    </a:moveTo>
                    <a:lnTo>
                      <a:pt x="82" y="170"/>
                    </a:lnTo>
                    <a:lnTo>
                      <a:pt x="73" y="149"/>
                    </a:lnTo>
                    <a:lnTo>
                      <a:pt x="65" y="130"/>
                    </a:lnTo>
                    <a:lnTo>
                      <a:pt x="52" y="109"/>
                    </a:lnTo>
                    <a:lnTo>
                      <a:pt x="34" y="80"/>
                    </a:lnTo>
                    <a:lnTo>
                      <a:pt x="34" y="80"/>
                    </a:lnTo>
                    <a:lnTo>
                      <a:pt x="25" y="64"/>
                    </a:lnTo>
                    <a:lnTo>
                      <a:pt x="15" y="46"/>
                    </a:lnTo>
                    <a:lnTo>
                      <a:pt x="0" y="10"/>
                    </a:lnTo>
                    <a:lnTo>
                      <a:pt x="225" y="0"/>
                    </a:lnTo>
                    <a:lnTo>
                      <a:pt x="225" y="0"/>
                    </a:lnTo>
                    <a:lnTo>
                      <a:pt x="228" y="41"/>
                    </a:lnTo>
                    <a:lnTo>
                      <a:pt x="228" y="80"/>
                    </a:lnTo>
                    <a:lnTo>
                      <a:pt x="228" y="80"/>
                    </a:lnTo>
                    <a:lnTo>
                      <a:pt x="226" y="110"/>
                    </a:lnTo>
                    <a:lnTo>
                      <a:pt x="224" y="133"/>
                    </a:lnTo>
                    <a:lnTo>
                      <a:pt x="224" y="152"/>
                    </a:lnTo>
                    <a:lnTo>
                      <a:pt x="224" y="162"/>
                    </a:lnTo>
                    <a:lnTo>
                      <a:pt x="226" y="172"/>
                    </a:lnTo>
                    <a:lnTo>
                      <a:pt x="226" y="172"/>
                    </a:lnTo>
                    <a:lnTo>
                      <a:pt x="226" y="176"/>
                    </a:lnTo>
                    <a:lnTo>
                      <a:pt x="226" y="176"/>
                    </a:lnTo>
                    <a:lnTo>
                      <a:pt x="157" y="175"/>
                    </a:lnTo>
                    <a:lnTo>
                      <a:pt x="118" y="172"/>
                    </a:lnTo>
                    <a:lnTo>
                      <a:pt x="82" y="170"/>
                    </a:lnTo>
                    <a:lnTo>
                      <a:pt x="82" y="1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313" name="Freeform 19"/>
              <p:cNvSpPr/>
              <p:nvPr/>
            </p:nvSpPr>
            <p:spPr bwMode="auto">
              <a:xfrm>
                <a:off x="3044826" y="5083175"/>
                <a:ext cx="512763" cy="271463"/>
              </a:xfrm>
              <a:custGeom>
                <a:avLst/>
                <a:gdLst>
                  <a:gd name="T0" fmla="*/ 0 w 323"/>
                  <a:gd name="T1" fmla="*/ 0 h 171"/>
                  <a:gd name="T2" fmla="*/ 323 w 323"/>
                  <a:gd name="T3" fmla="*/ 0 h 171"/>
                  <a:gd name="T4" fmla="*/ 306 w 323"/>
                  <a:gd name="T5" fmla="*/ 140 h 171"/>
                  <a:gd name="T6" fmla="*/ 306 w 323"/>
                  <a:gd name="T7" fmla="*/ 140 h 171"/>
                  <a:gd name="T8" fmla="*/ 305 w 323"/>
                  <a:gd name="T9" fmla="*/ 147 h 171"/>
                  <a:gd name="T10" fmla="*/ 302 w 323"/>
                  <a:gd name="T11" fmla="*/ 152 h 171"/>
                  <a:gd name="T12" fmla="*/ 296 w 323"/>
                  <a:gd name="T13" fmla="*/ 157 h 171"/>
                  <a:gd name="T14" fmla="*/ 291 w 323"/>
                  <a:gd name="T15" fmla="*/ 161 h 171"/>
                  <a:gd name="T16" fmla="*/ 286 w 323"/>
                  <a:gd name="T17" fmla="*/ 164 h 171"/>
                  <a:gd name="T18" fmla="*/ 279 w 323"/>
                  <a:gd name="T19" fmla="*/ 167 h 171"/>
                  <a:gd name="T20" fmla="*/ 272 w 323"/>
                  <a:gd name="T21" fmla="*/ 168 h 171"/>
                  <a:gd name="T22" fmla="*/ 267 w 323"/>
                  <a:gd name="T23" fmla="*/ 168 h 171"/>
                  <a:gd name="T24" fmla="*/ 0 w 323"/>
                  <a:gd name="T25" fmla="*/ 171 h 171"/>
                  <a:gd name="T26" fmla="*/ 0 w 323"/>
                  <a:gd name="T27"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3" h="171">
                    <a:moveTo>
                      <a:pt x="0" y="0"/>
                    </a:moveTo>
                    <a:lnTo>
                      <a:pt x="323" y="0"/>
                    </a:lnTo>
                    <a:lnTo>
                      <a:pt x="306" y="140"/>
                    </a:lnTo>
                    <a:lnTo>
                      <a:pt x="306" y="140"/>
                    </a:lnTo>
                    <a:lnTo>
                      <a:pt x="305" y="147"/>
                    </a:lnTo>
                    <a:lnTo>
                      <a:pt x="302" y="152"/>
                    </a:lnTo>
                    <a:lnTo>
                      <a:pt x="296" y="157"/>
                    </a:lnTo>
                    <a:lnTo>
                      <a:pt x="291" y="161"/>
                    </a:lnTo>
                    <a:lnTo>
                      <a:pt x="286" y="164"/>
                    </a:lnTo>
                    <a:lnTo>
                      <a:pt x="279" y="167"/>
                    </a:lnTo>
                    <a:lnTo>
                      <a:pt x="272" y="168"/>
                    </a:lnTo>
                    <a:lnTo>
                      <a:pt x="267" y="168"/>
                    </a:lnTo>
                    <a:lnTo>
                      <a:pt x="0" y="171"/>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314" name="Freeform 20"/>
              <p:cNvSpPr/>
              <p:nvPr/>
            </p:nvSpPr>
            <p:spPr bwMode="auto">
              <a:xfrm>
                <a:off x="3049588" y="5083175"/>
                <a:ext cx="508000" cy="269875"/>
              </a:xfrm>
              <a:custGeom>
                <a:avLst/>
                <a:gdLst>
                  <a:gd name="T0" fmla="*/ 0 w 320"/>
                  <a:gd name="T1" fmla="*/ 0 h 170"/>
                  <a:gd name="T2" fmla="*/ 0 w 320"/>
                  <a:gd name="T3" fmla="*/ 0 h 170"/>
                  <a:gd name="T4" fmla="*/ 320 w 320"/>
                  <a:gd name="T5" fmla="*/ 0 h 170"/>
                  <a:gd name="T6" fmla="*/ 320 w 320"/>
                  <a:gd name="T7" fmla="*/ 0 h 170"/>
                  <a:gd name="T8" fmla="*/ 303 w 320"/>
                  <a:gd name="T9" fmla="*/ 140 h 170"/>
                  <a:gd name="T10" fmla="*/ 303 w 320"/>
                  <a:gd name="T11" fmla="*/ 140 h 170"/>
                  <a:gd name="T12" fmla="*/ 302 w 320"/>
                  <a:gd name="T13" fmla="*/ 147 h 170"/>
                  <a:gd name="T14" fmla="*/ 299 w 320"/>
                  <a:gd name="T15" fmla="*/ 152 h 170"/>
                  <a:gd name="T16" fmla="*/ 293 w 320"/>
                  <a:gd name="T17" fmla="*/ 157 h 170"/>
                  <a:gd name="T18" fmla="*/ 288 w 320"/>
                  <a:gd name="T19" fmla="*/ 161 h 170"/>
                  <a:gd name="T20" fmla="*/ 283 w 320"/>
                  <a:gd name="T21" fmla="*/ 164 h 170"/>
                  <a:gd name="T22" fmla="*/ 276 w 320"/>
                  <a:gd name="T23" fmla="*/ 167 h 170"/>
                  <a:gd name="T24" fmla="*/ 269 w 320"/>
                  <a:gd name="T25" fmla="*/ 168 h 170"/>
                  <a:gd name="T26" fmla="*/ 264 w 320"/>
                  <a:gd name="T27" fmla="*/ 168 h 170"/>
                  <a:gd name="T28" fmla="*/ 264 w 320"/>
                  <a:gd name="T29" fmla="*/ 168 h 170"/>
                  <a:gd name="T30" fmla="*/ 1 w 320"/>
                  <a:gd name="T31" fmla="*/ 170 h 170"/>
                  <a:gd name="T32" fmla="*/ 1 w 320"/>
                  <a:gd name="T33" fmla="*/ 170 h 170"/>
                  <a:gd name="T34" fmla="*/ 0 w 320"/>
                  <a:gd name="T35" fmla="*/ 0 h 170"/>
                  <a:gd name="T36" fmla="*/ 0 w 320"/>
                  <a:gd name="T3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0" h="170">
                    <a:moveTo>
                      <a:pt x="0" y="0"/>
                    </a:moveTo>
                    <a:lnTo>
                      <a:pt x="0" y="0"/>
                    </a:lnTo>
                    <a:lnTo>
                      <a:pt x="320" y="0"/>
                    </a:lnTo>
                    <a:lnTo>
                      <a:pt x="320" y="0"/>
                    </a:lnTo>
                    <a:lnTo>
                      <a:pt x="303" y="140"/>
                    </a:lnTo>
                    <a:lnTo>
                      <a:pt x="303" y="140"/>
                    </a:lnTo>
                    <a:lnTo>
                      <a:pt x="302" y="147"/>
                    </a:lnTo>
                    <a:lnTo>
                      <a:pt x="299" y="152"/>
                    </a:lnTo>
                    <a:lnTo>
                      <a:pt x="293" y="157"/>
                    </a:lnTo>
                    <a:lnTo>
                      <a:pt x="288" y="161"/>
                    </a:lnTo>
                    <a:lnTo>
                      <a:pt x="283" y="164"/>
                    </a:lnTo>
                    <a:lnTo>
                      <a:pt x="276" y="167"/>
                    </a:lnTo>
                    <a:lnTo>
                      <a:pt x="269" y="168"/>
                    </a:lnTo>
                    <a:lnTo>
                      <a:pt x="264" y="168"/>
                    </a:lnTo>
                    <a:lnTo>
                      <a:pt x="264" y="168"/>
                    </a:lnTo>
                    <a:lnTo>
                      <a:pt x="1" y="170"/>
                    </a:lnTo>
                    <a:lnTo>
                      <a:pt x="1" y="17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315" name="Freeform 21"/>
              <p:cNvSpPr/>
              <p:nvPr/>
            </p:nvSpPr>
            <p:spPr bwMode="auto">
              <a:xfrm>
                <a:off x="3055938" y="5083175"/>
                <a:ext cx="501650" cy="269875"/>
              </a:xfrm>
              <a:custGeom>
                <a:avLst/>
                <a:gdLst>
                  <a:gd name="T0" fmla="*/ 0 w 316"/>
                  <a:gd name="T1" fmla="*/ 0 h 170"/>
                  <a:gd name="T2" fmla="*/ 0 w 316"/>
                  <a:gd name="T3" fmla="*/ 0 h 170"/>
                  <a:gd name="T4" fmla="*/ 316 w 316"/>
                  <a:gd name="T5" fmla="*/ 0 h 170"/>
                  <a:gd name="T6" fmla="*/ 316 w 316"/>
                  <a:gd name="T7" fmla="*/ 0 h 170"/>
                  <a:gd name="T8" fmla="*/ 299 w 316"/>
                  <a:gd name="T9" fmla="*/ 140 h 170"/>
                  <a:gd name="T10" fmla="*/ 299 w 316"/>
                  <a:gd name="T11" fmla="*/ 140 h 170"/>
                  <a:gd name="T12" fmla="*/ 298 w 316"/>
                  <a:gd name="T13" fmla="*/ 147 h 170"/>
                  <a:gd name="T14" fmla="*/ 295 w 316"/>
                  <a:gd name="T15" fmla="*/ 152 h 170"/>
                  <a:gd name="T16" fmla="*/ 289 w 316"/>
                  <a:gd name="T17" fmla="*/ 156 h 170"/>
                  <a:gd name="T18" fmla="*/ 284 w 316"/>
                  <a:gd name="T19" fmla="*/ 160 h 170"/>
                  <a:gd name="T20" fmla="*/ 279 w 316"/>
                  <a:gd name="T21" fmla="*/ 164 h 170"/>
                  <a:gd name="T22" fmla="*/ 272 w 316"/>
                  <a:gd name="T23" fmla="*/ 167 h 170"/>
                  <a:gd name="T24" fmla="*/ 266 w 316"/>
                  <a:gd name="T25" fmla="*/ 168 h 170"/>
                  <a:gd name="T26" fmla="*/ 260 w 316"/>
                  <a:gd name="T27" fmla="*/ 168 h 170"/>
                  <a:gd name="T28" fmla="*/ 260 w 316"/>
                  <a:gd name="T29" fmla="*/ 168 h 170"/>
                  <a:gd name="T30" fmla="*/ 1 w 316"/>
                  <a:gd name="T31" fmla="*/ 170 h 170"/>
                  <a:gd name="T32" fmla="*/ 1 w 316"/>
                  <a:gd name="T33" fmla="*/ 170 h 170"/>
                  <a:gd name="T34" fmla="*/ 0 w 316"/>
                  <a:gd name="T35" fmla="*/ 0 h 170"/>
                  <a:gd name="T36" fmla="*/ 0 w 316"/>
                  <a:gd name="T3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6" h="170">
                    <a:moveTo>
                      <a:pt x="0" y="0"/>
                    </a:moveTo>
                    <a:lnTo>
                      <a:pt x="0" y="0"/>
                    </a:lnTo>
                    <a:lnTo>
                      <a:pt x="316" y="0"/>
                    </a:lnTo>
                    <a:lnTo>
                      <a:pt x="316" y="0"/>
                    </a:lnTo>
                    <a:lnTo>
                      <a:pt x="299" y="140"/>
                    </a:lnTo>
                    <a:lnTo>
                      <a:pt x="299" y="140"/>
                    </a:lnTo>
                    <a:lnTo>
                      <a:pt x="298" y="147"/>
                    </a:lnTo>
                    <a:lnTo>
                      <a:pt x="295" y="152"/>
                    </a:lnTo>
                    <a:lnTo>
                      <a:pt x="289" y="156"/>
                    </a:lnTo>
                    <a:lnTo>
                      <a:pt x="284" y="160"/>
                    </a:lnTo>
                    <a:lnTo>
                      <a:pt x="279" y="164"/>
                    </a:lnTo>
                    <a:lnTo>
                      <a:pt x="272" y="167"/>
                    </a:lnTo>
                    <a:lnTo>
                      <a:pt x="266" y="168"/>
                    </a:lnTo>
                    <a:lnTo>
                      <a:pt x="260" y="168"/>
                    </a:lnTo>
                    <a:lnTo>
                      <a:pt x="260" y="168"/>
                    </a:lnTo>
                    <a:lnTo>
                      <a:pt x="1" y="170"/>
                    </a:lnTo>
                    <a:lnTo>
                      <a:pt x="1" y="17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316" name="Freeform 22"/>
              <p:cNvSpPr/>
              <p:nvPr/>
            </p:nvSpPr>
            <p:spPr bwMode="auto">
              <a:xfrm>
                <a:off x="3062288" y="5083175"/>
                <a:ext cx="495300" cy="266700"/>
              </a:xfrm>
              <a:custGeom>
                <a:avLst/>
                <a:gdLst>
                  <a:gd name="T0" fmla="*/ 0 w 312"/>
                  <a:gd name="T1" fmla="*/ 0 h 168"/>
                  <a:gd name="T2" fmla="*/ 0 w 312"/>
                  <a:gd name="T3" fmla="*/ 0 h 168"/>
                  <a:gd name="T4" fmla="*/ 312 w 312"/>
                  <a:gd name="T5" fmla="*/ 0 h 168"/>
                  <a:gd name="T6" fmla="*/ 312 w 312"/>
                  <a:gd name="T7" fmla="*/ 0 h 168"/>
                  <a:gd name="T8" fmla="*/ 295 w 312"/>
                  <a:gd name="T9" fmla="*/ 140 h 168"/>
                  <a:gd name="T10" fmla="*/ 295 w 312"/>
                  <a:gd name="T11" fmla="*/ 140 h 168"/>
                  <a:gd name="T12" fmla="*/ 294 w 312"/>
                  <a:gd name="T13" fmla="*/ 147 h 168"/>
                  <a:gd name="T14" fmla="*/ 291 w 312"/>
                  <a:gd name="T15" fmla="*/ 152 h 168"/>
                  <a:gd name="T16" fmla="*/ 285 w 312"/>
                  <a:gd name="T17" fmla="*/ 156 h 168"/>
                  <a:gd name="T18" fmla="*/ 280 w 312"/>
                  <a:gd name="T19" fmla="*/ 160 h 168"/>
                  <a:gd name="T20" fmla="*/ 275 w 312"/>
                  <a:gd name="T21" fmla="*/ 164 h 168"/>
                  <a:gd name="T22" fmla="*/ 269 w 312"/>
                  <a:gd name="T23" fmla="*/ 167 h 168"/>
                  <a:gd name="T24" fmla="*/ 262 w 312"/>
                  <a:gd name="T25" fmla="*/ 168 h 168"/>
                  <a:gd name="T26" fmla="*/ 257 w 312"/>
                  <a:gd name="T27" fmla="*/ 168 h 168"/>
                  <a:gd name="T28" fmla="*/ 257 w 312"/>
                  <a:gd name="T29" fmla="*/ 168 h 168"/>
                  <a:gd name="T30" fmla="*/ 0 w 312"/>
                  <a:gd name="T31" fmla="*/ 168 h 168"/>
                  <a:gd name="T32" fmla="*/ 0 w 312"/>
                  <a:gd name="T33" fmla="*/ 168 h 168"/>
                  <a:gd name="T34" fmla="*/ 0 w 312"/>
                  <a:gd name="T35" fmla="*/ 0 h 168"/>
                  <a:gd name="T36" fmla="*/ 0 w 312"/>
                  <a:gd name="T3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2" h="168">
                    <a:moveTo>
                      <a:pt x="0" y="0"/>
                    </a:moveTo>
                    <a:lnTo>
                      <a:pt x="0" y="0"/>
                    </a:lnTo>
                    <a:lnTo>
                      <a:pt x="312" y="0"/>
                    </a:lnTo>
                    <a:lnTo>
                      <a:pt x="312" y="0"/>
                    </a:lnTo>
                    <a:lnTo>
                      <a:pt x="295" y="140"/>
                    </a:lnTo>
                    <a:lnTo>
                      <a:pt x="295" y="140"/>
                    </a:lnTo>
                    <a:lnTo>
                      <a:pt x="294" y="147"/>
                    </a:lnTo>
                    <a:lnTo>
                      <a:pt x="291" y="152"/>
                    </a:lnTo>
                    <a:lnTo>
                      <a:pt x="285" y="156"/>
                    </a:lnTo>
                    <a:lnTo>
                      <a:pt x="280" y="160"/>
                    </a:lnTo>
                    <a:lnTo>
                      <a:pt x="275" y="164"/>
                    </a:lnTo>
                    <a:lnTo>
                      <a:pt x="269" y="167"/>
                    </a:lnTo>
                    <a:lnTo>
                      <a:pt x="262" y="168"/>
                    </a:lnTo>
                    <a:lnTo>
                      <a:pt x="257" y="168"/>
                    </a:lnTo>
                    <a:lnTo>
                      <a:pt x="257" y="168"/>
                    </a:lnTo>
                    <a:lnTo>
                      <a:pt x="0" y="168"/>
                    </a:lnTo>
                    <a:lnTo>
                      <a:pt x="0" y="168"/>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317" name="Freeform 23"/>
              <p:cNvSpPr/>
              <p:nvPr/>
            </p:nvSpPr>
            <p:spPr bwMode="auto">
              <a:xfrm>
                <a:off x="3068638" y="5083175"/>
                <a:ext cx="488950" cy="266700"/>
              </a:xfrm>
              <a:custGeom>
                <a:avLst/>
                <a:gdLst>
                  <a:gd name="T0" fmla="*/ 0 w 308"/>
                  <a:gd name="T1" fmla="*/ 0 h 168"/>
                  <a:gd name="T2" fmla="*/ 0 w 308"/>
                  <a:gd name="T3" fmla="*/ 0 h 168"/>
                  <a:gd name="T4" fmla="*/ 308 w 308"/>
                  <a:gd name="T5" fmla="*/ 0 h 168"/>
                  <a:gd name="T6" fmla="*/ 308 w 308"/>
                  <a:gd name="T7" fmla="*/ 0 h 168"/>
                  <a:gd name="T8" fmla="*/ 291 w 308"/>
                  <a:gd name="T9" fmla="*/ 140 h 168"/>
                  <a:gd name="T10" fmla="*/ 291 w 308"/>
                  <a:gd name="T11" fmla="*/ 140 h 168"/>
                  <a:gd name="T12" fmla="*/ 290 w 308"/>
                  <a:gd name="T13" fmla="*/ 147 h 168"/>
                  <a:gd name="T14" fmla="*/ 287 w 308"/>
                  <a:gd name="T15" fmla="*/ 152 h 168"/>
                  <a:gd name="T16" fmla="*/ 281 w 308"/>
                  <a:gd name="T17" fmla="*/ 156 h 168"/>
                  <a:gd name="T18" fmla="*/ 277 w 308"/>
                  <a:gd name="T19" fmla="*/ 160 h 168"/>
                  <a:gd name="T20" fmla="*/ 271 w 308"/>
                  <a:gd name="T21" fmla="*/ 164 h 168"/>
                  <a:gd name="T22" fmla="*/ 265 w 308"/>
                  <a:gd name="T23" fmla="*/ 166 h 168"/>
                  <a:gd name="T24" fmla="*/ 258 w 308"/>
                  <a:gd name="T25" fmla="*/ 168 h 168"/>
                  <a:gd name="T26" fmla="*/ 253 w 308"/>
                  <a:gd name="T27" fmla="*/ 168 h 168"/>
                  <a:gd name="T28" fmla="*/ 253 w 308"/>
                  <a:gd name="T29" fmla="*/ 168 h 168"/>
                  <a:gd name="T30" fmla="*/ 0 w 308"/>
                  <a:gd name="T31" fmla="*/ 167 h 168"/>
                  <a:gd name="T32" fmla="*/ 0 w 308"/>
                  <a:gd name="T33" fmla="*/ 167 h 168"/>
                  <a:gd name="T34" fmla="*/ 0 w 308"/>
                  <a:gd name="T35" fmla="*/ 0 h 168"/>
                  <a:gd name="T36" fmla="*/ 0 w 308"/>
                  <a:gd name="T3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8" h="168">
                    <a:moveTo>
                      <a:pt x="0" y="0"/>
                    </a:moveTo>
                    <a:lnTo>
                      <a:pt x="0" y="0"/>
                    </a:lnTo>
                    <a:lnTo>
                      <a:pt x="308" y="0"/>
                    </a:lnTo>
                    <a:lnTo>
                      <a:pt x="308" y="0"/>
                    </a:lnTo>
                    <a:lnTo>
                      <a:pt x="291" y="140"/>
                    </a:lnTo>
                    <a:lnTo>
                      <a:pt x="291" y="140"/>
                    </a:lnTo>
                    <a:lnTo>
                      <a:pt x="290" y="147"/>
                    </a:lnTo>
                    <a:lnTo>
                      <a:pt x="287" y="152"/>
                    </a:lnTo>
                    <a:lnTo>
                      <a:pt x="281" y="156"/>
                    </a:lnTo>
                    <a:lnTo>
                      <a:pt x="277" y="160"/>
                    </a:lnTo>
                    <a:lnTo>
                      <a:pt x="271" y="164"/>
                    </a:lnTo>
                    <a:lnTo>
                      <a:pt x="265" y="166"/>
                    </a:lnTo>
                    <a:lnTo>
                      <a:pt x="258" y="168"/>
                    </a:lnTo>
                    <a:lnTo>
                      <a:pt x="253" y="168"/>
                    </a:lnTo>
                    <a:lnTo>
                      <a:pt x="253" y="168"/>
                    </a:lnTo>
                    <a:lnTo>
                      <a:pt x="0" y="167"/>
                    </a:lnTo>
                    <a:lnTo>
                      <a:pt x="0" y="167"/>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318" name="Freeform 24"/>
              <p:cNvSpPr/>
              <p:nvPr/>
            </p:nvSpPr>
            <p:spPr bwMode="auto">
              <a:xfrm>
                <a:off x="3074988" y="5083175"/>
                <a:ext cx="482600" cy="266700"/>
              </a:xfrm>
              <a:custGeom>
                <a:avLst/>
                <a:gdLst>
                  <a:gd name="T0" fmla="*/ 0 w 304"/>
                  <a:gd name="T1" fmla="*/ 0 h 168"/>
                  <a:gd name="T2" fmla="*/ 0 w 304"/>
                  <a:gd name="T3" fmla="*/ 0 h 168"/>
                  <a:gd name="T4" fmla="*/ 304 w 304"/>
                  <a:gd name="T5" fmla="*/ 0 h 168"/>
                  <a:gd name="T6" fmla="*/ 304 w 304"/>
                  <a:gd name="T7" fmla="*/ 0 h 168"/>
                  <a:gd name="T8" fmla="*/ 287 w 304"/>
                  <a:gd name="T9" fmla="*/ 140 h 168"/>
                  <a:gd name="T10" fmla="*/ 287 w 304"/>
                  <a:gd name="T11" fmla="*/ 140 h 168"/>
                  <a:gd name="T12" fmla="*/ 286 w 304"/>
                  <a:gd name="T13" fmla="*/ 147 h 168"/>
                  <a:gd name="T14" fmla="*/ 283 w 304"/>
                  <a:gd name="T15" fmla="*/ 152 h 168"/>
                  <a:gd name="T16" fmla="*/ 279 w 304"/>
                  <a:gd name="T17" fmla="*/ 156 h 168"/>
                  <a:gd name="T18" fmla="*/ 273 w 304"/>
                  <a:gd name="T19" fmla="*/ 160 h 168"/>
                  <a:gd name="T20" fmla="*/ 267 w 304"/>
                  <a:gd name="T21" fmla="*/ 164 h 168"/>
                  <a:gd name="T22" fmla="*/ 261 w 304"/>
                  <a:gd name="T23" fmla="*/ 166 h 168"/>
                  <a:gd name="T24" fmla="*/ 254 w 304"/>
                  <a:gd name="T25" fmla="*/ 167 h 168"/>
                  <a:gd name="T26" fmla="*/ 249 w 304"/>
                  <a:gd name="T27" fmla="*/ 168 h 168"/>
                  <a:gd name="T28" fmla="*/ 249 w 304"/>
                  <a:gd name="T29" fmla="*/ 168 h 168"/>
                  <a:gd name="T30" fmla="*/ 0 w 304"/>
                  <a:gd name="T31" fmla="*/ 166 h 168"/>
                  <a:gd name="T32" fmla="*/ 0 w 304"/>
                  <a:gd name="T33" fmla="*/ 166 h 168"/>
                  <a:gd name="T34" fmla="*/ 0 w 304"/>
                  <a:gd name="T35" fmla="*/ 0 h 168"/>
                  <a:gd name="T36" fmla="*/ 0 w 304"/>
                  <a:gd name="T3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4" h="168">
                    <a:moveTo>
                      <a:pt x="0" y="0"/>
                    </a:moveTo>
                    <a:lnTo>
                      <a:pt x="0" y="0"/>
                    </a:lnTo>
                    <a:lnTo>
                      <a:pt x="304" y="0"/>
                    </a:lnTo>
                    <a:lnTo>
                      <a:pt x="304" y="0"/>
                    </a:lnTo>
                    <a:lnTo>
                      <a:pt x="287" y="140"/>
                    </a:lnTo>
                    <a:lnTo>
                      <a:pt x="287" y="140"/>
                    </a:lnTo>
                    <a:lnTo>
                      <a:pt x="286" y="147"/>
                    </a:lnTo>
                    <a:lnTo>
                      <a:pt x="283" y="152"/>
                    </a:lnTo>
                    <a:lnTo>
                      <a:pt x="279" y="156"/>
                    </a:lnTo>
                    <a:lnTo>
                      <a:pt x="273" y="160"/>
                    </a:lnTo>
                    <a:lnTo>
                      <a:pt x="267" y="164"/>
                    </a:lnTo>
                    <a:lnTo>
                      <a:pt x="261" y="166"/>
                    </a:lnTo>
                    <a:lnTo>
                      <a:pt x="254" y="167"/>
                    </a:lnTo>
                    <a:lnTo>
                      <a:pt x="249" y="168"/>
                    </a:lnTo>
                    <a:lnTo>
                      <a:pt x="249" y="168"/>
                    </a:lnTo>
                    <a:lnTo>
                      <a:pt x="0" y="166"/>
                    </a:lnTo>
                    <a:lnTo>
                      <a:pt x="0" y="166"/>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319" name="Freeform 25"/>
              <p:cNvSpPr/>
              <p:nvPr/>
            </p:nvSpPr>
            <p:spPr bwMode="auto">
              <a:xfrm>
                <a:off x="3081338" y="5083175"/>
                <a:ext cx="476250" cy="266700"/>
              </a:xfrm>
              <a:custGeom>
                <a:avLst/>
                <a:gdLst>
                  <a:gd name="T0" fmla="*/ 0 w 300"/>
                  <a:gd name="T1" fmla="*/ 0 h 168"/>
                  <a:gd name="T2" fmla="*/ 0 w 300"/>
                  <a:gd name="T3" fmla="*/ 0 h 168"/>
                  <a:gd name="T4" fmla="*/ 300 w 300"/>
                  <a:gd name="T5" fmla="*/ 0 h 168"/>
                  <a:gd name="T6" fmla="*/ 300 w 300"/>
                  <a:gd name="T7" fmla="*/ 0 h 168"/>
                  <a:gd name="T8" fmla="*/ 283 w 300"/>
                  <a:gd name="T9" fmla="*/ 140 h 168"/>
                  <a:gd name="T10" fmla="*/ 283 w 300"/>
                  <a:gd name="T11" fmla="*/ 140 h 168"/>
                  <a:gd name="T12" fmla="*/ 282 w 300"/>
                  <a:gd name="T13" fmla="*/ 147 h 168"/>
                  <a:gd name="T14" fmla="*/ 279 w 300"/>
                  <a:gd name="T15" fmla="*/ 152 h 168"/>
                  <a:gd name="T16" fmla="*/ 275 w 300"/>
                  <a:gd name="T17" fmla="*/ 156 h 168"/>
                  <a:gd name="T18" fmla="*/ 269 w 300"/>
                  <a:gd name="T19" fmla="*/ 160 h 168"/>
                  <a:gd name="T20" fmla="*/ 264 w 300"/>
                  <a:gd name="T21" fmla="*/ 163 h 168"/>
                  <a:gd name="T22" fmla="*/ 257 w 300"/>
                  <a:gd name="T23" fmla="*/ 166 h 168"/>
                  <a:gd name="T24" fmla="*/ 252 w 300"/>
                  <a:gd name="T25" fmla="*/ 167 h 168"/>
                  <a:gd name="T26" fmla="*/ 245 w 300"/>
                  <a:gd name="T27" fmla="*/ 168 h 168"/>
                  <a:gd name="T28" fmla="*/ 245 w 300"/>
                  <a:gd name="T29" fmla="*/ 168 h 168"/>
                  <a:gd name="T30" fmla="*/ 0 w 300"/>
                  <a:gd name="T31" fmla="*/ 164 h 168"/>
                  <a:gd name="T32" fmla="*/ 0 w 300"/>
                  <a:gd name="T33" fmla="*/ 164 h 168"/>
                  <a:gd name="T34" fmla="*/ 0 w 300"/>
                  <a:gd name="T35" fmla="*/ 0 h 168"/>
                  <a:gd name="T36" fmla="*/ 0 w 300"/>
                  <a:gd name="T3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0" h="168">
                    <a:moveTo>
                      <a:pt x="0" y="0"/>
                    </a:moveTo>
                    <a:lnTo>
                      <a:pt x="0" y="0"/>
                    </a:lnTo>
                    <a:lnTo>
                      <a:pt x="300" y="0"/>
                    </a:lnTo>
                    <a:lnTo>
                      <a:pt x="300" y="0"/>
                    </a:lnTo>
                    <a:lnTo>
                      <a:pt x="283" y="140"/>
                    </a:lnTo>
                    <a:lnTo>
                      <a:pt x="283" y="140"/>
                    </a:lnTo>
                    <a:lnTo>
                      <a:pt x="282" y="147"/>
                    </a:lnTo>
                    <a:lnTo>
                      <a:pt x="279" y="152"/>
                    </a:lnTo>
                    <a:lnTo>
                      <a:pt x="275" y="156"/>
                    </a:lnTo>
                    <a:lnTo>
                      <a:pt x="269" y="160"/>
                    </a:lnTo>
                    <a:lnTo>
                      <a:pt x="264" y="163"/>
                    </a:lnTo>
                    <a:lnTo>
                      <a:pt x="257" y="166"/>
                    </a:lnTo>
                    <a:lnTo>
                      <a:pt x="252" y="167"/>
                    </a:lnTo>
                    <a:lnTo>
                      <a:pt x="245" y="168"/>
                    </a:lnTo>
                    <a:lnTo>
                      <a:pt x="245" y="168"/>
                    </a:lnTo>
                    <a:lnTo>
                      <a:pt x="0" y="164"/>
                    </a:lnTo>
                    <a:lnTo>
                      <a:pt x="0" y="16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320" name="Freeform 26"/>
              <p:cNvSpPr/>
              <p:nvPr/>
            </p:nvSpPr>
            <p:spPr bwMode="auto">
              <a:xfrm>
                <a:off x="3086101" y="5083175"/>
                <a:ext cx="471488" cy="266700"/>
              </a:xfrm>
              <a:custGeom>
                <a:avLst/>
                <a:gdLst>
                  <a:gd name="T0" fmla="*/ 0 w 297"/>
                  <a:gd name="T1" fmla="*/ 0 h 168"/>
                  <a:gd name="T2" fmla="*/ 0 w 297"/>
                  <a:gd name="T3" fmla="*/ 0 h 168"/>
                  <a:gd name="T4" fmla="*/ 297 w 297"/>
                  <a:gd name="T5" fmla="*/ 0 h 168"/>
                  <a:gd name="T6" fmla="*/ 297 w 297"/>
                  <a:gd name="T7" fmla="*/ 0 h 168"/>
                  <a:gd name="T8" fmla="*/ 280 w 297"/>
                  <a:gd name="T9" fmla="*/ 140 h 168"/>
                  <a:gd name="T10" fmla="*/ 280 w 297"/>
                  <a:gd name="T11" fmla="*/ 140 h 168"/>
                  <a:gd name="T12" fmla="*/ 279 w 297"/>
                  <a:gd name="T13" fmla="*/ 147 h 168"/>
                  <a:gd name="T14" fmla="*/ 276 w 297"/>
                  <a:gd name="T15" fmla="*/ 152 h 168"/>
                  <a:gd name="T16" fmla="*/ 272 w 297"/>
                  <a:gd name="T17" fmla="*/ 156 h 168"/>
                  <a:gd name="T18" fmla="*/ 266 w 297"/>
                  <a:gd name="T19" fmla="*/ 160 h 168"/>
                  <a:gd name="T20" fmla="*/ 261 w 297"/>
                  <a:gd name="T21" fmla="*/ 163 h 168"/>
                  <a:gd name="T22" fmla="*/ 254 w 297"/>
                  <a:gd name="T23" fmla="*/ 166 h 168"/>
                  <a:gd name="T24" fmla="*/ 249 w 297"/>
                  <a:gd name="T25" fmla="*/ 167 h 168"/>
                  <a:gd name="T26" fmla="*/ 243 w 297"/>
                  <a:gd name="T27" fmla="*/ 168 h 168"/>
                  <a:gd name="T28" fmla="*/ 243 w 297"/>
                  <a:gd name="T29" fmla="*/ 168 h 168"/>
                  <a:gd name="T30" fmla="*/ 1 w 297"/>
                  <a:gd name="T31" fmla="*/ 163 h 168"/>
                  <a:gd name="T32" fmla="*/ 1 w 297"/>
                  <a:gd name="T33" fmla="*/ 163 h 168"/>
                  <a:gd name="T34" fmla="*/ 0 w 297"/>
                  <a:gd name="T35" fmla="*/ 0 h 168"/>
                  <a:gd name="T36" fmla="*/ 0 w 297"/>
                  <a:gd name="T3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7" h="168">
                    <a:moveTo>
                      <a:pt x="0" y="0"/>
                    </a:moveTo>
                    <a:lnTo>
                      <a:pt x="0" y="0"/>
                    </a:lnTo>
                    <a:lnTo>
                      <a:pt x="297" y="0"/>
                    </a:lnTo>
                    <a:lnTo>
                      <a:pt x="297" y="0"/>
                    </a:lnTo>
                    <a:lnTo>
                      <a:pt x="280" y="140"/>
                    </a:lnTo>
                    <a:lnTo>
                      <a:pt x="280" y="140"/>
                    </a:lnTo>
                    <a:lnTo>
                      <a:pt x="279" y="147"/>
                    </a:lnTo>
                    <a:lnTo>
                      <a:pt x="276" y="152"/>
                    </a:lnTo>
                    <a:lnTo>
                      <a:pt x="272" y="156"/>
                    </a:lnTo>
                    <a:lnTo>
                      <a:pt x="266" y="160"/>
                    </a:lnTo>
                    <a:lnTo>
                      <a:pt x="261" y="163"/>
                    </a:lnTo>
                    <a:lnTo>
                      <a:pt x="254" y="166"/>
                    </a:lnTo>
                    <a:lnTo>
                      <a:pt x="249" y="167"/>
                    </a:lnTo>
                    <a:lnTo>
                      <a:pt x="243" y="168"/>
                    </a:lnTo>
                    <a:lnTo>
                      <a:pt x="243" y="168"/>
                    </a:lnTo>
                    <a:lnTo>
                      <a:pt x="1" y="163"/>
                    </a:lnTo>
                    <a:lnTo>
                      <a:pt x="1" y="163"/>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321" name="Freeform 27"/>
              <p:cNvSpPr/>
              <p:nvPr/>
            </p:nvSpPr>
            <p:spPr bwMode="auto">
              <a:xfrm>
                <a:off x="3092451" y="5083175"/>
                <a:ext cx="465138" cy="266700"/>
              </a:xfrm>
              <a:custGeom>
                <a:avLst/>
                <a:gdLst>
                  <a:gd name="T0" fmla="*/ 0 w 293"/>
                  <a:gd name="T1" fmla="*/ 0 h 168"/>
                  <a:gd name="T2" fmla="*/ 0 w 293"/>
                  <a:gd name="T3" fmla="*/ 0 h 168"/>
                  <a:gd name="T4" fmla="*/ 293 w 293"/>
                  <a:gd name="T5" fmla="*/ 0 h 168"/>
                  <a:gd name="T6" fmla="*/ 293 w 293"/>
                  <a:gd name="T7" fmla="*/ 0 h 168"/>
                  <a:gd name="T8" fmla="*/ 276 w 293"/>
                  <a:gd name="T9" fmla="*/ 140 h 168"/>
                  <a:gd name="T10" fmla="*/ 276 w 293"/>
                  <a:gd name="T11" fmla="*/ 140 h 168"/>
                  <a:gd name="T12" fmla="*/ 275 w 293"/>
                  <a:gd name="T13" fmla="*/ 147 h 168"/>
                  <a:gd name="T14" fmla="*/ 272 w 293"/>
                  <a:gd name="T15" fmla="*/ 152 h 168"/>
                  <a:gd name="T16" fmla="*/ 268 w 293"/>
                  <a:gd name="T17" fmla="*/ 156 h 168"/>
                  <a:gd name="T18" fmla="*/ 262 w 293"/>
                  <a:gd name="T19" fmla="*/ 160 h 168"/>
                  <a:gd name="T20" fmla="*/ 257 w 293"/>
                  <a:gd name="T21" fmla="*/ 163 h 168"/>
                  <a:gd name="T22" fmla="*/ 250 w 293"/>
                  <a:gd name="T23" fmla="*/ 166 h 168"/>
                  <a:gd name="T24" fmla="*/ 245 w 293"/>
                  <a:gd name="T25" fmla="*/ 167 h 168"/>
                  <a:gd name="T26" fmla="*/ 239 w 293"/>
                  <a:gd name="T27" fmla="*/ 168 h 168"/>
                  <a:gd name="T28" fmla="*/ 239 w 293"/>
                  <a:gd name="T29" fmla="*/ 168 h 168"/>
                  <a:gd name="T30" fmla="*/ 0 w 293"/>
                  <a:gd name="T31" fmla="*/ 163 h 168"/>
                  <a:gd name="T32" fmla="*/ 0 w 293"/>
                  <a:gd name="T33" fmla="*/ 163 h 168"/>
                  <a:gd name="T34" fmla="*/ 0 w 293"/>
                  <a:gd name="T35" fmla="*/ 0 h 168"/>
                  <a:gd name="T36" fmla="*/ 0 w 293"/>
                  <a:gd name="T3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3" h="168">
                    <a:moveTo>
                      <a:pt x="0" y="0"/>
                    </a:moveTo>
                    <a:lnTo>
                      <a:pt x="0" y="0"/>
                    </a:lnTo>
                    <a:lnTo>
                      <a:pt x="293" y="0"/>
                    </a:lnTo>
                    <a:lnTo>
                      <a:pt x="293" y="0"/>
                    </a:lnTo>
                    <a:lnTo>
                      <a:pt x="276" y="140"/>
                    </a:lnTo>
                    <a:lnTo>
                      <a:pt x="276" y="140"/>
                    </a:lnTo>
                    <a:lnTo>
                      <a:pt x="275" y="147"/>
                    </a:lnTo>
                    <a:lnTo>
                      <a:pt x="272" y="152"/>
                    </a:lnTo>
                    <a:lnTo>
                      <a:pt x="268" y="156"/>
                    </a:lnTo>
                    <a:lnTo>
                      <a:pt x="262" y="160"/>
                    </a:lnTo>
                    <a:lnTo>
                      <a:pt x="257" y="163"/>
                    </a:lnTo>
                    <a:lnTo>
                      <a:pt x="250" y="166"/>
                    </a:lnTo>
                    <a:lnTo>
                      <a:pt x="245" y="167"/>
                    </a:lnTo>
                    <a:lnTo>
                      <a:pt x="239" y="168"/>
                    </a:lnTo>
                    <a:lnTo>
                      <a:pt x="239" y="168"/>
                    </a:lnTo>
                    <a:lnTo>
                      <a:pt x="0" y="163"/>
                    </a:lnTo>
                    <a:lnTo>
                      <a:pt x="0" y="163"/>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322" name="Freeform 28"/>
              <p:cNvSpPr/>
              <p:nvPr/>
            </p:nvSpPr>
            <p:spPr bwMode="auto">
              <a:xfrm>
                <a:off x="3098801" y="5083175"/>
                <a:ext cx="458788" cy="266700"/>
              </a:xfrm>
              <a:custGeom>
                <a:avLst/>
                <a:gdLst>
                  <a:gd name="T0" fmla="*/ 0 w 289"/>
                  <a:gd name="T1" fmla="*/ 0 h 168"/>
                  <a:gd name="T2" fmla="*/ 0 w 289"/>
                  <a:gd name="T3" fmla="*/ 0 h 168"/>
                  <a:gd name="T4" fmla="*/ 289 w 289"/>
                  <a:gd name="T5" fmla="*/ 0 h 168"/>
                  <a:gd name="T6" fmla="*/ 289 w 289"/>
                  <a:gd name="T7" fmla="*/ 0 h 168"/>
                  <a:gd name="T8" fmla="*/ 272 w 289"/>
                  <a:gd name="T9" fmla="*/ 140 h 168"/>
                  <a:gd name="T10" fmla="*/ 272 w 289"/>
                  <a:gd name="T11" fmla="*/ 140 h 168"/>
                  <a:gd name="T12" fmla="*/ 271 w 289"/>
                  <a:gd name="T13" fmla="*/ 147 h 168"/>
                  <a:gd name="T14" fmla="*/ 268 w 289"/>
                  <a:gd name="T15" fmla="*/ 151 h 168"/>
                  <a:gd name="T16" fmla="*/ 264 w 289"/>
                  <a:gd name="T17" fmla="*/ 156 h 168"/>
                  <a:gd name="T18" fmla="*/ 258 w 289"/>
                  <a:gd name="T19" fmla="*/ 160 h 168"/>
                  <a:gd name="T20" fmla="*/ 253 w 289"/>
                  <a:gd name="T21" fmla="*/ 163 h 168"/>
                  <a:gd name="T22" fmla="*/ 248 w 289"/>
                  <a:gd name="T23" fmla="*/ 166 h 168"/>
                  <a:gd name="T24" fmla="*/ 235 w 289"/>
                  <a:gd name="T25" fmla="*/ 168 h 168"/>
                  <a:gd name="T26" fmla="*/ 235 w 289"/>
                  <a:gd name="T27" fmla="*/ 168 h 168"/>
                  <a:gd name="T28" fmla="*/ 0 w 289"/>
                  <a:gd name="T29" fmla="*/ 161 h 168"/>
                  <a:gd name="T30" fmla="*/ 0 w 289"/>
                  <a:gd name="T31" fmla="*/ 161 h 168"/>
                  <a:gd name="T32" fmla="*/ 0 w 289"/>
                  <a:gd name="T33" fmla="*/ 0 h 168"/>
                  <a:gd name="T34" fmla="*/ 0 w 289"/>
                  <a:gd name="T35"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9" h="168">
                    <a:moveTo>
                      <a:pt x="0" y="0"/>
                    </a:moveTo>
                    <a:lnTo>
                      <a:pt x="0" y="0"/>
                    </a:lnTo>
                    <a:lnTo>
                      <a:pt x="289" y="0"/>
                    </a:lnTo>
                    <a:lnTo>
                      <a:pt x="289" y="0"/>
                    </a:lnTo>
                    <a:lnTo>
                      <a:pt x="272" y="140"/>
                    </a:lnTo>
                    <a:lnTo>
                      <a:pt x="272" y="140"/>
                    </a:lnTo>
                    <a:lnTo>
                      <a:pt x="271" y="147"/>
                    </a:lnTo>
                    <a:lnTo>
                      <a:pt x="268" y="151"/>
                    </a:lnTo>
                    <a:lnTo>
                      <a:pt x="264" y="156"/>
                    </a:lnTo>
                    <a:lnTo>
                      <a:pt x="258" y="160"/>
                    </a:lnTo>
                    <a:lnTo>
                      <a:pt x="253" y="163"/>
                    </a:lnTo>
                    <a:lnTo>
                      <a:pt x="248" y="166"/>
                    </a:lnTo>
                    <a:lnTo>
                      <a:pt x="235" y="168"/>
                    </a:lnTo>
                    <a:lnTo>
                      <a:pt x="235" y="168"/>
                    </a:lnTo>
                    <a:lnTo>
                      <a:pt x="0" y="161"/>
                    </a:lnTo>
                    <a:lnTo>
                      <a:pt x="0" y="161"/>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323" name="Freeform 29"/>
              <p:cNvSpPr/>
              <p:nvPr/>
            </p:nvSpPr>
            <p:spPr bwMode="auto">
              <a:xfrm>
                <a:off x="3105151" y="5083175"/>
                <a:ext cx="452438" cy="265113"/>
              </a:xfrm>
              <a:custGeom>
                <a:avLst/>
                <a:gdLst>
                  <a:gd name="T0" fmla="*/ 0 w 285"/>
                  <a:gd name="T1" fmla="*/ 0 h 167"/>
                  <a:gd name="T2" fmla="*/ 0 w 285"/>
                  <a:gd name="T3" fmla="*/ 0 h 167"/>
                  <a:gd name="T4" fmla="*/ 285 w 285"/>
                  <a:gd name="T5" fmla="*/ 0 h 167"/>
                  <a:gd name="T6" fmla="*/ 285 w 285"/>
                  <a:gd name="T7" fmla="*/ 0 h 167"/>
                  <a:gd name="T8" fmla="*/ 268 w 285"/>
                  <a:gd name="T9" fmla="*/ 140 h 167"/>
                  <a:gd name="T10" fmla="*/ 268 w 285"/>
                  <a:gd name="T11" fmla="*/ 140 h 167"/>
                  <a:gd name="T12" fmla="*/ 267 w 285"/>
                  <a:gd name="T13" fmla="*/ 147 h 167"/>
                  <a:gd name="T14" fmla="*/ 264 w 285"/>
                  <a:gd name="T15" fmla="*/ 151 h 167"/>
                  <a:gd name="T16" fmla="*/ 260 w 285"/>
                  <a:gd name="T17" fmla="*/ 156 h 167"/>
                  <a:gd name="T18" fmla="*/ 254 w 285"/>
                  <a:gd name="T19" fmla="*/ 160 h 167"/>
                  <a:gd name="T20" fmla="*/ 249 w 285"/>
                  <a:gd name="T21" fmla="*/ 163 h 167"/>
                  <a:gd name="T22" fmla="*/ 244 w 285"/>
                  <a:gd name="T23" fmla="*/ 166 h 167"/>
                  <a:gd name="T24" fmla="*/ 231 w 285"/>
                  <a:gd name="T25" fmla="*/ 167 h 167"/>
                  <a:gd name="T26" fmla="*/ 231 w 285"/>
                  <a:gd name="T27" fmla="*/ 167 h 167"/>
                  <a:gd name="T28" fmla="*/ 0 w 285"/>
                  <a:gd name="T29" fmla="*/ 160 h 167"/>
                  <a:gd name="T30" fmla="*/ 0 w 285"/>
                  <a:gd name="T31" fmla="*/ 160 h 167"/>
                  <a:gd name="T32" fmla="*/ 0 w 285"/>
                  <a:gd name="T33" fmla="*/ 0 h 167"/>
                  <a:gd name="T34" fmla="*/ 0 w 285"/>
                  <a:gd name="T35"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5" h="167">
                    <a:moveTo>
                      <a:pt x="0" y="0"/>
                    </a:moveTo>
                    <a:lnTo>
                      <a:pt x="0" y="0"/>
                    </a:lnTo>
                    <a:lnTo>
                      <a:pt x="285" y="0"/>
                    </a:lnTo>
                    <a:lnTo>
                      <a:pt x="285" y="0"/>
                    </a:lnTo>
                    <a:lnTo>
                      <a:pt x="268" y="140"/>
                    </a:lnTo>
                    <a:lnTo>
                      <a:pt x="268" y="140"/>
                    </a:lnTo>
                    <a:lnTo>
                      <a:pt x="267" y="147"/>
                    </a:lnTo>
                    <a:lnTo>
                      <a:pt x="264" y="151"/>
                    </a:lnTo>
                    <a:lnTo>
                      <a:pt x="260" y="156"/>
                    </a:lnTo>
                    <a:lnTo>
                      <a:pt x="254" y="160"/>
                    </a:lnTo>
                    <a:lnTo>
                      <a:pt x="249" y="163"/>
                    </a:lnTo>
                    <a:lnTo>
                      <a:pt x="244" y="166"/>
                    </a:lnTo>
                    <a:lnTo>
                      <a:pt x="231" y="167"/>
                    </a:lnTo>
                    <a:lnTo>
                      <a:pt x="231" y="167"/>
                    </a:lnTo>
                    <a:lnTo>
                      <a:pt x="0" y="160"/>
                    </a:lnTo>
                    <a:lnTo>
                      <a:pt x="0" y="16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324" name="Freeform 30"/>
              <p:cNvSpPr/>
              <p:nvPr/>
            </p:nvSpPr>
            <p:spPr bwMode="auto">
              <a:xfrm>
                <a:off x="3111501" y="5083175"/>
                <a:ext cx="446088" cy="265113"/>
              </a:xfrm>
              <a:custGeom>
                <a:avLst/>
                <a:gdLst>
                  <a:gd name="T0" fmla="*/ 0 w 281"/>
                  <a:gd name="T1" fmla="*/ 0 h 167"/>
                  <a:gd name="T2" fmla="*/ 0 w 281"/>
                  <a:gd name="T3" fmla="*/ 0 h 167"/>
                  <a:gd name="T4" fmla="*/ 281 w 281"/>
                  <a:gd name="T5" fmla="*/ 0 h 167"/>
                  <a:gd name="T6" fmla="*/ 281 w 281"/>
                  <a:gd name="T7" fmla="*/ 0 h 167"/>
                  <a:gd name="T8" fmla="*/ 264 w 281"/>
                  <a:gd name="T9" fmla="*/ 140 h 167"/>
                  <a:gd name="T10" fmla="*/ 264 w 281"/>
                  <a:gd name="T11" fmla="*/ 140 h 167"/>
                  <a:gd name="T12" fmla="*/ 263 w 281"/>
                  <a:gd name="T13" fmla="*/ 145 h 167"/>
                  <a:gd name="T14" fmla="*/ 260 w 281"/>
                  <a:gd name="T15" fmla="*/ 151 h 167"/>
                  <a:gd name="T16" fmla="*/ 256 w 281"/>
                  <a:gd name="T17" fmla="*/ 156 h 167"/>
                  <a:gd name="T18" fmla="*/ 250 w 281"/>
                  <a:gd name="T19" fmla="*/ 160 h 167"/>
                  <a:gd name="T20" fmla="*/ 245 w 281"/>
                  <a:gd name="T21" fmla="*/ 163 h 167"/>
                  <a:gd name="T22" fmla="*/ 240 w 281"/>
                  <a:gd name="T23" fmla="*/ 166 h 167"/>
                  <a:gd name="T24" fmla="*/ 229 w 281"/>
                  <a:gd name="T25" fmla="*/ 167 h 167"/>
                  <a:gd name="T26" fmla="*/ 229 w 281"/>
                  <a:gd name="T27" fmla="*/ 167 h 167"/>
                  <a:gd name="T28" fmla="*/ 0 w 281"/>
                  <a:gd name="T29" fmla="*/ 159 h 167"/>
                  <a:gd name="T30" fmla="*/ 0 w 281"/>
                  <a:gd name="T31" fmla="*/ 159 h 167"/>
                  <a:gd name="T32" fmla="*/ 0 w 281"/>
                  <a:gd name="T33" fmla="*/ 0 h 167"/>
                  <a:gd name="T34" fmla="*/ 0 w 281"/>
                  <a:gd name="T35"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1" h="167">
                    <a:moveTo>
                      <a:pt x="0" y="0"/>
                    </a:moveTo>
                    <a:lnTo>
                      <a:pt x="0" y="0"/>
                    </a:lnTo>
                    <a:lnTo>
                      <a:pt x="281" y="0"/>
                    </a:lnTo>
                    <a:lnTo>
                      <a:pt x="281" y="0"/>
                    </a:lnTo>
                    <a:lnTo>
                      <a:pt x="264" y="140"/>
                    </a:lnTo>
                    <a:lnTo>
                      <a:pt x="264" y="140"/>
                    </a:lnTo>
                    <a:lnTo>
                      <a:pt x="263" y="145"/>
                    </a:lnTo>
                    <a:lnTo>
                      <a:pt x="260" y="151"/>
                    </a:lnTo>
                    <a:lnTo>
                      <a:pt x="256" y="156"/>
                    </a:lnTo>
                    <a:lnTo>
                      <a:pt x="250" y="160"/>
                    </a:lnTo>
                    <a:lnTo>
                      <a:pt x="245" y="163"/>
                    </a:lnTo>
                    <a:lnTo>
                      <a:pt x="240" y="166"/>
                    </a:lnTo>
                    <a:lnTo>
                      <a:pt x="229" y="167"/>
                    </a:lnTo>
                    <a:lnTo>
                      <a:pt x="229" y="167"/>
                    </a:lnTo>
                    <a:lnTo>
                      <a:pt x="0" y="159"/>
                    </a:lnTo>
                    <a:lnTo>
                      <a:pt x="0" y="159"/>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325" name="Freeform 31"/>
              <p:cNvSpPr/>
              <p:nvPr/>
            </p:nvSpPr>
            <p:spPr bwMode="auto">
              <a:xfrm>
                <a:off x="3116263" y="5083175"/>
                <a:ext cx="441325" cy="265113"/>
              </a:xfrm>
              <a:custGeom>
                <a:avLst/>
                <a:gdLst>
                  <a:gd name="T0" fmla="*/ 1 w 278"/>
                  <a:gd name="T1" fmla="*/ 0 h 167"/>
                  <a:gd name="T2" fmla="*/ 1 w 278"/>
                  <a:gd name="T3" fmla="*/ 0 h 167"/>
                  <a:gd name="T4" fmla="*/ 278 w 278"/>
                  <a:gd name="T5" fmla="*/ 0 h 167"/>
                  <a:gd name="T6" fmla="*/ 278 w 278"/>
                  <a:gd name="T7" fmla="*/ 0 h 167"/>
                  <a:gd name="T8" fmla="*/ 261 w 278"/>
                  <a:gd name="T9" fmla="*/ 140 h 167"/>
                  <a:gd name="T10" fmla="*/ 261 w 278"/>
                  <a:gd name="T11" fmla="*/ 140 h 167"/>
                  <a:gd name="T12" fmla="*/ 260 w 278"/>
                  <a:gd name="T13" fmla="*/ 145 h 167"/>
                  <a:gd name="T14" fmla="*/ 257 w 278"/>
                  <a:gd name="T15" fmla="*/ 151 h 167"/>
                  <a:gd name="T16" fmla="*/ 253 w 278"/>
                  <a:gd name="T17" fmla="*/ 156 h 167"/>
                  <a:gd name="T18" fmla="*/ 247 w 278"/>
                  <a:gd name="T19" fmla="*/ 159 h 167"/>
                  <a:gd name="T20" fmla="*/ 242 w 278"/>
                  <a:gd name="T21" fmla="*/ 163 h 167"/>
                  <a:gd name="T22" fmla="*/ 237 w 278"/>
                  <a:gd name="T23" fmla="*/ 166 h 167"/>
                  <a:gd name="T24" fmla="*/ 226 w 278"/>
                  <a:gd name="T25" fmla="*/ 167 h 167"/>
                  <a:gd name="T26" fmla="*/ 226 w 278"/>
                  <a:gd name="T27" fmla="*/ 167 h 167"/>
                  <a:gd name="T28" fmla="*/ 0 w 278"/>
                  <a:gd name="T29" fmla="*/ 157 h 167"/>
                  <a:gd name="T30" fmla="*/ 0 w 278"/>
                  <a:gd name="T31" fmla="*/ 157 h 167"/>
                  <a:gd name="T32" fmla="*/ 1 w 278"/>
                  <a:gd name="T33" fmla="*/ 0 h 167"/>
                  <a:gd name="T34" fmla="*/ 1 w 278"/>
                  <a:gd name="T35"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8" h="167">
                    <a:moveTo>
                      <a:pt x="1" y="0"/>
                    </a:moveTo>
                    <a:lnTo>
                      <a:pt x="1" y="0"/>
                    </a:lnTo>
                    <a:lnTo>
                      <a:pt x="278" y="0"/>
                    </a:lnTo>
                    <a:lnTo>
                      <a:pt x="278" y="0"/>
                    </a:lnTo>
                    <a:lnTo>
                      <a:pt x="261" y="140"/>
                    </a:lnTo>
                    <a:lnTo>
                      <a:pt x="261" y="140"/>
                    </a:lnTo>
                    <a:lnTo>
                      <a:pt x="260" y="145"/>
                    </a:lnTo>
                    <a:lnTo>
                      <a:pt x="257" y="151"/>
                    </a:lnTo>
                    <a:lnTo>
                      <a:pt x="253" y="156"/>
                    </a:lnTo>
                    <a:lnTo>
                      <a:pt x="247" y="159"/>
                    </a:lnTo>
                    <a:lnTo>
                      <a:pt x="242" y="163"/>
                    </a:lnTo>
                    <a:lnTo>
                      <a:pt x="237" y="166"/>
                    </a:lnTo>
                    <a:lnTo>
                      <a:pt x="226" y="167"/>
                    </a:lnTo>
                    <a:lnTo>
                      <a:pt x="226" y="167"/>
                    </a:lnTo>
                    <a:lnTo>
                      <a:pt x="0" y="157"/>
                    </a:lnTo>
                    <a:lnTo>
                      <a:pt x="0" y="157"/>
                    </a:lnTo>
                    <a:lnTo>
                      <a:pt x="1" y="0"/>
                    </a:ln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326" name="Freeform 32"/>
              <p:cNvSpPr/>
              <p:nvPr/>
            </p:nvSpPr>
            <p:spPr bwMode="auto">
              <a:xfrm>
                <a:off x="3122613" y="5083175"/>
                <a:ext cx="434975" cy="265113"/>
              </a:xfrm>
              <a:custGeom>
                <a:avLst/>
                <a:gdLst>
                  <a:gd name="T0" fmla="*/ 1 w 274"/>
                  <a:gd name="T1" fmla="*/ 0 h 167"/>
                  <a:gd name="T2" fmla="*/ 1 w 274"/>
                  <a:gd name="T3" fmla="*/ 0 h 167"/>
                  <a:gd name="T4" fmla="*/ 274 w 274"/>
                  <a:gd name="T5" fmla="*/ 0 h 167"/>
                  <a:gd name="T6" fmla="*/ 274 w 274"/>
                  <a:gd name="T7" fmla="*/ 0 h 167"/>
                  <a:gd name="T8" fmla="*/ 257 w 274"/>
                  <a:gd name="T9" fmla="*/ 140 h 167"/>
                  <a:gd name="T10" fmla="*/ 257 w 274"/>
                  <a:gd name="T11" fmla="*/ 140 h 167"/>
                  <a:gd name="T12" fmla="*/ 256 w 274"/>
                  <a:gd name="T13" fmla="*/ 145 h 167"/>
                  <a:gd name="T14" fmla="*/ 253 w 274"/>
                  <a:gd name="T15" fmla="*/ 151 h 167"/>
                  <a:gd name="T16" fmla="*/ 249 w 274"/>
                  <a:gd name="T17" fmla="*/ 156 h 167"/>
                  <a:gd name="T18" fmla="*/ 245 w 274"/>
                  <a:gd name="T19" fmla="*/ 159 h 167"/>
                  <a:gd name="T20" fmla="*/ 239 w 274"/>
                  <a:gd name="T21" fmla="*/ 163 h 167"/>
                  <a:gd name="T22" fmla="*/ 233 w 274"/>
                  <a:gd name="T23" fmla="*/ 164 h 167"/>
                  <a:gd name="T24" fmla="*/ 222 w 274"/>
                  <a:gd name="T25" fmla="*/ 167 h 167"/>
                  <a:gd name="T26" fmla="*/ 222 w 274"/>
                  <a:gd name="T27" fmla="*/ 167 h 167"/>
                  <a:gd name="T28" fmla="*/ 0 w 274"/>
                  <a:gd name="T29" fmla="*/ 156 h 167"/>
                  <a:gd name="T30" fmla="*/ 0 w 274"/>
                  <a:gd name="T31" fmla="*/ 156 h 167"/>
                  <a:gd name="T32" fmla="*/ 1 w 274"/>
                  <a:gd name="T33" fmla="*/ 0 h 167"/>
                  <a:gd name="T34" fmla="*/ 1 w 274"/>
                  <a:gd name="T35"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4" h="167">
                    <a:moveTo>
                      <a:pt x="1" y="0"/>
                    </a:moveTo>
                    <a:lnTo>
                      <a:pt x="1" y="0"/>
                    </a:lnTo>
                    <a:lnTo>
                      <a:pt x="274" y="0"/>
                    </a:lnTo>
                    <a:lnTo>
                      <a:pt x="274" y="0"/>
                    </a:lnTo>
                    <a:lnTo>
                      <a:pt x="257" y="140"/>
                    </a:lnTo>
                    <a:lnTo>
                      <a:pt x="257" y="140"/>
                    </a:lnTo>
                    <a:lnTo>
                      <a:pt x="256" y="145"/>
                    </a:lnTo>
                    <a:lnTo>
                      <a:pt x="253" y="151"/>
                    </a:lnTo>
                    <a:lnTo>
                      <a:pt x="249" y="156"/>
                    </a:lnTo>
                    <a:lnTo>
                      <a:pt x="245" y="159"/>
                    </a:lnTo>
                    <a:lnTo>
                      <a:pt x="239" y="163"/>
                    </a:lnTo>
                    <a:lnTo>
                      <a:pt x="233" y="164"/>
                    </a:lnTo>
                    <a:lnTo>
                      <a:pt x="222" y="167"/>
                    </a:lnTo>
                    <a:lnTo>
                      <a:pt x="222" y="167"/>
                    </a:lnTo>
                    <a:lnTo>
                      <a:pt x="0" y="156"/>
                    </a:lnTo>
                    <a:lnTo>
                      <a:pt x="0" y="156"/>
                    </a:lnTo>
                    <a:lnTo>
                      <a:pt x="1" y="0"/>
                    </a:ln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327" name="Freeform 33"/>
              <p:cNvSpPr/>
              <p:nvPr/>
            </p:nvSpPr>
            <p:spPr bwMode="auto">
              <a:xfrm>
                <a:off x="3128963" y="5083175"/>
                <a:ext cx="428625" cy="265113"/>
              </a:xfrm>
              <a:custGeom>
                <a:avLst/>
                <a:gdLst>
                  <a:gd name="T0" fmla="*/ 0 w 270"/>
                  <a:gd name="T1" fmla="*/ 0 h 167"/>
                  <a:gd name="T2" fmla="*/ 0 w 270"/>
                  <a:gd name="T3" fmla="*/ 0 h 167"/>
                  <a:gd name="T4" fmla="*/ 270 w 270"/>
                  <a:gd name="T5" fmla="*/ 0 h 167"/>
                  <a:gd name="T6" fmla="*/ 270 w 270"/>
                  <a:gd name="T7" fmla="*/ 0 h 167"/>
                  <a:gd name="T8" fmla="*/ 253 w 270"/>
                  <a:gd name="T9" fmla="*/ 140 h 167"/>
                  <a:gd name="T10" fmla="*/ 253 w 270"/>
                  <a:gd name="T11" fmla="*/ 140 h 167"/>
                  <a:gd name="T12" fmla="*/ 252 w 270"/>
                  <a:gd name="T13" fmla="*/ 145 h 167"/>
                  <a:gd name="T14" fmla="*/ 249 w 270"/>
                  <a:gd name="T15" fmla="*/ 151 h 167"/>
                  <a:gd name="T16" fmla="*/ 245 w 270"/>
                  <a:gd name="T17" fmla="*/ 155 h 167"/>
                  <a:gd name="T18" fmla="*/ 241 w 270"/>
                  <a:gd name="T19" fmla="*/ 159 h 167"/>
                  <a:gd name="T20" fmla="*/ 235 w 270"/>
                  <a:gd name="T21" fmla="*/ 163 h 167"/>
                  <a:gd name="T22" fmla="*/ 230 w 270"/>
                  <a:gd name="T23" fmla="*/ 164 h 167"/>
                  <a:gd name="T24" fmla="*/ 219 w 270"/>
                  <a:gd name="T25" fmla="*/ 167 h 167"/>
                  <a:gd name="T26" fmla="*/ 219 w 270"/>
                  <a:gd name="T27" fmla="*/ 167 h 167"/>
                  <a:gd name="T28" fmla="*/ 0 w 270"/>
                  <a:gd name="T29" fmla="*/ 156 h 167"/>
                  <a:gd name="T30" fmla="*/ 0 w 270"/>
                  <a:gd name="T31" fmla="*/ 156 h 167"/>
                  <a:gd name="T32" fmla="*/ 0 w 270"/>
                  <a:gd name="T33" fmla="*/ 0 h 167"/>
                  <a:gd name="T34" fmla="*/ 0 w 270"/>
                  <a:gd name="T35"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0" h="167">
                    <a:moveTo>
                      <a:pt x="0" y="0"/>
                    </a:moveTo>
                    <a:lnTo>
                      <a:pt x="0" y="0"/>
                    </a:lnTo>
                    <a:lnTo>
                      <a:pt x="270" y="0"/>
                    </a:lnTo>
                    <a:lnTo>
                      <a:pt x="270" y="0"/>
                    </a:lnTo>
                    <a:lnTo>
                      <a:pt x="253" y="140"/>
                    </a:lnTo>
                    <a:lnTo>
                      <a:pt x="253" y="140"/>
                    </a:lnTo>
                    <a:lnTo>
                      <a:pt x="252" y="145"/>
                    </a:lnTo>
                    <a:lnTo>
                      <a:pt x="249" y="151"/>
                    </a:lnTo>
                    <a:lnTo>
                      <a:pt x="245" y="155"/>
                    </a:lnTo>
                    <a:lnTo>
                      <a:pt x="241" y="159"/>
                    </a:lnTo>
                    <a:lnTo>
                      <a:pt x="235" y="163"/>
                    </a:lnTo>
                    <a:lnTo>
                      <a:pt x="230" y="164"/>
                    </a:lnTo>
                    <a:lnTo>
                      <a:pt x="219" y="167"/>
                    </a:lnTo>
                    <a:lnTo>
                      <a:pt x="219" y="167"/>
                    </a:lnTo>
                    <a:lnTo>
                      <a:pt x="0" y="156"/>
                    </a:lnTo>
                    <a:lnTo>
                      <a:pt x="0" y="156"/>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328" name="Freeform 34"/>
              <p:cNvSpPr/>
              <p:nvPr/>
            </p:nvSpPr>
            <p:spPr bwMode="auto">
              <a:xfrm>
                <a:off x="3135313" y="5083175"/>
                <a:ext cx="422275" cy="265113"/>
              </a:xfrm>
              <a:custGeom>
                <a:avLst/>
                <a:gdLst>
                  <a:gd name="T0" fmla="*/ 0 w 266"/>
                  <a:gd name="T1" fmla="*/ 0 h 167"/>
                  <a:gd name="T2" fmla="*/ 0 w 266"/>
                  <a:gd name="T3" fmla="*/ 0 h 167"/>
                  <a:gd name="T4" fmla="*/ 266 w 266"/>
                  <a:gd name="T5" fmla="*/ 0 h 167"/>
                  <a:gd name="T6" fmla="*/ 266 w 266"/>
                  <a:gd name="T7" fmla="*/ 0 h 167"/>
                  <a:gd name="T8" fmla="*/ 249 w 266"/>
                  <a:gd name="T9" fmla="*/ 140 h 167"/>
                  <a:gd name="T10" fmla="*/ 249 w 266"/>
                  <a:gd name="T11" fmla="*/ 140 h 167"/>
                  <a:gd name="T12" fmla="*/ 248 w 266"/>
                  <a:gd name="T13" fmla="*/ 145 h 167"/>
                  <a:gd name="T14" fmla="*/ 245 w 266"/>
                  <a:gd name="T15" fmla="*/ 151 h 167"/>
                  <a:gd name="T16" fmla="*/ 241 w 266"/>
                  <a:gd name="T17" fmla="*/ 155 h 167"/>
                  <a:gd name="T18" fmla="*/ 237 w 266"/>
                  <a:gd name="T19" fmla="*/ 159 h 167"/>
                  <a:gd name="T20" fmla="*/ 226 w 266"/>
                  <a:gd name="T21" fmla="*/ 164 h 167"/>
                  <a:gd name="T22" fmla="*/ 215 w 266"/>
                  <a:gd name="T23" fmla="*/ 167 h 167"/>
                  <a:gd name="T24" fmla="*/ 215 w 266"/>
                  <a:gd name="T25" fmla="*/ 167 h 167"/>
                  <a:gd name="T26" fmla="*/ 0 w 266"/>
                  <a:gd name="T27" fmla="*/ 155 h 167"/>
                  <a:gd name="T28" fmla="*/ 0 w 266"/>
                  <a:gd name="T29" fmla="*/ 155 h 167"/>
                  <a:gd name="T30" fmla="*/ 0 w 266"/>
                  <a:gd name="T31" fmla="*/ 0 h 167"/>
                  <a:gd name="T32" fmla="*/ 0 w 266"/>
                  <a:gd name="T33"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 h="167">
                    <a:moveTo>
                      <a:pt x="0" y="0"/>
                    </a:moveTo>
                    <a:lnTo>
                      <a:pt x="0" y="0"/>
                    </a:lnTo>
                    <a:lnTo>
                      <a:pt x="266" y="0"/>
                    </a:lnTo>
                    <a:lnTo>
                      <a:pt x="266" y="0"/>
                    </a:lnTo>
                    <a:lnTo>
                      <a:pt x="249" y="140"/>
                    </a:lnTo>
                    <a:lnTo>
                      <a:pt x="249" y="140"/>
                    </a:lnTo>
                    <a:lnTo>
                      <a:pt x="248" y="145"/>
                    </a:lnTo>
                    <a:lnTo>
                      <a:pt x="245" y="151"/>
                    </a:lnTo>
                    <a:lnTo>
                      <a:pt x="241" y="155"/>
                    </a:lnTo>
                    <a:lnTo>
                      <a:pt x="237" y="159"/>
                    </a:lnTo>
                    <a:lnTo>
                      <a:pt x="226" y="164"/>
                    </a:lnTo>
                    <a:lnTo>
                      <a:pt x="215" y="167"/>
                    </a:lnTo>
                    <a:lnTo>
                      <a:pt x="215" y="167"/>
                    </a:lnTo>
                    <a:lnTo>
                      <a:pt x="0" y="155"/>
                    </a:lnTo>
                    <a:lnTo>
                      <a:pt x="0" y="155"/>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329" name="Freeform 35"/>
              <p:cNvSpPr/>
              <p:nvPr/>
            </p:nvSpPr>
            <p:spPr bwMode="auto">
              <a:xfrm>
                <a:off x="3138488" y="5083175"/>
                <a:ext cx="419100" cy="265113"/>
              </a:xfrm>
              <a:custGeom>
                <a:avLst/>
                <a:gdLst>
                  <a:gd name="T0" fmla="*/ 2 w 264"/>
                  <a:gd name="T1" fmla="*/ 0 h 167"/>
                  <a:gd name="T2" fmla="*/ 2 w 264"/>
                  <a:gd name="T3" fmla="*/ 0 h 167"/>
                  <a:gd name="T4" fmla="*/ 264 w 264"/>
                  <a:gd name="T5" fmla="*/ 0 h 167"/>
                  <a:gd name="T6" fmla="*/ 264 w 264"/>
                  <a:gd name="T7" fmla="*/ 0 h 167"/>
                  <a:gd name="T8" fmla="*/ 247 w 264"/>
                  <a:gd name="T9" fmla="*/ 140 h 167"/>
                  <a:gd name="T10" fmla="*/ 247 w 264"/>
                  <a:gd name="T11" fmla="*/ 140 h 167"/>
                  <a:gd name="T12" fmla="*/ 246 w 264"/>
                  <a:gd name="T13" fmla="*/ 145 h 167"/>
                  <a:gd name="T14" fmla="*/ 243 w 264"/>
                  <a:gd name="T15" fmla="*/ 151 h 167"/>
                  <a:gd name="T16" fmla="*/ 239 w 264"/>
                  <a:gd name="T17" fmla="*/ 155 h 167"/>
                  <a:gd name="T18" fmla="*/ 235 w 264"/>
                  <a:gd name="T19" fmla="*/ 159 h 167"/>
                  <a:gd name="T20" fmla="*/ 224 w 264"/>
                  <a:gd name="T21" fmla="*/ 164 h 167"/>
                  <a:gd name="T22" fmla="*/ 213 w 264"/>
                  <a:gd name="T23" fmla="*/ 167 h 167"/>
                  <a:gd name="T24" fmla="*/ 213 w 264"/>
                  <a:gd name="T25" fmla="*/ 167 h 167"/>
                  <a:gd name="T26" fmla="*/ 0 w 264"/>
                  <a:gd name="T27" fmla="*/ 153 h 167"/>
                  <a:gd name="T28" fmla="*/ 0 w 264"/>
                  <a:gd name="T29" fmla="*/ 153 h 167"/>
                  <a:gd name="T30" fmla="*/ 2 w 264"/>
                  <a:gd name="T31" fmla="*/ 0 h 167"/>
                  <a:gd name="T32" fmla="*/ 2 w 264"/>
                  <a:gd name="T33"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4" h="167">
                    <a:moveTo>
                      <a:pt x="2" y="0"/>
                    </a:moveTo>
                    <a:lnTo>
                      <a:pt x="2" y="0"/>
                    </a:lnTo>
                    <a:lnTo>
                      <a:pt x="264" y="0"/>
                    </a:lnTo>
                    <a:lnTo>
                      <a:pt x="264" y="0"/>
                    </a:lnTo>
                    <a:lnTo>
                      <a:pt x="247" y="140"/>
                    </a:lnTo>
                    <a:lnTo>
                      <a:pt x="247" y="140"/>
                    </a:lnTo>
                    <a:lnTo>
                      <a:pt x="246" y="145"/>
                    </a:lnTo>
                    <a:lnTo>
                      <a:pt x="243" y="151"/>
                    </a:lnTo>
                    <a:lnTo>
                      <a:pt x="239" y="155"/>
                    </a:lnTo>
                    <a:lnTo>
                      <a:pt x="235" y="159"/>
                    </a:lnTo>
                    <a:lnTo>
                      <a:pt x="224" y="164"/>
                    </a:lnTo>
                    <a:lnTo>
                      <a:pt x="213" y="167"/>
                    </a:lnTo>
                    <a:lnTo>
                      <a:pt x="213" y="167"/>
                    </a:lnTo>
                    <a:lnTo>
                      <a:pt x="0" y="153"/>
                    </a:lnTo>
                    <a:lnTo>
                      <a:pt x="0" y="153"/>
                    </a:lnTo>
                    <a:lnTo>
                      <a:pt x="2" y="0"/>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330" name="Freeform 36"/>
              <p:cNvSpPr/>
              <p:nvPr/>
            </p:nvSpPr>
            <p:spPr bwMode="auto">
              <a:xfrm>
                <a:off x="3144838" y="5083175"/>
                <a:ext cx="412750" cy="265113"/>
              </a:xfrm>
              <a:custGeom>
                <a:avLst/>
                <a:gdLst>
                  <a:gd name="T0" fmla="*/ 2 w 260"/>
                  <a:gd name="T1" fmla="*/ 0 h 167"/>
                  <a:gd name="T2" fmla="*/ 2 w 260"/>
                  <a:gd name="T3" fmla="*/ 0 h 167"/>
                  <a:gd name="T4" fmla="*/ 260 w 260"/>
                  <a:gd name="T5" fmla="*/ 0 h 167"/>
                  <a:gd name="T6" fmla="*/ 260 w 260"/>
                  <a:gd name="T7" fmla="*/ 0 h 167"/>
                  <a:gd name="T8" fmla="*/ 243 w 260"/>
                  <a:gd name="T9" fmla="*/ 140 h 167"/>
                  <a:gd name="T10" fmla="*/ 243 w 260"/>
                  <a:gd name="T11" fmla="*/ 140 h 167"/>
                  <a:gd name="T12" fmla="*/ 242 w 260"/>
                  <a:gd name="T13" fmla="*/ 145 h 167"/>
                  <a:gd name="T14" fmla="*/ 239 w 260"/>
                  <a:gd name="T15" fmla="*/ 151 h 167"/>
                  <a:gd name="T16" fmla="*/ 235 w 260"/>
                  <a:gd name="T17" fmla="*/ 155 h 167"/>
                  <a:gd name="T18" fmla="*/ 231 w 260"/>
                  <a:gd name="T19" fmla="*/ 159 h 167"/>
                  <a:gd name="T20" fmla="*/ 220 w 260"/>
                  <a:gd name="T21" fmla="*/ 164 h 167"/>
                  <a:gd name="T22" fmla="*/ 209 w 260"/>
                  <a:gd name="T23" fmla="*/ 167 h 167"/>
                  <a:gd name="T24" fmla="*/ 209 w 260"/>
                  <a:gd name="T25" fmla="*/ 167 h 167"/>
                  <a:gd name="T26" fmla="*/ 0 w 260"/>
                  <a:gd name="T27" fmla="*/ 152 h 167"/>
                  <a:gd name="T28" fmla="*/ 0 w 260"/>
                  <a:gd name="T29" fmla="*/ 152 h 167"/>
                  <a:gd name="T30" fmla="*/ 2 w 260"/>
                  <a:gd name="T31" fmla="*/ 0 h 167"/>
                  <a:gd name="T32" fmla="*/ 2 w 260"/>
                  <a:gd name="T33"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0" h="167">
                    <a:moveTo>
                      <a:pt x="2" y="0"/>
                    </a:moveTo>
                    <a:lnTo>
                      <a:pt x="2" y="0"/>
                    </a:lnTo>
                    <a:lnTo>
                      <a:pt x="260" y="0"/>
                    </a:lnTo>
                    <a:lnTo>
                      <a:pt x="260" y="0"/>
                    </a:lnTo>
                    <a:lnTo>
                      <a:pt x="243" y="140"/>
                    </a:lnTo>
                    <a:lnTo>
                      <a:pt x="243" y="140"/>
                    </a:lnTo>
                    <a:lnTo>
                      <a:pt x="242" y="145"/>
                    </a:lnTo>
                    <a:lnTo>
                      <a:pt x="239" y="151"/>
                    </a:lnTo>
                    <a:lnTo>
                      <a:pt x="235" y="155"/>
                    </a:lnTo>
                    <a:lnTo>
                      <a:pt x="231" y="159"/>
                    </a:lnTo>
                    <a:lnTo>
                      <a:pt x="220" y="164"/>
                    </a:lnTo>
                    <a:lnTo>
                      <a:pt x="209" y="167"/>
                    </a:lnTo>
                    <a:lnTo>
                      <a:pt x="209" y="167"/>
                    </a:lnTo>
                    <a:lnTo>
                      <a:pt x="0" y="152"/>
                    </a:lnTo>
                    <a:lnTo>
                      <a:pt x="0" y="152"/>
                    </a:lnTo>
                    <a:lnTo>
                      <a:pt x="2" y="0"/>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331" name="Freeform 37"/>
              <p:cNvSpPr/>
              <p:nvPr/>
            </p:nvSpPr>
            <p:spPr bwMode="auto">
              <a:xfrm>
                <a:off x="3152776" y="5083175"/>
                <a:ext cx="404813" cy="265113"/>
              </a:xfrm>
              <a:custGeom>
                <a:avLst/>
                <a:gdLst>
                  <a:gd name="T0" fmla="*/ 1 w 255"/>
                  <a:gd name="T1" fmla="*/ 0 h 167"/>
                  <a:gd name="T2" fmla="*/ 1 w 255"/>
                  <a:gd name="T3" fmla="*/ 0 h 167"/>
                  <a:gd name="T4" fmla="*/ 255 w 255"/>
                  <a:gd name="T5" fmla="*/ 0 h 167"/>
                  <a:gd name="T6" fmla="*/ 255 w 255"/>
                  <a:gd name="T7" fmla="*/ 0 h 167"/>
                  <a:gd name="T8" fmla="*/ 238 w 255"/>
                  <a:gd name="T9" fmla="*/ 140 h 167"/>
                  <a:gd name="T10" fmla="*/ 238 w 255"/>
                  <a:gd name="T11" fmla="*/ 140 h 167"/>
                  <a:gd name="T12" fmla="*/ 237 w 255"/>
                  <a:gd name="T13" fmla="*/ 145 h 167"/>
                  <a:gd name="T14" fmla="*/ 234 w 255"/>
                  <a:gd name="T15" fmla="*/ 151 h 167"/>
                  <a:gd name="T16" fmla="*/ 230 w 255"/>
                  <a:gd name="T17" fmla="*/ 155 h 167"/>
                  <a:gd name="T18" fmla="*/ 226 w 255"/>
                  <a:gd name="T19" fmla="*/ 159 h 167"/>
                  <a:gd name="T20" fmla="*/ 215 w 255"/>
                  <a:gd name="T21" fmla="*/ 164 h 167"/>
                  <a:gd name="T22" fmla="*/ 205 w 255"/>
                  <a:gd name="T23" fmla="*/ 167 h 167"/>
                  <a:gd name="T24" fmla="*/ 205 w 255"/>
                  <a:gd name="T25" fmla="*/ 167 h 167"/>
                  <a:gd name="T26" fmla="*/ 0 w 255"/>
                  <a:gd name="T27" fmla="*/ 151 h 167"/>
                  <a:gd name="T28" fmla="*/ 0 w 255"/>
                  <a:gd name="T29" fmla="*/ 151 h 167"/>
                  <a:gd name="T30" fmla="*/ 1 w 255"/>
                  <a:gd name="T31" fmla="*/ 0 h 167"/>
                  <a:gd name="T32" fmla="*/ 1 w 255"/>
                  <a:gd name="T33"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5" h="167">
                    <a:moveTo>
                      <a:pt x="1" y="0"/>
                    </a:moveTo>
                    <a:lnTo>
                      <a:pt x="1" y="0"/>
                    </a:lnTo>
                    <a:lnTo>
                      <a:pt x="255" y="0"/>
                    </a:lnTo>
                    <a:lnTo>
                      <a:pt x="255" y="0"/>
                    </a:lnTo>
                    <a:lnTo>
                      <a:pt x="238" y="140"/>
                    </a:lnTo>
                    <a:lnTo>
                      <a:pt x="238" y="140"/>
                    </a:lnTo>
                    <a:lnTo>
                      <a:pt x="237" y="145"/>
                    </a:lnTo>
                    <a:lnTo>
                      <a:pt x="234" y="151"/>
                    </a:lnTo>
                    <a:lnTo>
                      <a:pt x="230" y="155"/>
                    </a:lnTo>
                    <a:lnTo>
                      <a:pt x="226" y="159"/>
                    </a:lnTo>
                    <a:lnTo>
                      <a:pt x="215" y="164"/>
                    </a:lnTo>
                    <a:lnTo>
                      <a:pt x="205" y="167"/>
                    </a:lnTo>
                    <a:lnTo>
                      <a:pt x="205" y="167"/>
                    </a:lnTo>
                    <a:lnTo>
                      <a:pt x="0" y="151"/>
                    </a:lnTo>
                    <a:lnTo>
                      <a:pt x="0" y="151"/>
                    </a:lnTo>
                    <a:lnTo>
                      <a:pt x="1" y="0"/>
                    </a:ln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332" name="Freeform 38"/>
              <p:cNvSpPr/>
              <p:nvPr/>
            </p:nvSpPr>
            <p:spPr bwMode="auto">
              <a:xfrm>
                <a:off x="3159126" y="5083175"/>
                <a:ext cx="398463" cy="265113"/>
              </a:xfrm>
              <a:custGeom>
                <a:avLst/>
                <a:gdLst>
                  <a:gd name="T0" fmla="*/ 1 w 251"/>
                  <a:gd name="T1" fmla="*/ 0 h 167"/>
                  <a:gd name="T2" fmla="*/ 1 w 251"/>
                  <a:gd name="T3" fmla="*/ 0 h 167"/>
                  <a:gd name="T4" fmla="*/ 251 w 251"/>
                  <a:gd name="T5" fmla="*/ 0 h 167"/>
                  <a:gd name="T6" fmla="*/ 251 w 251"/>
                  <a:gd name="T7" fmla="*/ 0 h 167"/>
                  <a:gd name="T8" fmla="*/ 234 w 251"/>
                  <a:gd name="T9" fmla="*/ 140 h 167"/>
                  <a:gd name="T10" fmla="*/ 234 w 251"/>
                  <a:gd name="T11" fmla="*/ 140 h 167"/>
                  <a:gd name="T12" fmla="*/ 233 w 251"/>
                  <a:gd name="T13" fmla="*/ 145 h 167"/>
                  <a:gd name="T14" fmla="*/ 230 w 251"/>
                  <a:gd name="T15" fmla="*/ 151 h 167"/>
                  <a:gd name="T16" fmla="*/ 226 w 251"/>
                  <a:gd name="T17" fmla="*/ 155 h 167"/>
                  <a:gd name="T18" fmla="*/ 222 w 251"/>
                  <a:gd name="T19" fmla="*/ 159 h 167"/>
                  <a:gd name="T20" fmla="*/ 212 w 251"/>
                  <a:gd name="T21" fmla="*/ 164 h 167"/>
                  <a:gd name="T22" fmla="*/ 201 w 251"/>
                  <a:gd name="T23" fmla="*/ 167 h 167"/>
                  <a:gd name="T24" fmla="*/ 201 w 251"/>
                  <a:gd name="T25" fmla="*/ 167 h 167"/>
                  <a:gd name="T26" fmla="*/ 0 w 251"/>
                  <a:gd name="T27" fmla="*/ 149 h 167"/>
                  <a:gd name="T28" fmla="*/ 0 w 251"/>
                  <a:gd name="T29" fmla="*/ 149 h 167"/>
                  <a:gd name="T30" fmla="*/ 1 w 251"/>
                  <a:gd name="T31" fmla="*/ 0 h 167"/>
                  <a:gd name="T32" fmla="*/ 1 w 251"/>
                  <a:gd name="T33"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1" h="167">
                    <a:moveTo>
                      <a:pt x="1" y="0"/>
                    </a:moveTo>
                    <a:lnTo>
                      <a:pt x="1" y="0"/>
                    </a:lnTo>
                    <a:lnTo>
                      <a:pt x="251" y="0"/>
                    </a:lnTo>
                    <a:lnTo>
                      <a:pt x="251" y="0"/>
                    </a:lnTo>
                    <a:lnTo>
                      <a:pt x="234" y="140"/>
                    </a:lnTo>
                    <a:lnTo>
                      <a:pt x="234" y="140"/>
                    </a:lnTo>
                    <a:lnTo>
                      <a:pt x="233" y="145"/>
                    </a:lnTo>
                    <a:lnTo>
                      <a:pt x="230" y="151"/>
                    </a:lnTo>
                    <a:lnTo>
                      <a:pt x="226" y="155"/>
                    </a:lnTo>
                    <a:lnTo>
                      <a:pt x="222" y="159"/>
                    </a:lnTo>
                    <a:lnTo>
                      <a:pt x="212" y="164"/>
                    </a:lnTo>
                    <a:lnTo>
                      <a:pt x="201" y="167"/>
                    </a:lnTo>
                    <a:lnTo>
                      <a:pt x="201" y="167"/>
                    </a:lnTo>
                    <a:lnTo>
                      <a:pt x="0" y="149"/>
                    </a:lnTo>
                    <a:lnTo>
                      <a:pt x="0" y="149"/>
                    </a:lnTo>
                    <a:lnTo>
                      <a:pt x="1" y="0"/>
                    </a:ln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333" name="Freeform 39"/>
              <p:cNvSpPr/>
              <p:nvPr/>
            </p:nvSpPr>
            <p:spPr bwMode="auto">
              <a:xfrm>
                <a:off x="3162301" y="5083175"/>
                <a:ext cx="395288" cy="263525"/>
              </a:xfrm>
              <a:custGeom>
                <a:avLst/>
                <a:gdLst>
                  <a:gd name="T0" fmla="*/ 2 w 249"/>
                  <a:gd name="T1" fmla="*/ 0 h 166"/>
                  <a:gd name="T2" fmla="*/ 2 w 249"/>
                  <a:gd name="T3" fmla="*/ 0 h 166"/>
                  <a:gd name="T4" fmla="*/ 249 w 249"/>
                  <a:gd name="T5" fmla="*/ 0 h 166"/>
                  <a:gd name="T6" fmla="*/ 249 w 249"/>
                  <a:gd name="T7" fmla="*/ 0 h 166"/>
                  <a:gd name="T8" fmla="*/ 232 w 249"/>
                  <a:gd name="T9" fmla="*/ 140 h 166"/>
                  <a:gd name="T10" fmla="*/ 232 w 249"/>
                  <a:gd name="T11" fmla="*/ 140 h 166"/>
                  <a:gd name="T12" fmla="*/ 231 w 249"/>
                  <a:gd name="T13" fmla="*/ 145 h 166"/>
                  <a:gd name="T14" fmla="*/ 228 w 249"/>
                  <a:gd name="T15" fmla="*/ 151 h 166"/>
                  <a:gd name="T16" fmla="*/ 225 w 249"/>
                  <a:gd name="T17" fmla="*/ 155 h 166"/>
                  <a:gd name="T18" fmla="*/ 220 w 249"/>
                  <a:gd name="T19" fmla="*/ 159 h 166"/>
                  <a:gd name="T20" fmla="*/ 210 w 249"/>
                  <a:gd name="T21" fmla="*/ 164 h 166"/>
                  <a:gd name="T22" fmla="*/ 199 w 249"/>
                  <a:gd name="T23" fmla="*/ 166 h 166"/>
                  <a:gd name="T24" fmla="*/ 199 w 249"/>
                  <a:gd name="T25" fmla="*/ 166 h 166"/>
                  <a:gd name="T26" fmla="*/ 0 w 249"/>
                  <a:gd name="T27" fmla="*/ 148 h 166"/>
                  <a:gd name="T28" fmla="*/ 0 w 249"/>
                  <a:gd name="T29" fmla="*/ 148 h 166"/>
                  <a:gd name="T30" fmla="*/ 2 w 249"/>
                  <a:gd name="T31" fmla="*/ 0 h 166"/>
                  <a:gd name="T32" fmla="*/ 2 w 249"/>
                  <a:gd name="T33"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9" h="166">
                    <a:moveTo>
                      <a:pt x="2" y="0"/>
                    </a:moveTo>
                    <a:lnTo>
                      <a:pt x="2" y="0"/>
                    </a:lnTo>
                    <a:lnTo>
                      <a:pt x="249" y="0"/>
                    </a:lnTo>
                    <a:lnTo>
                      <a:pt x="249" y="0"/>
                    </a:lnTo>
                    <a:lnTo>
                      <a:pt x="232" y="140"/>
                    </a:lnTo>
                    <a:lnTo>
                      <a:pt x="232" y="140"/>
                    </a:lnTo>
                    <a:lnTo>
                      <a:pt x="231" y="145"/>
                    </a:lnTo>
                    <a:lnTo>
                      <a:pt x="228" y="151"/>
                    </a:lnTo>
                    <a:lnTo>
                      <a:pt x="225" y="155"/>
                    </a:lnTo>
                    <a:lnTo>
                      <a:pt x="220" y="159"/>
                    </a:lnTo>
                    <a:lnTo>
                      <a:pt x="210" y="164"/>
                    </a:lnTo>
                    <a:lnTo>
                      <a:pt x="199" y="166"/>
                    </a:lnTo>
                    <a:lnTo>
                      <a:pt x="199" y="166"/>
                    </a:lnTo>
                    <a:lnTo>
                      <a:pt x="0" y="148"/>
                    </a:lnTo>
                    <a:lnTo>
                      <a:pt x="0" y="148"/>
                    </a:lnTo>
                    <a:lnTo>
                      <a:pt x="2" y="0"/>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334" name="Freeform 40"/>
              <p:cNvSpPr/>
              <p:nvPr/>
            </p:nvSpPr>
            <p:spPr bwMode="auto">
              <a:xfrm>
                <a:off x="3168651" y="5083175"/>
                <a:ext cx="388938" cy="263525"/>
              </a:xfrm>
              <a:custGeom>
                <a:avLst/>
                <a:gdLst>
                  <a:gd name="T0" fmla="*/ 2 w 245"/>
                  <a:gd name="T1" fmla="*/ 0 h 166"/>
                  <a:gd name="T2" fmla="*/ 2 w 245"/>
                  <a:gd name="T3" fmla="*/ 0 h 166"/>
                  <a:gd name="T4" fmla="*/ 245 w 245"/>
                  <a:gd name="T5" fmla="*/ 0 h 166"/>
                  <a:gd name="T6" fmla="*/ 245 w 245"/>
                  <a:gd name="T7" fmla="*/ 0 h 166"/>
                  <a:gd name="T8" fmla="*/ 228 w 245"/>
                  <a:gd name="T9" fmla="*/ 140 h 166"/>
                  <a:gd name="T10" fmla="*/ 228 w 245"/>
                  <a:gd name="T11" fmla="*/ 140 h 166"/>
                  <a:gd name="T12" fmla="*/ 227 w 245"/>
                  <a:gd name="T13" fmla="*/ 145 h 166"/>
                  <a:gd name="T14" fmla="*/ 224 w 245"/>
                  <a:gd name="T15" fmla="*/ 151 h 166"/>
                  <a:gd name="T16" fmla="*/ 221 w 245"/>
                  <a:gd name="T17" fmla="*/ 155 h 166"/>
                  <a:gd name="T18" fmla="*/ 216 w 245"/>
                  <a:gd name="T19" fmla="*/ 159 h 166"/>
                  <a:gd name="T20" fmla="*/ 206 w 245"/>
                  <a:gd name="T21" fmla="*/ 163 h 166"/>
                  <a:gd name="T22" fmla="*/ 195 w 245"/>
                  <a:gd name="T23" fmla="*/ 166 h 166"/>
                  <a:gd name="T24" fmla="*/ 195 w 245"/>
                  <a:gd name="T25" fmla="*/ 166 h 166"/>
                  <a:gd name="T26" fmla="*/ 0 w 245"/>
                  <a:gd name="T27" fmla="*/ 148 h 166"/>
                  <a:gd name="T28" fmla="*/ 0 w 245"/>
                  <a:gd name="T29" fmla="*/ 148 h 166"/>
                  <a:gd name="T30" fmla="*/ 2 w 245"/>
                  <a:gd name="T31" fmla="*/ 0 h 166"/>
                  <a:gd name="T32" fmla="*/ 2 w 245"/>
                  <a:gd name="T33"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5" h="166">
                    <a:moveTo>
                      <a:pt x="2" y="0"/>
                    </a:moveTo>
                    <a:lnTo>
                      <a:pt x="2" y="0"/>
                    </a:lnTo>
                    <a:lnTo>
                      <a:pt x="245" y="0"/>
                    </a:lnTo>
                    <a:lnTo>
                      <a:pt x="245" y="0"/>
                    </a:lnTo>
                    <a:lnTo>
                      <a:pt x="228" y="140"/>
                    </a:lnTo>
                    <a:lnTo>
                      <a:pt x="228" y="140"/>
                    </a:lnTo>
                    <a:lnTo>
                      <a:pt x="227" y="145"/>
                    </a:lnTo>
                    <a:lnTo>
                      <a:pt x="224" y="151"/>
                    </a:lnTo>
                    <a:lnTo>
                      <a:pt x="221" y="155"/>
                    </a:lnTo>
                    <a:lnTo>
                      <a:pt x="216" y="159"/>
                    </a:lnTo>
                    <a:lnTo>
                      <a:pt x="206" y="163"/>
                    </a:lnTo>
                    <a:lnTo>
                      <a:pt x="195" y="166"/>
                    </a:lnTo>
                    <a:lnTo>
                      <a:pt x="195" y="166"/>
                    </a:lnTo>
                    <a:lnTo>
                      <a:pt x="0" y="148"/>
                    </a:lnTo>
                    <a:lnTo>
                      <a:pt x="0" y="148"/>
                    </a:lnTo>
                    <a:lnTo>
                      <a:pt x="2" y="0"/>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335" name="Freeform 41"/>
              <p:cNvSpPr/>
              <p:nvPr/>
            </p:nvSpPr>
            <p:spPr bwMode="auto">
              <a:xfrm>
                <a:off x="3175001" y="5083175"/>
                <a:ext cx="382588" cy="263525"/>
              </a:xfrm>
              <a:custGeom>
                <a:avLst/>
                <a:gdLst>
                  <a:gd name="T0" fmla="*/ 2 w 241"/>
                  <a:gd name="T1" fmla="*/ 0 h 166"/>
                  <a:gd name="T2" fmla="*/ 2 w 241"/>
                  <a:gd name="T3" fmla="*/ 0 h 166"/>
                  <a:gd name="T4" fmla="*/ 241 w 241"/>
                  <a:gd name="T5" fmla="*/ 0 h 166"/>
                  <a:gd name="T6" fmla="*/ 241 w 241"/>
                  <a:gd name="T7" fmla="*/ 0 h 166"/>
                  <a:gd name="T8" fmla="*/ 224 w 241"/>
                  <a:gd name="T9" fmla="*/ 140 h 166"/>
                  <a:gd name="T10" fmla="*/ 224 w 241"/>
                  <a:gd name="T11" fmla="*/ 140 h 166"/>
                  <a:gd name="T12" fmla="*/ 223 w 241"/>
                  <a:gd name="T13" fmla="*/ 145 h 166"/>
                  <a:gd name="T14" fmla="*/ 220 w 241"/>
                  <a:gd name="T15" fmla="*/ 151 h 166"/>
                  <a:gd name="T16" fmla="*/ 217 w 241"/>
                  <a:gd name="T17" fmla="*/ 155 h 166"/>
                  <a:gd name="T18" fmla="*/ 212 w 241"/>
                  <a:gd name="T19" fmla="*/ 157 h 166"/>
                  <a:gd name="T20" fmla="*/ 202 w 241"/>
                  <a:gd name="T21" fmla="*/ 163 h 166"/>
                  <a:gd name="T22" fmla="*/ 193 w 241"/>
                  <a:gd name="T23" fmla="*/ 166 h 166"/>
                  <a:gd name="T24" fmla="*/ 193 w 241"/>
                  <a:gd name="T25" fmla="*/ 166 h 166"/>
                  <a:gd name="T26" fmla="*/ 0 w 241"/>
                  <a:gd name="T27" fmla="*/ 147 h 166"/>
                  <a:gd name="T28" fmla="*/ 0 w 241"/>
                  <a:gd name="T29" fmla="*/ 147 h 166"/>
                  <a:gd name="T30" fmla="*/ 2 w 241"/>
                  <a:gd name="T31" fmla="*/ 0 h 166"/>
                  <a:gd name="T32" fmla="*/ 2 w 241"/>
                  <a:gd name="T33"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1" h="166">
                    <a:moveTo>
                      <a:pt x="2" y="0"/>
                    </a:moveTo>
                    <a:lnTo>
                      <a:pt x="2" y="0"/>
                    </a:lnTo>
                    <a:lnTo>
                      <a:pt x="241" y="0"/>
                    </a:lnTo>
                    <a:lnTo>
                      <a:pt x="241" y="0"/>
                    </a:lnTo>
                    <a:lnTo>
                      <a:pt x="224" y="140"/>
                    </a:lnTo>
                    <a:lnTo>
                      <a:pt x="224" y="140"/>
                    </a:lnTo>
                    <a:lnTo>
                      <a:pt x="223" y="145"/>
                    </a:lnTo>
                    <a:lnTo>
                      <a:pt x="220" y="151"/>
                    </a:lnTo>
                    <a:lnTo>
                      <a:pt x="217" y="155"/>
                    </a:lnTo>
                    <a:lnTo>
                      <a:pt x="212" y="157"/>
                    </a:lnTo>
                    <a:lnTo>
                      <a:pt x="202" y="163"/>
                    </a:lnTo>
                    <a:lnTo>
                      <a:pt x="193" y="166"/>
                    </a:lnTo>
                    <a:lnTo>
                      <a:pt x="193" y="166"/>
                    </a:lnTo>
                    <a:lnTo>
                      <a:pt x="0" y="147"/>
                    </a:lnTo>
                    <a:lnTo>
                      <a:pt x="0" y="147"/>
                    </a:lnTo>
                    <a:lnTo>
                      <a:pt x="2" y="0"/>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336" name="Freeform 42"/>
              <p:cNvSpPr/>
              <p:nvPr/>
            </p:nvSpPr>
            <p:spPr bwMode="auto">
              <a:xfrm>
                <a:off x="3182938" y="5083175"/>
                <a:ext cx="374650" cy="263525"/>
              </a:xfrm>
              <a:custGeom>
                <a:avLst/>
                <a:gdLst>
                  <a:gd name="T0" fmla="*/ 1 w 236"/>
                  <a:gd name="T1" fmla="*/ 0 h 166"/>
                  <a:gd name="T2" fmla="*/ 1 w 236"/>
                  <a:gd name="T3" fmla="*/ 0 h 166"/>
                  <a:gd name="T4" fmla="*/ 236 w 236"/>
                  <a:gd name="T5" fmla="*/ 0 h 166"/>
                  <a:gd name="T6" fmla="*/ 236 w 236"/>
                  <a:gd name="T7" fmla="*/ 0 h 166"/>
                  <a:gd name="T8" fmla="*/ 219 w 236"/>
                  <a:gd name="T9" fmla="*/ 140 h 166"/>
                  <a:gd name="T10" fmla="*/ 219 w 236"/>
                  <a:gd name="T11" fmla="*/ 140 h 166"/>
                  <a:gd name="T12" fmla="*/ 218 w 236"/>
                  <a:gd name="T13" fmla="*/ 145 h 166"/>
                  <a:gd name="T14" fmla="*/ 215 w 236"/>
                  <a:gd name="T15" fmla="*/ 151 h 166"/>
                  <a:gd name="T16" fmla="*/ 212 w 236"/>
                  <a:gd name="T17" fmla="*/ 155 h 166"/>
                  <a:gd name="T18" fmla="*/ 208 w 236"/>
                  <a:gd name="T19" fmla="*/ 157 h 166"/>
                  <a:gd name="T20" fmla="*/ 197 w 236"/>
                  <a:gd name="T21" fmla="*/ 163 h 166"/>
                  <a:gd name="T22" fmla="*/ 188 w 236"/>
                  <a:gd name="T23" fmla="*/ 166 h 166"/>
                  <a:gd name="T24" fmla="*/ 188 w 236"/>
                  <a:gd name="T25" fmla="*/ 166 h 166"/>
                  <a:gd name="T26" fmla="*/ 0 w 236"/>
                  <a:gd name="T27" fmla="*/ 145 h 166"/>
                  <a:gd name="T28" fmla="*/ 0 w 236"/>
                  <a:gd name="T29" fmla="*/ 145 h 166"/>
                  <a:gd name="T30" fmla="*/ 1 w 236"/>
                  <a:gd name="T31" fmla="*/ 0 h 166"/>
                  <a:gd name="T32" fmla="*/ 1 w 236"/>
                  <a:gd name="T33"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6" h="166">
                    <a:moveTo>
                      <a:pt x="1" y="0"/>
                    </a:moveTo>
                    <a:lnTo>
                      <a:pt x="1" y="0"/>
                    </a:lnTo>
                    <a:lnTo>
                      <a:pt x="236" y="0"/>
                    </a:lnTo>
                    <a:lnTo>
                      <a:pt x="236" y="0"/>
                    </a:lnTo>
                    <a:lnTo>
                      <a:pt x="219" y="140"/>
                    </a:lnTo>
                    <a:lnTo>
                      <a:pt x="219" y="140"/>
                    </a:lnTo>
                    <a:lnTo>
                      <a:pt x="218" y="145"/>
                    </a:lnTo>
                    <a:lnTo>
                      <a:pt x="215" y="151"/>
                    </a:lnTo>
                    <a:lnTo>
                      <a:pt x="212" y="155"/>
                    </a:lnTo>
                    <a:lnTo>
                      <a:pt x="208" y="157"/>
                    </a:lnTo>
                    <a:lnTo>
                      <a:pt x="197" y="163"/>
                    </a:lnTo>
                    <a:lnTo>
                      <a:pt x="188" y="166"/>
                    </a:lnTo>
                    <a:lnTo>
                      <a:pt x="188" y="166"/>
                    </a:lnTo>
                    <a:lnTo>
                      <a:pt x="0" y="145"/>
                    </a:lnTo>
                    <a:lnTo>
                      <a:pt x="0" y="145"/>
                    </a:lnTo>
                    <a:lnTo>
                      <a:pt x="1" y="0"/>
                    </a:ln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337" name="Freeform 43"/>
              <p:cNvSpPr/>
              <p:nvPr/>
            </p:nvSpPr>
            <p:spPr bwMode="auto">
              <a:xfrm>
                <a:off x="3189288" y="5083175"/>
                <a:ext cx="368300" cy="263525"/>
              </a:xfrm>
              <a:custGeom>
                <a:avLst/>
                <a:gdLst>
                  <a:gd name="T0" fmla="*/ 1 w 232"/>
                  <a:gd name="T1" fmla="*/ 0 h 166"/>
                  <a:gd name="T2" fmla="*/ 1 w 232"/>
                  <a:gd name="T3" fmla="*/ 0 h 166"/>
                  <a:gd name="T4" fmla="*/ 232 w 232"/>
                  <a:gd name="T5" fmla="*/ 0 h 166"/>
                  <a:gd name="T6" fmla="*/ 232 w 232"/>
                  <a:gd name="T7" fmla="*/ 0 h 166"/>
                  <a:gd name="T8" fmla="*/ 215 w 232"/>
                  <a:gd name="T9" fmla="*/ 140 h 166"/>
                  <a:gd name="T10" fmla="*/ 215 w 232"/>
                  <a:gd name="T11" fmla="*/ 140 h 166"/>
                  <a:gd name="T12" fmla="*/ 214 w 232"/>
                  <a:gd name="T13" fmla="*/ 145 h 166"/>
                  <a:gd name="T14" fmla="*/ 211 w 232"/>
                  <a:gd name="T15" fmla="*/ 151 h 166"/>
                  <a:gd name="T16" fmla="*/ 208 w 232"/>
                  <a:gd name="T17" fmla="*/ 155 h 166"/>
                  <a:gd name="T18" fmla="*/ 204 w 232"/>
                  <a:gd name="T19" fmla="*/ 157 h 166"/>
                  <a:gd name="T20" fmla="*/ 195 w 232"/>
                  <a:gd name="T21" fmla="*/ 163 h 166"/>
                  <a:gd name="T22" fmla="*/ 184 w 232"/>
                  <a:gd name="T23" fmla="*/ 166 h 166"/>
                  <a:gd name="T24" fmla="*/ 184 w 232"/>
                  <a:gd name="T25" fmla="*/ 166 h 166"/>
                  <a:gd name="T26" fmla="*/ 0 w 232"/>
                  <a:gd name="T27" fmla="*/ 144 h 166"/>
                  <a:gd name="T28" fmla="*/ 0 w 232"/>
                  <a:gd name="T29" fmla="*/ 144 h 166"/>
                  <a:gd name="T30" fmla="*/ 1 w 232"/>
                  <a:gd name="T31" fmla="*/ 0 h 166"/>
                  <a:gd name="T32" fmla="*/ 1 w 232"/>
                  <a:gd name="T33"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2" h="166">
                    <a:moveTo>
                      <a:pt x="1" y="0"/>
                    </a:moveTo>
                    <a:lnTo>
                      <a:pt x="1" y="0"/>
                    </a:lnTo>
                    <a:lnTo>
                      <a:pt x="232" y="0"/>
                    </a:lnTo>
                    <a:lnTo>
                      <a:pt x="232" y="0"/>
                    </a:lnTo>
                    <a:lnTo>
                      <a:pt x="215" y="140"/>
                    </a:lnTo>
                    <a:lnTo>
                      <a:pt x="215" y="140"/>
                    </a:lnTo>
                    <a:lnTo>
                      <a:pt x="214" y="145"/>
                    </a:lnTo>
                    <a:lnTo>
                      <a:pt x="211" y="151"/>
                    </a:lnTo>
                    <a:lnTo>
                      <a:pt x="208" y="155"/>
                    </a:lnTo>
                    <a:lnTo>
                      <a:pt x="204" y="157"/>
                    </a:lnTo>
                    <a:lnTo>
                      <a:pt x="195" y="163"/>
                    </a:lnTo>
                    <a:lnTo>
                      <a:pt x="184" y="166"/>
                    </a:lnTo>
                    <a:lnTo>
                      <a:pt x="184" y="166"/>
                    </a:lnTo>
                    <a:lnTo>
                      <a:pt x="0" y="144"/>
                    </a:lnTo>
                    <a:lnTo>
                      <a:pt x="0" y="144"/>
                    </a:lnTo>
                    <a:lnTo>
                      <a:pt x="1" y="0"/>
                    </a:ln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338" name="Freeform 44"/>
              <p:cNvSpPr/>
              <p:nvPr/>
            </p:nvSpPr>
            <p:spPr bwMode="auto">
              <a:xfrm>
                <a:off x="3192463" y="5083175"/>
                <a:ext cx="365125" cy="263525"/>
              </a:xfrm>
              <a:custGeom>
                <a:avLst/>
                <a:gdLst>
                  <a:gd name="T0" fmla="*/ 3 w 230"/>
                  <a:gd name="T1" fmla="*/ 0 h 166"/>
                  <a:gd name="T2" fmla="*/ 3 w 230"/>
                  <a:gd name="T3" fmla="*/ 0 h 166"/>
                  <a:gd name="T4" fmla="*/ 230 w 230"/>
                  <a:gd name="T5" fmla="*/ 0 h 166"/>
                  <a:gd name="T6" fmla="*/ 230 w 230"/>
                  <a:gd name="T7" fmla="*/ 0 h 166"/>
                  <a:gd name="T8" fmla="*/ 213 w 230"/>
                  <a:gd name="T9" fmla="*/ 140 h 166"/>
                  <a:gd name="T10" fmla="*/ 213 w 230"/>
                  <a:gd name="T11" fmla="*/ 140 h 166"/>
                  <a:gd name="T12" fmla="*/ 212 w 230"/>
                  <a:gd name="T13" fmla="*/ 145 h 166"/>
                  <a:gd name="T14" fmla="*/ 209 w 230"/>
                  <a:gd name="T15" fmla="*/ 149 h 166"/>
                  <a:gd name="T16" fmla="*/ 206 w 230"/>
                  <a:gd name="T17" fmla="*/ 153 h 166"/>
                  <a:gd name="T18" fmla="*/ 202 w 230"/>
                  <a:gd name="T19" fmla="*/ 157 h 166"/>
                  <a:gd name="T20" fmla="*/ 193 w 230"/>
                  <a:gd name="T21" fmla="*/ 163 h 166"/>
                  <a:gd name="T22" fmla="*/ 183 w 230"/>
                  <a:gd name="T23" fmla="*/ 166 h 166"/>
                  <a:gd name="T24" fmla="*/ 183 w 230"/>
                  <a:gd name="T25" fmla="*/ 166 h 166"/>
                  <a:gd name="T26" fmla="*/ 0 w 230"/>
                  <a:gd name="T27" fmla="*/ 143 h 166"/>
                  <a:gd name="T28" fmla="*/ 0 w 230"/>
                  <a:gd name="T29" fmla="*/ 143 h 166"/>
                  <a:gd name="T30" fmla="*/ 3 w 230"/>
                  <a:gd name="T31" fmla="*/ 0 h 166"/>
                  <a:gd name="T32" fmla="*/ 3 w 230"/>
                  <a:gd name="T33"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0" h="166">
                    <a:moveTo>
                      <a:pt x="3" y="0"/>
                    </a:moveTo>
                    <a:lnTo>
                      <a:pt x="3" y="0"/>
                    </a:lnTo>
                    <a:lnTo>
                      <a:pt x="230" y="0"/>
                    </a:lnTo>
                    <a:lnTo>
                      <a:pt x="230" y="0"/>
                    </a:lnTo>
                    <a:lnTo>
                      <a:pt x="213" y="140"/>
                    </a:lnTo>
                    <a:lnTo>
                      <a:pt x="213" y="140"/>
                    </a:lnTo>
                    <a:lnTo>
                      <a:pt x="212" y="145"/>
                    </a:lnTo>
                    <a:lnTo>
                      <a:pt x="209" y="149"/>
                    </a:lnTo>
                    <a:lnTo>
                      <a:pt x="206" y="153"/>
                    </a:lnTo>
                    <a:lnTo>
                      <a:pt x="202" y="157"/>
                    </a:lnTo>
                    <a:lnTo>
                      <a:pt x="193" y="163"/>
                    </a:lnTo>
                    <a:lnTo>
                      <a:pt x="183" y="166"/>
                    </a:lnTo>
                    <a:lnTo>
                      <a:pt x="183" y="166"/>
                    </a:lnTo>
                    <a:lnTo>
                      <a:pt x="0" y="143"/>
                    </a:lnTo>
                    <a:lnTo>
                      <a:pt x="0" y="143"/>
                    </a:lnTo>
                    <a:lnTo>
                      <a:pt x="3" y="0"/>
                    </a:lnTo>
                    <a:lnTo>
                      <a:pt x="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339" name="Freeform 45"/>
              <p:cNvSpPr/>
              <p:nvPr/>
            </p:nvSpPr>
            <p:spPr bwMode="auto">
              <a:xfrm>
                <a:off x="3198813" y="5083175"/>
                <a:ext cx="358775" cy="263525"/>
              </a:xfrm>
              <a:custGeom>
                <a:avLst/>
                <a:gdLst>
                  <a:gd name="T0" fmla="*/ 3 w 226"/>
                  <a:gd name="T1" fmla="*/ 0 h 166"/>
                  <a:gd name="T2" fmla="*/ 3 w 226"/>
                  <a:gd name="T3" fmla="*/ 0 h 166"/>
                  <a:gd name="T4" fmla="*/ 226 w 226"/>
                  <a:gd name="T5" fmla="*/ 0 h 166"/>
                  <a:gd name="T6" fmla="*/ 226 w 226"/>
                  <a:gd name="T7" fmla="*/ 0 h 166"/>
                  <a:gd name="T8" fmla="*/ 209 w 226"/>
                  <a:gd name="T9" fmla="*/ 140 h 166"/>
                  <a:gd name="T10" fmla="*/ 209 w 226"/>
                  <a:gd name="T11" fmla="*/ 140 h 166"/>
                  <a:gd name="T12" fmla="*/ 208 w 226"/>
                  <a:gd name="T13" fmla="*/ 145 h 166"/>
                  <a:gd name="T14" fmla="*/ 205 w 226"/>
                  <a:gd name="T15" fmla="*/ 149 h 166"/>
                  <a:gd name="T16" fmla="*/ 202 w 226"/>
                  <a:gd name="T17" fmla="*/ 153 h 166"/>
                  <a:gd name="T18" fmla="*/ 198 w 226"/>
                  <a:gd name="T19" fmla="*/ 157 h 166"/>
                  <a:gd name="T20" fmla="*/ 189 w 226"/>
                  <a:gd name="T21" fmla="*/ 163 h 166"/>
                  <a:gd name="T22" fmla="*/ 179 w 226"/>
                  <a:gd name="T23" fmla="*/ 166 h 166"/>
                  <a:gd name="T24" fmla="*/ 179 w 226"/>
                  <a:gd name="T25" fmla="*/ 166 h 166"/>
                  <a:gd name="T26" fmla="*/ 0 w 226"/>
                  <a:gd name="T27" fmla="*/ 141 h 166"/>
                  <a:gd name="T28" fmla="*/ 0 w 226"/>
                  <a:gd name="T29" fmla="*/ 141 h 166"/>
                  <a:gd name="T30" fmla="*/ 3 w 226"/>
                  <a:gd name="T31" fmla="*/ 0 h 166"/>
                  <a:gd name="T32" fmla="*/ 3 w 226"/>
                  <a:gd name="T33"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6" h="166">
                    <a:moveTo>
                      <a:pt x="3" y="0"/>
                    </a:moveTo>
                    <a:lnTo>
                      <a:pt x="3" y="0"/>
                    </a:lnTo>
                    <a:lnTo>
                      <a:pt x="226" y="0"/>
                    </a:lnTo>
                    <a:lnTo>
                      <a:pt x="226" y="0"/>
                    </a:lnTo>
                    <a:lnTo>
                      <a:pt x="209" y="140"/>
                    </a:lnTo>
                    <a:lnTo>
                      <a:pt x="209" y="140"/>
                    </a:lnTo>
                    <a:lnTo>
                      <a:pt x="208" y="145"/>
                    </a:lnTo>
                    <a:lnTo>
                      <a:pt x="205" y="149"/>
                    </a:lnTo>
                    <a:lnTo>
                      <a:pt x="202" y="153"/>
                    </a:lnTo>
                    <a:lnTo>
                      <a:pt x="198" y="157"/>
                    </a:lnTo>
                    <a:lnTo>
                      <a:pt x="189" y="163"/>
                    </a:lnTo>
                    <a:lnTo>
                      <a:pt x="179" y="166"/>
                    </a:lnTo>
                    <a:lnTo>
                      <a:pt x="179" y="166"/>
                    </a:lnTo>
                    <a:lnTo>
                      <a:pt x="0" y="141"/>
                    </a:lnTo>
                    <a:lnTo>
                      <a:pt x="0" y="141"/>
                    </a:lnTo>
                    <a:lnTo>
                      <a:pt x="3" y="0"/>
                    </a:lnTo>
                    <a:lnTo>
                      <a:pt x="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340" name="Freeform 46"/>
              <p:cNvSpPr/>
              <p:nvPr/>
            </p:nvSpPr>
            <p:spPr bwMode="auto">
              <a:xfrm>
                <a:off x="3205163" y="5083175"/>
                <a:ext cx="352425" cy="263525"/>
              </a:xfrm>
              <a:custGeom>
                <a:avLst/>
                <a:gdLst>
                  <a:gd name="T0" fmla="*/ 2 w 222"/>
                  <a:gd name="T1" fmla="*/ 0 h 166"/>
                  <a:gd name="T2" fmla="*/ 2 w 222"/>
                  <a:gd name="T3" fmla="*/ 0 h 166"/>
                  <a:gd name="T4" fmla="*/ 222 w 222"/>
                  <a:gd name="T5" fmla="*/ 0 h 166"/>
                  <a:gd name="T6" fmla="*/ 222 w 222"/>
                  <a:gd name="T7" fmla="*/ 0 h 166"/>
                  <a:gd name="T8" fmla="*/ 205 w 222"/>
                  <a:gd name="T9" fmla="*/ 140 h 166"/>
                  <a:gd name="T10" fmla="*/ 205 w 222"/>
                  <a:gd name="T11" fmla="*/ 140 h 166"/>
                  <a:gd name="T12" fmla="*/ 204 w 222"/>
                  <a:gd name="T13" fmla="*/ 145 h 166"/>
                  <a:gd name="T14" fmla="*/ 201 w 222"/>
                  <a:gd name="T15" fmla="*/ 149 h 166"/>
                  <a:gd name="T16" fmla="*/ 198 w 222"/>
                  <a:gd name="T17" fmla="*/ 153 h 166"/>
                  <a:gd name="T18" fmla="*/ 194 w 222"/>
                  <a:gd name="T19" fmla="*/ 157 h 166"/>
                  <a:gd name="T20" fmla="*/ 185 w 222"/>
                  <a:gd name="T21" fmla="*/ 163 h 166"/>
                  <a:gd name="T22" fmla="*/ 175 w 222"/>
                  <a:gd name="T23" fmla="*/ 166 h 166"/>
                  <a:gd name="T24" fmla="*/ 175 w 222"/>
                  <a:gd name="T25" fmla="*/ 166 h 166"/>
                  <a:gd name="T26" fmla="*/ 0 w 222"/>
                  <a:gd name="T27" fmla="*/ 141 h 166"/>
                  <a:gd name="T28" fmla="*/ 0 w 222"/>
                  <a:gd name="T29" fmla="*/ 141 h 166"/>
                  <a:gd name="T30" fmla="*/ 2 w 222"/>
                  <a:gd name="T31" fmla="*/ 0 h 166"/>
                  <a:gd name="T32" fmla="*/ 2 w 222"/>
                  <a:gd name="T33"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2" h="166">
                    <a:moveTo>
                      <a:pt x="2" y="0"/>
                    </a:moveTo>
                    <a:lnTo>
                      <a:pt x="2" y="0"/>
                    </a:lnTo>
                    <a:lnTo>
                      <a:pt x="222" y="0"/>
                    </a:lnTo>
                    <a:lnTo>
                      <a:pt x="222" y="0"/>
                    </a:lnTo>
                    <a:lnTo>
                      <a:pt x="205" y="140"/>
                    </a:lnTo>
                    <a:lnTo>
                      <a:pt x="205" y="140"/>
                    </a:lnTo>
                    <a:lnTo>
                      <a:pt x="204" y="145"/>
                    </a:lnTo>
                    <a:lnTo>
                      <a:pt x="201" y="149"/>
                    </a:lnTo>
                    <a:lnTo>
                      <a:pt x="198" y="153"/>
                    </a:lnTo>
                    <a:lnTo>
                      <a:pt x="194" y="157"/>
                    </a:lnTo>
                    <a:lnTo>
                      <a:pt x="185" y="163"/>
                    </a:lnTo>
                    <a:lnTo>
                      <a:pt x="175" y="166"/>
                    </a:lnTo>
                    <a:lnTo>
                      <a:pt x="175" y="166"/>
                    </a:lnTo>
                    <a:lnTo>
                      <a:pt x="0" y="141"/>
                    </a:lnTo>
                    <a:lnTo>
                      <a:pt x="0" y="141"/>
                    </a:lnTo>
                    <a:lnTo>
                      <a:pt x="2" y="0"/>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341" name="Freeform 47"/>
              <p:cNvSpPr/>
              <p:nvPr/>
            </p:nvSpPr>
            <p:spPr bwMode="auto">
              <a:xfrm>
                <a:off x="3211513" y="5083175"/>
                <a:ext cx="346075" cy="263525"/>
              </a:xfrm>
              <a:custGeom>
                <a:avLst/>
                <a:gdLst>
                  <a:gd name="T0" fmla="*/ 2 w 218"/>
                  <a:gd name="T1" fmla="*/ 0 h 166"/>
                  <a:gd name="T2" fmla="*/ 2 w 218"/>
                  <a:gd name="T3" fmla="*/ 0 h 166"/>
                  <a:gd name="T4" fmla="*/ 218 w 218"/>
                  <a:gd name="T5" fmla="*/ 0 h 166"/>
                  <a:gd name="T6" fmla="*/ 218 w 218"/>
                  <a:gd name="T7" fmla="*/ 0 h 166"/>
                  <a:gd name="T8" fmla="*/ 201 w 218"/>
                  <a:gd name="T9" fmla="*/ 140 h 166"/>
                  <a:gd name="T10" fmla="*/ 201 w 218"/>
                  <a:gd name="T11" fmla="*/ 140 h 166"/>
                  <a:gd name="T12" fmla="*/ 200 w 218"/>
                  <a:gd name="T13" fmla="*/ 145 h 166"/>
                  <a:gd name="T14" fmla="*/ 197 w 218"/>
                  <a:gd name="T15" fmla="*/ 149 h 166"/>
                  <a:gd name="T16" fmla="*/ 194 w 218"/>
                  <a:gd name="T17" fmla="*/ 153 h 166"/>
                  <a:gd name="T18" fmla="*/ 190 w 218"/>
                  <a:gd name="T19" fmla="*/ 157 h 166"/>
                  <a:gd name="T20" fmla="*/ 181 w 218"/>
                  <a:gd name="T21" fmla="*/ 163 h 166"/>
                  <a:gd name="T22" fmla="*/ 171 w 218"/>
                  <a:gd name="T23" fmla="*/ 166 h 166"/>
                  <a:gd name="T24" fmla="*/ 171 w 218"/>
                  <a:gd name="T25" fmla="*/ 166 h 166"/>
                  <a:gd name="T26" fmla="*/ 0 w 218"/>
                  <a:gd name="T27" fmla="*/ 140 h 166"/>
                  <a:gd name="T28" fmla="*/ 0 w 218"/>
                  <a:gd name="T29" fmla="*/ 140 h 166"/>
                  <a:gd name="T30" fmla="*/ 2 w 218"/>
                  <a:gd name="T31" fmla="*/ 0 h 166"/>
                  <a:gd name="T32" fmla="*/ 2 w 218"/>
                  <a:gd name="T33"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8" h="166">
                    <a:moveTo>
                      <a:pt x="2" y="0"/>
                    </a:moveTo>
                    <a:lnTo>
                      <a:pt x="2" y="0"/>
                    </a:lnTo>
                    <a:lnTo>
                      <a:pt x="218" y="0"/>
                    </a:lnTo>
                    <a:lnTo>
                      <a:pt x="218" y="0"/>
                    </a:lnTo>
                    <a:lnTo>
                      <a:pt x="201" y="140"/>
                    </a:lnTo>
                    <a:lnTo>
                      <a:pt x="201" y="140"/>
                    </a:lnTo>
                    <a:lnTo>
                      <a:pt x="200" y="145"/>
                    </a:lnTo>
                    <a:lnTo>
                      <a:pt x="197" y="149"/>
                    </a:lnTo>
                    <a:lnTo>
                      <a:pt x="194" y="153"/>
                    </a:lnTo>
                    <a:lnTo>
                      <a:pt x="190" y="157"/>
                    </a:lnTo>
                    <a:lnTo>
                      <a:pt x="181" y="163"/>
                    </a:lnTo>
                    <a:lnTo>
                      <a:pt x="171" y="166"/>
                    </a:lnTo>
                    <a:lnTo>
                      <a:pt x="171" y="166"/>
                    </a:lnTo>
                    <a:lnTo>
                      <a:pt x="0" y="140"/>
                    </a:lnTo>
                    <a:lnTo>
                      <a:pt x="0" y="140"/>
                    </a:lnTo>
                    <a:lnTo>
                      <a:pt x="2" y="0"/>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342" name="Freeform 48"/>
              <p:cNvSpPr/>
              <p:nvPr/>
            </p:nvSpPr>
            <p:spPr bwMode="auto">
              <a:xfrm>
                <a:off x="3216276" y="5083175"/>
                <a:ext cx="341313" cy="260350"/>
              </a:xfrm>
              <a:custGeom>
                <a:avLst/>
                <a:gdLst>
                  <a:gd name="T0" fmla="*/ 3 w 215"/>
                  <a:gd name="T1" fmla="*/ 0 h 164"/>
                  <a:gd name="T2" fmla="*/ 3 w 215"/>
                  <a:gd name="T3" fmla="*/ 0 h 164"/>
                  <a:gd name="T4" fmla="*/ 215 w 215"/>
                  <a:gd name="T5" fmla="*/ 0 h 164"/>
                  <a:gd name="T6" fmla="*/ 215 w 215"/>
                  <a:gd name="T7" fmla="*/ 0 h 164"/>
                  <a:gd name="T8" fmla="*/ 198 w 215"/>
                  <a:gd name="T9" fmla="*/ 140 h 164"/>
                  <a:gd name="T10" fmla="*/ 198 w 215"/>
                  <a:gd name="T11" fmla="*/ 140 h 164"/>
                  <a:gd name="T12" fmla="*/ 197 w 215"/>
                  <a:gd name="T13" fmla="*/ 145 h 164"/>
                  <a:gd name="T14" fmla="*/ 195 w 215"/>
                  <a:gd name="T15" fmla="*/ 149 h 164"/>
                  <a:gd name="T16" fmla="*/ 191 w 215"/>
                  <a:gd name="T17" fmla="*/ 153 h 164"/>
                  <a:gd name="T18" fmla="*/ 187 w 215"/>
                  <a:gd name="T19" fmla="*/ 157 h 164"/>
                  <a:gd name="T20" fmla="*/ 178 w 215"/>
                  <a:gd name="T21" fmla="*/ 163 h 164"/>
                  <a:gd name="T22" fmla="*/ 169 w 215"/>
                  <a:gd name="T23" fmla="*/ 164 h 164"/>
                  <a:gd name="T24" fmla="*/ 169 w 215"/>
                  <a:gd name="T25" fmla="*/ 164 h 164"/>
                  <a:gd name="T26" fmla="*/ 0 w 215"/>
                  <a:gd name="T27" fmla="*/ 138 h 164"/>
                  <a:gd name="T28" fmla="*/ 0 w 215"/>
                  <a:gd name="T29" fmla="*/ 138 h 164"/>
                  <a:gd name="T30" fmla="*/ 3 w 215"/>
                  <a:gd name="T31" fmla="*/ 0 h 164"/>
                  <a:gd name="T32" fmla="*/ 3 w 215"/>
                  <a:gd name="T3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5" h="164">
                    <a:moveTo>
                      <a:pt x="3" y="0"/>
                    </a:moveTo>
                    <a:lnTo>
                      <a:pt x="3" y="0"/>
                    </a:lnTo>
                    <a:lnTo>
                      <a:pt x="215" y="0"/>
                    </a:lnTo>
                    <a:lnTo>
                      <a:pt x="215" y="0"/>
                    </a:lnTo>
                    <a:lnTo>
                      <a:pt x="198" y="140"/>
                    </a:lnTo>
                    <a:lnTo>
                      <a:pt x="198" y="140"/>
                    </a:lnTo>
                    <a:lnTo>
                      <a:pt x="197" y="145"/>
                    </a:lnTo>
                    <a:lnTo>
                      <a:pt x="195" y="149"/>
                    </a:lnTo>
                    <a:lnTo>
                      <a:pt x="191" y="153"/>
                    </a:lnTo>
                    <a:lnTo>
                      <a:pt x="187" y="157"/>
                    </a:lnTo>
                    <a:lnTo>
                      <a:pt x="178" y="163"/>
                    </a:lnTo>
                    <a:lnTo>
                      <a:pt x="169" y="164"/>
                    </a:lnTo>
                    <a:lnTo>
                      <a:pt x="169" y="164"/>
                    </a:lnTo>
                    <a:lnTo>
                      <a:pt x="0" y="138"/>
                    </a:lnTo>
                    <a:lnTo>
                      <a:pt x="0" y="138"/>
                    </a:lnTo>
                    <a:lnTo>
                      <a:pt x="3" y="0"/>
                    </a:lnTo>
                    <a:lnTo>
                      <a:pt x="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343" name="Freeform 49"/>
              <p:cNvSpPr/>
              <p:nvPr/>
            </p:nvSpPr>
            <p:spPr bwMode="auto">
              <a:xfrm>
                <a:off x="3222626" y="5083175"/>
                <a:ext cx="334963" cy="260350"/>
              </a:xfrm>
              <a:custGeom>
                <a:avLst/>
                <a:gdLst>
                  <a:gd name="T0" fmla="*/ 3 w 211"/>
                  <a:gd name="T1" fmla="*/ 0 h 164"/>
                  <a:gd name="T2" fmla="*/ 3 w 211"/>
                  <a:gd name="T3" fmla="*/ 0 h 164"/>
                  <a:gd name="T4" fmla="*/ 211 w 211"/>
                  <a:gd name="T5" fmla="*/ 0 h 164"/>
                  <a:gd name="T6" fmla="*/ 211 w 211"/>
                  <a:gd name="T7" fmla="*/ 0 h 164"/>
                  <a:gd name="T8" fmla="*/ 194 w 211"/>
                  <a:gd name="T9" fmla="*/ 140 h 164"/>
                  <a:gd name="T10" fmla="*/ 194 w 211"/>
                  <a:gd name="T11" fmla="*/ 140 h 164"/>
                  <a:gd name="T12" fmla="*/ 193 w 211"/>
                  <a:gd name="T13" fmla="*/ 145 h 164"/>
                  <a:gd name="T14" fmla="*/ 191 w 211"/>
                  <a:gd name="T15" fmla="*/ 149 h 164"/>
                  <a:gd name="T16" fmla="*/ 187 w 211"/>
                  <a:gd name="T17" fmla="*/ 153 h 164"/>
                  <a:gd name="T18" fmla="*/ 183 w 211"/>
                  <a:gd name="T19" fmla="*/ 157 h 164"/>
                  <a:gd name="T20" fmla="*/ 175 w 211"/>
                  <a:gd name="T21" fmla="*/ 161 h 164"/>
                  <a:gd name="T22" fmla="*/ 165 w 211"/>
                  <a:gd name="T23" fmla="*/ 164 h 164"/>
                  <a:gd name="T24" fmla="*/ 165 w 211"/>
                  <a:gd name="T25" fmla="*/ 164 h 164"/>
                  <a:gd name="T26" fmla="*/ 0 w 211"/>
                  <a:gd name="T27" fmla="*/ 137 h 164"/>
                  <a:gd name="T28" fmla="*/ 0 w 211"/>
                  <a:gd name="T29" fmla="*/ 137 h 164"/>
                  <a:gd name="T30" fmla="*/ 3 w 211"/>
                  <a:gd name="T31" fmla="*/ 0 h 164"/>
                  <a:gd name="T32" fmla="*/ 3 w 211"/>
                  <a:gd name="T3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1" h="164">
                    <a:moveTo>
                      <a:pt x="3" y="0"/>
                    </a:moveTo>
                    <a:lnTo>
                      <a:pt x="3" y="0"/>
                    </a:lnTo>
                    <a:lnTo>
                      <a:pt x="211" y="0"/>
                    </a:lnTo>
                    <a:lnTo>
                      <a:pt x="211" y="0"/>
                    </a:lnTo>
                    <a:lnTo>
                      <a:pt x="194" y="140"/>
                    </a:lnTo>
                    <a:lnTo>
                      <a:pt x="194" y="140"/>
                    </a:lnTo>
                    <a:lnTo>
                      <a:pt x="193" y="145"/>
                    </a:lnTo>
                    <a:lnTo>
                      <a:pt x="191" y="149"/>
                    </a:lnTo>
                    <a:lnTo>
                      <a:pt x="187" y="153"/>
                    </a:lnTo>
                    <a:lnTo>
                      <a:pt x="183" y="157"/>
                    </a:lnTo>
                    <a:lnTo>
                      <a:pt x="175" y="161"/>
                    </a:lnTo>
                    <a:lnTo>
                      <a:pt x="165" y="164"/>
                    </a:lnTo>
                    <a:lnTo>
                      <a:pt x="165" y="164"/>
                    </a:lnTo>
                    <a:lnTo>
                      <a:pt x="0" y="137"/>
                    </a:lnTo>
                    <a:lnTo>
                      <a:pt x="0" y="137"/>
                    </a:lnTo>
                    <a:lnTo>
                      <a:pt x="3" y="0"/>
                    </a:lnTo>
                    <a:lnTo>
                      <a:pt x="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344" name="Freeform 50"/>
              <p:cNvSpPr/>
              <p:nvPr/>
            </p:nvSpPr>
            <p:spPr bwMode="auto">
              <a:xfrm>
                <a:off x="3228976" y="5083175"/>
                <a:ext cx="328613" cy="260350"/>
              </a:xfrm>
              <a:custGeom>
                <a:avLst/>
                <a:gdLst>
                  <a:gd name="T0" fmla="*/ 3 w 207"/>
                  <a:gd name="T1" fmla="*/ 0 h 164"/>
                  <a:gd name="T2" fmla="*/ 3 w 207"/>
                  <a:gd name="T3" fmla="*/ 0 h 164"/>
                  <a:gd name="T4" fmla="*/ 207 w 207"/>
                  <a:gd name="T5" fmla="*/ 0 h 164"/>
                  <a:gd name="T6" fmla="*/ 207 w 207"/>
                  <a:gd name="T7" fmla="*/ 0 h 164"/>
                  <a:gd name="T8" fmla="*/ 190 w 207"/>
                  <a:gd name="T9" fmla="*/ 140 h 164"/>
                  <a:gd name="T10" fmla="*/ 190 w 207"/>
                  <a:gd name="T11" fmla="*/ 140 h 164"/>
                  <a:gd name="T12" fmla="*/ 189 w 207"/>
                  <a:gd name="T13" fmla="*/ 145 h 164"/>
                  <a:gd name="T14" fmla="*/ 187 w 207"/>
                  <a:gd name="T15" fmla="*/ 149 h 164"/>
                  <a:gd name="T16" fmla="*/ 183 w 207"/>
                  <a:gd name="T17" fmla="*/ 153 h 164"/>
                  <a:gd name="T18" fmla="*/ 179 w 207"/>
                  <a:gd name="T19" fmla="*/ 156 h 164"/>
                  <a:gd name="T20" fmla="*/ 171 w 207"/>
                  <a:gd name="T21" fmla="*/ 161 h 164"/>
                  <a:gd name="T22" fmla="*/ 161 w 207"/>
                  <a:gd name="T23" fmla="*/ 164 h 164"/>
                  <a:gd name="T24" fmla="*/ 161 w 207"/>
                  <a:gd name="T25" fmla="*/ 164 h 164"/>
                  <a:gd name="T26" fmla="*/ 0 w 207"/>
                  <a:gd name="T27" fmla="*/ 136 h 164"/>
                  <a:gd name="T28" fmla="*/ 0 w 207"/>
                  <a:gd name="T29" fmla="*/ 136 h 164"/>
                  <a:gd name="T30" fmla="*/ 3 w 207"/>
                  <a:gd name="T31" fmla="*/ 0 h 164"/>
                  <a:gd name="T32" fmla="*/ 3 w 207"/>
                  <a:gd name="T3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7" h="164">
                    <a:moveTo>
                      <a:pt x="3" y="0"/>
                    </a:moveTo>
                    <a:lnTo>
                      <a:pt x="3" y="0"/>
                    </a:lnTo>
                    <a:lnTo>
                      <a:pt x="207" y="0"/>
                    </a:lnTo>
                    <a:lnTo>
                      <a:pt x="207" y="0"/>
                    </a:lnTo>
                    <a:lnTo>
                      <a:pt x="190" y="140"/>
                    </a:lnTo>
                    <a:lnTo>
                      <a:pt x="190" y="140"/>
                    </a:lnTo>
                    <a:lnTo>
                      <a:pt x="189" y="145"/>
                    </a:lnTo>
                    <a:lnTo>
                      <a:pt x="187" y="149"/>
                    </a:lnTo>
                    <a:lnTo>
                      <a:pt x="183" y="153"/>
                    </a:lnTo>
                    <a:lnTo>
                      <a:pt x="179" y="156"/>
                    </a:lnTo>
                    <a:lnTo>
                      <a:pt x="171" y="161"/>
                    </a:lnTo>
                    <a:lnTo>
                      <a:pt x="161" y="164"/>
                    </a:lnTo>
                    <a:lnTo>
                      <a:pt x="161" y="164"/>
                    </a:lnTo>
                    <a:lnTo>
                      <a:pt x="0" y="136"/>
                    </a:lnTo>
                    <a:lnTo>
                      <a:pt x="0" y="136"/>
                    </a:lnTo>
                    <a:lnTo>
                      <a:pt x="3" y="0"/>
                    </a:lnTo>
                    <a:lnTo>
                      <a:pt x="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345" name="Freeform 51"/>
              <p:cNvSpPr/>
              <p:nvPr/>
            </p:nvSpPr>
            <p:spPr bwMode="auto">
              <a:xfrm>
                <a:off x="3235326" y="5083175"/>
                <a:ext cx="322263" cy="260350"/>
              </a:xfrm>
              <a:custGeom>
                <a:avLst/>
                <a:gdLst>
                  <a:gd name="T0" fmla="*/ 3 w 203"/>
                  <a:gd name="T1" fmla="*/ 0 h 164"/>
                  <a:gd name="T2" fmla="*/ 3 w 203"/>
                  <a:gd name="T3" fmla="*/ 0 h 164"/>
                  <a:gd name="T4" fmla="*/ 203 w 203"/>
                  <a:gd name="T5" fmla="*/ 0 h 164"/>
                  <a:gd name="T6" fmla="*/ 203 w 203"/>
                  <a:gd name="T7" fmla="*/ 0 h 164"/>
                  <a:gd name="T8" fmla="*/ 186 w 203"/>
                  <a:gd name="T9" fmla="*/ 140 h 164"/>
                  <a:gd name="T10" fmla="*/ 186 w 203"/>
                  <a:gd name="T11" fmla="*/ 140 h 164"/>
                  <a:gd name="T12" fmla="*/ 185 w 203"/>
                  <a:gd name="T13" fmla="*/ 145 h 164"/>
                  <a:gd name="T14" fmla="*/ 183 w 203"/>
                  <a:gd name="T15" fmla="*/ 149 h 164"/>
                  <a:gd name="T16" fmla="*/ 179 w 203"/>
                  <a:gd name="T17" fmla="*/ 153 h 164"/>
                  <a:gd name="T18" fmla="*/ 176 w 203"/>
                  <a:gd name="T19" fmla="*/ 156 h 164"/>
                  <a:gd name="T20" fmla="*/ 167 w 203"/>
                  <a:gd name="T21" fmla="*/ 161 h 164"/>
                  <a:gd name="T22" fmla="*/ 157 w 203"/>
                  <a:gd name="T23" fmla="*/ 164 h 164"/>
                  <a:gd name="T24" fmla="*/ 157 w 203"/>
                  <a:gd name="T25" fmla="*/ 164 h 164"/>
                  <a:gd name="T26" fmla="*/ 0 w 203"/>
                  <a:gd name="T27" fmla="*/ 134 h 164"/>
                  <a:gd name="T28" fmla="*/ 0 w 203"/>
                  <a:gd name="T29" fmla="*/ 134 h 164"/>
                  <a:gd name="T30" fmla="*/ 3 w 203"/>
                  <a:gd name="T31" fmla="*/ 0 h 164"/>
                  <a:gd name="T32" fmla="*/ 3 w 203"/>
                  <a:gd name="T3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3" h="164">
                    <a:moveTo>
                      <a:pt x="3" y="0"/>
                    </a:moveTo>
                    <a:lnTo>
                      <a:pt x="3" y="0"/>
                    </a:lnTo>
                    <a:lnTo>
                      <a:pt x="203" y="0"/>
                    </a:lnTo>
                    <a:lnTo>
                      <a:pt x="203" y="0"/>
                    </a:lnTo>
                    <a:lnTo>
                      <a:pt x="186" y="140"/>
                    </a:lnTo>
                    <a:lnTo>
                      <a:pt x="186" y="140"/>
                    </a:lnTo>
                    <a:lnTo>
                      <a:pt x="185" y="145"/>
                    </a:lnTo>
                    <a:lnTo>
                      <a:pt x="183" y="149"/>
                    </a:lnTo>
                    <a:lnTo>
                      <a:pt x="179" y="153"/>
                    </a:lnTo>
                    <a:lnTo>
                      <a:pt x="176" y="156"/>
                    </a:lnTo>
                    <a:lnTo>
                      <a:pt x="167" y="161"/>
                    </a:lnTo>
                    <a:lnTo>
                      <a:pt x="157" y="164"/>
                    </a:lnTo>
                    <a:lnTo>
                      <a:pt x="157" y="164"/>
                    </a:lnTo>
                    <a:lnTo>
                      <a:pt x="0" y="134"/>
                    </a:lnTo>
                    <a:lnTo>
                      <a:pt x="0" y="134"/>
                    </a:lnTo>
                    <a:lnTo>
                      <a:pt x="3" y="0"/>
                    </a:lnTo>
                    <a:lnTo>
                      <a:pt x="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346" name="Freeform 52"/>
              <p:cNvSpPr/>
              <p:nvPr/>
            </p:nvSpPr>
            <p:spPr bwMode="auto">
              <a:xfrm>
                <a:off x="3240088" y="5083175"/>
                <a:ext cx="317500" cy="260350"/>
              </a:xfrm>
              <a:custGeom>
                <a:avLst/>
                <a:gdLst>
                  <a:gd name="T0" fmla="*/ 3 w 200"/>
                  <a:gd name="T1" fmla="*/ 0 h 164"/>
                  <a:gd name="T2" fmla="*/ 3 w 200"/>
                  <a:gd name="T3" fmla="*/ 0 h 164"/>
                  <a:gd name="T4" fmla="*/ 200 w 200"/>
                  <a:gd name="T5" fmla="*/ 0 h 164"/>
                  <a:gd name="T6" fmla="*/ 200 w 200"/>
                  <a:gd name="T7" fmla="*/ 0 h 164"/>
                  <a:gd name="T8" fmla="*/ 183 w 200"/>
                  <a:gd name="T9" fmla="*/ 140 h 164"/>
                  <a:gd name="T10" fmla="*/ 183 w 200"/>
                  <a:gd name="T11" fmla="*/ 140 h 164"/>
                  <a:gd name="T12" fmla="*/ 182 w 200"/>
                  <a:gd name="T13" fmla="*/ 145 h 164"/>
                  <a:gd name="T14" fmla="*/ 180 w 200"/>
                  <a:gd name="T15" fmla="*/ 149 h 164"/>
                  <a:gd name="T16" fmla="*/ 176 w 200"/>
                  <a:gd name="T17" fmla="*/ 153 h 164"/>
                  <a:gd name="T18" fmla="*/ 173 w 200"/>
                  <a:gd name="T19" fmla="*/ 156 h 164"/>
                  <a:gd name="T20" fmla="*/ 164 w 200"/>
                  <a:gd name="T21" fmla="*/ 161 h 164"/>
                  <a:gd name="T22" fmla="*/ 156 w 200"/>
                  <a:gd name="T23" fmla="*/ 164 h 164"/>
                  <a:gd name="T24" fmla="*/ 156 w 200"/>
                  <a:gd name="T25" fmla="*/ 164 h 164"/>
                  <a:gd name="T26" fmla="*/ 0 w 200"/>
                  <a:gd name="T27" fmla="*/ 134 h 164"/>
                  <a:gd name="T28" fmla="*/ 0 w 200"/>
                  <a:gd name="T29" fmla="*/ 134 h 164"/>
                  <a:gd name="T30" fmla="*/ 3 w 200"/>
                  <a:gd name="T31" fmla="*/ 0 h 164"/>
                  <a:gd name="T32" fmla="*/ 3 w 200"/>
                  <a:gd name="T3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0" h="164">
                    <a:moveTo>
                      <a:pt x="3" y="0"/>
                    </a:moveTo>
                    <a:lnTo>
                      <a:pt x="3" y="0"/>
                    </a:lnTo>
                    <a:lnTo>
                      <a:pt x="200" y="0"/>
                    </a:lnTo>
                    <a:lnTo>
                      <a:pt x="200" y="0"/>
                    </a:lnTo>
                    <a:lnTo>
                      <a:pt x="183" y="140"/>
                    </a:lnTo>
                    <a:lnTo>
                      <a:pt x="183" y="140"/>
                    </a:lnTo>
                    <a:lnTo>
                      <a:pt x="182" y="145"/>
                    </a:lnTo>
                    <a:lnTo>
                      <a:pt x="180" y="149"/>
                    </a:lnTo>
                    <a:lnTo>
                      <a:pt x="176" y="153"/>
                    </a:lnTo>
                    <a:lnTo>
                      <a:pt x="173" y="156"/>
                    </a:lnTo>
                    <a:lnTo>
                      <a:pt x="164" y="161"/>
                    </a:lnTo>
                    <a:lnTo>
                      <a:pt x="156" y="164"/>
                    </a:lnTo>
                    <a:lnTo>
                      <a:pt x="156" y="164"/>
                    </a:lnTo>
                    <a:lnTo>
                      <a:pt x="0" y="134"/>
                    </a:lnTo>
                    <a:lnTo>
                      <a:pt x="0" y="134"/>
                    </a:lnTo>
                    <a:lnTo>
                      <a:pt x="3" y="0"/>
                    </a:lnTo>
                    <a:lnTo>
                      <a:pt x="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347" name="Freeform 53"/>
              <p:cNvSpPr/>
              <p:nvPr/>
            </p:nvSpPr>
            <p:spPr bwMode="auto">
              <a:xfrm>
                <a:off x="3246438" y="5083175"/>
                <a:ext cx="311150" cy="260350"/>
              </a:xfrm>
              <a:custGeom>
                <a:avLst/>
                <a:gdLst>
                  <a:gd name="T0" fmla="*/ 3 w 196"/>
                  <a:gd name="T1" fmla="*/ 0 h 164"/>
                  <a:gd name="T2" fmla="*/ 3 w 196"/>
                  <a:gd name="T3" fmla="*/ 0 h 164"/>
                  <a:gd name="T4" fmla="*/ 196 w 196"/>
                  <a:gd name="T5" fmla="*/ 0 h 164"/>
                  <a:gd name="T6" fmla="*/ 196 w 196"/>
                  <a:gd name="T7" fmla="*/ 0 h 164"/>
                  <a:gd name="T8" fmla="*/ 179 w 196"/>
                  <a:gd name="T9" fmla="*/ 140 h 164"/>
                  <a:gd name="T10" fmla="*/ 179 w 196"/>
                  <a:gd name="T11" fmla="*/ 140 h 164"/>
                  <a:gd name="T12" fmla="*/ 178 w 196"/>
                  <a:gd name="T13" fmla="*/ 145 h 164"/>
                  <a:gd name="T14" fmla="*/ 176 w 196"/>
                  <a:gd name="T15" fmla="*/ 149 h 164"/>
                  <a:gd name="T16" fmla="*/ 172 w 196"/>
                  <a:gd name="T17" fmla="*/ 153 h 164"/>
                  <a:gd name="T18" fmla="*/ 169 w 196"/>
                  <a:gd name="T19" fmla="*/ 156 h 164"/>
                  <a:gd name="T20" fmla="*/ 160 w 196"/>
                  <a:gd name="T21" fmla="*/ 161 h 164"/>
                  <a:gd name="T22" fmla="*/ 152 w 196"/>
                  <a:gd name="T23" fmla="*/ 164 h 164"/>
                  <a:gd name="T24" fmla="*/ 152 w 196"/>
                  <a:gd name="T25" fmla="*/ 164 h 164"/>
                  <a:gd name="T26" fmla="*/ 0 w 196"/>
                  <a:gd name="T27" fmla="*/ 133 h 164"/>
                  <a:gd name="T28" fmla="*/ 0 w 196"/>
                  <a:gd name="T29" fmla="*/ 133 h 164"/>
                  <a:gd name="T30" fmla="*/ 3 w 196"/>
                  <a:gd name="T31" fmla="*/ 0 h 164"/>
                  <a:gd name="T32" fmla="*/ 3 w 196"/>
                  <a:gd name="T3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6" h="164">
                    <a:moveTo>
                      <a:pt x="3" y="0"/>
                    </a:moveTo>
                    <a:lnTo>
                      <a:pt x="3" y="0"/>
                    </a:lnTo>
                    <a:lnTo>
                      <a:pt x="196" y="0"/>
                    </a:lnTo>
                    <a:lnTo>
                      <a:pt x="196" y="0"/>
                    </a:lnTo>
                    <a:lnTo>
                      <a:pt x="179" y="140"/>
                    </a:lnTo>
                    <a:lnTo>
                      <a:pt x="179" y="140"/>
                    </a:lnTo>
                    <a:lnTo>
                      <a:pt x="178" y="145"/>
                    </a:lnTo>
                    <a:lnTo>
                      <a:pt x="176" y="149"/>
                    </a:lnTo>
                    <a:lnTo>
                      <a:pt x="172" y="153"/>
                    </a:lnTo>
                    <a:lnTo>
                      <a:pt x="169" y="156"/>
                    </a:lnTo>
                    <a:lnTo>
                      <a:pt x="160" y="161"/>
                    </a:lnTo>
                    <a:lnTo>
                      <a:pt x="152" y="164"/>
                    </a:lnTo>
                    <a:lnTo>
                      <a:pt x="152" y="164"/>
                    </a:lnTo>
                    <a:lnTo>
                      <a:pt x="0" y="133"/>
                    </a:lnTo>
                    <a:lnTo>
                      <a:pt x="0" y="133"/>
                    </a:lnTo>
                    <a:lnTo>
                      <a:pt x="3" y="0"/>
                    </a:lnTo>
                    <a:lnTo>
                      <a:pt x="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348" name="Freeform 54"/>
              <p:cNvSpPr/>
              <p:nvPr/>
            </p:nvSpPr>
            <p:spPr bwMode="auto">
              <a:xfrm>
                <a:off x="3252788" y="5083175"/>
                <a:ext cx="304800" cy="260350"/>
              </a:xfrm>
              <a:custGeom>
                <a:avLst/>
                <a:gdLst>
                  <a:gd name="T0" fmla="*/ 3 w 192"/>
                  <a:gd name="T1" fmla="*/ 0 h 164"/>
                  <a:gd name="T2" fmla="*/ 3 w 192"/>
                  <a:gd name="T3" fmla="*/ 0 h 164"/>
                  <a:gd name="T4" fmla="*/ 192 w 192"/>
                  <a:gd name="T5" fmla="*/ 0 h 164"/>
                  <a:gd name="T6" fmla="*/ 192 w 192"/>
                  <a:gd name="T7" fmla="*/ 0 h 164"/>
                  <a:gd name="T8" fmla="*/ 175 w 192"/>
                  <a:gd name="T9" fmla="*/ 140 h 164"/>
                  <a:gd name="T10" fmla="*/ 175 w 192"/>
                  <a:gd name="T11" fmla="*/ 140 h 164"/>
                  <a:gd name="T12" fmla="*/ 174 w 192"/>
                  <a:gd name="T13" fmla="*/ 145 h 164"/>
                  <a:gd name="T14" fmla="*/ 172 w 192"/>
                  <a:gd name="T15" fmla="*/ 149 h 164"/>
                  <a:gd name="T16" fmla="*/ 169 w 192"/>
                  <a:gd name="T17" fmla="*/ 153 h 164"/>
                  <a:gd name="T18" fmla="*/ 165 w 192"/>
                  <a:gd name="T19" fmla="*/ 156 h 164"/>
                  <a:gd name="T20" fmla="*/ 157 w 192"/>
                  <a:gd name="T21" fmla="*/ 161 h 164"/>
                  <a:gd name="T22" fmla="*/ 148 w 192"/>
                  <a:gd name="T23" fmla="*/ 164 h 164"/>
                  <a:gd name="T24" fmla="*/ 148 w 192"/>
                  <a:gd name="T25" fmla="*/ 164 h 164"/>
                  <a:gd name="T26" fmla="*/ 0 w 192"/>
                  <a:gd name="T27" fmla="*/ 132 h 164"/>
                  <a:gd name="T28" fmla="*/ 0 w 192"/>
                  <a:gd name="T29" fmla="*/ 132 h 164"/>
                  <a:gd name="T30" fmla="*/ 3 w 192"/>
                  <a:gd name="T31" fmla="*/ 0 h 164"/>
                  <a:gd name="T32" fmla="*/ 3 w 192"/>
                  <a:gd name="T3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2" h="164">
                    <a:moveTo>
                      <a:pt x="3" y="0"/>
                    </a:moveTo>
                    <a:lnTo>
                      <a:pt x="3" y="0"/>
                    </a:lnTo>
                    <a:lnTo>
                      <a:pt x="192" y="0"/>
                    </a:lnTo>
                    <a:lnTo>
                      <a:pt x="192" y="0"/>
                    </a:lnTo>
                    <a:lnTo>
                      <a:pt x="175" y="140"/>
                    </a:lnTo>
                    <a:lnTo>
                      <a:pt x="175" y="140"/>
                    </a:lnTo>
                    <a:lnTo>
                      <a:pt x="174" y="145"/>
                    </a:lnTo>
                    <a:lnTo>
                      <a:pt x="172" y="149"/>
                    </a:lnTo>
                    <a:lnTo>
                      <a:pt x="169" y="153"/>
                    </a:lnTo>
                    <a:lnTo>
                      <a:pt x="165" y="156"/>
                    </a:lnTo>
                    <a:lnTo>
                      <a:pt x="157" y="161"/>
                    </a:lnTo>
                    <a:lnTo>
                      <a:pt x="148" y="164"/>
                    </a:lnTo>
                    <a:lnTo>
                      <a:pt x="148" y="164"/>
                    </a:lnTo>
                    <a:lnTo>
                      <a:pt x="0" y="132"/>
                    </a:lnTo>
                    <a:lnTo>
                      <a:pt x="0" y="132"/>
                    </a:lnTo>
                    <a:lnTo>
                      <a:pt x="3" y="0"/>
                    </a:lnTo>
                    <a:lnTo>
                      <a:pt x="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349" name="Freeform 55"/>
              <p:cNvSpPr/>
              <p:nvPr/>
            </p:nvSpPr>
            <p:spPr bwMode="auto">
              <a:xfrm>
                <a:off x="3259138" y="5083175"/>
                <a:ext cx="298450" cy="260350"/>
              </a:xfrm>
              <a:custGeom>
                <a:avLst/>
                <a:gdLst>
                  <a:gd name="T0" fmla="*/ 3 w 188"/>
                  <a:gd name="T1" fmla="*/ 0 h 164"/>
                  <a:gd name="T2" fmla="*/ 3 w 188"/>
                  <a:gd name="T3" fmla="*/ 0 h 164"/>
                  <a:gd name="T4" fmla="*/ 188 w 188"/>
                  <a:gd name="T5" fmla="*/ 0 h 164"/>
                  <a:gd name="T6" fmla="*/ 188 w 188"/>
                  <a:gd name="T7" fmla="*/ 0 h 164"/>
                  <a:gd name="T8" fmla="*/ 171 w 188"/>
                  <a:gd name="T9" fmla="*/ 140 h 164"/>
                  <a:gd name="T10" fmla="*/ 171 w 188"/>
                  <a:gd name="T11" fmla="*/ 140 h 164"/>
                  <a:gd name="T12" fmla="*/ 170 w 188"/>
                  <a:gd name="T13" fmla="*/ 145 h 164"/>
                  <a:gd name="T14" fmla="*/ 168 w 188"/>
                  <a:gd name="T15" fmla="*/ 149 h 164"/>
                  <a:gd name="T16" fmla="*/ 165 w 188"/>
                  <a:gd name="T17" fmla="*/ 153 h 164"/>
                  <a:gd name="T18" fmla="*/ 161 w 188"/>
                  <a:gd name="T19" fmla="*/ 156 h 164"/>
                  <a:gd name="T20" fmla="*/ 153 w 188"/>
                  <a:gd name="T21" fmla="*/ 161 h 164"/>
                  <a:gd name="T22" fmla="*/ 144 w 188"/>
                  <a:gd name="T23" fmla="*/ 164 h 164"/>
                  <a:gd name="T24" fmla="*/ 144 w 188"/>
                  <a:gd name="T25" fmla="*/ 164 h 164"/>
                  <a:gd name="T26" fmla="*/ 0 w 188"/>
                  <a:gd name="T27" fmla="*/ 130 h 164"/>
                  <a:gd name="T28" fmla="*/ 0 w 188"/>
                  <a:gd name="T29" fmla="*/ 130 h 164"/>
                  <a:gd name="T30" fmla="*/ 3 w 188"/>
                  <a:gd name="T31" fmla="*/ 0 h 164"/>
                  <a:gd name="T32" fmla="*/ 3 w 188"/>
                  <a:gd name="T3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8" h="164">
                    <a:moveTo>
                      <a:pt x="3" y="0"/>
                    </a:moveTo>
                    <a:lnTo>
                      <a:pt x="3" y="0"/>
                    </a:lnTo>
                    <a:lnTo>
                      <a:pt x="188" y="0"/>
                    </a:lnTo>
                    <a:lnTo>
                      <a:pt x="188" y="0"/>
                    </a:lnTo>
                    <a:lnTo>
                      <a:pt x="171" y="140"/>
                    </a:lnTo>
                    <a:lnTo>
                      <a:pt x="171" y="140"/>
                    </a:lnTo>
                    <a:lnTo>
                      <a:pt x="170" y="145"/>
                    </a:lnTo>
                    <a:lnTo>
                      <a:pt x="168" y="149"/>
                    </a:lnTo>
                    <a:lnTo>
                      <a:pt x="165" y="153"/>
                    </a:lnTo>
                    <a:lnTo>
                      <a:pt x="161" y="156"/>
                    </a:lnTo>
                    <a:lnTo>
                      <a:pt x="153" y="161"/>
                    </a:lnTo>
                    <a:lnTo>
                      <a:pt x="144" y="164"/>
                    </a:lnTo>
                    <a:lnTo>
                      <a:pt x="144" y="164"/>
                    </a:lnTo>
                    <a:lnTo>
                      <a:pt x="0" y="130"/>
                    </a:lnTo>
                    <a:lnTo>
                      <a:pt x="0" y="130"/>
                    </a:lnTo>
                    <a:lnTo>
                      <a:pt x="3" y="0"/>
                    </a:lnTo>
                    <a:lnTo>
                      <a:pt x="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350" name="Freeform 56"/>
              <p:cNvSpPr/>
              <p:nvPr/>
            </p:nvSpPr>
            <p:spPr bwMode="auto">
              <a:xfrm>
                <a:off x="3265488" y="5083175"/>
                <a:ext cx="292100" cy="260350"/>
              </a:xfrm>
              <a:custGeom>
                <a:avLst/>
                <a:gdLst>
                  <a:gd name="T0" fmla="*/ 3 w 184"/>
                  <a:gd name="T1" fmla="*/ 0 h 164"/>
                  <a:gd name="T2" fmla="*/ 3 w 184"/>
                  <a:gd name="T3" fmla="*/ 0 h 164"/>
                  <a:gd name="T4" fmla="*/ 184 w 184"/>
                  <a:gd name="T5" fmla="*/ 0 h 164"/>
                  <a:gd name="T6" fmla="*/ 184 w 184"/>
                  <a:gd name="T7" fmla="*/ 0 h 164"/>
                  <a:gd name="T8" fmla="*/ 167 w 184"/>
                  <a:gd name="T9" fmla="*/ 140 h 164"/>
                  <a:gd name="T10" fmla="*/ 167 w 184"/>
                  <a:gd name="T11" fmla="*/ 140 h 164"/>
                  <a:gd name="T12" fmla="*/ 166 w 184"/>
                  <a:gd name="T13" fmla="*/ 145 h 164"/>
                  <a:gd name="T14" fmla="*/ 164 w 184"/>
                  <a:gd name="T15" fmla="*/ 149 h 164"/>
                  <a:gd name="T16" fmla="*/ 157 w 184"/>
                  <a:gd name="T17" fmla="*/ 156 h 164"/>
                  <a:gd name="T18" fmla="*/ 149 w 184"/>
                  <a:gd name="T19" fmla="*/ 161 h 164"/>
                  <a:gd name="T20" fmla="*/ 141 w 184"/>
                  <a:gd name="T21" fmla="*/ 164 h 164"/>
                  <a:gd name="T22" fmla="*/ 141 w 184"/>
                  <a:gd name="T23" fmla="*/ 164 h 164"/>
                  <a:gd name="T24" fmla="*/ 0 w 184"/>
                  <a:gd name="T25" fmla="*/ 129 h 164"/>
                  <a:gd name="T26" fmla="*/ 0 w 184"/>
                  <a:gd name="T27" fmla="*/ 129 h 164"/>
                  <a:gd name="T28" fmla="*/ 3 w 184"/>
                  <a:gd name="T29" fmla="*/ 0 h 164"/>
                  <a:gd name="T30" fmla="*/ 3 w 184"/>
                  <a:gd name="T3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4" h="164">
                    <a:moveTo>
                      <a:pt x="3" y="0"/>
                    </a:moveTo>
                    <a:lnTo>
                      <a:pt x="3" y="0"/>
                    </a:lnTo>
                    <a:lnTo>
                      <a:pt x="184" y="0"/>
                    </a:lnTo>
                    <a:lnTo>
                      <a:pt x="184" y="0"/>
                    </a:lnTo>
                    <a:lnTo>
                      <a:pt x="167" y="140"/>
                    </a:lnTo>
                    <a:lnTo>
                      <a:pt x="167" y="140"/>
                    </a:lnTo>
                    <a:lnTo>
                      <a:pt x="166" y="145"/>
                    </a:lnTo>
                    <a:lnTo>
                      <a:pt x="164" y="149"/>
                    </a:lnTo>
                    <a:lnTo>
                      <a:pt x="157" y="156"/>
                    </a:lnTo>
                    <a:lnTo>
                      <a:pt x="149" y="161"/>
                    </a:lnTo>
                    <a:lnTo>
                      <a:pt x="141" y="164"/>
                    </a:lnTo>
                    <a:lnTo>
                      <a:pt x="141" y="164"/>
                    </a:lnTo>
                    <a:lnTo>
                      <a:pt x="0" y="129"/>
                    </a:lnTo>
                    <a:lnTo>
                      <a:pt x="0" y="129"/>
                    </a:lnTo>
                    <a:lnTo>
                      <a:pt x="3" y="0"/>
                    </a:lnTo>
                    <a:lnTo>
                      <a:pt x="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351" name="Freeform 57"/>
              <p:cNvSpPr/>
              <p:nvPr/>
            </p:nvSpPr>
            <p:spPr bwMode="auto">
              <a:xfrm>
                <a:off x="3270251" y="5083175"/>
                <a:ext cx="287338" cy="260350"/>
              </a:xfrm>
              <a:custGeom>
                <a:avLst/>
                <a:gdLst>
                  <a:gd name="T0" fmla="*/ 4 w 181"/>
                  <a:gd name="T1" fmla="*/ 0 h 164"/>
                  <a:gd name="T2" fmla="*/ 4 w 181"/>
                  <a:gd name="T3" fmla="*/ 0 h 164"/>
                  <a:gd name="T4" fmla="*/ 181 w 181"/>
                  <a:gd name="T5" fmla="*/ 0 h 164"/>
                  <a:gd name="T6" fmla="*/ 181 w 181"/>
                  <a:gd name="T7" fmla="*/ 0 h 164"/>
                  <a:gd name="T8" fmla="*/ 164 w 181"/>
                  <a:gd name="T9" fmla="*/ 140 h 164"/>
                  <a:gd name="T10" fmla="*/ 164 w 181"/>
                  <a:gd name="T11" fmla="*/ 140 h 164"/>
                  <a:gd name="T12" fmla="*/ 163 w 181"/>
                  <a:gd name="T13" fmla="*/ 145 h 164"/>
                  <a:gd name="T14" fmla="*/ 161 w 181"/>
                  <a:gd name="T15" fmla="*/ 149 h 164"/>
                  <a:gd name="T16" fmla="*/ 154 w 181"/>
                  <a:gd name="T17" fmla="*/ 156 h 164"/>
                  <a:gd name="T18" fmla="*/ 146 w 181"/>
                  <a:gd name="T19" fmla="*/ 160 h 164"/>
                  <a:gd name="T20" fmla="*/ 138 w 181"/>
                  <a:gd name="T21" fmla="*/ 164 h 164"/>
                  <a:gd name="T22" fmla="*/ 138 w 181"/>
                  <a:gd name="T23" fmla="*/ 164 h 164"/>
                  <a:gd name="T24" fmla="*/ 0 w 181"/>
                  <a:gd name="T25" fmla="*/ 128 h 164"/>
                  <a:gd name="T26" fmla="*/ 0 w 181"/>
                  <a:gd name="T27" fmla="*/ 128 h 164"/>
                  <a:gd name="T28" fmla="*/ 4 w 181"/>
                  <a:gd name="T29" fmla="*/ 0 h 164"/>
                  <a:gd name="T30" fmla="*/ 4 w 181"/>
                  <a:gd name="T3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1" h="164">
                    <a:moveTo>
                      <a:pt x="4" y="0"/>
                    </a:moveTo>
                    <a:lnTo>
                      <a:pt x="4" y="0"/>
                    </a:lnTo>
                    <a:lnTo>
                      <a:pt x="181" y="0"/>
                    </a:lnTo>
                    <a:lnTo>
                      <a:pt x="181" y="0"/>
                    </a:lnTo>
                    <a:lnTo>
                      <a:pt x="164" y="140"/>
                    </a:lnTo>
                    <a:lnTo>
                      <a:pt x="164" y="140"/>
                    </a:lnTo>
                    <a:lnTo>
                      <a:pt x="163" y="145"/>
                    </a:lnTo>
                    <a:lnTo>
                      <a:pt x="161" y="149"/>
                    </a:lnTo>
                    <a:lnTo>
                      <a:pt x="154" y="156"/>
                    </a:lnTo>
                    <a:lnTo>
                      <a:pt x="146" y="160"/>
                    </a:lnTo>
                    <a:lnTo>
                      <a:pt x="138" y="164"/>
                    </a:lnTo>
                    <a:lnTo>
                      <a:pt x="138" y="164"/>
                    </a:lnTo>
                    <a:lnTo>
                      <a:pt x="0" y="128"/>
                    </a:lnTo>
                    <a:lnTo>
                      <a:pt x="0" y="128"/>
                    </a:lnTo>
                    <a:lnTo>
                      <a:pt x="4" y="0"/>
                    </a:ln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352" name="Freeform 58"/>
              <p:cNvSpPr/>
              <p:nvPr/>
            </p:nvSpPr>
            <p:spPr bwMode="auto">
              <a:xfrm>
                <a:off x="3276601" y="5083175"/>
                <a:ext cx="280988" cy="258763"/>
              </a:xfrm>
              <a:custGeom>
                <a:avLst/>
                <a:gdLst>
                  <a:gd name="T0" fmla="*/ 4 w 177"/>
                  <a:gd name="T1" fmla="*/ 0 h 163"/>
                  <a:gd name="T2" fmla="*/ 4 w 177"/>
                  <a:gd name="T3" fmla="*/ 0 h 163"/>
                  <a:gd name="T4" fmla="*/ 177 w 177"/>
                  <a:gd name="T5" fmla="*/ 0 h 163"/>
                  <a:gd name="T6" fmla="*/ 177 w 177"/>
                  <a:gd name="T7" fmla="*/ 0 h 163"/>
                  <a:gd name="T8" fmla="*/ 160 w 177"/>
                  <a:gd name="T9" fmla="*/ 140 h 163"/>
                  <a:gd name="T10" fmla="*/ 160 w 177"/>
                  <a:gd name="T11" fmla="*/ 140 h 163"/>
                  <a:gd name="T12" fmla="*/ 159 w 177"/>
                  <a:gd name="T13" fmla="*/ 145 h 163"/>
                  <a:gd name="T14" fmla="*/ 157 w 177"/>
                  <a:gd name="T15" fmla="*/ 149 h 163"/>
                  <a:gd name="T16" fmla="*/ 150 w 177"/>
                  <a:gd name="T17" fmla="*/ 156 h 163"/>
                  <a:gd name="T18" fmla="*/ 142 w 177"/>
                  <a:gd name="T19" fmla="*/ 160 h 163"/>
                  <a:gd name="T20" fmla="*/ 134 w 177"/>
                  <a:gd name="T21" fmla="*/ 163 h 163"/>
                  <a:gd name="T22" fmla="*/ 134 w 177"/>
                  <a:gd name="T23" fmla="*/ 163 h 163"/>
                  <a:gd name="T24" fmla="*/ 0 w 177"/>
                  <a:gd name="T25" fmla="*/ 128 h 163"/>
                  <a:gd name="T26" fmla="*/ 0 w 177"/>
                  <a:gd name="T27" fmla="*/ 128 h 163"/>
                  <a:gd name="T28" fmla="*/ 4 w 177"/>
                  <a:gd name="T29" fmla="*/ 0 h 163"/>
                  <a:gd name="T30" fmla="*/ 4 w 177"/>
                  <a:gd name="T31"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7" h="163">
                    <a:moveTo>
                      <a:pt x="4" y="0"/>
                    </a:moveTo>
                    <a:lnTo>
                      <a:pt x="4" y="0"/>
                    </a:lnTo>
                    <a:lnTo>
                      <a:pt x="177" y="0"/>
                    </a:lnTo>
                    <a:lnTo>
                      <a:pt x="177" y="0"/>
                    </a:lnTo>
                    <a:lnTo>
                      <a:pt x="160" y="140"/>
                    </a:lnTo>
                    <a:lnTo>
                      <a:pt x="160" y="140"/>
                    </a:lnTo>
                    <a:lnTo>
                      <a:pt x="159" y="145"/>
                    </a:lnTo>
                    <a:lnTo>
                      <a:pt x="157" y="149"/>
                    </a:lnTo>
                    <a:lnTo>
                      <a:pt x="150" y="156"/>
                    </a:lnTo>
                    <a:lnTo>
                      <a:pt x="142" y="160"/>
                    </a:lnTo>
                    <a:lnTo>
                      <a:pt x="134" y="163"/>
                    </a:lnTo>
                    <a:lnTo>
                      <a:pt x="134" y="163"/>
                    </a:lnTo>
                    <a:lnTo>
                      <a:pt x="0" y="128"/>
                    </a:lnTo>
                    <a:lnTo>
                      <a:pt x="0" y="128"/>
                    </a:lnTo>
                    <a:lnTo>
                      <a:pt x="4" y="0"/>
                    </a:ln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353" name="Freeform 59"/>
              <p:cNvSpPr/>
              <p:nvPr/>
            </p:nvSpPr>
            <p:spPr bwMode="auto">
              <a:xfrm>
                <a:off x="3282951" y="5083175"/>
                <a:ext cx="274638" cy="258763"/>
              </a:xfrm>
              <a:custGeom>
                <a:avLst/>
                <a:gdLst>
                  <a:gd name="T0" fmla="*/ 3 w 173"/>
                  <a:gd name="T1" fmla="*/ 0 h 163"/>
                  <a:gd name="T2" fmla="*/ 3 w 173"/>
                  <a:gd name="T3" fmla="*/ 0 h 163"/>
                  <a:gd name="T4" fmla="*/ 173 w 173"/>
                  <a:gd name="T5" fmla="*/ 0 h 163"/>
                  <a:gd name="T6" fmla="*/ 173 w 173"/>
                  <a:gd name="T7" fmla="*/ 0 h 163"/>
                  <a:gd name="T8" fmla="*/ 156 w 173"/>
                  <a:gd name="T9" fmla="*/ 140 h 163"/>
                  <a:gd name="T10" fmla="*/ 156 w 173"/>
                  <a:gd name="T11" fmla="*/ 140 h 163"/>
                  <a:gd name="T12" fmla="*/ 155 w 173"/>
                  <a:gd name="T13" fmla="*/ 145 h 163"/>
                  <a:gd name="T14" fmla="*/ 153 w 173"/>
                  <a:gd name="T15" fmla="*/ 149 h 163"/>
                  <a:gd name="T16" fmla="*/ 146 w 173"/>
                  <a:gd name="T17" fmla="*/ 156 h 163"/>
                  <a:gd name="T18" fmla="*/ 140 w 173"/>
                  <a:gd name="T19" fmla="*/ 160 h 163"/>
                  <a:gd name="T20" fmla="*/ 132 w 173"/>
                  <a:gd name="T21" fmla="*/ 163 h 163"/>
                  <a:gd name="T22" fmla="*/ 132 w 173"/>
                  <a:gd name="T23" fmla="*/ 163 h 163"/>
                  <a:gd name="T24" fmla="*/ 0 w 173"/>
                  <a:gd name="T25" fmla="*/ 126 h 163"/>
                  <a:gd name="T26" fmla="*/ 0 w 173"/>
                  <a:gd name="T27" fmla="*/ 126 h 163"/>
                  <a:gd name="T28" fmla="*/ 3 w 173"/>
                  <a:gd name="T29" fmla="*/ 0 h 163"/>
                  <a:gd name="T30" fmla="*/ 3 w 173"/>
                  <a:gd name="T31"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3" h="163">
                    <a:moveTo>
                      <a:pt x="3" y="0"/>
                    </a:moveTo>
                    <a:lnTo>
                      <a:pt x="3" y="0"/>
                    </a:lnTo>
                    <a:lnTo>
                      <a:pt x="173" y="0"/>
                    </a:lnTo>
                    <a:lnTo>
                      <a:pt x="173" y="0"/>
                    </a:lnTo>
                    <a:lnTo>
                      <a:pt x="156" y="140"/>
                    </a:lnTo>
                    <a:lnTo>
                      <a:pt x="156" y="140"/>
                    </a:lnTo>
                    <a:lnTo>
                      <a:pt x="155" y="145"/>
                    </a:lnTo>
                    <a:lnTo>
                      <a:pt x="153" y="149"/>
                    </a:lnTo>
                    <a:lnTo>
                      <a:pt x="146" y="156"/>
                    </a:lnTo>
                    <a:lnTo>
                      <a:pt x="140" y="160"/>
                    </a:lnTo>
                    <a:lnTo>
                      <a:pt x="132" y="163"/>
                    </a:lnTo>
                    <a:lnTo>
                      <a:pt x="132" y="163"/>
                    </a:lnTo>
                    <a:lnTo>
                      <a:pt x="0" y="126"/>
                    </a:lnTo>
                    <a:lnTo>
                      <a:pt x="0" y="126"/>
                    </a:lnTo>
                    <a:lnTo>
                      <a:pt x="3" y="0"/>
                    </a:lnTo>
                    <a:lnTo>
                      <a:pt x="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354" name="Freeform 60"/>
              <p:cNvSpPr/>
              <p:nvPr/>
            </p:nvSpPr>
            <p:spPr bwMode="auto">
              <a:xfrm>
                <a:off x="3289301" y="5083175"/>
                <a:ext cx="268288" cy="258763"/>
              </a:xfrm>
              <a:custGeom>
                <a:avLst/>
                <a:gdLst>
                  <a:gd name="T0" fmla="*/ 3 w 169"/>
                  <a:gd name="T1" fmla="*/ 0 h 163"/>
                  <a:gd name="T2" fmla="*/ 3 w 169"/>
                  <a:gd name="T3" fmla="*/ 0 h 163"/>
                  <a:gd name="T4" fmla="*/ 169 w 169"/>
                  <a:gd name="T5" fmla="*/ 0 h 163"/>
                  <a:gd name="T6" fmla="*/ 169 w 169"/>
                  <a:gd name="T7" fmla="*/ 0 h 163"/>
                  <a:gd name="T8" fmla="*/ 152 w 169"/>
                  <a:gd name="T9" fmla="*/ 140 h 163"/>
                  <a:gd name="T10" fmla="*/ 152 w 169"/>
                  <a:gd name="T11" fmla="*/ 140 h 163"/>
                  <a:gd name="T12" fmla="*/ 151 w 169"/>
                  <a:gd name="T13" fmla="*/ 144 h 163"/>
                  <a:gd name="T14" fmla="*/ 149 w 169"/>
                  <a:gd name="T15" fmla="*/ 148 h 163"/>
                  <a:gd name="T16" fmla="*/ 142 w 169"/>
                  <a:gd name="T17" fmla="*/ 155 h 163"/>
                  <a:gd name="T18" fmla="*/ 136 w 169"/>
                  <a:gd name="T19" fmla="*/ 160 h 163"/>
                  <a:gd name="T20" fmla="*/ 128 w 169"/>
                  <a:gd name="T21" fmla="*/ 163 h 163"/>
                  <a:gd name="T22" fmla="*/ 128 w 169"/>
                  <a:gd name="T23" fmla="*/ 163 h 163"/>
                  <a:gd name="T24" fmla="*/ 0 w 169"/>
                  <a:gd name="T25" fmla="*/ 125 h 163"/>
                  <a:gd name="T26" fmla="*/ 0 w 169"/>
                  <a:gd name="T27" fmla="*/ 125 h 163"/>
                  <a:gd name="T28" fmla="*/ 3 w 169"/>
                  <a:gd name="T29" fmla="*/ 0 h 163"/>
                  <a:gd name="T30" fmla="*/ 3 w 169"/>
                  <a:gd name="T31"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9" h="163">
                    <a:moveTo>
                      <a:pt x="3" y="0"/>
                    </a:moveTo>
                    <a:lnTo>
                      <a:pt x="3" y="0"/>
                    </a:lnTo>
                    <a:lnTo>
                      <a:pt x="169" y="0"/>
                    </a:lnTo>
                    <a:lnTo>
                      <a:pt x="169" y="0"/>
                    </a:lnTo>
                    <a:lnTo>
                      <a:pt x="152" y="140"/>
                    </a:lnTo>
                    <a:lnTo>
                      <a:pt x="152" y="140"/>
                    </a:lnTo>
                    <a:lnTo>
                      <a:pt x="151" y="144"/>
                    </a:lnTo>
                    <a:lnTo>
                      <a:pt x="149" y="148"/>
                    </a:lnTo>
                    <a:lnTo>
                      <a:pt x="142" y="155"/>
                    </a:lnTo>
                    <a:lnTo>
                      <a:pt x="136" y="160"/>
                    </a:lnTo>
                    <a:lnTo>
                      <a:pt x="128" y="163"/>
                    </a:lnTo>
                    <a:lnTo>
                      <a:pt x="128" y="163"/>
                    </a:lnTo>
                    <a:lnTo>
                      <a:pt x="0" y="125"/>
                    </a:lnTo>
                    <a:lnTo>
                      <a:pt x="0" y="125"/>
                    </a:lnTo>
                    <a:lnTo>
                      <a:pt x="3" y="0"/>
                    </a:lnTo>
                    <a:lnTo>
                      <a:pt x="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355" name="Freeform 61"/>
              <p:cNvSpPr/>
              <p:nvPr/>
            </p:nvSpPr>
            <p:spPr bwMode="auto">
              <a:xfrm>
                <a:off x="3294063" y="5083175"/>
                <a:ext cx="263525" cy="258763"/>
              </a:xfrm>
              <a:custGeom>
                <a:avLst/>
                <a:gdLst>
                  <a:gd name="T0" fmla="*/ 4 w 166"/>
                  <a:gd name="T1" fmla="*/ 0 h 163"/>
                  <a:gd name="T2" fmla="*/ 4 w 166"/>
                  <a:gd name="T3" fmla="*/ 0 h 163"/>
                  <a:gd name="T4" fmla="*/ 166 w 166"/>
                  <a:gd name="T5" fmla="*/ 0 h 163"/>
                  <a:gd name="T6" fmla="*/ 166 w 166"/>
                  <a:gd name="T7" fmla="*/ 0 h 163"/>
                  <a:gd name="T8" fmla="*/ 149 w 166"/>
                  <a:gd name="T9" fmla="*/ 140 h 163"/>
                  <a:gd name="T10" fmla="*/ 149 w 166"/>
                  <a:gd name="T11" fmla="*/ 140 h 163"/>
                  <a:gd name="T12" fmla="*/ 148 w 166"/>
                  <a:gd name="T13" fmla="*/ 144 h 163"/>
                  <a:gd name="T14" fmla="*/ 146 w 166"/>
                  <a:gd name="T15" fmla="*/ 148 h 163"/>
                  <a:gd name="T16" fmla="*/ 141 w 166"/>
                  <a:gd name="T17" fmla="*/ 155 h 163"/>
                  <a:gd name="T18" fmla="*/ 133 w 166"/>
                  <a:gd name="T19" fmla="*/ 160 h 163"/>
                  <a:gd name="T20" fmla="*/ 125 w 166"/>
                  <a:gd name="T21" fmla="*/ 163 h 163"/>
                  <a:gd name="T22" fmla="*/ 125 w 166"/>
                  <a:gd name="T23" fmla="*/ 163 h 163"/>
                  <a:gd name="T24" fmla="*/ 0 w 166"/>
                  <a:gd name="T25" fmla="*/ 124 h 163"/>
                  <a:gd name="T26" fmla="*/ 0 w 166"/>
                  <a:gd name="T27" fmla="*/ 124 h 163"/>
                  <a:gd name="T28" fmla="*/ 4 w 166"/>
                  <a:gd name="T29" fmla="*/ 0 h 163"/>
                  <a:gd name="T30" fmla="*/ 4 w 166"/>
                  <a:gd name="T31"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6" h="163">
                    <a:moveTo>
                      <a:pt x="4" y="0"/>
                    </a:moveTo>
                    <a:lnTo>
                      <a:pt x="4" y="0"/>
                    </a:lnTo>
                    <a:lnTo>
                      <a:pt x="166" y="0"/>
                    </a:lnTo>
                    <a:lnTo>
                      <a:pt x="166" y="0"/>
                    </a:lnTo>
                    <a:lnTo>
                      <a:pt x="149" y="140"/>
                    </a:lnTo>
                    <a:lnTo>
                      <a:pt x="149" y="140"/>
                    </a:lnTo>
                    <a:lnTo>
                      <a:pt x="148" y="144"/>
                    </a:lnTo>
                    <a:lnTo>
                      <a:pt x="146" y="148"/>
                    </a:lnTo>
                    <a:lnTo>
                      <a:pt x="141" y="155"/>
                    </a:lnTo>
                    <a:lnTo>
                      <a:pt x="133" y="160"/>
                    </a:lnTo>
                    <a:lnTo>
                      <a:pt x="125" y="163"/>
                    </a:lnTo>
                    <a:lnTo>
                      <a:pt x="125" y="163"/>
                    </a:lnTo>
                    <a:lnTo>
                      <a:pt x="0" y="124"/>
                    </a:lnTo>
                    <a:lnTo>
                      <a:pt x="0" y="124"/>
                    </a:lnTo>
                    <a:lnTo>
                      <a:pt x="4" y="0"/>
                    </a:ln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356" name="Freeform 62"/>
              <p:cNvSpPr/>
              <p:nvPr/>
            </p:nvSpPr>
            <p:spPr bwMode="auto">
              <a:xfrm>
                <a:off x="3300413" y="5083175"/>
                <a:ext cx="257175" cy="258763"/>
              </a:xfrm>
              <a:custGeom>
                <a:avLst/>
                <a:gdLst>
                  <a:gd name="T0" fmla="*/ 4 w 162"/>
                  <a:gd name="T1" fmla="*/ 0 h 163"/>
                  <a:gd name="T2" fmla="*/ 4 w 162"/>
                  <a:gd name="T3" fmla="*/ 0 h 163"/>
                  <a:gd name="T4" fmla="*/ 162 w 162"/>
                  <a:gd name="T5" fmla="*/ 0 h 163"/>
                  <a:gd name="T6" fmla="*/ 162 w 162"/>
                  <a:gd name="T7" fmla="*/ 0 h 163"/>
                  <a:gd name="T8" fmla="*/ 145 w 162"/>
                  <a:gd name="T9" fmla="*/ 140 h 163"/>
                  <a:gd name="T10" fmla="*/ 145 w 162"/>
                  <a:gd name="T11" fmla="*/ 140 h 163"/>
                  <a:gd name="T12" fmla="*/ 144 w 162"/>
                  <a:gd name="T13" fmla="*/ 144 h 163"/>
                  <a:gd name="T14" fmla="*/ 142 w 162"/>
                  <a:gd name="T15" fmla="*/ 148 h 163"/>
                  <a:gd name="T16" fmla="*/ 137 w 162"/>
                  <a:gd name="T17" fmla="*/ 155 h 163"/>
                  <a:gd name="T18" fmla="*/ 129 w 162"/>
                  <a:gd name="T19" fmla="*/ 160 h 163"/>
                  <a:gd name="T20" fmla="*/ 121 w 162"/>
                  <a:gd name="T21" fmla="*/ 163 h 163"/>
                  <a:gd name="T22" fmla="*/ 121 w 162"/>
                  <a:gd name="T23" fmla="*/ 163 h 163"/>
                  <a:gd name="T24" fmla="*/ 0 w 162"/>
                  <a:gd name="T25" fmla="*/ 122 h 163"/>
                  <a:gd name="T26" fmla="*/ 0 w 162"/>
                  <a:gd name="T27" fmla="*/ 122 h 163"/>
                  <a:gd name="T28" fmla="*/ 4 w 162"/>
                  <a:gd name="T29" fmla="*/ 0 h 163"/>
                  <a:gd name="T30" fmla="*/ 4 w 162"/>
                  <a:gd name="T31"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 h="163">
                    <a:moveTo>
                      <a:pt x="4" y="0"/>
                    </a:moveTo>
                    <a:lnTo>
                      <a:pt x="4" y="0"/>
                    </a:lnTo>
                    <a:lnTo>
                      <a:pt x="162" y="0"/>
                    </a:lnTo>
                    <a:lnTo>
                      <a:pt x="162" y="0"/>
                    </a:lnTo>
                    <a:lnTo>
                      <a:pt x="145" y="140"/>
                    </a:lnTo>
                    <a:lnTo>
                      <a:pt x="145" y="140"/>
                    </a:lnTo>
                    <a:lnTo>
                      <a:pt x="144" y="144"/>
                    </a:lnTo>
                    <a:lnTo>
                      <a:pt x="142" y="148"/>
                    </a:lnTo>
                    <a:lnTo>
                      <a:pt x="137" y="155"/>
                    </a:lnTo>
                    <a:lnTo>
                      <a:pt x="129" y="160"/>
                    </a:lnTo>
                    <a:lnTo>
                      <a:pt x="121" y="163"/>
                    </a:lnTo>
                    <a:lnTo>
                      <a:pt x="121" y="163"/>
                    </a:lnTo>
                    <a:lnTo>
                      <a:pt x="0" y="122"/>
                    </a:lnTo>
                    <a:lnTo>
                      <a:pt x="0" y="122"/>
                    </a:lnTo>
                    <a:lnTo>
                      <a:pt x="4" y="0"/>
                    </a:ln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357" name="Freeform 63"/>
              <p:cNvSpPr/>
              <p:nvPr/>
            </p:nvSpPr>
            <p:spPr bwMode="auto">
              <a:xfrm>
                <a:off x="3306763" y="5083175"/>
                <a:ext cx="250825" cy="258763"/>
              </a:xfrm>
              <a:custGeom>
                <a:avLst/>
                <a:gdLst>
                  <a:gd name="T0" fmla="*/ 4 w 158"/>
                  <a:gd name="T1" fmla="*/ 0 h 163"/>
                  <a:gd name="T2" fmla="*/ 4 w 158"/>
                  <a:gd name="T3" fmla="*/ 0 h 163"/>
                  <a:gd name="T4" fmla="*/ 158 w 158"/>
                  <a:gd name="T5" fmla="*/ 0 h 163"/>
                  <a:gd name="T6" fmla="*/ 158 w 158"/>
                  <a:gd name="T7" fmla="*/ 0 h 163"/>
                  <a:gd name="T8" fmla="*/ 141 w 158"/>
                  <a:gd name="T9" fmla="*/ 140 h 163"/>
                  <a:gd name="T10" fmla="*/ 141 w 158"/>
                  <a:gd name="T11" fmla="*/ 140 h 163"/>
                  <a:gd name="T12" fmla="*/ 140 w 158"/>
                  <a:gd name="T13" fmla="*/ 144 h 163"/>
                  <a:gd name="T14" fmla="*/ 138 w 158"/>
                  <a:gd name="T15" fmla="*/ 148 h 163"/>
                  <a:gd name="T16" fmla="*/ 133 w 158"/>
                  <a:gd name="T17" fmla="*/ 155 h 163"/>
                  <a:gd name="T18" fmla="*/ 125 w 158"/>
                  <a:gd name="T19" fmla="*/ 160 h 163"/>
                  <a:gd name="T20" fmla="*/ 118 w 158"/>
                  <a:gd name="T21" fmla="*/ 163 h 163"/>
                  <a:gd name="T22" fmla="*/ 118 w 158"/>
                  <a:gd name="T23" fmla="*/ 163 h 163"/>
                  <a:gd name="T24" fmla="*/ 0 w 158"/>
                  <a:gd name="T25" fmla="*/ 121 h 163"/>
                  <a:gd name="T26" fmla="*/ 0 w 158"/>
                  <a:gd name="T27" fmla="*/ 121 h 163"/>
                  <a:gd name="T28" fmla="*/ 4 w 158"/>
                  <a:gd name="T29" fmla="*/ 0 h 163"/>
                  <a:gd name="T30" fmla="*/ 4 w 158"/>
                  <a:gd name="T31"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8" h="163">
                    <a:moveTo>
                      <a:pt x="4" y="0"/>
                    </a:moveTo>
                    <a:lnTo>
                      <a:pt x="4" y="0"/>
                    </a:lnTo>
                    <a:lnTo>
                      <a:pt x="158" y="0"/>
                    </a:lnTo>
                    <a:lnTo>
                      <a:pt x="158" y="0"/>
                    </a:lnTo>
                    <a:lnTo>
                      <a:pt x="141" y="140"/>
                    </a:lnTo>
                    <a:lnTo>
                      <a:pt x="141" y="140"/>
                    </a:lnTo>
                    <a:lnTo>
                      <a:pt x="140" y="144"/>
                    </a:lnTo>
                    <a:lnTo>
                      <a:pt x="138" y="148"/>
                    </a:lnTo>
                    <a:lnTo>
                      <a:pt x="133" y="155"/>
                    </a:lnTo>
                    <a:lnTo>
                      <a:pt x="125" y="160"/>
                    </a:lnTo>
                    <a:lnTo>
                      <a:pt x="118" y="163"/>
                    </a:lnTo>
                    <a:lnTo>
                      <a:pt x="118" y="163"/>
                    </a:lnTo>
                    <a:lnTo>
                      <a:pt x="0" y="121"/>
                    </a:lnTo>
                    <a:lnTo>
                      <a:pt x="0" y="121"/>
                    </a:lnTo>
                    <a:lnTo>
                      <a:pt x="4" y="0"/>
                    </a:ln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358" name="Freeform 64"/>
              <p:cNvSpPr/>
              <p:nvPr/>
            </p:nvSpPr>
            <p:spPr bwMode="auto">
              <a:xfrm>
                <a:off x="3313113" y="5083175"/>
                <a:ext cx="244475" cy="258763"/>
              </a:xfrm>
              <a:custGeom>
                <a:avLst/>
                <a:gdLst>
                  <a:gd name="T0" fmla="*/ 4 w 154"/>
                  <a:gd name="T1" fmla="*/ 0 h 163"/>
                  <a:gd name="T2" fmla="*/ 4 w 154"/>
                  <a:gd name="T3" fmla="*/ 0 h 163"/>
                  <a:gd name="T4" fmla="*/ 154 w 154"/>
                  <a:gd name="T5" fmla="*/ 0 h 163"/>
                  <a:gd name="T6" fmla="*/ 154 w 154"/>
                  <a:gd name="T7" fmla="*/ 0 h 163"/>
                  <a:gd name="T8" fmla="*/ 137 w 154"/>
                  <a:gd name="T9" fmla="*/ 140 h 163"/>
                  <a:gd name="T10" fmla="*/ 137 w 154"/>
                  <a:gd name="T11" fmla="*/ 140 h 163"/>
                  <a:gd name="T12" fmla="*/ 136 w 154"/>
                  <a:gd name="T13" fmla="*/ 144 h 163"/>
                  <a:gd name="T14" fmla="*/ 134 w 154"/>
                  <a:gd name="T15" fmla="*/ 148 h 163"/>
                  <a:gd name="T16" fmla="*/ 129 w 154"/>
                  <a:gd name="T17" fmla="*/ 155 h 163"/>
                  <a:gd name="T18" fmla="*/ 122 w 154"/>
                  <a:gd name="T19" fmla="*/ 160 h 163"/>
                  <a:gd name="T20" fmla="*/ 114 w 154"/>
                  <a:gd name="T21" fmla="*/ 163 h 163"/>
                  <a:gd name="T22" fmla="*/ 114 w 154"/>
                  <a:gd name="T23" fmla="*/ 163 h 163"/>
                  <a:gd name="T24" fmla="*/ 0 w 154"/>
                  <a:gd name="T25" fmla="*/ 119 h 163"/>
                  <a:gd name="T26" fmla="*/ 0 w 154"/>
                  <a:gd name="T27" fmla="*/ 119 h 163"/>
                  <a:gd name="T28" fmla="*/ 4 w 154"/>
                  <a:gd name="T29" fmla="*/ 0 h 163"/>
                  <a:gd name="T30" fmla="*/ 4 w 154"/>
                  <a:gd name="T31"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4" h="163">
                    <a:moveTo>
                      <a:pt x="4" y="0"/>
                    </a:moveTo>
                    <a:lnTo>
                      <a:pt x="4" y="0"/>
                    </a:lnTo>
                    <a:lnTo>
                      <a:pt x="154" y="0"/>
                    </a:lnTo>
                    <a:lnTo>
                      <a:pt x="154" y="0"/>
                    </a:lnTo>
                    <a:lnTo>
                      <a:pt x="137" y="140"/>
                    </a:lnTo>
                    <a:lnTo>
                      <a:pt x="137" y="140"/>
                    </a:lnTo>
                    <a:lnTo>
                      <a:pt x="136" y="144"/>
                    </a:lnTo>
                    <a:lnTo>
                      <a:pt x="134" y="148"/>
                    </a:lnTo>
                    <a:lnTo>
                      <a:pt x="129" y="155"/>
                    </a:lnTo>
                    <a:lnTo>
                      <a:pt x="122" y="160"/>
                    </a:lnTo>
                    <a:lnTo>
                      <a:pt x="114" y="163"/>
                    </a:lnTo>
                    <a:lnTo>
                      <a:pt x="114" y="163"/>
                    </a:lnTo>
                    <a:lnTo>
                      <a:pt x="0" y="119"/>
                    </a:lnTo>
                    <a:lnTo>
                      <a:pt x="0" y="119"/>
                    </a:lnTo>
                    <a:lnTo>
                      <a:pt x="4" y="0"/>
                    </a:ln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359" name="Freeform 65"/>
              <p:cNvSpPr/>
              <p:nvPr/>
            </p:nvSpPr>
            <p:spPr bwMode="auto">
              <a:xfrm>
                <a:off x="3317876" y="5083175"/>
                <a:ext cx="239713" cy="258763"/>
              </a:xfrm>
              <a:custGeom>
                <a:avLst/>
                <a:gdLst>
                  <a:gd name="T0" fmla="*/ 4 w 151"/>
                  <a:gd name="T1" fmla="*/ 0 h 163"/>
                  <a:gd name="T2" fmla="*/ 4 w 151"/>
                  <a:gd name="T3" fmla="*/ 0 h 163"/>
                  <a:gd name="T4" fmla="*/ 151 w 151"/>
                  <a:gd name="T5" fmla="*/ 0 h 163"/>
                  <a:gd name="T6" fmla="*/ 151 w 151"/>
                  <a:gd name="T7" fmla="*/ 0 h 163"/>
                  <a:gd name="T8" fmla="*/ 134 w 151"/>
                  <a:gd name="T9" fmla="*/ 140 h 163"/>
                  <a:gd name="T10" fmla="*/ 134 w 151"/>
                  <a:gd name="T11" fmla="*/ 140 h 163"/>
                  <a:gd name="T12" fmla="*/ 133 w 151"/>
                  <a:gd name="T13" fmla="*/ 144 h 163"/>
                  <a:gd name="T14" fmla="*/ 131 w 151"/>
                  <a:gd name="T15" fmla="*/ 148 h 163"/>
                  <a:gd name="T16" fmla="*/ 126 w 151"/>
                  <a:gd name="T17" fmla="*/ 155 h 163"/>
                  <a:gd name="T18" fmla="*/ 119 w 151"/>
                  <a:gd name="T19" fmla="*/ 160 h 163"/>
                  <a:gd name="T20" fmla="*/ 111 w 151"/>
                  <a:gd name="T21" fmla="*/ 163 h 163"/>
                  <a:gd name="T22" fmla="*/ 111 w 151"/>
                  <a:gd name="T23" fmla="*/ 163 h 163"/>
                  <a:gd name="T24" fmla="*/ 0 w 151"/>
                  <a:gd name="T25" fmla="*/ 119 h 163"/>
                  <a:gd name="T26" fmla="*/ 0 w 151"/>
                  <a:gd name="T27" fmla="*/ 119 h 163"/>
                  <a:gd name="T28" fmla="*/ 4 w 151"/>
                  <a:gd name="T29" fmla="*/ 0 h 163"/>
                  <a:gd name="T30" fmla="*/ 4 w 151"/>
                  <a:gd name="T31"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1" h="163">
                    <a:moveTo>
                      <a:pt x="4" y="0"/>
                    </a:moveTo>
                    <a:lnTo>
                      <a:pt x="4" y="0"/>
                    </a:lnTo>
                    <a:lnTo>
                      <a:pt x="151" y="0"/>
                    </a:lnTo>
                    <a:lnTo>
                      <a:pt x="151" y="0"/>
                    </a:lnTo>
                    <a:lnTo>
                      <a:pt x="134" y="140"/>
                    </a:lnTo>
                    <a:lnTo>
                      <a:pt x="134" y="140"/>
                    </a:lnTo>
                    <a:lnTo>
                      <a:pt x="133" y="144"/>
                    </a:lnTo>
                    <a:lnTo>
                      <a:pt x="131" y="148"/>
                    </a:lnTo>
                    <a:lnTo>
                      <a:pt x="126" y="155"/>
                    </a:lnTo>
                    <a:lnTo>
                      <a:pt x="119" y="160"/>
                    </a:lnTo>
                    <a:lnTo>
                      <a:pt x="111" y="163"/>
                    </a:lnTo>
                    <a:lnTo>
                      <a:pt x="111" y="163"/>
                    </a:lnTo>
                    <a:lnTo>
                      <a:pt x="0" y="119"/>
                    </a:lnTo>
                    <a:lnTo>
                      <a:pt x="0" y="119"/>
                    </a:lnTo>
                    <a:lnTo>
                      <a:pt x="4" y="0"/>
                    </a:ln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360" name="Freeform 66"/>
              <p:cNvSpPr/>
              <p:nvPr/>
            </p:nvSpPr>
            <p:spPr bwMode="auto">
              <a:xfrm>
                <a:off x="3324226" y="5083175"/>
                <a:ext cx="233363" cy="258763"/>
              </a:xfrm>
              <a:custGeom>
                <a:avLst/>
                <a:gdLst>
                  <a:gd name="T0" fmla="*/ 4 w 147"/>
                  <a:gd name="T1" fmla="*/ 0 h 163"/>
                  <a:gd name="T2" fmla="*/ 4 w 147"/>
                  <a:gd name="T3" fmla="*/ 0 h 163"/>
                  <a:gd name="T4" fmla="*/ 147 w 147"/>
                  <a:gd name="T5" fmla="*/ 0 h 163"/>
                  <a:gd name="T6" fmla="*/ 147 w 147"/>
                  <a:gd name="T7" fmla="*/ 0 h 163"/>
                  <a:gd name="T8" fmla="*/ 130 w 147"/>
                  <a:gd name="T9" fmla="*/ 140 h 163"/>
                  <a:gd name="T10" fmla="*/ 130 w 147"/>
                  <a:gd name="T11" fmla="*/ 140 h 163"/>
                  <a:gd name="T12" fmla="*/ 129 w 147"/>
                  <a:gd name="T13" fmla="*/ 144 h 163"/>
                  <a:gd name="T14" fmla="*/ 127 w 147"/>
                  <a:gd name="T15" fmla="*/ 148 h 163"/>
                  <a:gd name="T16" fmla="*/ 122 w 147"/>
                  <a:gd name="T17" fmla="*/ 155 h 163"/>
                  <a:gd name="T18" fmla="*/ 115 w 147"/>
                  <a:gd name="T19" fmla="*/ 159 h 163"/>
                  <a:gd name="T20" fmla="*/ 107 w 147"/>
                  <a:gd name="T21" fmla="*/ 163 h 163"/>
                  <a:gd name="T22" fmla="*/ 107 w 147"/>
                  <a:gd name="T23" fmla="*/ 163 h 163"/>
                  <a:gd name="T24" fmla="*/ 0 w 147"/>
                  <a:gd name="T25" fmla="*/ 118 h 163"/>
                  <a:gd name="T26" fmla="*/ 0 w 147"/>
                  <a:gd name="T27" fmla="*/ 118 h 163"/>
                  <a:gd name="T28" fmla="*/ 4 w 147"/>
                  <a:gd name="T29" fmla="*/ 0 h 163"/>
                  <a:gd name="T30" fmla="*/ 4 w 147"/>
                  <a:gd name="T31"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7" h="163">
                    <a:moveTo>
                      <a:pt x="4" y="0"/>
                    </a:moveTo>
                    <a:lnTo>
                      <a:pt x="4" y="0"/>
                    </a:lnTo>
                    <a:lnTo>
                      <a:pt x="147" y="0"/>
                    </a:lnTo>
                    <a:lnTo>
                      <a:pt x="147" y="0"/>
                    </a:lnTo>
                    <a:lnTo>
                      <a:pt x="130" y="140"/>
                    </a:lnTo>
                    <a:lnTo>
                      <a:pt x="130" y="140"/>
                    </a:lnTo>
                    <a:lnTo>
                      <a:pt x="129" y="144"/>
                    </a:lnTo>
                    <a:lnTo>
                      <a:pt x="127" y="148"/>
                    </a:lnTo>
                    <a:lnTo>
                      <a:pt x="122" y="155"/>
                    </a:lnTo>
                    <a:lnTo>
                      <a:pt x="115" y="159"/>
                    </a:lnTo>
                    <a:lnTo>
                      <a:pt x="107" y="163"/>
                    </a:lnTo>
                    <a:lnTo>
                      <a:pt x="107" y="163"/>
                    </a:lnTo>
                    <a:lnTo>
                      <a:pt x="0" y="118"/>
                    </a:lnTo>
                    <a:lnTo>
                      <a:pt x="0" y="118"/>
                    </a:lnTo>
                    <a:lnTo>
                      <a:pt x="4" y="0"/>
                    </a:ln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361" name="Freeform 67"/>
              <p:cNvSpPr/>
              <p:nvPr/>
            </p:nvSpPr>
            <p:spPr bwMode="auto">
              <a:xfrm>
                <a:off x="3330576" y="5083175"/>
                <a:ext cx="227013" cy="258763"/>
              </a:xfrm>
              <a:custGeom>
                <a:avLst/>
                <a:gdLst>
                  <a:gd name="T0" fmla="*/ 4 w 143"/>
                  <a:gd name="T1" fmla="*/ 0 h 163"/>
                  <a:gd name="T2" fmla="*/ 4 w 143"/>
                  <a:gd name="T3" fmla="*/ 0 h 163"/>
                  <a:gd name="T4" fmla="*/ 143 w 143"/>
                  <a:gd name="T5" fmla="*/ 0 h 163"/>
                  <a:gd name="T6" fmla="*/ 143 w 143"/>
                  <a:gd name="T7" fmla="*/ 0 h 163"/>
                  <a:gd name="T8" fmla="*/ 126 w 143"/>
                  <a:gd name="T9" fmla="*/ 140 h 163"/>
                  <a:gd name="T10" fmla="*/ 126 w 143"/>
                  <a:gd name="T11" fmla="*/ 140 h 163"/>
                  <a:gd name="T12" fmla="*/ 125 w 143"/>
                  <a:gd name="T13" fmla="*/ 144 h 163"/>
                  <a:gd name="T14" fmla="*/ 123 w 143"/>
                  <a:gd name="T15" fmla="*/ 148 h 163"/>
                  <a:gd name="T16" fmla="*/ 118 w 143"/>
                  <a:gd name="T17" fmla="*/ 155 h 163"/>
                  <a:gd name="T18" fmla="*/ 111 w 143"/>
                  <a:gd name="T19" fmla="*/ 159 h 163"/>
                  <a:gd name="T20" fmla="*/ 104 w 143"/>
                  <a:gd name="T21" fmla="*/ 163 h 163"/>
                  <a:gd name="T22" fmla="*/ 104 w 143"/>
                  <a:gd name="T23" fmla="*/ 163 h 163"/>
                  <a:gd name="T24" fmla="*/ 0 w 143"/>
                  <a:gd name="T25" fmla="*/ 117 h 163"/>
                  <a:gd name="T26" fmla="*/ 0 w 143"/>
                  <a:gd name="T27" fmla="*/ 117 h 163"/>
                  <a:gd name="T28" fmla="*/ 4 w 143"/>
                  <a:gd name="T29" fmla="*/ 0 h 163"/>
                  <a:gd name="T30" fmla="*/ 4 w 143"/>
                  <a:gd name="T31"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3" h="163">
                    <a:moveTo>
                      <a:pt x="4" y="0"/>
                    </a:moveTo>
                    <a:lnTo>
                      <a:pt x="4" y="0"/>
                    </a:lnTo>
                    <a:lnTo>
                      <a:pt x="143" y="0"/>
                    </a:lnTo>
                    <a:lnTo>
                      <a:pt x="143" y="0"/>
                    </a:lnTo>
                    <a:lnTo>
                      <a:pt x="126" y="140"/>
                    </a:lnTo>
                    <a:lnTo>
                      <a:pt x="126" y="140"/>
                    </a:lnTo>
                    <a:lnTo>
                      <a:pt x="125" y="144"/>
                    </a:lnTo>
                    <a:lnTo>
                      <a:pt x="123" y="148"/>
                    </a:lnTo>
                    <a:lnTo>
                      <a:pt x="118" y="155"/>
                    </a:lnTo>
                    <a:lnTo>
                      <a:pt x="111" y="159"/>
                    </a:lnTo>
                    <a:lnTo>
                      <a:pt x="104" y="163"/>
                    </a:lnTo>
                    <a:lnTo>
                      <a:pt x="104" y="163"/>
                    </a:lnTo>
                    <a:lnTo>
                      <a:pt x="0" y="117"/>
                    </a:lnTo>
                    <a:lnTo>
                      <a:pt x="0" y="117"/>
                    </a:lnTo>
                    <a:lnTo>
                      <a:pt x="4" y="0"/>
                    </a:ln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362" name="Freeform 68"/>
              <p:cNvSpPr/>
              <p:nvPr/>
            </p:nvSpPr>
            <p:spPr bwMode="auto">
              <a:xfrm>
                <a:off x="3336926" y="5083175"/>
                <a:ext cx="220663" cy="255588"/>
              </a:xfrm>
              <a:custGeom>
                <a:avLst/>
                <a:gdLst>
                  <a:gd name="T0" fmla="*/ 4 w 139"/>
                  <a:gd name="T1" fmla="*/ 0 h 161"/>
                  <a:gd name="T2" fmla="*/ 4 w 139"/>
                  <a:gd name="T3" fmla="*/ 0 h 161"/>
                  <a:gd name="T4" fmla="*/ 139 w 139"/>
                  <a:gd name="T5" fmla="*/ 0 h 161"/>
                  <a:gd name="T6" fmla="*/ 139 w 139"/>
                  <a:gd name="T7" fmla="*/ 0 h 161"/>
                  <a:gd name="T8" fmla="*/ 122 w 139"/>
                  <a:gd name="T9" fmla="*/ 140 h 161"/>
                  <a:gd name="T10" fmla="*/ 122 w 139"/>
                  <a:gd name="T11" fmla="*/ 140 h 161"/>
                  <a:gd name="T12" fmla="*/ 121 w 139"/>
                  <a:gd name="T13" fmla="*/ 144 h 161"/>
                  <a:gd name="T14" fmla="*/ 119 w 139"/>
                  <a:gd name="T15" fmla="*/ 148 h 161"/>
                  <a:gd name="T16" fmla="*/ 114 w 139"/>
                  <a:gd name="T17" fmla="*/ 155 h 161"/>
                  <a:gd name="T18" fmla="*/ 107 w 139"/>
                  <a:gd name="T19" fmla="*/ 159 h 161"/>
                  <a:gd name="T20" fmla="*/ 100 w 139"/>
                  <a:gd name="T21" fmla="*/ 161 h 161"/>
                  <a:gd name="T22" fmla="*/ 100 w 139"/>
                  <a:gd name="T23" fmla="*/ 161 h 161"/>
                  <a:gd name="T24" fmla="*/ 0 w 139"/>
                  <a:gd name="T25" fmla="*/ 115 h 161"/>
                  <a:gd name="T26" fmla="*/ 0 w 139"/>
                  <a:gd name="T27" fmla="*/ 115 h 161"/>
                  <a:gd name="T28" fmla="*/ 4 w 139"/>
                  <a:gd name="T29" fmla="*/ 0 h 161"/>
                  <a:gd name="T30" fmla="*/ 4 w 139"/>
                  <a:gd name="T31"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9" h="161">
                    <a:moveTo>
                      <a:pt x="4" y="0"/>
                    </a:moveTo>
                    <a:lnTo>
                      <a:pt x="4" y="0"/>
                    </a:lnTo>
                    <a:lnTo>
                      <a:pt x="139" y="0"/>
                    </a:lnTo>
                    <a:lnTo>
                      <a:pt x="139" y="0"/>
                    </a:lnTo>
                    <a:lnTo>
                      <a:pt x="122" y="140"/>
                    </a:lnTo>
                    <a:lnTo>
                      <a:pt x="122" y="140"/>
                    </a:lnTo>
                    <a:lnTo>
                      <a:pt x="121" y="144"/>
                    </a:lnTo>
                    <a:lnTo>
                      <a:pt x="119" y="148"/>
                    </a:lnTo>
                    <a:lnTo>
                      <a:pt x="114" y="155"/>
                    </a:lnTo>
                    <a:lnTo>
                      <a:pt x="107" y="159"/>
                    </a:lnTo>
                    <a:lnTo>
                      <a:pt x="100" y="161"/>
                    </a:lnTo>
                    <a:lnTo>
                      <a:pt x="100" y="161"/>
                    </a:lnTo>
                    <a:lnTo>
                      <a:pt x="0" y="115"/>
                    </a:lnTo>
                    <a:lnTo>
                      <a:pt x="0" y="115"/>
                    </a:lnTo>
                    <a:lnTo>
                      <a:pt x="4" y="0"/>
                    </a:ln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363" name="Freeform 69"/>
              <p:cNvSpPr/>
              <p:nvPr/>
            </p:nvSpPr>
            <p:spPr bwMode="auto">
              <a:xfrm>
                <a:off x="3343276" y="5083175"/>
                <a:ext cx="214313" cy="255588"/>
              </a:xfrm>
              <a:custGeom>
                <a:avLst/>
                <a:gdLst>
                  <a:gd name="T0" fmla="*/ 4 w 135"/>
                  <a:gd name="T1" fmla="*/ 0 h 161"/>
                  <a:gd name="T2" fmla="*/ 4 w 135"/>
                  <a:gd name="T3" fmla="*/ 0 h 161"/>
                  <a:gd name="T4" fmla="*/ 135 w 135"/>
                  <a:gd name="T5" fmla="*/ 0 h 161"/>
                  <a:gd name="T6" fmla="*/ 135 w 135"/>
                  <a:gd name="T7" fmla="*/ 0 h 161"/>
                  <a:gd name="T8" fmla="*/ 118 w 135"/>
                  <a:gd name="T9" fmla="*/ 140 h 161"/>
                  <a:gd name="T10" fmla="*/ 118 w 135"/>
                  <a:gd name="T11" fmla="*/ 140 h 161"/>
                  <a:gd name="T12" fmla="*/ 117 w 135"/>
                  <a:gd name="T13" fmla="*/ 144 h 161"/>
                  <a:gd name="T14" fmla="*/ 115 w 135"/>
                  <a:gd name="T15" fmla="*/ 148 h 161"/>
                  <a:gd name="T16" fmla="*/ 110 w 135"/>
                  <a:gd name="T17" fmla="*/ 155 h 161"/>
                  <a:gd name="T18" fmla="*/ 103 w 135"/>
                  <a:gd name="T19" fmla="*/ 159 h 161"/>
                  <a:gd name="T20" fmla="*/ 96 w 135"/>
                  <a:gd name="T21" fmla="*/ 161 h 161"/>
                  <a:gd name="T22" fmla="*/ 96 w 135"/>
                  <a:gd name="T23" fmla="*/ 161 h 161"/>
                  <a:gd name="T24" fmla="*/ 0 w 135"/>
                  <a:gd name="T25" fmla="*/ 114 h 161"/>
                  <a:gd name="T26" fmla="*/ 0 w 135"/>
                  <a:gd name="T27" fmla="*/ 114 h 161"/>
                  <a:gd name="T28" fmla="*/ 4 w 135"/>
                  <a:gd name="T29" fmla="*/ 0 h 161"/>
                  <a:gd name="T30" fmla="*/ 4 w 135"/>
                  <a:gd name="T31"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5" h="161">
                    <a:moveTo>
                      <a:pt x="4" y="0"/>
                    </a:moveTo>
                    <a:lnTo>
                      <a:pt x="4" y="0"/>
                    </a:lnTo>
                    <a:lnTo>
                      <a:pt x="135" y="0"/>
                    </a:lnTo>
                    <a:lnTo>
                      <a:pt x="135" y="0"/>
                    </a:lnTo>
                    <a:lnTo>
                      <a:pt x="118" y="140"/>
                    </a:lnTo>
                    <a:lnTo>
                      <a:pt x="118" y="140"/>
                    </a:lnTo>
                    <a:lnTo>
                      <a:pt x="117" y="144"/>
                    </a:lnTo>
                    <a:lnTo>
                      <a:pt x="115" y="148"/>
                    </a:lnTo>
                    <a:lnTo>
                      <a:pt x="110" y="155"/>
                    </a:lnTo>
                    <a:lnTo>
                      <a:pt x="103" y="159"/>
                    </a:lnTo>
                    <a:lnTo>
                      <a:pt x="96" y="161"/>
                    </a:lnTo>
                    <a:lnTo>
                      <a:pt x="96" y="161"/>
                    </a:lnTo>
                    <a:lnTo>
                      <a:pt x="0" y="114"/>
                    </a:lnTo>
                    <a:lnTo>
                      <a:pt x="0" y="114"/>
                    </a:lnTo>
                    <a:lnTo>
                      <a:pt x="4" y="0"/>
                    </a:ln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364" name="Freeform 70"/>
              <p:cNvSpPr/>
              <p:nvPr/>
            </p:nvSpPr>
            <p:spPr bwMode="auto">
              <a:xfrm>
                <a:off x="3348038" y="5083175"/>
                <a:ext cx="209550" cy="255588"/>
              </a:xfrm>
              <a:custGeom>
                <a:avLst/>
                <a:gdLst>
                  <a:gd name="T0" fmla="*/ 5 w 132"/>
                  <a:gd name="T1" fmla="*/ 0 h 161"/>
                  <a:gd name="T2" fmla="*/ 5 w 132"/>
                  <a:gd name="T3" fmla="*/ 0 h 161"/>
                  <a:gd name="T4" fmla="*/ 132 w 132"/>
                  <a:gd name="T5" fmla="*/ 0 h 161"/>
                  <a:gd name="T6" fmla="*/ 132 w 132"/>
                  <a:gd name="T7" fmla="*/ 0 h 161"/>
                  <a:gd name="T8" fmla="*/ 115 w 132"/>
                  <a:gd name="T9" fmla="*/ 140 h 161"/>
                  <a:gd name="T10" fmla="*/ 115 w 132"/>
                  <a:gd name="T11" fmla="*/ 140 h 161"/>
                  <a:gd name="T12" fmla="*/ 114 w 132"/>
                  <a:gd name="T13" fmla="*/ 144 h 161"/>
                  <a:gd name="T14" fmla="*/ 112 w 132"/>
                  <a:gd name="T15" fmla="*/ 148 h 161"/>
                  <a:gd name="T16" fmla="*/ 108 w 132"/>
                  <a:gd name="T17" fmla="*/ 153 h 161"/>
                  <a:gd name="T18" fmla="*/ 101 w 132"/>
                  <a:gd name="T19" fmla="*/ 159 h 161"/>
                  <a:gd name="T20" fmla="*/ 95 w 132"/>
                  <a:gd name="T21" fmla="*/ 161 h 161"/>
                  <a:gd name="T22" fmla="*/ 95 w 132"/>
                  <a:gd name="T23" fmla="*/ 161 h 161"/>
                  <a:gd name="T24" fmla="*/ 0 w 132"/>
                  <a:gd name="T25" fmla="*/ 113 h 161"/>
                  <a:gd name="T26" fmla="*/ 0 w 132"/>
                  <a:gd name="T27" fmla="*/ 113 h 161"/>
                  <a:gd name="T28" fmla="*/ 5 w 132"/>
                  <a:gd name="T29" fmla="*/ 0 h 161"/>
                  <a:gd name="T30" fmla="*/ 5 w 132"/>
                  <a:gd name="T31"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61">
                    <a:moveTo>
                      <a:pt x="5" y="0"/>
                    </a:moveTo>
                    <a:lnTo>
                      <a:pt x="5" y="0"/>
                    </a:lnTo>
                    <a:lnTo>
                      <a:pt x="132" y="0"/>
                    </a:lnTo>
                    <a:lnTo>
                      <a:pt x="132" y="0"/>
                    </a:lnTo>
                    <a:lnTo>
                      <a:pt x="115" y="140"/>
                    </a:lnTo>
                    <a:lnTo>
                      <a:pt x="115" y="140"/>
                    </a:lnTo>
                    <a:lnTo>
                      <a:pt x="114" y="144"/>
                    </a:lnTo>
                    <a:lnTo>
                      <a:pt x="112" y="148"/>
                    </a:lnTo>
                    <a:lnTo>
                      <a:pt x="108" y="153"/>
                    </a:lnTo>
                    <a:lnTo>
                      <a:pt x="101" y="159"/>
                    </a:lnTo>
                    <a:lnTo>
                      <a:pt x="95" y="161"/>
                    </a:lnTo>
                    <a:lnTo>
                      <a:pt x="95" y="161"/>
                    </a:lnTo>
                    <a:lnTo>
                      <a:pt x="0" y="113"/>
                    </a:lnTo>
                    <a:lnTo>
                      <a:pt x="0" y="113"/>
                    </a:lnTo>
                    <a:lnTo>
                      <a:pt x="5" y="0"/>
                    </a:lnTo>
                    <a:lnTo>
                      <a:pt x="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365" name="Freeform 71"/>
              <p:cNvSpPr/>
              <p:nvPr/>
            </p:nvSpPr>
            <p:spPr bwMode="auto">
              <a:xfrm>
                <a:off x="3354388" y="5083175"/>
                <a:ext cx="203200" cy="255588"/>
              </a:xfrm>
              <a:custGeom>
                <a:avLst/>
                <a:gdLst>
                  <a:gd name="T0" fmla="*/ 4 w 128"/>
                  <a:gd name="T1" fmla="*/ 0 h 161"/>
                  <a:gd name="T2" fmla="*/ 4 w 128"/>
                  <a:gd name="T3" fmla="*/ 0 h 161"/>
                  <a:gd name="T4" fmla="*/ 128 w 128"/>
                  <a:gd name="T5" fmla="*/ 0 h 161"/>
                  <a:gd name="T6" fmla="*/ 128 w 128"/>
                  <a:gd name="T7" fmla="*/ 0 h 161"/>
                  <a:gd name="T8" fmla="*/ 111 w 128"/>
                  <a:gd name="T9" fmla="*/ 140 h 161"/>
                  <a:gd name="T10" fmla="*/ 111 w 128"/>
                  <a:gd name="T11" fmla="*/ 140 h 161"/>
                  <a:gd name="T12" fmla="*/ 111 w 128"/>
                  <a:gd name="T13" fmla="*/ 144 h 161"/>
                  <a:gd name="T14" fmla="*/ 108 w 128"/>
                  <a:gd name="T15" fmla="*/ 148 h 161"/>
                  <a:gd name="T16" fmla="*/ 104 w 128"/>
                  <a:gd name="T17" fmla="*/ 153 h 161"/>
                  <a:gd name="T18" fmla="*/ 97 w 128"/>
                  <a:gd name="T19" fmla="*/ 159 h 161"/>
                  <a:gd name="T20" fmla="*/ 91 w 128"/>
                  <a:gd name="T21" fmla="*/ 161 h 161"/>
                  <a:gd name="T22" fmla="*/ 91 w 128"/>
                  <a:gd name="T23" fmla="*/ 161 h 161"/>
                  <a:gd name="T24" fmla="*/ 0 w 128"/>
                  <a:gd name="T25" fmla="*/ 113 h 161"/>
                  <a:gd name="T26" fmla="*/ 0 w 128"/>
                  <a:gd name="T27" fmla="*/ 113 h 161"/>
                  <a:gd name="T28" fmla="*/ 4 w 128"/>
                  <a:gd name="T29" fmla="*/ 0 h 161"/>
                  <a:gd name="T30" fmla="*/ 4 w 128"/>
                  <a:gd name="T31"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8" h="161">
                    <a:moveTo>
                      <a:pt x="4" y="0"/>
                    </a:moveTo>
                    <a:lnTo>
                      <a:pt x="4" y="0"/>
                    </a:lnTo>
                    <a:lnTo>
                      <a:pt x="128" y="0"/>
                    </a:lnTo>
                    <a:lnTo>
                      <a:pt x="128" y="0"/>
                    </a:lnTo>
                    <a:lnTo>
                      <a:pt x="111" y="140"/>
                    </a:lnTo>
                    <a:lnTo>
                      <a:pt x="111" y="140"/>
                    </a:lnTo>
                    <a:lnTo>
                      <a:pt x="111" y="144"/>
                    </a:lnTo>
                    <a:lnTo>
                      <a:pt x="108" y="148"/>
                    </a:lnTo>
                    <a:lnTo>
                      <a:pt x="104" y="153"/>
                    </a:lnTo>
                    <a:lnTo>
                      <a:pt x="97" y="159"/>
                    </a:lnTo>
                    <a:lnTo>
                      <a:pt x="91" y="161"/>
                    </a:lnTo>
                    <a:lnTo>
                      <a:pt x="91" y="161"/>
                    </a:lnTo>
                    <a:lnTo>
                      <a:pt x="0" y="113"/>
                    </a:lnTo>
                    <a:lnTo>
                      <a:pt x="0" y="113"/>
                    </a:lnTo>
                    <a:lnTo>
                      <a:pt x="4" y="0"/>
                    </a:ln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366" name="Freeform 72"/>
              <p:cNvSpPr/>
              <p:nvPr/>
            </p:nvSpPr>
            <p:spPr bwMode="auto">
              <a:xfrm>
                <a:off x="3360738" y="5083175"/>
                <a:ext cx="196850" cy="255588"/>
              </a:xfrm>
              <a:custGeom>
                <a:avLst/>
                <a:gdLst>
                  <a:gd name="T0" fmla="*/ 4 w 124"/>
                  <a:gd name="T1" fmla="*/ 0 h 161"/>
                  <a:gd name="T2" fmla="*/ 4 w 124"/>
                  <a:gd name="T3" fmla="*/ 0 h 161"/>
                  <a:gd name="T4" fmla="*/ 124 w 124"/>
                  <a:gd name="T5" fmla="*/ 0 h 161"/>
                  <a:gd name="T6" fmla="*/ 124 w 124"/>
                  <a:gd name="T7" fmla="*/ 0 h 161"/>
                  <a:gd name="T8" fmla="*/ 107 w 124"/>
                  <a:gd name="T9" fmla="*/ 140 h 161"/>
                  <a:gd name="T10" fmla="*/ 107 w 124"/>
                  <a:gd name="T11" fmla="*/ 140 h 161"/>
                  <a:gd name="T12" fmla="*/ 104 w 124"/>
                  <a:gd name="T13" fmla="*/ 148 h 161"/>
                  <a:gd name="T14" fmla="*/ 100 w 124"/>
                  <a:gd name="T15" fmla="*/ 153 h 161"/>
                  <a:gd name="T16" fmla="*/ 93 w 124"/>
                  <a:gd name="T17" fmla="*/ 159 h 161"/>
                  <a:gd name="T18" fmla="*/ 87 w 124"/>
                  <a:gd name="T19" fmla="*/ 161 h 161"/>
                  <a:gd name="T20" fmla="*/ 87 w 124"/>
                  <a:gd name="T21" fmla="*/ 161 h 161"/>
                  <a:gd name="T22" fmla="*/ 0 w 124"/>
                  <a:gd name="T23" fmla="*/ 111 h 161"/>
                  <a:gd name="T24" fmla="*/ 0 w 124"/>
                  <a:gd name="T25" fmla="*/ 111 h 161"/>
                  <a:gd name="T26" fmla="*/ 4 w 124"/>
                  <a:gd name="T27" fmla="*/ 0 h 161"/>
                  <a:gd name="T28" fmla="*/ 4 w 124"/>
                  <a:gd name="T2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4" h="161">
                    <a:moveTo>
                      <a:pt x="4" y="0"/>
                    </a:moveTo>
                    <a:lnTo>
                      <a:pt x="4" y="0"/>
                    </a:lnTo>
                    <a:lnTo>
                      <a:pt x="124" y="0"/>
                    </a:lnTo>
                    <a:lnTo>
                      <a:pt x="124" y="0"/>
                    </a:lnTo>
                    <a:lnTo>
                      <a:pt x="107" y="140"/>
                    </a:lnTo>
                    <a:lnTo>
                      <a:pt x="107" y="140"/>
                    </a:lnTo>
                    <a:lnTo>
                      <a:pt x="104" y="148"/>
                    </a:lnTo>
                    <a:lnTo>
                      <a:pt x="100" y="153"/>
                    </a:lnTo>
                    <a:lnTo>
                      <a:pt x="93" y="159"/>
                    </a:lnTo>
                    <a:lnTo>
                      <a:pt x="87" y="161"/>
                    </a:lnTo>
                    <a:lnTo>
                      <a:pt x="87" y="161"/>
                    </a:lnTo>
                    <a:lnTo>
                      <a:pt x="0" y="111"/>
                    </a:lnTo>
                    <a:lnTo>
                      <a:pt x="0" y="111"/>
                    </a:lnTo>
                    <a:lnTo>
                      <a:pt x="4" y="0"/>
                    </a:ln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367" name="Freeform 73"/>
              <p:cNvSpPr/>
              <p:nvPr/>
            </p:nvSpPr>
            <p:spPr bwMode="auto">
              <a:xfrm>
                <a:off x="3367088" y="5083175"/>
                <a:ext cx="190500" cy="255588"/>
              </a:xfrm>
              <a:custGeom>
                <a:avLst/>
                <a:gdLst>
                  <a:gd name="T0" fmla="*/ 4 w 120"/>
                  <a:gd name="T1" fmla="*/ 0 h 161"/>
                  <a:gd name="T2" fmla="*/ 4 w 120"/>
                  <a:gd name="T3" fmla="*/ 0 h 161"/>
                  <a:gd name="T4" fmla="*/ 120 w 120"/>
                  <a:gd name="T5" fmla="*/ 0 h 161"/>
                  <a:gd name="T6" fmla="*/ 120 w 120"/>
                  <a:gd name="T7" fmla="*/ 0 h 161"/>
                  <a:gd name="T8" fmla="*/ 103 w 120"/>
                  <a:gd name="T9" fmla="*/ 140 h 161"/>
                  <a:gd name="T10" fmla="*/ 103 w 120"/>
                  <a:gd name="T11" fmla="*/ 140 h 161"/>
                  <a:gd name="T12" fmla="*/ 100 w 120"/>
                  <a:gd name="T13" fmla="*/ 148 h 161"/>
                  <a:gd name="T14" fmla="*/ 96 w 120"/>
                  <a:gd name="T15" fmla="*/ 153 h 161"/>
                  <a:gd name="T16" fmla="*/ 89 w 120"/>
                  <a:gd name="T17" fmla="*/ 159 h 161"/>
                  <a:gd name="T18" fmla="*/ 83 w 120"/>
                  <a:gd name="T19" fmla="*/ 161 h 161"/>
                  <a:gd name="T20" fmla="*/ 83 w 120"/>
                  <a:gd name="T21" fmla="*/ 161 h 161"/>
                  <a:gd name="T22" fmla="*/ 0 w 120"/>
                  <a:gd name="T23" fmla="*/ 110 h 161"/>
                  <a:gd name="T24" fmla="*/ 0 w 120"/>
                  <a:gd name="T25" fmla="*/ 110 h 161"/>
                  <a:gd name="T26" fmla="*/ 4 w 120"/>
                  <a:gd name="T27" fmla="*/ 0 h 161"/>
                  <a:gd name="T28" fmla="*/ 4 w 120"/>
                  <a:gd name="T2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161">
                    <a:moveTo>
                      <a:pt x="4" y="0"/>
                    </a:moveTo>
                    <a:lnTo>
                      <a:pt x="4" y="0"/>
                    </a:lnTo>
                    <a:lnTo>
                      <a:pt x="120" y="0"/>
                    </a:lnTo>
                    <a:lnTo>
                      <a:pt x="120" y="0"/>
                    </a:lnTo>
                    <a:lnTo>
                      <a:pt x="103" y="140"/>
                    </a:lnTo>
                    <a:lnTo>
                      <a:pt x="103" y="140"/>
                    </a:lnTo>
                    <a:lnTo>
                      <a:pt x="100" y="148"/>
                    </a:lnTo>
                    <a:lnTo>
                      <a:pt x="96" y="153"/>
                    </a:lnTo>
                    <a:lnTo>
                      <a:pt x="89" y="159"/>
                    </a:lnTo>
                    <a:lnTo>
                      <a:pt x="83" y="161"/>
                    </a:lnTo>
                    <a:lnTo>
                      <a:pt x="83" y="161"/>
                    </a:lnTo>
                    <a:lnTo>
                      <a:pt x="0" y="110"/>
                    </a:lnTo>
                    <a:lnTo>
                      <a:pt x="0" y="110"/>
                    </a:lnTo>
                    <a:lnTo>
                      <a:pt x="4" y="0"/>
                    </a:ln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368" name="Freeform 74"/>
              <p:cNvSpPr/>
              <p:nvPr/>
            </p:nvSpPr>
            <p:spPr bwMode="auto">
              <a:xfrm>
                <a:off x="3371851" y="5083175"/>
                <a:ext cx="185738" cy="255588"/>
              </a:xfrm>
              <a:custGeom>
                <a:avLst/>
                <a:gdLst>
                  <a:gd name="T0" fmla="*/ 5 w 117"/>
                  <a:gd name="T1" fmla="*/ 0 h 161"/>
                  <a:gd name="T2" fmla="*/ 5 w 117"/>
                  <a:gd name="T3" fmla="*/ 0 h 161"/>
                  <a:gd name="T4" fmla="*/ 117 w 117"/>
                  <a:gd name="T5" fmla="*/ 0 h 161"/>
                  <a:gd name="T6" fmla="*/ 117 w 117"/>
                  <a:gd name="T7" fmla="*/ 0 h 161"/>
                  <a:gd name="T8" fmla="*/ 100 w 117"/>
                  <a:gd name="T9" fmla="*/ 140 h 161"/>
                  <a:gd name="T10" fmla="*/ 100 w 117"/>
                  <a:gd name="T11" fmla="*/ 140 h 161"/>
                  <a:gd name="T12" fmla="*/ 97 w 117"/>
                  <a:gd name="T13" fmla="*/ 148 h 161"/>
                  <a:gd name="T14" fmla="*/ 93 w 117"/>
                  <a:gd name="T15" fmla="*/ 153 h 161"/>
                  <a:gd name="T16" fmla="*/ 86 w 117"/>
                  <a:gd name="T17" fmla="*/ 157 h 161"/>
                  <a:gd name="T18" fmla="*/ 81 w 117"/>
                  <a:gd name="T19" fmla="*/ 161 h 161"/>
                  <a:gd name="T20" fmla="*/ 81 w 117"/>
                  <a:gd name="T21" fmla="*/ 161 h 161"/>
                  <a:gd name="T22" fmla="*/ 0 w 117"/>
                  <a:gd name="T23" fmla="*/ 109 h 161"/>
                  <a:gd name="T24" fmla="*/ 0 w 117"/>
                  <a:gd name="T25" fmla="*/ 109 h 161"/>
                  <a:gd name="T26" fmla="*/ 5 w 117"/>
                  <a:gd name="T27" fmla="*/ 0 h 161"/>
                  <a:gd name="T28" fmla="*/ 5 w 117"/>
                  <a:gd name="T2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7" h="161">
                    <a:moveTo>
                      <a:pt x="5" y="0"/>
                    </a:moveTo>
                    <a:lnTo>
                      <a:pt x="5" y="0"/>
                    </a:lnTo>
                    <a:lnTo>
                      <a:pt x="117" y="0"/>
                    </a:lnTo>
                    <a:lnTo>
                      <a:pt x="117" y="0"/>
                    </a:lnTo>
                    <a:lnTo>
                      <a:pt x="100" y="140"/>
                    </a:lnTo>
                    <a:lnTo>
                      <a:pt x="100" y="140"/>
                    </a:lnTo>
                    <a:lnTo>
                      <a:pt x="97" y="148"/>
                    </a:lnTo>
                    <a:lnTo>
                      <a:pt x="93" y="153"/>
                    </a:lnTo>
                    <a:lnTo>
                      <a:pt x="86" y="157"/>
                    </a:lnTo>
                    <a:lnTo>
                      <a:pt x="81" y="161"/>
                    </a:lnTo>
                    <a:lnTo>
                      <a:pt x="81" y="161"/>
                    </a:lnTo>
                    <a:lnTo>
                      <a:pt x="0" y="109"/>
                    </a:lnTo>
                    <a:lnTo>
                      <a:pt x="0" y="109"/>
                    </a:lnTo>
                    <a:lnTo>
                      <a:pt x="5" y="0"/>
                    </a:lnTo>
                    <a:lnTo>
                      <a:pt x="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369" name="Freeform 75"/>
              <p:cNvSpPr/>
              <p:nvPr/>
            </p:nvSpPr>
            <p:spPr bwMode="auto">
              <a:xfrm>
                <a:off x="3378201" y="5083175"/>
                <a:ext cx="179388" cy="255588"/>
              </a:xfrm>
              <a:custGeom>
                <a:avLst/>
                <a:gdLst>
                  <a:gd name="T0" fmla="*/ 5 w 113"/>
                  <a:gd name="T1" fmla="*/ 0 h 161"/>
                  <a:gd name="T2" fmla="*/ 5 w 113"/>
                  <a:gd name="T3" fmla="*/ 0 h 161"/>
                  <a:gd name="T4" fmla="*/ 113 w 113"/>
                  <a:gd name="T5" fmla="*/ 0 h 161"/>
                  <a:gd name="T6" fmla="*/ 113 w 113"/>
                  <a:gd name="T7" fmla="*/ 0 h 161"/>
                  <a:gd name="T8" fmla="*/ 96 w 113"/>
                  <a:gd name="T9" fmla="*/ 140 h 161"/>
                  <a:gd name="T10" fmla="*/ 96 w 113"/>
                  <a:gd name="T11" fmla="*/ 140 h 161"/>
                  <a:gd name="T12" fmla="*/ 93 w 113"/>
                  <a:gd name="T13" fmla="*/ 147 h 161"/>
                  <a:gd name="T14" fmla="*/ 89 w 113"/>
                  <a:gd name="T15" fmla="*/ 153 h 161"/>
                  <a:gd name="T16" fmla="*/ 84 w 113"/>
                  <a:gd name="T17" fmla="*/ 157 h 161"/>
                  <a:gd name="T18" fmla="*/ 77 w 113"/>
                  <a:gd name="T19" fmla="*/ 161 h 161"/>
                  <a:gd name="T20" fmla="*/ 77 w 113"/>
                  <a:gd name="T21" fmla="*/ 161 h 161"/>
                  <a:gd name="T22" fmla="*/ 0 w 113"/>
                  <a:gd name="T23" fmla="*/ 107 h 161"/>
                  <a:gd name="T24" fmla="*/ 0 w 113"/>
                  <a:gd name="T25" fmla="*/ 107 h 161"/>
                  <a:gd name="T26" fmla="*/ 5 w 113"/>
                  <a:gd name="T27" fmla="*/ 0 h 161"/>
                  <a:gd name="T28" fmla="*/ 5 w 113"/>
                  <a:gd name="T2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3" h="161">
                    <a:moveTo>
                      <a:pt x="5" y="0"/>
                    </a:moveTo>
                    <a:lnTo>
                      <a:pt x="5" y="0"/>
                    </a:lnTo>
                    <a:lnTo>
                      <a:pt x="113" y="0"/>
                    </a:lnTo>
                    <a:lnTo>
                      <a:pt x="113" y="0"/>
                    </a:lnTo>
                    <a:lnTo>
                      <a:pt x="96" y="140"/>
                    </a:lnTo>
                    <a:lnTo>
                      <a:pt x="96" y="140"/>
                    </a:lnTo>
                    <a:lnTo>
                      <a:pt x="93" y="147"/>
                    </a:lnTo>
                    <a:lnTo>
                      <a:pt x="89" y="153"/>
                    </a:lnTo>
                    <a:lnTo>
                      <a:pt x="84" y="157"/>
                    </a:lnTo>
                    <a:lnTo>
                      <a:pt x="77" y="161"/>
                    </a:lnTo>
                    <a:lnTo>
                      <a:pt x="77" y="161"/>
                    </a:lnTo>
                    <a:lnTo>
                      <a:pt x="0" y="107"/>
                    </a:lnTo>
                    <a:lnTo>
                      <a:pt x="0" y="107"/>
                    </a:lnTo>
                    <a:lnTo>
                      <a:pt x="5" y="0"/>
                    </a:lnTo>
                    <a:lnTo>
                      <a:pt x="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370" name="Freeform 76"/>
              <p:cNvSpPr/>
              <p:nvPr/>
            </p:nvSpPr>
            <p:spPr bwMode="auto">
              <a:xfrm>
                <a:off x="3384551" y="5083175"/>
                <a:ext cx="173038" cy="255588"/>
              </a:xfrm>
              <a:custGeom>
                <a:avLst/>
                <a:gdLst>
                  <a:gd name="T0" fmla="*/ 5 w 109"/>
                  <a:gd name="T1" fmla="*/ 0 h 161"/>
                  <a:gd name="T2" fmla="*/ 5 w 109"/>
                  <a:gd name="T3" fmla="*/ 0 h 161"/>
                  <a:gd name="T4" fmla="*/ 109 w 109"/>
                  <a:gd name="T5" fmla="*/ 0 h 161"/>
                  <a:gd name="T6" fmla="*/ 109 w 109"/>
                  <a:gd name="T7" fmla="*/ 0 h 161"/>
                  <a:gd name="T8" fmla="*/ 92 w 109"/>
                  <a:gd name="T9" fmla="*/ 140 h 161"/>
                  <a:gd name="T10" fmla="*/ 92 w 109"/>
                  <a:gd name="T11" fmla="*/ 140 h 161"/>
                  <a:gd name="T12" fmla="*/ 89 w 109"/>
                  <a:gd name="T13" fmla="*/ 147 h 161"/>
                  <a:gd name="T14" fmla="*/ 85 w 109"/>
                  <a:gd name="T15" fmla="*/ 153 h 161"/>
                  <a:gd name="T16" fmla="*/ 80 w 109"/>
                  <a:gd name="T17" fmla="*/ 157 h 161"/>
                  <a:gd name="T18" fmla="*/ 73 w 109"/>
                  <a:gd name="T19" fmla="*/ 161 h 161"/>
                  <a:gd name="T20" fmla="*/ 73 w 109"/>
                  <a:gd name="T21" fmla="*/ 161 h 161"/>
                  <a:gd name="T22" fmla="*/ 0 w 109"/>
                  <a:gd name="T23" fmla="*/ 106 h 161"/>
                  <a:gd name="T24" fmla="*/ 0 w 109"/>
                  <a:gd name="T25" fmla="*/ 106 h 161"/>
                  <a:gd name="T26" fmla="*/ 5 w 109"/>
                  <a:gd name="T27" fmla="*/ 0 h 161"/>
                  <a:gd name="T28" fmla="*/ 5 w 109"/>
                  <a:gd name="T2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161">
                    <a:moveTo>
                      <a:pt x="5" y="0"/>
                    </a:moveTo>
                    <a:lnTo>
                      <a:pt x="5" y="0"/>
                    </a:lnTo>
                    <a:lnTo>
                      <a:pt x="109" y="0"/>
                    </a:lnTo>
                    <a:lnTo>
                      <a:pt x="109" y="0"/>
                    </a:lnTo>
                    <a:lnTo>
                      <a:pt x="92" y="140"/>
                    </a:lnTo>
                    <a:lnTo>
                      <a:pt x="92" y="140"/>
                    </a:lnTo>
                    <a:lnTo>
                      <a:pt x="89" y="147"/>
                    </a:lnTo>
                    <a:lnTo>
                      <a:pt x="85" y="153"/>
                    </a:lnTo>
                    <a:lnTo>
                      <a:pt x="80" y="157"/>
                    </a:lnTo>
                    <a:lnTo>
                      <a:pt x="73" y="161"/>
                    </a:lnTo>
                    <a:lnTo>
                      <a:pt x="73" y="161"/>
                    </a:lnTo>
                    <a:lnTo>
                      <a:pt x="0" y="106"/>
                    </a:lnTo>
                    <a:lnTo>
                      <a:pt x="0" y="106"/>
                    </a:lnTo>
                    <a:lnTo>
                      <a:pt x="5" y="0"/>
                    </a:lnTo>
                    <a:lnTo>
                      <a:pt x="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371" name="Freeform 77"/>
              <p:cNvSpPr/>
              <p:nvPr/>
            </p:nvSpPr>
            <p:spPr bwMode="auto">
              <a:xfrm>
                <a:off x="3390901" y="5083175"/>
                <a:ext cx="166688" cy="254000"/>
              </a:xfrm>
              <a:custGeom>
                <a:avLst/>
                <a:gdLst>
                  <a:gd name="T0" fmla="*/ 5 w 105"/>
                  <a:gd name="T1" fmla="*/ 0 h 160"/>
                  <a:gd name="T2" fmla="*/ 5 w 105"/>
                  <a:gd name="T3" fmla="*/ 0 h 160"/>
                  <a:gd name="T4" fmla="*/ 105 w 105"/>
                  <a:gd name="T5" fmla="*/ 0 h 160"/>
                  <a:gd name="T6" fmla="*/ 105 w 105"/>
                  <a:gd name="T7" fmla="*/ 0 h 160"/>
                  <a:gd name="T8" fmla="*/ 88 w 105"/>
                  <a:gd name="T9" fmla="*/ 140 h 160"/>
                  <a:gd name="T10" fmla="*/ 88 w 105"/>
                  <a:gd name="T11" fmla="*/ 140 h 160"/>
                  <a:gd name="T12" fmla="*/ 87 w 105"/>
                  <a:gd name="T13" fmla="*/ 147 h 160"/>
                  <a:gd name="T14" fmla="*/ 81 w 105"/>
                  <a:gd name="T15" fmla="*/ 153 h 160"/>
                  <a:gd name="T16" fmla="*/ 76 w 105"/>
                  <a:gd name="T17" fmla="*/ 157 h 160"/>
                  <a:gd name="T18" fmla="*/ 69 w 105"/>
                  <a:gd name="T19" fmla="*/ 160 h 160"/>
                  <a:gd name="T20" fmla="*/ 69 w 105"/>
                  <a:gd name="T21" fmla="*/ 160 h 160"/>
                  <a:gd name="T22" fmla="*/ 0 w 105"/>
                  <a:gd name="T23" fmla="*/ 106 h 160"/>
                  <a:gd name="T24" fmla="*/ 0 w 105"/>
                  <a:gd name="T25" fmla="*/ 106 h 160"/>
                  <a:gd name="T26" fmla="*/ 5 w 105"/>
                  <a:gd name="T27" fmla="*/ 0 h 160"/>
                  <a:gd name="T28" fmla="*/ 5 w 105"/>
                  <a:gd name="T2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5" h="160">
                    <a:moveTo>
                      <a:pt x="5" y="0"/>
                    </a:moveTo>
                    <a:lnTo>
                      <a:pt x="5" y="0"/>
                    </a:lnTo>
                    <a:lnTo>
                      <a:pt x="105" y="0"/>
                    </a:lnTo>
                    <a:lnTo>
                      <a:pt x="105" y="0"/>
                    </a:lnTo>
                    <a:lnTo>
                      <a:pt x="88" y="140"/>
                    </a:lnTo>
                    <a:lnTo>
                      <a:pt x="88" y="140"/>
                    </a:lnTo>
                    <a:lnTo>
                      <a:pt x="87" y="147"/>
                    </a:lnTo>
                    <a:lnTo>
                      <a:pt x="81" y="153"/>
                    </a:lnTo>
                    <a:lnTo>
                      <a:pt x="76" y="157"/>
                    </a:lnTo>
                    <a:lnTo>
                      <a:pt x="69" y="160"/>
                    </a:lnTo>
                    <a:lnTo>
                      <a:pt x="69" y="160"/>
                    </a:lnTo>
                    <a:lnTo>
                      <a:pt x="0" y="106"/>
                    </a:lnTo>
                    <a:lnTo>
                      <a:pt x="0" y="106"/>
                    </a:lnTo>
                    <a:lnTo>
                      <a:pt x="5" y="0"/>
                    </a:lnTo>
                    <a:lnTo>
                      <a:pt x="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372" name="Freeform 78"/>
              <p:cNvSpPr/>
              <p:nvPr/>
            </p:nvSpPr>
            <p:spPr bwMode="auto">
              <a:xfrm>
                <a:off x="3395663" y="5083175"/>
                <a:ext cx="161925" cy="254000"/>
              </a:xfrm>
              <a:custGeom>
                <a:avLst/>
                <a:gdLst>
                  <a:gd name="T0" fmla="*/ 5 w 102"/>
                  <a:gd name="T1" fmla="*/ 0 h 160"/>
                  <a:gd name="T2" fmla="*/ 5 w 102"/>
                  <a:gd name="T3" fmla="*/ 0 h 160"/>
                  <a:gd name="T4" fmla="*/ 102 w 102"/>
                  <a:gd name="T5" fmla="*/ 0 h 160"/>
                  <a:gd name="T6" fmla="*/ 102 w 102"/>
                  <a:gd name="T7" fmla="*/ 0 h 160"/>
                  <a:gd name="T8" fmla="*/ 85 w 102"/>
                  <a:gd name="T9" fmla="*/ 140 h 160"/>
                  <a:gd name="T10" fmla="*/ 85 w 102"/>
                  <a:gd name="T11" fmla="*/ 140 h 160"/>
                  <a:gd name="T12" fmla="*/ 84 w 102"/>
                  <a:gd name="T13" fmla="*/ 147 h 160"/>
                  <a:gd name="T14" fmla="*/ 78 w 102"/>
                  <a:gd name="T15" fmla="*/ 153 h 160"/>
                  <a:gd name="T16" fmla="*/ 73 w 102"/>
                  <a:gd name="T17" fmla="*/ 157 h 160"/>
                  <a:gd name="T18" fmla="*/ 67 w 102"/>
                  <a:gd name="T19" fmla="*/ 160 h 160"/>
                  <a:gd name="T20" fmla="*/ 67 w 102"/>
                  <a:gd name="T21" fmla="*/ 160 h 160"/>
                  <a:gd name="T22" fmla="*/ 0 w 102"/>
                  <a:gd name="T23" fmla="*/ 105 h 160"/>
                  <a:gd name="T24" fmla="*/ 0 w 102"/>
                  <a:gd name="T25" fmla="*/ 105 h 160"/>
                  <a:gd name="T26" fmla="*/ 5 w 102"/>
                  <a:gd name="T27" fmla="*/ 0 h 160"/>
                  <a:gd name="T28" fmla="*/ 5 w 102"/>
                  <a:gd name="T2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2" h="160">
                    <a:moveTo>
                      <a:pt x="5" y="0"/>
                    </a:moveTo>
                    <a:lnTo>
                      <a:pt x="5" y="0"/>
                    </a:lnTo>
                    <a:lnTo>
                      <a:pt x="102" y="0"/>
                    </a:lnTo>
                    <a:lnTo>
                      <a:pt x="102" y="0"/>
                    </a:lnTo>
                    <a:lnTo>
                      <a:pt x="85" y="140"/>
                    </a:lnTo>
                    <a:lnTo>
                      <a:pt x="85" y="140"/>
                    </a:lnTo>
                    <a:lnTo>
                      <a:pt x="84" y="147"/>
                    </a:lnTo>
                    <a:lnTo>
                      <a:pt x="78" y="153"/>
                    </a:lnTo>
                    <a:lnTo>
                      <a:pt x="73" y="157"/>
                    </a:lnTo>
                    <a:lnTo>
                      <a:pt x="67" y="160"/>
                    </a:lnTo>
                    <a:lnTo>
                      <a:pt x="67" y="160"/>
                    </a:lnTo>
                    <a:lnTo>
                      <a:pt x="0" y="105"/>
                    </a:lnTo>
                    <a:lnTo>
                      <a:pt x="0" y="105"/>
                    </a:lnTo>
                    <a:lnTo>
                      <a:pt x="5" y="0"/>
                    </a:lnTo>
                    <a:lnTo>
                      <a:pt x="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373" name="Freeform 79"/>
              <p:cNvSpPr/>
              <p:nvPr/>
            </p:nvSpPr>
            <p:spPr bwMode="auto">
              <a:xfrm>
                <a:off x="3402013" y="5083175"/>
                <a:ext cx="155575" cy="254000"/>
              </a:xfrm>
              <a:custGeom>
                <a:avLst/>
                <a:gdLst>
                  <a:gd name="T0" fmla="*/ 5 w 98"/>
                  <a:gd name="T1" fmla="*/ 0 h 160"/>
                  <a:gd name="T2" fmla="*/ 5 w 98"/>
                  <a:gd name="T3" fmla="*/ 0 h 160"/>
                  <a:gd name="T4" fmla="*/ 98 w 98"/>
                  <a:gd name="T5" fmla="*/ 0 h 160"/>
                  <a:gd name="T6" fmla="*/ 98 w 98"/>
                  <a:gd name="T7" fmla="*/ 0 h 160"/>
                  <a:gd name="T8" fmla="*/ 81 w 98"/>
                  <a:gd name="T9" fmla="*/ 140 h 160"/>
                  <a:gd name="T10" fmla="*/ 81 w 98"/>
                  <a:gd name="T11" fmla="*/ 140 h 160"/>
                  <a:gd name="T12" fmla="*/ 80 w 98"/>
                  <a:gd name="T13" fmla="*/ 147 h 160"/>
                  <a:gd name="T14" fmla="*/ 74 w 98"/>
                  <a:gd name="T15" fmla="*/ 152 h 160"/>
                  <a:gd name="T16" fmla="*/ 69 w 98"/>
                  <a:gd name="T17" fmla="*/ 157 h 160"/>
                  <a:gd name="T18" fmla="*/ 63 w 98"/>
                  <a:gd name="T19" fmla="*/ 160 h 160"/>
                  <a:gd name="T20" fmla="*/ 63 w 98"/>
                  <a:gd name="T21" fmla="*/ 160 h 160"/>
                  <a:gd name="T22" fmla="*/ 0 w 98"/>
                  <a:gd name="T23" fmla="*/ 103 h 160"/>
                  <a:gd name="T24" fmla="*/ 0 w 98"/>
                  <a:gd name="T25" fmla="*/ 103 h 160"/>
                  <a:gd name="T26" fmla="*/ 5 w 98"/>
                  <a:gd name="T27" fmla="*/ 0 h 160"/>
                  <a:gd name="T28" fmla="*/ 5 w 98"/>
                  <a:gd name="T2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160">
                    <a:moveTo>
                      <a:pt x="5" y="0"/>
                    </a:moveTo>
                    <a:lnTo>
                      <a:pt x="5" y="0"/>
                    </a:lnTo>
                    <a:lnTo>
                      <a:pt x="98" y="0"/>
                    </a:lnTo>
                    <a:lnTo>
                      <a:pt x="98" y="0"/>
                    </a:lnTo>
                    <a:lnTo>
                      <a:pt x="81" y="140"/>
                    </a:lnTo>
                    <a:lnTo>
                      <a:pt x="81" y="140"/>
                    </a:lnTo>
                    <a:lnTo>
                      <a:pt x="80" y="147"/>
                    </a:lnTo>
                    <a:lnTo>
                      <a:pt x="74" y="152"/>
                    </a:lnTo>
                    <a:lnTo>
                      <a:pt x="69" y="157"/>
                    </a:lnTo>
                    <a:lnTo>
                      <a:pt x="63" y="160"/>
                    </a:lnTo>
                    <a:lnTo>
                      <a:pt x="63" y="160"/>
                    </a:lnTo>
                    <a:lnTo>
                      <a:pt x="0" y="103"/>
                    </a:lnTo>
                    <a:lnTo>
                      <a:pt x="0" y="103"/>
                    </a:lnTo>
                    <a:lnTo>
                      <a:pt x="5" y="0"/>
                    </a:lnTo>
                    <a:lnTo>
                      <a:pt x="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374" name="Freeform 80"/>
              <p:cNvSpPr/>
              <p:nvPr/>
            </p:nvSpPr>
            <p:spPr bwMode="auto">
              <a:xfrm>
                <a:off x="3408363" y="5083175"/>
                <a:ext cx="149225" cy="254000"/>
              </a:xfrm>
              <a:custGeom>
                <a:avLst/>
                <a:gdLst>
                  <a:gd name="T0" fmla="*/ 5 w 94"/>
                  <a:gd name="T1" fmla="*/ 0 h 160"/>
                  <a:gd name="T2" fmla="*/ 5 w 94"/>
                  <a:gd name="T3" fmla="*/ 0 h 160"/>
                  <a:gd name="T4" fmla="*/ 94 w 94"/>
                  <a:gd name="T5" fmla="*/ 0 h 160"/>
                  <a:gd name="T6" fmla="*/ 94 w 94"/>
                  <a:gd name="T7" fmla="*/ 0 h 160"/>
                  <a:gd name="T8" fmla="*/ 77 w 94"/>
                  <a:gd name="T9" fmla="*/ 140 h 160"/>
                  <a:gd name="T10" fmla="*/ 77 w 94"/>
                  <a:gd name="T11" fmla="*/ 140 h 160"/>
                  <a:gd name="T12" fmla="*/ 76 w 94"/>
                  <a:gd name="T13" fmla="*/ 147 h 160"/>
                  <a:gd name="T14" fmla="*/ 71 w 94"/>
                  <a:gd name="T15" fmla="*/ 152 h 160"/>
                  <a:gd name="T16" fmla="*/ 66 w 94"/>
                  <a:gd name="T17" fmla="*/ 157 h 160"/>
                  <a:gd name="T18" fmla="*/ 59 w 94"/>
                  <a:gd name="T19" fmla="*/ 160 h 160"/>
                  <a:gd name="T20" fmla="*/ 59 w 94"/>
                  <a:gd name="T21" fmla="*/ 160 h 160"/>
                  <a:gd name="T22" fmla="*/ 0 w 94"/>
                  <a:gd name="T23" fmla="*/ 102 h 160"/>
                  <a:gd name="T24" fmla="*/ 0 w 94"/>
                  <a:gd name="T25" fmla="*/ 102 h 160"/>
                  <a:gd name="T26" fmla="*/ 5 w 94"/>
                  <a:gd name="T27" fmla="*/ 0 h 160"/>
                  <a:gd name="T28" fmla="*/ 5 w 94"/>
                  <a:gd name="T2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4" h="160">
                    <a:moveTo>
                      <a:pt x="5" y="0"/>
                    </a:moveTo>
                    <a:lnTo>
                      <a:pt x="5" y="0"/>
                    </a:lnTo>
                    <a:lnTo>
                      <a:pt x="94" y="0"/>
                    </a:lnTo>
                    <a:lnTo>
                      <a:pt x="94" y="0"/>
                    </a:lnTo>
                    <a:lnTo>
                      <a:pt x="77" y="140"/>
                    </a:lnTo>
                    <a:lnTo>
                      <a:pt x="77" y="140"/>
                    </a:lnTo>
                    <a:lnTo>
                      <a:pt x="76" y="147"/>
                    </a:lnTo>
                    <a:lnTo>
                      <a:pt x="71" y="152"/>
                    </a:lnTo>
                    <a:lnTo>
                      <a:pt x="66" y="157"/>
                    </a:lnTo>
                    <a:lnTo>
                      <a:pt x="59" y="160"/>
                    </a:lnTo>
                    <a:lnTo>
                      <a:pt x="59" y="160"/>
                    </a:lnTo>
                    <a:lnTo>
                      <a:pt x="0" y="102"/>
                    </a:lnTo>
                    <a:lnTo>
                      <a:pt x="0" y="102"/>
                    </a:lnTo>
                    <a:lnTo>
                      <a:pt x="5" y="0"/>
                    </a:lnTo>
                    <a:lnTo>
                      <a:pt x="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375" name="Freeform 81"/>
              <p:cNvSpPr/>
              <p:nvPr/>
            </p:nvSpPr>
            <p:spPr bwMode="auto">
              <a:xfrm>
                <a:off x="3414713" y="5083175"/>
                <a:ext cx="142875" cy="254000"/>
              </a:xfrm>
              <a:custGeom>
                <a:avLst/>
                <a:gdLst>
                  <a:gd name="T0" fmla="*/ 5 w 90"/>
                  <a:gd name="T1" fmla="*/ 0 h 160"/>
                  <a:gd name="T2" fmla="*/ 5 w 90"/>
                  <a:gd name="T3" fmla="*/ 0 h 160"/>
                  <a:gd name="T4" fmla="*/ 90 w 90"/>
                  <a:gd name="T5" fmla="*/ 0 h 160"/>
                  <a:gd name="T6" fmla="*/ 90 w 90"/>
                  <a:gd name="T7" fmla="*/ 0 h 160"/>
                  <a:gd name="T8" fmla="*/ 73 w 90"/>
                  <a:gd name="T9" fmla="*/ 140 h 160"/>
                  <a:gd name="T10" fmla="*/ 73 w 90"/>
                  <a:gd name="T11" fmla="*/ 140 h 160"/>
                  <a:gd name="T12" fmla="*/ 72 w 90"/>
                  <a:gd name="T13" fmla="*/ 147 h 160"/>
                  <a:gd name="T14" fmla="*/ 67 w 90"/>
                  <a:gd name="T15" fmla="*/ 152 h 160"/>
                  <a:gd name="T16" fmla="*/ 62 w 90"/>
                  <a:gd name="T17" fmla="*/ 157 h 160"/>
                  <a:gd name="T18" fmla="*/ 55 w 90"/>
                  <a:gd name="T19" fmla="*/ 160 h 160"/>
                  <a:gd name="T20" fmla="*/ 55 w 90"/>
                  <a:gd name="T21" fmla="*/ 160 h 160"/>
                  <a:gd name="T22" fmla="*/ 0 w 90"/>
                  <a:gd name="T23" fmla="*/ 101 h 160"/>
                  <a:gd name="T24" fmla="*/ 0 w 90"/>
                  <a:gd name="T25" fmla="*/ 101 h 160"/>
                  <a:gd name="T26" fmla="*/ 5 w 90"/>
                  <a:gd name="T27" fmla="*/ 0 h 160"/>
                  <a:gd name="T28" fmla="*/ 5 w 90"/>
                  <a:gd name="T2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60">
                    <a:moveTo>
                      <a:pt x="5" y="0"/>
                    </a:moveTo>
                    <a:lnTo>
                      <a:pt x="5" y="0"/>
                    </a:lnTo>
                    <a:lnTo>
                      <a:pt x="90" y="0"/>
                    </a:lnTo>
                    <a:lnTo>
                      <a:pt x="90" y="0"/>
                    </a:lnTo>
                    <a:lnTo>
                      <a:pt x="73" y="140"/>
                    </a:lnTo>
                    <a:lnTo>
                      <a:pt x="73" y="140"/>
                    </a:lnTo>
                    <a:lnTo>
                      <a:pt x="72" y="147"/>
                    </a:lnTo>
                    <a:lnTo>
                      <a:pt x="67" y="152"/>
                    </a:lnTo>
                    <a:lnTo>
                      <a:pt x="62" y="157"/>
                    </a:lnTo>
                    <a:lnTo>
                      <a:pt x="55" y="160"/>
                    </a:lnTo>
                    <a:lnTo>
                      <a:pt x="55" y="160"/>
                    </a:lnTo>
                    <a:lnTo>
                      <a:pt x="0" y="101"/>
                    </a:lnTo>
                    <a:lnTo>
                      <a:pt x="0" y="101"/>
                    </a:lnTo>
                    <a:lnTo>
                      <a:pt x="5" y="0"/>
                    </a:lnTo>
                    <a:lnTo>
                      <a:pt x="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376" name="Freeform 82"/>
              <p:cNvSpPr/>
              <p:nvPr/>
            </p:nvSpPr>
            <p:spPr bwMode="auto">
              <a:xfrm>
                <a:off x="3417888" y="5083175"/>
                <a:ext cx="139700" cy="254000"/>
              </a:xfrm>
              <a:custGeom>
                <a:avLst/>
                <a:gdLst>
                  <a:gd name="T0" fmla="*/ 7 w 88"/>
                  <a:gd name="T1" fmla="*/ 0 h 160"/>
                  <a:gd name="T2" fmla="*/ 7 w 88"/>
                  <a:gd name="T3" fmla="*/ 0 h 160"/>
                  <a:gd name="T4" fmla="*/ 88 w 88"/>
                  <a:gd name="T5" fmla="*/ 0 h 160"/>
                  <a:gd name="T6" fmla="*/ 88 w 88"/>
                  <a:gd name="T7" fmla="*/ 0 h 160"/>
                  <a:gd name="T8" fmla="*/ 71 w 88"/>
                  <a:gd name="T9" fmla="*/ 140 h 160"/>
                  <a:gd name="T10" fmla="*/ 71 w 88"/>
                  <a:gd name="T11" fmla="*/ 140 h 160"/>
                  <a:gd name="T12" fmla="*/ 70 w 88"/>
                  <a:gd name="T13" fmla="*/ 147 h 160"/>
                  <a:gd name="T14" fmla="*/ 65 w 88"/>
                  <a:gd name="T15" fmla="*/ 152 h 160"/>
                  <a:gd name="T16" fmla="*/ 60 w 88"/>
                  <a:gd name="T17" fmla="*/ 157 h 160"/>
                  <a:gd name="T18" fmla="*/ 55 w 88"/>
                  <a:gd name="T19" fmla="*/ 160 h 160"/>
                  <a:gd name="T20" fmla="*/ 55 w 88"/>
                  <a:gd name="T21" fmla="*/ 160 h 160"/>
                  <a:gd name="T22" fmla="*/ 0 w 88"/>
                  <a:gd name="T23" fmla="*/ 99 h 160"/>
                  <a:gd name="T24" fmla="*/ 0 w 88"/>
                  <a:gd name="T25" fmla="*/ 99 h 160"/>
                  <a:gd name="T26" fmla="*/ 7 w 88"/>
                  <a:gd name="T27" fmla="*/ 0 h 160"/>
                  <a:gd name="T28" fmla="*/ 7 w 88"/>
                  <a:gd name="T2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8" h="160">
                    <a:moveTo>
                      <a:pt x="7" y="0"/>
                    </a:moveTo>
                    <a:lnTo>
                      <a:pt x="7" y="0"/>
                    </a:lnTo>
                    <a:lnTo>
                      <a:pt x="88" y="0"/>
                    </a:lnTo>
                    <a:lnTo>
                      <a:pt x="88" y="0"/>
                    </a:lnTo>
                    <a:lnTo>
                      <a:pt x="71" y="140"/>
                    </a:lnTo>
                    <a:lnTo>
                      <a:pt x="71" y="140"/>
                    </a:lnTo>
                    <a:lnTo>
                      <a:pt x="70" y="147"/>
                    </a:lnTo>
                    <a:lnTo>
                      <a:pt x="65" y="152"/>
                    </a:lnTo>
                    <a:lnTo>
                      <a:pt x="60" y="157"/>
                    </a:lnTo>
                    <a:lnTo>
                      <a:pt x="55" y="160"/>
                    </a:lnTo>
                    <a:lnTo>
                      <a:pt x="55" y="160"/>
                    </a:lnTo>
                    <a:lnTo>
                      <a:pt x="0" y="99"/>
                    </a:lnTo>
                    <a:lnTo>
                      <a:pt x="0" y="99"/>
                    </a:lnTo>
                    <a:lnTo>
                      <a:pt x="7" y="0"/>
                    </a:ln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377" name="Freeform 83"/>
              <p:cNvSpPr/>
              <p:nvPr/>
            </p:nvSpPr>
            <p:spPr bwMode="auto">
              <a:xfrm>
                <a:off x="3425826" y="5083175"/>
                <a:ext cx="131763" cy="254000"/>
              </a:xfrm>
              <a:custGeom>
                <a:avLst/>
                <a:gdLst>
                  <a:gd name="T0" fmla="*/ 6 w 83"/>
                  <a:gd name="T1" fmla="*/ 0 h 160"/>
                  <a:gd name="T2" fmla="*/ 6 w 83"/>
                  <a:gd name="T3" fmla="*/ 0 h 160"/>
                  <a:gd name="T4" fmla="*/ 83 w 83"/>
                  <a:gd name="T5" fmla="*/ 0 h 160"/>
                  <a:gd name="T6" fmla="*/ 83 w 83"/>
                  <a:gd name="T7" fmla="*/ 0 h 160"/>
                  <a:gd name="T8" fmla="*/ 66 w 83"/>
                  <a:gd name="T9" fmla="*/ 140 h 160"/>
                  <a:gd name="T10" fmla="*/ 66 w 83"/>
                  <a:gd name="T11" fmla="*/ 140 h 160"/>
                  <a:gd name="T12" fmla="*/ 65 w 83"/>
                  <a:gd name="T13" fmla="*/ 147 h 160"/>
                  <a:gd name="T14" fmla="*/ 60 w 83"/>
                  <a:gd name="T15" fmla="*/ 152 h 160"/>
                  <a:gd name="T16" fmla="*/ 55 w 83"/>
                  <a:gd name="T17" fmla="*/ 156 h 160"/>
                  <a:gd name="T18" fmla="*/ 50 w 83"/>
                  <a:gd name="T19" fmla="*/ 160 h 160"/>
                  <a:gd name="T20" fmla="*/ 50 w 83"/>
                  <a:gd name="T21" fmla="*/ 160 h 160"/>
                  <a:gd name="T22" fmla="*/ 0 w 83"/>
                  <a:gd name="T23" fmla="*/ 99 h 160"/>
                  <a:gd name="T24" fmla="*/ 0 w 83"/>
                  <a:gd name="T25" fmla="*/ 99 h 160"/>
                  <a:gd name="T26" fmla="*/ 6 w 83"/>
                  <a:gd name="T27" fmla="*/ 0 h 160"/>
                  <a:gd name="T28" fmla="*/ 6 w 83"/>
                  <a:gd name="T2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3" h="160">
                    <a:moveTo>
                      <a:pt x="6" y="0"/>
                    </a:moveTo>
                    <a:lnTo>
                      <a:pt x="6" y="0"/>
                    </a:lnTo>
                    <a:lnTo>
                      <a:pt x="83" y="0"/>
                    </a:lnTo>
                    <a:lnTo>
                      <a:pt x="83" y="0"/>
                    </a:lnTo>
                    <a:lnTo>
                      <a:pt x="66" y="140"/>
                    </a:lnTo>
                    <a:lnTo>
                      <a:pt x="66" y="140"/>
                    </a:lnTo>
                    <a:lnTo>
                      <a:pt x="65" y="147"/>
                    </a:lnTo>
                    <a:lnTo>
                      <a:pt x="60" y="152"/>
                    </a:lnTo>
                    <a:lnTo>
                      <a:pt x="55" y="156"/>
                    </a:lnTo>
                    <a:lnTo>
                      <a:pt x="50" y="160"/>
                    </a:lnTo>
                    <a:lnTo>
                      <a:pt x="50" y="160"/>
                    </a:lnTo>
                    <a:lnTo>
                      <a:pt x="0" y="99"/>
                    </a:lnTo>
                    <a:lnTo>
                      <a:pt x="0" y="99"/>
                    </a:lnTo>
                    <a:lnTo>
                      <a:pt x="6" y="0"/>
                    </a:ln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378" name="Freeform 84"/>
              <p:cNvSpPr/>
              <p:nvPr/>
            </p:nvSpPr>
            <p:spPr bwMode="auto">
              <a:xfrm>
                <a:off x="3432176" y="5083175"/>
                <a:ext cx="125413" cy="254000"/>
              </a:xfrm>
              <a:custGeom>
                <a:avLst/>
                <a:gdLst>
                  <a:gd name="T0" fmla="*/ 5 w 79"/>
                  <a:gd name="T1" fmla="*/ 0 h 160"/>
                  <a:gd name="T2" fmla="*/ 5 w 79"/>
                  <a:gd name="T3" fmla="*/ 0 h 160"/>
                  <a:gd name="T4" fmla="*/ 79 w 79"/>
                  <a:gd name="T5" fmla="*/ 0 h 160"/>
                  <a:gd name="T6" fmla="*/ 79 w 79"/>
                  <a:gd name="T7" fmla="*/ 0 h 160"/>
                  <a:gd name="T8" fmla="*/ 62 w 79"/>
                  <a:gd name="T9" fmla="*/ 140 h 160"/>
                  <a:gd name="T10" fmla="*/ 62 w 79"/>
                  <a:gd name="T11" fmla="*/ 140 h 160"/>
                  <a:gd name="T12" fmla="*/ 61 w 79"/>
                  <a:gd name="T13" fmla="*/ 147 h 160"/>
                  <a:gd name="T14" fmla="*/ 56 w 79"/>
                  <a:gd name="T15" fmla="*/ 152 h 160"/>
                  <a:gd name="T16" fmla="*/ 51 w 79"/>
                  <a:gd name="T17" fmla="*/ 156 h 160"/>
                  <a:gd name="T18" fmla="*/ 46 w 79"/>
                  <a:gd name="T19" fmla="*/ 160 h 160"/>
                  <a:gd name="T20" fmla="*/ 46 w 79"/>
                  <a:gd name="T21" fmla="*/ 160 h 160"/>
                  <a:gd name="T22" fmla="*/ 0 w 79"/>
                  <a:gd name="T23" fmla="*/ 98 h 160"/>
                  <a:gd name="T24" fmla="*/ 0 w 79"/>
                  <a:gd name="T25" fmla="*/ 98 h 160"/>
                  <a:gd name="T26" fmla="*/ 5 w 79"/>
                  <a:gd name="T27" fmla="*/ 0 h 160"/>
                  <a:gd name="T28" fmla="*/ 5 w 79"/>
                  <a:gd name="T2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 h="160">
                    <a:moveTo>
                      <a:pt x="5" y="0"/>
                    </a:moveTo>
                    <a:lnTo>
                      <a:pt x="5" y="0"/>
                    </a:lnTo>
                    <a:lnTo>
                      <a:pt x="79" y="0"/>
                    </a:lnTo>
                    <a:lnTo>
                      <a:pt x="79" y="0"/>
                    </a:lnTo>
                    <a:lnTo>
                      <a:pt x="62" y="140"/>
                    </a:lnTo>
                    <a:lnTo>
                      <a:pt x="62" y="140"/>
                    </a:lnTo>
                    <a:lnTo>
                      <a:pt x="61" y="147"/>
                    </a:lnTo>
                    <a:lnTo>
                      <a:pt x="56" y="152"/>
                    </a:lnTo>
                    <a:lnTo>
                      <a:pt x="51" y="156"/>
                    </a:lnTo>
                    <a:lnTo>
                      <a:pt x="46" y="160"/>
                    </a:lnTo>
                    <a:lnTo>
                      <a:pt x="46" y="160"/>
                    </a:lnTo>
                    <a:lnTo>
                      <a:pt x="0" y="98"/>
                    </a:lnTo>
                    <a:lnTo>
                      <a:pt x="0" y="98"/>
                    </a:lnTo>
                    <a:lnTo>
                      <a:pt x="5" y="0"/>
                    </a:lnTo>
                    <a:lnTo>
                      <a:pt x="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379" name="Freeform 85"/>
              <p:cNvSpPr/>
              <p:nvPr/>
            </p:nvSpPr>
            <p:spPr bwMode="auto">
              <a:xfrm>
                <a:off x="3438526" y="5083175"/>
                <a:ext cx="119063" cy="254000"/>
              </a:xfrm>
              <a:custGeom>
                <a:avLst/>
                <a:gdLst>
                  <a:gd name="T0" fmla="*/ 5 w 75"/>
                  <a:gd name="T1" fmla="*/ 0 h 160"/>
                  <a:gd name="T2" fmla="*/ 5 w 75"/>
                  <a:gd name="T3" fmla="*/ 0 h 160"/>
                  <a:gd name="T4" fmla="*/ 75 w 75"/>
                  <a:gd name="T5" fmla="*/ 0 h 160"/>
                  <a:gd name="T6" fmla="*/ 75 w 75"/>
                  <a:gd name="T7" fmla="*/ 0 h 160"/>
                  <a:gd name="T8" fmla="*/ 58 w 75"/>
                  <a:gd name="T9" fmla="*/ 140 h 160"/>
                  <a:gd name="T10" fmla="*/ 58 w 75"/>
                  <a:gd name="T11" fmla="*/ 140 h 160"/>
                  <a:gd name="T12" fmla="*/ 57 w 75"/>
                  <a:gd name="T13" fmla="*/ 147 h 160"/>
                  <a:gd name="T14" fmla="*/ 52 w 75"/>
                  <a:gd name="T15" fmla="*/ 152 h 160"/>
                  <a:gd name="T16" fmla="*/ 48 w 75"/>
                  <a:gd name="T17" fmla="*/ 156 h 160"/>
                  <a:gd name="T18" fmla="*/ 43 w 75"/>
                  <a:gd name="T19" fmla="*/ 160 h 160"/>
                  <a:gd name="T20" fmla="*/ 43 w 75"/>
                  <a:gd name="T21" fmla="*/ 160 h 160"/>
                  <a:gd name="T22" fmla="*/ 0 w 75"/>
                  <a:gd name="T23" fmla="*/ 96 h 160"/>
                  <a:gd name="T24" fmla="*/ 0 w 75"/>
                  <a:gd name="T25" fmla="*/ 96 h 160"/>
                  <a:gd name="T26" fmla="*/ 5 w 75"/>
                  <a:gd name="T27" fmla="*/ 0 h 160"/>
                  <a:gd name="T28" fmla="*/ 5 w 75"/>
                  <a:gd name="T2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5" h="160">
                    <a:moveTo>
                      <a:pt x="5" y="0"/>
                    </a:moveTo>
                    <a:lnTo>
                      <a:pt x="5" y="0"/>
                    </a:lnTo>
                    <a:lnTo>
                      <a:pt x="75" y="0"/>
                    </a:lnTo>
                    <a:lnTo>
                      <a:pt x="75" y="0"/>
                    </a:lnTo>
                    <a:lnTo>
                      <a:pt x="58" y="140"/>
                    </a:lnTo>
                    <a:lnTo>
                      <a:pt x="58" y="140"/>
                    </a:lnTo>
                    <a:lnTo>
                      <a:pt x="57" y="147"/>
                    </a:lnTo>
                    <a:lnTo>
                      <a:pt x="52" y="152"/>
                    </a:lnTo>
                    <a:lnTo>
                      <a:pt x="48" y="156"/>
                    </a:lnTo>
                    <a:lnTo>
                      <a:pt x="43" y="160"/>
                    </a:lnTo>
                    <a:lnTo>
                      <a:pt x="43" y="160"/>
                    </a:lnTo>
                    <a:lnTo>
                      <a:pt x="0" y="96"/>
                    </a:lnTo>
                    <a:lnTo>
                      <a:pt x="0" y="96"/>
                    </a:lnTo>
                    <a:lnTo>
                      <a:pt x="5" y="0"/>
                    </a:lnTo>
                    <a:lnTo>
                      <a:pt x="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380" name="Freeform 86"/>
              <p:cNvSpPr/>
              <p:nvPr/>
            </p:nvSpPr>
            <p:spPr bwMode="auto">
              <a:xfrm>
                <a:off x="3444876" y="5083175"/>
                <a:ext cx="112713" cy="254000"/>
              </a:xfrm>
              <a:custGeom>
                <a:avLst/>
                <a:gdLst>
                  <a:gd name="T0" fmla="*/ 5 w 71"/>
                  <a:gd name="T1" fmla="*/ 0 h 160"/>
                  <a:gd name="T2" fmla="*/ 5 w 71"/>
                  <a:gd name="T3" fmla="*/ 0 h 160"/>
                  <a:gd name="T4" fmla="*/ 71 w 71"/>
                  <a:gd name="T5" fmla="*/ 0 h 160"/>
                  <a:gd name="T6" fmla="*/ 71 w 71"/>
                  <a:gd name="T7" fmla="*/ 0 h 160"/>
                  <a:gd name="T8" fmla="*/ 54 w 71"/>
                  <a:gd name="T9" fmla="*/ 140 h 160"/>
                  <a:gd name="T10" fmla="*/ 54 w 71"/>
                  <a:gd name="T11" fmla="*/ 140 h 160"/>
                  <a:gd name="T12" fmla="*/ 53 w 71"/>
                  <a:gd name="T13" fmla="*/ 147 h 160"/>
                  <a:gd name="T14" fmla="*/ 48 w 71"/>
                  <a:gd name="T15" fmla="*/ 152 h 160"/>
                  <a:gd name="T16" fmla="*/ 44 w 71"/>
                  <a:gd name="T17" fmla="*/ 156 h 160"/>
                  <a:gd name="T18" fmla="*/ 39 w 71"/>
                  <a:gd name="T19" fmla="*/ 160 h 160"/>
                  <a:gd name="T20" fmla="*/ 39 w 71"/>
                  <a:gd name="T21" fmla="*/ 160 h 160"/>
                  <a:gd name="T22" fmla="*/ 0 w 71"/>
                  <a:gd name="T23" fmla="*/ 95 h 160"/>
                  <a:gd name="T24" fmla="*/ 0 w 71"/>
                  <a:gd name="T25" fmla="*/ 95 h 160"/>
                  <a:gd name="T26" fmla="*/ 5 w 71"/>
                  <a:gd name="T27" fmla="*/ 0 h 160"/>
                  <a:gd name="T28" fmla="*/ 5 w 71"/>
                  <a:gd name="T2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160">
                    <a:moveTo>
                      <a:pt x="5" y="0"/>
                    </a:moveTo>
                    <a:lnTo>
                      <a:pt x="5" y="0"/>
                    </a:lnTo>
                    <a:lnTo>
                      <a:pt x="71" y="0"/>
                    </a:lnTo>
                    <a:lnTo>
                      <a:pt x="71" y="0"/>
                    </a:lnTo>
                    <a:lnTo>
                      <a:pt x="54" y="140"/>
                    </a:lnTo>
                    <a:lnTo>
                      <a:pt x="54" y="140"/>
                    </a:lnTo>
                    <a:lnTo>
                      <a:pt x="53" y="147"/>
                    </a:lnTo>
                    <a:lnTo>
                      <a:pt x="48" y="152"/>
                    </a:lnTo>
                    <a:lnTo>
                      <a:pt x="44" y="156"/>
                    </a:lnTo>
                    <a:lnTo>
                      <a:pt x="39" y="160"/>
                    </a:lnTo>
                    <a:lnTo>
                      <a:pt x="39" y="160"/>
                    </a:lnTo>
                    <a:lnTo>
                      <a:pt x="0" y="95"/>
                    </a:lnTo>
                    <a:lnTo>
                      <a:pt x="0" y="95"/>
                    </a:lnTo>
                    <a:lnTo>
                      <a:pt x="5" y="0"/>
                    </a:lnTo>
                    <a:lnTo>
                      <a:pt x="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381" name="Freeform 87"/>
              <p:cNvSpPr/>
              <p:nvPr/>
            </p:nvSpPr>
            <p:spPr bwMode="auto">
              <a:xfrm>
                <a:off x="3448051" y="5083175"/>
                <a:ext cx="109538" cy="252413"/>
              </a:xfrm>
              <a:custGeom>
                <a:avLst/>
                <a:gdLst>
                  <a:gd name="T0" fmla="*/ 7 w 69"/>
                  <a:gd name="T1" fmla="*/ 0 h 159"/>
                  <a:gd name="T2" fmla="*/ 7 w 69"/>
                  <a:gd name="T3" fmla="*/ 0 h 159"/>
                  <a:gd name="T4" fmla="*/ 69 w 69"/>
                  <a:gd name="T5" fmla="*/ 0 h 159"/>
                  <a:gd name="T6" fmla="*/ 69 w 69"/>
                  <a:gd name="T7" fmla="*/ 0 h 159"/>
                  <a:gd name="T8" fmla="*/ 52 w 69"/>
                  <a:gd name="T9" fmla="*/ 140 h 159"/>
                  <a:gd name="T10" fmla="*/ 52 w 69"/>
                  <a:gd name="T11" fmla="*/ 140 h 159"/>
                  <a:gd name="T12" fmla="*/ 51 w 69"/>
                  <a:gd name="T13" fmla="*/ 147 h 159"/>
                  <a:gd name="T14" fmla="*/ 46 w 69"/>
                  <a:gd name="T15" fmla="*/ 152 h 159"/>
                  <a:gd name="T16" fmla="*/ 42 w 69"/>
                  <a:gd name="T17" fmla="*/ 156 h 159"/>
                  <a:gd name="T18" fmla="*/ 37 w 69"/>
                  <a:gd name="T19" fmla="*/ 159 h 159"/>
                  <a:gd name="T20" fmla="*/ 37 w 69"/>
                  <a:gd name="T21" fmla="*/ 159 h 159"/>
                  <a:gd name="T22" fmla="*/ 0 w 69"/>
                  <a:gd name="T23" fmla="*/ 94 h 159"/>
                  <a:gd name="T24" fmla="*/ 0 w 69"/>
                  <a:gd name="T25" fmla="*/ 94 h 159"/>
                  <a:gd name="T26" fmla="*/ 7 w 69"/>
                  <a:gd name="T27" fmla="*/ 0 h 159"/>
                  <a:gd name="T28" fmla="*/ 7 w 69"/>
                  <a:gd name="T29"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159">
                    <a:moveTo>
                      <a:pt x="7" y="0"/>
                    </a:moveTo>
                    <a:lnTo>
                      <a:pt x="7" y="0"/>
                    </a:lnTo>
                    <a:lnTo>
                      <a:pt x="69" y="0"/>
                    </a:lnTo>
                    <a:lnTo>
                      <a:pt x="69" y="0"/>
                    </a:lnTo>
                    <a:lnTo>
                      <a:pt x="52" y="140"/>
                    </a:lnTo>
                    <a:lnTo>
                      <a:pt x="52" y="140"/>
                    </a:lnTo>
                    <a:lnTo>
                      <a:pt x="51" y="147"/>
                    </a:lnTo>
                    <a:lnTo>
                      <a:pt x="46" y="152"/>
                    </a:lnTo>
                    <a:lnTo>
                      <a:pt x="42" y="156"/>
                    </a:lnTo>
                    <a:lnTo>
                      <a:pt x="37" y="159"/>
                    </a:lnTo>
                    <a:lnTo>
                      <a:pt x="37" y="159"/>
                    </a:lnTo>
                    <a:lnTo>
                      <a:pt x="0" y="94"/>
                    </a:lnTo>
                    <a:lnTo>
                      <a:pt x="0" y="94"/>
                    </a:lnTo>
                    <a:lnTo>
                      <a:pt x="7" y="0"/>
                    </a:ln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382" name="Freeform 88"/>
              <p:cNvSpPr/>
              <p:nvPr/>
            </p:nvSpPr>
            <p:spPr bwMode="auto">
              <a:xfrm>
                <a:off x="3454401" y="5083175"/>
                <a:ext cx="103188" cy="252413"/>
              </a:xfrm>
              <a:custGeom>
                <a:avLst/>
                <a:gdLst>
                  <a:gd name="T0" fmla="*/ 7 w 65"/>
                  <a:gd name="T1" fmla="*/ 0 h 159"/>
                  <a:gd name="T2" fmla="*/ 7 w 65"/>
                  <a:gd name="T3" fmla="*/ 0 h 159"/>
                  <a:gd name="T4" fmla="*/ 65 w 65"/>
                  <a:gd name="T5" fmla="*/ 0 h 159"/>
                  <a:gd name="T6" fmla="*/ 65 w 65"/>
                  <a:gd name="T7" fmla="*/ 0 h 159"/>
                  <a:gd name="T8" fmla="*/ 48 w 65"/>
                  <a:gd name="T9" fmla="*/ 140 h 159"/>
                  <a:gd name="T10" fmla="*/ 48 w 65"/>
                  <a:gd name="T11" fmla="*/ 140 h 159"/>
                  <a:gd name="T12" fmla="*/ 47 w 65"/>
                  <a:gd name="T13" fmla="*/ 147 h 159"/>
                  <a:gd name="T14" fmla="*/ 42 w 65"/>
                  <a:gd name="T15" fmla="*/ 152 h 159"/>
                  <a:gd name="T16" fmla="*/ 38 w 65"/>
                  <a:gd name="T17" fmla="*/ 156 h 159"/>
                  <a:gd name="T18" fmla="*/ 33 w 65"/>
                  <a:gd name="T19" fmla="*/ 159 h 159"/>
                  <a:gd name="T20" fmla="*/ 33 w 65"/>
                  <a:gd name="T21" fmla="*/ 159 h 159"/>
                  <a:gd name="T22" fmla="*/ 0 w 65"/>
                  <a:gd name="T23" fmla="*/ 92 h 159"/>
                  <a:gd name="T24" fmla="*/ 0 w 65"/>
                  <a:gd name="T25" fmla="*/ 92 h 159"/>
                  <a:gd name="T26" fmla="*/ 7 w 65"/>
                  <a:gd name="T27" fmla="*/ 0 h 159"/>
                  <a:gd name="T28" fmla="*/ 7 w 65"/>
                  <a:gd name="T29"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159">
                    <a:moveTo>
                      <a:pt x="7" y="0"/>
                    </a:moveTo>
                    <a:lnTo>
                      <a:pt x="7" y="0"/>
                    </a:lnTo>
                    <a:lnTo>
                      <a:pt x="65" y="0"/>
                    </a:lnTo>
                    <a:lnTo>
                      <a:pt x="65" y="0"/>
                    </a:lnTo>
                    <a:lnTo>
                      <a:pt x="48" y="140"/>
                    </a:lnTo>
                    <a:lnTo>
                      <a:pt x="48" y="140"/>
                    </a:lnTo>
                    <a:lnTo>
                      <a:pt x="47" y="147"/>
                    </a:lnTo>
                    <a:lnTo>
                      <a:pt x="42" y="152"/>
                    </a:lnTo>
                    <a:lnTo>
                      <a:pt x="38" y="156"/>
                    </a:lnTo>
                    <a:lnTo>
                      <a:pt x="33" y="159"/>
                    </a:lnTo>
                    <a:lnTo>
                      <a:pt x="33" y="159"/>
                    </a:lnTo>
                    <a:lnTo>
                      <a:pt x="0" y="92"/>
                    </a:lnTo>
                    <a:lnTo>
                      <a:pt x="0" y="92"/>
                    </a:lnTo>
                    <a:lnTo>
                      <a:pt x="7" y="0"/>
                    </a:ln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383" name="Freeform 89"/>
              <p:cNvSpPr/>
              <p:nvPr/>
            </p:nvSpPr>
            <p:spPr bwMode="auto">
              <a:xfrm>
                <a:off x="3462338" y="5083175"/>
                <a:ext cx="95250" cy="252413"/>
              </a:xfrm>
              <a:custGeom>
                <a:avLst/>
                <a:gdLst>
                  <a:gd name="T0" fmla="*/ 6 w 60"/>
                  <a:gd name="T1" fmla="*/ 0 h 159"/>
                  <a:gd name="T2" fmla="*/ 6 w 60"/>
                  <a:gd name="T3" fmla="*/ 0 h 159"/>
                  <a:gd name="T4" fmla="*/ 60 w 60"/>
                  <a:gd name="T5" fmla="*/ 0 h 159"/>
                  <a:gd name="T6" fmla="*/ 60 w 60"/>
                  <a:gd name="T7" fmla="*/ 0 h 159"/>
                  <a:gd name="T8" fmla="*/ 43 w 60"/>
                  <a:gd name="T9" fmla="*/ 140 h 159"/>
                  <a:gd name="T10" fmla="*/ 43 w 60"/>
                  <a:gd name="T11" fmla="*/ 140 h 159"/>
                  <a:gd name="T12" fmla="*/ 42 w 60"/>
                  <a:gd name="T13" fmla="*/ 147 h 159"/>
                  <a:gd name="T14" fmla="*/ 39 w 60"/>
                  <a:gd name="T15" fmla="*/ 151 h 159"/>
                  <a:gd name="T16" fmla="*/ 33 w 60"/>
                  <a:gd name="T17" fmla="*/ 156 h 159"/>
                  <a:gd name="T18" fmla="*/ 29 w 60"/>
                  <a:gd name="T19" fmla="*/ 159 h 159"/>
                  <a:gd name="T20" fmla="*/ 29 w 60"/>
                  <a:gd name="T21" fmla="*/ 159 h 159"/>
                  <a:gd name="T22" fmla="*/ 0 w 60"/>
                  <a:gd name="T23" fmla="*/ 91 h 159"/>
                  <a:gd name="T24" fmla="*/ 0 w 60"/>
                  <a:gd name="T25" fmla="*/ 91 h 159"/>
                  <a:gd name="T26" fmla="*/ 6 w 60"/>
                  <a:gd name="T27" fmla="*/ 0 h 159"/>
                  <a:gd name="T28" fmla="*/ 6 w 60"/>
                  <a:gd name="T29"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159">
                    <a:moveTo>
                      <a:pt x="6" y="0"/>
                    </a:moveTo>
                    <a:lnTo>
                      <a:pt x="6" y="0"/>
                    </a:lnTo>
                    <a:lnTo>
                      <a:pt x="60" y="0"/>
                    </a:lnTo>
                    <a:lnTo>
                      <a:pt x="60" y="0"/>
                    </a:lnTo>
                    <a:lnTo>
                      <a:pt x="43" y="140"/>
                    </a:lnTo>
                    <a:lnTo>
                      <a:pt x="43" y="140"/>
                    </a:lnTo>
                    <a:lnTo>
                      <a:pt x="42" y="147"/>
                    </a:lnTo>
                    <a:lnTo>
                      <a:pt x="39" y="151"/>
                    </a:lnTo>
                    <a:lnTo>
                      <a:pt x="33" y="156"/>
                    </a:lnTo>
                    <a:lnTo>
                      <a:pt x="29" y="159"/>
                    </a:lnTo>
                    <a:lnTo>
                      <a:pt x="29" y="159"/>
                    </a:lnTo>
                    <a:lnTo>
                      <a:pt x="0" y="91"/>
                    </a:lnTo>
                    <a:lnTo>
                      <a:pt x="0" y="91"/>
                    </a:lnTo>
                    <a:lnTo>
                      <a:pt x="6" y="0"/>
                    </a:ln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384" name="Freeform 90"/>
              <p:cNvSpPr/>
              <p:nvPr/>
            </p:nvSpPr>
            <p:spPr bwMode="auto">
              <a:xfrm>
                <a:off x="3468688" y="5083175"/>
                <a:ext cx="88900" cy="252413"/>
              </a:xfrm>
              <a:custGeom>
                <a:avLst/>
                <a:gdLst>
                  <a:gd name="T0" fmla="*/ 6 w 56"/>
                  <a:gd name="T1" fmla="*/ 0 h 159"/>
                  <a:gd name="T2" fmla="*/ 6 w 56"/>
                  <a:gd name="T3" fmla="*/ 0 h 159"/>
                  <a:gd name="T4" fmla="*/ 56 w 56"/>
                  <a:gd name="T5" fmla="*/ 0 h 159"/>
                  <a:gd name="T6" fmla="*/ 56 w 56"/>
                  <a:gd name="T7" fmla="*/ 0 h 159"/>
                  <a:gd name="T8" fmla="*/ 39 w 56"/>
                  <a:gd name="T9" fmla="*/ 140 h 159"/>
                  <a:gd name="T10" fmla="*/ 39 w 56"/>
                  <a:gd name="T11" fmla="*/ 140 h 159"/>
                  <a:gd name="T12" fmla="*/ 38 w 56"/>
                  <a:gd name="T13" fmla="*/ 147 h 159"/>
                  <a:gd name="T14" fmla="*/ 35 w 56"/>
                  <a:gd name="T15" fmla="*/ 151 h 159"/>
                  <a:gd name="T16" fmla="*/ 29 w 56"/>
                  <a:gd name="T17" fmla="*/ 156 h 159"/>
                  <a:gd name="T18" fmla="*/ 25 w 56"/>
                  <a:gd name="T19" fmla="*/ 159 h 159"/>
                  <a:gd name="T20" fmla="*/ 25 w 56"/>
                  <a:gd name="T21" fmla="*/ 159 h 159"/>
                  <a:gd name="T22" fmla="*/ 0 w 56"/>
                  <a:gd name="T23" fmla="*/ 91 h 159"/>
                  <a:gd name="T24" fmla="*/ 0 w 56"/>
                  <a:gd name="T25" fmla="*/ 91 h 159"/>
                  <a:gd name="T26" fmla="*/ 6 w 56"/>
                  <a:gd name="T27" fmla="*/ 0 h 159"/>
                  <a:gd name="T28" fmla="*/ 6 w 56"/>
                  <a:gd name="T29"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 h="159">
                    <a:moveTo>
                      <a:pt x="6" y="0"/>
                    </a:moveTo>
                    <a:lnTo>
                      <a:pt x="6" y="0"/>
                    </a:lnTo>
                    <a:lnTo>
                      <a:pt x="56" y="0"/>
                    </a:lnTo>
                    <a:lnTo>
                      <a:pt x="56" y="0"/>
                    </a:lnTo>
                    <a:lnTo>
                      <a:pt x="39" y="140"/>
                    </a:lnTo>
                    <a:lnTo>
                      <a:pt x="39" y="140"/>
                    </a:lnTo>
                    <a:lnTo>
                      <a:pt x="38" y="147"/>
                    </a:lnTo>
                    <a:lnTo>
                      <a:pt x="35" y="151"/>
                    </a:lnTo>
                    <a:lnTo>
                      <a:pt x="29" y="156"/>
                    </a:lnTo>
                    <a:lnTo>
                      <a:pt x="25" y="159"/>
                    </a:lnTo>
                    <a:lnTo>
                      <a:pt x="25" y="159"/>
                    </a:lnTo>
                    <a:lnTo>
                      <a:pt x="0" y="91"/>
                    </a:lnTo>
                    <a:lnTo>
                      <a:pt x="0" y="91"/>
                    </a:lnTo>
                    <a:lnTo>
                      <a:pt x="6" y="0"/>
                    </a:ln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385" name="Freeform 91"/>
              <p:cNvSpPr/>
              <p:nvPr/>
            </p:nvSpPr>
            <p:spPr bwMode="auto">
              <a:xfrm>
                <a:off x="3471863" y="5083175"/>
                <a:ext cx="85725" cy="252413"/>
              </a:xfrm>
              <a:custGeom>
                <a:avLst/>
                <a:gdLst>
                  <a:gd name="T0" fmla="*/ 7 w 54"/>
                  <a:gd name="T1" fmla="*/ 0 h 159"/>
                  <a:gd name="T2" fmla="*/ 7 w 54"/>
                  <a:gd name="T3" fmla="*/ 0 h 159"/>
                  <a:gd name="T4" fmla="*/ 54 w 54"/>
                  <a:gd name="T5" fmla="*/ 0 h 159"/>
                  <a:gd name="T6" fmla="*/ 54 w 54"/>
                  <a:gd name="T7" fmla="*/ 0 h 159"/>
                  <a:gd name="T8" fmla="*/ 37 w 54"/>
                  <a:gd name="T9" fmla="*/ 140 h 159"/>
                  <a:gd name="T10" fmla="*/ 37 w 54"/>
                  <a:gd name="T11" fmla="*/ 140 h 159"/>
                  <a:gd name="T12" fmla="*/ 36 w 54"/>
                  <a:gd name="T13" fmla="*/ 145 h 159"/>
                  <a:gd name="T14" fmla="*/ 33 w 54"/>
                  <a:gd name="T15" fmla="*/ 151 h 159"/>
                  <a:gd name="T16" fmla="*/ 29 w 54"/>
                  <a:gd name="T17" fmla="*/ 155 h 159"/>
                  <a:gd name="T18" fmla="*/ 23 w 54"/>
                  <a:gd name="T19" fmla="*/ 159 h 159"/>
                  <a:gd name="T20" fmla="*/ 23 w 54"/>
                  <a:gd name="T21" fmla="*/ 159 h 159"/>
                  <a:gd name="T22" fmla="*/ 0 w 54"/>
                  <a:gd name="T23" fmla="*/ 90 h 159"/>
                  <a:gd name="T24" fmla="*/ 0 w 54"/>
                  <a:gd name="T25" fmla="*/ 90 h 159"/>
                  <a:gd name="T26" fmla="*/ 7 w 54"/>
                  <a:gd name="T27" fmla="*/ 0 h 159"/>
                  <a:gd name="T28" fmla="*/ 7 w 54"/>
                  <a:gd name="T29"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159">
                    <a:moveTo>
                      <a:pt x="7" y="0"/>
                    </a:moveTo>
                    <a:lnTo>
                      <a:pt x="7" y="0"/>
                    </a:lnTo>
                    <a:lnTo>
                      <a:pt x="54" y="0"/>
                    </a:lnTo>
                    <a:lnTo>
                      <a:pt x="54" y="0"/>
                    </a:lnTo>
                    <a:lnTo>
                      <a:pt x="37" y="140"/>
                    </a:lnTo>
                    <a:lnTo>
                      <a:pt x="37" y="140"/>
                    </a:lnTo>
                    <a:lnTo>
                      <a:pt x="36" y="145"/>
                    </a:lnTo>
                    <a:lnTo>
                      <a:pt x="33" y="151"/>
                    </a:lnTo>
                    <a:lnTo>
                      <a:pt x="29" y="155"/>
                    </a:lnTo>
                    <a:lnTo>
                      <a:pt x="23" y="159"/>
                    </a:lnTo>
                    <a:lnTo>
                      <a:pt x="23" y="159"/>
                    </a:lnTo>
                    <a:lnTo>
                      <a:pt x="0" y="90"/>
                    </a:lnTo>
                    <a:lnTo>
                      <a:pt x="0" y="90"/>
                    </a:lnTo>
                    <a:lnTo>
                      <a:pt x="7" y="0"/>
                    </a:ln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386" name="Freeform 92"/>
              <p:cNvSpPr/>
              <p:nvPr/>
            </p:nvSpPr>
            <p:spPr bwMode="auto">
              <a:xfrm>
                <a:off x="3478213" y="5083175"/>
                <a:ext cx="79375" cy="252413"/>
              </a:xfrm>
              <a:custGeom>
                <a:avLst/>
                <a:gdLst>
                  <a:gd name="T0" fmla="*/ 7 w 50"/>
                  <a:gd name="T1" fmla="*/ 0 h 159"/>
                  <a:gd name="T2" fmla="*/ 7 w 50"/>
                  <a:gd name="T3" fmla="*/ 0 h 159"/>
                  <a:gd name="T4" fmla="*/ 50 w 50"/>
                  <a:gd name="T5" fmla="*/ 0 h 159"/>
                  <a:gd name="T6" fmla="*/ 50 w 50"/>
                  <a:gd name="T7" fmla="*/ 0 h 159"/>
                  <a:gd name="T8" fmla="*/ 33 w 50"/>
                  <a:gd name="T9" fmla="*/ 140 h 159"/>
                  <a:gd name="T10" fmla="*/ 33 w 50"/>
                  <a:gd name="T11" fmla="*/ 140 h 159"/>
                  <a:gd name="T12" fmla="*/ 32 w 50"/>
                  <a:gd name="T13" fmla="*/ 145 h 159"/>
                  <a:gd name="T14" fmla="*/ 29 w 50"/>
                  <a:gd name="T15" fmla="*/ 151 h 159"/>
                  <a:gd name="T16" fmla="*/ 25 w 50"/>
                  <a:gd name="T17" fmla="*/ 155 h 159"/>
                  <a:gd name="T18" fmla="*/ 19 w 50"/>
                  <a:gd name="T19" fmla="*/ 159 h 159"/>
                  <a:gd name="T20" fmla="*/ 19 w 50"/>
                  <a:gd name="T21" fmla="*/ 159 h 159"/>
                  <a:gd name="T22" fmla="*/ 0 w 50"/>
                  <a:gd name="T23" fmla="*/ 88 h 159"/>
                  <a:gd name="T24" fmla="*/ 0 w 50"/>
                  <a:gd name="T25" fmla="*/ 88 h 159"/>
                  <a:gd name="T26" fmla="*/ 7 w 50"/>
                  <a:gd name="T27" fmla="*/ 0 h 159"/>
                  <a:gd name="T28" fmla="*/ 7 w 50"/>
                  <a:gd name="T29"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 h="159">
                    <a:moveTo>
                      <a:pt x="7" y="0"/>
                    </a:moveTo>
                    <a:lnTo>
                      <a:pt x="7" y="0"/>
                    </a:lnTo>
                    <a:lnTo>
                      <a:pt x="50" y="0"/>
                    </a:lnTo>
                    <a:lnTo>
                      <a:pt x="50" y="0"/>
                    </a:lnTo>
                    <a:lnTo>
                      <a:pt x="33" y="140"/>
                    </a:lnTo>
                    <a:lnTo>
                      <a:pt x="33" y="140"/>
                    </a:lnTo>
                    <a:lnTo>
                      <a:pt x="32" y="145"/>
                    </a:lnTo>
                    <a:lnTo>
                      <a:pt x="29" y="151"/>
                    </a:lnTo>
                    <a:lnTo>
                      <a:pt x="25" y="155"/>
                    </a:lnTo>
                    <a:lnTo>
                      <a:pt x="19" y="159"/>
                    </a:lnTo>
                    <a:lnTo>
                      <a:pt x="19" y="159"/>
                    </a:lnTo>
                    <a:lnTo>
                      <a:pt x="0" y="88"/>
                    </a:lnTo>
                    <a:lnTo>
                      <a:pt x="0" y="88"/>
                    </a:lnTo>
                    <a:lnTo>
                      <a:pt x="7" y="0"/>
                    </a:ln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387" name="Freeform 93"/>
              <p:cNvSpPr/>
              <p:nvPr/>
            </p:nvSpPr>
            <p:spPr bwMode="auto">
              <a:xfrm>
                <a:off x="3484563" y="5083175"/>
                <a:ext cx="73025" cy="252413"/>
              </a:xfrm>
              <a:custGeom>
                <a:avLst/>
                <a:gdLst>
                  <a:gd name="T0" fmla="*/ 7 w 46"/>
                  <a:gd name="T1" fmla="*/ 0 h 159"/>
                  <a:gd name="T2" fmla="*/ 7 w 46"/>
                  <a:gd name="T3" fmla="*/ 0 h 159"/>
                  <a:gd name="T4" fmla="*/ 46 w 46"/>
                  <a:gd name="T5" fmla="*/ 0 h 159"/>
                  <a:gd name="T6" fmla="*/ 46 w 46"/>
                  <a:gd name="T7" fmla="*/ 0 h 159"/>
                  <a:gd name="T8" fmla="*/ 29 w 46"/>
                  <a:gd name="T9" fmla="*/ 140 h 159"/>
                  <a:gd name="T10" fmla="*/ 29 w 46"/>
                  <a:gd name="T11" fmla="*/ 140 h 159"/>
                  <a:gd name="T12" fmla="*/ 28 w 46"/>
                  <a:gd name="T13" fmla="*/ 145 h 159"/>
                  <a:gd name="T14" fmla="*/ 25 w 46"/>
                  <a:gd name="T15" fmla="*/ 151 h 159"/>
                  <a:gd name="T16" fmla="*/ 21 w 46"/>
                  <a:gd name="T17" fmla="*/ 155 h 159"/>
                  <a:gd name="T18" fmla="*/ 17 w 46"/>
                  <a:gd name="T19" fmla="*/ 159 h 159"/>
                  <a:gd name="T20" fmla="*/ 17 w 46"/>
                  <a:gd name="T21" fmla="*/ 159 h 159"/>
                  <a:gd name="T22" fmla="*/ 0 w 46"/>
                  <a:gd name="T23" fmla="*/ 87 h 159"/>
                  <a:gd name="T24" fmla="*/ 0 w 46"/>
                  <a:gd name="T25" fmla="*/ 87 h 159"/>
                  <a:gd name="T26" fmla="*/ 7 w 46"/>
                  <a:gd name="T27" fmla="*/ 0 h 159"/>
                  <a:gd name="T28" fmla="*/ 7 w 46"/>
                  <a:gd name="T29"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 h="159">
                    <a:moveTo>
                      <a:pt x="7" y="0"/>
                    </a:moveTo>
                    <a:lnTo>
                      <a:pt x="7" y="0"/>
                    </a:lnTo>
                    <a:lnTo>
                      <a:pt x="46" y="0"/>
                    </a:lnTo>
                    <a:lnTo>
                      <a:pt x="46" y="0"/>
                    </a:lnTo>
                    <a:lnTo>
                      <a:pt x="29" y="140"/>
                    </a:lnTo>
                    <a:lnTo>
                      <a:pt x="29" y="140"/>
                    </a:lnTo>
                    <a:lnTo>
                      <a:pt x="28" y="145"/>
                    </a:lnTo>
                    <a:lnTo>
                      <a:pt x="25" y="151"/>
                    </a:lnTo>
                    <a:lnTo>
                      <a:pt x="21" y="155"/>
                    </a:lnTo>
                    <a:lnTo>
                      <a:pt x="17" y="159"/>
                    </a:lnTo>
                    <a:lnTo>
                      <a:pt x="17" y="159"/>
                    </a:lnTo>
                    <a:lnTo>
                      <a:pt x="0" y="87"/>
                    </a:lnTo>
                    <a:lnTo>
                      <a:pt x="0" y="87"/>
                    </a:lnTo>
                    <a:lnTo>
                      <a:pt x="7" y="0"/>
                    </a:ln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388" name="Freeform 94"/>
              <p:cNvSpPr/>
              <p:nvPr/>
            </p:nvSpPr>
            <p:spPr bwMode="auto">
              <a:xfrm>
                <a:off x="3492501" y="5083175"/>
                <a:ext cx="65088" cy="252413"/>
              </a:xfrm>
              <a:custGeom>
                <a:avLst/>
                <a:gdLst>
                  <a:gd name="T0" fmla="*/ 6 w 41"/>
                  <a:gd name="T1" fmla="*/ 0 h 159"/>
                  <a:gd name="T2" fmla="*/ 6 w 41"/>
                  <a:gd name="T3" fmla="*/ 0 h 159"/>
                  <a:gd name="T4" fmla="*/ 41 w 41"/>
                  <a:gd name="T5" fmla="*/ 0 h 159"/>
                  <a:gd name="T6" fmla="*/ 41 w 41"/>
                  <a:gd name="T7" fmla="*/ 0 h 159"/>
                  <a:gd name="T8" fmla="*/ 24 w 41"/>
                  <a:gd name="T9" fmla="*/ 140 h 159"/>
                  <a:gd name="T10" fmla="*/ 24 w 41"/>
                  <a:gd name="T11" fmla="*/ 140 h 159"/>
                  <a:gd name="T12" fmla="*/ 23 w 41"/>
                  <a:gd name="T13" fmla="*/ 145 h 159"/>
                  <a:gd name="T14" fmla="*/ 20 w 41"/>
                  <a:gd name="T15" fmla="*/ 151 h 159"/>
                  <a:gd name="T16" fmla="*/ 16 w 41"/>
                  <a:gd name="T17" fmla="*/ 155 h 159"/>
                  <a:gd name="T18" fmla="*/ 12 w 41"/>
                  <a:gd name="T19" fmla="*/ 159 h 159"/>
                  <a:gd name="T20" fmla="*/ 12 w 41"/>
                  <a:gd name="T21" fmla="*/ 159 h 159"/>
                  <a:gd name="T22" fmla="*/ 0 w 41"/>
                  <a:gd name="T23" fmla="*/ 86 h 159"/>
                  <a:gd name="T24" fmla="*/ 0 w 41"/>
                  <a:gd name="T25" fmla="*/ 86 h 159"/>
                  <a:gd name="T26" fmla="*/ 6 w 41"/>
                  <a:gd name="T27" fmla="*/ 0 h 159"/>
                  <a:gd name="T28" fmla="*/ 6 w 41"/>
                  <a:gd name="T29"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 h="159">
                    <a:moveTo>
                      <a:pt x="6" y="0"/>
                    </a:moveTo>
                    <a:lnTo>
                      <a:pt x="6" y="0"/>
                    </a:lnTo>
                    <a:lnTo>
                      <a:pt x="41" y="0"/>
                    </a:lnTo>
                    <a:lnTo>
                      <a:pt x="41" y="0"/>
                    </a:lnTo>
                    <a:lnTo>
                      <a:pt x="24" y="140"/>
                    </a:lnTo>
                    <a:lnTo>
                      <a:pt x="24" y="140"/>
                    </a:lnTo>
                    <a:lnTo>
                      <a:pt x="23" y="145"/>
                    </a:lnTo>
                    <a:lnTo>
                      <a:pt x="20" y="151"/>
                    </a:lnTo>
                    <a:lnTo>
                      <a:pt x="16" y="155"/>
                    </a:lnTo>
                    <a:lnTo>
                      <a:pt x="12" y="159"/>
                    </a:lnTo>
                    <a:lnTo>
                      <a:pt x="12" y="159"/>
                    </a:lnTo>
                    <a:lnTo>
                      <a:pt x="0" y="86"/>
                    </a:lnTo>
                    <a:lnTo>
                      <a:pt x="0" y="86"/>
                    </a:lnTo>
                    <a:lnTo>
                      <a:pt x="6" y="0"/>
                    </a:ln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389" name="Freeform 95"/>
              <p:cNvSpPr/>
              <p:nvPr/>
            </p:nvSpPr>
            <p:spPr bwMode="auto">
              <a:xfrm>
                <a:off x="3495676" y="5083175"/>
                <a:ext cx="61913" cy="252413"/>
              </a:xfrm>
              <a:custGeom>
                <a:avLst/>
                <a:gdLst>
                  <a:gd name="T0" fmla="*/ 8 w 39"/>
                  <a:gd name="T1" fmla="*/ 0 h 159"/>
                  <a:gd name="T2" fmla="*/ 8 w 39"/>
                  <a:gd name="T3" fmla="*/ 0 h 159"/>
                  <a:gd name="T4" fmla="*/ 39 w 39"/>
                  <a:gd name="T5" fmla="*/ 0 h 159"/>
                  <a:gd name="T6" fmla="*/ 39 w 39"/>
                  <a:gd name="T7" fmla="*/ 0 h 159"/>
                  <a:gd name="T8" fmla="*/ 22 w 39"/>
                  <a:gd name="T9" fmla="*/ 140 h 159"/>
                  <a:gd name="T10" fmla="*/ 22 w 39"/>
                  <a:gd name="T11" fmla="*/ 140 h 159"/>
                  <a:gd name="T12" fmla="*/ 21 w 39"/>
                  <a:gd name="T13" fmla="*/ 145 h 159"/>
                  <a:gd name="T14" fmla="*/ 18 w 39"/>
                  <a:gd name="T15" fmla="*/ 151 h 159"/>
                  <a:gd name="T16" fmla="*/ 14 w 39"/>
                  <a:gd name="T17" fmla="*/ 155 h 159"/>
                  <a:gd name="T18" fmla="*/ 10 w 39"/>
                  <a:gd name="T19" fmla="*/ 159 h 159"/>
                  <a:gd name="T20" fmla="*/ 10 w 39"/>
                  <a:gd name="T21" fmla="*/ 159 h 159"/>
                  <a:gd name="T22" fmla="*/ 0 w 39"/>
                  <a:gd name="T23" fmla="*/ 84 h 159"/>
                  <a:gd name="T24" fmla="*/ 0 w 39"/>
                  <a:gd name="T25" fmla="*/ 84 h 159"/>
                  <a:gd name="T26" fmla="*/ 8 w 39"/>
                  <a:gd name="T27" fmla="*/ 0 h 159"/>
                  <a:gd name="T28" fmla="*/ 8 w 39"/>
                  <a:gd name="T29"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 h="159">
                    <a:moveTo>
                      <a:pt x="8" y="0"/>
                    </a:moveTo>
                    <a:lnTo>
                      <a:pt x="8" y="0"/>
                    </a:lnTo>
                    <a:lnTo>
                      <a:pt x="39" y="0"/>
                    </a:lnTo>
                    <a:lnTo>
                      <a:pt x="39" y="0"/>
                    </a:lnTo>
                    <a:lnTo>
                      <a:pt x="22" y="140"/>
                    </a:lnTo>
                    <a:lnTo>
                      <a:pt x="22" y="140"/>
                    </a:lnTo>
                    <a:lnTo>
                      <a:pt x="21" y="145"/>
                    </a:lnTo>
                    <a:lnTo>
                      <a:pt x="18" y="151"/>
                    </a:lnTo>
                    <a:lnTo>
                      <a:pt x="14" y="155"/>
                    </a:lnTo>
                    <a:lnTo>
                      <a:pt x="10" y="159"/>
                    </a:lnTo>
                    <a:lnTo>
                      <a:pt x="10" y="159"/>
                    </a:lnTo>
                    <a:lnTo>
                      <a:pt x="0" y="84"/>
                    </a:lnTo>
                    <a:lnTo>
                      <a:pt x="0" y="84"/>
                    </a:lnTo>
                    <a:lnTo>
                      <a:pt x="8" y="0"/>
                    </a:lnTo>
                    <a:lnTo>
                      <a:pt x="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390" name="Freeform 96"/>
              <p:cNvSpPr/>
              <p:nvPr/>
            </p:nvSpPr>
            <p:spPr bwMode="auto">
              <a:xfrm>
                <a:off x="3502026" y="5083175"/>
                <a:ext cx="55563" cy="252413"/>
              </a:xfrm>
              <a:custGeom>
                <a:avLst/>
                <a:gdLst>
                  <a:gd name="T0" fmla="*/ 8 w 35"/>
                  <a:gd name="T1" fmla="*/ 0 h 159"/>
                  <a:gd name="T2" fmla="*/ 8 w 35"/>
                  <a:gd name="T3" fmla="*/ 0 h 159"/>
                  <a:gd name="T4" fmla="*/ 35 w 35"/>
                  <a:gd name="T5" fmla="*/ 0 h 159"/>
                  <a:gd name="T6" fmla="*/ 35 w 35"/>
                  <a:gd name="T7" fmla="*/ 0 h 159"/>
                  <a:gd name="T8" fmla="*/ 18 w 35"/>
                  <a:gd name="T9" fmla="*/ 140 h 159"/>
                  <a:gd name="T10" fmla="*/ 18 w 35"/>
                  <a:gd name="T11" fmla="*/ 140 h 159"/>
                  <a:gd name="T12" fmla="*/ 17 w 35"/>
                  <a:gd name="T13" fmla="*/ 145 h 159"/>
                  <a:gd name="T14" fmla="*/ 14 w 35"/>
                  <a:gd name="T15" fmla="*/ 151 h 159"/>
                  <a:gd name="T16" fmla="*/ 11 w 35"/>
                  <a:gd name="T17" fmla="*/ 155 h 159"/>
                  <a:gd name="T18" fmla="*/ 7 w 35"/>
                  <a:gd name="T19" fmla="*/ 159 h 159"/>
                  <a:gd name="T20" fmla="*/ 7 w 35"/>
                  <a:gd name="T21" fmla="*/ 159 h 159"/>
                  <a:gd name="T22" fmla="*/ 0 w 35"/>
                  <a:gd name="T23" fmla="*/ 84 h 159"/>
                  <a:gd name="T24" fmla="*/ 0 w 35"/>
                  <a:gd name="T25" fmla="*/ 84 h 159"/>
                  <a:gd name="T26" fmla="*/ 8 w 35"/>
                  <a:gd name="T27" fmla="*/ 0 h 159"/>
                  <a:gd name="T28" fmla="*/ 8 w 35"/>
                  <a:gd name="T29"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159">
                    <a:moveTo>
                      <a:pt x="8" y="0"/>
                    </a:moveTo>
                    <a:lnTo>
                      <a:pt x="8" y="0"/>
                    </a:lnTo>
                    <a:lnTo>
                      <a:pt x="35" y="0"/>
                    </a:lnTo>
                    <a:lnTo>
                      <a:pt x="35" y="0"/>
                    </a:lnTo>
                    <a:lnTo>
                      <a:pt x="18" y="140"/>
                    </a:lnTo>
                    <a:lnTo>
                      <a:pt x="18" y="140"/>
                    </a:lnTo>
                    <a:lnTo>
                      <a:pt x="17" y="145"/>
                    </a:lnTo>
                    <a:lnTo>
                      <a:pt x="14" y="151"/>
                    </a:lnTo>
                    <a:lnTo>
                      <a:pt x="11" y="155"/>
                    </a:lnTo>
                    <a:lnTo>
                      <a:pt x="7" y="159"/>
                    </a:lnTo>
                    <a:lnTo>
                      <a:pt x="7" y="159"/>
                    </a:lnTo>
                    <a:lnTo>
                      <a:pt x="0" y="84"/>
                    </a:lnTo>
                    <a:lnTo>
                      <a:pt x="0" y="84"/>
                    </a:lnTo>
                    <a:lnTo>
                      <a:pt x="8" y="0"/>
                    </a:lnTo>
                    <a:lnTo>
                      <a:pt x="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391" name="Freeform 97"/>
              <p:cNvSpPr/>
              <p:nvPr/>
            </p:nvSpPr>
            <p:spPr bwMode="auto">
              <a:xfrm>
                <a:off x="3508376" y="5083175"/>
                <a:ext cx="49213" cy="249238"/>
              </a:xfrm>
              <a:custGeom>
                <a:avLst/>
                <a:gdLst>
                  <a:gd name="T0" fmla="*/ 7 w 31"/>
                  <a:gd name="T1" fmla="*/ 0 h 157"/>
                  <a:gd name="T2" fmla="*/ 7 w 31"/>
                  <a:gd name="T3" fmla="*/ 0 h 157"/>
                  <a:gd name="T4" fmla="*/ 31 w 31"/>
                  <a:gd name="T5" fmla="*/ 0 h 157"/>
                  <a:gd name="T6" fmla="*/ 31 w 31"/>
                  <a:gd name="T7" fmla="*/ 0 h 157"/>
                  <a:gd name="T8" fmla="*/ 14 w 31"/>
                  <a:gd name="T9" fmla="*/ 140 h 157"/>
                  <a:gd name="T10" fmla="*/ 14 w 31"/>
                  <a:gd name="T11" fmla="*/ 140 h 157"/>
                  <a:gd name="T12" fmla="*/ 13 w 31"/>
                  <a:gd name="T13" fmla="*/ 145 h 157"/>
                  <a:gd name="T14" fmla="*/ 10 w 31"/>
                  <a:gd name="T15" fmla="*/ 151 h 157"/>
                  <a:gd name="T16" fmla="*/ 7 w 31"/>
                  <a:gd name="T17" fmla="*/ 155 h 157"/>
                  <a:gd name="T18" fmla="*/ 3 w 31"/>
                  <a:gd name="T19" fmla="*/ 157 h 157"/>
                  <a:gd name="T20" fmla="*/ 3 w 31"/>
                  <a:gd name="T21" fmla="*/ 157 h 157"/>
                  <a:gd name="T22" fmla="*/ 0 w 31"/>
                  <a:gd name="T23" fmla="*/ 83 h 157"/>
                  <a:gd name="T24" fmla="*/ 0 w 31"/>
                  <a:gd name="T25" fmla="*/ 83 h 157"/>
                  <a:gd name="T26" fmla="*/ 7 w 31"/>
                  <a:gd name="T27" fmla="*/ 0 h 157"/>
                  <a:gd name="T28" fmla="*/ 7 w 31"/>
                  <a:gd name="T29"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157">
                    <a:moveTo>
                      <a:pt x="7" y="0"/>
                    </a:moveTo>
                    <a:lnTo>
                      <a:pt x="7" y="0"/>
                    </a:lnTo>
                    <a:lnTo>
                      <a:pt x="31" y="0"/>
                    </a:lnTo>
                    <a:lnTo>
                      <a:pt x="31" y="0"/>
                    </a:lnTo>
                    <a:lnTo>
                      <a:pt x="14" y="140"/>
                    </a:lnTo>
                    <a:lnTo>
                      <a:pt x="14" y="140"/>
                    </a:lnTo>
                    <a:lnTo>
                      <a:pt x="13" y="145"/>
                    </a:lnTo>
                    <a:lnTo>
                      <a:pt x="10" y="151"/>
                    </a:lnTo>
                    <a:lnTo>
                      <a:pt x="7" y="155"/>
                    </a:lnTo>
                    <a:lnTo>
                      <a:pt x="3" y="157"/>
                    </a:lnTo>
                    <a:lnTo>
                      <a:pt x="3" y="157"/>
                    </a:lnTo>
                    <a:lnTo>
                      <a:pt x="0" y="83"/>
                    </a:lnTo>
                    <a:lnTo>
                      <a:pt x="0" y="83"/>
                    </a:lnTo>
                    <a:lnTo>
                      <a:pt x="7" y="0"/>
                    </a:ln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392" name="Freeform 98"/>
              <p:cNvSpPr/>
              <p:nvPr/>
            </p:nvSpPr>
            <p:spPr bwMode="auto">
              <a:xfrm>
                <a:off x="3513138" y="5083175"/>
                <a:ext cx="44450" cy="249238"/>
              </a:xfrm>
              <a:custGeom>
                <a:avLst/>
                <a:gdLst>
                  <a:gd name="T0" fmla="*/ 8 w 28"/>
                  <a:gd name="T1" fmla="*/ 0 h 157"/>
                  <a:gd name="T2" fmla="*/ 8 w 28"/>
                  <a:gd name="T3" fmla="*/ 0 h 157"/>
                  <a:gd name="T4" fmla="*/ 28 w 28"/>
                  <a:gd name="T5" fmla="*/ 0 h 157"/>
                  <a:gd name="T6" fmla="*/ 28 w 28"/>
                  <a:gd name="T7" fmla="*/ 0 h 157"/>
                  <a:gd name="T8" fmla="*/ 11 w 28"/>
                  <a:gd name="T9" fmla="*/ 140 h 157"/>
                  <a:gd name="T10" fmla="*/ 11 w 28"/>
                  <a:gd name="T11" fmla="*/ 140 h 157"/>
                  <a:gd name="T12" fmla="*/ 10 w 28"/>
                  <a:gd name="T13" fmla="*/ 145 h 157"/>
                  <a:gd name="T14" fmla="*/ 7 w 28"/>
                  <a:gd name="T15" fmla="*/ 151 h 157"/>
                  <a:gd name="T16" fmla="*/ 4 w 28"/>
                  <a:gd name="T17" fmla="*/ 155 h 157"/>
                  <a:gd name="T18" fmla="*/ 0 w 28"/>
                  <a:gd name="T19" fmla="*/ 157 h 157"/>
                  <a:gd name="T20" fmla="*/ 0 w 28"/>
                  <a:gd name="T21" fmla="*/ 157 h 157"/>
                  <a:gd name="T22" fmla="*/ 1 w 28"/>
                  <a:gd name="T23" fmla="*/ 82 h 157"/>
                  <a:gd name="T24" fmla="*/ 1 w 28"/>
                  <a:gd name="T25" fmla="*/ 82 h 157"/>
                  <a:gd name="T26" fmla="*/ 8 w 28"/>
                  <a:gd name="T27" fmla="*/ 0 h 157"/>
                  <a:gd name="T28" fmla="*/ 8 w 28"/>
                  <a:gd name="T29"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157">
                    <a:moveTo>
                      <a:pt x="8" y="0"/>
                    </a:moveTo>
                    <a:lnTo>
                      <a:pt x="8" y="0"/>
                    </a:lnTo>
                    <a:lnTo>
                      <a:pt x="28" y="0"/>
                    </a:lnTo>
                    <a:lnTo>
                      <a:pt x="28" y="0"/>
                    </a:lnTo>
                    <a:lnTo>
                      <a:pt x="11" y="140"/>
                    </a:lnTo>
                    <a:lnTo>
                      <a:pt x="11" y="140"/>
                    </a:lnTo>
                    <a:lnTo>
                      <a:pt x="10" y="145"/>
                    </a:lnTo>
                    <a:lnTo>
                      <a:pt x="7" y="151"/>
                    </a:lnTo>
                    <a:lnTo>
                      <a:pt x="4" y="155"/>
                    </a:lnTo>
                    <a:lnTo>
                      <a:pt x="0" y="157"/>
                    </a:lnTo>
                    <a:lnTo>
                      <a:pt x="0" y="157"/>
                    </a:lnTo>
                    <a:lnTo>
                      <a:pt x="1" y="82"/>
                    </a:lnTo>
                    <a:lnTo>
                      <a:pt x="1" y="82"/>
                    </a:lnTo>
                    <a:lnTo>
                      <a:pt x="8" y="0"/>
                    </a:lnTo>
                    <a:lnTo>
                      <a:pt x="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393" name="Freeform 99"/>
              <p:cNvSpPr/>
              <p:nvPr/>
            </p:nvSpPr>
            <p:spPr bwMode="auto">
              <a:xfrm>
                <a:off x="3513138" y="5083175"/>
                <a:ext cx="44450" cy="249238"/>
              </a:xfrm>
              <a:custGeom>
                <a:avLst/>
                <a:gdLst>
                  <a:gd name="T0" fmla="*/ 12 w 28"/>
                  <a:gd name="T1" fmla="*/ 0 h 157"/>
                  <a:gd name="T2" fmla="*/ 12 w 28"/>
                  <a:gd name="T3" fmla="*/ 0 h 157"/>
                  <a:gd name="T4" fmla="*/ 28 w 28"/>
                  <a:gd name="T5" fmla="*/ 0 h 157"/>
                  <a:gd name="T6" fmla="*/ 28 w 28"/>
                  <a:gd name="T7" fmla="*/ 0 h 157"/>
                  <a:gd name="T8" fmla="*/ 11 w 28"/>
                  <a:gd name="T9" fmla="*/ 140 h 157"/>
                  <a:gd name="T10" fmla="*/ 11 w 28"/>
                  <a:gd name="T11" fmla="*/ 140 h 157"/>
                  <a:gd name="T12" fmla="*/ 10 w 28"/>
                  <a:gd name="T13" fmla="*/ 145 h 157"/>
                  <a:gd name="T14" fmla="*/ 8 w 28"/>
                  <a:gd name="T15" fmla="*/ 149 h 157"/>
                  <a:gd name="T16" fmla="*/ 4 w 28"/>
                  <a:gd name="T17" fmla="*/ 155 h 157"/>
                  <a:gd name="T18" fmla="*/ 0 w 28"/>
                  <a:gd name="T19" fmla="*/ 157 h 157"/>
                  <a:gd name="T20" fmla="*/ 0 w 28"/>
                  <a:gd name="T21" fmla="*/ 157 h 157"/>
                  <a:gd name="T22" fmla="*/ 5 w 28"/>
                  <a:gd name="T23" fmla="*/ 80 h 157"/>
                  <a:gd name="T24" fmla="*/ 5 w 28"/>
                  <a:gd name="T25" fmla="*/ 80 h 157"/>
                  <a:gd name="T26" fmla="*/ 12 w 28"/>
                  <a:gd name="T27" fmla="*/ 0 h 157"/>
                  <a:gd name="T28" fmla="*/ 12 w 28"/>
                  <a:gd name="T29"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157">
                    <a:moveTo>
                      <a:pt x="12" y="0"/>
                    </a:moveTo>
                    <a:lnTo>
                      <a:pt x="12" y="0"/>
                    </a:lnTo>
                    <a:lnTo>
                      <a:pt x="28" y="0"/>
                    </a:lnTo>
                    <a:lnTo>
                      <a:pt x="28" y="0"/>
                    </a:lnTo>
                    <a:lnTo>
                      <a:pt x="11" y="140"/>
                    </a:lnTo>
                    <a:lnTo>
                      <a:pt x="11" y="140"/>
                    </a:lnTo>
                    <a:lnTo>
                      <a:pt x="10" y="145"/>
                    </a:lnTo>
                    <a:lnTo>
                      <a:pt x="8" y="149"/>
                    </a:lnTo>
                    <a:lnTo>
                      <a:pt x="4" y="155"/>
                    </a:lnTo>
                    <a:lnTo>
                      <a:pt x="0" y="157"/>
                    </a:lnTo>
                    <a:lnTo>
                      <a:pt x="0" y="157"/>
                    </a:lnTo>
                    <a:lnTo>
                      <a:pt x="5" y="80"/>
                    </a:lnTo>
                    <a:lnTo>
                      <a:pt x="5" y="80"/>
                    </a:lnTo>
                    <a:lnTo>
                      <a:pt x="12" y="0"/>
                    </a:lnTo>
                    <a:lnTo>
                      <a:pt x="1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394" name="Freeform 100"/>
              <p:cNvSpPr/>
              <p:nvPr/>
            </p:nvSpPr>
            <p:spPr bwMode="auto">
              <a:xfrm>
                <a:off x="3514726" y="5083175"/>
                <a:ext cx="42863" cy="249238"/>
              </a:xfrm>
              <a:custGeom>
                <a:avLst/>
                <a:gdLst>
                  <a:gd name="T0" fmla="*/ 15 w 27"/>
                  <a:gd name="T1" fmla="*/ 0 h 157"/>
                  <a:gd name="T2" fmla="*/ 27 w 27"/>
                  <a:gd name="T3" fmla="*/ 0 h 157"/>
                  <a:gd name="T4" fmla="*/ 10 w 27"/>
                  <a:gd name="T5" fmla="*/ 140 h 157"/>
                  <a:gd name="T6" fmla="*/ 10 w 27"/>
                  <a:gd name="T7" fmla="*/ 140 h 157"/>
                  <a:gd name="T8" fmla="*/ 9 w 27"/>
                  <a:gd name="T9" fmla="*/ 145 h 157"/>
                  <a:gd name="T10" fmla="*/ 7 w 27"/>
                  <a:gd name="T11" fmla="*/ 149 h 157"/>
                  <a:gd name="T12" fmla="*/ 3 w 27"/>
                  <a:gd name="T13" fmla="*/ 153 h 157"/>
                  <a:gd name="T14" fmla="*/ 0 w 27"/>
                  <a:gd name="T15" fmla="*/ 157 h 157"/>
                  <a:gd name="T16" fmla="*/ 15 w 27"/>
                  <a:gd name="T1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157">
                    <a:moveTo>
                      <a:pt x="15" y="0"/>
                    </a:moveTo>
                    <a:lnTo>
                      <a:pt x="27" y="0"/>
                    </a:lnTo>
                    <a:lnTo>
                      <a:pt x="10" y="140"/>
                    </a:lnTo>
                    <a:lnTo>
                      <a:pt x="10" y="140"/>
                    </a:lnTo>
                    <a:lnTo>
                      <a:pt x="9" y="145"/>
                    </a:lnTo>
                    <a:lnTo>
                      <a:pt x="7" y="149"/>
                    </a:lnTo>
                    <a:lnTo>
                      <a:pt x="3" y="153"/>
                    </a:lnTo>
                    <a:lnTo>
                      <a:pt x="0" y="157"/>
                    </a:lnTo>
                    <a:lnTo>
                      <a:pt x="1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395" name="Freeform 108"/>
              <p:cNvSpPr/>
              <p:nvPr/>
            </p:nvSpPr>
            <p:spPr bwMode="auto">
              <a:xfrm>
                <a:off x="2687638" y="4930775"/>
                <a:ext cx="47625" cy="55563"/>
              </a:xfrm>
              <a:custGeom>
                <a:avLst/>
                <a:gdLst>
                  <a:gd name="T0" fmla="*/ 30 w 30"/>
                  <a:gd name="T1" fmla="*/ 2 h 35"/>
                  <a:gd name="T2" fmla="*/ 30 w 30"/>
                  <a:gd name="T3" fmla="*/ 2 h 35"/>
                  <a:gd name="T4" fmla="*/ 27 w 30"/>
                  <a:gd name="T5" fmla="*/ 14 h 35"/>
                  <a:gd name="T6" fmla="*/ 23 w 30"/>
                  <a:gd name="T7" fmla="*/ 30 h 35"/>
                  <a:gd name="T8" fmla="*/ 23 w 30"/>
                  <a:gd name="T9" fmla="*/ 30 h 35"/>
                  <a:gd name="T10" fmla="*/ 20 w 30"/>
                  <a:gd name="T11" fmla="*/ 34 h 35"/>
                  <a:gd name="T12" fmla="*/ 19 w 30"/>
                  <a:gd name="T13" fmla="*/ 35 h 35"/>
                  <a:gd name="T14" fmla="*/ 16 w 30"/>
                  <a:gd name="T15" fmla="*/ 34 h 35"/>
                  <a:gd name="T16" fmla="*/ 14 w 30"/>
                  <a:gd name="T17" fmla="*/ 31 h 35"/>
                  <a:gd name="T18" fmla="*/ 11 w 30"/>
                  <a:gd name="T19" fmla="*/ 26 h 35"/>
                  <a:gd name="T20" fmla="*/ 0 w 30"/>
                  <a:gd name="T21" fmla="*/ 7 h 35"/>
                  <a:gd name="T22" fmla="*/ 0 w 30"/>
                  <a:gd name="T23" fmla="*/ 7 h 35"/>
                  <a:gd name="T24" fmla="*/ 3 w 30"/>
                  <a:gd name="T25" fmla="*/ 6 h 35"/>
                  <a:gd name="T26" fmla="*/ 8 w 30"/>
                  <a:gd name="T27" fmla="*/ 2 h 35"/>
                  <a:gd name="T28" fmla="*/ 12 w 30"/>
                  <a:gd name="T29" fmla="*/ 0 h 35"/>
                  <a:gd name="T30" fmla="*/ 18 w 30"/>
                  <a:gd name="T31" fmla="*/ 0 h 35"/>
                  <a:gd name="T32" fmla="*/ 23 w 30"/>
                  <a:gd name="T33" fmla="*/ 0 h 35"/>
                  <a:gd name="T34" fmla="*/ 30 w 30"/>
                  <a:gd name="T35" fmla="*/ 2 h 35"/>
                  <a:gd name="T36" fmla="*/ 30 w 30"/>
                  <a:gd name="T37" fmla="*/ 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 h="35">
                    <a:moveTo>
                      <a:pt x="30" y="2"/>
                    </a:moveTo>
                    <a:lnTo>
                      <a:pt x="30" y="2"/>
                    </a:lnTo>
                    <a:lnTo>
                      <a:pt x="27" y="14"/>
                    </a:lnTo>
                    <a:lnTo>
                      <a:pt x="23" y="30"/>
                    </a:lnTo>
                    <a:lnTo>
                      <a:pt x="23" y="30"/>
                    </a:lnTo>
                    <a:lnTo>
                      <a:pt x="20" y="34"/>
                    </a:lnTo>
                    <a:lnTo>
                      <a:pt x="19" y="35"/>
                    </a:lnTo>
                    <a:lnTo>
                      <a:pt x="16" y="34"/>
                    </a:lnTo>
                    <a:lnTo>
                      <a:pt x="14" y="31"/>
                    </a:lnTo>
                    <a:lnTo>
                      <a:pt x="11" y="26"/>
                    </a:lnTo>
                    <a:lnTo>
                      <a:pt x="0" y="7"/>
                    </a:lnTo>
                    <a:lnTo>
                      <a:pt x="0" y="7"/>
                    </a:lnTo>
                    <a:lnTo>
                      <a:pt x="3" y="6"/>
                    </a:lnTo>
                    <a:lnTo>
                      <a:pt x="8" y="2"/>
                    </a:lnTo>
                    <a:lnTo>
                      <a:pt x="12" y="0"/>
                    </a:lnTo>
                    <a:lnTo>
                      <a:pt x="18" y="0"/>
                    </a:lnTo>
                    <a:lnTo>
                      <a:pt x="23" y="0"/>
                    </a:lnTo>
                    <a:lnTo>
                      <a:pt x="30" y="2"/>
                    </a:lnTo>
                    <a:lnTo>
                      <a:pt x="3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grpSp>
        <p:grpSp>
          <p:nvGrpSpPr>
            <p:cNvPr id="212" name="组合 211"/>
            <p:cNvGrpSpPr/>
            <p:nvPr/>
          </p:nvGrpSpPr>
          <p:grpSpPr>
            <a:xfrm>
              <a:off x="1657988" y="3257796"/>
              <a:ext cx="112490" cy="333077"/>
              <a:chOff x="2555876" y="4340225"/>
              <a:chExt cx="203200" cy="601663"/>
            </a:xfrm>
            <a:solidFill>
              <a:schemeClr val="accent1"/>
            </a:solidFill>
          </p:grpSpPr>
          <p:sp>
            <p:nvSpPr>
              <p:cNvPr id="295" name="Freeform 105"/>
              <p:cNvSpPr/>
              <p:nvPr/>
            </p:nvSpPr>
            <p:spPr bwMode="auto">
              <a:xfrm>
                <a:off x="2582863" y="4424363"/>
                <a:ext cx="176213" cy="517525"/>
              </a:xfrm>
              <a:custGeom>
                <a:avLst/>
                <a:gdLst>
                  <a:gd name="T0" fmla="*/ 35 w 111"/>
                  <a:gd name="T1" fmla="*/ 266 h 326"/>
                  <a:gd name="T2" fmla="*/ 66 w 111"/>
                  <a:gd name="T3" fmla="*/ 326 h 326"/>
                  <a:gd name="T4" fmla="*/ 94 w 111"/>
                  <a:gd name="T5" fmla="*/ 322 h 326"/>
                  <a:gd name="T6" fmla="*/ 111 w 111"/>
                  <a:gd name="T7" fmla="*/ 256 h 326"/>
                  <a:gd name="T8" fmla="*/ 76 w 111"/>
                  <a:gd name="T9" fmla="*/ 0 h 326"/>
                  <a:gd name="T10" fmla="*/ 0 w 111"/>
                  <a:gd name="T11" fmla="*/ 11 h 326"/>
                  <a:gd name="T12" fmla="*/ 35 w 111"/>
                  <a:gd name="T13" fmla="*/ 266 h 326"/>
                </a:gdLst>
                <a:ahLst/>
                <a:cxnLst>
                  <a:cxn ang="0">
                    <a:pos x="T0" y="T1"/>
                  </a:cxn>
                  <a:cxn ang="0">
                    <a:pos x="T2" y="T3"/>
                  </a:cxn>
                  <a:cxn ang="0">
                    <a:pos x="T4" y="T5"/>
                  </a:cxn>
                  <a:cxn ang="0">
                    <a:pos x="T6" y="T7"/>
                  </a:cxn>
                  <a:cxn ang="0">
                    <a:pos x="T8" y="T9"/>
                  </a:cxn>
                  <a:cxn ang="0">
                    <a:pos x="T10" y="T11"/>
                  </a:cxn>
                  <a:cxn ang="0">
                    <a:pos x="T12" y="T13"/>
                  </a:cxn>
                </a:cxnLst>
                <a:rect l="0" t="0" r="r" b="b"/>
                <a:pathLst>
                  <a:path w="111" h="326">
                    <a:moveTo>
                      <a:pt x="35" y="266"/>
                    </a:moveTo>
                    <a:lnTo>
                      <a:pt x="66" y="326"/>
                    </a:lnTo>
                    <a:lnTo>
                      <a:pt x="94" y="322"/>
                    </a:lnTo>
                    <a:lnTo>
                      <a:pt x="111" y="256"/>
                    </a:lnTo>
                    <a:lnTo>
                      <a:pt x="76" y="0"/>
                    </a:lnTo>
                    <a:lnTo>
                      <a:pt x="0" y="11"/>
                    </a:lnTo>
                    <a:lnTo>
                      <a:pt x="35" y="266"/>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96" name="Freeform 106"/>
              <p:cNvSpPr/>
              <p:nvPr/>
            </p:nvSpPr>
            <p:spPr bwMode="auto">
              <a:xfrm>
                <a:off x="2576513" y="4340225"/>
                <a:ext cx="127000" cy="146050"/>
              </a:xfrm>
              <a:custGeom>
                <a:avLst/>
                <a:gdLst>
                  <a:gd name="T0" fmla="*/ 4 w 80"/>
                  <a:gd name="T1" fmla="*/ 59 h 92"/>
                  <a:gd name="T2" fmla="*/ 4 w 80"/>
                  <a:gd name="T3" fmla="*/ 59 h 92"/>
                  <a:gd name="T4" fmla="*/ 5 w 80"/>
                  <a:gd name="T5" fmla="*/ 66 h 92"/>
                  <a:gd name="T6" fmla="*/ 9 w 80"/>
                  <a:gd name="T7" fmla="*/ 73 h 92"/>
                  <a:gd name="T8" fmla="*/ 13 w 80"/>
                  <a:gd name="T9" fmla="*/ 80 h 92"/>
                  <a:gd name="T10" fmla="*/ 19 w 80"/>
                  <a:gd name="T11" fmla="*/ 84 h 92"/>
                  <a:gd name="T12" fmla="*/ 24 w 80"/>
                  <a:gd name="T13" fmla="*/ 88 h 92"/>
                  <a:gd name="T14" fmla="*/ 31 w 80"/>
                  <a:gd name="T15" fmla="*/ 91 h 92"/>
                  <a:gd name="T16" fmla="*/ 39 w 80"/>
                  <a:gd name="T17" fmla="*/ 92 h 92"/>
                  <a:gd name="T18" fmla="*/ 46 w 80"/>
                  <a:gd name="T19" fmla="*/ 92 h 92"/>
                  <a:gd name="T20" fmla="*/ 47 w 80"/>
                  <a:gd name="T21" fmla="*/ 92 h 92"/>
                  <a:gd name="T22" fmla="*/ 47 w 80"/>
                  <a:gd name="T23" fmla="*/ 92 h 92"/>
                  <a:gd name="T24" fmla="*/ 55 w 80"/>
                  <a:gd name="T25" fmla="*/ 89 h 92"/>
                  <a:gd name="T26" fmla="*/ 62 w 80"/>
                  <a:gd name="T27" fmla="*/ 87 h 92"/>
                  <a:gd name="T28" fmla="*/ 67 w 80"/>
                  <a:gd name="T29" fmla="*/ 82 h 92"/>
                  <a:gd name="T30" fmla="*/ 71 w 80"/>
                  <a:gd name="T31" fmla="*/ 77 h 92"/>
                  <a:gd name="T32" fmla="*/ 75 w 80"/>
                  <a:gd name="T33" fmla="*/ 70 h 92"/>
                  <a:gd name="T34" fmla="*/ 78 w 80"/>
                  <a:gd name="T35" fmla="*/ 64 h 92"/>
                  <a:gd name="T36" fmla="*/ 80 w 80"/>
                  <a:gd name="T37" fmla="*/ 57 h 92"/>
                  <a:gd name="T38" fmla="*/ 80 w 80"/>
                  <a:gd name="T39" fmla="*/ 49 h 92"/>
                  <a:gd name="T40" fmla="*/ 75 w 80"/>
                  <a:gd name="T41" fmla="*/ 15 h 92"/>
                  <a:gd name="T42" fmla="*/ 75 w 80"/>
                  <a:gd name="T43" fmla="*/ 15 h 92"/>
                  <a:gd name="T44" fmla="*/ 73 w 80"/>
                  <a:gd name="T45" fmla="*/ 8 h 92"/>
                  <a:gd name="T46" fmla="*/ 70 w 80"/>
                  <a:gd name="T47" fmla="*/ 4 h 92"/>
                  <a:gd name="T48" fmla="*/ 66 w 80"/>
                  <a:gd name="T49" fmla="*/ 1 h 92"/>
                  <a:gd name="T50" fmla="*/ 62 w 80"/>
                  <a:gd name="T51" fmla="*/ 0 h 92"/>
                  <a:gd name="T52" fmla="*/ 50 w 80"/>
                  <a:gd name="T53" fmla="*/ 1 h 92"/>
                  <a:gd name="T54" fmla="*/ 35 w 80"/>
                  <a:gd name="T55" fmla="*/ 3 h 92"/>
                  <a:gd name="T56" fmla="*/ 35 w 80"/>
                  <a:gd name="T57" fmla="*/ 3 h 92"/>
                  <a:gd name="T58" fmla="*/ 35 w 80"/>
                  <a:gd name="T59" fmla="*/ 3 h 92"/>
                  <a:gd name="T60" fmla="*/ 20 w 80"/>
                  <a:gd name="T61" fmla="*/ 5 h 92"/>
                  <a:gd name="T62" fmla="*/ 8 w 80"/>
                  <a:gd name="T63" fmla="*/ 7 h 92"/>
                  <a:gd name="T64" fmla="*/ 4 w 80"/>
                  <a:gd name="T65" fmla="*/ 9 h 92"/>
                  <a:gd name="T66" fmla="*/ 1 w 80"/>
                  <a:gd name="T67" fmla="*/ 13 h 92"/>
                  <a:gd name="T68" fmla="*/ 0 w 80"/>
                  <a:gd name="T69" fmla="*/ 17 h 92"/>
                  <a:gd name="T70" fmla="*/ 0 w 80"/>
                  <a:gd name="T71" fmla="*/ 24 h 92"/>
                  <a:gd name="T72" fmla="*/ 4 w 80"/>
                  <a:gd name="T73" fmla="*/ 5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0" h="92">
                    <a:moveTo>
                      <a:pt x="4" y="59"/>
                    </a:moveTo>
                    <a:lnTo>
                      <a:pt x="4" y="59"/>
                    </a:lnTo>
                    <a:lnTo>
                      <a:pt x="5" y="66"/>
                    </a:lnTo>
                    <a:lnTo>
                      <a:pt x="9" y="73"/>
                    </a:lnTo>
                    <a:lnTo>
                      <a:pt x="13" y="80"/>
                    </a:lnTo>
                    <a:lnTo>
                      <a:pt x="19" y="84"/>
                    </a:lnTo>
                    <a:lnTo>
                      <a:pt x="24" y="88"/>
                    </a:lnTo>
                    <a:lnTo>
                      <a:pt x="31" y="91"/>
                    </a:lnTo>
                    <a:lnTo>
                      <a:pt x="39" y="92"/>
                    </a:lnTo>
                    <a:lnTo>
                      <a:pt x="46" y="92"/>
                    </a:lnTo>
                    <a:lnTo>
                      <a:pt x="47" y="92"/>
                    </a:lnTo>
                    <a:lnTo>
                      <a:pt x="47" y="92"/>
                    </a:lnTo>
                    <a:lnTo>
                      <a:pt x="55" y="89"/>
                    </a:lnTo>
                    <a:lnTo>
                      <a:pt x="62" y="87"/>
                    </a:lnTo>
                    <a:lnTo>
                      <a:pt x="67" y="82"/>
                    </a:lnTo>
                    <a:lnTo>
                      <a:pt x="71" y="77"/>
                    </a:lnTo>
                    <a:lnTo>
                      <a:pt x="75" y="70"/>
                    </a:lnTo>
                    <a:lnTo>
                      <a:pt x="78" y="64"/>
                    </a:lnTo>
                    <a:lnTo>
                      <a:pt x="80" y="57"/>
                    </a:lnTo>
                    <a:lnTo>
                      <a:pt x="80" y="49"/>
                    </a:lnTo>
                    <a:lnTo>
                      <a:pt x="75" y="15"/>
                    </a:lnTo>
                    <a:lnTo>
                      <a:pt x="75" y="15"/>
                    </a:lnTo>
                    <a:lnTo>
                      <a:pt x="73" y="8"/>
                    </a:lnTo>
                    <a:lnTo>
                      <a:pt x="70" y="4"/>
                    </a:lnTo>
                    <a:lnTo>
                      <a:pt x="66" y="1"/>
                    </a:lnTo>
                    <a:lnTo>
                      <a:pt x="62" y="0"/>
                    </a:lnTo>
                    <a:lnTo>
                      <a:pt x="50" y="1"/>
                    </a:lnTo>
                    <a:lnTo>
                      <a:pt x="35" y="3"/>
                    </a:lnTo>
                    <a:lnTo>
                      <a:pt x="35" y="3"/>
                    </a:lnTo>
                    <a:lnTo>
                      <a:pt x="35" y="3"/>
                    </a:lnTo>
                    <a:lnTo>
                      <a:pt x="20" y="5"/>
                    </a:lnTo>
                    <a:lnTo>
                      <a:pt x="8" y="7"/>
                    </a:lnTo>
                    <a:lnTo>
                      <a:pt x="4" y="9"/>
                    </a:lnTo>
                    <a:lnTo>
                      <a:pt x="1" y="13"/>
                    </a:lnTo>
                    <a:lnTo>
                      <a:pt x="0" y="17"/>
                    </a:lnTo>
                    <a:lnTo>
                      <a:pt x="0" y="24"/>
                    </a:lnTo>
                    <a:lnTo>
                      <a:pt x="4" y="59"/>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97" name="Freeform 107"/>
              <p:cNvSpPr/>
              <p:nvPr/>
            </p:nvSpPr>
            <p:spPr bwMode="auto">
              <a:xfrm>
                <a:off x="2571751" y="4389438"/>
                <a:ext cx="150813" cy="144463"/>
              </a:xfrm>
              <a:custGeom>
                <a:avLst/>
                <a:gdLst>
                  <a:gd name="T0" fmla="*/ 11 w 95"/>
                  <a:gd name="T1" fmla="*/ 91 h 91"/>
                  <a:gd name="T2" fmla="*/ 95 w 95"/>
                  <a:gd name="T3" fmla="*/ 80 h 91"/>
                  <a:gd name="T4" fmla="*/ 84 w 95"/>
                  <a:gd name="T5" fmla="*/ 0 h 91"/>
                  <a:gd name="T6" fmla="*/ 0 w 95"/>
                  <a:gd name="T7" fmla="*/ 11 h 91"/>
                  <a:gd name="T8" fmla="*/ 11 w 95"/>
                  <a:gd name="T9" fmla="*/ 91 h 91"/>
                </a:gdLst>
                <a:ahLst/>
                <a:cxnLst>
                  <a:cxn ang="0">
                    <a:pos x="T0" y="T1"/>
                  </a:cxn>
                  <a:cxn ang="0">
                    <a:pos x="T2" y="T3"/>
                  </a:cxn>
                  <a:cxn ang="0">
                    <a:pos x="T4" y="T5"/>
                  </a:cxn>
                  <a:cxn ang="0">
                    <a:pos x="T6" y="T7"/>
                  </a:cxn>
                  <a:cxn ang="0">
                    <a:pos x="T8" y="T9"/>
                  </a:cxn>
                </a:cxnLst>
                <a:rect l="0" t="0" r="r" b="b"/>
                <a:pathLst>
                  <a:path w="95" h="91">
                    <a:moveTo>
                      <a:pt x="11" y="91"/>
                    </a:moveTo>
                    <a:lnTo>
                      <a:pt x="95" y="80"/>
                    </a:lnTo>
                    <a:lnTo>
                      <a:pt x="84" y="0"/>
                    </a:lnTo>
                    <a:lnTo>
                      <a:pt x="0" y="11"/>
                    </a:lnTo>
                    <a:lnTo>
                      <a:pt x="11" y="91"/>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98" name="Freeform 109"/>
              <p:cNvSpPr/>
              <p:nvPr/>
            </p:nvSpPr>
            <p:spPr bwMode="auto">
              <a:xfrm>
                <a:off x="2555876" y="4430713"/>
                <a:ext cx="44450" cy="260350"/>
              </a:xfrm>
              <a:custGeom>
                <a:avLst/>
                <a:gdLst>
                  <a:gd name="T0" fmla="*/ 21 w 28"/>
                  <a:gd name="T1" fmla="*/ 0 h 164"/>
                  <a:gd name="T2" fmla="*/ 21 w 28"/>
                  <a:gd name="T3" fmla="*/ 0 h 164"/>
                  <a:gd name="T4" fmla="*/ 11 w 28"/>
                  <a:gd name="T5" fmla="*/ 7 h 164"/>
                  <a:gd name="T6" fmla="*/ 5 w 28"/>
                  <a:gd name="T7" fmla="*/ 13 h 164"/>
                  <a:gd name="T8" fmla="*/ 2 w 28"/>
                  <a:gd name="T9" fmla="*/ 17 h 164"/>
                  <a:gd name="T10" fmla="*/ 0 w 28"/>
                  <a:gd name="T11" fmla="*/ 20 h 164"/>
                  <a:gd name="T12" fmla="*/ 0 w 28"/>
                  <a:gd name="T13" fmla="*/ 20 h 164"/>
                  <a:gd name="T14" fmla="*/ 3 w 28"/>
                  <a:gd name="T15" fmla="*/ 44 h 164"/>
                  <a:gd name="T16" fmla="*/ 9 w 28"/>
                  <a:gd name="T17" fmla="*/ 90 h 164"/>
                  <a:gd name="T18" fmla="*/ 18 w 28"/>
                  <a:gd name="T19" fmla="*/ 154 h 164"/>
                  <a:gd name="T20" fmla="*/ 18 w 28"/>
                  <a:gd name="T21" fmla="*/ 154 h 164"/>
                  <a:gd name="T22" fmla="*/ 17 w 28"/>
                  <a:gd name="T23" fmla="*/ 155 h 164"/>
                  <a:gd name="T24" fmla="*/ 18 w 28"/>
                  <a:gd name="T25" fmla="*/ 160 h 164"/>
                  <a:gd name="T26" fmla="*/ 19 w 28"/>
                  <a:gd name="T27" fmla="*/ 161 h 164"/>
                  <a:gd name="T28" fmla="*/ 21 w 28"/>
                  <a:gd name="T29" fmla="*/ 162 h 164"/>
                  <a:gd name="T30" fmla="*/ 23 w 28"/>
                  <a:gd name="T31" fmla="*/ 164 h 164"/>
                  <a:gd name="T32" fmla="*/ 28 w 28"/>
                  <a:gd name="T33" fmla="*/ 164 h 164"/>
                  <a:gd name="T34" fmla="*/ 13 w 28"/>
                  <a:gd name="T35" fmla="*/ 58 h 164"/>
                  <a:gd name="T36" fmla="*/ 19 w 28"/>
                  <a:gd name="T37" fmla="*/ 44 h 164"/>
                  <a:gd name="T38" fmla="*/ 21 w 28"/>
                  <a:gd name="T39" fmla="*/ 0 h 164"/>
                  <a:gd name="T40" fmla="*/ 21 w 28"/>
                  <a:gd name="T4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164">
                    <a:moveTo>
                      <a:pt x="21" y="0"/>
                    </a:moveTo>
                    <a:lnTo>
                      <a:pt x="21" y="0"/>
                    </a:lnTo>
                    <a:lnTo>
                      <a:pt x="11" y="7"/>
                    </a:lnTo>
                    <a:lnTo>
                      <a:pt x="5" y="13"/>
                    </a:lnTo>
                    <a:lnTo>
                      <a:pt x="2" y="17"/>
                    </a:lnTo>
                    <a:lnTo>
                      <a:pt x="0" y="20"/>
                    </a:lnTo>
                    <a:lnTo>
                      <a:pt x="0" y="20"/>
                    </a:lnTo>
                    <a:lnTo>
                      <a:pt x="3" y="44"/>
                    </a:lnTo>
                    <a:lnTo>
                      <a:pt x="9" y="90"/>
                    </a:lnTo>
                    <a:lnTo>
                      <a:pt x="18" y="154"/>
                    </a:lnTo>
                    <a:lnTo>
                      <a:pt x="18" y="154"/>
                    </a:lnTo>
                    <a:lnTo>
                      <a:pt x="17" y="155"/>
                    </a:lnTo>
                    <a:lnTo>
                      <a:pt x="18" y="160"/>
                    </a:lnTo>
                    <a:lnTo>
                      <a:pt x="19" y="161"/>
                    </a:lnTo>
                    <a:lnTo>
                      <a:pt x="21" y="162"/>
                    </a:lnTo>
                    <a:lnTo>
                      <a:pt x="23" y="164"/>
                    </a:lnTo>
                    <a:lnTo>
                      <a:pt x="28" y="164"/>
                    </a:lnTo>
                    <a:lnTo>
                      <a:pt x="13" y="58"/>
                    </a:lnTo>
                    <a:lnTo>
                      <a:pt x="19" y="44"/>
                    </a:lnTo>
                    <a:lnTo>
                      <a:pt x="21" y="0"/>
                    </a:lnTo>
                    <a:lnTo>
                      <a:pt x="21" y="0"/>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213" name="组合 212"/>
            <p:cNvGrpSpPr/>
            <p:nvPr/>
          </p:nvGrpSpPr>
          <p:grpSpPr>
            <a:xfrm>
              <a:off x="1867144" y="3261311"/>
              <a:ext cx="441173" cy="339229"/>
              <a:chOff x="3019426" y="4346575"/>
              <a:chExt cx="796925" cy="612776"/>
            </a:xfrm>
            <a:solidFill>
              <a:schemeClr val="accent1"/>
            </a:solidFill>
          </p:grpSpPr>
          <p:sp>
            <p:nvSpPr>
              <p:cNvPr id="289" name="Freeform 110"/>
              <p:cNvSpPr/>
              <p:nvPr/>
            </p:nvSpPr>
            <p:spPr bwMode="auto">
              <a:xfrm>
                <a:off x="3040063" y="4346575"/>
                <a:ext cx="776288" cy="347663"/>
              </a:xfrm>
              <a:custGeom>
                <a:avLst/>
                <a:gdLst>
                  <a:gd name="T0" fmla="*/ 247 w 489"/>
                  <a:gd name="T1" fmla="*/ 219 h 219"/>
                  <a:gd name="T2" fmla="*/ 489 w 489"/>
                  <a:gd name="T3" fmla="*/ 110 h 219"/>
                  <a:gd name="T4" fmla="*/ 240 w 489"/>
                  <a:gd name="T5" fmla="*/ 0 h 219"/>
                  <a:gd name="T6" fmla="*/ 0 w 489"/>
                  <a:gd name="T7" fmla="*/ 107 h 219"/>
                  <a:gd name="T8" fmla="*/ 247 w 489"/>
                  <a:gd name="T9" fmla="*/ 219 h 219"/>
                </a:gdLst>
                <a:ahLst/>
                <a:cxnLst>
                  <a:cxn ang="0">
                    <a:pos x="T0" y="T1"/>
                  </a:cxn>
                  <a:cxn ang="0">
                    <a:pos x="T2" y="T3"/>
                  </a:cxn>
                  <a:cxn ang="0">
                    <a:pos x="T4" y="T5"/>
                  </a:cxn>
                  <a:cxn ang="0">
                    <a:pos x="T6" y="T7"/>
                  </a:cxn>
                  <a:cxn ang="0">
                    <a:pos x="T8" y="T9"/>
                  </a:cxn>
                </a:cxnLst>
                <a:rect l="0" t="0" r="r" b="b"/>
                <a:pathLst>
                  <a:path w="489" h="219">
                    <a:moveTo>
                      <a:pt x="247" y="219"/>
                    </a:moveTo>
                    <a:lnTo>
                      <a:pt x="489" y="110"/>
                    </a:lnTo>
                    <a:lnTo>
                      <a:pt x="240" y="0"/>
                    </a:lnTo>
                    <a:lnTo>
                      <a:pt x="0" y="107"/>
                    </a:lnTo>
                    <a:lnTo>
                      <a:pt x="247" y="219"/>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90" name="Rectangle 111"/>
              <p:cNvSpPr>
                <a:spLocks noChangeArrowheads="1"/>
              </p:cNvSpPr>
              <p:nvPr/>
            </p:nvSpPr>
            <p:spPr bwMode="auto">
              <a:xfrm>
                <a:off x="3049588" y="4510088"/>
                <a:ext cx="22225" cy="255588"/>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91" name="Freeform 112"/>
              <p:cNvSpPr/>
              <p:nvPr/>
            </p:nvSpPr>
            <p:spPr bwMode="auto">
              <a:xfrm>
                <a:off x="3022601" y="4735513"/>
                <a:ext cx="76200" cy="77788"/>
              </a:xfrm>
              <a:custGeom>
                <a:avLst/>
                <a:gdLst>
                  <a:gd name="T0" fmla="*/ 0 w 48"/>
                  <a:gd name="T1" fmla="*/ 24 h 49"/>
                  <a:gd name="T2" fmla="*/ 0 w 48"/>
                  <a:gd name="T3" fmla="*/ 24 h 49"/>
                  <a:gd name="T4" fmla="*/ 0 w 48"/>
                  <a:gd name="T5" fmla="*/ 20 h 49"/>
                  <a:gd name="T6" fmla="*/ 2 w 48"/>
                  <a:gd name="T7" fmla="*/ 15 h 49"/>
                  <a:gd name="T8" fmla="*/ 4 w 48"/>
                  <a:gd name="T9" fmla="*/ 11 h 49"/>
                  <a:gd name="T10" fmla="*/ 7 w 48"/>
                  <a:gd name="T11" fmla="*/ 8 h 49"/>
                  <a:gd name="T12" fmla="*/ 11 w 48"/>
                  <a:gd name="T13" fmla="*/ 4 h 49"/>
                  <a:gd name="T14" fmla="*/ 15 w 48"/>
                  <a:gd name="T15" fmla="*/ 3 h 49"/>
                  <a:gd name="T16" fmla="*/ 19 w 48"/>
                  <a:gd name="T17" fmla="*/ 1 h 49"/>
                  <a:gd name="T18" fmla="*/ 25 w 48"/>
                  <a:gd name="T19" fmla="*/ 0 h 49"/>
                  <a:gd name="T20" fmla="*/ 25 w 48"/>
                  <a:gd name="T21" fmla="*/ 0 h 49"/>
                  <a:gd name="T22" fmla="*/ 29 w 48"/>
                  <a:gd name="T23" fmla="*/ 1 h 49"/>
                  <a:gd name="T24" fmla="*/ 34 w 48"/>
                  <a:gd name="T25" fmla="*/ 3 h 49"/>
                  <a:gd name="T26" fmla="*/ 38 w 48"/>
                  <a:gd name="T27" fmla="*/ 4 h 49"/>
                  <a:gd name="T28" fmla="*/ 41 w 48"/>
                  <a:gd name="T29" fmla="*/ 8 h 49"/>
                  <a:gd name="T30" fmla="*/ 44 w 48"/>
                  <a:gd name="T31" fmla="*/ 11 h 49"/>
                  <a:gd name="T32" fmla="*/ 46 w 48"/>
                  <a:gd name="T33" fmla="*/ 15 h 49"/>
                  <a:gd name="T34" fmla="*/ 48 w 48"/>
                  <a:gd name="T35" fmla="*/ 20 h 49"/>
                  <a:gd name="T36" fmla="*/ 48 w 48"/>
                  <a:gd name="T37" fmla="*/ 24 h 49"/>
                  <a:gd name="T38" fmla="*/ 48 w 48"/>
                  <a:gd name="T39" fmla="*/ 24 h 49"/>
                  <a:gd name="T40" fmla="*/ 48 w 48"/>
                  <a:gd name="T41" fmla="*/ 30 h 49"/>
                  <a:gd name="T42" fmla="*/ 46 w 48"/>
                  <a:gd name="T43" fmla="*/ 34 h 49"/>
                  <a:gd name="T44" fmla="*/ 44 w 48"/>
                  <a:gd name="T45" fmla="*/ 38 h 49"/>
                  <a:gd name="T46" fmla="*/ 41 w 48"/>
                  <a:gd name="T47" fmla="*/ 42 h 49"/>
                  <a:gd name="T48" fmla="*/ 38 w 48"/>
                  <a:gd name="T49" fmla="*/ 45 h 49"/>
                  <a:gd name="T50" fmla="*/ 34 w 48"/>
                  <a:gd name="T51" fmla="*/ 47 h 49"/>
                  <a:gd name="T52" fmla="*/ 29 w 48"/>
                  <a:gd name="T53" fmla="*/ 49 h 49"/>
                  <a:gd name="T54" fmla="*/ 25 w 48"/>
                  <a:gd name="T55" fmla="*/ 49 h 49"/>
                  <a:gd name="T56" fmla="*/ 25 w 48"/>
                  <a:gd name="T57" fmla="*/ 49 h 49"/>
                  <a:gd name="T58" fmla="*/ 19 w 48"/>
                  <a:gd name="T59" fmla="*/ 49 h 49"/>
                  <a:gd name="T60" fmla="*/ 15 w 48"/>
                  <a:gd name="T61" fmla="*/ 47 h 49"/>
                  <a:gd name="T62" fmla="*/ 11 w 48"/>
                  <a:gd name="T63" fmla="*/ 45 h 49"/>
                  <a:gd name="T64" fmla="*/ 7 w 48"/>
                  <a:gd name="T65" fmla="*/ 42 h 49"/>
                  <a:gd name="T66" fmla="*/ 4 w 48"/>
                  <a:gd name="T67" fmla="*/ 38 h 49"/>
                  <a:gd name="T68" fmla="*/ 2 w 48"/>
                  <a:gd name="T69" fmla="*/ 34 h 49"/>
                  <a:gd name="T70" fmla="*/ 0 w 48"/>
                  <a:gd name="T71" fmla="*/ 30 h 49"/>
                  <a:gd name="T72" fmla="*/ 0 w 48"/>
                  <a:gd name="T73" fmla="*/ 24 h 49"/>
                  <a:gd name="T74" fmla="*/ 0 w 48"/>
                  <a:gd name="T75" fmla="*/ 2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 h="49">
                    <a:moveTo>
                      <a:pt x="0" y="24"/>
                    </a:moveTo>
                    <a:lnTo>
                      <a:pt x="0" y="24"/>
                    </a:lnTo>
                    <a:lnTo>
                      <a:pt x="0" y="20"/>
                    </a:lnTo>
                    <a:lnTo>
                      <a:pt x="2" y="15"/>
                    </a:lnTo>
                    <a:lnTo>
                      <a:pt x="4" y="11"/>
                    </a:lnTo>
                    <a:lnTo>
                      <a:pt x="7" y="8"/>
                    </a:lnTo>
                    <a:lnTo>
                      <a:pt x="11" y="4"/>
                    </a:lnTo>
                    <a:lnTo>
                      <a:pt x="15" y="3"/>
                    </a:lnTo>
                    <a:lnTo>
                      <a:pt x="19" y="1"/>
                    </a:lnTo>
                    <a:lnTo>
                      <a:pt x="25" y="0"/>
                    </a:lnTo>
                    <a:lnTo>
                      <a:pt x="25" y="0"/>
                    </a:lnTo>
                    <a:lnTo>
                      <a:pt x="29" y="1"/>
                    </a:lnTo>
                    <a:lnTo>
                      <a:pt x="34" y="3"/>
                    </a:lnTo>
                    <a:lnTo>
                      <a:pt x="38" y="4"/>
                    </a:lnTo>
                    <a:lnTo>
                      <a:pt x="41" y="8"/>
                    </a:lnTo>
                    <a:lnTo>
                      <a:pt x="44" y="11"/>
                    </a:lnTo>
                    <a:lnTo>
                      <a:pt x="46" y="15"/>
                    </a:lnTo>
                    <a:lnTo>
                      <a:pt x="48" y="20"/>
                    </a:lnTo>
                    <a:lnTo>
                      <a:pt x="48" y="24"/>
                    </a:lnTo>
                    <a:lnTo>
                      <a:pt x="48" y="24"/>
                    </a:lnTo>
                    <a:lnTo>
                      <a:pt x="48" y="30"/>
                    </a:lnTo>
                    <a:lnTo>
                      <a:pt x="46" y="34"/>
                    </a:lnTo>
                    <a:lnTo>
                      <a:pt x="44" y="38"/>
                    </a:lnTo>
                    <a:lnTo>
                      <a:pt x="41" y="42"/>
                    </a:lnTo>
                    <a:lnTo>
                      <a:pt x="38" y="45"/>
                    </a:lnTo>
                    <a:lnTo>
                      <a:pt x="34" y="47"/>
                    </a:lnTo>
                    <a:lnTo>
                      <a:pt x="29" y="49"/>
                    </a:lnTo>
                    <a:lnTo>
                      <a:pt x="25" y="49"/>
                    </a:lnTo>
                    <a:lnTo>
                      <a:pt x="25" y="49"/>
                    </a:lnTo>
                    <a:lnTo>
                      <a:pt x="19" y="49"/>
                    </a:lnTo>
                    <a:lnTo>
                      <a:pt x="15" y="47"/>
                    </a:lnTo>
                    <a:lnTo>
                      <a:pt x="11" y="45"/>
                    </a:lnTo>
                    <a:lnTo>
                      <a:pt x="7" y="42"/>
                    </a:lnTo>
                    <a:lnTo>
                      <a:pt x="4" y="38"/>
                    </a:lnTo>
                    <a:lnTo>
                      <a:pt x="2" y="34"/>
                    </a:lnTo>
                    <a:lnTo>
                      <a:pt x="0" y="30"/>
                    </a:lnTo>
                    <a:lnTo>
                      <a:pt x="0" y="24"/>
                    </a:lnTo>
                    <a:lnTo>
                      <a:pt x="0" y="24"/>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92" name="Freeform 113"/>
              <p:cNvSpPr/>
              <p:nvPr/>
            </p:nvSpPr>
            <p:spPr bwMode="auto">
              <a:xfrm>
                <a:off x="3052763" y="4778375"/>
                <a:ext cx="46038" cy="169863"/>
              </a:xfrm>
              <a:custGeom>
                <a:avLst/>
                <a:gdLst>
                  <a:gd name="T0" fmla="*/ 17 w 29"/>
                  <a:gd name="T1" fmla="*/ 5 h 107"/>
                  <a:gd name="T2" fmla="*/ 17 w 29"/>
                  <a:gd name="T3" fmla="*/ 5 h 107"/>
                  <a:gd name="T4" fmla="*/ 19 w 29"/>
                  <a:gd name="T5" fmla="*/ 12 h 107"/>
                  <a:gd name="T6" fmla="*/ 22 w 29"/>
                  <a:gd name="T7" fmla="*/ 22 h 107"/>
                  <a:gd name="T8" fmla="*/ 25 w 29"/>
                  <a:gd name="T9" fmla="*/ 33 h 107"/>
                  <a:gd name="T10" fmla="*/ 27 w 29"/>
                  <a:gd name="T11" fmla="*/ 47 h 107"/>
                  <a:gd name="T12" fmla="*/ 29 w 29"/>
                  <a:gd name="T13" fmla="*/ 65 h 107"/>
                  <a:gd name="T14" fmla="*/ 29 w 29"/>
                  <a:gd name="T15" fmla="*/ 84 h 107"/>
                  <a:gd name="T16" fmla="*/ 27 w 29"/>
                  <a:gd name="T17" fmla="*/ 107 h 107"/>
                  <a:gd name="T18" fmla="*/ 0 w 29"/>
                  <a:gd name="T19" fmla="*/ 107 h 107"/>
                  <a:gd name="T20" fmla="*/ 0 w 29"/>
                  <a:gd name="T21" fmla="*/ 0 h 107"/>
                  <a:gd name="T22" fmla="*/ 0 w 29"/>
                  <a:gd name="T23" fmla="*/ 0 h 107"/>
                  <a:gd name="T24" fmla="*/ 8 w 29"/>
                  <a:gd name="T25" fmla="*/ 4 h 107"/>
                  <a:gd name="T26" fmla="*/ 14 w 29"/>
                  <a:gd name="T27" fmla="*/ 5 h 107"/>
                  <a:gd name="T28" fmla="*/ 15 w 29"/>
                  <a:gd name="T29" fmla="*/ 5 h 107"/>
                  <a:gd name="T30" fmla="*/ 17 w 29"/>
                  <a:gd name="T31" fmla="*/ 5 h 107"/>
                  <a:gd name="T32" fmla="*/ 17 w 29"/>
                  <a:gd name="T33" fmla="*/ 5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107">
                    <a:moveTo>
                      <a:pt x="17" y="5"/>
                    </a:moveTo>
                    <a:lnTo>
                      <a:pt x="17" y="5"/>
                    </a:lnTo>
                    <a:lnTo>
                      <a:pt x="19" y="12"/>
                    </a:lnTo>
                    <a:lnTo>
                      <a:pt x="22" y="22"/>
                    </a:lnTo>
                    <a:lnTo>
                      <a:pt x="25" y="33"/>
                    </a:lnTo>
                    <a:lnTo>
                      <a:pt x="27" y="47"/>
                    </a:lnTo>
                    <a:lnTo>
                      <a:pt x="29" y="65"/>
                    </a:lnTo>
                    <a:lnTo>
                      <a:pt x="29" y="84"/>
                    </a:lnTo>
                    <a:lnTo>
                      <a:pt x="27" y="107"/>
                    </a:lnTo>
                    <a:lnTo>
                      <a:pt x="0" y="107"/>
                    </a:lnTo>
                    <a:lnTo>
                      <a:pt x="0" y="0"/>
                    </a:lnTo>
                    <a:lnTo>
                      <a:pt x="0" y="0"/>
                    </a:lnTo>
                    <a:lnTo>
                      <a:pt x="8" y="4"/>
                    </a:lnTo>
                    <a:lnTo>
                      <a:pt x="14" y="5"/>
                    </a:lnTo>
                    <a:lnTo>
                      <a:pt x="15" y="5"/>
                    </a:lnTo>
                    <a:lnTo>
                      <a:pt x="17" y="5"/>
                    </a:lnTo>
                    <a:lnTo>
                      <a:pt x="17" y="5"/>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93" name="Freeform 114"/>
              <p:cNvSpPr/>
              <p:nvPr/>
            </p:nvSpPr>
            <p:spPr bwMode="auto">
              <a:xfrm>
                <a:off x="3019426" y="4778375"/>
                <a:ext cx="46038" cy="169863"/>
              </a:xfrm>
              <a:custGeom>
                <a:avLst/>
                <a:gdLst>
                  <a:gd name="T0" fmla="*/ 13 w 29"/>
                  <a:gd name="T1" fmla="*/ 5 h 107"/>
                  <a:gd name="T2" fmla="*/ 13 w 29"/>
                  <a:gd name="T3" fmla="*/ 5 h 107"/>
                  <a:gd name="T4" fmla="*/ 10 w 29"/>
                  <a:gd name="T5" fmla="*/ 12 h 107"/>
                  <a:gd name="T6" fmla="*/ 4 w 29"/>
                  <a:gd name="T7" fmla="*/ 33 h 107"/>
                  <a:gd name="T8" fmla="*/ 2 w 29"/>
                  <a:gd name="T9" fmla="*/ 47 h 107"/>
                  <a:gd name="T10" fmla="*/ 0 w 29"/>
                  <a:gd name="T11" fmla="*/ 65 h 107"/>
                  <a:gd name="T12" fmla="*/ 0 w 29"/>
                  <a:gd name="T13" fmla="*/ 84 h 107"/>
                  <a:gd name="T14" fmla="*/ 1 w 29"/>
                  <a:gd name="T15" fmla="*/ 107 h 107"/>
                  <a:gd name="T16" fmla="*/ 29 w 29"/>
                  <a:gd name="T17" fmla="*/ 107 h 107"/>
                  <a:gd name="T18" fmla="*/ 29 w 29"/>
                  <a:gd name="T19" fmla="*/ 0 h 107"/>
                  <a:gd name="T20" fmla="*/ 29 w 29"/>
                  <a:gd name="T21" fmla="*/ 0 h 107"/>
                  <a:gd name="T22" fmla="*/ 21 w 29"/>
                  <a:gd name="T23" fmla="*/ 4 h 107"/>
                  <a:gd name="T24" fmla="*/ 16 w 29"/>
                  <a:gd name="T25" fmla="*/ 5 h 107"/>
                  <a:gd name="T26" fmla="*/ 13 w 29"/>
                  <a:gd name="T27" fmla="*/ 5 h 107"/>
                  <a:gd name="T28" fmla="*/ 13 w 29"/>
                  <a:gd name="T29" fmla="*/ 5 h 107"/>
                  <a:gd name="T30" fmla="*/ 13 w 29"/>
                  <a:gd name="T31" fmla="*/ 5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107">
                    <a:moveTo>
                      <a:pt x="13" y="5"/>
                    </a:moveTo>
                    <a:lnTo>
                      <a:pt x="13" y="5"/>
                    </a:lnTo>
                    <a:lnTo>
                      <a:pt x="10" y="12"/>
                    </a:lnTo>
                    <a:lnTo>
                      <a:pt x="4" y="33"/>
                    </a:lnTo>
                    <a:lnTo>
                      <a:pt x="2" y="47"/>
                    </a:lnTo>
                    <a:lnTo>
                      <a:pt x="0" y="65"/>
                    </a:lnTo>
                    <a:lnTo>
                      <a:pt x="0" y="84"/>
                    </a:lnTo>
                    <a:lnTo>
                      <a:pt x="1" y="107"/>
                    </a:lnTo>
                    <a:lnTo>
                      <a:pt x="29" y="107"/>
                    </a:lnTo>
                    <a:lnTo>
                      <a:pt x="29" y="0"/>
                    </a:lnTo>
                    <a:lnTo>
                      <a:pt x="29" y="0"/>
                    </a:lnTo>
                    <a:lnTo>
                      <a:pt x="21" y="4"/>
                    </a:lnTo>
                    <a:lnTo>
                      <a:pt x="16" y="5"/>
                    </a:lnTo>
                    <a:lnTo>
                      <a:pt x="13" y="5"/>
                    </a:lnTo>
                    <a:lnTo>
                      <a:pt x="13" y="5"/>
                    </a:lnTo>
                    <a:lnTo>
                      <a:pt x="13" y="5"/>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94" name="Freeform 115"/>
              <p:cNvSpPr/>
              <p:nvPr/>
            </p:nvSpPr>
            <p:spPr bwMode="auto">
              <a:xfrm>
                <a:off x="3211513" y="4624388"/>
                <a:ext cx="449263" cy="334963"/>
              </a:xfrm>
              <a:custGeom>
                <a:avLst/>
                <a:gdLst>
                  <a:gd name="T0" fmla="*/ 0 w 283"/>
                  <a:gd name="T1" fmla="*/ 0 h 211"/>
                  <a:gd name="T2" fmla="*/ 0 w 283"/>
                  <a:gd name="T3" fmla="*/ 0 h 211"/>
                  <a:gd name="T4" fmla="*/ 63 w 283"/>
                  <a:gd name="T5" fmla="*/ 29 h 211"/>
                  <a:gd name="T6" fmla="*/ 143 w 283"/>
                  <a:gd name="T7" fmla="*/ 67 h 211"/>
                  <a:gd name="T8" fmla="*/ 143 w 283"/>
                  <a:gd name="T9" fmla="*/ 67 h 211"/>
                  <a:gd name="T10" fmla="*/ 221 w 283"/>
                  <a:gd name="T11" fmla="*/ 29 h 211"/>
                  <a:gd name="T12" fmla="*/ 283 w 283"/>
                  <a:gd name="T13" fmla="*/ 0 h 211"/>
                  <a:gd name="T14" fmla="*/ 283 w 283"/>
                  <a:gd name="T15" fmla="*/ 163 h 211"/>
                  <a:gd name="T16" fmla="*/ 283 w 283"/>
                  <a:gd name="T17" fmla="*/ 163 h 211"/>
                  <a:gd name="T18" fmla="*/ 277 w 283"/>
                  <a:gd name="T19" fmla="*/ 170 h 211"/>
                  <a:gd name="T20" fmla="*/ 267 w 283"/>
                  <a:gd name="T21" fmla="*/ 177 h 211"/>
                  <a:gd name="T22" fmla="*/ 259 w 283"/>
                  <a:gd name="T23" fmla="*/ 182 h 211"/>
                  <a:gd name="T24" fmla="*/ 250 w 283"/>
                  <a:gd name="T25" fmla="*/ 188 h 211"/>
                  <a:gd name="T26" fmla="*/ 229 w 283"/>
                  <a:gd name="T27" fmla="*/ 196 h 211"/>
                  <a:gd name="T28" fmla="*/ 209 w 283"/>
                  <a:gd name="T29" fmla="*/ 201 h 211"/>
                  <a:gd name="T30" fmla="*/ 190 w 283"/>
                  <a:gd name="T31" fmla="*/ 205 h 211"/>
                  <a:gd name="T32" fmla="*/ 172 w 283"/>
                  <a:gd name="T33" fmla="*/ 208 h 211"/>
                  <a:gd name="T34" fmla="*/ 147 w 283"/>
                  <a:gd name="T35" fmla="*/ 211 h 211"/>
                  <a:gd name="T36" fmla="*/ 147 w 283"/>
                  <a:gd name="T37" fmla="*/ 211 h 211"/>
                  <a:gd name="T38" fmla="*/ 147 w 283"/>
                  <a:gd name="T39" fmla="*/ 211 h 211"/>
                  <a:gd name="T40" fmla="*/ 143 w 283"/>
                  <a:gd name="T41" fmla="*/ 211 h 211"/>
                  <a:gd name="T42" fmla="*/ 143 w 283"/>
                  <a:gd name="T43" fmla="*/ 211 h 211"/>
                  <a:gd name="T44" fmla="*/ 139 w 283"/>
                  <a:gd name="T45" fmla="*/ 211 h 211"/>
                  <a:gd name="T46" fmla="*/ 139 w 283"/>
                  <a:gd name="T47" fmla="*/ 211 h 211"/>
                  <a:gd name="T48" fmla="*/ 139 w 283"/>
                  <a:gd name="T49" fmla="*/ 211 h 211"/>
                  <a:gd name="T50" fmla="*/ 113 w 283"/>
                  <a:gd name="T51" fmla="*/ 208 h 211"/>
                  <a:gd name="T52" fmla="*/ 94 w 283"/>
                  <a:gd name="T53" fmla="*/ 205 h 211"/>
                  <a:gd name="T54" fmla="*/ 75 w 283"/>
                  <a:gd name="T55" fmla="*/ 201 h 211"/>
                  <a:gd name="T56" fmla="*/ 55 w 283"/>
                  <a:gd name="T57" fmla="*/ 196 h 211"/>
                  <a:gd name="T58" fmla="*/ 36 w 283"/>
                  <a:gd name="T59" fmla="*/ 188 h 211"/>
                  <a:gd name="T60" fmla="*/ 26 w 283"/>
                  <a:gd name="T61" fmla="*/ 182 h 211"/>
                  <a:gd name="T62" fmla="*/ 17 w 283"/>
                  <a:gd name="T63" fmla="*/ 177 h 211"/>
                  <a:gd name="T64" fmla="*/ 9 w 283"/>
                  <a:gd name="T65" fmla="*/ 170 h 211"/>
                  <a:gd name="T66" fmla="*/ 0 w 283"/>
                  <a:gd name="T67" fmla="*/ 163 h 211"/>
                  <a:gd name="T68" fmla="*/ 0 w 283"/>
                  <a:gd name="T69"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11">
                    <a:moveTo>
                      <a:pt x="0" y="0"/>
                    </a:moveTo>
                    <a:lnTo>
                      <a:pt x="0" y="0"/>
                    </a:lnTo>
                    <a:lnTo>
                      <a:pt x="63" y="29"/>
                    </a:lnTo>
                    <a:lnTo>
                      <a:pt x="143" y="67"/>
                    </a:lnTo>
                    <a:lnTo>
                      <a:pt x="143" y="67"/>
                    </a:lnTo>
                    <a:lnTo>
                      <a:pt x="221" y="29"/>
                    </a:lnTo>
                    <a:lnTo>
                      <a:pt x="283" y="0"/>
                    </a:lnTo>
                    <a:lnTo>
                      <a:pt x="283" y="163"/>
                    </a:lnTo>
                    <a:lnTo>
                      <a:pt x="283" y="163"/>
                    </a:lnTo>
                    <a:lnTo>
                      <a:pt x="277" y="170"/>
                    </a:lnTo>
                    <a:lnTo>
                      <a:pt x="267" y="177"/>
                    </a:lnTo>
                    <a:lnTo>
                      <a:pt x="259" y="182"/>
                    </a:lnTo>
                    <a:lnTo>
                      <a:pt x="250" y="188"/>
                    </a:lnTo>
                    <a:lnTo>
                      <a:pt x="229" y="196"/>
                    </a:lnTo>
                    <a:lnTo>
                      <a:pt x="209" y="201"/>
                    </a:lnTo>
                    <a:lnTo>
                      <a:pt x="190" y="205"/>
                    </a:lnTo>
                    <a:lnTo>
                      <a:pt x="172" y="208"/>
                    </a:lnTo>
                    <a:lnTo>
                      <a:pt x="147" y="211"/>
                    </a:lnTo>
                    <a:lnTo>
                      <a:pt x="147" y="211"/>
                    </a:lnTo>
                    <a:lnTo>
                      <a:pt x="147" y="211"/>
                    </a:lnTo>
                    <a:lnTo>
                      <a:pt x="143" y="211"/>
                    </a:lnTo>
                    <a:lnTo>
                      <a:pt x="143" y="211"/>
                    </a:lnTo>
                    <a:lnTo>
                      <a:pt x="139" y="211"/>
                    </a:lnTo>
                    <a:lnTo>
                      <a:pt x="139" y="211"/>
                    </a:lnTo>
                    <a:lnTo>
                      <a:pt x="139" y="211"/>
                    </a:lnTo>
                    <a:lnTo>
                      <a:pt x="113" y="208"/>
                    </a:lnTo>
                    <a:lnTo>
                      <a:pt x="94" y="205"/>
                    </a:lnTo>
                    <a:lnTo>
                      <a:pt x="75" y="201"/>
                    </a:lnTo>
                    <a:lnTo>
                      <a:pt x="55" y="196"/>
                    </a:lnTo>
                    <a:lnTo>
                      <a:pt x="36" y="188"/>
                    </a:lnTo>
                    <a:lnTo>
                      <a:pt x="26" y="182"/>
                    </a:lnTo>
                    <a:lnTo>
                      <a:pt x="17" y="177"/>
                    </a:lnTo>
                    <a:lnTo>
                      <a:pt x="9" y="170"/>
                    </a:lnTo>
                    <a:lnTo>
                      <a:pt x="0" y="163"/>
                    </a:lnTo>
                    <a:lnTo>
                      <a:pt x="0" y="0"/>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214" name="Freeform 116"/>
            <p:cNvSpPr>
              <a:spLocks noEditPoints="1"/>
            </p:cNvSpPr>
            <p:nvPr/>
          </p:nvSpPr>
          <p:spPr bwMode="auto">
            <a:xfrm>
              <a:off x="2414654" y="2079431"/>
              <a:ext cx="217071" cy="272437"/>
            </a:xfrm>
            <a:custGeom>
              <a:avLst/>
              <a:gdLst>
                <a:gd name="T0" fmla="*/ 82 w 247"/>
                <a:gd name="T1" fmla="*/ 150 h 310"/>
                <a:gd name="T2" fmla="*/ 87 w 247"/>
                <a:gd name="T3" fmla="*/ 132 h 310"/>
                <a:gd name="T4" fmla="*/ 87 w 247"/>
                <a:gd name="T5" fmla="*/ 59 h 310"/>
                <a:gd name="T6" fmla="*/ 79 w 247"/>
                <a:gd name="T7" fmla="*/ 50 h 310"/>
                <a:gd name="T8" fmla="*/ 80 w 247"/>
                <a:gd name="T9" fmla="*/ 17 h 310"/>
                <a:gd name="T10" fmla="*/ 80 w 247"/>
                <a:gd name="T11" fmla="*/ 13 h 310"/>
                <a:gd name="T12" fmla="*/ 92 w 247"/>
                <a:gd name="T13" fmla="*/ 5 h 310"/>
                <a:gd name="T14" fmla="*/ 125 w 247"/>
                <a:gd name="T15" fmla="*/ 0 h 310"/>
                <a:gd name="T16" fmla="*/ 162 w 247"/>
                <a:gd name="T17" fmla="*/ 6 h 310"/>
                <a:gd name="T18" fmla="*/ 168 w 247"/>
                <a:gd name="T19" fmla="*/ 16 h 310"/>
                <a:gd name="T20" fmla="*/ 170 w 247"/>
                <a:gd name="T21" fmla="*/ 17 h 310"/>
                <a:gd name="T22" fmla="*/ 168 w 247"/>
                <a:gd name="T23" fmla="*/ 50 h 310"/>
                <a:gd name="T24" fmla="*/ 162 w 247"/>
                <a:gd name="T25" fmla="*/ 58 h 310"/>
                <a:gd name="T26" fmla="*/ 156 w 247"/>
                <a:gd name="T27" fmla="*/ 132 h 310"/>
                <a:gd name="T28" fmla="*/ 157 w 247"/>
                <a:gd name="T29" fmla="*/ 140 h 310"/>
                <a:gd name="T30" fmla="*/ 166 w 247"/>
                <a:gd name="T31" fmla="*/ 150 h 310"/>
                <a:gd name="T32" fmla="*/ 190 w 247"/>
                <a:gd name="T33" fmla="*/ 171 h 310"/>
                <a:gd name="T34" fmla="*/ 231 w 247"/>
                <a:gd name="T35" fmla="*/ 222 h 310"/>
                <a:gd name="T36" fmla="*/ 246 w 247"/>
                <a:gd name="T37" fmla="*/ 253 h 310"/>
                <a:gd name="T38" fmla="*/ 243 w 247"/>
                <a:gd name="T39" fmla="*/ 278 h 310"/>
                <a:gd name="T40" fmla="*/ 236 w 247"/>
                <a:gd name="T41" fmla="*/ 285 h 310"/>
                <a:gd name="T42" fmla="*/ 187 w 247"/>
                <a:gd name="T43" fmla="*/ 304 h 310"/>
                <a:gd name="T44" fmla="*/ 141 w 247"/>
                <a:gd name="T45" fmla="*/ 310 h 310"/>
                <a:gd name="T46" fmla="*/ 113 w 247"/>
                <a:gd name="T47" fmla="*/ 310 h 310"/>
                <a:gd name="T48" fmla="*/ 51 w 247"/>
                <a:gd name="T49" fmla="*/ 303 h 310"/>
                <a:gd name="T50" fmla="*/ 63 w 247"/>
                <a:gd name="T51" fmla="*/ 285 h 310"/>
                <a:gd name="T52" fmla="*/ 83 w 247"/>
                <a:gd name="T53" fmla="*/ 287 h 310"/>
                <a:gd name="T54" fmla="*/ 61 w 247"/>
                <a:gd name="T55" fmla="*/ 280 h 310"/>
                <a:gd name="T56" fmla="*/ 51 w 247"/>
                <a:gd name="T57" fmla="*/ 211 h 310"/>
                <a:gd name="T58" fmla="*/ 76 w 247"/>
                <a:gd name="T59" fmla="*/ 180 h 310"/>
                <a:gd name="T60" fmla="*/ 51 w 247"/>
                <a:gd name="T61" fmla="*/ 203 h 310"/>
                <a:gd name="T62" fmla="*/ 68 w 247"/>
                <a:gd name="T63" fmla="*/ 159 h 310"/>
                <a:gd name="T64" fmla="*/ 51 w 247"/>
                <a:gd name="T65" fmla="*/ 303 h 310"/>
                <a:gd name="T66" fmla="*/ 30 w 247"/>
                <a:gd name="T67" fmla="*/ 296 h 310"/>
                <a:gd name="T68" fmla="*/ 11 w 247"/>
                <a:gd name="T69" fmla="*/ 285 h 310"/>
                <a:gd name="T70" fmla="*/ 2 w 247"/>
                <a:gd name="T71" fmla="*/ 270 h 310"/>
                <a:gd name="T72" fmla="*/ 3 w 247"/>
                <a:gd name="T73" fmla="*/ 251 h 310"/>
                <a:gd name="T74" fmla="*/ 27 w 247"/>
                <a:gd name="T75" fmla="*/ 205 h 310"/>
                <a:gd name="T76" fmla="*/ 51 w 247"/>
                <a:gd name="T77" fmla="*/ 203 h 310"/>
                <a:gd name="T78" fmla="*/ 27 w 247"/>
                <a:gd name="T79" fmla="*/ 228 h 310"/>
                <a:gd name="T80" fmla="*/ 18 w 247"/>
                <a:gd name="T81" fmla="*/ 249 h 310"/>
                <a:gd name="T82" fmla="*/ 18 w 247"/>
                <a:gd name="T83" fmla="*/ 261 h 310"/>
                <a:gd name="T84" fmla="*/ 27 w 247"/>
                <a:gd name="T85" fmla="*/ 273 h 310"/>
                <a:gd name="T86" fmla="*/ 51 w 247"/>
                <a:gd name="T87" fmla="*/ 303 h 310"/>
                <a:gd name="T88" fmla="*/ 51 w 247"/>
                <a:gd name="T89" fmla="*/ 211 h 310"/>
                <a:gd name="T90" fmla="*/ 34 w 247"/>
                <a:gd name="T91" fmla="*/ 243 h 310"/>
                <a:gd name="T92" fmla="*/ 36 w 247"/>
                <a:gd name="T93" fmla="*/ 259 h 310"/>
                <a:gd name="T94" fmla="*/ 51 w 247"/>
                <a:gd name="T95" fmla="*/ 274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7" h="310">
                  <a:moveTo>
                    <a:pt x="80" y="150"/>
                  </a:moveTo>
                  <a:lnTo>
                    <a:pt x="80" y="150"/>
                  </a:lnTo>
                  <a:lnTo>
                    <a:pt x="82" y="150"/>
                  </a:lnTo>
                  <a:lnTo>
                    <a:pt x="84" y="146"/>
                  </a:lnTo>
                  <a:lnTo>
                    <a:pt x="86" y="140"/>
                  </a:lnTo>
                  <a:lnTo>
                    <a:pt x="87" y="132"/>
                  </a:lnTo>
                  <a:lnTo>
                    <a:pt x="87" y="132"/>
                  </a:lnTo>
                  <a:lnTo>
                    <a:pt x="87" y="59"/>
                  </a:lnTo>
                  <a:lnTo>
                    <a:pt x="87" y="59"/>
                  </a:lnTo>
                  <a:lnTo>
                    <a:pt x="82" y="55"/>
                  </a:lnTo>
                  <a:lnTo>
                    <a:pt x="80" y="50"/>
                  </a:lnTo>
                  <a:lnTo>
                    <a:pt x="79" y="50"/>
                  </a:lnTo>
                  <a:lnTo>
                    <a:pt x="79" y="17"/>
                  </a:lnTo>
                  <a:lnTo>
                    <a:pt x="80" y="17"/>
                  </a:lnTo>
                  <a:lnTo>
                    <a:pt x="80" y="17"/>
                  </a:lnTo>
                  <a:lnTo>
                    <a:pt x="80" y="16"/>
                  </a:lnTo>
                  <a:lnTo>
                    <a:pt x="80" y="16"/>
                  </a:lnTo>
                  <a:lnTo>
                    <a:pt x="80" y="13"/>
                  </a:lnTo>
                  <a:lnTo>
                    <a:pt x="83" y="10"/>
                  </a:lnTo>
                  <a:lnTo>
                    <a:pt x="87" y="6"/>
                  </a:lnTo>
                  <a:lnTo>
                    <a:pt x="92" y="5"/>
                  </a:lnTo>
                  <a:lnTo>
                    <a:pt x="107" y="1"/>
                  </a:lnTo>
                  <a:lnTo>
                    <a:pt x="125" y="0"/>
                  </a:lnTo>
                  <a:lnTo>
                    <a:pt x="125" y="0"/>
                  </a:lnTo>
                  <a:lnTo>
                    <a:pt x="141" y="1"/>
                  </a:lnTo>
                  <a:lnTo>
                    <a:pt x="156" y="5"/>
                  </a:lnTo>
                  <a:lnTo>
                    <a:pt x="162" y="6"/>
                  </a:lnTo>
                  <a:lnTo>
                    <a:pt x="166" y="10"/>
                  </a:lnTo>
                  <a:lnTo>
                    <a:pt x="168" y="13"/>
                  </a:lnTo>
                  <a:lnTo>
                    <a:pt x="168" y="16"/>
                  </a:lnTo>
                  <a:lnTo>
                    <a:pt x="168" y="16"/>
                  </a:lnTo>
                  <a:lnTo>
                    <a:pt x="168" y="17"/>
                  </a:lnTo>
                  <a:lnTo>
                    <a:pt x="170" y="17"/>
                  </a:lnTo>
                  <a:lnTo>
                    <a:pt x="170" y="50"/>
                  </a:lnTo>
                  <a:lnTo>
                    <a:pt x="168" y="50"/>
                  </a:lnTo>
                  <a:lnTo>
                    <a:pt x="168" y="50"/>
                  </a:lnTo>
                  <a:lnTo>
                    <a:pt x="168" y="52"/>
                  </a:lnTo>
                  <a:lnTo>
                    <a:pt x="166" y="55"/>
                  </a:lnTo>
                  <a:lnTo>
                    <a:pt x="162" y="58"/>
                  </a:lnTo>
                  <a:lnTo>
                    <a:pt x="156" y="59"/>
                  </a:lnTo>
                  <a:lnTo>
                    <a:pt x="156" y="59"/>
                  </a:lnTo>
                  <a:lnTo>
                    <a:pt x="156" y="132"/>
                  </a:lnTo>
                  <a:lnTo>
                    <a:pt x="156" y="132"/>
                  </a:lnTo>
                  <a:lnTo>
                    <a:pt x="156" y="136"/>
                  </a:lnTo>
                  <a:lnTo>
                    <a:pt x="157" y="140"/>
                  </a:lnTo>
                  <a:lnTo>
                    <a:pt x="160" y="146"/>
                  </a:lnTo>
                  <a:lnTo>
                    <a:pt x="164" y="150"/>
                  </a:lnTo>
                  <a:lnTo>
                    <a:pt x="166" y="150"/>
                  </a:lnTo>
                  <a:lnTo>
                    <a:pt x="166" y="150"/>
                  </a:lnTo>
                  <a:lnTo>
                    <a:pt x="175" y="158"/>
                  </a:lnTo>
                  <a:lnTo>
                    <a:pt x="190" y="171"/>
                  </a:lnTo>
                  <a:lnTo>
                    <a:pt x="206" y="189"/>
                  </a:lnTo>
                  <a:lnTo>
                    <a:pt x="222" y="211"/>
                  </a:lnTo>
                  <a:lnTo>
                    <a:pt x="231" y="222"/>
                  </a:lnTo>
                  <a:lnTo>
                    <a:pt x="236" y="232"/>
                  </a:lnTo>
                  <a:lnTo>
                    <a:pt x="241" y="243"/>
                  </a:lnTo>
                  <a:lnTo>
                    <a:pt x="246" y="253"/>
                  </a:lnTo>
                  <a:lnTo>
                    <a:pt x="247" y="262"/>
                  </a:lnTo>
                  <a:lnTo>
                    <a:pt x="246" y="272"/>
                  </a:lnTo>
                  <a:lnTo>
                    <a:pt x="243" y="278"/>
                  </a:lnTo>
                  <a:lnTo>
                    <a:pt x="240" y="282"/>
                  </a:lnTo>
                  <a:lnTo>
                    <a:pt x="236" y="285"/>
                  </a:lnTo>
                  <a:lnTo>
                    <a:pt x="236" y="285"/>
                  </a:lnTo>
                  <a:lnTo>
                    <a:pt x="221" y="293"/>
                  </a:lnTo>
                  <a:lnTo>
                    <a:pt x="205" y="300"/>
                  </a:lnTo>
                  <a:lnTo>
                    <a:pt x="187" y="304"/>
                  </a:lnTo>
                  <a:lnTo>
                    <a:pt x="171" y="307"/>
                  </a:lnTo>
                  <a:lnTo>
                    <a:pt x="155" y="310"/>
                  </a:lnTo>
                  <a:lnTo>
                    <a:pt x="141" y="310"/>
                  </a:lnTo>
                  <a:lnTo>
                    <a:pt x="124" y="310"/>
                  </a:lnTo>
                  <a:lnTo>
                    <a:pt x="124" y="310"/>
                  </a:lnTo>
                  <a:lnTo>
                    <a:pt x="113" y="310"/>
                  </a:lnTo>
                  <a:lnTo>
                    <a:pt x="95" y="310"/>
                  </a:lnTo>
                  <a:lnTo>
                    <a:pt x="74" y="307"/>
                  </a:lnTo>
                  <a:lnTo>
                    <a:pt x="51" y="303"/>
                  </a:lnTo>
                  <a:lnTo>
                    <a:pt x="51" y="282"/>
                  </a:lnTo>
                  <a:lnTo>
                    <a:pt x="51" y="282"/>
                  </a:lnTo>
                  <a:lnTo>
                    <a:pt x="63" y="285"/>
                  </a:lnTo>
                  <a:lnTo>
                    <a:pt x="72" y="287"/>
                  </a:lnTo>
                  <a:lnTo>
                    <a:pt x="83" y="287"/>
                  </a:lnTo>
                  <a:lnTo>
                    <a:pt x="83" y="287"/>
                  </a:lnTo>
                  <a:lnTo>
                    <a:pt x="83" y="287"/>
                  </a:lnTo>
                  <a:lnTo>
                    <a:pt x="72" y="284"/>
                  </a:lnTo>
                  <a:lnTo>
                    <a:pt x="61" y="280"/>
                  </a:lnTo>
                  <a:lnTo>
                    <a:pt x="51" y="274"/>
                  </a:lnTo>
                  <a:lnTo>
                    <a:pt x="51" y="211"/>
                  </a:lnTo>
                  <a:lnTo>
                    <a:pt x="51" y="211"/>
                  </a:lnTo>
                  <a:lnTo>
                    <a:pt x="60" y="199"/>
                  </a:lnTo>
                  <a:lnTo>
                    <a:pt x="68" y="189"/>
                  </a:lnTo>
                  <a:lnTo>
                    <a:pt x="76" y="180"/>
                  </a:lnTo>
                  <a:lnTo>
                    <a:pt x="76" y="180"/>
                  </a:lnTo>
                  <a:lnTo>
                    <a:pt x="68" y="186"/>
                  </a:lnTo>
                  <a:lnTo>
                    <a:pt x="51" y="203"/>
                  </a:lnTo>
                  <a:lnTo>
                    <a:pt x="51" y="178"/>
                  </a:lnTo>
                  <a:lnTo>
                    <a:pt x="51" y="178"/>
                  </a:lnTo>
                  <a:lnTo>
                    <a:pt x="68" y="159"/>
                  </a:lnTo>
                  <a:lnTo>
                    <a:pt x="80" y="150"/>
                  </a:lnTo>
                  <a:lnTo>
                    <a:pt x="80" y="150"/>
                  </a:lnTo>
                  <a:close/>
                  <a:moveTo>
                    <a:pt x="51" y="303"/>
                  </a:moveTo>
                  <a:lnTo>
                    <a:pt x="51" y="303"/>
                  </a:lnTo>
                  <a:lnTo>
                    <a:pt x="40" y="299"/>
                  </a:lnTo>
                  <a:lnTo>
                    <a:pt x="30" y="296"/>
                  </a:lnTo>
                  <a:lnTo>
                    <a:pt x="21" y="291"/>
                  </a:lnTo>
                  <a:lnTo>
                    <a:pt x="11" y="285"/>
                  </a:lnTo>
                  <a:lnTo>
                    <a:pt x="11" y="285"/>
                  </a:lnTo>
                  <a:lnTo>
                    <a:pt x="6" y="281"/>
                  </a:lnTo>
                  <a:lnTo>
                    <a:pt x="3" y="276"/>
                  </a:lnTo>
                  <a:lnTo>
                    <a:pt x="2" y="270"/>
                  </a:lnTo>
                  <a:lnTo>
                    <a:pt x="0" y="265"/>
                  </a:lnTo>
                  <a:lnTo>
                    <a:pt x="0" y="258"/>
                  </a:lnTo>
                  <a:lnTo>
                    <a:pt x="3" y="251"/>
                  </a:lnTo>
                  <a:lnTo>
                    <a:pt x="9" y="236"/>
                  </a:lnTo>
                  <a:lnTo>
                    <a:pt x="17" y="222"/>
                  </a:lnTo>
                  <a:lnTo>
                    <a:pt x="27" y="205"/>
                  </a:lnTo>
                  <a:lnTo>
                    <a:pt x="38" y="192"/>
                  </a:lnTo>
                  <a:lnTo>
                    <a:pt x="51" y="178"/>
                  </a:lnTo>
                  <a:lnTo>
                    <a:pt x="51" y="203"/>
                  </a:lnTo>
                  <a:lnTo>
                    <a:pt x="51" y="203"/>
                  </a:lnTo>
                  <a:lnTo>
                    <a:pt x="38" y="215"/>
                  </a:lnTo>
                  <a:lnTo>
                    <a:pt x="27" y="228"/>
                  </a:lnTo>
                  <a:lnTo>
                    <a:pt x="23" y="235"/>
                  </a:lnTo>
                  <a:lnTo>
                    <a:pt x="21" y="242"/>
                  </a:lnTo>
                  <a:lnTo>
                    <a:pt x="18" y="249"/>
                  </a:lnTo>
                  <a:lnTo>
                    <a:pt x="18" y="255"/>
                  </a:lnTo>
                  <a:lnTo>
                    <a:pt x="18" y="255"/>
                  </a:lnTo>
                  <a:lnTo>
                    <a:pt x="18" y="261"/>
                  </a:lnTo>
                  <a:lnTo>
                    <a:pt x="21" y="266"/>
                  </a:lnTo>
                  <a:lnTo>
                    <a:pt x="23" y="270"/>
                  </a:lnTo>
                  <a:lnTo>
                    <a:pt x="27" y="273"/>
                  </a:lnTo>
                  <a:lnTo>
                    <a:pt x="38" y="278"/>
                  </a:lnTo>
                  <a:lnTo>
                    <a:pt x="51" y="282"/>
                  </a:lnTo>
                  <a:lnTo>
                    <a:pt x="51" y="303"/>
                  </a:lnTo>
                  <a:lnTo>
                    <a:pt x="51" y="303"/>
                  </a:lnTo>
                  <a:close/>
                  <a:moveTo>
                    <a:pt x="51" y="211"/>
                  </a:moveTo>
                  <a:lnTo>
                    <a:pt x="51" y="211"/>
                  </a:lnTo>
                  <a:lnTo>
                    <a:pt x="44" y="222"/>
                  </a:lnTo>
                  <a:lnTo>
                    <a:pt x="38" y="232"/>
                  </a:lnTo>
                  <a:lnTo>
                    <a:pt x="34" y="243"/>
                  </a:lnTo>
                  <a:lnTo>
                    <a:pt x="33" y="253"/>
                  </a:lnTo>
                  <a:lnTo>
                    <a:pt x="33" y="253"/>
                  </a:lnTo>
                  <a:lnTo>
                    <a:pt x="36" y="259"/>
                  </a:lnTo>
                  <a:lnTo>
                    <a:pt x="38" y="265"/>
                  </a:lnTo>
                  <a:lnTo>
                    <a:pt x="44" y="270"/>
                  </a:lnTo>
                  <a:lnTo>
                    <a:pt x="51" y="274"/>
                  </a:lnTo>
                  <a:lnTo>
                    <a:pt x="51" y="211"/>
                  </a:lnTo>
                  <a:close/>
                </a:path>
              </a:pathLst>
            </a:cu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215" name="组合 214"/>
            <p:cNvGrpSpPr/>
            <p:nvPr/>
          </p:nvGrpSpPr>
          <p:grpSpPr>
            <a:xfrm>
              <a:off x="908346" y="1991402"/>
              <a:ext cx="224102" cy="338350"/>
              <a:chOff x="1201738" y="2052638"/>
              <a:chExt cx="404813" cy="611188"/>
            </a:xfrm>
            <a:solidFill>
              <a:schemeClr val="accent1"/>
            </a:solidFill>
          </p:grpSpPr>
          <p:sp>
            <p:nvSpPr>
              <p:cNvPr id="285" name="Freeform 117"/>
              <p:cNvSpPr/>
              <p:nvPr/>
            </p:nvSpPr>
            <p:spPr bwMode="auto">
              <a:xfrm>
                <a:off x="1325563" y="2101850"/>
                <a:ext cx="139700" cy="139700"/>
              </a:xfrm>
              <a:custGeom>
                <a:avLst/>
                <a:gdLst>
                  <a:gd name="T0" fmla="*/ 88 w 88"/>
                  <a:gd name="T1" fmla="*/ 44 h 88"/>
                  <a:gd name="T2" fmla="*/ 88 w 88"/>
                  <a:gd name="T3" fmla="*/ 44 h 88"/>
                  <a:gd name="T4" fmla="*/ 86 w 88"/>
                  <a:gd name="T5" fmla="*/ 36 h 88"/>
                  <a:gd name="T6" fmla="*/ 83 w 88"/>
                  <a:gd name="T7" fmla="*/ 27 h 88"/>
                  <a:gd name="T8" fmla="*/ 79 w 88"/>
                  <a:gd name="T9" fmla="*/ 19 h 88"/>
                  <a:gd name="T10" fmla="*/ 74 w 88"/>
                  <a:gd name="T11" fmla="*/ 13 h 88"/>
                  <a:gd name="T12" fmla="*/ 67 w 88"/>
                  <a:gd name="T13" fmla="*/ 7 h 88"/>
                  <a:gd name="T14" fmla="*/ 60 w 88"/>
                  <a:gd name="T15" fmla="*/ 3 h 88"/>
                  <a:gd name="T16" fmla="*/ 52 w 88"/>
                  <a:gd name="T17" fmla="*/ 0 h 88"/>
                  <a:gd name="T18" fmla="*/ 43 w 88"/>
                  <a:gd name="T19" fmla="*/ 0 h 88"/>
                  <a:gd name="T20" fmla="*/ 43 w 88"/>
                  <a:gd name="T21" fmla="*/ 0 h 88"/>
                  <a:gd name="T22" fmla="*/ 35 w 88"/>
                  <a:gd name="T23" fmla="*/ 0 h 88"/>
                  <a:gd name="T24" fmla="*/ 27 w 88"/>
                  <a:gd name="T25" fmla="*/ 3 h 88"/>
                  <a:gd name="T26" fmla="*/ 18 w 88"/>
                  <a:gd name="T27" fmla="*/ 7 h 88"/>
                  <a:gd name="T28" fmla="*/ 12 w 88"/>
                  <a:gd name="T29" fmla="*/ 13 h 88"/>
                  <a:gd name="T30" fmla="*/ 6 w 88"/>
                  <a:gd name="T31" fmla="*/ 19 h 88"/>
                  <a:gd name="T32" fmla="*/ 2 w 88"/>
                  <a:gd name="T33" fmla="*/ 27 h 88"/>
                  <a:gd name="T34" fmla="*/ 0 w 88"/>
                  <a:gd name="T35" fmla="*/ 36 h 88"/>
                  <a:gd name="T36" fmla="*/ 0 w 88"/>
                  <a:gd name="T37" fmla="*/ 44 h 88"/>
                  <a:gd name="T38" fmla="*/ 0 w 88"/>
                  <a:gd name="T39" fmla="*/ 44 h 88"/>
                  <a:gd name="T40" fmla="*/ 0 w 88"/>
                  <a:gd name="T41" fmla="*/ 53 h 88"/>
                  <a:gd name="T42" fmla="*/ 2 w 88"/>
                  <a:gd name="T43" fmla="*/ 61 h 88"/>
                  <a:gd name="T44" fmla="*/ 6 w 88"/>
                  <a:gd name="T45" fmla="*/ 68 h 88"/>
                  <a:gd name="T46" fmla="*/ 12 w 88"/>
                  <a:gd name="T47" fmla="*/ 75 h 88"/>
                  <a:gd name="T48" fmla="*/ 18 w 88"/>
                  <a:gd name="T49" fmla="*/ 80 h 88"/>
                  <a:gd name="T50" fmla="*/ 27 w 88"/>
                  <a:gd name="T51" fmla="*/ 84 h 88"/>
                  <a:gd name="T52" fmla="*/ 35 w 88"/>
                  <a:gd name="T53" fmla="*/ 87 h 88"/>
                  <a:gd name="T54" fmla="*/ 43 w 88"/>
                  <a:gd name="T55" fmla="*/ 88 h 88"/>
                  <a:gd name="T56" fmla="*/ 43 w 88"/>
                  <a:gd name="T57" fmla="*/ 88 h 88"/>
                  <a:gd name="T58" fmla="*/ 52 w 88"/>
                  <a:gd name="T59" fmla="*/ 87 h 88"/>
                  <a:gd name="T60" fmla="*/ 60 w 88"/>
                  <a:gd name="T61" fmla="*/ 84 h 88"/>
                  <a:gd name="T62" fmla="*/ 67 w 88"/>
                  <a:gd name="T63" fmla="*/ 80 h 88"/>
                  <a:gd name="T64" fmla="*/ 74 w 88"/>
                  <a:gd name="T65" fmla="*/ 75 h 88"/>
                  <a:gd name="T66" fmla="*/ 79 w 88"/>
                  <a:gd name="T67" fmla="*/ 68 h 88"/>
                  <a:gd name="T68" fmla="*/ 83 w 88"/>
                  <a:gd name="T69" fmla="*/ 61 h 88"/>
                  <a:gd name="T70" fmla="*/ 86 w 88"/>
                  <a:gd name="T71" fmla="*/ 53 h 88"/>
                  <a:gd name="T72" fmla="*/ 88 w 88"/>
                  <a:gd name="T73" fmla="*/ 44 h 88"/>
                  <a:gd name="T74" fmla="*/ 88 w 88"/>
                  <a:gd name="T75"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8" h="88">
                    <a:moveTo>
                      <a:pt x="88" y="44"/>
                    </a:moveTo>
                    <a:lnTo>
                      <a:pt x="88" y="44"/>
                    </a:lnTo>
                    <a:lnTo>
                      <a:pt x="86" y="36"/>
                    </a:lnTo>
                    <a:lnTo>
                      <a:pt x="83" y="27"/>
                    </a:lnTo>
                    <a:lnTo>
                      <a:pt x="79" y="19"/>
                    </a:lnTo>
                    <a:lnTo>
                      <a:pt x="74" y="13"/>
                    </a:lnTo>
                    <a:lnTo>
                      <a:pt x="67" y="7"/>
                    </a:lnTo>
                    <a:lnTo>
                      <a:pt x="60" y="3"/>
                    </a:lnTo>
                    <a:lnTo>
                      <a:pt x="52" y="0"/>
                    </a:lnTo>
                    <a:lnTo>
                      <a:pt x="43" y="0"/>
                    </a:lnTo>
                    <a:lnTo>
                      <a:pt x="43" y="0"/>
                    </a:lnTo>
                    <a:lnTo>
                      <a:pt x="35" y="0"/>
                    </a:lnTo>
                    <a:lnTo>
                      <a:pt x="27" y="3"/>
                    </a:lnTo>
                    <a:lnTo>
                      <a:pt x="18" y="7"/>
                    </a:lnTo>
                    <a:lnTo>
                      <a:pt x="12" y="13"/>
                    </a:lnTo>
                    <a:lnTo>
                      <a:pt x="6" y="19"/>
                    </a:lnTo>
                    <a:lnTo>
                      <a:pt x="2" y="27"/>
                    </a:lnTo>
                    <a:lnTo>
                      <a:pt x="0" y="36"/>
                    </a:lnTo>
                    <a:lnTo>
                      <a:pt x="0" y="44"/>
                    </a:lnTo>
                    <a:lnTo>
                      <a:pt x="0" y="44"/>
                    </a:lnTo>
                    <a:lnTo>
                      <a:pt x="0" y="53"/>
                    </a:lnTo>
                    <a:lnTo>
                      <a:pt x="2" y="61"/>
                    </a:lnTo>
                    <a:lnTo>
                      <a:pt x="6" y="68"/>
                    </a:lnTo>
                    <a:lnTo>
                      <a:pt x="12" y="75"/>
                    </a:lnTo>
                    <a:lnTo>
                      <a:pt x="18" y="80"/>
                    </a:lnTo>
                    <a:lnTo>
                      <a:pt x="27" y="84"/>
                    </a:lnTo>
                    <a:lnTo>
                      <a:pt x="35" y="87"/>
                    </a:lnTo>
                    <a:lnTo>
                      <a:pt x="43" y="88"/>
                    </a:lnTo>
                    <a:lnTo>
                      <a:pt x="43" y="88"/>
                    </a:lnTo>
                    <a:lnTo>
                      <a:pt x="52" y="87"/>
                    </a:lnTo>
                    <a:lnTo>
                      <a:pt x="60" y="84"/>
                    </a:lnTo>
                    <a:lnTo>
                      <a:pt x="67" y="80"/>
                    </a:lnTo>
                    <a:lnTo>
                      <a:pt x="74" y="75"/>
                    </a:lnTo>
                    <a:lnTo>
                      <a:pt x="79" y="68"/>
                    </a:lnTo>
                    <a:lnTo>
                      <a:pt x="83" y="61"/>
                    </a:lnTo>
                    <a:lnTo>
                      <a:pt x="86" y="53"/>
                    </a:lnTo>
                    <a:lnTo>
                      <a:pt x="88" y="44"/>
                    </a:lnTo>
                    <a:lnTo>
                      <a:pt x="88" y="44"/>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86" name="Freeform 118"/>
              <p:cNvSpPr/>
              <p:nvPr/>
            </p:nvSpPr>
            <p:spPr bwMode="auto">
              <a:xfrm>
                <a:off x="1201738" y="2205038"/>
                <a:ext cx="212725" cy="458788"/>
              </a:xfrm>
              <a:custGeom>
                <a:avLst/>
                <a:gdLst>
                  <a:gd name="T0" fmla="*/ 134 w 134"/>
                  <a:gd name="T1" fmla="*/ 7 h 289"/>
                  <a:gd name="T2" fmla="*/ 134 w 134"/>
                  <a:gd name="T3" fmla="*/ 7 h 289"/>
                  <a:gd name="T4" fmla="*/ 88 w 134"/>
                  <a:gd name="T5" fmla="*/ 129 h 289"/>
                  <a:gd name="T6" fmla="*/ 42 w 134"/>
                  <a:gd name="T7" fmla="*/ 248 h 289"/>
                  <a:gd name="T8" fmla="*/ 42 w 134"/>
                  <a:gd name="T9" fmla="*/ 248 h 289"/>
                  <a:gd name="T10" fmla="*/ 22 w 134"/>
                  <a:gd name="T11" fmla="*/ 268 h 289"/>
                  <a:gd name="T12" fmla="*/ 8 w 134"/>
                  <a:gd name="T13" fmla="*/ 282 h 289"/>
                  <a:gd name="T14" fmla="*/ 3 w 134"/>
                  <a:gd name="T15" fmla="*/ 286 h 289"/>
                  <a:gd name="T16" fmla="*/ 0 w 134"/>
                  <a:gd name="T17" fmla="*/ 289 h 289"/>
                  <a:gd name="T18" fmla="*/ 0 w 134"/>
                  <a:gd name="T19" fmla="*/ 289 h 289"/>
                  <a:gd name="T20" fmla="*/ 3 w 134"/>
                  <a:gd name="T21" fmla="*/ 275 h 289"/>
                  <a:gd name="T22" fmla="*/ 15 w 134"/>
                  <a:gd name="T23" fmla="*/ 243 h 289"/>
                  <a:gd name="T24" fmla="*/ 50 w 134"/>
                  <a:gd name="T25" fmla="*/ 144 h 289"/>
                  <a:gd name="T26" fmla="*/ 105 w 134"/>
                  <a:gd name="T27" fmla="*/ 0 h 289"/>
                  <a:gd name="T28" fmla="*/ 134 w 134"/>
                  <a:gd name="T29" fmla="*/ 7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4" h="289">
                    <a:moveTo>
                      <a:pt x="134" y="7"/>
                    </a:moveTo>
                    <a:lnTo>
                      <a:pt x="134" y="7"/>
                    </a:lnTo>
                    <a:lnTo>
                      <a:pt x="88" y="129"/>
                    </a:lnTo>
                    <a:lnTo>
                      <a:pt x="42" y="248"/>
                    </a:lnTo>
                    <a:lnTo>
                      <a:pt x="42" y="248"/>
                    </a:lnTo>
                    <a:lnTo>
                      <a:pt x="22" y="268"/>
                    </a:lnTo>
                    <a:lnTo>
                      <a:pt x="8" y="282"/>
                    </a:lnTo>
                    <a:lnTo>
                      <a:pt x="3" y="286"/>
                    </a:lnTo>
                    <a:lnTo>
                      <a:pt x="0" y="289"/>
                    </a:lnTo>
                    <a:lnTo>
                      <a:pt x="0" y="289"/>
                    </a:lnTo>
                    <a:lnTo>
                      <a:pt x="3" y="275"/>
                    </a:lnTo>
                    <a:lnTo>
                      <a:pt x="15" y="243"/>
                    </a:lnTo>
                    <a:lnTo>
                      <a:pt x="50" y="144"/>
                    </a:lnTo>
                    <a:lnTo>
                      <a:pt x="105" y="0"/>
                    </a:lnTo>
                    <a:lnTo>
                      <a:pt x="134" y="7"/>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87" name="Freeform 119"/>
              <p:cNvSpPr/>
              <p:nvPr/>
            </p:nvSpPr>
            <p:spPr bwMode="auto">
              <a:xfrm>
                <a:off x="1371601" y="2205038"/>
                <a:ext cx="234950" cy="449263"/>
              </a:xfrm>
              <a:custGeom>
                <a:avLst/>
                <a:gdLst>
                  <a:gd name="T0" fmla="*/ 2 w 148"/>
                  <a:gd name="T1" fmla="*/ 13 h 283"/>
                  <a:gd name="T2" fmla="*/ 109 w 148"/>
                  <a:gd name="T3" fmla="*/ 244 h 283"/>
                  <a:gd name="T4" fmla="*/ 148 w 148"/>
                  <a:gd name="T5" fmla="*/ 283 h 283"/>
                  <a:gd name="T6" fmla="*/ 137 w 148"/>
                  <a:gd name="T7" fmla="*/ 229 h 283"/>
                  <a:gd name="T8" fmla="*/ 33 w 148"/>
                  <a:gd name="T9" fmla="*/ 0 h 283"/>
                  <a:gd name="T10" fmla="*/ 0 w 148"/>
                  <a:gd name="T11" fmla="*/ 10 h 283"/>
                  <a:gd name="T12" fmla="*/ 2 w 148"/>
                  <a:gd name="T13" fmla="*/ 13 h 283"/>
                </a:gdLst>
                <a:ahLst/>
                <a:cxnLst>
                  <a:cxn ang="0">
                    <a:pos x="T0" y="T1"/>
                  </a:cxn>
                  <a:cxn ang="0">
                    <a:pos x="T2" y="T3"/>
                  </a:cxn>
                  <a:cxn ang="0">
                    <a:pos x="T4" y="T5"/>
                  </a:cxn>
                  <a:cxn ang="0">
                    <a:pos x="T6" y="T7"/>
                  </a:cxn>
                  <a:cxn ang="0">
                    <a:pos x="T8" y="T9"/>
                  </a:cxn>
                  <a:cxn ang="0">
                    <a:pos x="T10" y="T11"/>
                  </a:cxn>
                  <a:cxn ang="0">
                    <a:pos x="T12" y="T13"/>
                  </a:cxn>
                </a:cxnLst>
                <a:rect l="0" t="0" r="r" b="b"/>
                <a:pathLst>
                  <a:path w="148" h="283">
                    <a:moveTo>
                      <a:pt x="2" y="13"/>
                    </a:moveTo>
                    <a:lnTo>
                      <a:pt x="109" y="244"/>
                    </a:lnTo>
                    <a:lnTo>
                      <a:pt x="148" y="283"/>
                    </a:lnTo>
                    <a:lnTo>
                      <a:pt x="137" y="229"/>
                    </a:lnTo>
                    <a:lnTo>
                      <a:pt x="33" y="0"/>
                    </a:lnTo>
                    <a:lnTo>
                      <a:pt x="0" y="10"/>
                    </a:lnTo>
                    <a:lnTo>
                      <a:pt x="2" y="13"/>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88" name="Freeform 120"/>
              <p:cNvSpPr/>
              <p:nvPr/>
            </p:nvSpPr>
            <p:spPr bwMode="auto">
              <a:xfrm>
                <a:off x="1376363" y="2052638"/>
                <a:ext cx="25400" cy="77788"/>
              </a:xfrm>
              <a:custGeom>
                <a:avLst/>
                <a:gdLst>
                  <a:gd name="T0" fmla="*/ 0 w 16"/>
                  <a:gd name="T1" fmla="*/ 41 h 49"/>
                  <a:gd name="T2" fmla="*/ 0 w 16"/>
                  <a:gd name="T3" fmla="*/ 41 h 49"/>
                  <a:gd name="T4" fmla="*/ 0 w 16"/>
                  <a:gd name="T5" fmla="*/ 44 h 49"/>
                  <a:gd name="T6" fmla="*/ 3 w 16"/>
                  <a:gd name="T7" fmla="*/ 46 h 49"/>
                  <a:gd name="T8" fmla="*/ 4 w 16"/>
                  <a:gd name="T9" fmla="*/ 48 h 49"/>
                  <a:gd name="T10" fmla="*/ 8 w 16"/>
                  <a:gd name="T11" fmla="*/ 49 h 49"/>
                  <a:gd name="T12" fmla="*/ 8 w 16"/>
                  <a:gd name="T13" fmla="*/ 49 h 49"/>
                  <a:gd name="T14" fmla="*/ 11 w 16"/>
                  <a:gd name="T15" fmla="*/ 48 h 49"/>
                  <a:gd name="T16" fmla="*/ 14 w 16"/>
                  <a:gd name="T17" fmla="*/ 46 h 49"/>
                  <a:gd name="T18" fmla="*/ 15 w 16"/>
                  <a:gd name="T19" fmla="*/ 44 h 49"/>
                  <a:gd name="T20" fmla="*/ 16 w 16"/>
                  <a:gd name="T21" fmla="*/ 41 h 49"/>
                  <a:gd name="T22" fmla="*/ 16 w 16"/>
                  <a:gd name="T23" fmla="*/ 8 h 49"/>
                  <a:gd name="T24" fmla="*/ 16 w 16"/>
                  <a:gd name="T25" fmla="*/ 8 h 49"/>
                  <a:gd name="T26" fmla="*/ 15 w 16"/>
                  <a:gd name="T27" fmla="*/ 6 h 49"/>
                  <a:gd name="T28" fmla="*/ 14 w 16"/>
                  <a:gd name="T29" fmla="*/ 3 h 49"/>
                  <a:gd name="T30" fmla="*/ 11 w 16"/>
                  <a:gd name="T31" fmla="*/ 0 h 49"/>
                  <a:gd name="T32" fmla="*/ 8 w 16"/>
                  <a:gd name="T33" fmla="*/ 0 h 49"/>
                  <a:gd name="T34" fmla="*/ 8 w 16"/>
                  <a:gd name="T35" fmla="*/ 0 h 49"/>
                  <a:gd name="T36" fmla="*/ 4 w 16"/>
                  <a:gd name="T37" fmla="*/ 0 h 49"/>
                  <a:gd name="T38" fmla="*/ 3 w 16"/>
                  <a:gd name="T39" fmla="*/ 3 h 49"/>
                  <a:gd name="T40" fmla="*/ 0 w 16"/>
                  <a:gd name="T41" fmla="*/ 6 h 49"/>
                  <a:gd name="T42" fmla="*/ 0 w 16"/>
                  <a:gd name="T43" fmla="*/ 8 h 49"/>
                  <a:gd name="T44" fmla="*/ 0 w 16"/>
                  <a:gd name="T45" fmla="*/ 4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 h="49">
                    <a:moveTo>
                      <a:pt x="0" y="41"/>
                    </a:moveTo>
                    <a:lnTo>
                      <a:pt x="0" y="41"/>
                    </a:lnTo>
                    <a:lnTo>
                      <a:pt x="0" y="44"/>
                    </a:lnTo>
                    <a:lnTo>
                      <a:pt x="3" y="46"/>
                    </a:lnTo>
                    <a:lnTo>
                      <a:pt x="4" y="48"/>
                    </a:lnTo>
                    <a:lnTo>
                      <a:pt x="8" y="49"/>
                    </a:lnTo>
                    <a:lnTo>
                      <a:pt x="8" y="49"/>
                    </a:lnTo>
                    <a:lnTo>
                      <a:pt x="11" y="48"/>
                    </a:lnTo>
                    <a:lnTo>
                      <a:pt x="14" y="46"/>
                    </a:lnTo>
                    <a:lnTo>
                      <a:pt x="15" y="44"/>
                    </a:lnTo>
                    <a:lnTo>
                      <a:pt x="16" y="41"/>
                    </a:lnTo>
                    <a:lnTo>
                      <a:pt x="16" y="8"/>
                    </a:lnTo>
                    <a:lnTo>
                      <a:pt x="16" y="8"/>
                    </a:lnTo>
                    <a:lnTo>
                      <a:pt x="15" y="6"/>
                    </a:lnTo>
                    <a:lnTo>
                      <a:pt x="14" y="3"/>
                    </a:lnTo>
                    <a:lnTo>
                      <a:pt x="11" y="0"/>
                    </a:lnTo>
                    <a:lnTo>
                      <a:pt x="8" y="0"/>
                    </a:lnTo>
                    <a:lnTo>
                      <a:pt x="8" y="0"/>
                    </a:lnTo>
                    <a:lnTo>
                      <a:pt x="4" y="0"/>
                    </a:lnTo>
                    <a:lnTo>
                      <a:pt x="3" y="3"/>
                    </a:lnTo>
                    <a:lnTo>
                      <a:pt x="0" y="6"/>
                    </a:lnTo>
                    <a:lnTo>
                      <a:pt x="0" y="8"/>
                    </a:lnTo>
                    <a:lnTo>
                      <a:pt x="0" y="41"/>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216" name="组合 215"/>
            <p:cNvGrpSpPr/>
            <p:nvPr/>
          </p:nvGrpSpPr>
          <p:grpSpPr>
            <a:xfrm>
              <a:off x="1333243" y="1765700"/>
              <a:ext cx="333077" cy="333077"/>
              <a:chOff x="2111376" y="1712913"/>
              <a:chExt cx="601663" cy="601663"/>
            </a:xfrm>
            <a:solidFill>
              <a:schemeClr val="accent1"/>
            </a:solidFill>
          </p:grpSpPr>
          <p:sp>
            <p:nvSpPr>
              <p:cNvPr id="280" name="Freeform 121"/>
              <p:cNvSpPr>
                <a:spLocks noEditPoints="1"/>
              </p:cNvSpPr>
              <p:nvPr/>
            </p:nvSpPr>
            <p:spPr bwMode="auto">
              <a:xfrm>
                <a:off x="2300288" y="1712913"/>
                <a:ext cx="223838" cy="601663"/>
              </a:xfrm>
              <a:custGeom>
                <a:avLst/>
                <a:gdLst>
                  <a:gd name="T0" fmla="*/ 71 w 141"/>
                  <a:gd name="T1" fmla="*/ 0 h 379"/>
                  <a:gd name="T2" fmla="*/ 84 w 141"/>
                  <a:gd name="T3" fmla="*/ 4 h 379"/>
                  <a:gd name="T4" fmla="*/ 98 w 141"/>
                  <a:gd name="T5" fmla="*/ 15 h 379"/>
                  <a:gd name="T6" fmla="*/ 110 w 141"/>
                  <a:gd name="T7" fmla="*/ 33 h 379"/>
                  <a:gd name="T8" fmla="*/ 119 w 141"/>
                  <a:gd name="T9" fmla="*/ 56 h 379"/>
                  <a:gd name="T10" fmla="*/ 136 w 141"/>
                  <a:gd name="T11" fmla="*/ 117 h 379"/>
                  <a:gd name="T12" fmla="*/ 141 w 141"/>
                  <a:gd name="T13" fmla="*/ 190 h 379"/>
                  <a:gd name="T14" fmla="*/ 140 w 141"/>
                  <a:gd name="T15" fmla="*/ 228 h 379"/>
                  <a:gd name="T16" fmla="*/ 129 w 141"/>
                  <a:gd name="T17" fmla="*/ 295 h 379"/>
                  <a:gd name="T18" fmla="*/ 115 w 141"/>
                  <a:gd name="T19" fmla="*/ 336 h 379"/>
                  <a:gd name="T20" fmla="*/ 105 w 141"/>
                  <a:gd name="T21" fmla="*/ 356 h 379"/>
                  <a:gd name="T22" fmla="*/ 91 w 141"/>
                  <a:gd name="T23" fmla="*/ 371 h 379"/>
                  <a:gd name="T24" fmla="*/ 77 w 141"/>
                  <a:gd name="T25" fmla="*/ 378 h 379"/>
                  <a:gd name="T26" fmla="*/ 71 w 141"/>
                  <a:gd name="T27" fmla="*/ 379 h 379"/>
                  <a:gd name="T28" fmla="*/ 71 w 141"/>
                  <a:gd name="T29" fmla="*/ 348 h 379"/>
                  <a:gd name="T30" fmla="*/ 71 w 141"/>
                  <a:gd name="T31" fmla="*/ 348 h 379"/>
                  <a:gd name="T32" fmla="*/ 83 w 141"/>
                  <a:gd name="T33" fmla="*/ 346 h 379"/>
                  <a:gd name="T34" fmla="*/ 94 w 141"/>
                  <a:gd name="T35" fmla="*/ 336 h 379"/>
                  <a:gd name="T36" fmla="*/ 103 w 141"/>
                  <a:gd name="T37" fmla="*/ 321 h 379"/>
                  <a:gd name="T38" fmla="*/ 119 w 141"/>
                  <a:gd name="T39" fmla="*/ 279 h 379"/>
                  <a:gd name="T40" fmla="*/ 128 w 141"/>
                  <a:gd name="T41" fmla="*/ 222 h 379"/>
                  <a:gd name="T42" fmla="*/ 129 w 141"/>
                  <a:gd name="T43" fmla="*/ 190 h 379"/>
                  <a:gd name="T44" fmla="*/ 125 w 141"/>
                  <a:gd name="T45" fmla="*/ 128 h 379"/>
                  <a:gd name="T46" fmla="*/ 113 w 141"/>
                  <a:gd name="T47" fmla="*/ 77 h 379"/>
                  <a:gd name="T48" fmla="*/ 99 w 141"/>
                  <a:gd name="T49" fmla="*/ 50 h 379"/>
                  <a:gd name="T50" fmla="*/ 88 w 141"/>
                  <a:gd name="T51" fmla="*/ 38 h 379"/>
                  <a:gd name="T52" fmla="*/ 76 w 141"/>
                  <a:gd name="T53" fmla="*/ 31 h 379"/>
                  <a:gd name="T54" fmla="*/ 71 w 141"/>
                  <a:gd name="T55" fmla="*/ 31 h 379"/>
                  <a:gd name="T56" fmla="*/ 71 w 141"/>
                  <a:gd name="T57" fmla="*/ 0 h 379"/>
                  <a:gd name="T58" fmla="*/ 71 w 141"/>
                  <a:gd name="T59" fmla="*/ 379 h 379"/>
                  <a:gd name="T60" fmla="*/ 57 w 141"/>
                  <a:gd name="T61" fmla="*/ 375 h 379"/>
                  <a:gd name="T62" fmla="*/ 44 w 141"/>
                  <a:gd name="T63" fmla="*/ 365 h 379"/>
                  <a:gd name="T64" fmla="*/ 31 w 141"/>
                  <a:gd name="T65" fmla="*/ 347 h 379"/>
                  <a:gd name="T66" fmla="*/ 22 w 141"/>
                  <a:gd name="T67" fmla="*/ 324 h 379"/>
                  <a:gd name="T68" fmla="*/ 7 w 141"/>
                  <a:gd name="T69" fmla="*/ 264 h 379"/>
                  <a:gd name="T70" fmla="*/ 0 w 141"/>
                  <a:gd name="T71" fmla="*/ 190 h 379"/>
                  <a:gd name="T72" fmla="*/ 3 w 141"/>
                  <a:gd name="T73" fmla="*/ 152 h 379"/>
                  <a:gd name="T74" fmla="*/ 12 w 141"/>
                  <a:gd name="T75" fmla="*/ 84 h 379"/>
                  <a:gd name="T76" fmla="*/ 26 w 141"/>
                  <a:gd name="T77" fmla="*/ 44 h 379"/>
                  <a:gd name="T78" fmla="*/ 37 w 141"/>
                  <a:gd name="T79" fmla="*/ 23 h 379"/>
                  <a:gd name="T80" fmla="*/ 50 w 141"/>
                  <a:gd name="T81" fmla="*/ 8 h 379"/>
                  <a:gd name="T82" fmla="*/ 64 w 141"/>
                  <a:gd name="T83" fmla="*/ 2 h 379"/>
                  <a:gd name="T84" fmla="*/ 71 w 141"/>
                  <a:gd name="T85" fmla="*/ 31 h 379"/>
                  <a:gd name="T86" fmla="*/ 65 w 141"/>
                  <a:gd name="T87" fmla="*/ 31 h 379"/>
                  <a:gd name="T88" fmla="*/ 53 w 141"/>
                  <a:gd name="T89" fmla="*/ 38 h 379"/>
                  <a:gd name="T90" fmla="*/ 42 w 141"/>
                  <a:gd name="T91" fmla="*/ 50 h 379"/>
                  <a:gd name="T92" fmla="*/ 29 w 141"/>
                  <a:gd name="T93" fmla="*/ 77 h 379"/>
                  <a:gd name="T94" fmla="*/ 17 w 141"/>
                  <a:gd name="T95" fmla="*/ 128 h 379"/>
                  <a:gd name="T96" fmla="*/ 12 w 141"/>
                  <a:gd name="T97" fmla="*/ 190 h 379"/>
                  <a:gd name="T98" fmla="*/ 14 w 141"/>
                  <a:gd name="T99" fmla="*/ 222 h 379"/>
                  <a:gd name="T100" fmla="*/ 22 w 141"/>
                  <a:gd name="T101" fmla="*/ 279 h 379"/>
                  <a:gd name="T102" fmla="*/ 38 w 141"/>
                  <a:gd name="T103" fmla="*/ 321 h 379"/>
                  <a:gd name="T104" fmla="*/ 48 w 141"/>
                  <a:gd name="T105" fmla="*/ 336 h 379"/>
                  <a:gd name="T106" fmla="*/ 59 w 141"/>
                  <a:gd name="T107" fmla="*/ 346 h 379"/>
                  <a:gd name="T108" fmla="*/ 71 w 141"/>
                  <a:gd name="T109" fmla="*/ 348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1" h="379">
                    <a:moveTo>
                      <a:pt x="71" y="0"/>
                    </a:moveTo>
                    <a:lnTo>
                      <a:pt x="71" y="0"/>
                    </a:lnTo>
                    <a:lnTo>
                      <a:pt x="77" y="2"/>
                    </a:lnTo>
                    <a:lnTo>
                      <a:pt x="84" y="4"/>
                    </a:lnTo>
                    <a:lnTo>
                      <a:pt x="91" y="8"/>
                    </a:lnTo>
                    <a:lnTo>
                      <a:pt x="98" y="15"/>
                    </a:lnTo>
                    <a:lnTo>
                      <a:pt x="105" y="23"/>
                    </a:lnTo>
                    <a:lnTo>
                      <a:pt x="110" y="33"/>
                    </a:lnTo>
                    <a:lnTo>
                      <a:pt x="115" y="44"/>
                    </a:lnTo>
                    <a:lnTo>
                      <a:pt x="119" y="56"/>
                    </a:lnTo>
                    <a:lnTo>
                      <a:pt x="129" y="84"/>
                    </a:lnTo>
                    <a:lnTo>
                      <a:pt x="136" y="117"/>
                    </a:lnTo>
                    <a:lnTo>
                      <a:pt x="140" y="152"/>
                    </a:lnTo>
                    <a:lnTo>
                      <a:pt x="141" y="190"/>
                    </a:lnTo>
                    <a:lnTo>
                      <a:pt x="141" y="190"/>
                    </a:lnTo>
                    <a:lnTo>
                      <a:pt x="140" y="228"/>
                    </a:lnTo>
                    <a:lnTo>
                      <a:pt x="136" y="264"/>
                    </a:lnTo>
                    <a:lnTo>
                      <a:pt x="129" y="295"/>
                    </a:lnTo>
                    <a:lnTo>
                      <a:pt x="119" y="324"/>
                    </a:lnTo>
                    <a:lnTo>
                      <a:pt x="115" y="336"/>
                    </a:lnTo>
                    <a:lnTo>
                      <a:pt x="110" y="347"/>
                    </a:lnTo>
                    <a:lnTo>
                      <a:pt x="105" y="356"/>
                    </a:lnTo>
                    <a:lnTo>
                      <a:pt x="98" y="365"/>
                    </a:lnTo>
                    <a:lnTo>
                      <a:pt x="91" y="371"/>
                    </a:lnTo>
                    <a:lnTo>
                      <a:pt x="84" y="375"/>
                    </a:lnTo>
                    <a:lnTo>
                      <a:pt x="77" y="378"/>
                    </a:lnTo>
                    <a:lnTo>
                      <a:pt x="71" y="379"/>
                    </a:lnTo>
                    <a:lnTo>
                      <a:pt x="71" y="379"/>
                    </a:lnTo>
                    <a:lnTo>
                      <a:pt x="71" y="348"/>
                    </a:lnTo>
                    <a:lnTo>
                      <a:pt x="71" y="348"/>
                    </a:lnTo>
                    <a:lnTo>
                      <a:pt x="71" y="348"/>
                    </a:lnTo>
                    <a:lnTo>
                      <a:pt x="71" y="348"/>
                    </a:lnTo>
                    <a:lnTo>
                      <a:pt x="76" y="348"/>
                    </a:lnTo>
                    <a:lnTo>
                      <a:pt x="83" y="346"/>
                    </a:lnTo>
                    <a:lnTo>
                      <a:pt x="88" y="342"/>
                    </a:lnTo>
                    <a:lnTo>
                      <a:pt x="94" y="336"/>
                    </a:lnTo>
                    <a:lnTo>
                      <a:pt x="99" y="329"/>
                    </a:lnTo>
                    <a:lnTo>
                      <a:pt x="103" y="321"/>
                    </a:lnTo>
                    <a:lnTo>
                      <a:pt x="113" y="302"/>
                    </a:lnTo>
                    <a:lnTo>
                      <a:pt x="119" y="279"/>
                    </a:lnTo>
                    <a:lnTo>
                      <a:pt x="125" y="252"/>
                    </a:lnTo>
                    <a:lnTo>
                      <a:pt x="128" y="222"/>
                    </a:lnTo>
                    <a:lnTo>
                      <a:pt x="129" y="190"/>
                    </a:lnTo>
                    <a:lnTo>
                      <a:pt x="129" y="190"/>
                    </a:lnTo>
                    <a:lnTo>
                      <a:pt x="128" y="157"/>
                    </a:lnTo>
                    <a:lnTo>
                      <a:pt x="125" y="128"/>
                    </a:lnTo>
                    <a:lnTo>
                      <a:pt x="119" y="102"/>
                    </a:lnTo>
                    <a:lnTo>
                      <a:pt x="113" y="77"/>
                    </a:lnTo>
                    <a:lnTo>
                      <a:pt x="103" y="59"/>
                    </a:lnTo>
                    <a:lnTo>
                      <a:pt x="99" y="50"/>
                    </a:lnTo>
                    <a:lnTo>
                      <a:pt x="94" y="44"/>
                    </a:lnTo>
                    <a:lnTo>
                      <a:pt x="88" y="38"/>
                    </a:lnTo>
                    <a:lnTo>
                      <a:pt x="83" y="34"/>
                    </a:lnTo>
                    <a:lnTo>
                      <a:pt x="76" y="31"/>
                    </a:lnTo>
                    <a:lnTo>
                      <a:pt x="71" y="31"/>
                    </a:lnTo>
                    <a:lnTo>
                      <a:pt x="71" y="31"/>
                    </a:lnTo>
                    <a:lnTo>
                      <a:pt x="71" y="0"/>
                    </a:lnTo>
                    <a:lnTo>
                      <a:pt x="71" y="0"/>
                    </a:lnTo>
                    <a:close/>
                    <a:moveTo>
                      <a:pt x="71" y="379"/>
                    </a:moveTo>
                    <a:lnTo>
                      <a:pt x="71" y="379"/>
                    </a:lnTo>
                    <a:lnTo>
                      <a:pt x="64" y="378"/>
                    </a:lnTo>
                    <a:lnTo>
                      <a:pt x="57" y="375"/>
                    </a:lnTo>
                    <a:lnTo>
                      <a:pt x="50" y="371"/>
                    </a:lnTo>
                    <a:lnTo>
                      <a:pt x="44" y="365"/>
                    </a:lnTo>
                    <a:lnTo>
                      <a:pt x="37" y="356"/>
                    </a:lnTo>
                    <a:lnTo>
                      <a:pt x="31" y="347"/>
                    </a:lnTo>
                    <a:lnTo>
                      <a:pt x="26" y="336"/>
                    </a:lnTo>
                    <a:lnTo>
                      <a:pt x="22" y="324"/>
                    </a:lnTo>
                    <a:lnTo>
                      <a:pt x="12" y="295"/>
                    </a:lnTo>
                    <a:lnTo>
                      <a:pt x="7" y="264"/>
                    </a:lnTo>
                    <a:lnTo>
                      <a:pt x="3" y="228"/>
                    </a:lnTo>
                    <a:lnTo>
                      <a:pt x="0" y="190"/>
                    </a:lnTo>
                    <a:lnTo>
                      <a:pt x="0" y="190"/>
                    </a:lnTo>
                    <a:lnTo>
                      <a:pt x="3" y="152"/>
                    </a:lnTo>
                    <a:lnTo>
                      <a:pt x="7" y="117"/>
                    </a:lnTo>
                    <a:lnTo>
                      <a:pt x="12" y="84"/>
                    </a:lnTo>
                    <a:lnTo>
                      <a:pt x="22" y="56"/>
                    </a:lnTo>
                    <a:lnTo>
                      <a:pt x="26" y="44"/>
                    </a:lnTo>
                    <a:lnTo>
                      <a:pt x="31" y="33"/>
                    </a:lnTo>
                    <a:lnTo>
                      <a:pt x="37" y="23"/>
                    </a:lnTo>
                    <a:lnTo>
                      <a:pt x="44" y="15"/>
                    </a:lnTo>
                    <a:lnTo>
                      <a:pt x="50" y="8"/>
                    </a:lnTo>
                    <a:lnTo>
                      <a:pt x="57" y="4"/>
                    </a:lnTo>
                    <a:lnTo>
                      <a:pt x="64" y="2"/>
                    </a:lnTo>
                    <a:lnTo>
                      <a:pt x="71" y="0"/>
                    </a:lnTo>
                    <a:lnTo>
                      <a:pt x="71" y="31"/>
                    </a:lnTo>
                    <a:lnTo>
                      <a:pt x="71" y="31"/>
                    </a:lnTo>
                    <a:lnTo>
                      <a:pt x="65" y="31"/>
                    </a:lnTo>
                    <a:lnTo>
                      <a:pt x="59" y="34"/>
                    </a:lnTo>
                    <a:lnTo>
                      <a:pt x="53" y="38"/>
                    </a:lnTo>
                    <a:lnTo>
                      <a:pt x="48" y="44"/>
                    </a:lnTo>
                    <a:lnTo>
                      <a:pt x="42" y="50"/>
                    </a:lnTo>
                    <a:lnTo>
                      <a:pt x="38" y="59"/>
                    </a:lnTo>
                    <a:lnTo>
                      <a:pt x="29" y="77"/>
                    </a:lnTo>
                    <a:lnTo>
                      <a:pt x="22" y="102"/>
                    </a:lnTo>
                    <a:lnTo>
                      <a:pt x="17" y="128"/>
                    </a:lnTo>
                    <a:lnTo>
                      <a:pt x="14" y="157"/>
                    </a:lnTo>
                    <a:lnTo>
                      <a:pt x="12" y="190"/>
                    </a:lnTo>
                    <a:lnTo>
                      <a:pt x="12" y="190"/>
                    </a:lnTo>
                    <a:lnTo>
                      <a:pt x="14" y="222"/>
                    </a:lnTo>
                    <a:lnTo>
                      <a:pt x="17" y="252"/>
                    </a:lnTo>
                    <a:lnTo>
                      <a:pt x="22" y="279"/>
                    </a:lnTo>
                    <a:lnTo>
                      <a:pt x="29" y="302"/>
                    </a:lnTo>
                    <a:lnTo>
                      <a:pt x="38" y="321"/>
                    </a:lnTo>
                    <a:lnTo>
                      <a:pt x="42" y="329"/>
                    </a:lnTo>
                    <a:lnTo>
                      <a:pt x="48" y="336"/>
                    </a:lnTo>
                    <a:lnTo>
                      <a:pt x="53" y="342"/>
                    </a:lnTo>
                    <a:lnTo>
                      <a:pt x="59" y="346"/>
                    </a:lnTo>
                    <a:lnTo>
                      <a:pt x="65" y="348"/>
                    </a:lnTo>
                    <a:lnTo>
                      <a:pt x="71" y="348"/>
                    </a:lnTo>
                    <a:lnTo>
                      <a:pt x="71" y="379"/>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81" name="Freeform 122"/>
              <p:cNvSpPr>
                <a:spLocks noEditPoints="1"/>
              </p:cNvSpPr>
              <p:nvPr/>
            </p:nvSpPr>
            <p:spPr bwMode="auto">
              <a:xfrm>
                <a:off x="2111376" y="1905000"/>
                <a:ext cx="601663" cy="220663"/>
              </a:xfrm>
              <a:custGeom>
                <a:avLst/>
                <a:gdLst>
                  <a:gd name="T0" fmla="*/ 190 w 379"/>
                  <a:gd name="T1" fmla="*/ 0 h 139"/>
                  <a:gd name="T2" fmla="*/ 228 w 379"/>
                  <a:gd name="T3" fmla="*/ 1 h 139"/>
                  <a:gd name="T4" fmla="*/ 295 w 379"/>
                  <a:gd name="T5" fmla="*/ 11 h 139"/>
                  <a:gd name="T6" fmla="*/ 336 w 379"/>
                  <a:gd name="T7" fmla="*/ 24 h 139"/>
                  <a:gd name="T8" fmla="*/ 356 w 379"/>
                  <a:gd name="T9" fmla="*/ 35 h 139"/>
                  <a:gd name="T10" fmla="*/ 371 w 379"/>
                  <a:gd name="T11" fmla="*/ 49 h 139"/>
                  <a:gd name="T12" fmla="*/ 378 w 379"/>
                  <a:gd name="T13" fmla="*/ 62 h 139"/>
                  <a:gd name="T14" fmla="*/ 379 w 379"/>
                  <a:gd name="T15" fmla="*/ 69 h 139"/>
                  <a:gd name="T16" fmla="*/ 375 w 379"/>
                  <a:gd name="T17" fmla="*/ 82 h 139"/>
                  <a:gd name="T18" fmla="*/ 364 w 379"/>
                  <a:gd name="T19" fmla="*/ 96 h 139"/>
                  <a:gd name="T20" fmla="*/ 347 w 379"/>
                  <a:gd name="T21" fmla="*/ 108 h 139"/>
                  <a:gd name="T22" fmla="*/ 324 w 379"/>
                  <a:gd name="T23" fmla="*/ 119 h 139"/>
                  <a:gd name="T24" fmla="*/ 264 w 379"/>
                  <a:gd name="T25" fmla="*/ 134 h 139"/>
                  <a:gd name="T26" fmla="*/ 190 w 379"/>
                  <a:gd name="T27" fmla="*/ 139 h 139"/>
                  <a:gd name="T28" fmla="*/ 190 w 379"/>
                  <a:gd name="T29" fmla="*/ 127 h 139"/>
                  <a:gd name="T30" fmla="*/ 190 w 379"/>
                  <a:gd name="T31" fmla="*/ 127 h 139"/>
                  <a:gd name="T32" fmla="*/ 252 w 379"/>
                  <a:gd name="T33" fmla="*/ 123 h 139"/>
                  <a:gd name="T34" fmla="*/ 302 w 379"/>
                  <a:gd name="T35" fmla="*/ 111 h 139"/>
                  <a:gd name="T36" fmla="*/ 329 w 379"/>
                  <a:gd name="T37" fmla="*/ 97 h 139"/>
                  <a:gd name="T38" fmla="*/ 341 w 379"/>
                  <a:gd name="T39" fmla="*/ 86 h 139"/>
                  <a:gd name="T40" fmla="*/ 348 w 379"/>
                  <a:gd name="T41" fmla="*/ 74 h 139"/>
                  <a:gd name="T42" fmla="*/ 348 w 379"/>
                  <a:gd name="T43" fmla="*/ 69 h 139"/>
                  <a:gd name="T44" fmla="*/ 348 w 379"/>
                  <a:gd name="T45" fmla="*/ 63 h 139"/>
                  <a:gd name="T46" fmla="*/ 341 w 379"/>
                  <a:gd name="T47" fmla="*/ 51 h 139"/>
                  <a:gd name="T48" fmla="*/ 329 w 379"/>
                  <a:gd name="T49" fmla="*/ 40 h 139"/>
                  <a:gd name="T50" fmla="*/ 302 w 379"/>
                  <a:gd name="T51" fmla="*/ 28 h 139"/>
                  <a:gd name="T52" fmla="*/ 252 w 379"/>
                  <a:gd name="T53" fmla="*/ 15 h 139"/>
                  <a:gd name="T54" fmla="*/ 190 w 379"/>
                  <a:gd name="T55" fmla="*/ 11 h 139"/>
                  <a:gd name="T56" fmla="*/ 190 w 379"/>
                  <a:gd name="T57" fmla="*/ 0 h 139"/>
                  <a:gd name="T58" fmla="*/ 0 w 379"/>
                  <a:gd name="T59" fmla="*/ 69 h 139"/>
                  <a:gd name="T60" fmla="*/ 4 w 379"/>
                  <a:gd name="T61" fmla="*/ 55 h 139"/>
                  <a:gd name="T62" fmla="*/ 15 w 379"/>
                  <a:gd name="T63" fmla="*/ 42 h 139"/>
                  <a:gd name="T64" fmla="*/ 33 w 379"/>
                  <a:gd name="T65" fmla="*/ 30 h 139"/>
                  <a:gd name="T66" fmla="*/ 56 w 379"/>
                  <a:gd name="T67" fmla="*/ 20 h 139"/>
                  <a:gd name="T68" fmla="*/ 117 w 379"/>
                  <a:gd name="T69" fmla="*/ 5 h 139"/>
                  <a:gd name="T70" fmla="*/ 190 w 379"/>
                  <a:gd name="T71" fmla="*/ 0 h 139"/>
                  <a:gd name="T72" fmla="*/ 190 w 379"/>
                  <a:gd name="T73" fmla="*/ 11 h 139"/>
                  <a:gd name="T74" fmla="*/ 127 w 379"/>
                  <a:gd name="T75" fmla="*/ 15 h 139"/>
                  <a:gd name="T76" fmla="*/ 77 w 379"/>
                  <a:gd name="T77" fmla="*/ 28 h 139"/>
                  <a:gd name="T78" fmla="*/ 50 w 379"/>
                  <a:gd name="T79" fmla="*/ 40 h 139"/>
                  <a:gd name="T80" fmla="*/ 38 w 379"/>
                  <a:gd name="T81" fmla="*/ 51 h 139"/>
                  <a:gd name="T82" fmla="*/ 31 w 379"/>
                  <a:gd name="T83" fmla="*/ 63 h 139"/>
                  <a:gd name="T84" fmla="*/ 31 w 379"/>
                  <a:gd name="T85" fmla="*/ 69 h 139"/>
                  <a:gd name="T86" fmla="*/ 34 w 379"/>
                  <a:gd name="T87" fmla="*/ 81 h 139"/>
                  <a:gd name="T88" fmla="*/ 43 w 379"/>
                  <a:gd name="T89" fmla="*/ 92 h 139"/>
                  <a:gd name="T90" fmla="*/ 58 w 379"/>
                  <a:gd name="T91" fmla="*/ 101 h 139"/>
                  <a:gd name="T92" fmla="*/ 102 w 379"/>
                  <a:gd name="T93" fmla="*/ 118 h 139"/>
                  <a:gd name="T94" fmla="*/ 157 w 379"/>
                  <a:gd name="T95" fmla="*/ 126 h 139"/>
                  <a:gd name="T96" fmla="*/ 190 w 379"/>
                  <a:gd name="T97" fmla="*/ 139 h 139"/>
                  <a:gd name="T98" fmla="*/ 152 w 379"/>
                  <a:gd name="T99" fmla="*/ 138 h 139"/>
                  <a:gd name="T100" fmla="*/ 84 w 379"/>
                  <a:gd name="T101" fmla="*/ 127 h 139"/>
                  <a:gd name="T102" fmla="*/ 43 w 379"/>
                  <a:gd name="T103" fmla="*/ 114 h 139"/>
                  <a:gd name="T104" fmla="*/ 23 w 379"/>
                  <a:gd name="T105" fmla="*/ 103 h 139"/>
                  <a:gd name="T106" fmla="*/ 8 w 379"/>
                  <a:gd name="T107" fmla="*/ 89 h 139"/>
                  <a:gd name="T108" fmla="*/ 1 w 379"/>
                  <a:gd name="T109" fmla="*/ 76 h 139"/>
                  <a:gd name="T110" fmla="*/ 0 w 379"/>
                  <a:gd name="T111" fmla="*/ 6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79" h="139">
                    <a:moveTo>
                      <a:pt x="190" y="0"/>
                    </a:moveTo>
                    <a:lnTo>
                      <a:pt x="190" y="0"/>
                    </a:lnTo>
                    <a:lnTo>
                      <a:pt x="190" y="0"/>
                    </a:lnTo>
                    <a:lnTo>
                      <a:pt x="228" y="1"/>
                    </a:lnTo>
                    <a:lnTo>
                      <a:pt x="264" y="5"/>
                    </a:lnTo>
                    <a:lnTo>
                      <a:pt x="295" y="11"/>
                    </a:lnTo>
                    <a:lnTo>
                      <a:pt x="324" y="20"/>
                    </a:lnTo>
                    <a:lnTo>
                      <a:pt x="336" y="24"/>
                    </a:lnTo>
                    <a:lnTo>
                      <a:pt x="347" y="30"/>
                    </a:lnTo>
                    <a:lnTo>
                      <a:pt x="356" y="35"/>
                    </a:lnTo>
                    <a:lnTo>
                      <a:pt x="364" y="42"/>
                    </a:lnTo>
                    <a:lnTo>
                      <a:pt x="371" y="49"/>
                    </a:lnTo>
                    <a:lnTo>
                      <a:pt x="375" y="55"/>
                    </a:lnTo>
                    <a:lnTo>
                      <a:pt x="378" y="62"/>
                    </a:lnTo>
                    <a:lnTo>
                      <a:pt x="379" y="69"/>
                    </a:lnTo>
                    <a:lnTo>
                      <a:pt x="379" y="69"/>
                    </a:lnTo>
                    <a:lnTo>
                      <a:pt x="378" y="76"/>
                    </a:lnTo>
                    <a:lnTo>
                      <a:pt x="375" y="82"/>
                    </a:lnTo>
                    <a:lnTo>
                      <a:pt x="371" y="89"/>
                    </a:lnTo>
                    <a:lnTo>
                      <a:pt x="364" y="96"/>
                    </a:lnTo>
                    <a:lnTo>
                      <a:pt x="356" y="103"/>
                    </a:lnTo>
                    <a:lnTo>
                      <a:pt x="347" y="108"/>
                    </a:lnTo>
                    <a:lnTo>
                      <a:pt x="336" y="114"/>
                    </a:lnTo>
                    <a:lnTo>
                      <a:pt x="324" y="119"/>
                    </a:lnTo>
                    <a:lnTo>
                      <a:pt x="295" y="127"/>
                    </a:lnTo>
                    <a:lnTo>
                      <a:pt x="264" y="134"/>
                    </a:lnTo>
                    <a:lnTo>
                      <a:pt x="228" y="138"/>
                    </a:lnTo>
                    <a:lnTo>
                      <a:pt x="190" y="139"/>
                    </a:lnTo>
                    <a:lnTo>
                      <a:pt x="190" y="139"/>
                    </a:lnTo>
                    <a:lnTo>
                      <a:pt x="190" y="127"/>
                    </a:lnTo>
                    <a:lnTo>
                      <a:pt x="190" y="127"/>
                    </a:lnTo>
                    <a:lnTo>
                      <a:pt x="190" y="127"/>
                    </a:lnTo>
                    <a:lnTo>
                      <a:pt x="222" y="126"/>
                    </a:lnTo>
                    <a:lnTo>
                      <a:pt x="252" y="123"/>
                    </a:lnTo>
                    <a:lnTo>
                      <a:pt x="279" y="118"/>
                    </a:lnTo>
                    <a:lnTo>
                      <a:pt x="302" y="111"/>
                    </a:lnTo>
                    <a:lnTo>
                      <a:pt x="321" y="101"/>
                    </a:lnTo>
                    <a:lnTo>
                      <a:pt x="329" y="97"/>
                    </a:lnTo>
                    <a:lnTo>
                      <a:pt x="336" y="92"/>
                    </a:lnTo>
                    <a:lnTo>
                      <a:pt x="341" y="86"/>
                    </a:lnTo>
                    <a:lnTo>
                      <a:pt x="345" y="81"/>
                    </a:lnTo>
                    <a:lnTo>
                      <a:pt x="348" y="74"/>
                    </a:lnTo>
                    <a:lnTo>
                      <a:pt x="348" y="69"/>
                    </a:lnTo>
                    <a:lnTo>
                      <a:pt x="348" y="69"/>
                    </a:lnTo>
                    <a:lnTo>
                      <a:pt x="348" y="69"/>
                    </a:lnTo>
                    <a:lnTo>
                      <a:pt x="348" y="63"/>
                    </a:lnTo>
                    <a:lnTo>
                      <a:pt x="345" y="57"/>
                    </a:lnTo>
                    <a:lnTo>
                      <a:pt x="341" y="51"/>
                    </a:lnTo>
                    <a:lnTo>
                      <a:pt x="336" y="46"/>
                    </a:lnTo>
                    <a:lnTo>
                      <a:pt x="329" y="40"/>
                    </a:lnTo>
                    <a:lnTo>
                      <a:pt x="321" y="36"/>
                    </a:lnTo>
                    <a:lnTo>
                      <a:pt x="302" y="28"/>
                    </a:lnTo>
                    <a:lnTo>
                      <a:pt x="279" y="20"/>
                    </a:lnTo>
                    <a:lnTo>
                      <a:pt x="252" y="15"/>
                    </a:lnTo>
                    <a:lnTo>
                      <a:pt x="222" y="12"/>
                    </a:lnTo>
                    <a:lnTo>
                      <a:pt x="190" y="11"/>
                    </a:lnTo>
                    <a:lnTo>
                      <a:pt x="190" y="11"/>
                    </a:lnTo>
                    <a:lnTo>
                      <a:pt x="190" y="0"/>
                    </a:lnTo>
                    <a:close/>
                    <a:moveTo>
                      <a:pt x="0" y="69"/>
                    </a:moveTo>
                    <a:lnTo>
                      <a:pt x="0" y="69"/>
                    </a:lnTo>
                    <a:lnTo>
                      <a:pt x="1" y="62"/>
                    </a:lnTo>
                    <a:lnTo>
                      <a:pt x="4" y="55"/>
                    </a:lnTo>
                    <a:lnTo>
                      <a:pt x="8" y="49"/>
                    </a:lnTo>
                    <a:lnTo>
                      <a:pt x="15" y="42"/>
                    </a:lnTo>
                    <a:lnTo>
                      <a:pt x="23" y="36"/>
                    </a:lnTo>
                    <a:lnTo>
                      <a:pt x="33" y="30"/>
                    </a:lnTo>
                    <a:lnTo>
                      <a:pt x="43" y="24"/>
                    </a:lnTo>
                    <a:lnTo>
                      <a:pt x="56" y="20"/>
                    </a:lnTo>
                    <a:lnTo>
                      <a:pt x="84" y="11"/>
                    </a:lnTo>
                    <a:lnTo>
                      <a:pt x="117" y="5"/>
                    </a:lnTo>
                    <a:lnTo>
                      <a:pt x="152" y="1"/>
                    </a:lnTo>
                    <a:lnTo>
                      <a:pt x="190" y="0"/>
                    </a:lnTo>
                    <a:lnTo>
                      <a:pt x="190" y="11"/>
                    </a:lnTo>
                    <a:lnTo>
                      <a:pt x="190" y="11"/>
                    </a:lnTo>
                    <a:lnTo>
                      <a:pt x="157" y="12"/>
                    </a:lnTo>
                    <a:lnTo>
                      <a:pt x="127" y="15"/>
                    </a:lnTo>
                    <a:lnTo>
                      <a:pt x="102" y="20"/>
                    </a:lnTo>
                    <a:lnTo>
                      <a:pt x="77" y="28"/>
                    </a:lnTo>
                    <a:lnTo>
                      <a:pt x="58" y="36"/>
                    </a:lnTo>
                    <a:lnTo>
                      <a:pt x="50" y="40"/>
                    </a:lnTo>
                    <a:lnTo>
                      <a:pt x="43" y="46"/>
                    </a:lnTo>
                    <a:lnTo>
                      <a:pt x="38" y="51"/>
                    </a:lnTo>
                    <a:lnTo>
                      <a:pt x="34" y="57"/>
                    </a:lnTo>
                    <a:lnTo>
                      <a:pt x="31" y="63"/>
                    </a:lnTo>
                    <a:lnTo>
                      <a:pt x="31" y="69"/>
                    </a:lnTo>
                    <a:lnTo>
                      <a:pt x="31" y="69"/>
                    </a:lnTo>
                    <a:lnTo>
                      <a:pt x="31" y="74"/>
                    </a:lnTo>
                    <a:lnTo>
                      <a:pt x="34" y="81"/>
                    </a:lnTo>
                    <a:lnTo>
                      <a:pt x="38" y="86"/>
                    </a:lnTo>
                    <a:lnTo>
                      <a:pt x="43" y="92"/>
                    </a:lnTo>
                    <a:lnTo>
                      <a:pt x="50" y="97"/>
                    </a:lnTo>
                    <a:lnTo>
                      <a:pt x="58" y="101"/>
                    </a:lnTo>
                    <a:lnTo>
                      <a:pt x="77" y="111"/>
                    </a:lnTo>
                    <a:lnTo>
                      <a:pt x="102" y="118"/>
                    </a:lnTo>
                    <a:lnTo>
                      <a:pt x="127" y="123"/>
                    </a:lnTo>
                    <a:lnTo>
                      <a:pt x="157" y="126"/>
                    </a:lnTo>
                    <a:lnTo>
                      <a:pt x="190" y="127"/>
                    </a:lnTo>
                    <a:lnTo>
                      <a:pt x="190" y="139"/>
                    </a:lnTo>
                    <a:lnTo>
                      <a:pt x="190" y="139"/>
                    </a:lnTo>
                    <a:lnTo>
                      <a:pt x="152" y="138"/>
                    </a:lnTo>
                    <a:lnTo>
                      <a:pt x="117" y="134"/>
                    </a:lnTo>
                    <a:lnTo>
                      <a:pt x="84" y="127"/>
                    </a:lnTo>
                    <a:lnTo>
                      <a:pt x="56" y="119"/>
                    </a:lnTo>
                    <a:lnTo>
                      <a:pt x="43" y="114"/>
                    </a:lnTo>
                    <a:lnTo>
                      <a:pt x="33" y="108"/>
                    </a:lnTo>
                    <a:lnTo>
                      <a:pt x="23" y="103"/>
                    </a:lnTo>
                    <a:lnTo>
                      <a:pt x="15" y="96"/>
                    </a:lnTo>
                    <a:lnTo>
                      <a:pt x="8" y="89"/>
                    </a:lnTo>
                    <a:lnTo>
                      <a:pt x="4" y="82"/>
                    </a:lnTo>
                    <a:lnTo>
                      <a:pt x="1" y="76"/>
                    </a:lnTo>
                    <a:lnTo>
                      <a:pt x="0" y="69"/>
                    </a:lnTo>
                    <a:lnTo>
                      <a:pt x="0" y="69"/>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82" name="Freeform 123"/>
              <p:cNvSpPr>
                <a:spLocks noEditPoints="1"/>
              </p:cNvSpPr>
              <p:nvPr/>
            </p:nvSpPr>
            <p:spPr bwMode="auto">
              <a:xfrm>
                <a:off x="2187576" y="1789113"/>
                <a:ext cx="450850" cy="452438"/>
              </a:xfrm>
              <a:custGeom>
                <a:avLst/>
                <a:gdLst>
                  <a:gd name="T0" fmla="*/ 142 w 284"/>
                  <a:gd name="T1" fmla="*/ 50 h 285"/>
                  <a:gd name="T2" fmla="*/ 190 w 284"/>
                  <a:gd name="T3" fmla="*/ 93 h 285"/>
                  <a:gd name="T4" fmla="*/ 218 w 284"/>
                  <a:gd name="T5" fmla="*/ 120 h 285"/>
                  <a:gd name="T6" fmla="*/ 258 w 284"/>
                  <a:gd name="T7" fmla="*/ 176 h 285"/>
                  <a:gd name="T8" fmla="*/ 277 w 284"/>
                  <a:gd name="T9" fmla="*/ 214 h 285"/>
                  <a:gd name="T10" fmla="*/ 283 w 284"/>
                  <a:gd name="T11" fmla="*/ 237 h 285"/>
                  <a:gd name="T12" fmla="*/ 284 w 284"/>
                  <a:gd name="T13" fmla="*/ 256 h 285"/>
                  <a:gd name="T14" fmla="*/ 280 w 284"/>
                  <a:gd name="T15" fmla="*/ 271 h 285"/>
                  <a:gd name="T16" fmla="*/ 276 w 284"/>
                  <a:gd name="T17" fmla="*/ 276 h 285"/>
                  <a:gd name="T18" fmla="*/ 266 w 284"/>
                  <a:gd name="T19" fmla="*/ 283 h 285"/>
                  <a:gd name="T20" fmla="*/ 254 w 284"/>
                  <a:gd name="T21" fmla="*/ 285 h 285"/>
                  <a:gd name="T22" fmla="*/ 223 w 284"/>
                  <a:gd name="T23" fmla="*/ 280 h 285"/>
                  <a:gd name="T24" fmla="*/ 184 w 284"/>
                  <a:gd name="T25" fmla="*/ 262 h 285"/>
                  <a:gd name="T26" fmla="*/ 142 w 284"/>
                  <a:gd name="T27" fmla="*/ 235 h 285"/>
                  <a:gd name="T28" fmla="*/ 142 w 284"/>
                  <a:gd name="T29" fmla="*/ 219 h 285"/>
                  <a:gd name="T30" fmla="*/ 177 w 284"/>
                  <a:gd name="T31" fmla="*/ 243 h 285"/>
                  <a:gd name="T32" fmla="*/ 209 w 284"/>
                  <a:gd name="T33" fmla="*/ 257 h 285"/>
                  <a:gd name="T34" fmla="*/ 235 w 284"/>
                  <a:gd name="T35" fmla="*/ 261 h 285"/>
                  <a:gd name="T36" fmla="*/ 246 w 284"/>
                  <a:gd name="T37" fmla="*/ 260 h 285"/>
                  <a:gd name="T38" fmla="*/ 254 w 284"/>
                  <a:gd name="T39" fmla="*/ 254 h 285"/>
                  <a:gd name="T40" fmla="*/ 254 w 284"/>
                  <a:gd name="T41" fmla="*/ 254 h 285"/>
                  <a:gd name="T42" fmla="*/ 260 w 284"/>
                  <a:gd name="T43" fmla="*/ 243 h 285"/>
                  <a:gd name="T44" fmla="*/ 261 w 284"/>
                  <a:gd name="T45" fmla="*/ 230 h 285"/>
                  <a:gd name="T46" fmla="*/ 258 w 284"/>
                  <a:gd name="T47" fmla="*/ 212 h 285"/>
                  <a:gd name="T48" fmla="*/ 239 w 284"/>
                  <a:gd name="T49" fmla="*/ 170 h 285"/>
                  <a:gd name="T50" fmla="*/ 205 w 284"/>
                  <a:gd name="T51" fmla="*/ 124 h 285"/>
                  <a:gd name="T52" fmla="*/ 184 w 284"/>
                  <a:gd name="T53" fmla="*/ 101 h 285"/>
                  <a:gd name="T54" fmla="*/ 142 w 284"/>
                  <a:gd name="T55" fmla="*/ 65 h 285"/>
                  <a:gd name="T56" fmla="*/ 8 w 284"/>
                  <a:gd name="T57" fmla="*/ 8 h 285"/>
                  <a:gd name="T58" fmla="*/ 12 w 284"/>
                  <a:gd name="T59" fmla="*/ 5 h 285"/>
                  <a:gd name="T60" fmla="*/ 23 w 284"/>
                  <a:gd name="T61" fmla="*/ 0 h 285"/>
                  <a:gd name="T62" fmla="*/ 44 w 284"/>
                  <a:gd name="T63" fmla="*/ 0 h 285"/>
                  <a:gd name="T64" fmla="*/ 79 w 284"/>
                  <a:gd name="T65" fmla="*/ 11 h 285"/>
                  <a:gd name="T66" fmla="*/ 120 w 284"/>
                  <a:gd name="T67" fmla="*/ 34 h 285"/>
                  <a:gd name="T68" fmla="*/ 142 w 284"/>
                  <a:gd name="T69" fmla="*/ 65 h 285"/>
                  <a:gd name="T70" fmla="*/ 124 w 284"/>
                  <a:gd name="T71" fmla="*/ 51 h 285"/>
                  <a:gd name="T72" fmla="*/ 89 w 284"/>
                  <a:gd name="T73" fmla="*/ 32 h 285"/>
                  <a:gd name="T74" fmla="*/ 60 w 284"/>
                  <a:gd name="T75" fmla="*/ 23 h 285"/>
                  <a:gd name="T76" fmla="*/ 43 w 284"/>
                  <a:gd name="T77" fmla="*/ 23 h 285"/>
                  <a:gd name="T78" fmla="*/ 33 w 284"/>
                  <a:gd name="T79" fmla="*/ 27 h 285"/>
                  <a:gd name="T80" fmla="*/ 29 w 284"/>
                  <a:gd name="T81" fmla="*/ 29 h 285"/>
                  <a:gd name="T82" fmla="*/ 24 w 284"/>
                  <a:gd name="T83" fmla="*/ 40 h 285"/>
                  <a:gd name="T84" fmla="*/ 23 w 284"/>
                  <a:gd name="T85" fmla="*/ 55 h 285"/>
                  <a:gd name="T86" fmla="*/ 25 w 284"/>
                  <a:gd name="T87" fmla="*/ 71 h 285"/>
                  <a:gd name="T88" fmla="*/ 44 w 284"/>
                  <a:gd name="T89" fmla="*/ 113 h 285"/>
                  <a:gd name="T90" fmla="*/ 78 w 284"/>
                  <a:gd name="T91" fmla="*/ 159 h 285"/>
                  <a:gd name="T92" fmla="*/ 100 w 284"/>
                  <a:gd name="T93" fmla="*/ 184 h 285"/>
                  <a:gd name="T94" fmla="*/ 142 w 284"/>
                  <a:gd name="T95" fmla="*/ 219 h 285"/>
                  <a:gd name="T96" fmla="*/ 142 w 284"/>
                  <a:gd name="T97" fmla="*/ 235 h 285"/>
                  <a:gd name="T98" fmla="*/ 93 w 284"/>
                  <a:gd name="T99" fmla="*/ 192 h 285"/>
                  <a:gd name="T100" fmla="*/ 66 w 284"/>
                  <a:gd name="T101" fmla="*/ 164 h 285"/>
                  <a:gd name="T102" fmla="*/ 25 w 284"/>
                  <a:gd name="T103" fmla="*/ 108 h 285"/>
                  <a:gd name="T104" fmla="*/ 6 w 284"/>
                  <a:gd name="T105" fmla="*/ 70 h 285"/>
                  <a:gd name="T106" fmla="*/ 1 w 284"/>
                  <a:gd name="T107" fmla="*/ 47 h 285"/>
                  <a:gd name="T108" fmla="*/ 0 w 284"/>
                  <a:gd name="T109" fmla="*/ 28 h 285"/>
                  <a:gd name="T110" fmla="*/ 4 w 284"/>
                  <a:gd name="T111" fmla="*/ 13 h 285"/>
                  <a:gd name="T112" fmla="*/ 8 w 284"/>
                  <a:gd name="T113" fmla="*/ 8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84" h="285">
                    <a:moveTo>
                      <a:pt x="142" y="50"/>
                    </a:moveTo>
                    <a:lnTo>
                      <a:pt x="142" y="50"/>
                    </a:lnTo>
                    <a:lnTo>
                      <a:pt x="166" y="70"/>
                    </a:lnTo>
                    <a:lnTo>
                      <a:pt x="190" y="93"/>
                    </a:lnTo>
                    <a:lnTo>
                      <a:pt x="190" y="93"/>
                    </a:lnTo>
                    <a:lnTo>
                      <a:pt x="218" y="120"/>
                    </a:lnTo>
                    <a:lnTo>
                      <a:pt x="239" y="149"/>
                    </a:lnTo>
                    <a:lnTo>
                      <a:pt x="258" y="176"/>
                    </a:lnTo>
                    <a:lnTo>
                      <a:pt x="272" y="201"/>
                    </a:lnTo>
                    <a:lnTo>
                      <a:pt x="277" y="214"/>
                    </a:lnTo>
                    <a:lnTo>
                      <a:pt x="280" y="226"/>
                    </a:lnTo>
                    <a:lnTo>
                      <a:pt x="283" y="237"/>
                    </a:lnTo>
                    <a:lnTo>
                      <a:pt x="284" y="246"/>
                    </a:lnTo>
                    <a:lnTo>
                      <a:pt x="284" y="256"/>
                    </a:lnTo>
                    <a:lnTo>
                      <a:pt x="283" y="264"/>
                    </a:lnTo>
                    <a:lnTo>
                      <a:pt x="280" y="271"/>
                    </a:lnTo>
                    <a:lnTo>
                      <a:pt x="276" y="276"/>
                    </a:lnTo>
                    <a:lnTo>
                      <a:pt x="276" y="276"/>
                    </a:lnTo>
                    <a:lnTo>
                      <a:pt x="272" y="280"/>
                    </a:lnTo>
                    <a:lnTo>
                      <a:pt x="266" y="283"/>
                    </a:lnTo>
                    <a:lnTo>
                      <a:pt x="261" y="284"/>
                    </a:lnTo>
                    <a:lnTo>
                      <a:pt x="254" y="285"/>
                    </a:lnTo>
                    <a:lnTo>
                      <a:pt x="239" y="284"/>
                    </a:lnTo>
                    <a:lnTo>
                      <a:pt x="223" y="280"/>
                    </a:lnTo>
                    <a:lnTo>
                      <a:pt x="204" y="273"/>
                    </a:lnTo>
                    <a:lnTo>
                      <a:pt x="184" y="262"/>
                    </a:lnTo>
                    <a:lnTo>
                      <a:pt x="163" y="250"/>
                    </a:lnTo>
                    <a:lnTo>
                      <a:pt x="142" y="235"/>
                    </a:lnTo>
                    <a:lnTo>
                      <a:pt x="142" y="219"/>
                    </a:lnTo>
                    <a:lnTo>
                      <a:pt x="142" y="219"/>
                    </a:lnTo>
                    <a:lnTo>
                      <a:pt x="159" y="233"/>
                    </a:lnTo>
                    <a:lnTo>
                      <a:pt x="177" y="243"/>
                    </a:lnTo>
                    <a:lnTo>
                      <a:pt x="195" y="252"/>
                    </a:lnTo>
                    <a:lnTo>
                      <a:pt x="209" y="257"/>
                    </a:lnTo>
                    <a:lnTo>
                      <a:pt x="223" y="261"/>
                    </a:lnTo>
                    <a:lnTo>
                      <a:pt x="235" y="261"/>
                    </a:lnTo>
                    <a:lnTo>
                      <a:pt x="241" y="261"/>
                    </a:lnTo>
                    <a:lnTo>
                      <a:pt x="246" y="260"/>
                    </a:lnTo>
                    <a:lnTo>
                      <a:pt x="250" y="257"/>
                    </a:lnTo>
                    <a:lnTo>
                      <a:pt x="254" y="254"/>
                    </a:lnTo>
                    <a:lnTo>
                      <a:pt x="254" y="254"/>
                    </a:lnTo>
                    <a:lnTo>
                      <a:pt x="254" y="254"/>
                    </a:lnTo>
                    <a:lnTo>
                      <a:pt x="258" y="249"/>
                    </a:lnTo>
                    <a:lnTo>
                      <a:pt x="260" y="243"/>
                    </a:lnTo>
                    <a:lnTo>
                      <a:pt x="261" y="237"/>
                    </a:lnTo>
                    <a:lnTo>
                      <a:pt x="261" y="230"/>
                    </a:lnTo>
                    <a:lnTo>
                      <a:pt x="260" y="220"/>
                    </a:lnTo>
                    <a:lnTo>
                      <a:pt x="258" y="212"/>
                    </a:lnTo>
                    <a:lnTo>
                      <a:pt x="250" y="192"/>
                    </a:lnTo>
                    <a:lnTo>
                      <a:pt x="239" y="170"/>
                    </a:lnTo>
                    <a:lnTo>
                      <a:pt x="223" y="147"/>
                    </a:lnTo>
                    <a:lnTo>
                      <a:pt x="205" y="124"/>
                    </a:lnTo>
                    <a:lnTo>
                      <a:pt x="184" y="101"/>
                    </a:lnTo>
                    <a:lnTo>
                      <a:pt x="184" y="101"/>
                    </a:lnTo>
                    <a:lnTo>
                      <a:pt x="162" y="81"/>
                    </a:lnTo>
                    <a:lnTo>
                      <a:pt x="142" y="65"/>
                    </a:lnTo>
                    <a:lnTo>
                      <a:pt x="142" y="50"/>
                    </a:lnTo>
                    <a:close/>
                    <a:moveTo>
                      <a:pt x="8" y="8"/>
                    </a:moveTo>
                    <a:lnTo>
                      <a:pt x="8" y="8"/>
                    </a:lnTo>
                    <a:lnTo>
                      <a:pt x="12" y="5"/>
                    </a:lnTo>
                    <a:lnTo>
                      <a:pt x="17" y="2"/>
                    </a:lnTo>
                    <a:lnTo>
                      <a:pt x="23" y="0"/>
                    </a:lnTo>
                    <a:lnTo>
                      <a:pt x="29" y="0"/>
                    </a:lnTo>
                    <a:lnTo>
                      <a:pt x="44" y="0"/>
                    </a:lnTo>
                    <a:lnTo>
                      <a:pt x="60" y="4"/>
                    </a:lnTo>
                    <a:lnTo>
                      <a:pt x="79" y="11"/>
                    </a:lnTo>
                    <a:lnTo>
                      <a:pt x="100" y="21"/>
                    </a:lnTo>
                    <a:lnTo>
                      <a:pt x="120" y="34"/>
                    </a:lnTo>
                    <a:lnTo>
                      <a:pt x="142" y="50"/>
                    </a:lnTo>
                    <a:lnTo>
                      <a:pt x="142" y="65"/>
                    </a:lnTo>
                    <a:lnTo>
                      <a:pt x="142" y="65"/>
                    </a:lnTo>
                    <a:lnTo>
                      <a:pt x="124" y="51"/>
                    </a:lnTo>
                    <a:lnTo>
                      <a:pt x="107" y="40"/>
                    </a:lnTo>
                    <a:lnTo>
                      <a:pt x="89" y="32"/>
                    </a:lnTo>
                    <a:lnTo>
                      <a:pt x="74" y="27"/>
                    </a:lnTo>
                    <a:lnTo>
                      <a:pt x="60" y="23"/>
                    </a:lnTo>
                    <a:lnTo>
                      <a:pt x="48" y="23"/>
                    </a:lnTo>
                    <a:lnTo>
                      <a:pt x="43" y="23"/>
                    </a:lnTo>
                    <a:lnTo>
                      <a:pt x="37" y="24"/>
                    </a:lnTo>
                    <a:lnTo>
                      <a:pt x="33" y="27"/>
                    </a:lnTo>
                    <a:lnTo>
                      <a:pt x="29" y="29"/>
                    </a:lnTo>
                    <a:lnTo>
                      <a:pt x="29" y="29"/>
                    </a:lnTo>
                    <a:lnTo>
                      <a:pt x="25" y="35"/>
                    </a:lnTo>
                    <a:lnTo>
                      <a:pt x="24" y="40"/>
                    </a:lnTo>
                    <a:lnTo>
                      <a:pt x="23" y="47"/>
                    </a:lnTo>
                    <a:lnTo>
                      <a:pt x="23" y="55"/>
                    </a:lnTo>
                    <a:lnTo>
                      <a:pt x="24" y="63"/>
                    </a:lnTo>
                    <a:lnTo>
                      <a:pt x="25" y="71"/>
                    </a:lnTo>
                    <a:lnTo>
                      <a:pt x="33" y="92"/>
                    </a:lnTo>
                    <a:lnTo>
                      <a:pt x="44" y="113"/>
                    </a:lnTo>
                    <a:lnTo>
                      <a:pt x="60" y="136"/>
                    </a:lnTo>
                    <a:lnTo>
                      <a:pt x="78" y="159"/>
                    </a:lnTo>
                    <a:lnTo>
                      <a:pt x="100" y="184"/>
                    </a:lnTo>
                    <a:lnTo>
                      <a:pt x="100" y="184"/>
                    </a:lnTo>
                    <a:lnTo>
                      <a:pt x="121" y="203"/>
                    </a:lnTo>
                    <a:lnTo>
                      <a:pt x="142" y="219"/>
                    </a:lnTo>
                    <a:lnTo>
                      <a:pt x="142" y="235"/>
                    </a:lnTo>
                    <a:lnTo>
                      <a:pt x="142" y="235"/>
                    </a:lnTo>
                    <a:lnTo>
                      <a:pt x="117" y="215"/>
                    </a:lnTo>
                    <a:lnTo>
                      <a:pt x="93" y="192"/>
                    </a:lnTo>
                    <a:lnTo>
                      <a:pt x="93" y="192"/>
                    </a:lnTo>
                    <a:lnTo>
                      <a:pt x="66" y="164"/>
                    </a:lnTo>
                    <a:lnTo>
                      <a:pt x="44" y="135"/>
                    </a:lnTo>
                    <a:lnTo>
                      <a:pt x="25" y="108"/>
                    </a:lnTo>
                    <a:lnTo>
                      <a:pt x="12" y="82"/>
                    </a:lnTo>
                    <a:lnTo>
                      <a:pt x="6" y="70"/>
                    </a:lnTo>
                    <a:lnTo>
                      <a:pt x="4" y="58"/>
                    </a:lnTo>
                    <a:lnTo>
                      <a:pt x="1" y="47"/>
                    </a:lnTo>
                    <a:lnTo>
                      <a:pt x="0" y="38"/>
                    </a:lnTo>
                    <a:lnTo>
                      <a:pt x="0" y="28"/>
                    </a:lnTo>
                    <a:lnTo>
                      <a:pt x="1" y="20"/>
                    </a:lnTo>
                    <a:lnTo>
                      <a:pt x="4" y="13"/>
                    </a:lnTo>
                    <a:lnTo>
                      <a:pt x="8" y="8"/>
                    </a:lnTo>
                    <a:lnTo>
                      <a:pt x="8" y="8"/>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83" name="Freeform 124"/>
              <p:cNvSpPr>
                <a:spLocks noEditPoints="1"/>
              </p:cNvSpPr>
              <p:nvPr/>
            </p:nvSpPr>
            <p:spPr bwMode="auto">
              <a:xfrm>
                <a:off x="2187576" y="1789113"/>
                <a:ext cx="450850" cy="452438"/>
              </a:xfrm>
              <a:custGeom>
                <a:avLst/>
                <a:gdLst>
                  <a:gd name="T0" fmla="*/ 142 w 284"/>
                  <a:gd name="T1" fmla="*/ 50 h 285"/>
                  <a:gd name="T2" fmla="*/ 184 w 284"/>
                  <a:gd name="T3" fmla="*/ 21 h 285"/>
                  <a:gd name="T4" fmla="*/ 223 w 284"/>
                  <a:gd name="T5" fmla="*/ 4 h 285"/>
                  <a:gd name="T6" fmla="*/ 254 w 284"/>
                  <a:gd name="T7" fmla="*/ 0 h 285"/>
                  <a:gd name="T8" fmla="*/ 266 w 284"/>
                  <a:gd name="T9" fmla="*/ 2 h 285"/>
                  <a:gd name="T10" fmla="*/ 276 w 284"/>
                  <a:gd name="T11" fmla="*/ 8 h 285"/>
                  <a:gd name="T12" fmla="*/ 280 w 284"/>
                  <a:gd name="T13" fmla="*/ 13 h 285"/>
                  <a:gd name="T14" fmla="*/ 284 w 284"/>
                  <a:gd name="T15" fmla="*/ 28 h 285"/>
                  <a:gd name="T16" fmla="*/ 283 w 284"/>
                  <a:gd name="T17" fmla="*/ 47 h 285"/>
                  <a:gd name="T18" fmla="*/ 277 w 284"/>
                  <a:gd name="T19" fmla="*/ 70 h 285"/>
                  <a:gd name="T20" fmla="*/ 258 w 284"/>
                  <a:gd name="T21" fmla="*/ 108 h 285"/>
                  <a:gd name="T22" fmla="*/ 218 w 284"/>
                  <a:gd name="T23" fmla="*/ 164 h 285"/>
                  <a:gd name="T24" fmla="*/ 190 w 284"/>
                  <a:gd name="T25" fmla="*/ 192 h 285"/>
                  <a:gd name="T26" fmla="*/ 142 w 284"/>
                  <a:gd name="T27" fmla="*/ 235 h 285"/>
                  <a:gd name="T28" fmla="*/ 142 w 284"/>
                  <a:gd name="T29" fmla="*/ 219 h 285"/>
                  <a:gd name="T30" fmla="*/ 184 w 284"/>
                  <a:gd name="T31" fmla="*/ 184 h 285"/>
                  <a:gd name="T32" fmla="*/ 205 w 284"/>
                  <a:gd name="T33" fmla="*/ 159 h 285"/>
                  <a:gd name="T34" fmla="*/ 239 w 284"/>
                  <a:gd name="T35" fmla="*/ 113 h 285"/>
                  <a:gd name="T36" fmla="*/ 258 w 284"/>
                  <a:gd name="T37" fmla="*/ 71 h 285"/>
                  <a:gd name="T38" fmla="*/ 261 w 284"/>
                  <a:gd name="T39" fmla="*/ 55 h 285"/>
                  <a:gd name="T40" fmla="*/ 260 w 284"/>
                  <a:gd name="T41" fmla="*/ 40 h 285"/>
                  <a:gd name="T42" fmla="*/ 254 w 284"/>
                  <a:gd name="T43" fmla="*/ 29 h 285"/>
                  <a:gd name="T44" fmla="*/ 254 w 284"/>
                  <a:gd name="T45" fmla="*/ 29 h 285"/>
                  <a:gd name="T46" fmla="*/ 246 w 284"/>
                  <a:gd name="T47" fmla="*/ 24 h 285"/>
                  <a:gd name="T48" fmla="*/ 235 w 284"/>
                  <a:gd name="T49" fmla="*/ 23 h 285"/>
                  <a:gd name="T50" fmla="*/ 209 w 284"/>
                  <a:gd name="T51" fmla="*/ 27 h 285"/>
                  <a:gd name="T52" fmla="*/ 177 w 284"/>
                  <a:gd name="T53" fmla="*/ 40 h 285"/>
                  <a:gd name="T54" fmla="*/ 142 w 284"/>
                  <a:gd name="T55" fmla="*/ 65 h 285"/>
                  <a:gd name="T56" fmla="*/ 8 w 284"/>
                  <a:gd name="T57" fmla="*/ 276 h 285"/>
                  <a:gd name="T58" fmla="*/ 4 w 284"/>
                  <a:gd name="T59" fmla="*/ 271 h 285"/>
                  <a:gd name="T60" fmla="*/ 0 w 284"/>
                  <a:gd name="T61" fmla="*/ 256 h 285"/>
                  <a:gd name="T62" fmla="*/ 1 w 284"/>
                  <a:gd name="T63" fmla="*/ 237 h 285"/>
                  <a:gd name="T64" fmla="*/ 6 w 284"/>
                  <a:gd name="T65" fmla="*/ 214 h 285"/>
                  <a:gd name="T66" fmla="*/ 25 w 284"/>
                  <a:gd name="T67" fmla="*/ 176 h 285"/>
                  <a:gd name="T68" fmla="*/ 66 w 284"/>
                  <a:gd name="T69" fmla="*/ 120 h 285"/>
                  <a:gd name="T70" fmla="*/ 93 w 284"/>
                  <a:gd name="T71" fmla="*/ 93 h 285"/>
                  <a:gd name="T72" fmla="*/ 142 w 284"/>
                  <a:gd name="T73" fmla="*/ 50 h 285"/>
                  <a:gd name="T74" fmla="*/ 142 w 284"/>
                  <a:gd name="T75" fmla="*/ 65 h 285"/>
                  <a:gd name="T76" fmla="*/ 100 w 284"/>
                  <a:gd name="T77" fmla="*/ 101 h 285"/>
                  <a:gd name="T78" fmla="*/ 78 w 284"/>
                  <a:gd name="T79" fmla="*/ 124 h 285"/>
                  <a:gd name="T80" fmla="*/ 44 w 284"/>
                  <a:gd name="T81" fmla="*/ 170 h 285"/>
                  <a:gd name="T82" fmla="*/ 25 w 284"/>
                  <a:gd name="T83" fmla="*/ 212 h 285"/>
                  <a:gd name="T84" fmla="*/ 23 w 284"/>
                  <a:gd name="T85" fmla="*/ 230 h 285"/>
                  <a:gd name="T86" fmla="*/ 24 w 284"/>
                  <a:gd name="T87" fmla="*/ 243 h 285"/>
                  <a:gd name="T88" fmla="*/ 29 w 284"/>
                  <a:gd name="T89" fmla="*/ 254 h 285"/>
                  <a:gd name="T90" fmla="*/ 33 w 284"/>
                  <a:gd name="T91" fmla="*/ 257 h 285"/>
                  <a:gd name="T92" fmla="*/ 43 w 284"/>
                  <a:gd name="T93" fmla="*/ 261 h 285"/>
                  <a:gd name="T94" fmla="*/ 60 w 284"/>
                  <a:gd name="T95" fmla="*/ 261 h 285"/>
                  <a:gd name="T96" fmla="*/ 89 w 284"/>
                  <a:gd name="T97" fmla="*/ 252 h 285"/>
                  <a:gd name="T98" fmla="*/ 124 w 284"/>
                  <a:gd name="T99" fmla="*/ 233 h 285"/>
                  <a:gd name="T100" fmla="*/ 142 w 284"/>
                  <a:gd name="T101" fmla="*/ 235 h 285"/>
                  <a:gd name="T102" fmla="*/ 120 w 284"/>
                  <a:gd name="T103" fmla="*/ 250 h 285"/>
                  <a:gd name="T104" fmla="*/ 79 w 284"/>
                  <a:gd name="T105" fmla="*/ 273 h 285"/>
                  <a:gd name="T106" fmla="*/ 44 w 284"/>
                  <a:gd name="T107" fmla="*/ 284 h 285"/>
                  <a:gd name="T108" fmla="*/ 23 w 284"/>
                  <a:gd name="T109" fmla="*/ 284 h 285"/>
                  <a:gd name="T110" fmla="*/ 12 w 284"/>
                  <a:gd name="T111" fmla="*/ 280 h 285"/>
                  <a:gd name="T112" fmla="*/ 8 w 284"/>
                  <a:gd name="T113" fmla="*/ 276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84" h="285">
                    <a:moveTo>
                      <a:pt x="142" y="50"/>
                    </a:moveTo>
                    <a:lnTo>
                      <a:pt x="142" y="50"/>
                    </a:lnTo>
                    <a:lnTo>
                      <a:pt x="163" y="34"/>
                    </a:lnTo>
                    <a:lnTo>
                      <a:pt x="184" y="21"/>
                    </a:lnTo>
                    <a:lnTo>
                      <a:pt x="204" y="11"/>
                    </a:lnTo>
                    <a:lnTo>
                      <a:pt x="223" y="4"/>
                    </a:lnTo>
                    <a:lnTo>
                      <a:pt x="239" y="0"/>
                    </a:lnTo>
                    <a:lnTo>
                      <a:pt x="254" y="0"/>
                    </a:lnTo>
                    <a:lnTo>
                      <a:pt x="261" y="0"/>
                    </a:lnTo>
                    <a:lnTo>
                      <a:pt x="266" y="2"/>
                    </a:lnTo>
                    <a:lnTo>
                      <a:pt x="272" y="4"/>
                    </a:lnTo>
                    <a:lnTo>
                      <a:pt x="276" y="8"/>
                    </a:lnTo>
                    <a:lnTo>
                      <a:pt x="276" y="8"/>
                    </a:lnTo>
                    <a:lnTo>
                      <a:pt x="280" y="13"/>
                    </a:lnTo>
                    <a:lnTo>
                      <a:pt x="283" y="20"/>
                    </a:lnTo>
                    <a:lnTo>
                      <a:pt x="284" y="28"/>
                    </a:lnTo>
                    <a:lnTo>
                      <a:pt x="284" y="38"/>
                    </a:lnTo>
                    <a:lnTo>
                      <a:pt x="283" y="47"/>
                    </a:lnTo>
                    <a:lnTo>
                      <a:pt x="280" y="58"/>
                    </a:lnTo>
                    <a:lnTo>
                      <a:pt x="277" y="70"/>
                    </a:lnTo>
                    <a:lnTo>
                      <a:pt x="272" y="82"/>
                    </a:lnTo>
                    <a:lnTo>
                      <a:pt x="258" y="108"/>
                    </a:lnTo>
                    <a:lnTo>
                      <a:pt x="239" y="135"/>
                    </a:lnTo>
                    <a:lnTo>
                      <a:pt x="218" y="164"/>
                    </a:lnTo>
                    <a:lnTo>
                      <a:pt x="190" y="192"/>
                    </a:lnTo>
                    <a:lnTo>
                      <a:pt x="190" y="192"/>
                    </a:lnTo>
                    <a:lnTo>
                      <a:pt x="166" y="215"/>
                    </a:lnTo>
                    <a:lnTo>
                      <a:pt x="142" y="235"/>
                    </a:lnTo>
                    <a:lnTo>
                      <a:pt x="142" y="219"/>
                    </a:lnTo>
                    <a:lnTo>
                      <a:pt x="142" y="219"/>
                    </a:lnTo>
                    <a:lnTo>
                      <a:pt x="162" y="203"/>
                    </a:lnTo>
                    <a:lnTo>
                      <a:pt x="184" y="184"/>
                    </a:lnTo>
                    <a:lnTo>
                      <a:pt x="184" y="184"/>
                    </a:lnTo>
                    <a:lnTo>
                      <a:pt x="205" y="159"/>
                    </a:lnTo>
                    <a:lnTo>
                      <a:pt x="223" y="136"/>
                    </a:lnTo>
                    <a:lnTo>
                      <a:pt x="239" y="113"/>
                    </a:lnTo>
                    <a:lnTo>
                      <a:pt x="250" y="92"/>
                    </a:lnTo>
                    <a:lnTo>
                      <a:pt x="258" y="71"/>
                    </a:lnTo>
                    <a:lnTo>
                      <a:pt x="260" y="63"/>
                    </a:lnTo>
                    <a:lnTo>
                      <a:pt x="261" y="55"/>
                    </a:lnTo>
                    <a:lnTo>
                      <a:pt x="261" y="47"/>
                    </a:lnTo>
                    <a:lnTo>
                      <a:pt x="260" y="40"/>
                    </a:lnTo>
                    <a:lnTo>
                      <a:pt x="258" y="35"/>
                    </a:lnTo>
                    <a:lnTo>
                      <a:pt x="254" y="29"/>
                    </a:lnTo>
                    <a:lnTo>
                      <a:pt x="254" y="29"/>
                    </a:lnTo>
                    <a:lnTo>
                      <a:pt x="254" y="29"/>
                    </a:lnTo>
                    <a:lnTo>
                      <a:pt x="250" y="27"/>
                    </a:lnTo>
                    <a:lnTo>
                      <a:pt x="246" y="24"/>
                    </a:lnTo>
                    <a:lnTo>
                      <a:pt x="241" y="23"/>
                    </a:lnTo>
                    <a:lnTo>
                      <a:pt x="235" y="23"/>
                    </a:lnTo>
                    <a:lnTo>
                      <a:pt x="223" y="23"/>
                    </a:lnTo>
                    <a:lnTo>
                      <a:pt x="209" y="27"/>
                    </a:lnTo>
                    <a:lnTo>
                      <a:pt x="195" y="32"/>
                    </a:lnTo>
                    <a:lnTo>
                      <a:pt x="177" y="40"/>
                    </a:lnTo>
                    <a:lnTo>
                      <a:pt x="159" y="51"/>
                    </a:lnTo>
                    <a:lnTo>
                      <a:pt x="142" y="65"/>
                    </a:lnTo>
                    <a:lnTo>
                      <a:pt x="142" y="50"/>
                    </a:lnTo>
                    <a:close/>
                    <a:moveTo>
                      <a:pt x="8" y="276"/>
                    </a:moveTo>
                    <a:lnTo>
                      <a:pt x="8" y="276"/>
                    </a:lnTo>
                    <a:lnTo>
                      <a:pt x="4" y="271"/>
                    </a:lnTo>
                    <a:lnTo>
                      <a:pt x="1" y="264"/>
                    </a:lnTo>
                    <a:lnTo>
                      <a:pt x="0" y="256"/>
                    </a:lnTo>
                    <a:lnTo>
                      <a:pt x="0" y="246"/>
                    </a:lnTo>
                    <a:lnTo>
                      <a:pt x="1" y="237"/>
                    </a:lnTo>
                    <a:lnTo>
                      <a:pt x="4" y="226"/>
                    </a:lnTo>
                    <a:lnTo>
                      <a:pt x="6" y="214"/>
                    </a:lnTo>
                    <a:lnTo>
                      <a:pt x="12" y="201"/>
                    </a:lnTo>
                    <a:lnTo>
                      <a:pt x="25" y="176"/>
                    </a:lnTo>
                    <a:lnTo>
                      <a:pt x="44" y="149"/>
                    </a:lnTo>
                    <a:lnTo>
                      <a:pt x="66" y="120"/>
                    </a:lnTo>
                    <a:lnTo>
                      <a:pt x="93" y="93"/>
                    </a:lnTo>
                    <a:lnTo>
                      <a:pt x="93" y="93"/>
                    </a:lnTo>
                    <a:lnTo>
                      <a:pt x="117" y="70"/>
                    </a:lnTo>
                    <a:lnTo>
                      <a:pt x="142" y="50"/>
                    </a:lnTo>
                    <a:lnTo>
                      <a:pt x="142" y="65"/>
                    </a:lnTo>
                    <a:lnTo>
                      <a:pt x="142" y="65"/>
                    </a:lnTo>
                    <a:lnTo>
                      <a:pt x="121" y="81"/>
                    </a:lnTo>
                    <a:lnTo>
                      <a:pt x="100" y="101"/>
                    </a:lnTo>
                    <a:lnTo>
                      <a:pt x="100" y="101"/>
                    </a:lnTo>
                    <a:lnTo>
                      <a:pt x="78" y="124"/>
                    </a:lnTo>
                    <a:lnTo>
                      <a:pt x="60" y="147"/>
                    </a:lnTo>
                    <a:lnTo>
                      <a:pt x="44" y="170"/>
                    </a:lnTo>
                    <a:lnTo>
                      <a:pt x="33" y="192"/>
                    </a:lnTo>
                    <a:lnTo>
                      <a:pt x="25" y="212"/>
                    </a:lnTo>
                    <a:lnTo>
                      <a:pt x="24" y="220"/>
                    </a:lnTo>
                    <a:lnTo>
                      <a:pt x="23" y="230"/>
                    </a:lnTo>
                    <a:lnTo>
                      <a:pt x="23" y="237"/>
                    </a:lnTo>
                    <a:lnTo>
                      <a:pt x="24" y="243"/>
                    </a:lnTo>
                    <a:lnTo>
                      <a:pt x="25" y="249"/>
                    </a:lnTo>
                    <a:lnTo>
                      <a:pt x="29" y="254"/>
                    </a:lnTo>
                    <a:lnTo>
                      <a:pt x="29" y="254"/>
                    </a:lnTo>
                    <a:lnTo>
                      <a:pt x="33" y="257"/>
                    </a:lnTo>
                    <a:lnTo>
                      <a:pt x="37" y="260"/>
                    </a:lnTo>
                    <a:lnTo>
                      <a:pt x="43" y="261"/>
                    </a:lnTo>
                    <a:lnTo>
                      <a:pt x="48" y="261"/>
                    </a:lnTo>
                    <a:lnTo>
                      <a:pt x="60" y="261"/>
                    </a:lnTo>
                    <a:lnTo>
                      <a:pt x="74" y="257"/>
                    </a:lnTo>
                    <a:lnTo>
                      <a:pt x="89" y="252"/>
                    </a:lnTo>
                    <a:lnTo>
                      <a:pt x="107" y="243"/>
                    </a:lnTo>
                    <a:lnTo>
                      <a:pt x="124" y="233"/>
                    </a:lnTo>
                    <a:lnTo>
                      <a:pt x="142" y="219"/>
                    </a:lnTo>
                    <a:lnTo>
                      <a:pt x="142" y="235"/>
                    </a:lnTo>
                    <a:lnTo>
                      <a:pt x="142" y="235"/>
                    </a:lnTo>
                    <a:lnTo>
                      <a:pt x="120" y="250"/>
                    </a:lnTo>
                    <a:lnTo>
                      <a:pt x="100" y="262"/>
                    </a:lnTo>
                    <a:lnTo>
                      <a:pt x="79" y="273"/>
                    </a:lnTo>
                    <a:lnTo>
                      <a:pt x="60" y="280"/>
                    </a:lnTo>
                    <a:lnTo>
                      <a:pt x="44" y="284"/>
                    </a:lnTo>
                    <a:lnTo>
                      <a:pt x="29" y="285"/>
                    </a:lnTo>
                    <a:lnTo>
                      <a:pt x="23" y="284"/>
                    </a:lnTo>
                    <a:lnTo>
                      <a:pt x="17" y="283"/>
                    </a:lnTo>
                    <a:lnTo>
                      <a:pt x="12" y="280"/>
                    </a:lnTo>
                    <a:lnTo>
                      <a:pt x="8" y="276"/>
                    </a:lnTo>
                    <a:lnTo>
                      <a:pt x="8" y="276"/>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84" name="Freeform 125"/>
              <p:cNvSpPr/>
              <p:nvPr/>
            </p:nvSpPr>
            <p:spPr bwMode="auto">
              <a:xfrm>
                <a:off x="2365376" y="1966913"/>
                <a:ext cx="92075" cy="95250"/>
              </a:xfrm>
              <a:custGeom>
                <a:avLst/>
                <a:gdLst>
                  <a:gd name="T0" fmla="*/ 0 w 58"/>
                  <a:gd name="T1" fmla="*/ 30 h 60"/>
                  <a:gd name="T2" fmla="*/ 0 w 58"/>
                  <a:gd name="T3" fmla="*/ 30 h 60"/>
                  <a:gd name="T4" fmla="*/ 1 w 58"/>
                  <a:gd name="T5" fmla="*/ 24 h 60"/>
                  <a:gd name="T6" fmla="*/ 3 w 58"/>
                  <a:gd name="T7" fmla="*/ 19 h 60"/>
                  <a:gd name="T8" fmla="*/ 5 w 58"/>
                  <a:gd name="T9" fmla="*/ 14 h 60"/>
                  <a:gd name="T10" fmla="*/ 9 w 58"/>
                  <a:gd name="T11" fmla="*/ 10 h 60"/>
                  <a:gd name="T12" fmla="*/ 13 w 58"/>
                  <a:gd name="T13" fmla="*/ 6 h 60"/>
                  <a:gd name="T14" fmla="*/ 18 w 58"/>
                  <a:gd name="T15" fmla="*/ 3 h 60"/>
                  <a:gd name="T16" fmla="*/ 24 w 58"/>
                  <a:gd name="T17" fmla="*/ 1 h 60"/>
                  <a:gd name="T18" fmla="*/ 30 w 58"/>
                  <a:gd name="T19" fmla="*/ 0 h 60"/>
                  <a:gd name="T20" fmla="*/ 30 w 58"/>
                  <a:gd name="T21" fmla="*/ 0 h 60"/>
                  <a:gd name="T22" fmla="*/ 35 w 58"/>
                  <a:gd name="T23" fmla="*/ 1 h 60"/>
                  <a:gd name="T24" fmla="*/ 41 w 58"/>
                  <a:gd name="T25" fmla="*/ 3 h 60"/>
                  <a:gd name="T26" fmla="*/ 46 w 58"/>
                  <a:gd name="T27" fmla="*/ 6 h 60"/>
                  <a:gd name="T28" fmla="*/ 50 w 58"/>
                  <a:gd name="T29" fmla="*/ 10 h 60"/>
                  <a:gd name="T30" fmla="*/ 54 w 58"/>
                  <a:gd name="T31" fmla="*/ 14 h 60"/>
                  <a:gd name="T32" fmla="*/ 57 w 58"/>
                  <a:gd name="T33" fmla="*/ 19 h 60"/>
                  <a:gd name="T34" fmla="*/ 58 w 58"/>
                  <a:gd name="T35" fmla="*/ 24 h 60"/>
                  <a:gd name="T36" fmla="*/ 58 w 58"/>
                  <a:gd name="T37" fmla="*/ 30 h 60"/>
                  <a:gd name="T38" fmla="*/ 58 w 58"/>
                  <a:gd name="T39" fmla="*/ 30 h 60"/>
                  <a:gd name="T40" fmla="*/ 58 w 58"/>
                  <a:gd name="T41" fmla="*/ 35 h 60"/>
                  <a:gd name="T42" fmla="*/ 57 w 58"/>
                  <a:gd name="T43" fmla="*/ 41 h 60"/>
                  <a:gd name="T44" fmla="*/ 54 w 58"/>
                  <a:gd name="T45" fmla="*/ 46 h 60"/>
                  <a:gd name="T46" fmla="*/ 50 w 58"/>
                  <a:gd name="T47" fmla="*/ 50 h 60"/>
                  <a:gd name="T48" fmla="*/ 46 w 58"/>
                  <a:gd name="T49" fmla="*/ 54 h 60"/>
                  <a:gd name="T50" fmla="*/ 41 w 58"/>
                  <a:gd name="T51" fmla="*/ 57 h 60"/>
                  <a:gd name="T52" fmla="*/ 35 w 58"/>
                  <a:gd name="T53" fmla="*/ 58 h 60"/>
                  <a:gd name="T54" fmla="*/ 30 w 58"/>
                  <a:gd name="T55" fmla="*/ 60 h 60"/>
                  <a:gd name="T56" fmla="*/ 30 w 58"/>
                  <a:gd name="T57" fmla="*/ 60 h 60"/>
                  <a:gd name="T58" fmla="*/ 24 w 58"/>
                  <a:gd name="T59" fmla="*/ 58 h 60"/>
                  <a:gd name="T60" fmla="*/ 18 w 58"/>
                  <a:gd name="T61" fmla="*/ 57 h 60"/>
                  <a:gd name="T62" fmla="*/ 13 w 58"/>
                  <a:gd name="T63" fmla="*/ 54 h 60"/>
                  <a:gd name="T64" fmla="*/ 9 w 58"/>
                  <a:gd name="T65" fmla="*/ 50 h 60"/>
                  <a:gd name="T66" fmla="*/ 5 w 58"/>
                  <a:gd name="T67" fmla="*/ 46 h 60"/>
                  <a:gd name="T68" fmla="*/ 3 w 58"/>
                  <a:gd name="T69" fmla="*/ 41 h 60"/>
                  <a:gd name="T70" fmla="*/ 1 w 58"/>
                  <a:gd name="T71" fmla="*/ 35 h 60"/>
                  <a:gd name="T72" fmla="*/ 0 w 58"/>
                  <a:gd name="T73" fmla="*/ 30 h 60"/>
                  <a:gd name="T74" fmla="*/ 0 w 58"/>
                  <a:gd name="T75"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8" h="60">
                    <a:moveTo>
                      <a:pt x="0" y="30"/>
                    </a:moveTo>
                    <a:lnTo>
                      <a:pt x="0" y="30"/>
                    </a:lnTo>
                    <a:lnTo>
                      <a:pt x="1" y="24"/>
                    </a:lnTo>
                    <a:lnTo>
                      <a:pt x="3" y="19"/>
                    </a:lnTo>
                    <a:lnTo>
                      <a:pt x="5" y="14"/>
                    </a:lnTo>
                    <a:lnTo>
                      <a:pt x="9" y="10"/>
                    </a:lnTo>
                    <a:lnTo>
                      <a:pt x="13" y="6"/>
                    </a:lnTo>
                    <a:lnTo>
                      <a:pt x="18" y="3"/>
                    </a:lnTo>
                    <a:lnTo>
                      <a:pt x="24" y="1"/>
                    </a:lnTo>
                    <a:lnTo>
                      <a:pt x="30" y="0"/>
                    </a:lnTo>
                    <a:lnTo>
                      <a:pt x="30" y="0"/>
                    </a:lnTo>
                    <a:lnTo>
                      <a:pt x="35" y="1"/>
                    </a:lnTo>
                    <a:lnTo>
                      <a:pt x="41" y="3"/>
                    </a:lnTo>
                    <a:lnTo>
                      <a:pt x="46" y="6"/>
                    </a:lnTo>
                    <a:lnTo>
                      <a:pt x="50" y="10"/>
                    </a:lnTo>
                    <a:lnTo>
                      <a:pt x="54" y="14"/>
                    </a:lnTo>
                    <a:lnTo>
                      <a:pt x="57" y="19"/>
                    </a:lnTo>
                    <a:lnTo>
                      <a:pt x="58" y="24"/>
                    </a:lnTo>
                    <a:lnTo>
                      <a:pt x="58" y="30"/>
                    </a:lnTo>
                    <a:lnTo>
                      <a:pt x="58" y="30"/>
                    </a:lnTo>
                    <a:lnTo>
                      <a:pt x="58" y="35"/>
                    </a:lnTo>
                    <a:lnTo>
                      <a:pt x="57" y="41"/>
                    </a:lnTo>
                    <a:lnTo>
                      <a:pt x="54" y="46"/>
                    </a:lnTo>
                    <a:lnTo>
                      <a:pt x="50" y="50"/>
                    </a:lnTo>
                    <a:lnTo>
                      <a:pt x="46" y="54"/>
                    </a:lnTo>
                    <a:lnTo>
                      <a:pt x="41" y="57"/>
                    </a:lnTo>
                    <a:lnTo>
                      <a:pt x="35" y="58"/>
                    </a:lnTo>
                    <a:lnTo>
                      <a:pt x="30" y="60"/>
                    </a:lnTo>
                    <a:lnTo>
                      <a:pt x="30" y="60"/>
                    </a:lnTo>
                    <a:lnTo>
                      <a:pt x="24" y="58"/>
                    </a:lnTo>
                    <a:lnTo>
                      <a:pt x="18" y="57"/>
                    </a:lnTo>
                    <a:lnTo>
                      <a:pt x="13" y="54"/>
                    </a:lnTo>
                    <a:lnTo>
                      <a:pt x="9" y="50"/>
                    </a:lnTo>
                    <a:lnTo>
                      <a:pt x="5" y="46"/>
                    </a:lnTo>
                    <a:lnTo>
                      <a:pt x="3" y="41"/>
                    </a:lnTo>
                    <a:lnTo>
                      <a:pt x="1" y="35"/>
                    </a:lnTo>
                    <a:lnTo>
                      <a:pt x="0" y="30"/>
                    </a:lnTo>
                    <a:lnTo>
                      <a:pt x="0" y="30"/>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217" name="组合 216"/>
            <p:cNvGrpSpPr/>
            <p:nvPr/>
          </p:nvGrpSpPr>
          <p:grpSpPr>
            <a:xfrm>
              <a:off x="1070050" y="1708418"/>
              <a:ext cx="210919" cy="268043"/>
              <a:chOff x="1493838" y="1541463"/>
              <a:chExt cx="381000" cy="484187"/>
            </a:xfrm>
            <a:solidFill>
              <a:schemeClr val="accent1"/>
            </a:solidFill>
          </p:grpSpPr>
          <p:sp>
            <p:nvSpPr>
              <p:cNvPr id="278" name="Freeform 126"/>
              <p:cNvSpPr>
                <a:spLocks noEditPoints="1"/>
              </p:cNvSpPr>
              <p:nvPr/>
            </p:nvSpPr>
            <p:spPr bwMode="auto">
              <a:xfrm>
                <a:off x="1493838" y="1546225"/>
                <a:ext cx="254000" cy="479425"/>
              </a:xfrm>
              <a:custGeom>
                <a:avLst/>
                <a:gdLst>
                  <a:gd name="T0" fmla="*/ 160 w 160"/>
                  <a:gd name="T1" fmla="*/ 0 h 302"/>
                  <a:gd name="T2" fmla="*/ 160 w 160"/>
                  <a:gd name="T3" fmla="*/ 302 h 302"/>
                  <a:gd name="T4" fmla="*/ 94 w 160"/>
                  <a:gd name="T5" fmla="*/ 302 h 302"/>
                  <a:gd name="T6" fmla="*/ 94 w 160"/>
                  <a:gd name="T7" fmla="*/ 261 h 302"/>
                  <a:gd name="T8" fmla="*/ 136 w 160"/>
                  <a:gd name="T9" fmla="*/ 261 h 302"/>
                  <a:gd name="T10" fmla="*/ 136 w 160"/>
                  <a:gd name="T11" fmla="*/ 116 h 302"/>
                  <a:gd name="T12" fmla="*/ 136 w 160"/>
                  <a:gd name="T13" fmla="*/ 116 h 302"/>
                  <a:gd name="T14" fmla="*/ 94 w 160"/>
                  <a:gd name="T15" fmla="*/ 189 h 302"/>
                  <a:gd name="T16" fmla="*/ 94 w 160"/>
                  <a:gd name="T17" fmla="*/ 124 h 302"/>
                  <a:gd name="T18" fmla="*/ 160 w 160"/>
                  <a:gd name="T19" fmla="*/ 0 h 302"/>
                  <a:gd name="T20" fmla="*/ 94 w 160"/>
                  <a:gd name="T21" fmla="*/ 302 h 302"/>
                  <a:gd name="T22" fmla="*/ 0 w 160"/>
                  <a:gd name="T23" fmla="*/ 302 h 302"/>
                  <a:gd name="T24" fmla="*/ 94 w 160"/>
                  <a:gd name="T25" fmla="*/ 124 h 302"/>
                  <a:gd name="T26" fmla="*/ 94 w 160"/>
                  <a:gd name="T27" fmla="*/ 189 h 302"/>
                  <a:gd name="T28" fmla="*/ 53 w 160"/>
                  <a:gd name="T29" fmla="*/ 261 h 302"/>
                  <a:gd name="T30" fmla="*/ 94 w 160"/>
                  <a:gd name="T31" fmla="*/ 261 h 302"/>
                  <a:gd name="T32" fmla="*/ 94 w 160"/>
                  <a:gd name="T33" fmla="*/ 302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0" h="302">
                    <a:moveTo>
                      <a:pt x="160" y="0"/>
                    </a:moveTo>
                    <a:lnTo>
                      <a:pt x="160" y="302"/>
                    </a:lnTo>
                    <a:lnTo>
                      <a:pt x="94" y="302"/>
                    </a:lnTo>
                    <a:lnTo>
                      <a:pt x="94" y="261"/>
                    </a:lnTo>
                    <a:lnTo>
                      <a:pt x="136" y="261"/>
                    </a:lnTo>
                    <a:lnTo>
                      <a:pt x="136" y="116"/>
                    </a:lnTo>
                    <a:lnTo>
                      <a:pt x="136" y="116"/>
                    </a:lnTo>
                    <a:lnTo>
                      <a:pt x="94" y="189"/>
                    </a:lnTo>
                    <a:lnTo>
                      <a:pt x="94" y="124"/>
                    </a:lnTo>
                    <a:lnTo>
                      <a:pt x="160" y="0"/>
                    </a:lnTo>
                    <a:close/>
                    <a:moveTo>
                      <a:pt x="94" y="302"/>
                    </a:moveTo>
                    <a:lnTo>
                      <a:pt x="0" y="302"/>
                    </a:lnTo>
                    <a:lnTo>
                      <a:pt x="94" y="124"/>
                    </a:lnTo>
                    <a:lnTo>
                      <a:pt x="94" y="189"/>
                    </a:lnTo>
                    <a:lnTo>
                      <a:pt x="53" y="261"/>
                    </a:lnTo>
                    <a:lnTo>
                      <a:pt x="94" y="261"/>
                    </a:lnTo>
                    <a:lnTo>
                      <a:pt x="94" y="302"/>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79" name="Rectangle 127"/>
              <p:cNvSpPr>
                <a:spLocks noChangeArrowheads="1"/>
              </p:cNvSpPr>
              <p:nvPr/>
            </p:nvSpPr>
            <p:spPr bwMode="auto">
              <a:xfrm>
                <a:off x="1811338" y="1541463"/>
                <a:ext cx="63500" cy="471488"/>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218" name="Freeform 128"/>
            <p:cNvSpPr>
              <a:spLocks noEditPoints="1"/>
            </p:cNvSpPr>
            <p:nvPr/>
          </p:nvSpPr>
          <p:spPr bwMode="auto">
            <a:xfrm>
              <a:off x="2083336" y="3018754"/>
              <a:ext cx="281226" cy="219708"/>
            </a:xfrm>
            <a:custGeom>
              <a:avLst/>
              <a:gdLst>
                <a:gd name="T0" fmla="*/ 298 w 320"/>
                <a:gd name="T1" fmla="*/ 57 h 250"/>
                <a:gd name="T2" fmla="*/ 320 w 320"/>
                <a:gd name="T3" fmla="*/ 138 h 250"/>
                <a:gd name="T4" fmla="*/ 303 w 320"/>
                <a:gd name="T5" fmla="*/ 212 h 250"/>
                <a:gd name="T6" fmla="*/ 271 w 320"/>
                <a:gd name="T7" fmla="*/ 245 h 250"/>
                <a:gd name="T8" fmla="*/ 263 w 320"/>
                <a:gd name="T9" fmla="*/ 233 h 250"/>
                <a:gd name="T10" fmla="*/ 279 w 320"/>
                <a:gd name="T11" fmla="*/ 214 h 250"/>
                <a:gd name="T12" fmla="*/ 276 w 320"/>
                <a:gd name="T13" fmla="*/ 191 h 250"/>
                <a:gd name="T14" fmla="*/ 261 w 320"/>
                <a:gd name="T15" fmla="*/ 165 h 250"/>
                <a:gd name="T16" fmla="*/ 287 w 320"/>
                <a:gd name="T17" fmla="*/ 165 h 250"/>
                <a:gd name="T18" fmla="*/ 299 w 320"/>
                <a:gd name="T19" fmla="*/ 153 h 250"/>
                <a:gd name="T20" fmla="*/ 299 w 320"/>
                <a:gd name="T21" fmla="*/ 126 h 250"/>
                <a:gd name="T22" fmla="*/ 283 w 320"/>
                <a:gd name="T23" fmla="*/ 112 h 250"/>
                <a:gd name="T24" fmla="*/ 261 w 320"/>
                <a:gd name="T25" fmla="*/ 100 h 250"/>
                <a:gd name="T26" fmla="*/ 278 w 320"/>
                <a:gd name="T27" fmla="*/ 96 h 250"/>
                <a:gd name="T28" fmla="*/ 287 w 320"/>
                <a:gd name="T29" fmla="*/ 74 h 250"/>
                <a:gd name="T30" fmla="*/ 280 w 320"/>
                <a:gd name="T31" fmla="*/ 58 h 250"/>
                <a:gd name="T32" fmla="*/ 238 w 320"/>
                <a:gd name="T33" fmla="*/ 8 h 250"/>
                <a:gd name="T34" fmla="*/ 261 w 320"/>
                <a:gd name="T35" fmla="*/ 50 h 250"/>
                <a:gd name="T36" fmla="*/ 242 w 320"/>
                <a:gd name="T37" fmla="*/ 59 h 250"/>
                <a:gd name="T38" fmla="*/ 238 w 320"/>
                <a:gd name="T39" fmla="*/ 34 h 250"/>
                <a:gd name="T40" fmla="*/ 261 w 320"/>
                <a:gd name="T41" fmla="*/ 247 h 250"/>
                <a:gd name="T42" fmla="*/ 244 w 320"/>
                <a:gd name="T43" fmla="*/ 235 h 250"/>
                <a:gd name="T44" fmla="*/ 261 w 320"/>
                <a:gd name="T45" fmla="*/ 247 h 250"/>
                <a:gd name="T46" fmla="*/ 261 w 320"/>
                <a:gd name="T47" fmla="*/ 113 h 250"/>
                <a:gd name="T48" fmla="*/ 245 w 320"/>
                <a:gd name="T49" fmla="*/ 135 h 250"/>
                <a:gd name="T50" fmla="*/ 252 w 320"/>
                <a:gd name="T51" fmla="*/ 155 h 250"/>
                <a:gd name="T52" fmla="*/ 256 w 320"/>
                <a:gd name="T53" fmla="*/ 174 h 250"/>
                <a:gd name="T54" fmla="*/ 238 w 320"/>
                <a:gd name="T55" fmla="*/ 82 h 250"/>
                <a:gd name="T56" fmla="*/ 255 w 320"/>
                <a:gd name="T57" fmla="*/ 100 h 250"/>
                <a:gd name="T58" fmla="*/ 238 w 320"/>
                <a:gd name="T59" fmla="*/ 8 h 250"/>
                <a:gd name="T60" fmla="*/ 234 w 320"/>
                <a:gd name="T61" fmla="*/ 20 h 250"/>
                <a:gd name="T62" fmla="*/ 219 w 320"/>
                <a:gd name="T63" fmla="*/ 2 h 250"/>
                <a:gd name="T64" fmla="*/ 219 w 320"/>
                <a:gd name="T65" fmla="*/ 215 h 250"/>
                <a:gd name="T66" fmla="*/ 229 w 320"/>
                <a:gd name="T67" fmla="*/ 227 h 250"/>
                <a:gd name="T68" fmla="*/ 238 w 320"/>
                <a:gd name="T69" fmla="*/ 39 h 250"/>
                <a:gd name="T70" fmla="*/ 238 w 320"/>
                <a:gd name="T71" fmla="*/ 174 h 250"/>
                <a:gd name="T72" fmla="*/ 226 w 320"/>
                <a:gd name="T73" fmla="*/ 184 h 250"/>
                <a:gd name="T74" fmla="*/ 225 w 320"/>
                <a:gd name="T75" fmla="*/ 51 h 250"/>
                <a:gd name="T76" fmla="*/ 238 w 320"/>
                <a:gd name="T77" fmla="*/ 39 h 250"/>
                <a:gd name="T78" fmla="*/ 134 w 320"/>
                <a:gd name="T79" fmla="*/ 8 h 250"/>
                <a:gd name="T80" fmla="*/ 219 w 320"/>
                <a:gd name="T81" fmla="*/ 2 h 250"/>
                <a:gd name="T82" fmla="*/ 211 w 320"/>
                <a:gd name="T83" fmla="*/ 16 h 250"/>
                <a:gd name="T84" fmla="*/ 203 w 320"/>
                <a:gd name="T85" fmla="*/ 42 h 250"/>
                <a:gd name="T86" fmla="*/ 219 w 320"/>
                <a:gd name="T87" fmla="*/ 53 h 250"/>
                <a:gd name="T88" fmla="*/ 218 w 320"/>
                <a:gd name="T89" fmla="*/ 210 h 250"/>
                <a:gd name="T90" fmla="*/ 194 w 320"/>
                <a:gd name="T91" fmla="*/ 230 h 250"/>
                <a:gd name="T92" fmla="*/ 125 w 320"/>
                <a:gd name="T93" fmla="*/ 192 h 250"/>
                <a:gd name="T94" fmla="*/ 68 w 320"/>
                <a:gd name="T95" fmla="*/ 164 h 250"/>
                <a:gd name="T96" fmla="*/ 84 w 320"/>
                <a:gd name="T97" fmla="*/ 159 h 250"/>
                <a:gd name="T98" fmla="*/ 104 w 320"/>
                <a:gd name="T99" fmla="*/ 131 h 250"/>
                <a:gd name="T100" fmla="*/ 95 w 320"/>
                <a:gd name="T101" fmla="*/ 100 h 250"/>
                <a:gd name="T102" fmla="*/ 0 w 320"/>
                <a:gd name="T103" fmla="*/ 136 h 250"/>
                <a:gd name="T104" fmla="*/ 5 w 320"/>
                <a:gd name="T105" fmla="*/ 96 h 250"/>
                <a:gd name="T106" fmla="*/ 45 w 320"/>
                <a:gd name="T107" fmla="*/ 44 h 250"/>
                <a:gd name="T108" fmla="*/ 68 w 320"/>
                <a:gd name="T109" fmla="*/ 88 h 250"/>
                <a:gd name="T110" fmla="*/ 38 w 320"/>
                <a:gd name="T111" fmla="*/ 101 h 250"/>
                <a:gd name="T112" fmla="*/ 31 w 320"/>
                <a:gd name="T113" fmla="*/ 135 h 250"/>
                <a:gd name="T114" fmla="*/ 57 w 320"/>
                <a:gd name="T115" fmla="*/ 162 h 250"/>
                <a:gd name="T116" fmla="*/ 42 w 320"/>
                <a:gd name="T117" fmla="*/ 189 h 250"/>
                <a:gd name="T118" fmla="*/ 3 w 320"/>
                <a:gd name="T119" fmla="*/ 15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20" h="250">
                  <a:moveTo>
                    <a:pt x="261" y="19"/>
                  </a:moveTo>
                  <a:lnTo>
                    <a:pt x="261" y="19"/>
                  </a:lnTo>
                  <a:lnTo>
                    <a:pt x="276" y="30"/>
                  </a:lnTo>
                  <a:lnTo>
                    <a:pt x="288" y="42"/>
                  </a:lnTo>
                  <a:lnTo>
                    <a:pt x="298" y="57"/>
                  </a:lnTo>
                  <a:lnTo>
                    <a:pt x="306" y="71"/>
                  </a:lnTo>
                  <a:lnTo>
                    <a:pt x="312" y="88"/>
                  </a:lnTo>
                  <a:lnTo>
                    <a:pt x="316" y="104"/>
                  </a:lnTo>
                  <a:lnTo>
                    <a:pt x="318" y="120"/>
                  </a:lnTo>
                  <a:lnTo>
                    <a:pt x="320" y="138"/>
                  </a:lnTo>
                  <a:lnTo>
                    <a:pt x="320" y="154"/>
                  </a:lnTo>
                  <a:lnTo>
                    <a:pt x="317" y="170"/>
                  </a:lnTo>
                  <a:lnTo>
                    <a:pt x="314" y="185"/>
                  </a:lnTo>
                  <a:lnTo>
                    <a:pt x="310" y="200"/>
                  </a:lnTo>
                  <a:lnTo>
                    <a:pt x="303" y="212"/>
                  </a:lnTo>
                  <a:lnTo>
                    <a:pt x="297" y="223"/>
                  </a:lnTo>
                  <a:lnTo>
                    <a:pt x="290" y="233"/>
                  </a:lnTo>
                  <a:lnTo>
                    <a:pt x="282" y="239"/>
                  </a:lnTo>
                  <a:lnTo>
                    <a:pt x="282" y="239"/>
                  </a:lnTo>
                  <a:lnTo>
                    <a:pt x="271" y="245"/>
                  </a:lnTo>
                  <a:lnTo>
                    <a:pt x="261" y="247"/>
                  </a:lnTo>
                  <a:lnTo>
                    <a:pt x="261" y="233"/>
                  </a:lnTo>
                  <a:lnTo>
                    <a:pt x="261" y="233"/>
                  </a:lnTo>
                  <a:lnTo>
                    <a:pt x="263" y="233"/>
                  </a:lnTo>
                  <a:lnTo>
                    <a:pt x="263" y="233"/>
                  </a:lnTo>
                  <a:lnTo>
                    <a:pt x="263" y="233"/>
                  </a:lnTo>
                  <a:lnTo>
                    <a:pt x="268" y="229"/>
                  </a:lnTo>
                  <a:lnTo>
                    <a:pt x="272" y="224"/>
                  </a:lnTo>
                  <a:lnTo>
                    <a:pt x="276" y="219"/>
                  </a:lnTo>
                  <a:lnTo>
                    <a:pt x="279" y="214"/>
                  </a:lnTo>
                  <a:lnTo>
                    <a:pt x="280" y="208"/>
                  </a:lnTo>
                  <a:lnTo>
                    <a:pt x="280" y="203"/>
                  </a:lnTo>
                  <a:lnTo>
                    <a:pt x="279" y="196"/>
                  </a:lnTo>
                  <a:lnTo>
                    <a:pt x="276" y="191"/>
                  </a:lnTo>
                  <a:lnTo>
                    <a:pt x="276" y="191"/>
                  </a:lnTo>
                  <a:lnTo>
                    <a:pt x="274" y="185"/>
                  </a:lnTo>
                  <a:lnTo>
                    <a:pt x="271" y="181"/>
                  </a:lnTo>
                  <a:lnTo>
                    <a:pt x="267" y="178"/>
                  </a:lnTo>
                  <a:lnTo>
                    <a:pt x="261" y="176"/>
                  </a:lnTo>
                  <a:lnTo>
                    <a:pt x="261" y="165"/>
                  </a:lnTo>
                  <a:lnTo>
                    <a:pt x="261" y="165"/>
                  </a:lnTo>
                  <a:lnTo>
                    <a:pt x="268" y="168"/>
                  </a:lnTo>
                  <a:lnTo>
                    <a:pt x="275" y="168"/>
                  </a:lnTo>
                  <a:lnTo>
                    <a:pt x="280" y="168"/>
                  </a:lnTo>
                  <a:lnTo>
                    <a:pt x="287" y="165"/>
                  </a:lnTo>
                  <a:lnTo>
                    <a:pt x="287" y="165"/>
                  </a:lnTo>
                  <a:lnTo>
                    <a:pt x="287" y="165"/>
                  </a:lnTo>
                  <a:lnTo>
                    <a:pt x="293" y="162"/>
                  </a:lnTo>
                  <a:lnTo>
                    <a:pt x="297" y="158"/>
                  </a:lnTo>
                  <a:lnTo>
                    <a:pt x="299" y="153"/>
                  </a:lnTo>
                  <a:lnTo>
                    <a:pt x="302" y="149"/>
                  </a:lnTo>
                  <a:lnTo>
                    <a:pt x="303" y="143"/>
                  </a:lnTo>
                  <a:lnTo>
                    <a:pt x="303" y="136"/>
                  </a:lnTo>
                  <a:lnTo>
                    <a:pt x="302" y="131"/>
                  </a:lnTo>
                  <a:lnTo>
                    <a:pt x="299" y="126"/>
                  </a:lnTo>
                  <a:lnTo>
                    <a:pt x="299" y="126"/>
                  </a:lnTo>
                  <a:lnTo>
                    <a:pt x="297" y="122"/>
                  </a:lnTo>
                  <a:lnTo>
                    <a:pt x="293" y="118"/>
                  </a:lnTo>
                  <a:lnTo>
                    <a:pt x="288" y="113"/>
                  </a:lnTo>
                  <a:lnTo>
                    <a:pt x="283" y="112"/>
                  </a:lnTo>
                  <a:lnTo>
                    <a:pt x="279" y="111"/>
                  </a:lnTo>
                  <a:lnTo>
                    <a:pt x="272" y="109"/>
                  </a:lnTo>
                  <a:lnTo>
                    <a:pt x="267" y="111"/>
                  </a:lnTo>
                  <a:lnTo>
                    <a:pt x="261" y="112"/>
                  </a:lnTo>
                  <a:lnTo>
                    <a:pt x="261" y="100"/>
                  </a:lnTo>
                  <a:lnTo>
                    <a:pt x="261" y="100"/>
                  </a:lnTo>
                  <a:lnTo>
                    <a:pt x="268" y="100"/>
                  </a:lnTo>
                  <a:lnTo>
                    <a:pt x="274" y="99"/>
                  </a:lnTo>
                  <a:lnTo>
                    <a:pt x="274" y="99"/>
                  </a:lnTo>
                  <a:lnTo>
                    <a:pt x="278" y="96"/>
                  </a:lnTo>
                  <a:lnTo>
                    <a:pt x="282" y="92"/>
                  </a:lnTo>
                  <a:lnTo>
                    <a:pt x="284" y="88"/>
                  </a:lnTo>
                  <a:lnTo>
                    <a:pt x="286" y="84"/>
                  </a:lnTo>
                  <a:lnTo>
                    <a:pt x="287" y="78"/>
                  </a:lnTo>
                  <a:lnTo>
                    <a:pt x="287" y="74"/>
                  </a:lnTo>
                  <a:lnTo>
                    <a:pt x="286" y="69"/>
                  </a:lnTo>
                  <a:lnTo>
                    <a:pt x="284" y="63"/>
                  </a:lnTo>
                  <a:lnTo>
                    <a:pt x="284" y="63"/>
                  </a:lnTo>
                  <a:lnTo>
                    <a:pt x="284" y="63"/>
                  </a:lnTo>
                  <a:lnTo>
                    <a:pt x="280" y="58"/>
                  </a:lnTo>
                  <a:lnTo>
                    <a:pt x="275" y="54"/>
                  </a:lnTo>
                  <a:lnTo>
                    <a:pt x="270" y="51"/>
                  </a:lnTo>
                  <a:lnTo>
                    <a:pt x="261" y="50"/>
                  </a:lnTo>
                  <a:lnTo>
                    <a:pt x="261" y="19"/>
                  </a:lnTo>
                  <a:close/>
                  <a:moveTo>
                    <a:pt x="238" y="8"/>
                  </a:moveTo>
                  <a:lnTo>
                    <a:pt x="238" y="8"/>
                  </a:lnTo>
                  <a:lnTo>
                    <a:pt x="251" y="12"/>
                  </a:lnTo>
                  <a:lnTo>
                    <a:pt x="261" y="19"/>
                  </a:lnTo>
                  <a:lnTo>
                    <a:pt x="261" y="50"/>
                  </a:lnTo>
                  <a:lnTo>
                    <a:pt x="261" y="50"/>
                  </a:lnTo>
                  <a:lnTo>
                    <a:pt x="256" y="50"/>
                  </a:lnTo>
                  <a:lnTo>
                    <a:pt x="251" y="53"/>
                  </a:lnTo>
                  <a:lnTo>
                    <a:pt x="251" y="53"/>
                  </a:lnTo>
                  <a:lnTo>
                    <a:pt x="247" y="55"/>
                  </a:lnTo>
                  <a:lnTo>
                    <a:pt x="242" y="59"/>
                  </a:lnTo>
                  <a:lnTo>
                    <a:pt x="240" y="63"/>
                  </a:lnTo>
                  <a:lnTo>
                    <a:pt x="238" y="67"/>
                  </a:lnTo>
                  <a:lnTo>
                    <a:pt x="238" y="39"/>
                  </a:lnTo>
                  <a:lnTo>
                    <a:pt x="238" y="39"/>
                  </a:lnTo>
                  <a:lnTo>
                    <a:pt x="238" y="34"/>
                  </a:lnTo>
                  <a:lnTo>
                    <a:pt x="238" y="27"/>
                  </a:lnTo>
                  <a:lnTo>
                    <a:pt x="238" y="8"/>
                  </a:lnTo>
                  <a:lnTo>
                    <a:pt x="238" y="8"/>
                  </a:lnTo>
                  <a:close/>
                  <a:moveTo>
                    <a:pt x="261" y="247"/>
                  </a:moveTo>
                  <a:lnTo>
                    <a:pt x="261" y="247"/>
                  </a:lnTo>
                  <a:lnTo>
                    <a:pt x="249" y="250"/>
                  </a:lnTo>
                  <a:lnTo>
                    <a:pt x="238" y="250"/>
                  </a:lnTo>
                  <a:lnTo>
                    <a:pt x="238" y="233"/>
                  </a:lnTo>
                  <a:lnTo>
                    <a:pt x="238" y="233"/>
                  </a:lnTo>
                  <a:lnTo>
                    <a:pt x="244" y="235"/>
                  </a:lnTo>
                  <a:lnTo>
                    <a:pt x="249" y="235"/>
                  </a:lnTo>
                  <a:lnTo>
                    <a:pt x="256" y="235"/>
                  </a:lnTo>
                  <a:lnTo>
                    <a:pt x="261" y="233"/>
                  </a:lnTo>
                  <a:lnTo>
                    <a:pt x="261" y="247"/>
                  </a:lnTo>
                  <a:lnTo>
                    <a:pt x="261" y="247"/>
                  </a:lnTo>
                  <a:close/>
                  <a:moveTo>
                    <a:pt x="261" y="100"/>
                  </a:moveTo>
                  <a:lnTo>
                    <a:pt x="261" y="112"/>
                  </a:lnTo>
                  <a:lnTo>
                    <a:pt x="261" y="112"/>
                  </a:lnTo>
                  <a:lnTo>
                    <a:pt x="261" y="113"/>
                  </a:lnTo>
                  <a:lnTo>
                    <a:pt x="261" y="113"/>
                  </a:lnTo>
                  <a:lnTo>
                    <a:pt x="256" y="116"/>
                  </a:lnTo>
                  <a:lnTo>
                    <a:pt x="252" y="120"/>
                  </a:lnTo>
                  <a:lnTo>
                    <a:pt x="249" y="124"/>
                  </a:lnTo>
                  <a:lnTo>
                    <a:pt x="247" y="130"/>
                  </a:lnTo>
                  <a:lnTo>
                    <a:pt x="245" y="135"/>
                  </a:lnTo>
                  <a:lnTo>
                    <a:pt x="245" y="141"/>
                  </a:lnTo>
                  <a:lnTo>
                    <a:pt x="247" y="146"/>
                  </a:lnTo>
                  <a:lnTo>
                    <a:pt x="249" y="151"/>
                  </a:lnTo>
                  <a:lnTo>
                    <a:pt x="249" y="151"/>
                  </a:lnTo>
                  <a:lnTo>
                    <a:pt x="252" y="155"/>
                  </a:lnTo>
                  <a:lnTo>
                    <a:pt x="255" y="159"/>
                  </a:lnTo>
                  <a:lnTo>
                    <a:pt x="261" y="165"/>
                  </a:lnTo>
                  <a:lnTo>
                    <a:pt x="261" y="176"/>
                  </a:lnTo>
                  <a:lnTo>
                    <a:pt x="261" y="176"/>
                  </a:lnTo>
                  <a:lnTo>
                    <a:pt x="256" y="174"/>
                  </a:lnTo>
                  <a:lnTo>
                    <a:pt x="251" y="173"/>
                  </a:lnTo>
                  <a:lnTo>
                    <a:pt x="244" y="173"/>
                  </a:lnTo>
                  <a:lnTo>
                    <a:pt x="238" y="174"/>
                  </a:lnTo>
                  <a:lnTo>
                    <a:pt x="238" y="82"/>
                  </a:lnTo>
                  <a:lnTo>
                    <a:pt x="238" y="82"/>
                  </a:lnTo>
                  <a:lnTo>
                    <a:pt x="240" y="86"/>
                  </a:lnTo>
                  <a:lnTo>
                    <a:pt x="240" y="86"/>
                  </a:lnTo>
                  <a:lnTo>
                    <a:pt x="244" y="92"/>
                  </a:lnTo>
                  <a:lnTo>
                    <a:pt x="249" y="97"/>
                  </a:lnTo>
                  <a:lnTo>
                    <a:pt x="255" y="100"/>
                  </a:lnTo>
                  <a:lnTo>
                    <a:pt x="261" y="100"/>
                  </a:lnTo>
                  <a:lnTo>
                    <a:pt x="261" y="100"/>
                  </a:lnTo>
                  <a:close/>
                  <a:moveTo>
                    <a:pt x="219" y="2"/>
                  </a:moveTo>
                  <a:lnTo>
                    <a:pt x="219" y="2"/>
                  </a:lnTo>
                  <a:lnTo>
                    <a:pt x="238" y="8"/>
                  </a:lnTo>
                  <a:lnTo>
                    <a:pt x="238" y="27"/>
                  </a:lnTo>
                  <a:lnTo>
                    <a:pt x="238" y="27"/>
                  </a:lnTo>
                  <a:lnTo>
                    <a:pt x="237" y="24"/>
                  </a:lnTo>
                  <a:lnTo>
                    <a:pt x="237" y="24"/>
                  </a:lnTo>
                  <a:lnTo>
                    <a:pt x="234" y="20"/>
                  </a:lnTo>
                  <a:lnTo>
                    <a:pt x="230" y="17"/>
                  </a:lnTo>
                  <a:lnTo>
                    <a:pt x="225" y="15"/>
                  </a:lnTo>
                  <a:lnTo>
                    <a:pt x="219" y="15"/>
                  </a:lnTo>
                  <a:lnTo>
                    <a:pt x="219" y="2"/>
                  </a:lnTo>
                  <a:lnTo>
                    <a:pt x="219" y="2"/>
                  </a:lnTo>
                  <a:close/>
                  <a:moveTo>
                    <a:pt x="238" y="250"/>
                  </a:moveTo>
                  <a:lnTo>
                    <a:pt x="238" y="250"/>
                  </a:lnTo>
                  <a:lnTo>
                    <a:pt x="229" y="247"/>
                  </a:lnTo>
                  <a:lnTo>
                    <a:pt x="219" y="245"/>
                  </a:lnTo>
                  <a:lnTo>
                    <a:pt x="219" y="215"/>
                  </a:lnTo>
                  <a:lnTo>
                    <a:pt x="219" y="215"/>
                  </a:lnTo>
                  <a:lnTo>
                    <a:pt x="221" y="218"/>
                  </a:lnTo>
                  <a:lnTo>
                    <a:pt x="221" y="218"/>
                  </a:lnTo>
                  <a:lnTo>
                    <a:pt x="225" y="223"/>
                  </a:lnTo>
                  <a:lnTo>
                    <a:pt x="229" y="227"/>
                  </a:lnTo>
                  <a:lnTo>
                    <a:pt x="233" y="231"/>
                  </a:lnTo>
                  <a:lnTo>
                    <a:pt x="238" y="233"/>
                  </a:lnTo>
                  <a:lnTo>
                    <a:pt x="238" y="250"/>
                  </a:lnTo>
                  <a:lnTo>
                    <a:pt x="238" y="250"/>
                  </a:lnTo>
                  <a:close/>
                  <a:moveTo>
                    <a:pt x="238" y="39"/>
                  </a:moveTo>
                  <a:lnTo>
                    <a:pt x="238" y="67"/>
                  </a:lnTo>
                  <a:lnTo>
                    <a:pt x="238" y="67"/>
                  </a:lnTo>
                  <a:lnTo>
                    <a:pt x="237" y="74"/>
                  </a:lnTo>
                  <a:lnTo>
                    <a:pt x="238" y="82"/>
                  </a:lnTo>
                  <a:lnTo>
                    <a:pt x="238" y="174"/>
                  </a:lnTo>
                  <a:lnTo>
                    <a:pt x="238" y="174"/>
                  </a:lnTo>
                  <a:lnTo>
                    <a:pt x="236" y="176"/>
                  </a:lnTo>
                  <a:lnTo>
                    <a:pt x="236" y="176"/>
                  </a:lnTo>
                  <a:lnTo>
                    <a:pt x="230" y="180"/>
                  </a:lnTo>
                  <a:lnTo>
                    <a:pt x="226" y="184"/>
                  </a:lnTo>
                  <a:lnTo>
                    <a:pt x="222" y="188"/>
                  </a:lnTo>
                  <a:lnTo>
                    <a:pt x="219" y="193"/>
                  </a:lnTo>
                  <a:lnTo>
                    <a:pt x="219" y="53"/>
                  </a:lnTo>
                  <a:lnTo>
                    <a:pt x="219" y="53"/>
                  </a:lnTo>
                  <a:lnTo>
                    <a:pt x="225" y="51"/>
                  </a:lnTo>
                  <a:lnTo>
                    <a:pt x="229" y="50"/>
                  </a:lnTo>
                  <a:lnTo>
                    <a:pt x="229" y="50"/>
                  </a:lnTo>
                  <a:lnTo>
                    <a:pt x="234" y="46"/>
                  </a:lnTo>
                  <a:lnTo>
                    <a:pt x="238" y="39"/>
                  </a:lnTo>
                  <a:lnTo>
                    <a:pt x="238" y="39"/>
                  </a:lnTo>
                  <a:close/>
                  <a:moveTo>
                    <a:pt x="68" y="31"/>
                  </a:moveTo>
                  <a:lnTo>
                    <a:pt x="68" y="31"/>
                  </a:lnTo>
                  <a:lnTo>
                    <a:pt x="91" y="21"/>
                  </a:lnTo>
                  <a:lnTo>
                    <a:pt x="112" y="13"/>
                  </a:lnTo>
                  <a:lnTo>
                    <a:pt x="134" y="8"/>
                  </a:lnTo>
                  <a:lnTo>
                    <a:pt x="153" y="4"/>
                  </a:lnTo>
                  <a:lnTo>
                    <a:pt x="172" y="1"/>
                  </a:lnTo>
                  <a:lnTo>
                    <a:pt x="190" y="0"/>
                  </a:lnTo>
                  <a:lnTo>
                    <a:pt x="205" y="1"/>
                  </a:lnTo>
                  <a:lnTo>
                    <a:pt x="219" y="2"/>
                  </a:lnTo>
                  <a:lnTo>
                    <a:pt x="219" y="15"/>
                  </a:lnTo>
                  <a:lnTo>
                    <a:pt x="219" y="15"/>
                  </a:lnTo>
                  <a:lnTo>
                    <a:pt x="215" y="15"/>
                  </a:lnTo>
                  <a:lnTo>
                    <a:pt x="211" y="16"/>
                  </a:lnTo>
                  <a:lnTo>
                    <a:pt x="211" y="16"/>
                  </a:lnTo>
                  <a:lnTo>
                    <a:pt x="211" y="16"/>
                  </a:lnTo>
                  <a:lnTo>
                    <a:pt x="206" y="20"/>
                  </a:lnTo>
                  <a:lnTo>
                    <a:pt x="202" y="27"/>
                  </a:lnTo>
                  <a:lnTo>
                    <a:pt x="200" y="34"/>
                  </a:lnTo>
                  <a:lnTo>
                    <a:pt x="203" y="42"/>
                  </a:lnTo>
                  <a:lnTo>
                    <a:pt x="203" y="42"/>
                  </a:lnTo>
                  <a:lnTo>
                    <a:pt x="206" y="46"/>
                  </a:lnTo>
                  <a:lnTo>
                    <a:pt x="210" y="50"/>
                  </a:lnTo>
                  <a:lnTo>
                    <a:pt x="215" y="51"/>
                  </a:lnTo>
                  <a:lnTo>
                    <a:pt x="219" y="53"/>
                  </a:lnTo>
                  <a:lnTo>
                    <a:pt x="219" y="193"/>
                  </a:lnTo>
                  <a:lnTo>
                    <a:pt x="219" y="193"/>
                  </a:lnTo>
                  <a:lnTo>
                    <a:pt x="218" y="199"/>
                  </a:lnTo>
                  <a:lnTo>
                    <a:pt x="218" y="204"/>
                  </a:lnTo>
                  <a:lnTo>
                    <a:pt x="218" y="210"/>
                  </a:lnTo>
                  <a:lnTo>
                    <a:pt x="219" y="215"/>
                  </a:lnTo>
                  <a:lnTo>
                    <a:pt x="219" y="245"/>
                  </a:lnTo>
                  <a:lnTo>
                    <a:pt x="219" y="245"/>
                  </a:lnTo>
                  <a:lnTo>
                    <a:pt x="207" y="238"/>
                  </a:lnTo>
                  <a:lnTo>
                    <a:pt x="194" y="230"/>
                  </a:lnTo>
                  <a:lnTo>
                    <a:pt x="169" y="212"/>
                  </a:lnTo>
                  <a:lnTo>
                    <a:pt x="157" y="203"/>
                  </a:lnTo>
                  <a:lnTo>
                    <a:pt x="145" y="196"/>
                  </a:lnTo>
                  <a:lnTo>
                    <a:pt x="131" y="192"/>
                  </a:lnTo>
                  <a:lnTo>
                    <a:pt x="125" y="192"/>
                  </a:lnTo>
                  <a:lnTo>
                    <a:pt x="118" y="192"/>
                  </a:lnTo>
                  <a:lnTo>
                    <a:pt x="118" y="192"/>
                  </a:lnTo>
                  <a:lnTo>
                    <a:pt x="92" y="193"/>
                  </a:lnTo>
                  <a:lnTo>
                    <a:pt x="68" y="193"/>
                  </a:lnTo>
                  <a:lnTo>
                    <a:pt x="68" y="164"/>
                  </a:lnTo>
                  <a:lnTo>
                    <a:pt x="68" y="164"/>
                  </a:lnTo>
                  <a:lnTo>
                    <a:pt x="76" y="162"/>
                  </a:lnTo>
                  <a:lnTo>
                    <a:pt x="84" y="159"/>
                  </a:lnTo>
                  <a:lnTo>
                    <a:pt x="84" y="159"/>
                  </a:lnTo>
                  <a:lnTo>
                    <a:pt x="84" y="159"/>
                  </a:lnTo>
                  <a:lnTo>
                    <a:pt x="91" y="155"/>
                  </a:lnTo>
                  <a:lnTo>
                    <a:pt x="96" y="150"/>
                  </a:lnTo>
                  <a:lnTo>
                    <a:pt x="100" y="145"/>
                  </a:lnTo>
                  <a:lnTo>
                    <a:pt x="103" y="138"/>
                  </a:lnTo>
                  <a:lnTo>
                    <a:pt x="104" y="131"/>
                  </a:lnTo>
                  <a:lnTo>
                    <a:pt x="104" y="123"/>
                  </a:lnTo>
                  <a:lnTo>
                    <a:pt x="103" y="116"/>
                  </a:lnTo>
                  <a:lnTo>
                    <a:pt x="100" y="109"/>
                  </a:lnTo>
                  <a:lnTo>
                    <a:pt x="100" y="109"/>
                  </a:lnTo>
                  <a:lnTo>
                    <a:pt x="95" y="100"/>
                  </a:lnTo>
                  <a:lnTo>
                    <a:pt x="87" y="93"/>
                  </a:lnTo>
                  <a:lnTo>
                    <a:pt x="77" y="89"/>
                  </a:lnTo>
                  <a:lnTo>
                    <a:pt x="68" y="88"/>
                  </a:lnTo>
                  <a:lnTo>
                    <a:pt x="68" y="31"/>
                  </a:lnTo>
                  <a:close/>
                  <a:moveTo>
                    <a:pt x="0" y="136"/>
                  </a:moveTo>
                  <a:lnTo>
                    <a:pt x="0" y="136"/>
                  </a:lnTo>
                  <a:lnTo>
                    <a:pt x="0" y="124"/>
                  </a:lnTo>
                  <a:lnTo>
                    <a:pt x="0" y="115"/>
                  </a:lnTo>
                  <a:lnTo>
                    <a:pt x="3" y="104"/>
                  </a:lnTo>
                  <a:lnTo>
                    <a:pt x="5" y="96"/>
                  </a:lnTo>
                  <a:lnTo>
                    <a:pt x="10" y="86"/>
                  </a:lnTo>
                  <a:lnTo>
                    <a:pt x="14" y="78"/>
                  </a:lnTo>
                  <a:lnTo>
                    <a:pt x="24" y="65"/>
                  </a:lnTo>
                  <a:lnTo>
                    <a:pt x="35" y="53"/>
                  </a:lnTo>
                  <a:lnTo>
                    <a:pt x="45" y="44"/>
                  </a:lnTo>
                  <a:lnTo>
                    <a:pt x="54" y="38"/>
                  </a:lnTo>
                  <a:lnTo>
                    <a:pt x="54" y="38"/>
                  </a:lnTo>
                  <a:lnTo>
                    <a:pt x="68" y="31"/>
                  </a:lnTo>
                  <a:lnTo>
                    <a:pt x="68" y="88"/>
                  </a:lnTo>
                  <a:lnTo>
                    <a:pt x="68" y="88"/>
                  </a:lnTo>
                  <a:lnTo>
                    <a:pt x="58" y="89"/>
                  </a:lnTo>
                  <a:lnTo>
                    <a:pt x="50" y="92"/>
                  </a:lnTo>
                  <a:lnTo>
                    <a:pt x="50" y="92"/>
                  </a:lnTo>
                  <a:lnTo>
                    <a:pt x="43" y="96"/>
                  </a:lnTo>
                  <a:lnTo>
                    <a:pt x="38" y="101"/>
                  </a:lnTo>
                  <a:lnTo>
                    <a:pt x="34" y="108"/>
                  </a:lnTo>
                  <a:lnTo>
                    <a:pt x="31" y="113"/>
                  </a:lnTo>
                  <a:lnTo>
                    <a:pt x="30" y="122"/>
                  </a:lnTo>
                  <a:lnTo>
                    <a:pt x="30" y="128"/>
                  </a:lnTo>
                  <a:lnTo>
                    <a:pt x="31" y="135"/>
                  </a:lnTo>
                  <a:lnTo>
                    <a:pt x="34" y="143"/>
                  </a:lnTo>
                  <a:lnTo>
                    <a:pt x="34" y="143"/>
                  </a:lnTo>
                  <a:lnTo>
                    <a:pt x="39" y="151"/>
                  </a:lnTo>
                  <a:lnTo>
                    <a:pt x="47" y="158"/>
                  </a:lnTo>
                  <a:lnTo>
                    <a:pt x="57" y="162"/>
                  </a:lnTo>
                  <a:lnTo>
                    <a:pt x="68" y="164"/>
                  </a:lnTo>
                  <a:lnTo>
                    <a:pt x="68" y="193"/>
                  </a:lnTo>
                  <a:lnTo>
                    <a:pt x="68" y="193"/>
                  </a:lnTo>
                  <a:lnTo>
                    <a:pt x="54" y="192"/>
                  </a:lnTo>
                  <a:lnTo>
                    <a:pt x="42" y="189"/>
                  </a:lnTo>
                  <a:lnTo>
                    <a:pt x="31" y="185"/>
                  </a:lnTo>
                  <a:lnTo>
                    <a:pt x="22" y="178"/>
                  </a:lnTo>
                  <a:lnTo>
                    <a:pt x="14" y="172"/>
                  </a:lnTo>
                  <a:lnTo>
                    <a:pt x="8" y="162"/>
                  </a:lnTo>
                  <a:lnTo>
                    <a:pt x="3" y="150"/>
                  </a:lnTo>
                  <a:lnTo>
                    <a:pt x="0" y="136"/>
                  </a:lnTo>
                  <a:lnTo>
                    <a:pt x="0" y="136"/>
                  </a:lnTo>
                  <a:close/>
                </a:path>
              </a:pathLst>
            </a:cu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219" name="组合 218"/>
            <p:cNvGrpSpPr/>
            <p:nvPr/>
          </p:nvGrpSpPr>
          <p:grpSpPr>
            <a:xfrm>
              <a:off x="1291516" y="3238461"/>
              <a:ext cx="274195" cy="356806"/>
              <a:chOff x="1893888" y="4305300"/>
              <a:chExt cx="495300" cy="644526"/>
            </a:xfrm>
            <a:solidFill>
              <a:schemeClr val="accent1"/>
            </a:solidFill>
          </p:grpSpPr>
          <p:sp>
            <p:nvSpPr>
              <p:cNvPr id="270" name="Freeform 129"/>
              <p:cNvSpPr/>
              <p:nvPr/>
            </p:nvSpPr>
            <p:spPr bwMode="auto">
              <a:xfrm>
                <a:off x="1893888" y="4305300"/>
                <a:ext cx="495300" cy="496888"/>
              </a:xfrm>
              <a:custGeom>
                <a:avLst/>
                <a:gdLst>
                  <a:gd name="T0" fmla="*/ 83 w 312"/>
                  <a:gd name="T1" fmla="*/ 16 h 313"/>
                  <a:gd name="T2" fmla="*/ 57 w 312"/>
                  <a:gd name="T3" fmla="*/ 41 h 313"/>
                  <a:gd name="T4" fmla="*/ 37 w 312"/>
                  <a:gd name="T5" fmla="*/ 71 h 313"/>
                  <a:gd name="T6" fmla="*/ 25 w 312"/>
                  <a:gd name="T7" fmla="*/ 103 h 313"/>
                  <a:gd name="T8" fmla="*/ 21 w 312"/>
                  <a:gd name="T9" fmla="*/ 140 h 313"/>
                  <a:gd name="T10" fmla="*/ 21 w 312"/>
                  <a:gd name="T11" fmla="*/ 156 h 313"/>
                  <a:gd name="T12" fmla="*/ 27 w 312"/>
                  <a:gd name="T13" fmla="*/ 186 h 313"/>
                  <a:gd name="T14" fmla="*/ 40 w 312"/>
                  <a:gd name="T15" fmla="*/ 213 h 313"/>
                  <a:gd name="T16" fmla="*/ 56 w 312"/>
                  <a:gd name="T17" fmla="*/ 237 h 313"/>
                  <a:gd name="T18" fmla="*/ 76 w 312"/>
                  <a:gd name="T19" fmla="*/ 259 h 313"/>
                  <a:gd name="T20" fmla="*/ 101 w 312"/>
                  <a:gd name="T21" fmla="*/ 275 h 313"/>
                  <a:gd name="T22" fmla="*/ 128 w 312"/>
                  <a:gd name="T23" fmla="*/ 287 h 313"/>
                  <a:gd name="T24" fmla="*/ 157 w 312"/>
                  <a:gd name="T25" fmla="*/ 293 h 313"/>
                  <a:gd name="T26" fmla="*/ 174 w 312"/>
                  <a:gd name="T27" fmla="*/ 294 h 313"/>
                  <a:gd name="T28" fmla="*/ 210 w 312"/>
                  <a:gd name="T29" fmla="*/ 289 h 313"/>
                  <a:gd name="T30" fmla="*/ 243 w 312"/>
                  <a:gd name="T31" fmla="*/ 276 h 313"/>
                  <a:gd name="T32" fmla="*/ 273 w 312"/>
                  <a:gd name="T33" fmla="*/ 257 h 313"/>
                  <a:gd name="T34" fmla="*/ 296 w 312"/>
                  <a:gd name="T35" fmla="*/ 233 h 313"/>
                  <a:gd name="T36" fmla="*/ 312 w 312"/>
                  <a:gd name="T37" fmla="*/ 245 h 313"/>
                  <a:gd name="T38" fmla="*/ 285 w 312"/>
                  <a:gd name="T39" fmla="*/ 274 h 313"/>
                  <a:gd name="T40" fmla="*/ 252 w 312"/>
                  <a:gd name="T41" fmla="*/ 295 h 313"/>
                  <a:gd name="T42" fmla="*/ 214 w 312"/>
                  <a:gd name="T43" fmla="*/ 309 h 313"/>
                  <a:gd name="T44" fmla="*/ 174 w 312"/>
                  <a:gd name="T45" fmla="*/ 313 h 313"/>
                  <a:gd name="T46" fmla="*/ 156 w 312"/>
                  <a:gd name="T47" fmla="*/ 313 h 313"/>
                  <a:gd name="T48" fmla="*/ 122 w 312"/>
                  <a:gd name="T49" fmla="*/ 306 h 313"/>
                  <a:gd name="T50" fmla="*/ 91 w 312"/>
                  <a:gd name="T51" fmla="*/ 293 h 313"/>
                  <a:gd name="T52" fmla="*/ 64 w 312"/>
                  <a:gd name="T53" fmla="*/ 274 h 313"/>
                  <a:gd name="T54" fmla="*/ 40 w 312"/>
                  <a:gd name="T55" fmla="*/ 251 h 313"/>
                  <a:gd name="T56" fmla="*/ 21 w 312"/>
                  <a:gd name="T57" fmla="*/ 222 h 313"/>
                  <a:gd name="T58" fmla="*/ 8 w 312"/>
                  <a:gd name="T59" fmla="*/ 191 h 313"/>
                  <a:gd name="T60" fmla="*/ 2 w 312"/>
                  <a:gd name="T61" fmla="*/ 159 h 313"/>
                  <a:gd name="T62" fmla="*/ 0 w 312"/>
                  <a:gd name="T63" fmla="*/ 140 h 313"/>
                  <a:gd name="T64" fmla="*/ 6 w 312"/>
                  <a:gd name="T65" fmla="*/ 99 h 313"/>
                  <a:gd name="T66" fmla="*/ 19 w 312"/>
                  <a:gd name="T67" fmla="*/ 61 h 313"/>
                  <a:gd name="T68" fmla="*/ 42 w 312"/>
                  <a:gd name="T69" fmla="*/ 27 h 313"/>
                  <a:gd name="T70" fmla="*/ 71 w 312"/>
                  <a:gd name="T71" fmla="*/ 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12" h="313">
                    <a:moveTo>
                      <a:pt x="83" y="16"/>
                    </a:moveTo>
                    <a:lnTo>
                      <a:pt x="83" y="16"/>
                    </a:lnTo>
                    <a:lnTo>
                      <a:pt x="69" y="29"/>
                    </a:lnTo>
                    <a:lnTo>
                      <a:pt x="57" y="41"/>
                    </a:lnTo>
                    <a:lnTo>
                      <a:pt x="46" y="54"/>
                    </a:lnTo>
                    <a:lnTo>
                      <a:pt x="37" y="71"/>
                    </a:lnTo>
                    <a:lnTo>
                      <a:pt x="30" y="87"/>
                    </a:lnTo>
                    <a:lnTo>
                      <a:pt x="25" y="103"/>
                    </a:lnTo>
                    <a:lnTo>
                      <a:pt x="22" y="122"/>
                    </a:lnTo>
                    <a:lnTo>
                      <a:pt x="21" y="140"/>
                    </a:lnTo>
                    <a:lnTo>
                      <a:pt x="21" y="140"/>
                    </a:lnTo>
                    <a:lnTo>
                      <a:pt x="21" y="156"/>
                    </a:lnTo>
                    <a:lnTo>
                      <a:pt x="23" y="171"/>
                    </a:lnTo>
                    <a:lnTo>
                      <a:pt x="27" y="186"/>
                    </a:lnTo>
                    <a:lnTo>
                      <a:pt x="33" y="199"/>
                    </a:lnTo>
                    <a:lnTo>
                      <a:pt x="40" y="213"/>
                    </a:lnTo>
                    <a:lnTo>
                      <a:pt x="46" y="226"/>
                    </a:lnTo>
                    <a:lnTo>
                      <a:pt x="56" y="237"/>
                    </a:lnTo>
                    <a:lnTo>
                      <a:pt x="65" y="248"/>
                    </a:lnTo>
                    <a:lnTo>
                      <a:pt x="76" y="259"/>
                    </a:lnTo>
                    <a:lnTo>
                      <a:pt x="88" y="267"/>
                    </a:lnTo>
                    <a:lnTo>
                      <a:pt x="101" y="275"/>
                    </a:lnTo>
                    <a:lnTo>
                      <a:pt x="114" y="282"/>
                    </a:lnTo>
                    <a:lnTo>
                      <a:pt x="128" y="287"/>
                    </a:lnTo>
                    <a:lnTo>
                      <a:pt x="143" y="290"/>
                    </a:lnTo>
                    <a:lnTo>
                      <a:pt x="157" y="293"/>
                    </a:lnTo>
                    <a:lnTo>
                      <a:pt x="174" y="294"/>
                    </a:lnTo>
                    <a:lnTo>
                      <a:pt x="174" y="294"/>
                    </a:lnTo>
                    <a:lnTo>
                      <a:pt x="193" y="293"/>
                    </a:lnTo>
                    <a:lnTo>
                      <a:pt x="210" y="289"/>
                    </a:lnTo>
                    <a:lnTo>
                      <a:pt x="227" y="285"/>
                    </a:lnTo>
                    <a:lnTo>
                      <a:pt x="243" y="276"/>
                    </a:lnTo>
                    <a:lnTo>
                      <a:pt x="258" y="268"/>
                    </a:lnTo>
                    <a:lnTo>
                      <a:pt x="273" y="257"/>
                    </a:lnTo>
                    <a:lnTo>
                      <a:pt x="285" y="247"/>
                    </a:lnTo>
                    <a:lnTo>
                      <a:pt x="296" y="233"/>
                    </a:lnTo>
                    <a:lnTo>
                      <a:pt x="312" y="245"/>
                    </a:lnTo>
                    <a:lnTo>
                      <a:pt x="312" y="245"/>
                    </a:lnTo>
                    <a:lnTo>
                      <a:pt x="298" y="260"/>
                    </a:lnTo>
                    <a:lnTo>
                      <a:pt x="285" y="274"/>
                    </a:lnTo>
                    <a:lnTo>
                      <a:pt x="268" y="285"/>
                    </a:lnTo>
                    <a:lnTo>
                      <a:pt x="252" y="295"/>
                    </a:lnTo>
                    <a:lnTo>
                      <a:pt x="233" y="303"/>
                    </a:lnTo>
                    <a:lnTo>
                      <a:pt x="214" y="309"/>
                    </a:lnTo>
                    <a:lnTo>
                      <a:pt x="194" y="312"/>
                    </a:lnTo>
                    <a:lnTo>
                      <a:pt x="174" y="313"/>
                    </a:lnTo>
                    <a:lnTo>
                      <a:pt x="174" y="313"/>
                    </a:lnTo>
                    <a:lnTo>
                      <a:pt x="156" y="313"/>
                    </a:lnTo>
                    <a:lnTo>
                      <a:pt x="138" y="310"/>
                    </a:lnTo>
                    <a:lnTo>
                      <a:pt x="122" y="306"/>
                    </a:lnTo>
                    <a:lnTo>
                      <a:pt x="106" y="299"/>
                    </a:lnTo>
                    <a:lnTo>
                      <a:pt x="91" y="293"/>
                    </a:lnTo>
                    <a:lnTo>
                      <a:pt x="76" y="285"/>
                    </a:lnTo>
                    <a:lnTo>
                      <a:pt x="64" y="274"/>
                    </a:lnTo>
                    <a:lnTo>
                      <a:pt x="52" y="263"/>
                    </a:lnTo>
                    <a:lnTo>
                      <a:pt x="40" y="251"/>
                    </a:lnTo>
                    <a:lnTo>
                      <a:pt x="30" y="237"/>
                    </a:lnTo>
                    <a:lnTo>
                      <a:pt x="21" y="222"/>
                    </a:lnTo>
                    <a:lnTo>
                      <a:pt x="14" y="207"/>
                    </a:lnTo>
                    <a:lnTo>
                      <a:pt x="8" y="191"/>
                    </a:lnTo>
                    <a:lnTo>
                      <a:pt x="4" y="175"/>
                    </a:lnTo>
                    <a:lnTo>
                      <a:pt x="2" y="159"/>
                    </a:lnTo>
                    <a:lnTo>
                      <a:pt x="0" y="140"/>
                    </a:lnTo>
                    <a:lnTo>
                      <a:pt x="0" y="140"/>
                    </a:lnTo>
                    <a:lnTo>
                      <a:pt x="2" y="119"/>
                    </a:lnTo>
                    <a:lnTo>
                      <a:pt x="6" y="99"/>
                    </a:lnTo>
                    <a:lnTo>
                      <a:pt x="11" y="79"/>
                    </a:lnTo>
                    <a:lnTo>
                      <a:pt x="19" y="61"/>
                    </a:lnTo>
                    <a:lnTo>
                      <a:pt x="30" y="44"/>
                    </a:lnTo>
                    <a:lnTo>
                      <a:pt x="42" y="27"/>
                    </a:lnTo>
                    <a:lnTo>
                      <a:pt x="56" y="14"/>
                    </a:lnTo>
                    <a:lnTo>
                      <a:pt x="71" y="0"/>
                    </a:lnTo>
                    <a:lnTo>
                      <a:pt x="83" y="16"/>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71" name="Freeform 130"/>
              <p:cNvSpPr>
                <a:spLocks noEditPoints="1"/>
              </p:cNvSpPr>
              <p:nvPr/>
            </p:nvSpPr>
            <p:spPr bwMode="auto">
              <a:xfrm>
                <a:off x="1947863" y="4314825"/>
                <a:ext cx="436563" cy="434975"/>
              </a:xfrm>
              <a:custGeom>
                <a:avLst/>
                <a:gdLst>
                  <a:gd name="T0" fmla="*/ 152 w 275"/>
                  <a:gd name="T1" fmla="*/ 1 h 274"/>
                  <a:gd name="T2" fmla="*/ 191 w 275"/>
                  <a:gd name="T3" fmla="*/ 10 h 274"/>
                  <a:gd name="T4" fmla="*/ 225 w 275"/>
                  <a:gd name="T5" fmla="*/ 32 h 274"/>
                  <a:gd name="T6" fmla="*/ 252 w 275"/>
                  <a:gd name="T7" fmla="*/ 61 h 274"/>
                  <a:gd name="T8" fmla="*/ 268 w 275"/>
                  <a:gd name="T9" fmla="*/ 97 h 274"/>
                  <a:gd name="T10" fmla="*/ 275 w 275"/>
                  <a:gd name="T11" fmla="*/ 138 h 274"/>
                  <a:gd name="T12" fmla="*/ 272 w 275"/>
                  <a:gd name="T13" fmla="*/ 165 h 274"/>
                  <a:gd name="T14" fmla="*/ 259 w 275"/>
                  <a:gd name="T15" fmla="*/ 203 h 274"/>
                  <a:gd name="T16" fmla="*/ 234 w 275"/>
                  <a:gd name="T17" fmla="*/ 235 h 274"/>
                  <a:gd name="T18" fmla="*/ 203 w 275"/>
                  <a:gd name="T19" fmla="*/ 258 h 274"/>
                  <a:gd name="T20" fmla="*/ 165 w 275"/>
                  <a:gd name="T21" fmla="*/ 272 h 274"/>
                  <a:gd name="T22" fmla="*/ 137 w 275"/>
                  <a:gd name="T23" fmla="*/ 274 h 274"/>
                  <a:gd name="T24" fmla="*/ 137 w 275"/>
                  <a:gd name="T25" fmla="*/ 269 h 274"/>
                  <a:gd name="T26" fmla="*/ 164 w 275"/>
                  <a:gd name="T27" fmla="*/ 266 h 274"/>
                  <a:gd name="T28" fmla="*/ 201 w 275"/>
                  <a:gd name="T29" fmla="*/ 253 h 274"/>
                  <a:gd name="T30" fmla="*/ 230 w 275"/>
                  <a:gd name="T31" fmla="*/ 230 h 274"/>
                  <a:gd name="T32" fmla="*/ 253 w 275"/>
                  <a:gd name="T33" fmla="*/ 200 h 274"/>
                  <a:gd name="T34" fmla="*/ 266 w 275"/>
                  <a:gd name="T35" fmla="*/ 163 h 274"/>
                  <a:gd name="T36" fmla="*/ 268 w 275"/>
                  <a:gd name="T37" fmla="*/ 138 h 274"/>
                  <a:gd name="T38" fmla="*/ 263 w 275"/>
                  <a:gd name="T39" fmla="*/ 98 h 274"/>
                  <a:gd name="T40" fmla="*/ 247 w 275"/>
                  <a:gd name="T41" fmla="*/ 65 h 274"/>
                  <a:gd name="T42" fmla="*/ 221 w 275"/>
                  <a:gd name="T43" fmla="*/ 36 h 274"/>
                  <a:gd name="T44" fmla="*/ 188 w 275"/>
                  <a:gd name="T45" fmla="*/ 17 h 274"/>
                  <a:gd name="T46" fmla="*/ 151 w 275"/>
                  <a:gd name="T47" fmla="*/ 8 h 274"/>
                  <a:gd name="T48" fmla="*/ 137 w 275"/>
                  <a:gd name="T49" fmla="*/ 0 h 274"/>
                  <a:gd name="T50" fmla="*/ 137 w 275"/>
                  <a:gd name="T51" fmla="*/ 274 h 274"/>
                  <a:gd name="T52" fmla="*/ 96 w 275"/>
                  <a:gd name="T53" fmla="*/ 269 h 274"/>
                  <a:gd name="T54" fmla="*/ 61 w 275"/>
                  <a:gd name="T55" fmla="*/ 251 h 274"/>
                  <a:gd name="T56" fmla="*/ 31 w 275"/>
                  <a:gd name="T57" fmla="*/ 224 h 274"/>
                  <a:gd name="T58" fmla="*/ 11 w 275"/>
                  <a:gd name="T59" fmla="*/ 191 h 274"/>
                  <a:gd name="T60" fmla="*/ 2 w 275"/>
                  <a:gd name="T61" fmla="*/ 151 h 274"/>
                  <a:gd name="T62" fmla="*/ 2 w 275"/>
                  <a:gd name="T63" fmla="*/ 123 h 274"/>
                  <a:gd name="T64" fmla="*/ 11 w 275"/>
                  <a:gd name="T65" fmla="*/ 84 h 274"/>
                  <a:gd name="T66" fmla="*/ 31 w 275"/>
                  <a:gd name="T67" fmla="*/ 50 h 274"/>
                  <a:gd name="T68" fmla="*/ 61 w 275"/>
                  <a:gd name="T69" fmla="*/ 24 h 274"/>
                  <a:gd name="T70" fmla="*/ 96 w 275"/>
                  <a:gd name="T71" fmla="*/ 6 h 274"/>
                  <a:gd name="T72" fmla="*/ 137 w 275"/>
                  <a:gd name="T73" fmla="*/ 0 h 274"/>
                  <a:gd name="T74" fmla="*/ 125 w 275"/>
                  <a:gd name="T75" fmla="*/ 8 h 274"/>
                  <a:gd name="T76" fmla="*/ 87 w 275"/>
                  <a:gd name="T77" fmla="*/ 17 h 274"/>
                  <a:gd name="T78" fmla="*/ 54 w 275"/>
                  <a:gd name="T79" fmla="*/ 36 h 274"/>
                  <a:gd name="T80" fmla="*/ 29 w 275"/>
                  <a:gd name="T81" fmla="*/ 65 h 274"/>
                  <a:gd name="T82" fmla="*/ 12 w 275"/>
                  <a:gd name="T83" fmla="*/ 98 h 274"/>
                  <a:gd name="T84" fmla="*/ 7 w 275"/>
                  <a:gd name="T85" fmla="*/ 138 h 274"/>
                  <a:gd name="T86" fmla="*/ 10 w 275"/>
                  <a:gd name="T87" fmla="*/ 163 h 274"/>
                  <a:gd name="T88" fmla="*/ 22 w 275"/>
                  <a:gd name="T89" fmla="*/ 200 h 274"/>
                  <a:gd name="T90" fmla="*/ 45 w 275"/>
                  <a:gd name="T91" fmla="*/ 230 h 274"/>
                  <a:gd name="T92" fmla="*/ 75 w 275"/>
                  <a:gd name="T93" fmla="*/ 253 h 274"/>
                  <a:gd name="T94" fmla="*/ 111 w 275"/>
                  <a:gd name="T95" fmla="*/ 266 h 274"/>
                  <a:gd name="T96" fmla="*/ 137 w 275"/>
                  <a:gd name="T97"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75" h="274">
                    <a:moveTo>
                      <a:pt x="137" y="0"/>
                    </a:moveTo>
                    <a:lnTo>
                      <a:pt x="137" y="0"/>
                    </a:lnTo>
                    <a:lnTo>
                      <a:pt x="152" y="1"/>
                    </a:lnTo>
                    <a:lnTo>
                      <a:pt x="165" y="2"/>
                    </a:lnTo>
                    <a:lnTo>
                      <a:pt x="179" y="6"/>
                    </a:lnTo>
                    <a:lnTo>
                      <a:pt x="191" y="10"/>
                    </a:lnTo>
                    <a:lnTo>
                      <a:pt x="203" y="17"/>
                    </a:lnTo>
                    <a:lnTo>
                      <a:pt x="214" y="24"/>
                    </a:lnTo>
                    <a:lnTo>
                      <a:pt x="225" y="32"/>
                    </a:lnTo>
                    <a:lnTo>
                      <a:pt x="234" y="40"/>
                    </a:lnTo>
                    <a:lnTo>
                      <a:pt x="244" y="50"/>
                    </a:lnTo>
                    <a:lnTo>
                      <a:pt x="252" y="61"/>
                    </a:lnTo>
                    <a:lnTo>
                      <a:pt x="259" y="71"/>
                    </a:lnTo>
                    <a:lnTo>
                      <a:pt x="264" y="84"/>
                    </a:lnTo>
                    <a:lnTo>
                      <a:pt x="268" y="97"/>
                    </a:lnTo>
                    <a:lnTo>
                      <a:pt x="272" y="109"/>
                    </a:lnTo>
                    <a:lnTo>
                      <a:pt x="274" y="123"/>
                    </a:lnTo>
                    <a:lnTo>
                      <a:pt x="275" y="138"/>
                    </a:lnTo>
                    <a:lnTo>
                      <a:pt x="275" y="138"/>
                    </a:lnTo>
                    <a:lnTo>
                      <a:pt x="274" y="151"/>
                    </a:lnTo>
                    <a:lnTo>
                      <a:pt x="272" y="165"/>
                    </a:lnTo>
                    <a:lnTo>
                      <a:pt x="268" y="178"/>
                    </a:lnTo>
                    <a:lnTo>
                      <a:pt x="264" y="191"/>
                    </a:lnTo>
                    <a:lnTo>
                      <a:pt x="259" y="203"/>
                    </a:lnTo>
                    <a:lnTo>
                      <a:pt x="252" y="215"/>
                    </a:lnTo>
                    <a:lnTo>
                      <a:pt x="244" y="224"/>
                    </a:lnTo>
                    <a:lnTo>
                      <a:pt x="234" y="235"/>
                    </a:lnTo>
                    <a:lnTo>
                      <a:pt x="225" y="243"/>
                    </a:lnTo>
                    <a:lnTo>
                      <a:pt x="214" y="251"/>
                    </a:lnTo>
                    <a:lnTo>
                      <a:pt x="203" y="258"/>
                    </a:lnTo>
                    <a:lnTo>
                      <a:pt x="191" y="264"/>
                    </a:lnTo>
                    <a:lnTo>
                      <a:pt x="179" y="269"/>
                    </a:lnTo>
                    <a:lnTo>
                      <a:pt x="165" y="272"/>
                    </a:lnTo>
                    <a:lnTo>
                      <a:pt x="152" y="274"/>
                    </a:lnTo>
                    <a:lnTo>
                      <a:pt x="137" y="274"/>
                    </a:lnTo>
                    <a:lnTo>
                      <a:pt x="137" y="274"/>
                    </a:lnTo>
                    <a:lnTo>
                      <a:pt x="137" y="269"/>
                    </a:lnTo>
                    <a:lnTo>
                      <a:pt x="137" y="269"/>
                    </a:lnTo>
                    <a:lnTo>
                      <a:pt x="137" y="269"/>
                    </a:lnTo>
                    <a:lnTo>
                      <a:pt x="137" y="269"/>
                    </a:lnTo>
                    <a:lnTo>
                      <a:pt x="151" y="268"/>
                    </a:lnTo>
                    <a:lnTo>
                      <a:pt x="164" y="266"/>
                    </a:lnTo>
                    <a:lnTo>
                      <a:pt x="176" y="262"/>
                    </a:lnTo>
                    <a:lnTo>
                      <a:pt x="188" y="258"/>
                    </a:lnTo>
                    <a:lnTo>
                      <a:pt x="201" y="253"/>
                    </a:lnTo>
                    <a:lnTo>
                      <a:pt x="211" y="246"/>
                    </a:lnTo>
                    <a:lnTo>
                      <a:pt x="221" y="238"/>
                    </a:lnTo>
                    <a:lnTo>
                      <a:pt x="230" y="230"/>
                    </a:lnTo>
                    <a:lnTo>
                      <a:pt x="239" y="220"/>
                    </a:lnTo>
                    <a:lnTo>
                      <a:pt x="247" y="211"/>
                    </a:lnTo>
                    <a:lnTo>
                      <a:pt x="253" y="200"/>
                    </a:lnTo>
                    <a:lnTo>
                      <a:pt x="259" y="188"/>
                    </a:lnTo>
                    <a:lnTo>
                      <a:pt x="263" y="177"/>
                    </a:lnTo>
                    <a:lnTo>
                      <a:pt x="266" y="163"/>
                    </a:lnTo>
                    <a:lnTo>
                      <a:pt x="268" y="151"/>
                    </a:lnTo>
                    <a:lnTo>
                      <a:pt x="268" y="138"/>
                    </a:lnTo>
                    <a:lnTo>
                      <a:pt x="268" y="138"/>
                    </a:lnTo>
                    <a:lnTo>
                      <a:pt x="268" y="124"/>
                    </a:lnTo>
                    <a:lnTo>
                      <a:pt x="266" y="111"/>
                    </a:lnTo>
                    <a:lnTo>
                      <a:pt x="263" y="98"/>
                    </a:lnTo>
                    <a:lnTo>
                      <a:pt x="259" y="86"/>
                    </a:lnTo>
                    <a:lnTo>
                      <a:pt x="253" y="75"/>
                    </a:lnTo>
                    <a:lnTo>
                      <a:pt x="247" y="65"/>
                    </a:lnTo>
                    <a:lnTo>
                      <a:pt x="239" y="54"/>
                    </a:lnTo>
                    <a:lnTo>
                      <a:pt x="230" y="44"/>
                    </a:lnTo>
                    <a:lnTo>
                      <a:pt x="221" y="36"/>
                    </a:lnTo>
                    <a:lnTo>
                      <a:pt x="211" y="29"/>
                    </a:lnTo>
                    <a:lnTo>
                      <a:pt x="201" y="23"/>
                    </a:lnTo>
                    <a:lnTo>
                      <a:pt x="188" y="17"/>
                    </a:lnTo>
                    <a:lnTo>
                      <a:pt x="176" y="12"/>
                    </a:lnTo>
                    <a:lnTo>
                      <a:pt x="164" y="9"/>
                    </a:lnTo>
                    <a:lnTo>
                      <a:pt x="151" y="8"/>
                    </a:lnTo>
                    <a:lnTo>
                      <a:pt x="137" y="6"/>
                    </a:lnTo>
                    <a:lnTo>
                      <a:pt x="137" y="6"/>
                    </a:lnTo>
                    <a:lnTo>
                      <a:pt x="137" y="0"/>
                    </a:lnTo>
                    <a:lnTo>
                      <a:pt x="137" y="0"/>
                    </a:lnTo>
                    <a:close/>
                    <a:moveTo>
                      <a:pt x="137" y="274"/>
                    </a:moveTo>
                    <a:lnTo>
                      <a:pt x="137" y="274"/>
                    </a:lnTo>
                    <a:lnTo>
                      <a:pt x="123" y="274"/>
                    </a:lnTo>
                    <a:lnTo>
                      <a:pt x="110" y="272"/>
                    </a:lnTo>
                    <a:lnTo>
                      <a:pt x="96" y="269"/>
                    </a:lnTo>
                    <a:lnTo>
                      <a:pt x="84" y="264"/>
                    </a:lnTo>
                    <a:lnTo>
                      <a:pt x="72" y="258"/>
                    </a:lnTo>
                    <a:lnTo>
                      <a:pt x="61" y="251"/>
                    </a:lnTo>
                    <a:lnTo>
                      <a:pt x="50" y="243"/>
                    </a:lnTo>
                    <a:lnTo>
                      <a:pt x="41" y="235"/>
                    </a:lnTo>
                    <a:lnTo>
                      <a:pt x="31" y="224"/>
                    </a:lnTo>
                    <a:lnTo>
                      <a:pt x="23" y="215"/>
                    </a:lnTo>
                    <a:lnTo>
                      <a:pt x="16" y="203"/>
                    </a:lnTo>
                    <a:lnTo>
                      <a:pt x="11" y="191"/>
                    </a:lnTo>
                    <a:lnTo>
                      <a:pt x="7" y="178"/>
                    </a:lnTo>
                    <a:lnTo>
                      <a:pt x="3" y="165"/>
                    </a:lnTo>
                    <a:lnTo>
                      <a:pt x="2" y="151"/>
                    </a:lnTo>
                    <a:lnTo>
                      <a:pt x="0" y="138"/>
                    </a:lnTo>
                    <a:lnTo>
                      <a:pt x="0" y="138"/>
                    </a:lnTo>
                    <a:lnTo>
                      <a:pt x="2" y="123"/>
                    </a:lnTo>
                    <a:lnTo>
                      <a:pt x="3" y="109"/>
                    </a:lnTo>
                    <a:lnTo>
                      <a:pt x="7" y="97"/>
                    </a:lnTo>
                    <a:lnTo>
                      <a:pt x="11" y="84"/>
                    </a:lnTo>
                    <a:lnTo>
                      <a:pt x="16" y="71"/>
                    </a:lnTo>
                    <a:lnTo>
                      <a:pt x="23" y="61"/>
                    </a:lnTo>
                    <a:lnTo>
                      <a:pt x="31" y="50"/>
                    </a:lnTo>
                    <a:lnTo>
                      <a:pt x="41" y="40"/>
                    </a:lnTo>
                    <a:lnTo>
                      <a:pt x="50" y="32"/>
                    </a:lnTo>
                    <a:lnTo>
                      <a:pt x="61" y="24"/>
                    </a:lnTo>
                    <a:lnTo>
                      <a:pt x="72" y="17"/>
                    </a:lnTo>
                    <a:lnTo>
                      <a:pt x="84" y="10"/>
                    </a:lnTo>
                    <a:lnTo>
                      <a:pt x="96" y="6"/>
                    </a:lnTo>
                    <a:lnTo>
                      <a:pt x="110" y="2"/>
                    </a:lnTo>
                    <a:lnTo>
                      <a:pt x="123" y="1"/>
                    </a:lnTo>
                    <a:lnTo>
                      <a:pt x="137" y="0"/>
                    </a:lnTo>
                    <a:lnTo>
                      <a:pt x="137" y="6"/>
                    </a:lnTo>
                    <a:lnTo>
                      <a:pt x="137" y="6"/>
                    </a:lnTo>
                    <a:lnTo>
                      <a:pt x="125" y="8"/>
                    </a:lnTo>
                    <a:lnTo>
                      <a:pt x="111" y="9"/>
                    </a:lnTo>
                    <a:lnTo>
                      <a:pt x="99" y="12"/>
                    </a:lnTo>
                    <a:lnTo>
                      <a:pt x="87" y="17"/>
                    </a:lnTo>
                    <a:lnTo>
                      <a:pt x="75" y="23"/>
                    </a:lnTo>
                    <a:lnTo>
                      <a:pt x="64" y="29"/>
                    </a:lnTo>
                    <a:lnTo>
                      <a:pt x="54" y="36"/>
                    </a:lnTo>
                    <a:lnTo>
                      <a:pt x="45" y="44"/>
                    </a:lnTo>
                    <a:lnTo>
                      <a:pt x="37" y="54"/>
                    </a:lnTo>
                    <a:lnTo>
                      <a:pt x="29" y="65"/>
                    </a:lnTo>
                    <a:lnTo>
                      <a:pt x="22" y="75"/>
                    </a:lnTo>
                    <a:lnTo>
                      <a:pt x="16" y="86"/>
                    </a:lnTo>
                    <a:lnTo>
                      <a:pt x="12" y="98"/>
                    </a:lnTo>
                    <a:lnTo>
                      <a:pt x="10" y="111"/>
                    </a:lnTo>
                    <a:lnTo>
                      <a:pt x="7" y="124"/>
                    </a:lnTo>
                    <a:lnTo>
                      <a:pt x="7" y="138"/>
                    </a:lnTo>
                    <a:lnTo>
                      <a:pt x="7" y="138"/>
                    </a:lnTo>
                    <a:lnTo>
                      <a:pt x="7" y="151"/>
                    </a:lnTo>
                    <a:lnTo>
                      <a:pt x="10" y="163"/>
                    </a:lnTo>
                    <a:lnTo>
                      <a:pt x="12" y="177"/>
                    </a:lnTo>
                    <a:lnTo>
                      <a:pt x="16" y="188"/>
                    </a:lnTo>
                    <a:lnTo>
                      <a:pt x="22" y="200"/>
                    </a:lnTo>
                    <a:lnTo>
                      <a:pt x="29" y="211"/>
                    </a:lnTo>
                    <a:lnTo>
                      <a:pt x="37" y="220"/>
                    </a:lnTo>
                    <a:lnTo>
                      <a:pt x="45" y="230"/>
                    </a:lnTo>
                    <a:lnTo>
                      <a:pt x="54" y="238"/>
                    </a:lnTo>
                    <a:lnTo>
                      <a:pt x="64" y="246"/>
                    </a:lnTo>
                    <a:lnTo>
                      <a:pt x="75" y="253"/>
                    </a:lnTo>
                    <a:lnTo>
                      <a:pt x="87" y="258"/>
                    </a:lnTo>
                    <a:lnTo>
                      <a:pt x="99" y="262"/>
                    </a:lnTo>
                    <a:lnTo>
                      <a:pt x="111" y="266"/>
                    </a:lnTo>
                    <a:lnTo>
                      <a:pt x="125" y="268"/>
                    </a:lnTo>
                    <a:lnTo>
                      <a:pt x="137" y="269"/>
                    </a:lnTo>
                    <a:lnTo>
                      <a:pt x="137" y="274"/>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72" name="Freeform 131"/>
              <p:cNvSpPr/>
              <p:nvPr/>
            </p:nvSpPr>
            <p:spPr bwMode="auto">
              <a:xfrm>
                <a:off x="1941513" y="4322763"/>
                <a:ext cx="434975" cy="423863"/>
              </a:xfrm>
              <a:custGeom>
                <a:avLst/>
                <a:gdLst>
                  <a:gd name="T0" fmla="*/ 199 w 274"/>
                  <a:gd name="T1" fmla="*/ 18 h 267"/>
                  <a:gd name="T2" fmla="*/ 203 w 274"/>
                  <a:gd name="T3" fmla="*/ 37 h 267"/>
                  <a:gd name="T4" fmla="*/ 214 w 274"/>
                  <a:gd name="T5" fmla="*/ 35 h 267"/>
                  <a:gd name="T6" fmla="*/ 221 w 274"/>
                  <a:gd name="T7" fmla="*/ 43 h 267"/>
                  <a:gd name="T8" fmla="*/ 238 w 274"/>
                  <a:gd name="T9" fmla="*/ 56 h 267"/>
                  <a:gd name="T10" fmla="*/ 257 w 274"/>
                  <a:gd name="T11" fmla="*/ 80 h 267"/>
                  <a:gd name="T12" fmla="*/ 251 w 274"/>
                  <a:gd name="T13" fmla="*/ 91 h 267"/>
                  <a:gd name="T14" fmla="*/ 256 w 274"/>
                  <a:gd name="T15" fmla="*/ 93 h 267"/>
                  <a:gd name="T16" fmla="*/ 262 w 274"/>
                  <a:gd name="T17" fmla="*/ 85 h 267"/>
                  <a:gd name="T18" fmla="*/ 264 w 274"/>
                  <a:gd name="T19" fmla="*/ 93 h 267"/>
                  <a:gd name="T20" fmla="*/ 259 w 274"/>
                  <a:gd name="T21" fmla="*/ 110 h 267"/>
                  <a:gd name="T22" fmla="*/ 247 w 274"/>
                  <a:gd name="T23" fmla="*/ 112 h 267"/>
                  <a:gd name="T24" fmla="*/ 232 w 274"/>
                  <a:gd name="T25" fmla="*/ 127 h 267"/>
                  <a:gd name="T26" fmla="*/ 220 w 274"/>
                  <a:gd name="T27" fmla="*/ 141 h 267"/>
                  <a:gd name="T28" fmla="*/ 202 w 274"/>
                  <a:gd name="T29" fmla="*/ 154 h 267"/>
                  <a:gd name="T30" fmla="*/ 209 w 274"/>
                  <a:gd name="T31" fmla="*/ 183 h 267"/>
                  <a:gd name="T32" fmla="*/ 218 w 274"/>
                  <a:gd name="T33" fmla="*/ 214 h 267"/>
                  <a:gd name="T34" fmla="*/ 210 w 274"/>
                  <a:gd name="T35" fmla="*/ 237 h 267"/>
                  <a:gd name="T36" fmla="*/ 226 w 274"/>
                  <a:gd name="T37" fmla="*/ 228 h 267"/>
                  <a:gd name="T38" fmla="*/ 247 w 274"/>
                  <a:gd name="T39" fmla="*/ 192 h 267"/>
                  <a:gd name="T40" fmla="*/ 264 w 274"/>
                  <a:gd name="T41" fmla="*/ 141 h 267"/>
                  <a:gd name="T42" fmla="*/ 274 w 274"/>
                  <a:gd name="T43" fmla="*/ 115 h 267"/>
                  <a:gd name="T44" fmla="*/ 155 w 274"/>
                  <a:gd name="T45" fmla="*/ 267 h 267"/>
                  <a:gd name="T46" fmla="*/ 178 w 274"/>
                  <a:gd name="T47" fmla="*/ 246 h 267"/>
                  <a:gd name="T48" fmla="*/ 153 w 274"/>
                  <a:gd name="T49" fmla="*/ 245 h 267"/>
                  <a:gd name="T50" fmla="*/ 145 w 274"/>
                  <a:gd name="T51" fmla="*/ 252 h 267"/>
                  <a:gd name="T52" fmla="*/ 125 w 274"/>
                  <a:gd name="T53" fmla="*/ 248 h 267"/>
                  <a:gd name="T54" fmla="*/ 99 w 274"/>
                  <a:gd name="T55" fmla="*/ 249 h 267"/>
                  <a:gd name="T56" fmla="*/ 121 w 274"/>
                  <a:gd name="T57" fmla="*/ 267 h 267"/>
                  <a:gd name="T58" fmla="*/ 0 w 274"/>
                  <a:gd name="T59" fmla="*/ 129 h 267"/>
                  <a:gd name="T60" fmla="*/ 62 w 274"/>
                  <a:gd name="T61" fmla="*/ 26 h 267"/>
                  <a:gd name="T62" fmla="*/ 19 w 274"/>
                  <a:gd name="T63" fmla="*/ 87 h 267"/>
                  <a:gd name="T64" fmla="*/ 31 w 274"/>
                  <a:gd name="T65" fmla="*/ 84 h 267"/>
                  <a:gd name="T66" fmla="*/ 50 w 274"/>
                  <a:gd name="T67" fmla="*/ 91 h 267"/>
                  <a:gd name="T68" fmla="*/ 60 w 274"/>
                  <a:gd name="T69" fmla="*/ 88 h 267"/>
                  <a:gd name="T70" fmla="*/ 46 w 274"/>
                  <a:gd name="T71" fmla="*/ 106 h 267"/>
                  <a:gd name="T72" fmla="*/ 35 w 274"/>
                  <a:gd name="T73" fmla="*/ 122 h 267"/>
                  <a:gd name="T74" fmla="*/ 45 w 274"/>
                  <a:gd name="T75" fmla="*/ 157 h 267"/>
                  <a:gd name="T76" fmla="*/ 54 w 274"/>
                  <a:gd name="T77" fmla="*/ 180 h 267"/>
                  <a:gd name="T78" fmla="*/ 87 w 274"/>
                  <a:gd name="T79" fmla="*/ 210 h 267"/>
                  <a:gd name="T80" fmla="*/ 95 w 274"/>
                  <a:gd name="T81" fmla="*/ 188 h 267"/>
                  <a:gd name="T82" fmla="*/ 98 w 274"/>
                  <a:gd name="T83" fmla="*/ 169 h 267"/>
                  <a:gd name="T84" fmla="*/ 104 w 274"/>
                  <a:gd name="T85" fmla="*/ 137 h 267"/>
                  <a:gd name="T86" fmla="*/ 117 w 274"/>
                  <a:gd name="T87" fmla="*/ 122 h 267"/>
                  <a:gd name="T88" fmla="*/ 152 w 274"/>
                  <a:gd name="T89" fmla="*/ 125 h 267"/>
                  <a:gd name="T90" fmla="*/ 165 w 274"/>
                  <a:gd name="T91" fmla="*/ 106 h 267"/>
                  <a:gd name="T92" fmla="*/ 161 w 274"/>
                  <a:gd name="T93" fmla="*/ 81 h 267"/>
                  <a:gd name="T94" fmla="*/ 134 w 274"/>
                  <a:gd name="T95" fmla="*/ 58 h 267"/>
                  <a:gd name="T96" fmla="*/ 111 w 274"/>
                  <a:gd name="T97" fmla="*/ 57 h 267"/>
                  <a:gd name="T98" fmla="*/ 92 w 274"/>
                  <a:gd name="T99" fmla="*/ 68 h 267"/>
                  <a:gd name="T100" fmla="*/ 69 w 274"/>
                  <a:gd name="T101" fmla="*/ 64 h 267"/>
                  <a:gd name="T102" fmla="*/ 73 w 274"/>
                  <a:gd name="T103" fmla="*/ 56 h 267"/>
                  <a:gd name="T104" fmla="*/ 80 w 274"/>
                  <a:gd name="T105" fmla="*/ 45 h 267"/>
                  <a:gd name="T106" fmla="*/ 81 w 274"/>
                  <a:gd name="T107" fmla="*/ 38 h 267"/>
                  <a:gd name="T108" fmla="*/ 96 w 274"/>
                  <a:gd name="T109" fmla="*/ 49 h 267"/>
                  <a:gd name="T110" fmla="*/ 119 w 274"/>
                  <a:gd name="T111" fmla="*/ 47 h 267"/>
                  <a:gd name="T112" fmla="*/ 137 w 274"/>
                  <a:gd name="T113" fmla="*/ 45 h 267"/>
                  <a:gd name="T114" fmla="*/ 141 w 274"/>
                  <a:gd name="T115" fmla="*/ 28 h 267"/>
                  <a:gd name="T116" fmla="*/ 161 w 274"/>
                  <a:gd name="T117" fmla="*/ 22 h 267"/>
                  <a:gd name="T118" fmla="*/ 132 w 274"/>
                  <a:gd name="T119" fmla="*/ 8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267">
                    <a:moveTo>
                      <a:pt x="161" y="1"/>
                    </a:moveTo>
                    <a:lnTo>
                      <a:pt x="161" y="1"/>
                    </a:lnTo>
                    <a:lnTo>
                      <a:pt x="169" y="3"/>
                    </a:lnTo>
                    <a:lnTo>
                      <a:pt x="178" y="5"/>
                    </a:lnTo>
                    <a:lnTo>
                      <a:pt x="188" y="8"/>
                    </a:lnTo>
                    <a:lnTo>
                      <a:pt x="201" y="14"/>
                    </a:lnTo>
                    <a:lnTo>
                      <a:pt x="214" y="22"/>
                    </a:lnTo>
                    <a:lnTo>
                      <a:pt x="226" y="31"/>
                    </a:lnTo>
                    <a:lnTo>
                      <a:pt x="238" y="43"/>
                    </a:lnTo>
                    <a:lnTo>
                      <a:pt x="238" y="43"/>
                    </a:lnTo>
                    <a:lnTo>
                      <a:pt x="234" y="39"/>
                    </a:lnTo>
                    <a:lnTo>
                      <a:pt x="225" y="31"/>
                    </a:lnTo>
                    <a:lnTo>
                      <a:pt x="213" y="22"/>
                    </a:lnTo>
                    <a:lnTo>
                      <a:pt x="206" y="19"/>
                    </a:lnTo>
                    <a:lnTo>
                      <a:pt x="199" y="18"/>
                    </a:lnTo>
                    <a:lnTo>
                      <a:pt x="197" y="19"/>
                    </a:lnTo>
                    <a:lnTo>
                      <a:pt x="197" y="19"/>
                    </a:lnTo>
                    <a:lnTo>
                      <a:pt x="198" y="22"/>
                    </a:lnTo>
                    <a:lnTo>
                      <a:pt x="198" y="22"/>
                    </a:lnTo>
                    <a:lnTo>
                      <a:pt x="199" y="24"/>
                    </a:lnTo>
                    <a:lnTo>
                      <a:pt x="199" y="24"/>
                    </a:lnTo>
                    <a:lnTo>
                      <a:pt x="199" y="27"/>
                    </a:lnTo>
                    <a:lnTo>
                      <a:pt x="201" y="30"/>
                    </a:lnTo>
                    <a:lnTo>
                      <a:pt x="201" y="30"/>
                    </a:lnTo>
                    <a:lnTo>
                      <a:pt x="202" y="30"/>
                    </a:lnTo>
                    <a:lnTo>
                      <a:pt x="202" y="30"/>
                    </a:lnTo>
                    <a:lnTo>
                      <a:pt x="203" y="33"/>
                    </a:lnTo>
                    <a:lnTo>
                      <a:pt x="203" y="33"/>
                    </a:lnTo>
                    <a:lnTo>
                      <a:pt x="203" y="34"/>
                    </a:lnTo>
                    <a:lnTo>
                      <a:pt x="203" y="37"/>
                    </a:lnTo>
                    <a:lnTo>
                      <a:pt x="203" y="39"/>
                    </a:lnTo>
                    <a:lnTo>
                      <a:pt x="206" y="39"/>
                    </a:lnTo>
                    <a:lnTo>
                      <a:pt x="206" y="39"/>
                    </a:lnTo>
                    <a:lnTo>
                      <a:pt x="209" y="39"/>
                    </a:lnTo>
                    <a:lnTo>
                      <a:pt x="209" y="39"/>
                    </a:lnTo>
                    <a:lnTo>
                      <a:pt x="210" y="38"/>
                    </a:lnTo>
                    <a:lnTo>
                      <a:pt x="210" y="38"/>
                    </a:lnTo>
                    <a:lnTo>
                      <a:pt x="207" y="35"/>
                    </a:lnTo>
                    <a:lnTo>
                      <a:pt x="207" y="35"/>
                    </a:lnTo>
                    <a:lnTo>
                      <a:pt x="207" y="35"/>
                    </a:lnTo>
                    <a:lnTo>
                      <a:pt x="207" y="35"/>
                    </a:lnTo>
                    <a:lnTo>
                      <a:pt x="209" y="34"/>
                    </a:lnTo>
                    <a:lnTo>
                      <a:pt x="210" y="33"/>
                    </a:lnTo>
                    <a:lnTo>
                      <a:pt x="210" y="33"/>
                    </a:lnTo>
                    <a:lnTo>
                      <a:pt x="214" y="35"/>
                    </a:lnTo>
                    <a:lnTo>
                      <a:pt x="215" y="37"/>
                    </a:lnTo>
                    <a:lnTo>
                      <a:pt x="215" y="37"/>
                    </a:lnTo>
                    <a:lnTo>
                      <a:pt x="217" y="39"/>
                    </a:lnTo>
                    <a:lnTo>
                      <a:pt x="217" y="39"/>
                    </a:lnTo>
                    <a:lnTo>
                      <a:pt x="215" y="41"/>
                    </a:lnTo>
                    <a:lnTo>
                      <a:pt x="215" y="41"/>
                    </a:lnTo>
                    <a:lnTo>
                      <a:pt x="214" y="42"/>
                    </a:lnTo>
                    <a:lnTo>
                      <a:pt x="214" y="42"/>
                    </a:lnTo>
                    <a:lnTo>
                      <a:pt x="215" y="45"/>
                    </a:lnTo>
                    <a:lnTo>
                      <a:pt x="215" y="45"/>
                    </a:lnTo>
                    <a:lnTo>
                      <a:pt x="215" y="45"/>
                    </a:lnTo>
                    <a:lnTo>
                      <a:pt x="217" y="45"/>
                    </a:lnTo>
                    <a:lnTo>
                      <a:pt x="217" y="45"/>
                    </a:lnTo>
                    <a:lnTo>
                      <a:pt x="221" y="43"/>
                    </a:lnTo>
                    <a:lnTo>
                      <a:pt x="221" y="43"/>
                    </a:lnTo>
                    <a:lnTo>
                      <a:pt x="224" y="43"/>
                    </a:lnTo>
                    <a:lnTo>
                      <a:pt x="224" y="43"/>
                    </a:lnTo>
                    <a:lnTo>
                      <a:pt x="225" y="45"/>
                    </a:lnTo>
                    <a:lnTo>
                      <a:pt x="225" y="45"/>
                    </a:lnTo>
                    <a:lnTo>
                      <a:pt x="229" y="47"/>
                    </a:lnTo>
                    <a:lnTo>
                      <a:pt x="229" y="47"/>
                    </a:lnTo>
                    <a:lnTo>
                      <a:pt x="230" y="47"/>
                    </a:lnTo>
                    <a:lnTo>
                      <a:pt x="230" y="47"/>
                    </a:lnTo>
                    <a:lnTo>
                      <a:pt x="232" y="51"/>
                    </a:lnTo>
                    <a:lnTo>
                      <a:pt x="232" y="51"/>
                    </a:lnTo>
                    <a:lnTo>
                      <a:pt x="234" y="53"/>
                    </a:lnTo>
                    <a:lnTo>
                      <a:pt x="234" y="53"/>
                    </a:lnTo>
                    <a:lnTo>
                      <a:pt x="237" y="54"/>
                    </a:lnTo>
                    <a:lnTo>
                      <a:pt x="238" y="56"/>
                    </a:lnTo>
                    <a:lnTo>
                      <a:pt x="238" y="56"/>
                    </a:lnTo>
                    <a:lnTo>
                      <a:pt x="240" y="58"/>
                    </a:lnTo>
                    <a:lnTo>
                      <a:pt x="240" y="58"/>
                    </a:lnTo>
                    <a:lnTo>
                      <a:pt x="245" y="62"/>
                    </a:lnTo>
                    <a:lnTo>
                      <a:pt x="245" y="62"/>
                    </a:lnTo>
                    <a:lnTo>
                      <a:pt x="248" y="65"/>
                    </a:lnTo>
                    <a:lnTo>
                      <a:pt x="248" y="65"/>
                    </a:lnTo>
                    <a:lnTo>
                      <a:pt x="248" y="69"/>
                    </a:lnTo>
                    <a:lnTo>
                      <a:pt x="248" y="69"/>
                    </a:lnTo>
                    <a:lnTo>
                      <a:pt x="249" y="73"/>
                    </a:lnTo>
                    <a:lnTo>
                      <a:pt x="249" y="73"/>
                    </a:lnTo>
                    <a:lnTo>
                      <a:pt x="251" y="76"/>
                    </a:lnTo>
                    <a:lnTo>
                      <a:pt x="251" y="76"/>
                    </a:lnTo>
                    <a:lnTo>
                      <a:pt x="253" y="77"/>
                    </a:lnTo>
                    <a:lnTo>
                      <a:pt x="253" y="77"/>
                    </a:lnTo>
                    <a:lnTo>
                      <a:pt x="257" y="80"/>
                    </a:lnTo>
                    <a:lnTo>
                      <a:pt x="257" y="80"/>
                    </a:lnTo>
                    <a:lnTo>
                      <a:pt x="259" y="81"/>
                    </a:lnTo>
                    <a:lnTo>
                      <a:pt x="259" y="83"/>
                    </a:lnTo>
                    <a:lnTo>
                      <a:pt x="259" y="83"/>
                    </a:lnTo>
                    <a:lnTo>
                      <a:pt x="257" y="84"/>
                    </a:lnTo>
                    <a:lnTo>
                      <a:pt x="257" y="84"/>
                    </a:lnTo>
                    <a:lnTo>
                      <a:pt x="255" y="84"/>
                    </a:lnTo>
                    <a:lnTo>
                      <a:pt x="255" y="84"/>
                    </a:lnTo>
                    <a:lnTo>
                      <a:pt x="255" y="87"/>
                    </a:lnTo>
                    <a:lnTo>
                      <a:pt x="255" y="87"/>
                    </a:lnTo>
                    <a:lnTo>
                      <a:pt x="255" y="88"/>
                    </a:lnTo>
                    <a:lnTo>
                      <a:pt x="255" y="89"/>
                    </a:lnTo>
                    <a:lnTo>
                      <a:pt x="255" y="89"/>
                    </a:lnTo>
                    <a:lnTo>
                      <a:pt x="252" y="91"/>
                    </a:lnTo>
                    <a:lnTo>
                      <a:pt x="251" y="91"/>
                    </a:lnTo>
                    <a:lnTo>
                      <a:pt x="248" y="92"/>
                    </a:lnTo>
                    <a:lnTo>
                      <a:pt x="247" y="93"/>
                    </a:lnTo>
                    <a:lnTo>
                      <a:pt x="247" y="93"/>
                    </a:lnTo>
                    <a:lnTo>
                      <a:pt x="247" y="95"/>
                    </a:lnTo>
                    <a:lnTo>
                      <a:pt x="247" y="95"/>
                    </a:lnTo>
                    <a:lnTo>
                      <a:pt x="249" y="96"/>
                    </a:lnTo>
                    <a:lnTo>
                      <a:pt x="249" y="96"/>
                    </a:lnTo>
                    <a:lnTo>
                      <a:pt x="249" y="95"/>
                    </a:lnTo>
                    <a:lnTo>
                      <a:pt x="249" y="95"/>
                    </a:lnTo>
                    <a:lnTo>
                      <a:pt x="249" y="93"/>
                    </a:lnTo>
                    <a:lnTo>
                      <a:pt x="251" y="93"/>
                    </a:lnTo>
                    <a:lnTo>
                      <a:pt x="251" y="93"/>
                    </a:lnTo>
                    <a:lnTo>
                      <a:pt x="253" y="93"/>
                    </a:lnTo>
                    <a:lnTo>
                      <a:pt x="253" y="93"/>
                    </a:lnTo>
                    <a:lnTo>
                      <a:pt x="256" y="93"/>
                    </a:lnTo>
                    <a:lnTo>
                      <a:pt x="256" y="93"/>
                    </a:lnTo>
                    <a:lnTo>
                      <a:pt x="256" y="92"/>
                    </a:lnTo>
                    <a:lnTo>
                      <a:pt x="256" y="92"/>
                    </a:lnTo>
                    <a:lnTo>
                      <a:pt x="256" y="92"/>
                    </a:lnTo>
                    <a:lnTo>
                      <a:pt x="256" y="89"/>
                    </a:lnTo>
                    <a:lnTo>
                      <a:pt x="256" y="89"/>
                    </a:lnTo>
                    <a:lnTo>
                      <a:pt x="257" y="87"/>
                    </a:lnTo>
                    <a:lnTo>
                      <a:pt x="257" y="87"/>
                    </a:lnTo>
                    <a:lnTo>
                      <a:pt x="257" y="88"/>
                    </a:lnTo>
                    <a:lnTo>
                      <a:pt x="259" y="87"/>
                    </a:lnTo>
                    <a:lnTo>
                      <a:pt x="259" y="87"/>
                    </a:lnTo>
                    <a:lnTo>
                      <a:pt x="260" y="85"/>
                    </a:lnTo>
                    <a:lnTo>
                      <a:pt x="260" y="85"/>
                    </a:lnTo>
                    <a:lnTo>
                      <a:pt x="262" y="85"/>
                    </a:lnTo>
                    <a:lnTo>
                      <a:pt x="262" y="85"/>
                    </a:lnTo>
                    <a:lnTo>
                      <a:pt x="262" y="85"/>
                    </a:lnTo>
                    <a:lnTo>
                      <a:pt x="262" y="83"/>
                    </a:lnTo>
                    <a:lnTo>
                      <a:pt x="262" y="83"/>
                    </a:lnTo>
                    <a:lnTo>
                      <a:pt x="260" y="80"/>
                    </a:lnTo>
                    <a:lnTo>
                      <a:pt x="260" y="80"/>
                    </a:lnTo>
                    <a:lnTo>
                      <a:pt x="260" y="75"/>
                    </a:lnTo>
                    <a:lnTo>
                      <a:pt x="260" y="75"/>
                    </a:lnTo>
                    <a:lnTo>
                      <a:pt x="263" y="80"/>
                    </a:lnTo>
                    <a:lnTo>
                      <a:pt x="266" y="89"/>
                    </a:lnTo>
                    <a:lnTo>
                      <a:pt x="266" y="89"/>
                    </a:lnTo>
                    <a:lnTo>
                      <a:pt x="264" y="89"/>
                    </a:lnTo>
                    <a:lnTo>
                      <a:pt x="264" y="91"/>
                    </a:lnTo>
                    <a:lnTo>
                      <a:pt x="264" y="91"/>
                    </a:lnTo>
                    <a:lnTo>
                      <a:pt x="264" y="93"/>
                    </a:lnTo>
                    <a:lnTo>
                      <a:pt x="264" y="93"/>
                    </a:lnTo>
                    <a:lnTo>
                      <a:pt x="264" y="98"/>
                    </a:lnTo>
                    <a:lnTo>
                      <a:pt x="264" y="98"/>
                    </a:lnTo>
                    <a:lnTo>
                      <a:pt x="264" y="103"/>
                    </a:lnTo>
                    <a:lnTo>
                      <a:pt x="264" y="103"/>
                    </a:lnTo>
                    <a:lnTo>
                      <a:pt x="264" y="107"/>
                    </a:lnTo>
                    <a:lnTo>
                      <a:pt x="264" y="107"/>
                    </a:lnTo>
                    <a:lnTo>
                      <a:pt x="264" y="112"/>
                    </a:lnTo>
                    <a:lnTo>
                      <a:pt x="264" y="112"/>
                    </a:lnTo>
                    <a:lnTo>
                      <a:pt x="263" y="114"/>
                    </a:lnTo>
                    <a:lnTo>
                      <a:pt x="263" y="114"/>
                    </a:lnTo>
                    <a:lnTo>
                      <a:pt x="263" y="115"/>
                    </a:lnTo>
                    <a:lnTo>
                      <a:pt x="262" y="114"/>
                    </a:lnTo>
                    <a:lnTo>
                      <a:pt x="262" y="114"/>
                    </a:lnTo>
                    <a:lnTo>
                      <a:pt x="260" y="110"/>
                    </a:lnTo>
                    <a:lnTo>
                      <a:pt x="259" y="110"/>
                    </a:lnTo>
                    <a:lnTo>
                      <a:pt x="259" y="110"/>
                    </a:lnTo>
                    <a:lnTo>
                      <a:pt x="259" y="108"/>
                    </a:lnTo>
                    <a:lnTo>
                      <a:pt x="256" y="108"/>
                    </a:lnTo>
                    <a:lnTo>
                      <a:pt x="256" y="108"/>
                    </a:lnTo>
                    <a:lnTo>
                      <a:pt x="255" y="108"/>
                    </a:lnTo>
                    <a:lnTo>
                      <a:pt x="253" y="108"/>
                    </a:lnTo>
                    <a:lnTo>
                      <a:pt x="253" y="108"/>
                    </a:lnTo>
                    <a:lnTo>
                      <a:pt x="253" y="111"/>
                    </a:lnTo>
                    <a:lnTo>
                      <a:pt x="253" y="112"/>
                    </a:lnTo>
                    <a:lnTo>
                      <a:pt x="253" y="112"/>
                    </a:lnTo>
                    <a:lnTo>
                      <a:pt x="248" y="111"/>
                    </a:lnTo>
                    <a:lnTo>
                      <a:pt x="248" y="111"/>
                    </a:lnTo>
                    <a:lnTo>
                      <a:pt x="247" y="111"/>
                    </a:lnTo>
                    <a:lnTo>
                      <a:pt x="247" y="112"/>
                    </a:lnTo>
                    <a:lnTo>
                      <a:pt x="247" y="112"/>
                    </a:lnTo>
                    <a:lnTo>
                      <a:pt x="245" y="115"/>
                    </a:lnTo>
                    <a:lnTo>
                      <a:pt x="244" y="116"/>
                    </a:lnTo>
                    <a:lnTo>
                      <a:pt x="244" y="116"/>
                    </a:lnTo>
                    <a:lnTo>
                      <a:pt x="244" y="118"/>
                    </a:lnTo>
                    <a:lnTo>
                      <a:pt x="243" y="121"/>
                    </a:lnTo>
                    <a:lnTo>
                      <a:pt x="243" y="121"/>
                    </a:lnTo>
                    <a:lnTo>
                      <a:pt x="241" y="122"/>
                    </a:lnTo>
                    <a:lnTo>
                      <a:pt x="238" y="122"/>
                    </a:lnTo>
                    <a:lnTo>
                      <a:pt x="238" y="122"/>
                    </a:lnTo>
                    <a:lnTo>
                      <a:pt x="234" y="123"/>
                    </a:lnTo>
                    <a:lnTo>
                      <a:pt x="234" y="123"/>
                    </a:lnTo>
                    <a:lnTo>
                      <a:pt x="234" y="125"/>
                    </a:lnTo>
                    <a:lnTo>
                      <a:pt x="233" y="126"/>
                    </a:lnTo>
                    <a:lnTo>
                      <a:pt x="233" y="126"/>
                    </a:lnTo>
                    <a:lnTo>
                      <a:pt x="232" y="127"/>
                    </a:lnTo>
                    <a:lnTo>
                      <a:pt x="230" y="129"/>
                    </a:lnTo>
                    <a:lnTo>
                      <a:pt x="230" y="129"/>
                    </a:lnTo>
                    <a:lnTo>
                      <a:pt x="230" y="133"/>
                    </a:lnTo>
                    <a:lnTo>
                      <a:pt x="230" y="133"/>
                    </a:lnTo>
                    <a:lnTo>
                      <a:pt x="230" y="134"/>
                    </a:lnTo>
                    <a:lnTo>
                      <a:pt x="230" y="135"/>
                    </a:lnTo>
                    <a:lnTo>
                      <a:pt x="230" y="135"/>
                    </a:lnTo>
                    <a:lnTo>
                      <a:pt x="226" y="137"/>
                    </a:lnTo>
                    <a:lnTo>
                      <a:pt x="226" y="137"/>
                    </a:lnTo>
                    <a:lnTo>
                      <a:pt x="226" y="137"/>
                    </a:lnTo>
                    <a:lnTo>
                      <a:pt x="226" y="138"/>
                    </a:lnTo>
                    <a:lnTo>
                      <a:pt x="225" y="139"/>
                    </a:lnTo>
                    <a:lnTo>
                      <a:pt x="225" y="139"/>
                    </a:lnTo>
                    <a:lnTo>
                      <a:pt x="220" y="141"/>
                    </a:lnTo>
                    <a:lnTo>
                      <a:pt x="220" y="141"/>
                    </a:lnTo>
                    <a:lnTo>
                      <a:pt x="220" y="142"/>
                    </a:lnTo>
                    <a:lnTo>
                      <a:pt x="220" y="144"/>
                    </a:lnTo>
                    <a:lnTo>
                      <a:pt x="218" y="144"/>
                    </a:lnTo>
                    <a:lnTo>
                      <a:pt x="218" y="144"/>
                    </a:lnTo>
                    <a:lnTo>
                      <a:pt x="215" y="144"/>
                    </a:lnTo>
                    <a:lnTo>
                      <a:pt x="213" y="144"/>
                    </a:lnTo>
                    <a:lnTo>
                      <a:pt x="213" y="144"/>
                    </a:lnTo>
                    <a:lnTo>
                      <a:pt x="211" y="145"/>
                    </a:lnTo>
                    <a:lnTo>
                      <a:pt x="209" y="148"/>
                    </a:lnTo>
                    <a:lnTo>
                      <a:pt x="209" y="148"/>
                    </a:lnTo>
                    <a:lnTo>
                      <a:pt x="203" y="152"/>
                    </a:lnTo>
                    <a:lnTo>
                      <a:pt x="203" y="152"/>
                    </a:lnTo>
                    <a:lnTo>
                      <a:pt x="202" y="152"/>
                    </a:lnTo>
                    <a:lnTo>
                      <a:pt x="202" y="154"/>
                    </a:lnTo>
                    <a:lnTo>
                      <a:pt x="202" y="154"/>
                    </a:lnTo>
                    <a:lnTo>
                      <a:pt x="202" y="157"/>
                    </a:lnTo>
                    <a:lnTo>
                      <a:pt x="203" y="158"/>
                    </a:lnTo>
                    <a:lnTo>
                      <a:pt x="203" y="158"/>
                    </a:lnTo>
                    <a:lnTo>
                      <a:pt x="207" y="164"/>
                    </a:lnTo>
                    <a:lnTo>
                      <a:pt x="207" y="164"/>
                    </a:lnTo>
                    <a:lnTo>
                      <a:pt x="209" y="167"/>
                    </a:lnTo>
                    <a:lnTo>
                      <a:pt x="207" y="169"/>
                    </a:lnTo>
                    <a:lnTo>
                      <a:pt x="207" y="169"/>
                    </a:lnTo>
                    <a:lnTo>
                      <a:pt x="206" y="173"/>
                    </a:lnTo>
                    <a:lnTo>
                      <a:pt x="206" y="173"/>
                    </a:lnTo>
                    <a:lnTo>
                      <a:pt x="206" y="176"/>
                    </a:lnTo>
                    <a:lnTo>
                      <a:pt x="206" y="179"/>
                    </a:lnTo>
                    <a:lnTo>
                      <a:pt x="206" y="179"/>
                    </a:lnTo>
                    <a:lnTo>
                      <a:pt x="209" y="183"/>
                    </a:lnTo>
                    <a:lnTo>
                      <a:pt x="209" y="183"/>
                    </a:lnTo>
                    <a:lnTo>
                      <a:pt x="207" y="184"/>
                    </a:lnTo>
                    <a:lnTo>
                      <a:pt x="207" y="186"/>
                    </a:lnTo>
                    <a:lnTo>
                      <a:pt x="207" y="187"/>
                    </a:lnTo>
                    <a:lnTo>
                      <a:pt x="207" y="187"/>
                    </a:lnTo>
                    <a:lnTo>
                      <a:pt x="213" y="191"/>
                    </a:lnTo>
                    <a:lnTo>
                      <a:pt x="213" y="191"/>
                    </a:lnTo>
                    <a:lnTo>
                      <a:pt x="217" y="194"/>
                    </a:lnTo>
                    <a:lnTo>
                      <a:pt x="217" y="194"/>
                    </a:lnTo>
                    <a:lnTo>
                      <a:pt x="217" y="199"/>
                    </a:lnTo>
                    <a:lnTo>
                      <a:pt x="217" y="199"/>
                    </a:lnTo>
                    <a:lnTo>
                      <a:pt x="220" y="204"/>
                    </a:lnTo>
                    <a:lnTo>
                      <a:pt x="221" y="209"/>
                    </a:lnTo>
                    <a:lnTo>
                      <a:pt x="220" y="211"/>
                    </a:lnTo>
                    <a:lnTo>
                      <a:pt x="220" y="211"/>
                    </a:lnTo>
                    <a:lnTo>
                      <a:pt x="218" y="214"/>
                    </a:lnTo>
                    <a:lnTo>
                      <a:pt x="218" y="215"/>
                    </a:lnTo>
                    <a:lnTo>
                      <a:pt x="218" y="215"/>
                    </a:lnTo>
                    <a:lnTo>
                      <a:pt x="220" y="218"/>
                    </a:lnTo>
                    <a:lnTo>
                      <a:pt x="220" y="218"/>
                    </a:lnTo>
                    <a:lnTo>
                      <a:pt x="222" y="219"/>
                    </a:lnTo>
                    <a:lnTo>
                      <a:pt x="222" y="219"/>
                    </a:lnTo>
                    <a:lnTo>
                      <a:pt x="222" y="221"/>
                    </a:lnTo>
                    <a:lnTo>
                      <a:pt x="222" y="221"/>
                    </a:lnTo>
                    <a:lnTo>
                      <a:pt x="218" y="226"/>
                    </a:lnTo>
                    <a:lnTo>
                      <a:pt x="218" y="226"/>
                    </a:lnTo>
                    <a:lnTo>
                      <a:pt x="217" y="230"/>
                    </a:lnTo>
                    <a:lnTo>
                      <a:pt x="217" y="230"/>
                    </a:lnTo>
                    <a:lnTo>
                      <a:pt x="213" y="236"/>
                    </a:lnTo>
                    <a:lnTo>
                      <a:pt x="213" y="236"/>
                    </a:lnTo>
                    <a:lnTo>
                      <a:pt x="210" y="237"/>
                    </a:lnTo>
                    <a:lnTo>
                      <a:pt x="210" y="238"/>
                    </a:lnTo>
                    <a:lnTo>
                      <a:pt x="210" y="238"/>
                    </a:lnTo>
                    <a:lnTo>
                      <a:pt x="209" y="241"/>
                    </a:lnTo>
                    <a:lnTo>
                      <a:pt x="209" y="242"/>
                    </a:lnTo>
                    <a:lnTo>
                      <a:pt x="210" y="241"/>
                    </a:lnTo>
                    <a:lnTo>
                      <a:pt x="210" y="241"/>
                    </a:lnTo>
                    <a:lnTo>
                      <a:pt x="215" y="237"/>
                    </a:lnTo>
                    <a:lnTo>
                      <a:pt x="215" y="237"/>
                    </a:lnTo>
                    <a:lnTo>
                      <a:pt x="221" y="234"/>
                    </a:lnTo>
                    <a:lnTo>
                      <a:pt x="224" y="232"/>
                    </a:lnTo>
                    <a:lnTo>
                      <a:pt x="224" y="232"/>
                    </a:lnTo>
                    <a:lnTo>
                      <a:pt x="225" y="232"/>
                    </a:lnTo>
                    <a:lnTo>
                      <a:pt x="225" y="233"/>
                    </a:lnTo>
                    <a:lnTo>
                      <a:pt x="226" y="228"/>
                    </a:lnTo>
                    <a:lnTo>
                      <a:pt x="226" y="228"/>
                    </a:lnTo>
                    <a:lnTo>
                      <a:pt x="230" y="219"/>
                    </a:lnTo>
                    <a:lnTo>
                      <a:pt x="233" y="217"/>
                    </a:lnTo>
                    <a:lnTo>
                      <a:pt x="233" y="217"/>
                    </a:lnTo>
                    <a:lnTo>
                      <a:pt x="236" y="211"/>
                    </a:lnTo>
                    <a:lnTo>
                      <a:pt x="236" y="211"/>
                    </a:lnTo>
                    <a:lnTo>
                      <a:pt x="238" y="206"/>
                    </a:lnTo>
                    <a:lnTo>
                      <a:pt x="238" y="206"/>
                    </a:lnTo>
                    <a:lnTo>
                      <a:pt x="240" y="204"/>
                    </a:lnTo>
                    <a:lnTo>
                      <a:pt x="241" y="204"/>
                    </a:lnTo>
                    <a:lnTo>
                      <a:pt x="243" y="204"/>
                    </a:lnTo>
                    <a:lnTo>
                      <a:pt x="243" y="200"/>
                    </a:lnTo>
                    <a:lnTo>
                      <a:pt x="243" y="200"/>
                    </a:lnTo>
                    <a:lnTo>
                      <a:pt x="244" y="196"/>
                    </a:lnTo>
                    <a:lnTo>
                      <a:pt x="247" y="192"/>
                    </a:lnTo>
                    <a:lnTo>
                      <a:pt x="247" y="192"/>
                    </a:lnTo>
                    <a:lnTo>
                      <a:pt x="247" y="188"/>
                    </a:lnTo>
                    <a:lnTo>
                      <a:pt x="247" y="186"/>
                    </a:lnTo>
                    <a:lnTo>
                      <a:pt x="247" y="184"/>
                    </a:lnTo>
                    <a:lnTo>
                      <a:pt x="248" y="181"/>
                    </a:lnTo>
                    <a:lnTo>
                      <a:pt x="248" y="181"/>
                    </a:lnTo>
                    <a:lnTo>
                      <a:pt x="252" y="179"/>
                    </a:lnTo>
                    <a:lnTo>
                      <a:pt x="253" y="177"/>
                    </a:lnTo>
                    <a:lnTo>
                      <a:pt x="253" y="177"/>
                    </a:lnTo>
                    <a:lnTo>
                      <a:pt x="256" y="172"/>
                    </a:lnTo>
                    <a:lnTo>
                      <a:pt x="256" y="172"/>
                    </a:lnTo>
                    <a:lnTo>
                      <a:pt x="262" y="164"/>
                    </a:lnTo>
                    <a:lnTo>
                      <a:pt x="263" y="160"/>
                    </a:lnTo>
                    <a:lnTo>
                      <a:pt x="264" y="153"/>
                    </a:lnTo>
                    <a:lnTo>
                      <a:pt x="264" y="153"/>
                    </a:lnTo>
                    <a:lnTo>
                      <a:pt x="264" y="141"/>
                    </a:lnTo>
                    <a:lnTo>
                      <a:pt x="264" y="141"/>
                    </a:lnTo>
                    <a:lnTo>
                      <a:pt x="266" y="138"/>
                    </a:lnTo>
                    <a:lnTo>
                      <a:pt x="267" y="135"/>
                    </a:lnTo>
                    <a:lnTo>
                      <a:pt x="267" y="131"/>
                    </a:lnTo>
                    <a:lnTo>
                      <a:pt x="267" y="131"/>
                    </a:lnTo>
                    <a:lnTo>
                      <a:pt x="266" y="127"/>
                    </a:lnTo>
                    <a:lnTo>
                      <a:pt x="266" y="126"/>
                    </a:lnTo>
                    <a:lnTo>
                      <a:pt x="266" y="126"/>
                    </a:lnTo>
                    <a:lnTo>
                      <a:pt x="267" y="123"/>
                    </a:lnTo>
                    <a:lnTo>
                      <a:pt x="268" y="122"/>
                    </a:lnTo>
                    <a:lnTo>
                      <a:pt x="268" y="122"/>
                    </a:lnTo>
                    <a:lnTo>
                      <a:pt x="271" y="118"/>
                    </a:lnTo>
                    <a:lnTo>
                      <a:pt x="271" y="118"/>
                    </a:lnTo>
                    <a:lnTo>
                      <a:pt x="272" y="114"/>
                    </a:lnTo>
                    <a:lnTo>
                      <a:pt x="274" y="115"/>
                    </a:lnTo>
                    <a:lnTo>
                      <a:pt x="274" y="115"/>
                    </a:lnTo>
                    <a:lnTo>
                      <a:pt x="274" y="121"/>
                    </a:lnTo>
                    <a:lnTo>
                      <a:pt x="274" y="135"/>
                    </a:lnTo>
                    <a:lnTo>
                      <a:pt x="270" y="157"/>
                    </a:lnTo>
                    <a:lnTo>
                      <a:pt x="267" y="171"/>
                    </a:lnTo>
                    <a:lnTo>
                      <a:pt x="263" y="183"/>
                    </a:lnTo>
                    <a:lnTo>
                      <a:pt x="257" y="196"/>
                    </a:lnTo>
                    <a:lnTo>
                      <a:pt x="249" y="210"/>
                    </a:lnTo>
                    <a:lnTo>
                      <a:pt x="240" y="223"/>
                    </a:lnTo>
                    <a:lnTo>
                      <a:pt x="229" y="234"/>
                    </a:lnTo>
                    <a:lnTo>
                      <a:pt x="214" y="245"/>
                    </a:lnTo>
                    <a:lnTo>
                      <a:pt x="198" y="255"/>
                    </a:lnTo>
                    <a:lnTo>
                      <a:pt x="178" y="261"/>
                    </a:lnTo>
                    <a:lnTo>
                      <a:pt x="155" y="267"/>
                    </a:lnTo>
                    <a:lnTo>
                      <a:pt x="155" y="267"/>
                    </a:lnTo>
                    <a:lnTo>
                      <a:pt x="169" y="263"/>
                    </a:lnTo>
                    <a:lnTo>
                      <a:pt x="182" y="259"/>
                    </a:lnTo>
                    <a:lnTo>
                      <a:pt x="186" y="256"/>
                    </a:lnTo>
                    <a:lnTo>
                      <a:pt x="187" y="255"/>
                    </a:lnTo>
                    <a:lnTo>
                      <a:pt x="187" y="255"/>
                    </a:lnTo>
                    <a:lnTo>
                      <a:pt x="187" y="252"/>
                    </a:lnTo>
                    <a:lnTo>
                      <a:pt x="187" y="249"/>
                    </a:lnTo>
                    <a:lnTo>
                      <a:pt x="187" y="249"/>
                    </a:lnTo>
                    <a:lnTo>
                      <a:pt x="187" y="249"/>
                    </a:lnTo>
                    <a:lnTo>
                      <a:pt x="184" y="249"/>
                    </a:lnTo>
                    <a:lnTo>
                      <a:pt x="182" y="248"/>
                    </a:lnTo>
                    <a:lnTo>
                      <a:pt x="182" y="248"/>
                    </a:lnTo>
                    <a:lnTo>
                      <a:pt x="178" y="245"/>
                    </a:lnTo>
                    <a:lnTo>
                      <a:pt x="178" y="246"/>
                    </a:lnTo>
                    <a:lnTo>
                      <a:pt x="178" y="246"/>
                    </a:lnTo>
                    <a:lnTo>
                      <a:pt x="173" y="246"/>
                    </a:lnTo>
                    <a:lnTo>
                      <a:pt x="173" y="246"/>
                    </a:lnTo>
                    <a:lnTo>
                      <a:pt x="168" y="246"/>
                    </a:lnTo>
                    <a:lnTo>
                      <a:pt x="165" y="245"/>
                    </a:lnTo>
                    <a:lnTo>
                      <a:pt x="165" y="245"/>
                    </a:lnTo>
                    <a:lnTo>
                      <a:pt x="161" y="242"/>
                    </a:lnTo>
                    <a:lnTo>
                      <a:pt x="160" y="241"/>
                    </a:lnTo>
                    <a:lnTo>
                      <a:pt x="159" y="242"/>
                    </a:lnTo>
                    <a:lnTo>
                      <a:pt x="159" y="242"/>
                    </a:lnTo>
                    <a:lnTo>
                      <a:pt x="159" y="244"/>
                    </a:lnTo>
                    <a:lnTo>
                      <a:pt x="159" y="244"/>
                    </a:lnTo>
                    <a:lnTo>
                      <a:pt x="157" y="245"/>
                    </a:lnTo>
                    <a:lnTo>
                      <a:pt x="157" y="245"/>
                    </a:lnTo>
                    <a:lnTo>
                      <a:pt x="156" y="245"/>
                    </a:lnTo>
                    <a:lnTo>
                      <a:pt x="153" y="245"/>
                    </a:lnTo>
                    <a:lnTo>
                      <a:pt x="149" y="245"/>
                    </a:lnTo>
                    <a:lnTo>
                      <a:pt x="149" y="245"/>
                    </a:lnTo>
                    <a:lnTo>
                      <a:pt x="145" y="245"/>
                    </a:lnTo>
                    <a:lnTo>
                      <a:pt x="140" y="244"/>
                    </a:lnTo>
                    <a:lnTo>
                      <a:pt x="140" y="244"/>
                    </a:lnTo>
                    <a:lnTo>
                      <a:pt x="138" y="242"/>
                    </a:lnTo>
                    <a:lnTo>
                      <a:pt x="137" y="242"/>
                    </a:lnTo>
                    <a:lnTo>
                      <a:pt x="137" y="242"/>
                    </a:lnTo>
                    <a:lnTo>
                      <a:pt x="136" y="244"/>
                    </a:lnTo>
                    <a:lnTo>
                      <a:pt x="134" y="245"/>
                    </a:lnTo>
                    <a:lnTo>
                      <a:pt x="140" y="248"/>
                    </a:lnTo>
                    <a:lnTo>
                      <a:pt x="144" y="251"/>
                    </a:lnTo>
                    <a:lnTo>
                      <a:pt x="144" y="251"/>
                    </a:lnTo>
                    <a:lnTo>
                      <a:pt x="145" y="252"/>
                    </a:lnTo>
                    <a:lnTo>
                      <a:pt x="145" y="252"/>
                    </a:lnTo>
                    <a:lnTo>
                      <a:pt x="145" y="253"/>
                    </a:lnTo>
                    <a:lnTo>
                      <a:pt x="145" y="253"/>
                    </a:lnTo>
                    <a:lnTo>
                      <a:pt x="142" y="253"/>
                    </a:lnTo>
                    <a:lnTo>
                      <a:pt x="140" y="253"/>
                    </a:lnTo>
                    <a:lnTo>
                      <a:pt x="140" y="253"/>
                    </a:lnTo>
                    <a:lnTo>
                      <a:pt x="134" y="256"/>
                    </a:lnTo>
                    <a:lnTo>
                      <a:pt x="133" y="256"/>
                    </a:lnTo>
                    <a:lnTo>
                      <a:pt x="130" y="256"/>
                    </a:lnTo>
                    <a:lnTo>
                      <a:pt x="130" y="256"/>
                    </a:lnTo>
                    <a:lnTo>
                      <a:pt x="127" y="251"/>
                    </a:lnTo>
                    <a:lnTo>
                      <a:pt x="127" y="251"/>
                    </a:lnTo>
                    <a:lnTo>
                      <a:pt x="127" y="249"/>
                    </a:lnTo>
                    <a:lnTo>
                      <a:pt x="126" y="248"/>
                    </a:lnTo>
                    <a:lnTo>
                      <a:pt x="125" y="248"/>
                    </a:lnTo>
                    <a:lnTo>
                      <a:pt x="125" y="248"/>
                    </a:lnTo>
                    <a:lnTo>
                      <a:pt x="121" y="248"/>
                    </a:lnTo>
                    <a:lnTo>
                      <a:pt x="123" y="252"/>
                    </a:lnTo>
                    <a:lnTo>
                      <a:pt x="123" y="252"/>
                    </a:lnTo>
                    <a:lnTo>
                      <a:pt x="118" y="252"/>
                    </a:lnTo>
                    <a:lnTo>
                      <a:pt x="118" y="252"/>
                    </a:lnTo>
                    <a:lnTo>
                      <a:pt x="115" y="253"/>
                    </a:lnTo>
                    <a:lnTo>
                      <a:pt x="115" y="253"/>
                    </a:lnTo>
                    <a:lnTo>
                      <a:pt x="114" y="252"/>
                    </a:lnTo>
                    <a:lnTo>
                      <a:pt x="114" y="252"/>
                    </a:lnTo>
                    <a:lnTo>
                      <a:pt x="111" y="251"/>
                    </a:lnTo>
                    <a:lnTo>
                      <a:pt x="108" y="251"/>
                    </a:lnTo>
                    <a:lnTo>
                      <a:pt x="108" y="251"/>
                    </a:lnTo>
                    <a:lnTo>
                      <a:pt x="102" y="249"/>
                    </a:lnTo>
                    <a:lnTo>
                      <a:pt x="102" y="249"/>
                    </a:lnTo>
                    <a:lnTo>
                      <a:pt x="99" y="249"/>
                    </a:lnTo>
                    <a:lnTo>
                      <a:pt x="99" y="249"/>
                    </a:lnTo>
                    <a:lnTo>
                      <a:pt x="95" y="252"/>
                    </a:lnTo>
                    <a:lnTo>
                      <a:pt x="92" y="252"/>
                    </a:lnTo>
                    <a:lnTo>
                      <a:pt x="92" y="252"/>
                    </a:lnTo>
                    <a:lnTo>
                      <a:pt x="88" y="252"/>
                    </a:lnTo>
                    <a:lnTo>
                      <a:pt x="85" y="252"/>
                    </a:lnTo>
                    <a:lnTo>
                      <a:pt x="85" y="252"/>
                    </a:lnTo>
                    <a:lnTo>
                      <a:pt x="88" y="255"/>
                    </a:lnTo>
                    <a:lnTo>
                      <a:pt x="98" y="259"/>
                    </a:lnTo>
                    <a:lnTo>
                      <a:pt x="104" y="261"/>
                    </a:lnTo>
                    <a:lnTo>
                      <a:pt x="113" y="264"/>
                    </a:lnTo>
                    <a:lnTo>
                      <a:pt x="122" y="265"/>
                    </a:lnTo>
                    <a:lnTo>
                      <a:pt x="133" y="267"/>
                    </a:lnTo>
                    <a:lnTo>
                      <a:pt x="133" y="267"/>
                    </a:lnTo>
                    <a:lnTo>
                      <a:pt x="121" y="267"/>
                    </a:lnTo>
                    <a:lnTo>
                      <a:pt x="108" y="264"/>
                    </a:lnTo>
                    <a:lnTo>
                      <a:pt x="92" y="260"/>
                    </a:lnTo>
                    <a:lnTo>
                      <a:pt x="73" y="252"/>
                    </a:lnTo>
                    <a:lnTo>
                      <a:pt x="64" y="246"/>
                    </a:lnTo>
                    <a:lnTo>
                      <a:pt x="54" y="240"/>
                    </a:lnTo>
                    <a:lnTo>
                      <a:pt x="45" y="232"/>
                    </a:lnTo>
                    <a:lnTo>
                      <a:pt x="35" y="222"/>
                    </a:lnTo>
                    <a:lnTo>
                      <a:pt x="27" y="211"/>
                    </a:lnTo>
                    <a:lnTo>
                      <a:pt x="19" y="199"/>
                    </a:lnTo>
                    <a:lnTo>
                      <a:pt x="19" y="199"/>
                    </a:lnTo>
                    <a:lnTo>
                      <a:pt x="12" y="186"/>
                    </a:lnTo>
                    <a:lnTo>
                      <a:pt x="7" y="172"/>
                    </a:lnTo>
                    <a:lnTo>
                      <a:pt x="3" y="157"/>
                    </a:lnTo>
                    <a:lnTo>
                      <a:pt x="2" y="142"/>
                    </a:lnTo>
                    <a:lnTo>
                      <a:pt x="0" y="129"/>
                    </a:lnTo>
                    <a:lnTo>
                      <a:pt x="2" y="114"/>
                    </a:lnTo>
                    <a:lnTo>
                      <a:pt x="4" y="100"/>
                    </a:lnTo>
                    <a:lnTo>
                      <a:pt x="10" y="87"/>
                    </a:lnTo>
                    <a:lnTo>
                      <a:pt x="15" y="73"/>
                    </a:lnTo>
                    <a:lnTo>
                      <a:pt x="23" y="61"/>
                    </a:lnTo>
                    <a:lnTo>
                      <a:pt x="31" y="49"/>
                    </a:lnTo>
                    <a:lnTo>
                      <a:pt x="42" y="38"/>
                    </a:lnTo>
                    <a:lnTo>
                      <a:pt x="54" y="28"/>
                    </a:lnTo>
                    <a:lnTo>
                      <a:pt x="68" y="19"/>
                    </a:lnTo>
                    <a:lnTo>
                      <a:pt x="84" y="11"/>
                    </a:lnTo>
                    <a:lnTo>
                      <a:pt x="100" y="4"/>
                    </a:lnTo>
                    <a:lnTo>
                      <a:pt x="100" y="4"/>
                    </a:lnTo>
                    <a:lnTo>
                      <a:pt x="90" y="10"/>
                    </a:lnTo>
                    <a:lnTo>
                      <a:pt x="77" y="16"/>
                    </a:lnTo>
                    <a:lnTo>
                      <a:pt x="62" y="26"/>
                    </a:lnTo>
                    <a:lnTo>
                      <a:pt x="48" y="38"/>
                    </a:lnTo>
                    <a:lnTo>
                      <a:pt x="41" y="46"/>
                    </a:lnTo>
                    <a:lnTo>
                      <a:pt x="33" y="54"/>
                    </a:lnTo>
                    <a:lnTo>
                      <a:pt x="27" y="64"/>
                    </a:lnTo>
                    <a:lnTo>
                      <a:pt x="20" y="75"/>
                    </a:lnTo>
                    <a:lnTo>
                      <a:pt x="15" y="85"/>
                    </a:lnTo>
                    <a:lnTo>
                      <a:pt x="11" y="98"/>
                    </a:lnTo>
                    <a:lnTo>
                      <a:pt x="12" y="99"/>
                    </a:lnTo>
                    <a:lnTo>
                      <a:pt x="12" y="99"/>
                    </a:lnTo>
                    <a:lnTo>
                      <a:pt x="14" y="98"/>
                    </a:lnTo>
                    <a:lnTo>
                      <a:pt x="15" y="95"/>
                    </a:lnTo>
                    <a:lnTo>
                      <a:pt x="15" y="95"/>
                    </a:lnTo>
                    <a:lnTo>
                      <a:pt x="18" y="89"/>
                    </a:lnTo>
                    <a:lnTo>
                      <a:pt x="18" y="89"/>
                    </a:lnTo>
                    <a:lnTo>
                      <a:pt x="19" y="87"/>
                    </a:lnTo>
                    <a:lnTo>
                      <a:pt x="19" y="87"/>
                    </a:lnTo>
                    <a:lnTo>
                      <a:pt x="23" y="84"/>
                    </a:lnTo>
                    <a:lnTo>
                      <a:pt x="23" y="84"/>
                    </a:lnTo>
                    <a:lnTo>
                      <a:pt x="26" y="77"/>
                    </a:lnTo>
                    <a:lnTo>
                      <a:pt x="26" y="77"/>
                    </a:lnTo>
                    <a:lnTo>
                      <a:pt x="29" y="76"/>
                    </a:lnTo>
                    <a:lnTo>
                      <a:pt x="31" y="76"/>
                    </a:lnTo>
                    <a:lnTo>
                      <a:pt x="31" y="76"/>
                    </a:lnTo>
                    <a:lnTo>
                      <a:pt x="33" y="75"/>
                    </a:lnTo>
                    <a:lnTo>
                      <a:pt x="33" y="75"/>
                    </a:lnTo>
                    <a:lnTo>
                      <a:pt x="33" y="75"/>
                    </a:lnTo>
                    <a:lnTo>
                      <a:pt x="31" y="77"/>
                    </a:lnTo>
                    <a:lnTo>
                      <a:pt x="31" y="80"/>
                    </a:lnTo>
                    <a:lnTo>
                      <a:pt x="31" y="84"/>
                    </a:lnTo>
                    <a:lnTo>
                      <a:pt x="31" y="84"/>
                    </a:lnTo>
                    <a:lnTo>
                      <a:pt x="29" y="91"/>
                    </a:lnTo>
                    <a:lnTo>
                      <a:pt x="29" y="91"/>
                    </a:lnTo>
                    <a:lnTo>
                      <a:pt x="30" y="95"/>
                    </a:lnTo>
                    <a:lnTo>
                      <a:pt x="30" y="95"/>
                    </a:lnTo>
                    <a:lnTo>
                      <a:pt x="31" y="98"/>
                    </a:lnTo>
                    <a:lnTo>
                      <a:pt x="33" y="99"/>
                    </a:lnTo>
                    <a:lnTo>
                      <a:pt x="33" y="99"/>
                    </a:lnTo>
                    <a:lnTo>
                      <a:pt x="41" y="102"/>
                    </a:lnTo>
                    <a:lnTo>
                      <a:pt x="41" y="102"/>
                    </a:lnTo>
                    <a:lnTo>
                      <a:pt x="45" y="96"/>
                    </a:lnTo>
                    <a:lnTo>
                      <a:pt x="45" y="96"/>
                    </a:lnTo>
                    <a:lnTo>
                      <a:pt x="48" y="95"/>
                    </a:lnTo>
                    <a:lnTo>
                      <a:pt x="50" y="93"/>
                    </a:lnTo>
                    <a:lnTo>
                      <a:pt x="50" y="93"/>
                    </a:lnTo>
                    <a:lnTo>
                      <a:pt x="50" y="91"/>
                    </a:lnTo>
                    <a:lnTo>
                      <a:pt x="50" y="89"/>
                    </a:lnTo>
                    <a:lnTo>
                      <a:pt x="52" y="88"/>
                    </a:lnTo>
                    <a:lnTo>
                      <a:pt x="52" y="88"/>
                    </a:lnTo>
                    <a:lnTo>
                      <a:pt x="53" y="85"/>
                    </a:lnTo>
                    <a:lnTo>
                      <a:pt x="54" y="84"/>
                    </a:lnTo>
                    <a:lnTo>
                      <a:pt x="54" y="84"/>
                    </a:lnTo>
                    <a:lnTo>
                      <a:pt x="56" y="81"/>
                    </a:lnTo>
                    <a:lnTo>
                      <a:pt x="56" y="81"/>
                    </a:lnTo>
                    <a:lnTo>
                      <a:pt x="58" y="81"/>
                    </a:lnTo>
                    <a:lnTo>
                      <a:pt x="60" y="81"/>
                    </a:lnTo>
                    <a:lnTo>
                      <a:pt x="60" y="83"/>
                    </a:lnTo>
                    <a:lnTo>
                      <a:pt x="60" y="83"/>
                    </a:lnTo>
                    <a:lnTo>
                      <a:pt x="60" y="85"/>
                    </a:lnTo>
                    <a:lnTo>
                      <a:pt x="60" y="87"/>
                    </a:lnTo>
                    <a:lnTo>
                      <a:pt x="60" y="88"/>
                    </a:lnTo>
                    <a:lnTo>
                      <a:pt x="58" y="89"/>
                    </a:lnTo>
                    <a:lnTo>
                      <a:pt x="58" y="89"/>
                    </a:lnTo>
                    <a:lnTo>
                      <a:pt x="57" y="89"/>
                    </a:lnTo>
                    <a:lnTo>
                      <a:pt x="56" y="91"/>
                    </a:lnTo>
                    <a:lnTo>
                      <a:pt x="56" y="91"/>
                    </a:lnTo>
                    <a:lnTo>
                      <a:pt x="53" y="96"/>
                    </a:lnTo>
                    <a:lnTo>
                      <a:pt x="53" y="96"/>
                    </a:lnTo>
                    <a:lnTo>
                      <a:pt x="52" y="99"/>
                    </a:lnTo>
                    <a:lnTo>
                      <a:pt x="50" y="102"/>
                    </a:lnTo>
                    <a:lnTo>
                      <a:pt x="50" y="102"/>
                    </a:lnTo>
                    <a:lnTo>
                      <a:pt x="48" y="102"/>
                    </a:lnTo>
                    <a:lnTo>
                      <a:pt x="46" y="103"/>
                    </a:lnTo>
                    <a:lnTo>
                      <a:pt x="46" y="103"/>
                    </a:lnTo>
                    <a:lnTo>
                      <a:pt x="46" y="103"/>
                    </a:lnTo>
                    <a:lnTo>
                      <a:pt x="46" y="106"/>
                    </a:lnTo>
                    <a:lnTo>
                      <a:pt x="46" y="107"/>
                    </a:lnTo>
                    <a:lnTo>
                      <a:pt x="46" y="107"/>
                    </a:lnTo>
                    <a:lnTo>
                      <a:pt x="46" y="107"/>
                    </a:lnTo>
                    <a:lnTo>
                      <a:pt x="43" y="108"/>
                    </a:lnTo>
                    <a:lnTo>
                      <a:pt x="42" y="108"/>
                    </a:lnTo>
                    <a:lnTo>
                      <a:pt x="42" y="108"/>
                    </a:lnTo>
                    <a:lnTo>
                      <a:pt x="39" y="108"/>
                    </a:lnTo>
                    <a:lnTo>
                      <a:pt x="39" y="108"/>
                    </a:lnTo>
                    <a:lnTo>
                      <a:pt x="34" y="107"/>
                    </a:lnTo>
                    <a:lnTo>
                      <a:pt x="34" y="107"/>
                    </a:lnTo>
                    <a:lnTo>
                      <a:pt x="33" y="108"/>
                    </a:lnTo>
                    <a:lnTo>
                      <a:pt x="31" y="111"/>
                    </a:lnTo>
                    <a:lnTo>
                      <a:pt x="31" y="111"/>
                    </a:lnTo>
                    <a:lnTo>
                      <a:pt x="33" y="116"/>
                    </a:lnTo>
                    <a:lnTo>
                      <a:pt x="35" y="122"/>
                    </a:lnTo>
                    <a:lnTo>
                      <a:pt x="35" y="122"/>
                    </a:lnTo>
                    <a:lnTo>
                      <a:pt x="35" y="127"/>
                    </a:lnTo>
                    <a:lnTo>
                      <a:pt x="35" y="130"/>
                    </a:lnTo>
                    <a:lnTo>
                      <a:pt x="37" y="131"/>
                    </a:lnTo>
                    <a:lnTo>
                      <a:pt x="37" y="131"/>
                    </a:lnTo>
                    <a:lnTo>
                      <a:pt x="39" y="134"/>
                    </a:lnTo>
                    <a:lnTo>
                      <a:pt x="41" y="137"/>
                    </a:lnTo>
                    <a:lnTo>
                      <a:pt x="41" y="137"/>
                    </a:lnTo>
                    <a:lnTo>
                      <a:pt x="42" y="139"/>
                    </a:lnTo>
                    <a:lnTo>
                      <a:pt x="42" y="144"/>
                    </a:lnTo>
                    <a:lnTo>
                      <a:pt x="45" y="146"/>
                    </a:lnTo>
                    <a:lnTo>
                      <a:pt x="45" y="146"/>
                    </a:lnTo>
                    <a:lnTo>
                      <a:pt x="45" y="153"/>
                    </a:lnTo>
                    <a:lnTo>
                      <a:pt x="45" y="153"/>
                    </a:lnTo>
                    <a:lnTo>
                      <a:pt x="45" y="157"/>
                    </a:lnTo>
                    <a:lnTo>
                      <a:pt x="45" y="161"/>
                    </a:lnTo>
                    <a:lnTo>
                      <a:pt x="45" y="161"/>
                    </a:lnTo>
                    <a:lnTo>
                      <a:pt x="48" y="165"/>
                    </a:lnTo>
                    <a:lnTo>
                      <a:pt x="49" y="167"/>
                    </a:lnTo>
                    <a:lnTo>
                      <a:pt x="49" y="167"/>
                    </a:lnTo>
                    <a:lnTo>
                      <a:pt x="46" y="169"/>
                    </a:lnTo>
                    <a:lnTo>
                      <a:pt x="46" y="171"/>
                    </a:lnTo>
                    <a:lnTo>
                      <a:pt x="46" y="172"/>
                    </a:lnTo>
                    <a:lnTo>
                      <a:pt x="46" y="172"/>
                    </a:lnTo>
                    <a:lnTo>
                      <a:pt x="50" y="175"/>
                    </a:lnTo>
                    <a:lnTo>
                      <a:pt x="52" y="177"/>
                    </a:lnTo>
                    <a:lnTo>
                      <a:pt x="52" y="177"/>
                    </a:lnTo>
                    <a:lnTo>
                      <a:pt x="53" y="179"/>
                    </a:lnTo>
                    <a:lnTo>
                      <a:pt x="54" y="180"/>
                    </a:lnTo>
                    <a:lnTo>
                      <a:pt x="54" y="180"/>
                    </a:lnTo>
                    <a:lnTo>
                      <a:pt x="57" y="180"/>
                    </a:lnTo>
                    <a:lnTo>
                      <a:pt x="58" y="181"/>
                    </a:lnTo>
                    <a:lnTo>
                      <a:pt x="58" y="181"/>
                    </a:lnTo>
                    <a:lnTo>
                      <a:pt x="58" y="187"/>
                    </a:lnTo>
                    <a:lnTo>
                      <a:pt x="64" y="194"/>
                    </a:lnTo>
                    <a:lnTo>
                      <a:pt x="69" y="199"/>
                    </a:lnTo>
                    <a:lnTo>
                      <a:pt x="69" y="199"/>
                    </a:lnTo>
                    <a:lnTo>
                      <a:pt x="69" y="200"/>
                    </a:lnTo>
                    <a:lnTo>
                      <a:pt x="69" y="202"/>
                    </a:lnTo>
                    <a:lnTo>
                      <a:pt x="71" y="202"/>
                    </a:lnTo>
                    <a:lnTo>
                      <a:pt x="71" y="202"/>
                    </a:lnTo>
                    <a:lnTo>
                      <a:pt x="80" y="206"/>
                    </a:lnTo>
                    <a:lnTo>
                      <a:pt x="80" y="206"/>
                    </a:lnTo>
                    <a:lnTo>
                      <a:pt x="83" y="209"/>
                    </a:lnTo>
                    <a:lnTo>
                      <a:pt x="87" y="210"/>
                    </a:lnTo>
                    <a:lnTo>
                      <a:pt x="87" y="210"/>
                    </a:lnTo>
                    <a:lnTo>
                      <a:pt x="88" y="210"/>
                    </a:lnTo>
                    <a:lnTo>
                      <a:pt x="88" y="211"/>
                    </a:lnTo>
                    <a:lnTo>
                      <a:pt x="88" y="210"/>
                    </a:lnTo>
                    <a:lnTo>
                      <a:pt x="88" y="210"/>
                    </a:lnTo>
                    <a:lnTo>
                      <a:pt x="91" y="206"/>
                    </a:lnTo>
                    <a:lnTo>
                      <a:pt x="92" y="203"/>
                    </a:lnTo>
                    <a:lnTo>
                      <a:pt x="92" y="203"/>
                    </a:lnTo>
                    <a:lnTo>
                      <a:pt x="94" y="199"/>
                    </a:lnTo>
                    <a:lnTo>
                      <a:pt x="94" y="198"/>
                    </a:lnTo>
                    <a:lnTo>
                      <a:pt x="94" y="198"/>
                    </a:lnTo>
                    <a:lnTo>
                      <a:pt x="94" y="194"/>
                    </a:lnTo>
                    <a:lnTo>
                      <a:pt x="94" y="194"/>
                    </a:lnTo>
                    <a:lnTo>
                      <a:pt x="94" y="191"/>
                    </a:lnTo>
                    <a:lnTo>
                      <a:pt x="95" y="188"/>
                    </a:lnTo>
                    <a:lnTo>
                      <a:pt x="95" y="188"/>
                    </a:lnTo>
                    <a:lnTo>
                      <a:pt x="96" y="186"/>
                    </a:lnTo>
                    <a:lnTo>
                      <a:pt x="99" y="183"/>
                    </a:lnTo>
                    <a:lnTo>
                      <a:pt x="99" y="183"/>
                    </a:lnTo>
                    <a:lnTo>
                      <a:pt x="100" y="183"/>
                    </a:lnTo>
                    <a:lnTo>
                      <a:pt x="102" y="181"/>
                    </a:lnTo>
                    <a:lnTo>
                      <a:pt x="102" y="181"/>
                    </a:lnTo>
                    <a:lnTo>
                      <a:pt x="102" y="179"/>
                    </a:lnTo>
                    <a:lnTo>
                      <a:pt x="102" y="179"/>
                    </a:lnTo>
                    <a:lnTo>
                      <a:pt x="100" y="177"/>
                    </a:lnTo>
                    <a:lnTo>
                      <a:pt x="100" y="175"/>
                    </a:lnTo>
                    <a:lnTo>
                      <a:pt x="100" y="175"/>
                    </a:lnTo>
                    <a:lnTo>
                      <a:pt x="99" y="171"/>
                    </a:lnTo>
                    <a:lnTo>
                      <a:pt x="98" y="169"/>
                    </a:lnTo>
                    <a:lnTo>
                      <a:pt x="98" y="169"/>
                    </a:lnTo>
                    <a:lnTo>
                      <a:pt x="95" y="167"/>
                    </a:lnTo>
                    <a:lnTo>
                      <a:pt x="94" y="165"/>
                    </a:lnTo>
                    <a:lnTo>
                      <a:pt x="94" y="164"/>
                    </a:lnTo>
                    <a:lnTo>
                      <a:pt x="94" y="164"/>
                    </a:lnTo>
                    <a:lnTo>
                      <a:pt x="95" y="158"/>
                    </a:lnTo>
                    <a:lnTo>
                      <a:pt x="95" y="158"/>
                    </a:lnTo>
                    <a:lnTo>
                      <a:pt x="98" y="154"/>
                    </a:lnTo>
                    <a:lnTo>
                      <a:pt x="98" y="154"/>
                    </a:lnTo>
                    <a:lnTo>
                      <a:pt x="100" y="150"/>
                    </a:lnTo>
                    <a:lnTo>
                      <a:pt x="100" y="150"/>
                    </a:lnTo>
                    <a:lnTo>
                      <a:pt x="103" y="146"/>
                    </a:lnTo>
                    <a:lnTo>
                      <a:pt x="103" y="146"/>
                    </a:lnTo>
                    <a:lnTo>
                      <a:pt x="104" y="137"/>
                    </a:lnTo>
                    <a:lnTo>
                      <a:pt x="104" y="137"/>
                    </a:lnTo>
                    <a:lnTo>
                      <a:pt x="104" y="137"/>
                    </a:lnTo>
                    <a:lnTo>
                      <a:pt x="104" y="137"/>
                    </a:lnTo>
                    <a:lnTo>
                      <a:pt x="104" y="134"/>
                    </a:lnTo>
                    <a:lnTo>
                      <a:pt x="104" y="134"/>
                    </a:lnTo>
                    <a:lnTo>
                      <a:pt x="103" y="129"/>
                    </a:lnTo>
                    <a:lnTo>
                      <a:pt x="103" y="129"/>
                    </a:lnTo>
                    <a:lnTo>
                      <a:pt x="106" y="126"/>
                    </a:lnTo>
                    <a:lnTo>
                      <a:pt x="110" y="125"/>
                    </a:lnTo>
                    <a:lnTo>
                      <a:pt x="110" y="125"/>
                    </a:lnTo>
                    <a:lnTo>
                      <a:pt x="111" y="126"/>
                    </a:lnTo>
                    <a:lnTo>
                      <a:pt x="113" y="127"/>
                    </a:lnTo>
                    <a:lnTo>
                      <a:pt x="114" y="126"/>
                    </a:lnTo>
                    <a:lnTo>
                      <a:pt x="114" y="126"/>
                    </a:lnTo>
                    <a:lnTo>
                      <a:pt x="115" y="123"/>
                    </a:lnTo>
                    <a:lnTo>
                      <a:pt x="117" y="122"/>
                    </a:lnTo>
                    <a:lnTo>
                      <a:pt x="117" y="122"/>
                    </a:lnTo>
                    <a:lnTo>
                      <a:pt x="119" y="121"/>
                    </a:lnTo>
                    <a:lnTo>
                      <a:pt x="121" y="122"/>
                    </a:lnTo>
                    <a:lnTo>
                      <a:pt x="121" y="122"/>
                    </a:lnTo>
                    <a:lnTo>
                      <a:pt x="125" y="123"/>
                    </a:lnTo>
                    <a:lnTo>
                      <a:pt x="129" y="125"/>
                    </a:lnTo>
                    <a:lnTo>
                      <a:pt x="129" y="125"/>
                    </a:lnTo>
                    <a:lnTo>
                      <a:pt x="133" y="126"/>
                    </a:lnTo>
                    <a:lnTo>
                      <a:pt x="137" y="126"/>
                    </a:lnTo>
                    <a:lnTo>
                      <a:pt x="137" y="126"/>
                    </a:lnTo>
                    <a:lnTo>
                      <a:pt x="142" y="126"/>
                    </a:lnTo>
                    <a:lnTo>
                      <a:pt x="145" y="126"/>
                    </a:lnTo>
                    <a:lnTo>
                      <a:pt x="148" y="125"/>
                    </a:lnTo>
                    <a:lnTo>
                      <a:pt x="148" y="125"/>
                    </a:lnTo>
                    <a:lnTo>
                      <a:pt x="150" y="125"/>
                    </a:lnTo>
                    <a:lnTo>
                      <a:pt x="152" y="125"/>
                    </a:lnTo>
                    <a:lnTo>
                      <a:pt x="152" y="123"/>
                    </a:lnTo>
                    <a:lnTo>
                      <a:pt x="152" y="123"/>
                    </a:lnTo>
                    <a:lnTo>
                      <a:pt x="153" y="121"/>
                    </a:lnTo>
                    <a:lnTo>
                      <a:pt x="155" y="118"/>
                    </a:lnTo>
                    <a:lnTo>
                      <a:pt x="155" y="118"/>
                    </a:lnTo>
                    <a:lnTo>
                      <a:pt x="157" y="118"/>
                    </a:lnTo>
                    <a:lnTo>
                      <a:pt x="159" y="115"/>
                    </a:lnTo>
                    <a:lnTo>
                      <a:pt x="159" y="115"/>
                    </a:lnTo>
                    <a:lnTo>
                      <a:pt x="159" y="112"/>
                    </a:lnTo>
                    <a:lnTo>
                      <a:pt x="160" y="111"/>
                    </a:lnTo>
                    <a:lnTo>
                      <a:pt x="160" y="111"/>
                    </a:lnTo>
                    <a:lnTo>
                      <a:pt x="161" y="108"/>
                    </a:lnTo>
                    <a:lnTo>
                      <a:pt x="161" y="108"/>
                    </a:lnTo>
                    <a:lnTo>
                      <a:pt x="164" y="106"/>
                    </a:lnTo>
                    <a:lnTo>
                      <a:pt x="165" y="106"/>
                    </a:lnTo>
                    <a:lnTo>
                      <a:pt x="165" y="106"/>
                    </a:lnTo>
                    <a:lnTo>
                      <a:pt x="165" y="104"/>
                    </a:lnTo>
                    <a:lnTo>
                      <a:pt x="165" y="104"/>
                    </a:lnTo>
                    <a:lnTo>
                      <a:pt x="164" y="102"/>
                    </a:lnTo>
                    <a:lnTo>
                      <a:pt x="163" y="99"/>
                    </a:lnTo>
                    <a:lnTo>
                      <a:pt x="163" y="99"/>
                    </a:lnTo>
                    <a:lnTo>
                      <a:pt x="163" y="98"/>
                    </a:lnTo>
                    <a:lnTo>
                      <a:pt x="161" y="98"/>
                    </a:lnTo>
                    <a:lnTo>
                      <a:pt x="160" y="96"/>
                    </a:lnTo>
                    <a:lnTo>
                      <a:pt x="161" y="93"/>
                    </a:lnTo>
                    <a:lnTo>
                      <a:pt x="161" y="93"/>
                    </a:lnTo>
                    <a:lnTo>
                      <a:pt x="164" y="87"/>
                    </a:lnTo>
                    <a:lnTo>
                      <a:pt x="164" y="84"/>
                    </a:lnTo>
                    <a:lnTo>
                      <a:pt x="161" y="81"/>
                    </a:lnTo>
                    <a:lnTo>
                      <a:pt x="161" y="81"/>
                    </a:lnTo>
                    <a:lnTo>
                      <a:pt x="160" y="77"/>
                    </a:lnTo>
                    <a:lnTo>
                      <a:pt x="157" y="76"/>
                    </a:lnTo>
                    <a:lnTo>
                      <a:pt x="155" y="73"/>
                    </a:lnTo>
                    <a:lnTo>
                      <a:pt x="155" y="73"/>
                    </a:lnTo>
                    <a:lnTo>
                      <a:pt x="153" y="70"/>
                    </a:lnTo>
                    <a:lnTo>
                      <a:pt x="150" y="68"/>
                    </a:lnTo>
                    <a:lnTo>
                      <a:pt x="150" y="68"/>
                    </a:lnTo>
                    <a:lnTo>
                      <a:pt x="149" y="66"/>
                    </a:lnTo>
                    <a:lnTo>
                      <a:pt x="148" y="66"/>
                    </a:lnTo>
                    <a:lnTo>
                      <a:pt x="148" y="66"/>
                    </a:lnTo>
                    <a:lnTo>
                      <a:pt x="144" y="65"/>
                    </a:lnTo>
                    <a:lnTo>
                      <a:pt x="140" y="62"/>
                    </a:lnTo>
                    <a:lnTo>
                      <a:pt x="140" y="62"/>
                    </a:lnTo>
                    <a:lnTo>
                      <a:pt x="137" y="60"/>
                    </a:lnTo>
                    <a:lnTo>
                      <a:pt x="134" y="58"/>
                    </a:lnTo>
                    <a:lnTo>
                      <a:pt x="134" y="58"/>
                    </a:lnTo>
                    <a:lnTo>
                      <a:pt x="130" y="57"/>
                    </a:lnTo>
                    <a:lnTo>
                      <a:pt x="130" y="57"/>
                    </a:lnTo>
                    <a:lnTo>
                      <a:pt x="125" y="57"/>
                    </a:lnTo>
                    <a:lnTo>
                      <a:pt x="125" y="57"/>
                    </a:lnTo>
                    <a:lnTo>
                      <a:pt x="122" y="57"/>
                    </a:lnTo>
                    <a:lnTo>
                      <a:pt x="122" y="57"/>
                    </a:lnTo>
                    <a:lnTo>
                      <a:pt x="117" y="56"/>
                    </a:lnTo>
                    <a:lnTo>
                      <a:pt x="117" y="56"/>
                    </a:lnTo>
                    <a:lnTo>
                      <a:pt x="114" y="56"/>
                    </a:lnTo>
                    <a:lnTo>
                      <a:pt x="114" y="56"/>
                    </a:lnTo>
                    <a:lnTo>
                      <a:pt x="113" y="56"/>
                    </a:lnTo>
                    <a:lnTo>
                      <a:pt x="111" y="54"/>
                    </a:lnTo>
                    <a:lnTo>
                      <a:pt x="111" y="57"/>
                    </a:lnTo>
                    <a:lnTo>
                      <a:pt x="111" y="57"/>
                    </a:lnTo>
                    <a:lnTo>
                      <a:pt x="111" y="61"/>
                    </a:lnTo>
                    <a:lnTo>
                      <a:pt x="111" y="62"/>
                    </a:lnTo>
                    <a:lnTo>
                      <a:pt x="110" y="64"/>
                    </a:lnTo>
                    <a:lnTo>
                      <a:pt x="110" y="64"/>
                    </a:lnTo>
                    <a:lnTo>
                      <a:pt x="106" y="64"/>
                    </a:lnTo>
                    <a:lnTo>
                      <a:pt x="106" y="64"/>
                    </a:lnTo>
                    <a:lnTo>
                      <a:pt x="103" y="64"/>
                    </a:lnTo>
                    <a:lnTo>
                      <a:pt x="100" y="65"/>
                    </a:lnTo>
                    <a:lnTo>
                      <a:pt x="100" y="65"/>
                    </a:lnTo>
                    <a:lnTo>
                      <a:pt x="99" y="66"/>
                    </a:lnTo>
                    <a:lnTo>
                      <a:pt x="95" y="68"/>
                    </a:lnTo>
                    <a:lnTo>
                      <a:pt x="95" y="68"/>
                    </a:lnTo>
                    <a:lnTo>
                      <a:pt x="95" y="68"/>
                    </a:lnTo>
                    <a:lnTo>
                      <a:pt x="95" y="69"/>
                    </a:lnTo>
                    <a:lnTo>
                      <a:pt x="92" y="68"/>
                    </a:lnTo>
                    <a:lnTo>
                      <a:pt x="92" y="68"/>
                    </a:lnTo>
                    <a:lnTo>
                      <a:pt x="91" y="65"/>
                    </a:lnTo>
                    <a:lnTo>
                      <a:pt x="92" y="64"/>
                    </a:lnTo>
                    <a:lnTo>
                      <a:pt x="91" y="64"/>
                    </a:lnTo>
                    <a:lnTo>
                      <a:pt x="88" y="64"/>
                    </a:lnTo>
                    <a:lnTo>
                      <a:pt x="88" y="64"/>
                    </a:lnTo>
                    <a:lnTo>
                      <a:pt x="81" y="65"/>
                    </a:lnTo>
                    <a:lnTo>
                      <a:pt x="79" y="65"/>
                    </a:lnTo>
                    <a:lnTo>
                      <a:pt x="79" y="65"/>
                    </a:lnTo>
                    <a:lnTo>
                      <a:pt x="77" y="65"/>
                    </a:lnTo>
                    <a:lnTo>
                      <a:pt x="75" y="64"/>
                    </a:lnTo>
                    <a:lnTo>
                      <a:pt x="75" y="64"/>
                    </a:lnTo>
                    <a:lnTo>
                      <a:pt x="71" y="62"/>
                    </a:lnTo>
                    <a:lnTo>
                      <a:pt x="69" y="64"/>
                    </a:lnTo>
                    <a:lnTo>
                      <a:pt x="69" y="64"/>
                    </a:lnTo>
                    <a:lnTo>
                      <a:pt x="68" y="65"/>
                    </a:lnTo>
                    <a:lnTo>
                      <a:pt x="68" y="65"/>
                    </a:lnTo>
                    <a:lnTo>
                      <a:pt x="67" y="64"/>
                    </a:lnTo>
                    <a:lnTo>
                      <a:pt x="67" y="64"/>
                    </a:lnTo>
                    <a:lnTo>
                      <a:pt x="65" y="61"/>
                    </a:lnTo>
                    <a:lnTo>
                      <a:pt x="67" y="60"/>
                    </a:lnTo>
                    <a:lnTo>
                      <a:pt x="67" y="60"/>
                    </a:lnTo>
                    <a:lnTo>
                      <a:pt x="71" y="60"/>
                    </a:lnTo>
                    <a:lnTo>
                      <a:pt x="72" y="60"/>
                    </a:lnTo>
                    <a:lnTo>
                      <a:pt x="73" y="58"/>
                    </a:lnTo>
                    <a:lnTo>
                      <a:pt x="73" y="58"/>
                    </a:lnTo>
                    <a:lnTo>
                      <a:pt x="72" y="57"/>
                    </a:lnTo>
                    <a:lnTo>
                      <a:pt x="72" y="56"/>
                    </a:lnTo>
                    <a:lnTo>
                      <a:pt x="73" y="56"/>
                    </a:lnTo>
                    <a:lnTo>
                      <a:pt x="73" y="56"/>
                    </a:lnTo>
                    <a:lnTo>
                      <a:pt x="79" y="54"/>
                    </a:lnTo>
                    <a:lnTo>
                      <a:pt x="79" y="54"/>
                    </a:lnTo>
                    <a:lnTo>
                      <a:pt x="81" y="54"/>
                    </a:lnTo>
                    <a:lnTo>
                      <a:pt x="83" y="54"/>
                    </a:lnTo>
                    <a:lnTo>
                      <a:pt x="85" y="54"/>
                    </a:lnTo>
                    <a:lnTo>
                      <a:pt x="85" y="54"/>
                    </a:lnTo>
                    <a:lnTo>
                      <a:pt x="85" y="54"/>
                    </a:lnTo>
                    <a:lnTo>
                      <a:pt x="87" y="53"/>
                    </a:lnTo>
                    <a:lnTo>
                      <a:pt x="88" y="53"/>
                    </a:lnTo>
                    <a:lnTo>
                      <a:pt x="87" y="51"/>
                    </a:lnTo>
                    <a:lnTo>
                      <a:pt x="87" y="51"/>
                    </a:lnTo>
                    <a:lnTo>
                      <a:pt x="84" y="47"/>
                    </a:lnTo>
                    <a:lnTo>
                      <a:pt x="83" y="46"/>
                    </a:lnTo>
                    <a:lnTo>
                      <a:pt x="81" y="45"/>
                    </a:lnTo>
                    <a:lnTo>
                      <a:pt x="80" y="45"/>
                    </a:lnTo>
                    <a:lnTo>
                      <a:pt x="80" y="45"/>
                    </a:lnTo>
                    <a:lnTo>
                      <a:pt x="79" y="46"/>
                    </a:lnTo>
                    <a:lnTo>
                      <a:pt x="77" y="47"/>
                    </a:lnTo>
                    <a:lnTo>
                      <a:pt x="77" y="47"/>
                    </a:lnTo>
                    <a:lnTo>
                      <a:pt x="76" y="47"/>
                    </a:lnTo>
                    <a:lnTo>
                      <a:pt x="76" y="47"/>
                    </a:lnTo>
                    <a:lnTo>
                      <a:pt x="72" y="45"/>
                    </a:lnTo>
                    <a:lnTo>
                      <a:pt x="72" y="43"/>
                    </a:lnTo>
                    <a:lnTo>
                      <a:pt x="73" y="42"/>
                    </a:lnTo>
                    <a:lnTo>
                      <a:pt x="73" y="42"/>
                    </a:lnTo>
                    <a:lnTo>
                      <a:pt x="76" y="39"/>
                    </a:lnTo>
                    <a:lnTo>
                      <a:pt x="79" y="38"/>
                    </a:lnTo>
                    <a:lnTo>
                      <a:pt x="79" y="38"/>
                    </a:lnTo>
                    <a:lnTo>
                      <a:pt x="80" y="38"/>
                    </a:lnTo>
                    <a:lnTo>
                      <a:pt x="81" y="38"/>
                    </a:lnTo>
                    <a:lnTo>
                      <a:pt x="84" y="41"/>
                    </a:lnTo>
                    <a:lnTo>
                      <a:pt x="87" y="43"/>
                    </a:lnTo>
                    <a:lnTo>
                      <a:pt x="88" y="43"/>
                    </a:lnTo>
                    <a:lnTo>
                      <a:pt x="88" y="43"/>
                    </a:lnTo>
                    <a:lnTo>
                      <a:pt x="91" y="42"/>
                    </a:lnTo>
                    <a:lnTo>
                      <a:pt x="92" y="42"/>
                    </a:lnTo>
                    <a:lnTo>
                      <a:pt x="92" y="42"/>
                    </a:lnTo>
                    <a:lnTo>
                      <a:pt x="94" y="45"/>
                    </a:lnTo>
                    <a:lnTo>
                      <a:pt x="94" y="49"/>
                    </a:lnTo>
                    <a:lnTo>
                      <a:pt x="94" y="49"/>
                    </a:lnTo>
                    <a:lnTo>
                      <a:pt x="94" y="51"/>
                    </a:lnTo>
                    <a:lnTo>
                      <a:pt x="96" y="50"/>
                    </a:lnTo>
                    <a:lnTo>
                      <a:pt x="96" y="50"/>
                    </a:lnTo>
                    <a:lnTo>
                      <a:pt x="98" y="49"/>
                    </a:lnTo>
                    <a:lnTo>
                      <a:pt x="96" y="49"/>
                    </a:lnTo>
                    <a:lnTo>
                      <a:pt x="96" y="47"/>
                    </a:lnTo>
                    <a:lnTo>
                      <a:pt x="100" y="46"/>
                    </a:lnTo>
                    <a:lnTo>
                      <a:pt x="100" y="46"/>
                    </a:lnTo>
                    <a:lnTo>
                      <a:pt x="107" y="45"/>
                    </a:lnTo>
                    <a:lnTo>
                      <a:pt x="110" y="43"/>
                    </a:lnTo>
                    <a:lnTo>
                      <a:pt x="113" y="43"/>
                    </a:lnTo>
                    <a:lnTo>
                      <a:pt x="114" y="45"/>
                    </a:lnTo>
                    <a:lnTo>
                      <a:pt x="114" y="45"/>
                    </a:lnTo>
                    <a:lnTo>
                      <a:pt x="117" y="46"/>
                    </a:lnTo>
                    <a:lnTo>
                      <a:pt x="118" y="46"/>
                    </a:lnTo>
                    <a:lnTo>
                      <a:pt x="118" y="46"/>
                    </a:lnTo>
                    <a:lnTo>
                      <a:pt x="118" y="47"/>
                    </a:lnTo>
                    <a:lnTo>
                      <a:pt x="118" y="49"/>
                    </a:lnTo>
                    <a:lnTo>
                      <a:pt x="119" y="47"/>
                    </a:lnTo>
                    <a:lnTo>
                      <a:pt x="119" y="47"/>
                    </a:lnTo>
                    <a:lnTo>
                      <a:pt x="122" y="46"/>
                    </a:lnTo>
                    <a:lnTo>
                      <a:pt x="125" y="47"/>
                    </a:lnTo>
                    <a:lnTo>
                      <a:pt x="127" y="49"/>
                    </a:lnTo>
                    <a:lnTo>
                      <a:pt x="127" y="49"/>
                    </a:lnTo>
                    <a:lnTo>
                      <a:pt x="127" y="49"/>
                    </a:lnTo>
                    <a:lnTo>
                      <a:pt x="130" y="49"/>
                    </a:lnTo>
                    <a:lnTo>
                      <a:pt x="130" y="49"/>
                    </a:lnTo>
                    <a:lnTo>
                      <a:pt x="133" y="51"/>
                    </a:lnTo>
                    <a:lnTo>
                      <a:pt x="137" y="51"/>
                    </a:lnTo>
                    <a:lnTo>
                      <a:pt x="137" y="51"/>
                    </a:lnTo>
                    <a:lnTo>
                      <a:pt x="140" y="50"/>
                    </a:lnTo>
                    <a:lnTo>
                      <a:pt x="140" y="50"/>
                    </a:lnTo>
                    <a:lnTo>
                      <a:pt x="138" y="47"/>
                    </a:lnTo>
                    <a:lnTo>
                      <a:pt x="138" y="47"/>
                    </a:lnTo>
                    <a:lnTo>
                      <a:pt x="137" y="45"/>
                    </a:lnTo>
                    <a:lnTo>
                      <a:pt x="133" y="43"/>
                    </a:lnTo>
                    <a:lnTo>
                      <a:pt x="133" y="43"/>
                    </a:lnTo>
                    <a:lnTo>
                      <a:pt x="125" y="41"/>
                    </a:lnTo>
                    <a:lnTo>
                      <a:pt x="123" y="39"/>
                    </a:lnTo>
                    <a:lnTo>
                      <a:pt x="126" y="39"/>
                    </a:lnTo>
                    <a:lnTo>
                      <a:pt x="126" y="39"/>
                    </a:lnTo>
                    <a:lnTo>
                      <a:pt x="129" y="38"/>
                    </a:lnTo>
                    <a:lnTo>
                      <a:pt x="127" y="37"/>
                    </a:lnTo>
                    <a:lnTo>
                      <a:pt x="127" y="35"/>
                    </a:lnTo>
                    <a:lnTo>
                      <a:pt x="132" y="33"/>
                    </a:lnTo>
                    <a:lnTo>
                      <a:pt x="132" y="33"/>
                    </a:lnTo>
                    <a:lnTo>
                      <a:pt x="137" y="31"/>
                    </a:lnTo>
                    <a:lnTo>
                      <a:pt x="140" y="31"/>
                    </a:lnTo>
                    <a:lnTo>
                      <a:pt x="141" y="31"/>
                    </a:lnTo>
                    <a:lnTo>
                      <a:pt x="141" y="28"/>
                    </a:lnTo>
                    <a:lnTo>
                      <a:pt x="141" y="28"/>
                    </a:lnTo>
                    <a:lnTo>
                      <a:pt x="141" y="23"/>
                    </a:lnTo>
                    <a:lnTo>
                      <a:pt x="142" y="23"/>
                    </a:lnTo>
                    <a:lnTo>
                      <a:pt x="144" y="23"/>
                    </a:lnTo>
                    <a:lnTo>
                      <a:pt x="144" y="23"/>
                    </a:lnTo>
                    <a:lnTo>
                      <a:pt x="153" y="24"/>
                    </a:lnTo>
                    <a:lnTo>
                      <a:pt x="153" y="24"/>
                    </a:lnTo>
                    <a:lnTo>
                      <a:pt x="155" y="24"/>
                    </a:lnTo>
                    <a:lnTo>
                      <a:pt x="155" y="26"/>
                    </a:lnTo>
                    <a:lnTo>
                      <a:pt x="157" y="24"/>
                    </a:lnTo>
                    <a:lnTo>
                      <a:pt x="157" y="24"/>
                    </a:lnTo>
                    <a:lnTo>
                      <a:pt x="160" y="23"/>
                    </a:lnTo>
                    <a:lnTo>
                      <a:pt x="161" y="23"/>
                    </a:lnTo>
                    <a:lnTo>
                      <a:pt x="161" y="23"/>
                    </a:lnTo>
                    <a:lnTo>
                      <a:pt x="161" y="22"/>
                    </a:lnTo>
                    <a:lnTo>
                      <a:pt x="161" y="22"/>
                    </a:lnTo>
                    <a:lnTo>
                      <a:pt x="159" y="18"/>
                    </a:lnTo>
                    <a:lnTo>
                      <a:pt x="156" y="15"/>
                    </a:lnTo>
                    <a:lnTo>
                      <a:pt x="156" y="15"/>
                    </a:lnTo>
                    <a:lnTo>
                      <a:pt x="155" y="12"/>
                    </a:lnTo>
                    <a:lnTo>
                      <a:pt x="153" y="10"/>
                    </a:lnTo>
                    <a:lnTo>
                      <a:pt x="152" y="7"/>
                    </a:lnTo>
                    <a:lnTo>
                      <a:pt x="150" y="7"/>
                    </a:lnTo>
                    <a:lnTo>
                      <a:pt x="148" y="8"/>
                    </a:lnTo>
                    <a:lnTo>
                      <a:pt x="148" y="8"/>
                    </a:lnTo>
                    <a:lnTo>
                      <a:pt x="144" y="10"/>
                    </a:lnTo>
                    <a:lnTo>
                      <a:pt x="140" y="11"/>
                    </a:lnTo>
                    <a:lnTo>
                      <a:pt x="140" y="11"/>
                    </a:lnTo>
                    <a:lnTo>
                      <a:pt x="134" y="10"/>
                    </a:lnTo>
                    <a:lnTo>
                      <a:pt x="132" y="8"/>
                    </a:lnTo>
                    <a:lnTo>
                      <a:pt x="132" y="8"/>
                    </a:lnTo>
                    <a:lnTo>
                      <a:pt x="136" y="7"/>
                    </a:lnTo>
                    <a:lnTo>
                      <a:pt x="138" y="5"/>
                    </a:lnTo>
                    <a:lnTo>
                      <a:pt x="138" y="5"/>
                    </a:lnTo>
                    <a:lnTo>
                      <a:pt x="138" y="5"/>
                    </a:lnTo>
                    <a:lnTo>
                      <a:pt x="140" y="4"/>
                    </a:lnTo>
                    <a:lnTo>
                      <a:pt x="140" y="4"/>
                    </a:lnTo>
                    <a:lnTo>
                      <a:pt x="137" y="1"/>
                    </a:lnTo>
                    <a:lnTo>
                      <a:pt x="140" y="0"/>
                    </a:lnTo>
                    <a:lnTo>
                      <a:pt x="140" y="0"/>
                    </a:lnTo>
                    <a:lnTo>
                      <a:pt x="149" y="0"/>
                    </a:lnTo>
                    <a:lnTo>
                      <a:pt x="161" y="1"/>
                    </a:lnTo>
                    <a:lnTo>
                      <a:pt x="161" y="1"/>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73" name="Freeform 132"/>
              <p:cNvSpPr/>
              <p:nvPr/>
            </p:nvSpPr>
            <p:spPr bwMode="auto">
              <a:xfrm>
                <a:off x="2139951" y="4786313"/>
                <a:ext cx="136525" cy="163513"/>
              </a:xfrm>
              <a:custGeom>
                <a:avLst/>
                <a:gdLst>
                  <a:gd name="T0" fmla="*/ 27 w 86"/>
                  <a:gd name="T1" fmla="*/ 6 h 103"/>
                  <a:gd name="T2" fmla="*/ 27 w 86"/>
                  <a:gd name="T3" fmla="*/ 38 h 103"/>
                  <a:gd name="T4" fmla="*/ 27 w 86"/>
                  <a:gd name="T5" fmla="*/ 38 h 103"/>
                  <a:gd name="T6" fmla="*/ 28 w 86"/>
                  <a:gd name="T7" fmla="*/ 41 h 103"/>
                  <a:gd name="T8" fmla="*/ 34 w 86"/>
                  <a:gd name="T9" fmla="*/ 47 h 103"/>
                  <a:gd name="T10" fmla="*/ 42 w 86"/>
                  <a:gd name="T11" fmla="*/ 55 h 103"/>
                  <a:gd name="T12" fmla="*/ 47 w 86"/>
                  <a:gd name="T13" fmla="*/ 57 h 103"/>
                  <a:gd name="T14" fmla="*/ 54 w 86"/>
                  <a:gd name="T15" fmla="*/ 60 h 103"/>
                  <a:gd name="T16" fmla="*/ 54 w 86"/>
                  <a:gd name="T17" fmla="*/ 60 h 103"/>
                  <a:gd name="T18" fmla="*/ 66 w 86"/>
                  <a:gd name="T19" fmla="*/ 65 h 103"/>
                  <a:gd name="T20" fmla="*/ 78 w 86"/>
                  <a:gd name="T21" fmla="*/ 72 h 103"/>
                  <a:gd name="T22" fmla="*/ 82 w 86"/>
                  <a:gd name="T23" fmla="*/ 75 h 103"/>
                  <a:gd name="T24" fmla="*/ 85 w 86"/>
                  <a:gd name="T25" fmla="*/ 79 h 103"/>
                  <a:gd name="T26" fmla="*/ 86 w 86"/>
                  <a:gd name="T27" fmla="*/ 82 h 103"/>
                  <a:gd name="T28" fmla="*/ 86 w 86"/>
                  <a:gd name="T29" fmla="*/ 86 h 103"/>
                  <a:gd name="T30" fmla="*/ 86 w 86"/>
                  <a:gd name="T31" fmla="*/ 86 h 103"/>
                  <a:gd name="T32" fmla="*/ 85 w 86"/>
                  <a:gd name="T33" fmla="*/ 90 h 103"/>
                  <a:gd name="T34" fmla="*/ 81 w 86"/>
                  <a:gd name="T35" fmla="*/ 93 h 103"/>
                  <a:gd name="T36" fmla="*/ 76 w 86"/>
                  <a:gd name="T37" fmla="*/ 95 h 103"/>
                  <a:gd name="T38" fmla="*/ 66 w 86"/>
                  <a:gd name="T39" fmla="*/ 98 h 103"/>
                  <a:gd name="T40" fmla="*/ 55 w 86"/>
                  <a:gd name="T41" fmla="*/ 101 h 103"/>
                  <a:gd name="T42" fmla="*/ 40 w 86"/>
                  <a:gd name="T43" fmla="*/ 102 h 103"/>
                  <a:gd name="T44" fmla="*/ 21 w 86"/>
                  <a:gd name="T45" fmla="*/ 103 h 103"/>
                  <a:gd name="T46" fmla="*/ 0 w 86"/>
                  <a:gd name="T47" fmla="*/ 103 h 103"/>
                  <a:gd name="T48" fmla="*/ 0 w 86"/>
                  <a:gd name="T49" fmla="*/ 0 h 103"/>
                  <a:gd name="T50" fmla="*/ 27 w 86"/>
                  <a:gd name="T51" fmla="*/ 6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6" h="103">
                    <a:moveTo>
                      <a:pt x="27" y="6"/>
                    </a:moveTo>
                    <a:lnTo>
                      <a:pt x="27" y="38"/>
                    </a:lnTo>
                    <a:lnTo>
                      <a:pt x="27" y="38"/>
                    </a:lnTo>
                    <a:lnTo>
                      <a:pt x="28" y="41"/>
                    </a:lnTo>
                    <a:lnTo>
                      <a:pt x="34" y="47"/>
                    </a:lnTo>
                    <a:lnTo>
                      <a:pt x="42" y="55"/>
                    </a:lnTo>
                    <a:lnTo>
                      <a:pt x="47" y="57"/>
                    </a:lnTo>
                    <a:lnTo>
                      <a:pt x="54" y="60"/>
                    </a:lnTo>
                    <a:lnTo>
                      <a:pt x="54" y="60"/>
                    </a:lnTo>
                    <a:lnTo>
                      <a:pt x="66" y="65"/>
                    </a:lnTo>
                    <a:lnTo>
                      <a:pt x="78" y="72"/>
                    </a:lnTo>
                    <a:lnTo>
                      <a:pt x="82" y="75"/>
                    </a:lnTo>
                    <a:lnTo>
                      <a:pt x="85" y="79"/>
                    </a:lnTo>
                    <a:lnTo>
                      <a:pt x="86" y="82"/>
                    </a:lnTo>
                    <a:lnTo>
                      <a:pt x="86" y="86"/>
                    </a:lnTo>
                    <a:lnTo>
                      <a:pt x="86" y="86"/>
                    </a:lnTo>
                    <a:lnTo>
                      <a:pt x="85" y="90"/>
                    </a:lnTo>
                    <a:lnTo>
                      <a:pt x="81" y="93"/>
                    </a:lnTo>
                    <a:lnTo>
                      <a:pt x="76" y="95"/>
                    </a:lnTo>
                    <a:lnTo>
                      <a:pt x="66" y="98"/>
                    </a:lnTo>
                    <a:lnTo>
                      <a:pt x="55" y="101"/>
                    </a:lnTo>
                    <a:lnTo>
                      <a:pt x="40" y="102"/>
                    </a:lnTo>
                    <a:lnTo>
                      <a:pt x="21" y="103"/>
                    </a:lnTo>
                    <a:lnTo>
                      <a:pt x="0" y="103"/>
                    </a:lnTo>
                    <a:lnTo>
                      <a:pt x="0" y="0"/>
                    </a:lnTo>
                    <a:lnTo>
                      <a:pt x="27" y="6"/>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74" name="Freeform 133"/>
              <p:cNvSpPr/>
              <p:nvPr/>
            </p:nvSpPr>
            <p:spPr bwMode="auto">
              <a:xfrm>
                <a:off x="2024063" y="4786313"/>
                <a:ext cx="130175" cy="163513"/>
              </a:xfrm>
              <a:custGeom>
                <a:avLst/>
                <a:gdLst>
                  <a:gd name="T0" fmla="*/ 63 w 82"/>
                  <a:gd name="T1" fmla="*/ 6 h 103"/>
                  <a:gd name="T2" fmla="*/ 63 w 82"/>
                  <a:gd name="T3" fmla="*/ 38 h 103"/>
                  <a:gd name="T4" fmla="*/ 63 w 82"/>
                  <a:gd name="T5" fmla="*/ 38 h 103"/>
                  <a:gd name="T6" fmla="*/ 62 w 82"/>
                  <a:gd name="T7" fmla="*/ 41 h 103"/>
                  <a:gd name="T8" fmla="*/ 58 w 82"/>
                  <a:gd name="T9" fmla="*/ 47 h 103"/>
                  <a:gd name="T10" fmla="*/ 51 w 82"/>
                  <a:gd name="T11" fmla="*/ 55 h 103"/>
                  <a:gd name="T12" fmla="*/ 46 w 82"/>
                  <a:gd name="T13" fmla="*/ 57 h 103"/>
                  <a:gd name="T14" fmla="*/ 39 w 82"/>
                  <a:gd name="T15" fmla="*/ 60 h 103"/>
                  <a:gd name="T16" fmla="*/ 39 w 82"/>
                  <a:gd name="T17" fmla="*/ 60 h 103"/>
                  <a:gd name="T18" fmla="*/ 25 w 82"/>
                  <a:gd name="T19" fmla="*/ 65 h 103"/>
                  <a:gd name="T20" fmla="*/ 12 w 82"/>
                  <a:gd name="T21" fmla="*/ 72 h 103"/>
                  <a:gd name="T22" fmla="*/ 6 w 82"/>
                  <a:gd name="T23" fmla="*/ 75 h 103"/>
                  <a:gd name="T24" fmla="*/ 4 w 82"/>
                  <a:gd name="T25" fmla="*/ 79 h 103"/>
                  <a:gd name="T26" fmla="*/ 1 w 82"/>
                  <a:gd name="T27" fmla="*/ 82 h 103"/>
                  <a:gd name="T28" fmla="*/ 0 w 82"/>
                  <a:gd name="T29" fmla="*/ 86 h 103"/>
                  <a:gd name="T30" fmla="*/ 0 w 82"/>
                  <a:gd name="T31" fmla="*/ 86 h 103"/>
                  <a:gd name="T32" fmla="*/ 2 w 82"/>
                  <a:gd name="T33" fmla="*/ 90 h 103"/>
                  <a:gd name="T34" fmla="*/ 8 w 82"/>
                  <a:gd name="T35" fmla="*/ 93 h 103"/>
                  <a:gd name="T36" fmla="*/ 15 w 82"/>
                  <a:gd name="T37" fmla="*/ 95 h 103"/>
                  <a:gd name="T38" fmla="*/ 24 w 82"/>
                  <a:gd name="T39" fmla="*/ 98 h 103"/>
                  <a:gd name="T40" fmla="*/ 36 w 82"/>
                  <a:gd name="T41" fmla="*/ 101 h 103"/>
                  <a:gd name="T42" fmla="*/ 50 w 82"/>
                  <a:gd name="T43" fmla="*/ 102 h 103"/>
                  <a:gd name="T44" fmla="*/ 82 w 82"/>
                  <a:gd name="T45" fmla="*/ 103 h 103"/>
                  <a:gd name="T46" fmla="*/ 82 w 82"/>
                  <a:gd name="T47" fmla="*/ 0 h 103"/>
                  <a:gd name="T48" fmla="*/ 63 w 82"/>
                  <a:gd name="T49" fmla="*/ 6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2" h="103">
                    <a:moveTo>
                      <a:pt x="63" y="6"/>
                    </a:moveTo>
                    <a:lnTo>
                      <a:pt x="63" y="38"/>
                    </a:lnTo>
                    <a:lnTo>
                      <a:pt x="63" y="38"/>
                    </a:lnTo>
                    <a:lnTo>
                      <a:pt x="62" y="41"/>
                    </a:lnTo>
                    <a:lnTo>
                      <a:pt x="58" y="47"/>
                    </a:lnTo>
                    <a:lnTo>
                      <a:pt x="51" y="55"/>
                    </a:lnTo>
                    <a:lnTo>
                      <a:pt x="46" y="57"/>
                    </a:lnTo>
                    <a:lnTo>
                      <a:pt x="39" y="60"/>
                    </a:lnTo>
                    <a:lnTo>
                      <a:pt x="39" y="60"/>
                    </a:lnTo>
                    <a:lnTo>
                      <a:pt x="25" y="65"/>
                    </a:lnTo>
                    <a:lnTo>
                      <a:pt x="12" y="72"/>
                    </a:lnTo>
                    <a:lnTo>
                      <a:pt x="6" y="75"/>
                    </a:lnTo>
                    <a:lnTo>
                      <a:pt x="4" y="79"/>
                    </a:lnTo>
                    <a:lnTo>
                      <a:pt x="1" y="82"/>
                    </a:lnTo>
                    <a:lnTo>
                      <a:pt x="0" y="86"/>
                    </a:lnTo>
                    <a:lnTo>
                      <a:pt x="0" y="86"/>
                    </a:lnTo>
                    <a:lnTo>
                      <a:pt x="2" y="90"/>
                    </a:lnTo>
                    <a:lnTo>
                      <a:pt x="8" y="93"/>
                    </a:lnTo>
                    <a:lnTo>
                      <a:pt x="15" y="95"/>
                    </a:lnTo>
                    <a:lnTo>
                      <a:pt x="24" y="98"/>
                    </a:lnTo>
                    <a:lnTo>
                      <a:pt x="36" y="101"/>
                    </a:lnTo>
                    <a:lnTo>
                      <a:pt x="50" y="102"/>
                    </a:lnTo>
                    <a:lnTo>
                      <a:pt x="82" y="103"/>
                    </a:lnTo>
                    <a:lnTo>
                      <a:pt x="82" y="0"/>
                    </a:lnTo>
                    <a:lnTo>
                      <a:pt x="63" y="6"/>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75" name="Freeform 134"/>
              <p:cNvSpPr/>
              <p:nvPr/>
            </p:nvSpPr>
            <p:spPr bwMode="auto">
              <a:xfrm>
                <a:off x="1893888" y="4305300"/>
                <a:ext cx="495300" cy="496888"/>
              </a:xfrm>
              <a:custGeom>
                <a:avLst/>
                <a:gdLst>
                  <a:gd name="T0" fmla="*/ 83 w 312"/>
                  <a:gd name="T1" fmla="*/ 16 h 313"/>
                  <a:gd name="T2" fmla="*/ 57 w 312"/>
                  <a:gd name="T3" fmla="*/ 41 h 313"/>
                  <a:gd name="T4" fmla="*/ 37 w 312"/>
                  <a:gd name="T5" fmla="*/ 71 h 313"/>
                  <a:gd name="T6" fmla="*/ 25 w 312"/>
                  <a:gd name="T7" fmla="*/ 103 h 313"/>
                  <a:gd name="T8" fmla="*/ 21 w 312"/>
                  <a:gd name="T9" fmla="*/ 140 h 313"/>
                  <a:gd name="T10" fmla="*/ 21 w 312"/>
                  <a:gd name="T11" fmla="*/ 156 h 313"/>
                  <a:gd name="T12" fmla="*/ 27 w 312"/>
                  <a:gd name="T13" fmla="*/ 186 h 313"/>
                  <a:gd name="T14" fmla="*/ 40 w 312"/>
                  <a:gd name="T15" fmla="*/ 213 h 313"/>
                  <a:gd name="T16" fmla="*/ 56 w 312"/>
                  <a:gd name="T17" fmla="*/ 237 h 313"/>
                  <a:gd name="T18" fmla="*/ 76 w 312"/>
                  <a:gd name="T19" fmla="*/ 259 h 313"/>
                  <a:gd name="T20" fmla="*/ 101 w 312"/>
                  <a:gd name="T21" fmla="*/ 275 h 313"/>
                  <a:gd name="T22" fmla="*/ 128 w 312"/>
                  <a:gd name="T23" fmla="*/ 287 h 313"/>
                  <a:gd name="T24" fmla="*/ 157 w 312"/>
                  <a:gd name="T25" fmla="*/ 293 h 313"/>
                  <a:gd name="T26" fmla="*/ 174 w 312"/>
                  <a:gd name="T27" fmla="*/ 294 h 313"/>
                  <a:gd name="T28" fmla="*/ 210 w 312"/>
                  <a:gd name="T29" fmla="*/ 289 h 313"/>
                  <a:gd name="T30" fmla="*/ 243 w 312"/>
                  <a:gd name="T31" fmla="*/ 276 h 313"/>
                  <a:gd name="T32" fmla="*/ 273 w 312"/>
                  <a:gd name="T33" fmla="*/ 257 h 313"/>
                  <a:gd name="T34" fmla="*/ 296 w 312"/>
                  <a:gd name="T35" fmla="*/ 233 h 313"/>
                  <a:gd name="T36" fmla="*/ 312 w 312"/>
                  <a:gd name="T37" fmla="*/ 245 h 313"/>
                  <a:gd name="T38" fmla="*/ 285 w 312"/>
                  <a:gd name="T39" fmla="*/ 274 h 313"/>
                  <a:gd name="T40" fmla="*/ 252 w 312"/>
                  <a:gd name="T41" fmla="*/ 295 h 313"/>
                  <a:gd name="T42" fmla="*/ 214 w 312"/>
                  <a:gd name="T43" fmla="*/ 309 h 313"/>
                  <a:gd name="T44" fmla="*/ 174 w 312"/>
                  <a:gd name="T45" fmla="*/ 313 h 313"/>
                  <a:gd name="T46" fmla="*/ 156 w 312"/>
                  <a:gd name="T47" fmla="*/ 313 h 313"/>
                  <a:gd name="T48" fmla="*/ 122 w 312"/>
                  <a:gd name="T49" fmla="*/ 306 h 313"/>
                  <a:gd name="T50" fmla="*/ 91 w 312"/>
                  <a:gd name="T51" fmla="*/ 293 h 313"/>
                  <a:gd name="T52" fmla="*/ 64 w 312"/>
                  <a:gd name="T53" fmla="*/ 274 h 313"/>
                  <a:gd name="T54" fmla="*/ 40 w 312"/>
                  <a:gd name="T55" fmla="*/ 251 h 313"/>
                  <a:gd name="T56" fmla="*/ 21 w 312"/>
                  <a:gd name="T57" fmla="*/ 222 h 313"/>
                  <a:gd name="T58" fmla="*/ 8 w 312"/>
                  <a:gd name="T59" fmla="*/ 191 h 313"/>
                  <a:gd name="T60" fmla="*/ 2 w 312"/>
                  <a:gd name="T61" fmla="*/ 159 h 313"/>
                  <a:gd name="T62" fmla="*/ 0 w 312"/>
                  <a:gd name="T63" fmla="*/ 140 h 313"/>
                  <a:gd name="T64" fmla="*/ 6 w 312"/>
                  <a:gd name="T65" fmla="*/ 99 h 313"/>
                  <a:gd name="T66" fmla="*/ 19 w 312"/>
                  <a:gd name="T67" fmla="*/ 61 h 313"/>
                  <a:gd name="T68" fmla="*/ 42 w 312"/>
                  <a:gd name="T69" fmla="*/ 27 h 313"/>
                  <a:gd name="T70" fmla="*/ 71 w 312"/>
                  <a:gd name="T71" fmla="*/ 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12" h="313">
                    <a:moveTo>
                      <a:pt x="83" y="16"/>
                    </a:moveTo>
                    <a:lnTo>
                      <a:pt x="83" y="16"/>
                    </a:lnTo>
                    <a:lnTo>
                      <a:pt x="69" y="29"/>
                    </a:lnTo>
                    <a:lnTo>
                      <a:pt x="57" y="41"/>
                    </a:lnTo>
                    <a:lnTo>
                      <a:pt x="46" y="54"/>
                    </a:lnTo>
                    <a:lnTo>
                      <a:pt x="37" y="71"/>
                    </a:lnTo>
                    <a:lnTo>
                      <a:pt x="30" y="87"/>
                    </a:lnTo>
                    <a:lnTo>
                      <a:pt x="25" y="103"/>
                    </a:lnTo>
                    <a:lnTo>
                      <a:pt x="22" y="122"/>
                    </a:lnTo>
                    <a:lnTo>
                      <a:pt x="21" y="140"/>
                    </a:lnTo>
                    <a:lnTo>
                      <a:pt x="21" y="140"/>
                    </a:lnTo>
                    <a:lnTo>
                      <a:pt x="21" y="156"/>
                    </a:lnTo>
                    <a:lnTo>
                      <a:pt x="23" y="171"/>
                    </a:lnTo>
                    <a:lnTo>
                      <a:pt x="27" y="186"/>
                    </a:lnTo>
                    <a:lnTo>
                      <a:pt x="33" y="199"/>
                    </a:lnTo>
                    <a:lnTo>
                      <a:pt x="40" y="213"/>
                    </a:lnTo>
                    <a:lnTo>
                      <a:pt x="46" y="226"/>
                    </a:lnTo>
                    <a:lnTo>
                      <a:pt x="56" y="237"/>
                    </a:lnTo>
                    <a:lnTo>
                      <a:pt x="65" y="248"/>
                    </a:lnTo>
                    <a:lnTo>
                      <a:pt x="76" y="259"/>
                    </a:lnTo>
                    <a:lnTo>
                      <a:pt x="88" y="267"/>
                    </a:lnTo>
                    <a:lnTo>
                      <a:pt x="101" y="275"/>
                    </a:lnTo>
                    <a:lnTo>
                      <a:pt x="114" y="282"/>
                    </a:lnTo>
                    <a:lnTo>
                      <a:pt x="128" y="287"/>
                    </a:lnTo>
                    <a:lnTo>
                      <a:pt x="143" y="290"/>
                    </a:lnTo>
                    <a:lnTo>
                      <a:pt x="157" y="293"/>
                    </a:lnTo>
                    <a:lnTo>
                      <a:pt x="174" y="294"/>
                    </a:lnTo>
                    <a:lnTo>
                      <a:pt x="174" y="294"/>
                    </a:lnTo>
                    <a:lnTo>
                      <a:pt x="193" y="293"/>
                    </a:lnTo>
                    <a:lnTo>
                      <a:pt x="210" y="289"/>
                    </a:lnTo>
                    <a:lnTo>
                      <a:pt x="227" y="285"/>
                    </a:lnTo>
                    <a:lnTo>
                      <a:pt x="243" y="276"/>
                    </a:lnTo>
                    <a:lnTo>
                      <a:pt x="258" y="268"/>
                    </a:lnTo>
                    <a:lnTo>
                      <a:pt x="273" y="257"/>
                    </a:lnTo>
                    <a:lnTo>
                      <a:pt x="285" y="247"/>
                    </a:lnTo>
                    <a:lnTo>
                      <a:pt x="296" y="233"/>
                    </a:lnTo>
                    <a:lnTo>
                      <a:pt x="312" y="245"/>
                    </a:lnTo>
                    <a:lnTo>
                      <a:pt x="312" y="245"/>
                    </a:lnTo>
                    <a:lnTo>
                      <a:pt x="298" y="260"/>
                    </a:lnTo>
                    <a:lnTo>
                      <a:pt x="285" y="274"/>
                    </a:lnTo>
                    <a:lnTo>
                      <a:pt x="268" y="285"/>
                    </a:lnTo>
                    <a:lnTo>
                      <a:pt x="252" y="295"/>
                    </a:lnTo>
                    <a:lnTo>
                      <a:pt x="233" y="303"/>
                    </a:lnTo>
                    <a:lnTo>
                      <a:pt x="214" y="309"/>
                    </a:lnTo>
                    <a:lnTo>
                      <a:pt x="194" y="312"/>
                    </a:lnTo>
                    <a:lnTo>
                      <a:pt x="174" y="313"/>
                    </a:lnTo>
                    <a:lnTo>
                      <a:pt x="174" y="313"/>
                    </a:lnTo>
                    <a:lnTo>
                      <a:pt x="156" y="313"/>
                    </a:lnTo>
                    <a:lnTo>
                      <a:pt x="138" y="310"/>
                    </a:lnTo>
                    <a:lnTo>
                      <a:pt x="122" y="306"/>
                    </a:lnTo>
                    <a:lnTo>
                      <a:pt x="106" y="299"/>
                    </a:lnTo>
                    <a:lnTo>
                      <a:pt x="91" y="293"/>
                    </a:lnTo>
                    <a:lnTo>
                      <a:pt x="76" y="285"/>
                    </a:lnTo>
                    <a:lnTo>
                      <a:pt x="64" y="274"/>
                    </a:lnTo>
                    <a:lnTo>
                      <a:pt x="52" y="263"/>
                    </a:lnTo>
                    <a:lnTo>
                      <a:pt x="40" y="251"/>
                    </a:lnTo>
                    <a:lnTo>
                      <a:pt x="30" y="237"/>
                    </a:lnTo>
                    <a:lnTo>
                      <a:pt x="21" y="222"/>
                    </a:lnTo>
                    <a:lnTo>
                      <a:pt x="14" y="207"/>
                    </a:lnTo>
                    <a:lnTo>
                      <a:pt x="8" y="191"/>
                    </a:lnTo>
                    <a:lnTo>
                      <a:pt x="4" y="175"/>
                    </a:lnTo>
                    <a:lnTo>
                      <a:pt x="2" y="159"/>
                    </a:lnTo>
                    <a:lnTo>
                      <a:pt x="0" y="140"/>
                    </a:lnTo>
                    <a:lnTo>
                      <a:pt x="0" y="140"/>
                    </a:lnTo>
                    <a:lnTo>
                      <a:pt x="2" y="119"/>
                    </a:lnTo>
                    <a:lnTo>
                      <a:pt x="6" y="99"/>
                    </a:lnTo>
                    <a:lnTo>
                      <a:pt x="11" y="79"/>
                    </a:lnTo>
                    <a:lnTo>
                      <a:pt x="19" y="61"/>
                    </a:lnTo>
                    <a:lnTo>
                      <a:pt x="30" y="44"/>
                    </a:lnTo>
                    <a:lnTo>
                      <a:pt x="42" y="27"/>
                    </a:lnTo>
                    <a:lnTo>
                      <a:pt x="56" y="14"/>
                    </a:lnTo>
                    <a:lnTo>
                      <a:pt x="71" y="0"/>
                    </a:lnTo>
                    <a:lnTo>
                      <a:pt x="83" y="16"/>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76" name="Freeform 135"/>
              <p:cNvSpPr>
                <a:spLocks noEditPoints="1"/>
              </p:cNvSpPr>
              <p:nvPr/>
            </p:nvSpPr>
            <p:spPr bwMode="auto">
              <a:xfrm>
                <a:off x="1947863" y="4314825"/>
                <a:ext cx="436563" cy="434975"/>
              </a:xfrm>
              <a:custGeom>
                <a:avLst/>
                <a:gdLst>
                  <a:gd name="T0" fmla="*/ 152 w 275"/>
                  <a:gd name="T1" fmla="*/ 1 h 274"/>
                  <a:gd name="T2" fmla="*/ 191 w 275"/>
                  <a:gd name="T3" fmla="*/ 10 h 274"/>
                  <a:gd name="T4" fmla="*/ 225 w 275"/>
                  <a:gd name="T5" fmla="*/ 32 h 274"/>
                  <a:gd name="T6" fmla="*/ 252 w 275"/>
                  <a:gd name="T7" fmla="*/ 61 h 274"/>
                  <a:gd name="T8" fmla="*/ 268 w 275"/>
                  <a:gd name="T9" fmla="*/ 97 h 274"/>
                  <a:gd name="T10" fmla="*/ 275 w 275"/>
                  <a:gd name="T11" fmla="*/ 138 h 274"/>
                  <a:gd name="T12" fmla="*/ 272 w 275"/>
                  <a:gd name="T13" fmla="*/ 165 h 274"/>
                  <a:gd name="T14" fmla="*/ 259 w 275"/>
                  <a:gd name="T15" fmla="*/ 203 h 274"/>
                  <a:gd name="T16" fmla="*/ 234 w 275"/>
                  <a:gd name="T17" fmla="*/ 235 h 274"/>
                  <a:gd name="T18" fmla="*/ 203 w 275"/>
                  <a:gd name="T19" fmla="*/ 258 h 274"/>
                  <a:gd name="T20" fmla="*/ 165 w 275"/>
                  <a:gd name="T21" fmla="*/ 272 h 274"/>
                  <a:gd name="T22" fmla="*/ 137 w 275"/>
                  <a:gd name="T23" fmla="*/ 274 h 274"/>
                  <a:gd name="T24" fmla="*/ 137 w 275"/>
                  <a:gd name="T25" fmla="*/ 269 h 274"/>
                  <a:gd name="T26" fmla="*/ 164 w 275"/>
                  <a:gd name="T27" fmla="*/ 266 h 274"/>
                  <a:gd name="T28" fmla="*/ 201 w 275"/>
                  <a:gd name="T29" fmla="*/ 253 h 274"/>
                  <a:gd name="T30" fmla="*/ 230 w 275"/>
                  <a:gd name="T31" fmla="*/ 230 h 274"/>
                  <a:gd name="T32" fmla="*/ 253 w 275"/>
                  <a:gd name="T33" fmla="*/ 200 h 274"/>
                  <a:gd name="T34" fmla="*/ 266 w 275"/>
                  <a:gd name="T35" fmla="*/ 163 h 274"/>
                  <a:gd name="T36" fmla="*/ 268 w 275"/>
                  <a:gd name="T37" fmla="*/ 138 h 274"/>
                  <a:gd name="T38" fmla="*/ 263 w 275"/>
                  <a:gd name="T39" fmla="*/ 98 h 274"/>
                  <a:gd name="T40" fmla="*/ 247 w 275"/>
                  <a:gd name="T41" fmla="*/ 65 h 274"/>
                  <a:gd name="T42" fmla="*/ 221 w 275"/>
                  <a:gd name="T43" fmla="*/ 36 h 274"/>
                  <a:gd name="T44" fmla="*/ 188 w 275"/>
                  <a:gd name="T45" fmla="*/ 17 h 274"/>
                  <a:gd name="T46" fmla="*/ 151 w 275"/>
                  <a:gd name="T47" fmla="*/ 8 h 274"/>
                  <a:gd name="T48" fmla="*/ 137 w 275"/>
                  <a:gd name="T49" fmla="*/ 0 h 274"/>
                  <a:gd name="T50" fmla="*/ 137 w 275"/>
                  <a:gd name="T51" fmla="*/ 274 h 274"/>
                  <a:gd name="T52" fmla="*/ 96 w 275"/>
                  <a:gd name="T53" fmla="*/ 269 h 274"/>
                  <a:gd name="T54" fmla="*/ 61 w 275"/>
                  <a:gd name="T55" fmla="*/ 251 h 274"/>
                  <a:gd name="T56" fmla="*/ 31 w 275"/>
                  <a:gd name="T57" fmla="*/ 224 h 274"/>
                  <a:gd name="T58" fmla="*/ 11 w 275"/>
                  <a:gd name="T59" fmla="*/ 191 h 274"/>
                  <a:gd name="T60" fmla="*/ 2 w 275"/>
                  <a:gd name="T61" fmla="*/ 151 h 274"/>
                  <a:gd name="T62" fmla="*/ 2 w 275"/>
                  <a:gd name="T63" fmla="*/ 123 h 274"/>
                  <a:gd name="T64" fmla="*/ 11 w 275"/>
                  <a:gd name="T65" fmla="*/ 84 h 274"/>
                  <a:gd name="T66" fmla="*/ 31 w 275"/>
                  <a:gd name="T67" fmla="*/ 50 h 274"/>
                  <a:gd name="T68" fmla="*/ 61 w 275"/>
                  <a:gd name="T69" fmla="*/ 24 h 274"/>
                  <a:gd name="T70" fmla="*/ 96 w 275"/>
                  <a:gd name="T71" fmla="*/ 6 h 274"/>
                  <a:gd name="T72" fmla="*/ 137 w 275"/>
                  <a:gd name="T73" fmla="*/ 0 h 274"/>
                  <a:gd name="T74" fmla="*/ 125 w 275"/>
                  <a:gd name="T75" fmla="*/ 8 h 274"/>
                  <a:gd name="T76" fmla="*/ 87 w 275"/>
                  <a:gd name="T77" fmla="*/ 17 h 274"/>
                  <a:gd name="T78" fmla="*/ 54 w 275"/>
                  <a:gd name="T79" fmla="*/ 36 h 274"/>
                  <a:gd name="T80" fmla="*/ 29 w 275"/>
                  <a:gd name="T81" fmla="*/ 65 h 274"/>
                  <a:gd name="T82" fmla="*/ 12 w 275"/>
                  <a:gd name="T83" fmla="*/ 98 h 274"/>
                  <a:gd name="T84" fmla="*/ 7 w 275"/>
                  <a:gd name="T85" fmla="*/ 138 h 274"/>
                  <a:gd name="T86" fmla="*/ 10 w 275"/>
                  <a:gd name="T87" fmla="*/ 163 h 274"/>
                  <a:gd name="T88" fmla="*/ 22 w 275"/>
                  <a:gd name="T89" fmla="*/ 200 h 274"/>
                  <a:gd name="T90" fmla="*/ 45 w 275"/>
                  <a:gd name="T91" fmla="*/ 230 h 274"/>
                  <a:gd name="T92" fmla="*/ 75 w 275"/>
                  <a:gd name="T93" fmla="*/ 253 h 274"/>
                  <a:gd name="T94" fmla="*/ 111 w 275"/>
                  <a:gd name="T95" fmla="*/ 266 h 274"/>
                  <a:gd name="T96" fmla="*/ 137 w 275"/>
                  <a:gd name="T97"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75" h="274">
                    <a:moveTo>
                      <a:pt x="137" y="0"/>
                    </a:moveTo>
                    <a:lnTo>
                      <a:pt x="137" y="0"/>
                    </a:lnTo>
                    <a:lnTo>
                      <a:pt x="152" y="1"/>
                    </a:lnTo>
                    <a:lnTo>
                      <a:pt x="165" y="2"/>
                    </a:lnTo>
                    <a:lnTo>
                      <a:pt x="179" y="6"/>
                    </a:lnTo>
                    <a:lnTo>
                      <a:pt x="191" y="10"/>
                    </a:lnTo>
                    <a:lnTo>
                      <a:pt x="203" y="17"/>
                    </a:lnTo>
                    <a:lnTo>
                      <a:pt x="214" y="24"/>
                    </a:lnTo>
                    <a:lnTo>
                      <a:pt x="225" y="32"/>
                    </a:lnTo>
                    <a:lnTo>
                      <a:pt x="234" y="40"/>
                    </a:lnTo>
                    <a:lnTo>
                      <a:pt x="244" y="50"/>
                    </a:lnTo>
                    <a:lnTo>
                      <a:pt x="252" y="61"/>
                    </a:lnTo>
                    <a:lnTo>
                      <a:pt x="259" y="71"/>
                    </a:lnTo>
                    <a:lnTo>
                      <a:pt x="264" y="84"/>
                    </a:lnTo>
                    <a:lnTo>
                      <a:pt x="268" y="97"/>
                    </a:lnTo>
                    <a:lnTo>
                      <a:pt x="272" y="109"/>
                    </a:lnTo>
                    <a:lnTo>
                      <a:pt x="274" y="123"/>
                    </a:lnTo>
                    <a:lnTo>
                      <a:pt x="275" y="138"/>
                    </a:lnTo>
                    <a:lnTo>
                      <a:pt x="275" y="138"/>
                    </a:lnTo>
                    <a:lnTo>
                      <a:pt x="274" y="151"/>
                    </a:lnTo>
                    <a:lnTo>
                      <a:pt x="272" y="165"/>
                    </a:lnTo>
                    <a:lnTo>
                      <a:pt x="268" y="178"/>
                    </a:lnTo>
                    <a:lnTo>
                      <a:pt x="264" y="191"/>
                    </a:lnTo>
                    <a:lnTo>
                      <a:pt x="259" y="203"/>
                    </a:lnTo>
                    <a:lnTo>
                      <a:pt x="252" y="215"/>
                    </a:lnTo>
                    <a:lnTo>
                      <a:pt x="244" y="224"/>
                    </a:lnTo>
                    <a:lnTo>
                      <a:pt x="234" y="235"/>
                    </a:lnTo>
                    <a:lnTo>
                      <a:pt x="225" y="243"/>
                    </a:lnTo>
                    <a:lnTo>
                      <a:pt x="214" y="251"/>
                    </a:lnTo>
                    <a:lnTo>
                      <a:pt x="203" y="258"/>
                    </a:lnTo>
                    <a:lnTo>
                      <a:pt x="191" y="264"/>
                    </a:lnTo>
                    <a:lnTo>
                      <a:pt x="179" y="269"/>
                    </a:lnTo>
                    <a:lnTo>
                      <a:pt x="165" y="272"/>
                    </a:lnTo>
                    <a:lnTo>
                      <a:pt x="152" y="274"/>
                    </a:lnTo>
                    <a:lnTo>
                      <a:pt x="137" y="274"/>
                    </a:lnTo>
                    <a:lnTo>
                      <a:pt x="137" y="274"/>
                    </a:lnTo>
                    <a:lnTo>
                      <a:pt x="137" y="269"/>
                    </a:lnTo>
                    <a:lnTo>
                      <a:pt x="137" y="269"/>
                    </a:lnTo>
                    <a:lnTo>
                      <a:pt x="137" y="269"/>
                    </a:lnTo>
                    <a:lnTo>
                      <a:pt x="137" y="269"/>
                    </a:lnTo>
                    <a:lnTo>
                      <a:pt x="151" y="268"/>
                    </a:lnTo>
                    <a:lnTo>
                      <a:pt x="164" y="266"/>
                    </a:lnTo>
                    <a:lnTo>
                      <a:pt x="176" y="262"/>
                    </a:lnTo>
                    <a:lnTo>
                      <a:pt x="188" y="258"/>
                    </a:lnTo>
                    <a:lnTo>
                      <a:pt x="201" y="253"/>
                    </a:lnTo>
                    <a:lnTo>
                      <a:pt x="211" y="246"/>
                    </a:lnTo>
                    <a:lnTo>
                      <a:pt x="221" y="238"/>
                    </a:lnTo>
                    <a:lnTo>
                      <a:pt x="230" y="230"/>
                    </a:lnTo>
                    <a:lnTo>
                      <a:pt x="239" y="220"/>
                    </a:lnTo>
                    <a:lnTo>
                      <a:pt x="247" y="211"/>
                    </a:lnTo>
                    <a:lnTo>
                      <a:pt x="253" y="200"/>
                    </a:lnTo>
                    <a:lnTo>
                      <a:pt x="259" y="188"/>
                    </a:lnTo>
                    <a:lnTo>
                      <a:pt x="263" y="177"/>
                    </a:lnTo>
                    <a:lnTo>
                      <a:pt x="266" y="163"/>
                    </a:lnTo>
                    <a:lnTo>
                      <a:pt x="268" y="151"/>
                    </a:lnTo>
                    <a:lnTo>
                      <a:pt x="268" y="138"/>
                    </a:lnTo>
                    <a:lnTo>
                      <a:pt x="268" y="138"/>
                    </a:lnTo>
                    <a:lnTo>
                      <a:pt x="268" y="124"/>
                    </a:lnTo>
                    <a:lnTo>
                      <a:pt x="266" y="111"/>
                    </a:lnTo>
                    <a:lnTo>
                      <a:pt x="263" y="98"/>
                    </a:lnTo>
                    <a:lnTo>
                      <a:pt x="259" y="86"/>
                    </a:lnTo>
                    <a:lnTo>
                      <a:pt x="253" y="75"/>
                    </a:lnTo>
                    <a:lnTo>
                      <a:pt x="247" y="65"/>
                    </a:lnTo>
                    <a:lnTo>
                      <a:pt x="239" y="54"/>
                    </a:lnTo>
                    <a:lnTo>
                      <a:pt x="230" y="44"/>
                    </a:lnTo>
                    <a:lnTo>
                      <a:pt x="221" y="36"/>
                    </a:lnTo>
                    <a:lnTo>
                      <a:pt x="211" y="29"/>
                    </a:lnTo>
                    <a:lnTo>
                      <a:pt x="201" y="23"/>
                    </a:lnTo>
                    <a:lnTo>
                      <a:pt x="188" y="17"/>
                    </a:lnTo>
                    <a:lnTo>
                      <a:pt x="176" y="12"/>
                    </a:lnTo>
                    <a:lnTo>
                      <a:pt x="164" y="9"/>
                    </a:lnTo>
                    <a:lnTo>
                      <a:pt x="151" y="8"/>
                    </a:lnTo>
                    <a:lnTo>
                      <a:pt x="137" y="6"/>
                    </a:lnTo>
                    <a:lnTo>
                      <a:pt x="137" y="6"/>
                    </a:lnTo>
                    <a:lnTo>
                      <a:pt x="137" y="0"/>
                    </a:lnTo>
                    <a:lnTo>
                      <a:pt x="137" y="0"/>
                    </a:lnTo>
                    <a:close/>
                    <a:moveTo>
                      <a:pt x="137" y="274"/>
                    </a:moveTo>
                    <a:lnTo>
                      <a:pt x="137" y="274"/>
                    </a:lnTo>
                    <a:lnTo>
                      <a:pt x="123" y="274"/>
                    </a:lnTo>
                    <a:lnTo>
                      <a:pt x="110" y="272"/>
                    </a:lnTo>
                    <a:lnTo>
                      <a:pt x="96" y="269"/>
                    </a:lnTo>
                    <a:lnTo>
                      <a:pt x="84" y="264"/>
                    </a:lnTo>
                    <a:lnTo>
                      <a:pt x="72" y="258"/>
                    </a:lnTo>
                    <a:lnTo>
                      <a:pt x="61" y="251"/>
                    </a:lnTo>
                    <a:lnTo>
                      <a:pt x="50" y="243"/>
                    </a:lnTo>
                    <a:lnTo>
                      <a:pt x="41" y="235"/>
                    </a:lnTo>
                    <a:lnTo>
                      <a:pt x="31" y="224"/>
                    </a:lnTo>
                    <a:lnTo>
                      <a:pt x="23" y="215"/>
                    </a:lnTo>
                    <a:lnTo>
                      <a:pt x="16" y="203"/>
                    </a:lnTo>
                    <a:lnTo>
                      <a:pt x="11" y="191"/>
                    </a:lnTo>
                    <a:lnTo>
                      <a:pt x="7" y="178"/>
                    </a:lnTo>
                    <a:lnTo>
                      <a:pt x="3" y="165"/>
                    </a:lnTo>
                    <a:lnTo>
                      <a:pt x="2" y="151"/>
                    </a:lnTo>
                    <a:lnTo>
                      <a:pt x="0" y="138"/>
                    </a:lnTo>
                    <a:lnTo>
                      <a:pt x="0" y="138"/>
                    </a:lnTo>
                    <a:lnTo>
                      <a:pt x="2" y="123"/>
                    </a:lnTo>
                    <a:lnTo>
                      <a:pt x="3" y="109"/>
                    </a:lnTo>
                    <a:lnTo>
                      <a:pt x="7" y="97"/>
                    </a:lnTo>
                    <a:lnTo>
                      <a:pt x="11" y="84"/>
                    </a:lnTo>
                    <a:lnTo>
                      <a:pt x="16" y="71"/>
                    </a:lnTo>
                    <a:lnTo>
                      <a:pt x="23" y="61"/>
                    </a:lnTo>
                    <a:lnTo>
                      <a:pt x="31" y="50"/>
                    </a:lnTo>
                    <a:lnTo>
                      <a:pt x="41" y="40"/>
                    </a:lnTo>
                    <a:lnTo>
                      <a:pt x="50" y="32"/>
                    </a:lnTo>
                    <a:lnTo>
                      <a:pt x="61" y="24"/>
                    </a:lnTo>
                    <a:lnTo>
                      <a:pt x="72" y="17"/>
                    </a:lnTo>
                    <a:lnTo>
                      <a:pt x="84" y="10"/>
                    </a:lnTo>
                    <a:lnTo>
                      <a:pt x="96" y="6"/>
                    </a:lnTo>
                    <a:lnTo>
                      <a:pt x="110" y="2"/>
                    </a:lnTo>
                    <a:lnTo>
                      <a:pt x="123" y="1"/>
                    </a:lnTo>
                    <a:lnTo>
                      <a:pt x="137" y="0"/>
                    </a:lnTo>
                    <a:lnTo>
                      <a:pt x="137" y="6"/>
                    </a:lnTo>
                    <a:lnTo>
                      <a:pt x="137" y="6"/>
                    </a:lnTo>
                    <a:lnTo>
                      <a:pt x="125" y="8"/>
                    </a:lnTo>
                    <a:lnTo>
                      <a:pt x="111" y="9"/>
                    </a:lnTo>
                    <a:lnTo>
                      <a:pt x="99" y="12"/>
                    </a:lnTo>
                    <a:lnTo>
                      <a:pt x="87" y="17"/>
                    </a:lnTo>
                    <a:lnTo>
                      <a:pt x="75" y="23"/>
                    </a:lnTo>
                    <a:lnTo>
                      <a:pt x="64" y="29"/>
                    </a:lnTo>
                    <a:lnTo>
                      <a:pt x="54" y="36"/>
                    </a:lnTo>
                    <a:lnTo>
                      <a:pt x="45" y="44"/>
                    </a:lnTo>
                    <a:lnTo>
                      <a:pt x="37" y="54"/>
                    </a:lnTo>
                    <a:lnTo>
                      <a:pt x="29" y="65"/>
                    </a:lnTo>
                    <a:lnTo>
                      <a:pt x="22" y="75"/>
                    </a:lnTo>
                    <a:lnTo>
                      <a:pt x="16" y="86"/>
                    </a:lnTo>
                    <a:lnTo>
                      <a:pt x="12" y="98"/>
                    </a:lnTo>
                    <a:lnTo>
                      <a:pt x="10" y="111"/>
                    </a:lnTo>
                    <a:lnTo>
                      <a:pt x="7" y="124"/>
                    </a:lnTo>
                    <a:lnTo>
                      <a:pt x="7" y="138"/>
                    </a:lnTo>
                    <a:lnTo>
                      <a:pt x="7" y="138"/>
                    </a:lnTo>
                    <a:lnTo>
                      <a:pt x="7" y="151"/>
                    </a:lnTo>
                    <a:lnTo>
                      <a:pt x="10" y="163"/>
                    </a:lnTo>
                    <a:lnTo>
                      <a:pt x="12" y="177"/>
                    </a:lnTo>
                    <a:lnTo>
                      <a:pt x="16" y="188"/>
                    </a:lnTo>
                    <a:lnTo>
                      <a:pt x="22" y="200"/>
                    </a:lnTo>
                    <a:lnTo>
                      <a:pt x="29" y="211"/>
                    </a:lnTo>
                    <a:lnTo>
                      <a:pt x="37" y="220"/>
                    </a:lnTo>
                    <a:lnTo>
                      <a:pt x="45" y="230"/>
                    </a:lnTo>
                    <a:lnTo>
                      <a:pt x="54" y="238"/>
                    </a:lnTo>
                    <a:lnTo>
                      <a:pt x="64" y="246"/>
                    </a:lnTo>
                    <a:lnTo>
                      <a:pt x="75" y="253"/>
                    </a:lnTo>
                    <a:lnTo>
                      <a:pt x="87" y="258"/>
                    </a:lnTo>
                    <a:lnTo>
                      <a:pt x="99" y="262"/>
                    </a:lnTo>
                    <a:lnTo>
                      <a:pt x="111" y="266"/>
                    </a:lnTo>
                    <a:lnTo>
                      <a:pt x="125" y="268"/>
                    </a:lnTo>
                    <a:lnTo>
                      <a:pt x="137" y="269"/>
                    </a:lnTo>
                    <a:lnTo>
                      <a:pt x="137" y="274"/>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77" name="Freeform 136"/>
              <p:cNvSpPr/>
              <p:nvPr/>
            </p:nvSpPr>
            <p:spPr bwMode="auto">
              <a:xfrm>
                <a:off x="1941513" y="4322763"/>
                <a:ext cx="434975" cy="423863"/>
              </a:xfrm>
              <a:custGeom>
                <a:avLst/>
                <a:gdLst>
                  <a:gd name="T0" fmla="*/ 199 w 274"/>
                  <a:gd name="T1" fmla="*/ 18 h 267"/>
                  <a:gd name="T2" fmla="*/ 203 w 274"/>
                  <a:gd name="T3" fmla="*/ 37 h 267"/>
                  <a:gd name="T4" fmla="*/ 214 w 274"/>
                  <a:gd name="T5" fmla="*/ 35 h 267"/>
                  <a:gd name="T6" fmla="*/ 221 w 274"/>
                  <a:gd name="T7" fmla="*/ 43 h 267"/>
                  <a:gd name="T8" fmla="*/ 238 w 274"/>
                  <a:gd name="T9" fmla="*/ 56 h 267"/>
                  <a:gd name="T10" fmla="*/ 257 w 274"/>
                  <a:gd name="T11" fmla="*/ 80 h 267"/>
                  <a:gd name="T12" fmla="*/ 251 w 274"/>
                  <a:gd name="T13" fmla="*/ 91 h 267"/>
                  <a:gd name="T14" fmla="*/ 256 w 274"/>
                  <a:gd name="T15" fmla="*/ 93 h 267"/>
                  <a:gd name="T16" fmla="*/ 262 w 274"/>
                  <a:gd name="T17" fmla="*/ 85 h 267"/>
                  <a:gd name="T18" fmla="*/ 264 w 274"/>
                  <a:gd name="T19" fmla="*/ 93 h 267"/>
                  <a:gd name="T20" fmla="*/ 259 w 274"/>
                  <a:gd name="T21" fmla="*/ 110 h 267"/>
                  <a:gd name="T22" fmla="*/ 247 w 274"/>
                  <a:gd name="T23" fmla="*/ 112 h 267"/>
                  <a:gd name="T24" fmla="*/ 232 w 274"/>
                  <a:gd name="T25" fmla="*/ 127 h 267"/>
                  <a:gd name="T26" fmla="*/ 220 w 274"/>
                  <a:gd name="T27" fmla="*/ 141 h 267"/>
                  <a:gd name="T28" fmla="*/ 202 w 274"/>
                  <a:gd name="T29" fmla="*/ 154 h 267"/>
                  <a:gd name="T30" fmla="*/ 209 w 274"/>
                  <a:gd name="T31" fmla="*/ 183 h 267"/>
                  <a:gd name="T32" fmla="*/ 218 w 274"/>
                  <a:gd name="T33" fmla="*/ 214 h 267"/>
                  <a:gd name="T34" fmla="*/ 210 w 274"/>
                  <a:gd name="T35" fmla="*/ 237 h 267"/>
                  <a:gd name="T36" fmla="*/ 226 w 274"/>
                  <a:gd name="T37" fmla="*/ 228 h 267"/>
                  <a:gd name="T38" fmla="*/ 247 w 274"/>
                  <a:gd name="T39" fmla="*/ 192 h 267"/>
                  <a:gd name="T40" fmla="*/ 264 w 274"/>
                  <a:gd name="T41" fmla="*/ 141 h 267"/>
                  <a:gd name="T42" fmla="*/ 274 w 274"/>
                  <a:gd name="T43" fmla="*/ 115 h 267"/>
                  <a:gd name="T44" fmla="*/ 155 w 274"/>
                  <a:gd name="T45" fmla="*/ 267 h 267"/>
                  <a:gd name="T46" fmla="*/ 178 w 274"/>
                  <a:gd name="T47" fmla="*/ 246 h 267"/>
                  <a:gd name="T48" fmla="*/ 153 w 274"/>
                  <a:gd name="T49" fmla="*/ 245 h 267"/>
                  <a:gd name="T50" fmla="*/ 145 w 274"/>
                  <a:gd name="T51" fmla="*/ 252 h 267"/>
                  <a:gd name="T52" fmla="*/ 125 w 274"/>
                  <a:gd name="T53" fmla="*/ 248 h 267"/>
                  <a:gd name="T54" fmla="*/ 99 w 274"/>
                  <a:gd name="T55" fmla="*/ 249 h 267"/>
                  <a:gd name="T56" fmla="*/ 121 w 274"/>
                  <a:gd name="T57" fmla="*/ 267 h 267"/>
                  <a:gd name="T58" fmla="*/ 0 w 274"/>
                  <a:gd name="T59" fmla="*/ 129 h 267"/>
                  <a:gd name="T60" fmla="*/ 62 w 274"/>
                  <a:gd name="T61" fmla="*/ 26 h 267"/>
                  <a:gd name="T62" fmla="*/ 19 w 274"/>
                  <a:gd name="T63" fmla="*/ 87 h 267"/>
                  <a:gd name="T64" fmla="*/ 31 w 274"/>
                  <a:gd name="T65" fmla="*/ 84 h 267"/>
                  <a:gd name="T66" fmla="*/ 50 w 274"/>
                  <a:gd name="T67" fmla="*/ 91 h 267"/>
                  <a:gd name="T68" fmla="*/ 60 w 274"/>
                  <a:gd name="T69" fmla="*/ 88 h 267"/>
                  <a:gd name="T70" fmla="*/ 46 w 274"/>
                  <a:gd name="T71" fmla="*/ 106 h 267"/>
                  <a:gd name="T72" fmla="*/ 35 w 274"/>
                  <a:gd name="T73" fmla="*/ 122 h 267"/>
                  <a:gd name="T74" fmla="*/ 45 w 274"/>
                  <a:gd name="T75" fmla="*/ 157 h 267"/>
                  <a:gd name="T76" fmla="*/ 54 w 274"/>
                  <a:gd name="T77" fmla="*/ 180 h 267"/>
                  <a:gd name="T78" fmla="*/ 87 w 274"/>
                  <a:gd name="T79" fmla="*/ 210 h 267"/>
                  <a:gd name="T80" fmla="*/ 95 w 274"/>
                  <a:gd name="T81" fmla="*/ 188 h 267"/>
                  <a:gd name="T82" fmla="*/ 98 w 274"/>
                  <a:gd name="T83" fmla="*/ 169 h 267"/>
                  <a:gd name="T84" fmla="*/ 104 w 274"/>
                  <a:gd name="T85" fmla="*/ 137 h 267"/>
                  <a:gd name="T86" fmla="*/ 117 w 274"/>
                  <a:gd name="T87" fmla="*/ 122 h 267"/>
                  <a:gd name="T88" fmla="*/ 152 w 274"/>
                  <a:gd name="T89" fmla="*/ 125 h 267"/>
                  <a:gd name="T90" fmla="*/ 165 w 274"/>
                  <a:gd name="T91" fmla="*/ 106 h 267"/>
                  <a:gd name="T92" fmla="*/ 161 w 274"/>
                  <a:gd name="T93" fmla="*/ 81 h 267"/>
                  <a:gd name="T94" fmla="*/ 134 w 274"/>
                  <a:gd name="T95" fmla="*/ 58 h 267"/>
                  <a:gd name="T96" fmla="*/ 111 w 274"/>
                  <a:gd name="T97" fmla="*/ 57 h 267"/>
                  <a:gd name="T98" fmla="*/ 92 w 274"/>
                  <a:gd name="T99" fmla="*/ 68 h 267"/>
                  <a:gd name="T100" fmla="*/ 69 w 274"/>
                  <a:gd name="T101" fmla="*/ 64 h 267"/>
                  <a:gd name="T102" fmla="*/ 73 w 274"/>
                  <a:gd name="T103" fmla="*/ 56 h 267"/>
                  <a:gd name="T104" fmla="*/ 80 w 274"/>
                  <a:gd name="T105" fmla="*/ 45 h 267"/>
                  <a:gd name="T106" fmla="*/ 81 w 274"/>
                  <a:gd name="T107" fmla="*/ 38 h 267"/>
                  <a:gd name="T108" fmla="*/ 96 w 274"/>
                  <a:gd name="T109" fmla="*/ 49 h 267"/>
                  <a:gd name="T110" fmla="*/ 119 w 274"/>
                  <a:gd name="T111" fmla="*/ 47 h 267"/>
                  <a:gd name="T112" fmla="*/ 137 w 274"/>
                  <a:gd name="T113" fmla="*/ 45 h 267"/>
                  <a:gd name="T114" fmla="*/ 141 w 274"/>
                  <a:gd name="T115" fmla="*/ 28 h 267"/>
                  <a:gd name="T116" fmla="*/ 161 w 274"/>
                  <a:gd name="T117" fmla="*/ 22 h 267"/>
                  <a:gd name="T118" fmla="*/ 132 w 274"/>
                  <a:gd name="T119" fmla="*/ 8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267">
                    <a:moveTo>
                      <a:pt x="161" y="1"/>
                    </a:moveTo>
                    <a:lnTo>
                      <a:pt x="161" y="1"/>
                    </a:lnTo>
                    <a:lnTo>
                      <a:pt x="169" y="3"/>
                    </a:lnTo>
                    <a:lnTo>
                      <a:pt x="178" y="5"/>
                    </a:lnTo>
                    <a:lnTo>
                      <a:pt x="188" y="8"/>
                    </a:lnTo>
                    <a:lnTo>
                      <a:pt x="201" y="14"/>
                    </a:lnTo>
                    <a:lnTo>
                      <a:pt x="214" y="22"/>
                    </a:lnTo>
                    <a:lnTo>
                      <a:pt x="226" y="31"/>
                    </a:lnTo>
                    <a:lnTo>
                      <a:pt x="238" y="43"/>
                    </a:lnTo>
                    <a:lnTo>
                      <a:pt x="238" y="43"/>
                    </a:lnTo>
                    <a:lnTo>
                      <a:pt x="234" y="39"/>
                    </a:lnTo>
                    <a:lnTo>
                      <a:pt x="225" y="31"/>
                    </a:lnTo>
                    <a:lnTo>
                      <a:pt x="213" y="22"/>
                    </a:lnTo>
                    <a:lnTo>
                      <a:pt x="206" y="19"/>
                    </a:lnTo>
                    <a:lnTo>
                      <a:pt x="199" y="18"/>
                    </a:lnTo>
                    <a:lnTo>
                      <a:pt x="197" y="19"/>
                    </a:lnTo>
                    <a:lnTo>
                      <a:pt x="197" y="19"/>
                    </a:lnTo>
                    <a:lnTo>
                      <a:pt x="198" y="22"/>
                    </a:lnTo>
                    <a:lnTo>
                      <a:pt x="198" y="22"/>
                    </a:lnTo>
                    <a:lnTo>
                      <a:pt x="199" y="24"/>
                    </a:lnTo>
                    <a:lnTo>
                      <a:pt x="199" y="24"/>
                    </a:lnTo>
                    <a:lnTo>
                      <a:pt x="199" y="27"/>
                    </a:lnTo>
                    <a:lnTo>
                      <a:pt x="201" y="30"/>
                    </a:lnTo>
                    <a:lnTo>
                      <a:pt x="201" y="30"/>
                    </a:lnTo>
                    <a:lnTo>
                      <a:pt x="202" y="30"/>
                    </a:lnTo>
                    <a:lnTo>
                      <a:pt x="202" y="30"/>
                    </a:lnTo>
                    <a:lnTo>
                      <a:pt x="203" y="33"/>
                    </a:lnTo>
                    <a:lnTo>
                      <a:pt x="203" y="33"/>
                    </a:lnTo>
                    <a:lnTo>
                      <a:pt x="203" y="34"/>
                    </a:lnTo>
                    <a:lnTo>
                      <a:pt x="203" y="37"/>
                    </a:lnTo>
                    <a:lnTo>
                      <a:pt x="203" y="39"/>
                    </a:lnTo>
                    <a:lnTo>
                      <a:pt x="206" y="39"/>
                    </a:lnTo>
                    <a:lnTo>
                      <a:pt x="206" y="39"/>
                    </a:lnTo>
                    <a:lnTo>
                      <a:pt x="209" y="39"/>
                    </a:lnTo>
                    <a:lnTo>
                      <a:pt x="209" y="39"/>
                    </a:lnTo>
                    <a:lnTo>
                      <a:pt x="210" y="38"/>
                    </a:lnTo>
                    <a:lnTo>
                      <a:pt x="210" y="38"/>
                    </a:lnTo>
                    <a:lnTo>
                      <a:pt x="207" y="35"/>
                    </a:lnTo>
                    <a:lnTo>
                      <a:pt x="207" y="35"/>
                    </a:lnTo>
                    <a:lnTo>
                      <a:pt x="207" y="35"/>
                    </a:lnTo>
                    <a:lnTo>
                      <a:pt x="207" y="35"/>
                    </a:lnTo>
                    <a:lnTo>
                      <a:pt x="209" y="34"/>
                    </a:lnTo>
                    <a:lnTo>
                      <a:pt x="210" y="33"/>
                    </a:lnTo>
                    <a:lnTo>
                      <a:pt x="210" y="33"/>
                    </a:lnTo>
                    <a:lnTo>
                      <a:pt x="214" y="35"/>
                    </a:lnTo>
                    <a:lnTo>
                      <a:pt x="215" y="37"/>
                    </a:lnTo>
                    <a:lnTo>
                      <a:pt x="215" y="37"/>
                    </a:lnTo>
                    <a:lnTo>
                      <a:pt x="217" y="39"/>
                    </a:lnTo>
                    <a:lnTo>
                      <a:pt x="217" y="39"/>
                    </a:lnTo>
                    <a:lnTo>
                      <a:pt x="215" y="41"/>
                    </a:lnTo>
                    <a:lnTo>
                      <a:pt x="215" y="41"/>
                    </a:lnTo>
                    <a:lnTo>
                      <a:pt x="214" y="42"/>
                    </a:lnTo>
                    <a:lnTo>
                      <a:pt x="214" y="42"/>
                    </a:lnTo>
                    <a:lnTo>
                      <a:pt x="215" y="45"/>
                    </a:lnTo>
                    <a:lnTo>
                      <a:pt x="215" y="45"/>
                    </a:lnTo>
                    <a:lnTo>
                      <a:pt x="215" y="45"/>
                    </a:lnTo>
                    <a:lnTo>
                      <a:pt x="217" y="45"/>
                    </a:lnTo>
                    <a:lnTo>
                      <a:pt x="217" y="45"/>
                    </a:lnTo>
                    <a:lnTo>
                      <a:pt x="221" y="43"/>
                    </a:lnTo>
                    <a:lnTo>
                      <a:pt x="221" y="43"/>
                    </a:lnTo>
                    <a:lnTo>
                      <a:pt x="224" y="43"/>
                    </a:lnTo>
                    <a:lnTo>
                      <a:pt x="224" y="43"/>
                    </a:lnTo>
                    <a:lnTo>
                      <a:pt x="225" y="45"/>
                    </a:lnTo>
                    <a:lnTo>
                      <a:pt x="225" y="45"/>
                    </a:lnTo>
                    <a:lnTo>
                      <a:pt x="229" y="47"/>
                    </a:lnTo>
                    <a:lnTo>
                      <a:pt x="229" y="47"/>
                    </a:lnTo>
                    <a:lnTo>
                      <a:pt x="230" y="47"/>
                    </a:lnTo>
                    <a:lnTo>
                      <a:pt x="230" y="47"/>
                    </a:lnTo>
                    <a:lnTo>
                      <a:pt x="232" y="51"/>
                    </a:lnTo>
                    <a:lnTo>
                      <a:pt x="232" y="51"/>
                    </a:lnTo>
                    <a:lnTo>
                      <a:pt x="234" y="53"/>
                    </a:lnTo>
                    <a:lnTo>
                      <a:pt x="234" y="53"/>
                    </a:lnTo>
                    <a:lnTo>
                      <a:pt x="237" y="54"/>
                    </a:lnTo>
                    <a:lnTo>
                      <a:pt x="238" y="56"/>
                    </a:lnTo>
                    <a:lnTo>
                      <a:pt x="238" y="56"/>
                    </a:lnTo>
                    <a:lnTo>
                      <a:pt x="240" y="58"/>
                    </a:lnTo>
                    <a:lnTo>
                      <a:pt x="240" y="58"/>
                    </a:lnTo>
                    <a:lnTo>
                      <a:pt x="245" y="62"/>
                    </a:lnTo>
                    <a:lnTo>
                      <a:pt x="245" y="62"/>
                    </a:lnTo>
                    <a:lnTo>
                      <a:pt x="248" y="65"/>
                    </a:lnTo>
                    <a:lnTo>
                      <a:pt x="248" y="65"/>
                    </a:lnTo>
                    <a:lnTo>
                      <a:pt x="248" y="69"/>
                    </a:lnTo>
                    <a:lnTo>
                      <a:pt x="248" y="69"/>
                    </a:lnTo>
                    <a:lnTo>
                      <a:pt x="249" y="73"/>
                    </a:lnTo>
                    <a:lnTo>
                      <a:pt x="249" y="73"/>
                    </a:lnTo>
                    <a:lnTo>
                      <a:pt x="251" y="76"/>
                    </a:lnTo>
                    <a:lnTo>
                      <a:pt x="251" y="76"/>
                    </a:lnTo>
                    <a:lnTo>
                      <a:pt x="253" y="77"/>
                    </a:lnTo>
                    <a:lnTo>
                      <a:pt x="253" y="77"/>
                    </a:lnTo>
                    <a:lnTo>
                      <a:pt x="257" y="80"/>
                    </a:lnTo>
                    <a:lnTo>
                      <a:pt x="257" y="80"/>
                    </a:lnTo>
                    <a:lnTo>
                      <a:pt x="259" y="81"/>
                    </a:lnTo>
                    <a:lnTo>
                      <a:pt x="259" y="83"/>
                    </a:lnTo>
                    <a:lnTo>
                      <a:pt x="259" y="83"/>
                    </a:lnTo>
                    <a:lnTo>
                      <a:pt x="257" y="84"/>
                    </a:lnTo>
                    <a:lnTo>
                      <a:pt x="257" y="84"/>
                    </a:lnTo>
                    <a:lnTo>
                      <a:pt x="255" y="84"/>
                    </a:lnTo>
                    <a:lnTo>
                      <a:pt x="255" y="84"/>
                    </a:lnTo>
                    <a:lnTo>
                      <a:pt x="255" y="87"/>
                    </a:lnTo>
                    <a:lnTo>
                      <a:pt x="255" y="87"/>
                    </a:lnTo>
                    <a:lnTo>
                      <a:pt x="255" y="88"/>
                    </a:lnTo>
                    <a:lnTo>
                      <a:pt x="255" y="89"/>
                    </a:lnTo>
                    <a:lnTo>
                      <a:pt x="255" y="89"/>
                    </a:lnTo>
                    <a:lnTo>
                      <a:pt x="252" y="91"/>
                    </a:lnTo>
                    <a:lnTo>
                      <a:pt x="251" y="91"/>
                    </a:lnTo>
                    <a:lnTo>
                      <a:pt x="248" y="92"/>
                    </a:lnTo>
                    <a:lnTo>
                      <a:pt x="247" y="93"/>
                    </a:lnTo>
                    <a:lnTo>
                      <a:pt x="247" y="93"/>
                    </a:lnTo>
                    <a:lnTo>
                      <a:pt x="247" y="95"/>
                    </a:lnTo>
                    <a:lnTo>
                      <a:pt x="247" y="95"/>
                    </a:lnTo>
                    <a:lnTo>
                      <a:pt x="249" y="96"/>
                    </a:lnTo>
                    <a:lnTo>
                      <a:pt x="249" y="96"/>
                    </a:lnTo>
                    <a:lnTo>
                      <a:pt x="249" y="95"/>
                    </a:lnTo>
                    <a:lnTo>
                      <a:pt x="249" y="95"/>
                    </a:lnTo>
                    <a:lnTo>
                      <a:pt x="249" y="93"/>
                    </a:lnTo>
                    <a:lnTo>
                      <a:pt x="251" y="93"/>
                    </a:lnTo>
                    <a:lnTo>
                      <a:pt x="251" y="93"/>
                    </a:lnTo>
                    <a:lnTo>
                      <a:pt x="253" y="93"/>
                    </a:lnTo>
                    <a:lnTo>
                      <a:pt x="253" y="93"/>
                    </a:lnTo>
                    <a:lnTo>
                      <a:pt x="256" y="93"/>
                    </a:lnTo>
                    <a:lnTo>
                      <a:pt x="256" y="93"/>
                    </a:lnTo>
                    <a:lnTo>
                      <a:pt x="256" y="92"/>
                    </a:lnTo>
                    <a:lnTo>
                      <a:pt x="256" y="92"/>
                    </a:lnTo>
                    <a:lnTo>
                      <a:pt x="256" y="92"/>
                    </a:lnTo>
                    <a:lnTo>
                      <a:pt x="256" y="89"/>
                    </a:lnTo>
                    <a:lnTo>
                      <a:pt x="256" y="89"/>
                    </a:lnTo>
                    <a:lnTo>
                      <a:pt x="257" y="87"/>
                    </a:lnTo>
                    <a:lnTo>
                      <a:pt x="257" y="87"/>
                    </a:lnTo>
                    <a:lnTo>
                      <a:pt x="257" y="88"/>
                    </a:lnTo>
                    <a:lnTo>
                      <a:pt x="259" y="87"/>
                    </a:lnTo>
                    <a:lnTo>
                      <a:pt x="259" y="87"/>
                    </a:lnTo>
                    <a:lnTo>
                      <a:pt x="260" y="85"/>
                    </a:lnTo>
                    <a:lnTo>
                      <a:pt x="260" y="85"/>
                    </a:lnTo>
                    <a:lnTo>
                      <a:pt x="262" y="85"/>
                    </a:lnTo>
                    <a:lnTo>
                      <a:pt x="262" y="85"/>
                    </a:lnTo>
                    <a:lnTo>
                      <a:pt x="262" y="85"/>
                    </a:lnTo>
                    <a:lnTo>
                      <a:pt x="262" y="83"/>
                    </a:lnTo>
                    <a:lnTo>
                      <a:pt x="262" y="83"/>
                    </a:lnTo>
                    <a:lnTo>
                      <a:pt x="260" y="80"/>
                    </a:lnTo>
                    <a:lnTo>
                      <a:pt x="260" y="80"/>
                    </a:lnTo>
                    <a:lnTo>
                      <a:pt x="260" y="75"/>
                    </a:lnTo>
                    <a:lnTo>
                      <a:pt x="260" y="75"/>
                    </a:lnTo>
                    <a:lnTo>
                      <a:pt x="263" y="80"/>
                    </a:lnTo>
                    <a:lnTo>
                      <a:pt x="266" y="89"/>
                    </a:lnTo>
                    <a:lnTo>
                      <a:pt x="266" y="89"/>
                    </a:lnTo>
                    <a:lnTo>
                      <a:pt x="264" y="89"/>
                    </a:lnTo>
                    <a:lnTo>
                      <a:pt x="264" y="91"/>
                    </a:lnTo>
                    <a:lnTo>
                      <a:pt x="264" y="91"/>
                    </a:lnTo>
                    <a:lnTo>
                      <a:pt x="264" y="93"/>
                    </a:lnTo>
                    <a:lnTo>
                      <a:pt x="264" y="93"/>
                    </a:lnTo>
                    <a:lnTo>
                      <a:pt x="264" y="98"/>
                    </a:lnTo>
                    <a:lnTo>
                      <a:pt x="264" y="98"/>
                    </a:lnTo>
                    <a:lnTo>
                      <a:pt x="264" y="103"/>
                    </a:lnTo>
                    <a:lnTo>
                      <a:pt x="264" y="103"/>
                    </a:lnTo>
                    <a:lnTo>
                      <a:pt x="264" y="107"/>
                    </a:lnTo>
                    <a:lnTo>
                      <a:pt x="264" y="107"/>
                    </a:lnTo>
                    <a:lnTo>
                      <a:pt x="264" y="112"/>
                    </a:lnTo>
                    <a:lnTo>
                      <a:pt x="264" y="112"/>
                    </a:lnTo>
                    <a:lnTo>
                      <a:pt x="263" y="114"/>
                    </a:lnTo>
                    <a:lnTo>
                      <a:pt x="263" y="114"/>
                    </a:lnTo>
                    <a:lnTo>
                      <a:pt x="263" y="115"/>
                    </a:lnTo>
                    <a:lnTo>
                      <a:pt x="262" y="114"/>
                    </a:lnTo>
                    <a:lnTo>
                      <a:pt x="262" y="114"/>
                    </a:lnTo>
                    <a:lnTo>
                      <a:pt x="260" y="110"/>
                    </a:lnTo>
                    <a:lnTo>
                      <a:pt x="259" y="110"/>
                    </a:lnTo>
                    <a:lnTo>
                      <a:pt x="259" y="110"/>
                    </a:lnTo>
                    <a:lnTo>
                      <a:pt x="259" y="108"/>
                    </a:lnTo>
                    <a:lnTo>
                      <a:pt x="256" y="108"/>
                    </a:lnTo>
                    <a:lnTo>
                      <a:pt x="256" y="108"/>
                    </a:lnTo>
                    <a:lnTo>
                      <a:pt x="255" y="108"/>
                    </a:lnTo>
                    <a:lnTo>
                      <a:pt x="253" y="108"/>
                    </a:lnTo>
                    <a:lnTo>
                      <a:pt x="253" y="108"/>
                    </a:lnTo>
                    <a:lnTo>
                      <a:pt x="253" y="111"/>
                    </a:lnTo>
                    <a:lnTo>
                      <a:pt x="253" y="112"/>
                    </a:lnTo>
                    <a:lnTo>
                      <a:pt x="253" y="112"/>
                    </a:lnTo>
                    <a:lnTo>
                      <a:pt x="248" y="111"/>
                    </a:lnTo>
                    <a:lnTo>
                      <a:pt x="248" y="111"/>
                    </a:lnTo>
                    <a:lnTo>
                      <a:pt x="247" y="111"/>
                    </a:lnTo>
                    <a:lnTo>
                      <a:pt x="247" y="112"/>
                    </a:lnTo>
                    <a:lnTo>
                      <a:pt x="247" y="112"/>
                    </a:lnTo>
                    <a:lnTo>
                      <a:pt x="245" y="115"/>
                    </a:lnTo>
                    <a:lnTo>
                      <a:pt x="244" y="116"/>
                    </a:lnTo>
                    <a:lnTo>
                      <a:pt x="244" y="116"/>
                    </a:lnTo>
                    <a:lnTo>
                      <a:pt x="244" y="118"/>
                    </a:lnTo>
                    <a:lnTo>
                      <a:pt x="243" y="121"/>
                    </a:lnTo>
                    <a:lnTo>
                      <a:pt x="243" y="121"/>
                    </a:lnTo>
                    <a:lnTo>
                      <a:pt x="241" y="122"/>
                    </a:lnTo>
                    <a:lnTo>
                      <a:pt x="238" y="122"/>
                    </a:lnTo>
                    <a:lnTo>
                      <a:pt x="238" y="122"/>
                    </a:lnTo>
                    <a:lnTo>
                      <a:pt x="234" y="123"/>
                    </a:lnTo>
                    <a:lnTo>
                      <a:pt x="234" y="123"/>
                    </a:lnTo>
                    <a:lnTo>
                      <a:pt x="234" y="125"/>
                    </a:lnTo>
                    <a:lnTo>
                      <a:pt x="233" y="126"/>
                    </a:lnTo>
                    <a:lnTo>
                      <a:pt x="233" y="126"/>
                    </a:lnTo>
                    <a:lnTo>
                      <a:pt x="232" y="127"/>
                    </a:lnTo>
                    <a:lnTo>
                      <a:pt x="230" y="129"/>
                    </a:lnTo>
                    <a:lnTo>
                      <a:pt x="230" y="129"/>
                    </a:lnTo>
                    <a:lnTo>
                      <a:pt x="230" y="133"/>
                    </a:lnTo>
                    <a:lnTo>
                      <a:pt x="230" y="133"/>
                    </a:lnTo>
                    <a:lnTo>
                      <a:pt x="230" y="134"/>
                    </a:lnTo>
                    <a:lnTo>
                      <a:pt x="230" y="135"/>
                    </a:lnTo>
                    <a:lnTo>
                      <a:pt x="230" y="135"/>
                    </a:lnTo>
                    <a:lnTo>
                      <a:pt x="226" y="137"/>
                    </a:lnTo>
                    <a:lnTo>
                      <a:pt x="226" y="137"/>
                    </a:lnTo>
                    <a:lnTo>
                      <a:pt x="226" y="137"/>
                    </a:lnTo>
                    <a:lnTo>
                      <a:pt x="226" y="138"/>
                    </a:lnTo>
                    <a:lnTo>
                      <a:pt x="225" y="139"/>
                    </a:lnTo>
                    <a:lnTo>
                      <a:pt x="225" y="139"/>
                    </a:lnTo>
                    <a:lnTo>
                      <a:pt x="220" y="141"/>
                    </a:lnTo>
                    <a:lnTo>
                      <a:pt x="220" y="141"/>
                    </a:lnTo>
                    <a:lnTo>
                      <a:pt x="220" y="142"/>
                    </a:lnTo>
                    <a:lnTo>
                      <a:pt x="220" y="144"/>
                    </a:lnTo>
                    <a:lnTo>
                      <a:pt x="218" y="144"/>
                    </a:lnTo>
                    <a:lnTo>
                      <a:pt x="218" y="144"/>
                    </a:lnTo>
                    <a:lnTo>
                      <a:pt x="215" y="144"/>
                    </a:lnTo>
                    <a:lnTo>
                      <a:pt x="213" y="144"/>
                    </a:lnTo>
                    <a:lnTo>
                      <a:pt x="213" y="144"/>
                    </a:lnTo>
                    <a:lnTo>
                      <a:pt x="211" y="145"/>
                    </a:lnTo>
                    <a:lnTo>
                      <a:pt x="209" y="148"/>
                    </a:lnTo>
                    <a:lnTo>
                      <a:pt x="209" y="148"/>
                    </a:lnTo>
                    <a:lnTo>
                      <a:pt x="203" y="152"/>
                    </a:lnTo>
                    <a:lnTo>
                      <a:pt x="203" y="152"/>
                    </a:lnTo>
                    <a:lnTo>
                      <a:pt x="202" y="152"/>
                    </a:lnTo>
                    <a:lnTo>
                      <a:pt x="202" y="154"/>
                    </a:lnTo>
                    <a:lnTo>
                      <a:pt x="202" y="154"/>
                    </a:lnTo>
                    <a:lnTo>
                      <a:pt x="202" y="157"/>
                    </a:lnTo>
                    <a:lnTo>
                      <a:pt x="203" y="158"/>
                    </a:lnTo>
                    <a:lnTo>
                      <a:pt x="203" y="158"/>
                    </a:lnTo>
                    <a:lnTo>
                      <a:pt x="207" y="164"/>
                    </a:lnTo>
                    <a:lnTo>
                      <a:pt x="207" y="164"/>
                    </a:lnTo>
                    <a:lnTo>
                      <a:pt x="209" y="167"/>
                    </a:lnTo>
                    <a:lnTo>
                      <a:pt x="207" y="169"/>
                    </a:lnTo>
                    <a:lnTo>
                      <a:pt x="207" y="169"/>
                    </a:lnTo>
                    <a:lnTo>
                      <a:pt x="206" y="173"/>
                    </a:lnTo>
                    <a:lnTo>
                      <a:pt x="206" y="173"/>
                    </a:lnTo>
                    <a:lnTo>
                      <a:pt x="206" y="176"/>
                    </a:lnTo>
                    <a:lnTo>
                      <a:pt x="206" y="179"/>
                    </a:lnTo>
                    <a:lnTo>
                      <a:pt x="206" y="179"/>
                    </a:lnTo>
                    <a:lnTo>
                      <a:pt x="209" y="183"/>
                    </a:lnTo>
                    <a:lnTo>
                      <a:pt x="209" y="183"/>
                    </a:lnTo>
                    <a:lnTo>
                      <a:pt x="207" y="184"/>
                    </a:lnTo>
                    <a:lnTo>
                      <a:pt x="207" y="186"/>
                    </a:lnTo>
                    <a:lnTo>
                      <a:pt x="207" y="187"/>
                    </a:lnTo>
                    <a:lnTo>
                      <a:pt x="207" y="187"/>
                    </a:lnTo>
                    <a:lnTo>
                      <a:pt x="213" y="191"/>
                    </a:lnTo>
                    <a:lnTo>
                      <a:pt x="213" y="191"/>
                    </a:lnTo>
                    <a:lnTo>
                      <a:pt x="217" y="194"/>
                    </a:lnTo>
                    <a:lnTo>
                      <a:pt x="217" y="194"/>
                    </a:lnTo>
                    <a:lnTo>
                      <a:pt x="217" y="199"/>
                    </a:lnTo>
                    <a:lnTo>
                      <a:pt x="217" y="199"/>
                    </a:lnTo>
                    <a:lnTo>
                      <a:pt x="220" y="204"/>
                    </a:lnTo>
                    <a:lnTo>
                      <a:pt x="221" y="209"/>
                    </a:lnTo>
                    <a:lnTo>
                      <a:pt x="220" y="211"/>
                    </a:lnTo>
                    <a:lnTo>
                      <a:pt x="220" y="211"/>
                    </a:lnTo>
                    <a:lnTo>
                      <a:pt x="218" y="214"/>
                    </a:lnTo>
                    <a:lnTo>
                      <a:pt x="218" y="215"/>
                    </a:lnTo>
                    <a:lnTo>
                      <a:pt x="218" y="215"/>
                    </a:lnTo>
                    <a:lnTo>
                      <a:pt x="220" y="218"/>
                    </a:lnTo>
                    <a:lnTo>
                      <a:pt x="220" y="218"/>
                    </a:lnTo>
                    <a:lnTo>
                      <a:pt x="222" y="219"/>
                    </a:lnTo>
                    <a:lnTo>
                      <a:pt x="222" y="219"/>
                    </a:lnTo>
                    <a:lnTo>
                      <a:pt x="222" y="221"/>
                    </a:lnTo>
                    <a:lnTo>
                      <a:pt x="222" y="221"/>
                    </a:lnTo>
                    <a:lnTo>
                      <a:pt x="218" y="226"/>
                    </a:lnTo>
                    <a:lnTo>
                      <a:pt x="218" y="226"/>
                    </a:lnTo>
                    <a:lnTo>
                      <a:pt x="217" y="230"/>
                    </a:lnTo>
                    <a:lnTo>
                      <a:pt x="217" y="230"/>
                    </a:lnTo>
                    <a:lnTo>
                      <a:pt x="213" y="236"/>
                    </a:lnTo>
                    <a:lnTo>
                      <a:pt x="213" y="236"/>
                    </a:lnTo>
                    <a:lnTo>
                      <a:pt x="210" y="237"/>
                    </a:lnTo>
                    <a:lnTo>
                      <a:pt x="210" y="238"/>
                    </a:lnTo>
                    <a:lnTo>
                      <a:pt x="210" y="238"/>
                    </a:lnTo>
                    <a:lnTo>
                      <a:pt x="209" y="241"/>
                    </a:lnTo>
                    <a:lnTo>
                      <a:pt x="209" y="242"/>
                    </a:lnTo>
                    <a:lnTo>
                      <a:pt x="210" y="241"/>
                    </a:lnTo>
                    <a:lnTo>
                      <a:pt x="210" y="241"/>
                    </a:lnTo>
                    <a:lnTo>
                      <a:pt x="215" y="237"/>
                    </a:lnTo>
                    <a:lnTo>
                      <a:pt x="215" y="237"/>
                    </a:lnTo>
                    <a:lnTo>
                      <a:pt x="221" y="234"/>
                    </a:lnTo>
                    <a:lnTo>
                      <a:pt x="224" y="232"/>
                    </a:lnTo>
                    <a:lnTo>
                      <a:pt x="224" y="232"/>
                    </a:lnTo>
                    <a:lnTo>
                      <a:pt x="225" y="232"/>
                    </a:lnTo>
                    <a:lnTo>
                      <a:pt x="225" y="233"/>
                    </a:lnTo>
                    <a:lnTo>
                      <a:pt x="226" y="228"/>
                    </a:lnTo>
                    <a:lnTo>
                      <a:pt x="226" y="228"/>
                    </a:lnTo>
                    <a:lnTo>
                      <a:pt x="230" y="219"/>
                    </a:lnTo>
                    <a:lnTo>
                      <a:pt x="233" y="217"/>
                    </a:lnTo>
                    <a:lnTo>
                      <a:pt x="233" y="217"/>
                    </a:lnTo>
                    <a:lnTo>
                      <a:pt x="236" y="211"/>
                    </a:lnTo>
                    <a:lnTo>
                      <a:pt x="236" y="211"/>
                    </a:lnTo>
                    <a:lnTo>
                      <a:pt x="238" y="206"/>
                    </a:lnTo>
                    <a:lnTo>
                      <a:pt x="238" y="206"/>
                    </a:lnTo>
                    <a:lnTo>
                      <a:pt x="240" y="204"/>
                    </a:lnTo>
                    <a:lnTo>
                      <a:pt x="241" y="204"/>
                    </a:lnTo>
                    <a:lnTo>
                      <a:pt x="243" y="204"/>
                    </a:lnTo>
                    <a:lnTo>
                      <a:pt x="243" y="200"/>
                    </a:lnTo>
                    <a:lnTo>
                      <a:pt x="243" y="200"/>
                    </a:lnTo>
                    <a:lnTo>
                      <a:pt x="244" y="196"/>
                    </a:lnTo>
                    <a:lnTo>
                      <a:pt x="247" y="192"/>
                    </a:lnTo>
                    <a:lnTo>
                      <a:pt x="247" y="192"/>
                    </a:lnTo>
                    <a:lnTo>
                      <a:pt x="247" y="188"/>
                    </a:lnTo>
                    <a:lnTo>
                      <a:pt x="247" y="186"/>
                    </a:lnTo>
                    <a:lnTo>
                      <a:pt x="247" y="184"/>
                    </a:lnTo>
                    <a:lnTo>
                      <a:pt x="248" y="181"/>
                    </a:lnTo>
                    <a:lnTo>
                      <a:pt x="248" y="181"/>
                    </a:lnTo>
                    <a:lnTo>
                      <a:pt x="252" y="179"/>
                    </a:lnTo>
                    <a:lnTo>
                      <a:pt x="253" y="177"/>
                    </a:lnTo>
                    <a:lnTo>
                      <a:pt x="253" y="177"/>
                    </a:lnTo>
                    <a:lnTo>
                      <a:pt x="256" y="172"/>
                    </a:lnTo>
                    <a:lnTo>
                      <a:pt x="256" y="172"/>
                    </a:lnTo>
                    <a:lnTo>
                      <a:pt x="262" y="164"/>
                    </a:lnTo>
                    <a:lnTo>
                      <a:pt x="263" y="160"/>
                    </a:lnTo>
                    <a:lnTo>
                      <a:pt x="264" y="153"/>
                    </a:lnTo>
                    <a:lnTo>
                      <a:pt x="264" y="153"/>
                    </a:lnTo>
                    <a:lnTo>
                      <a:pt x="264" y="141"/>
                    </a:lnTo>
                    <a:lnTo>
                      <a:pt x="264" y="141"/>
                    </a:lnTo>
                    <a:lnTo>
                      <a:pt x="266" y="138"/>
                    </a:lnTo>
                    <a:lnTo>
                      <a:pt x="267" y="135"/>
                    </a:lnTo>
                    <a:lnTo>
                      <a:pt x="267" y="131"/>
                    </a:lnTo>
                    <a:lnTo>
                      <a:pt x="267" y="131"/>
                    </a:lnTo>
                    <a:lnTo>
                      <a:pt x="266" y="127"/>
                    </a:lnTo>
                    <a:lnTo>
                      <a:pt x="266" y="126"/>
                    </a:lnTo>
                    <a:lnTo>
                      <a:pt x="266" y="126"/>
                    </a:lnTo>
                    <a:lnTo>
                      <a:pt x="267" y="123"/>
                    </a:lnTo>
                    <a:lnTo>
                      <a:pt x="268" y="122"/>
                    </a:lnTo>
                    <a:lnTo>
                      <a:pt x="268" y="122"/>
                    </a:lnTo>
                    <a:lnTo>
                      <a:pt x="271" y="118"/>
                    </a:lnTo>
                    <a:lnTo>
                      <a:pt x="271" y="118"/>
                    </a:lnTo>
                    <a:lnTo>
                      <a:pt x="272" y="114"/>
                    </a:lnTo>
                    <a:lnTo>
                      <a:pt x="274" y="115"/>
                    </a:lnTo>
                    <a:lnTo>
                      <a:pt x="274" y="115"/>
                    </a:lnTo>
                    <a:lnTo>
                      <a:pt x="274" y="121"/>
                    </a:lnTo>
                    <a:lnTo>
                      <a:pt x="274" y="135"/>
                    </a:lnTo>
                    <a:lnTo>
                      <a:pt x="270" y="157"/>
                    </a:lnTo>
                    <a:lnTo>
                      <a:pt x="267" y="171"/>
                    </a:lnTo>
                    <a:lnTo>
                      <a:pt x="263" y="183"/>
                    </a:lnTo>
                    <a:lnTo>
                      <a:pt x="257" y="196"/>
                    </a:lnTo>
                    <a:lnTo>
                      <a:pt x="249" y="210"/>
                    </a:lnTo>
                    <a:lnTo>
                      <a:pt x="240" y="223"/>
                    </a:lnTo>
                    <a:lnTo>
                      <a:pt x="229" y="234"/>
                    </a:lnTo>
                    <a:lnTo>
                      <a:pt x="214" y="245"/>
                    </a:lnTo>
                    <a:lnTo>
                      <a:pt x="198" y="255"/>
                    </a:lnTo>
                    <a:lnTo>
                      <a:pt x="178" y="261"/>
                    </a:lnTo>
                    <a:lnTo>
                      <a:pt x="155" y="267"/>
                    </a:lnTo>
                    <a:lnTo>
                      <a:pt x="155" y="267"/>
                    </a:lnTo>
                    <a:lnTo>
                      <a:pt x="169" y="263"/>
                    </a:lnTo>
                    <a:lnTo>
                      <a:pt x="182" y="259"/>
                    </a:lnTo>
                    <a:lnTo>
                      <a:pt x="186" y="256"/>
                    </a:lnTo>
                    <a:lnTo>
                      <a:pt x="187" y="255"/>
                    </a:lnTo>
                    <a:lnTo>
                      <a:pt x="187" y="255"/>
                    </a:lnTo>
                    <a:lnTo>
                      <a:pt x="187" y="252"/>
                    </a:lnTo>
                    <a:lnTo>
                      <a:pt x="187" y="249"/>
                    </a:lnTo>
                    <a:lnTo>
                      <a:pt x="187" y="249"/>
                    </a:lnTo>
                    <a:lnTo>
                      <a:pt x="187" y="249"/>
                    </a:lnTo>
                    <a:lnTo>
                      <a:pt x="184" y="249"/>
                    </a:lnTo>
                    <a:lnTo>
                      <a:pt x="182" y="248"/>
                    </a:lnTo>
                    <a:lnTo>
                      <a:pt x="182" y="248"/>
                    </a:lnTo>
                    <a:lnTo>
                      <a:pt x="178" y="245"/>
                    </a:lnTo>
                    <a:lnTo>
                      <a:pt x="178" y="246"/>
                    </a:lnTo>
                    <a:lnTo>
                      <a:pt x="178" y="246"/>
                    </a:lnTo>
                    <a:lnTo>
                      <a:pt x="173" y="246"/>
                    </a:lnTo>
                    <a:lnTo>
                      <a:pt x="173" y="246"/>
                    </a:lnTo>
                    <a:lnTo>
                      <a:pt x="168" y="246"/>
                    </a:lnTo>
                    <a:lnTo>
                      <a:pt x="165" y="245"/>
                    </a:lnTo>
                    <a:lnTo>
                      <a:pt x="165" y="245"/>
                    </a:lnTo>
                    <a:lnTo>
                      <a:pt x="161" y="242"/>
                    </a:lnTo>
                    <a:lnTo>
                      <a:pt x="160" y="241"/>
                    </a:lnTo>
                    <a:lnTo>
                      <a:pt x="159" y="242"/>
                    </a:lnTo>
                    <a:lnTo>
                      <a:pt x="159" y="242"/>
                    </a:lnTo>
                    <a:lnTo>
                      <a:pt x="159" y="244"/>
                    </a:lnTo>
                    <a:lnTo>
                      <a:pt x="159" y="244"/>
                    </a:lnTo>
                    <a:lnTo>
                      <a:pt x="157" y="245"/>
                    </a:lnTo>
                    <a:lnTo>
                      <a:pt x="157" y="245"/>
                    </a:lnTo>
                    <a:lnTo>
                      <a:pt x="156" y="245"/>
                    </a:lnTo>
                    <a:lnTo>
                      <a:pt x="153" y="245"/>
                    </a:lnTo>
                    <a:lnTo>
                      <a:pt x="149" y="245"/>
                    </a:lnTo>
                    <a:lnTo>
                      <a:pt x="149" y="245"/>
                    </a:lnTo>
                    <a:lnTo>
                      <a:pt x="145" y="245"/>
                    </a:lnTo>
                    <a:lnTo>
                      <a:pt x="140" y="244"/>
                    </a:lnTo>
                    <a:lnTo>
                      <a:pt x="140" y="244"/>
                    </a:lnTo>
                    <a:lnTo>
                      <a:pt x="138" y="242"/>
                    </a:lnTo>
                    <a:lnTo>
                      <a:pt x="137" y="242"/>
                    </a:lnTo>
                    <a:lnTo>
                      <a:pt x="137" y="242"/>
                    </a:lnTo>
                    <a:lnTo>
                      <a:pt x="136" y="244"/>
                    </a:lnTo>
                    <a:lnTo>
                      <a:pt x="134" y="245"/>
                    </a:lnTo>
                    <a:lnTo>
                      <a:pt x="140" y="248"/>
                    </a:lnTo>
                    <a:lnTo>
                      <a:pt x="144" y="251"/>
                    </a:lnTo>
                    <a:lnTo>
                      <a:pt x="144" y="251"/>
                    </a:lnTo>
                    <a:lnTo>
                      <a:pt x="145" y="252"/>
                    </a:lnTo>
                    <a:lnTo>
                      <a:pt x="145" y="252"/>
                    </a:lnTo>
                    <a:lnTo>
                      <a:pt x="145" y="253"/>
                    </a:lnTo>
                    <a:lnTo>
                      <a:pt x="145" y="253"/>
                    </a:lnTo>
                    <a:lnTo>
                      <a:pt x="142" y="253"/>
                    </a:lnTo>
                    <a:lnTo>
                      <a:pt x="140" y="253"/>
                    </a:lnTo>
                    <a:lnTo>
                      <a:pt x="140" y="253"/>
                    </a:lnTo>
                    <a:lnTo>
                      <a:pt x="134" y="256"/>
                    </a:lnTo>
                    <a:lnTo>
                      <a:pt x="133" y="256"/>
                    </a:lnTo>
                    <a:lnTo>
                      <a:pt x="130" y="256"/>
                    </a:lnTo>
                    <a:lnTo>
                      <a:pt x="130" y="256"/>
                    </a:lnTo>
                    <a:lnTo>
                      <a:pt x="127" y="251"/>
                    </a:lnTo>
                    <a:lnTo>
                      <a:pt x="127" y="251"/>
                    </a:lnTo>
                    <a:lnTo>
                      <a:pt x="127" y="249"/>
                    </a:lnTo>
                    <a:lnTo>
                      <a:pt x="126" y="248"/>
                    </a:lnTo>
                    <a:lnTo>
                      <a:pt x="125" y="248"/>
                    </a:lnTo>
                    <a:lnTo>
                      <a:pt x="125" y="248"/>
                    </a:lnTo>
                    <a:lnTo>
                      <a:pt x="121" y="248"/>
                    </a:lnTo>
                    <a:lnTo>
                      <a:pt x="123" y="252"/>
                    </a:lnTo>
                    <a:lnTo>
                      <a:pt x="123" y="252"/>
                    </a:lnTo>
                    <a:lnTo>
                      <a:pt x="118" y="252"/>
                    </a:lnTo>
                    <a:lnTo>
                      <a:pt x="118" y="252"/>
                    </a:lnTo>
                    <a:lnTo>
                      <a:pt x="115" y="253"/>
                    </a:lnTo>
                    <a:lnTo>
                      <a:pt x="115" y="253"/>
                    </a:lnTo>
                    <a:lnTo>
                      <a:pt x="114" y="252"/>
                    </a:lnTo>
                    <a:lnTo>
                      <a:pt x="114" y="252"/>
                    </a:lnTo>
                    <a:lnTo>
                      <a:pt x="111" y="251"/>
                    </a:lnTo>
                    <a:lnTo>
                      <a:pt x="108" y="251"/>
                    </a:lnTo>
                    <a:lnTo>
                      <a:pt x="108" y="251"/>
                    </a:lnTo>
                    <a:lnTo>
                      <a:pt x="102" y="249"/>
                    </a:lnTo>
                    <a:lnTo>
                      <a:pt x="102" y="249"/>
                    </a:lnTo>
                    <a:lnTo>
                      <a:pt x="99" y="249"/>
                    </a:lnTo>
                    <a:lnTo>
                      <a:pt x="99" y="249"/>
                    </a:lnTo>
                    <a:lnTo>
                      <a:pt x="95" y="252"/>
                    </a:lnTo>
                    <a:lnTo>
                      <a:pt x="92" y="252"/>
                    </a:lnTo>
                    <a:lnTo>
                      <a:pt x="92" y="252"/>
                    </a:lnTo>
                    <a:lnTo>
                      <a:pt x="88" y="252"/>
                    </a:lnTo>
                    <a:lnTo>
                      <a:pt x="85" y="252"/>
                    </a:lnTo>
                    <a:lnTo>
                      <a:pt x="85" y="252"/>
                    </a:lnTo>
                    <a:lnTo>
                      <a:pt x="88" y="255"/>
                    </a:lnTo>
                    <a:lnTo>
                      <a:pt x="98" y="259"/>
                    </a:lnTo>
                    <a:lnTo>
                      <a:pt x="104" y="261"/>
                    </a:lnTo>
                    <a:lnTo>
                      <a:pt x="113" y="264"/>
                    </a:lnTo>
                    <a:lnTo>
                      <a:pt x="122" y="265"/>
                    </a:lnTo>
                    <a:lnTo>
                      <a:pt x="133" y="267"/>
                    </a:lnTo>
                    <a:lnTo>
                      <a:pt x="133" y="267"/>
                    </a:lnTo>
                    <a:lnTo>
                      <a:pt x="121" y="267"/>
                    </a:lnTo>
                    <a:lnTo>
                      <a:pt x="108" y="264"/>
                    </a:lnTo>
                    <a:lnTo>
                      <a:pt x="92" y="260"/>
                    </a:lnTo>
                    <a:lnTo>
                      <a:pt x="73" y="252"/>
                    </a:lnTo>
                    <a:lnTo>
                      <a:pt x="64" y="246"/>
                    </a:lnTo>
                    <a:lnTo>
                      <a:pt x="54" y="240"/>
                    </a:lnTo>
                    <a:lnTo>
                      <a:pt x="45" y="232"/>
                    </a:lnTo>
                    <a:lnTo>
                      <a:pt x="35" y="222"/>
                    </a:lnTo>
                    <a:lnTo>
                      <a:pt x="27" y="211"/>
                    </a:lnTo>
                    <a:lnTo>
                      <a:pt x="19" y="199"/>
                    </a:lnTo>
                    <a:lnTo>
                      <a:pt x="19" y="199"/>
                    </a:lnTo>
                    <a:lnTo>
                      <a:pt x="12" y="186"/>
                    </a:lnTo>
                    <a:lnTo>
                      <a:pt x="7" y="172"/>
                    </a:lnTo>
                    <a:lnTo>
                      <a:pt x="3" y="157"/>
                    </a:lnTo>
                    <a:lnTo>
                      <a:pt x="2" y="142"/>
                    </a:lnTo>
                    <a:lnTo>
                      <a:pt x="0" y="129"/>
                    </a:lnTo>
                    <a:lnTo>
                      <a:pt x="2" y="114"/>
                    </a:lnTo>
                    <a:lnTo>
                      <a:pt x="4" y="100"/>
                    </a:lnTo>
                    <a:lnTo>
                      <a:pt x="10" y="87"/>
                    </a:lnTo>
                    <a:lnTo>
                      <a:pt x="15" y="73"/>
                    </a:lnTo>
                    <a:lnTo>
                      <a:pt x="23" y="61"/>
                    </a:lnTo>
                    <a:lnTo>
                      <a:pt x="31" y="49"/>
                    </a:lnTo>
                    <a:lnTo>
                      <a:pt x="42" y="38"/>
                    </a:lnTo>
                    <a:lnTo>
                      <a:pt x="54" y="28"/>
                    </a:lnTo>
                    <a:lnTo>
                      <a:pt x="68" y="19"/>
                    </a:lnTo>
                    <a:lnTo>
                      <a:pt x="84" y="11"/>
                    </a:lnTo>
                    <a:lnTo>
                      <a:pt x="100" y="4"/>
                    </a:lnTo>
                    <a:lnTo>
                      <a:pt x="100" y="4"/>
                    </a:lnTo>
                    <a:lnTo>
                      <a:pt x="90" y="10"/>
                    </a:lnTo>
                    <a:lnTo>
                      <a:pt x="77" y="16"/>
                    </a:lnTo>
                    <a:lnTo>
                      <a:pt x="62" y="26"/>
                    </a:lnTo>
                    <a:lnTo>
                      <a:pt x="48" y="38"/>
                    </a:lnTo>
                    <a:lnTo>
                      <a:pt x="41" y="46"/>
                    </a:lnTo>
                    <a:lnTo>
                      <a:pt x="33" y="54"/>
                    </a:lnTo>
                    <a:lnTo>
                      <a:pt x="27" y="64"/>
                    </a:lnTo>
                    <a:lnTo>
                      <a:pt x="20" y="75"/>
                    </a:lnTo>
                    <a:lnTo>
                      <a:pt x="15" y="85"/>
                    </a:lnTo>
                    <a:lnTo>
                      <a:pt x="11" y="98"/>
                    </a:lnTo>
                    <a:lnTo>
                      <a:pt x="12" y="99"/>
                    </a:lnTo>
                    <a:lnTo>
                      <a:pt x="12" y="99"/>
                    </a:lnTo>
                    <a:lnTo>
                      <a:pt x="14" y="98"/>
                    </a:lnTo>
                    <a:lnTo>
                      <a:pt x="15" y="95"/>
                    </a:lnTo>
                    <a:lnTo>
                      <a:pt x="15" y="95"/>
                    </a:lnTo>
                    <a:lnTo>
                      <a:pt x="18" y="89"/>
                    </a:lnTo>
                    <a:lnTo>
                      <a:pt x="18" y="89"/>
                    </a:lnTo>
                    <a:lnTo>
                      <a:pt x="19" y="87"/>
                    </a:lnTo>
                    <a:lnTo>
                      <a:pt x="19" y="87"/>
                    </a:lnTo>
                    <a:lnTo>
                      <a:pt x="23" y="84"/>
                    </a:lnTo>
                    <a:lnTo>
                      <a:pt x="23" y="84"/>
                    </a:lnTo>
                    <a:lnTo>
                      <a:pt x="26" y="77"/>
                    </a:lnTo>
                    <a:lnTo>
                      <a:pt x="26" y="77"/>
                    </a:lnTo>
                    <a:lnTo>
                      <a:pt x="29" y="76"/>
                    </a:lnTo>
                    <a:lnTo>
                      <a:pt x="31" y="76"/>
                    </a:lnTo>
                    <a:lnTo>
                      <a:pt x="31" y="76"/>
                    </a:lnTo>
                    <a:lnTo>
                      <a:pt x="33" y="75"/>
                    </a:lnTo>
                    <a:lnTo>
                      <a:pt x="33" y="75"/>
                    </a:lnTo>
                    <a:lnTo>
                      <a:pt x="33" y="75"/>
                    </a:lnTo>
                    <a:lnTo>
                      <a:pt x="31" y="77"/>
                    </a:lnTo>
                    <a:lnTo>
                      <a:pt x="31" y="80"/>
                    </a:lnTo>
                    <a:lnTo>
                      <a:pt x="31" y="84"/>
                    </a:lnTo>
                    <a:lnTo>
                      <a:pt x="31" y="84"/>
                    </a:lnTo>
                    <a:lnTo>
                      <a:pt x="29" y="91"/>
                    </a:lnTo>
                    <a:lnTo>
                      <a:pt x="29" y="91"/>
                    </a:lnTo>
                    <a:lnTo>
                      <a:pt x="30" y="95"/>
                    </a:lnTo>
                    <a:lnTo>
                      <a:pt x="30" y="95"/>
                    </a:lnTo>
                    <a:lnTo>
                      <a:pt x="31" y="98"/>
                    </a:lnTo>
                    <a:lnTo>
                      <a:pt x="33" y="99"/>
                    </a:lnTo>
                    <a:lnTo>
                      <a:pt x="33" y="99"/>
                    </a:lnTo>
                    <a:lnTo>
                      <a:pt x="41" y="102"/>
                    </a:lnTo>
                    <a:lnTo>
                      <a:pt x="41" y="102"/>
                    </a:lnTo>
                    <a:lnTo>
                      <a:pt x="45" y="96"/>
                    </a:lnTo>
                    <a:lnTo>
                      <a:pt x="45" y="96"/>
                    </a:lnTo>
                    <a:lnTo>
                      <a:pt x="48" y="95"/>
                    </a:lnTo>
                    <a:lnTo>
                      <a:pt x="50" y="93"/>
                    </a:lnTo>
                    <a:lnTo>
                      <a:pt x="50" y="93"/>
                    </a:lnTo>
                    <a:lnTo>
                      <a:pt x="50" y="91"/>
                    </a:lnTo>
                    <a:lnTo>
                      <a:pt x="50" y="89"/>
                    </a:lnTo>
                    <a:lnTo>
                      <a:pt x="52" y="88"/>
                    </a:lnTo>
                    <a:lnTo>
                      <a:pt x="52" y="88"/>
                    </a:lnTo>
                    <a:lnTo>
                      <a:pt x="53" y="85"/>
                    </a:lnTo>
                    <a:lnTo>
                      <a:pt x="54" y="84"/>
                    </a:lnTo>
                    <a:lnTo>
                      <a:pt x="54" y="84"/>
                    </a:lnTo>
                    <a:lnTo>
                      <a:pt x="56" y="81"/>
                    </a:lnTo>
                    <a:lnTo>
                      <a:pt x="56" y="81"/>
                    </a:lnTo>
                    <a:lnTo>
                      <a:pt x="58" y="81"/>
                    </a:lnTo>
                    <a:lnTo>
                      <a:pt x="60" y="81"/>
                    </a:lnTo>
                    <a:lnTo>
                      <a:pt x="60" y="83"/>
                    </a:lnTo>
                    <a:lnTo>
                      <a:pt x="60" y="83"/>
                    </a:lnTo>
                    <a:lnTo>
                      <a:pt x="60" y="85"/>
                    </a:lnTo>
                    <a:lnTo>
                      <a:pt x="60" y="87"/>
                    </a:lnTo>
                    <a:lnTo>
                      <a:pt x="60" y="88"/>
                    </a:lnTo>
                    <a:lnTo>
                      <a:pt x="58" y="89"/>
                    </a:lnTo>
                    <a:lnTo>
                      <a:pt x="58" y="89"/>
                    </a:lnTo>
                    <a:lnTo>
                      <a:pt x="57" y="89"/>
                    </a:lnTo>
                    <a:lnTo>
                      <a:pt x="56" y="91"/>
                    </a:lnTo>
                    <a:lnTo>
                      <a:pt x="56" y="91"/>
                    </a:lnTo>
                    <a:lnTo>
                      <a:pt x="53" y="96"/>
                    </a:lnTo>
                    <a:lnTo>
                      <a:pt x="53" y="96"/>
                    </a:lnTo>
                    <a:lnTo>
                      <a:pt x="52" y="99"/>
                    </a:lnTo>
                    <a:lnTo>
                      <a:pt x="50" y="102"/>
                    </a:lnTo>
                    <a:lnTo>
                      <a:pt x="50" y="102"/>
                    </a:lnTo>
                    <a:lnTo>
                      <a:pt x="48" y="102"/>
                    </a:lnTo>
                    <a:lnTo>
                      <a:pt x="46" y="103"/>
                    </a:lnTo>
                    <a:lnTo>
                      <a:pt x="46" y="103"/>
                    </a:lnTo>
                    <a:lnTo>
                      <a:pt x="46" y="103"/>
                    </a:lnTo>
                    <a:lnTo>
                      <a:pt x="46" y="106"/>
                    </a:lnTo>
                    <a:lnTo>
                      <a:pt x="46" y="107"/>
                    </a:lnTo>
                    <a:lnTo>
                      <a:pt x="46" y="107"/>
                    </a:lnTo>
                    <a:lnTo>
                      <a:pt x="46" y="107"/>
                    </a:lnTo>
                    <a:lnTo>
                      <a:pt x="43" y="108"/>
                    </a:lnTo>
                    <a:lnTo>
                      <a:pt x="42" y="108"/>
                    </a:lnTo>
                    <a:lnTo>
                      <a:pt x="42" y="108"/>
                    </a:lnTo>
                    <a:lnTo>
                      <a:pt x="39" y="108"/>
                    </a:lnTo>
                    <a:lnTo>
                      <a:pt x="39" y="108"/>
                    </a:lnTo>
                    <a:lnTo>
                      <a:pt x="34" y="107"/>
                    </a:lnTo>
                    <a:lnTo>
                      <a:pt x="34" y="107"/>
                    </a:lnTo>
                    <a:lnTo>
                      <a:pt x="33" y="108"/>
                    </a:lnTo>
                    <a:lnTo>
                      <a:pt x="31" y="111"/>
                    </a:lnTo>
                    <a:lnTo>
                      <a:pt x="31" y="111"/>
                    </a:lnTo>
                    <a:lnTo>
                      <a:pt x="33" y="116"/>
                    </a:lnTo>
                    <a:lnTo>
                      <a:pt x="35" y="122"/>
                    </a:lnTo>
                    <a:lnTo>
                      <a:pt x="35" y="122"/>
                    </a:lnTo>
                    <a:lnTo>
                      <a:pt x="35" y="127"/>
                    </a:lnTo>
                    <a:lnTo>
                      <a:pt x="35" y="130"/>
                    </a:lnTo>
                    <a:lnTo>
                      <a:pt x="37" y="131"/>
                    </a:lnTo>
                    <a:lnTo>
                      <a:pt x="37" y="131"/>
                    </a:lnTo>
                    <a:lnTo>
                      <a:pt x="39" y="134"/>
                    </a:lnTo>
                    <a:lnTo>
                      <a:pt x="41" y="137"/>
                    </a:lnTo>
                    <a:lnTo>
                      <a:pt x="41" y="137"/>
                    </a:lnTo>
                    <a:lnTo>
                      <a:pt x="42" y="139"/>
                    </a:lnTo>
                    <a:lnTo>
                      <a:pt x="42" y="144"/>
                    </a:lnTo>
                    <a:lnTo>
                      <a:pt x="45" y="146"/>
                    </a:lnTo>
                    <a:lnTo>
                      <a:pt x="45" y="146"/>
                    </a:lnTo>
                    <a:lnTo>
                      <a:pt x="45" y="153"/>
                    </a:lnTo>
                    <a:lnTo>
                      <a:pt x="45" y="153"/>
                    </a:lnTo>
                    <a:lnTo>
                      <a:pt x="45" y="157"/>
                    </a:lnTo>
                    <a:lnTo>
                      <a:pt x="45" y="161"/>
                    </a:lnTo>
                    <a:lnTo>
                      <a:pt x="45" y="161"/>
                    </a:lnTo>
                    <a:lnTo>
                      <a:pt x="48" y="165"/>
                    </a:lnTo>
                    <a:lnTo>
                      <a:pt x="49" y="167"/>
                    </a:lnTo>
                    <a:lnTo>
                      <a:pt x="49" y="167"/>
                    </a:lnTo>
                    <a:lnTo>
                      <a:pt x="46" y="169"/>
                    </a:lnTo>
                    <a:lnTo>
                      <a:pt x="46" y="171"/>
                    </a:lnTo>
                    <a:lnTo>
                      <a:pt x="46" y="172"/>
                    </a:lnTo>
                    <a:lnTo>
                      <a:pt x="46" y="172"/>
                    </a:lnTo>
                    <a:lnTo>
                      <a:pt x="50" y="175"/>
                    </a:lnTo>
                    <a:lnTo>
                      <a:pt x="52" y="177"/>
                    </a:lnTo>
                    <a:lnTo>
                      <a:pt x="52" y="177"/>
                    </a:lnTo>
                    <a:lnTo>
                      <a:pt x="53" y="179"/>
                    </a:lnTo>
                    <a:lnTo>
                      <a:pt x="54" y="180"/>
                    </a:lnTo>
                    <a:lnTo>
                      <a:pt x="54" y="180"/>
                    </a:lnTo>
                    <a:lnTo>
                      <a:pt x="57" y="180"/>
                    </a:lnTo>
                    <a:lnTo>
                      <a:pt x="58" y="181"/>
                    </a:lnTo>
                    <a:lnTo>
                      <a:pt x="58" y="181"/>
                    </a:lnTo>
                    <a:lnTo>
                      <a:pt x="58" y="187"/>
                    </a:lnTo>
                    <a:lnTo>
                      <a:pt x="64" y="194"/>
                    </a:lnTo>
                    <a:lnTo>
                      <a:pt x="69" y="199"/>
                    </a:lnTo>
                    <a:lnTo>
                      <a:pt x="69" y="199"/>
                    </a:lnTo>
                    <a:lnTo>
                      <a:pt x="69" y="200"/>
                    </a:lnTo>
                    <a:lnTo>
                      <a:pt x="69" y="202"/>
                    </a:lnTo>
                    <a:lnTo>
                      <a:pt x="71" y="202"/>
                    </a:lnTo>
                    <a:lnTo>
                      <a:pt x="71" y="202"/>
                    </a:lnTo>
                    <a:lnTo>
                      <a:pt x="80" y="206"/>
                    </a:lnTo>
                    <a:lnTo>
                      <a:pt x="80" y="206"/>
                    </a:lnTo>
                    <a:lnTo>
                      <a:pt x="83" y="209"/>
                    </a:lnTo>
                    <a:lnTo>
                      <a:pt x="87" y="210"/>
                    </a:lnTo>
                    <a:lnTo>
                      <a:pt x="87" y="210"/>
                    </a:lnTo>
                    <a:lnTo>
                      <a:pt x="88" y="210"/>
                    </a:lnTo>
                    <a:lnTo>
                      <a:pt x="88" y="211"/>
                    </a:lnTo>
                    <a:lnTo>
                      <a:pt x="88" y="210"/>
                    </a:lnTo>
                    <a:lnTo>
                      <a:pt x="88" y="210"/>
                    </a:lnTo>
                    <a:lnTo>
                      <a:pt x="91" y="206"/>
                    </a:lnTo>
                    <a:lnTo>
                      <a:pt x="92" y="203"/>
                    </a:lnTo>
                    <a:lnTo>
                      <a:pt x="92" y="203"/>
                    </a:lnTo>
                    <a:lnTo>
                      <a:pt x="94" y="199"/>
                    </a:lnTo>
                    <a:lnTo>
                      <a:pt x="94" y="198"/>
                    </a:lnTo>
                    <a:lnTo>
                      <a:pt x="94" y="198"/>
                    </a:lnTo>
                    <a:lnTo>
                      <a:pt x="94" y="194"/>
                    </a:lnTo>
                    <a:lnTo>
                      <a:pt x="94" y="194"/>
                    </a:lnTo>
                    <a:lnTo>
                      <a:pt x="94" y="191"/>
                    </a:lnTo>
                    <a:lnTo>
                      <a:pt x="95" y="188"/>
                    </a:lnTo>
                    <a:lnTo>
                      <a:pt x="95" y="188"/>
                    </a:lnTo>
                    <a:lnTo>
                      <a:pt x="96" y="186"/>
                    </a:lnTo>
                    <a:lnTo>
                      <a:pt x="99" y="183"/>
                    </a:lnTo>
                    <a:lnTo>
                      <a:pt x="99" y="183"/>
                    </a:lnTo>
                    <a:lnTo>
                      <a:pt x="100" y="183"/>
                    </a:lnTo>
                    <a:lnTo>
                      <a:pt x="102" y="181"/>
                    </a:lnTo>
                    <a:lnTo>
                      <a:pt x="102" y="181"/>
                    </a:lnTo>
                    <a:lnTo>
                      <a:pt x="102" y="179"/>
                    </a:lnTo>
                    <a:lnTo>
                      <a:pt x="102" y="179"/>
                    </a:lnTo>
                    <a:lnTo>
                      <a:pt x="100" y="177"/>
                    </a:lnTo>
                    <a:lnTo>
                      <a:pt x="100" y="175"/>
                    </a:lnTo>
                    <a:lnTo>
                      <a:pt x="100" y="175"/>
                    </a:lnTo>
                    <a:lnTo>
                      <a:pt x="99" y="171"/>
                    </a:lnTo>
                    <a:lnTo>
                      <a:pt x="98" y="169"/>
                    </a:lnTo>
                    <a:lnTo>
                      <a:pt x="98" y="169"/>
                    </a:lnTo>
                    <a:lnTo>
                      <a:pt x="95" y="167"/>
                    </a:lnTo>
                    <a:lnTo>
                      <a:pt x="94" y="165"/>
                    </a:lnTo>
                    <a:lnTo>
                      <a:pt x="94" y="164"/>
                    </a:lnTo>
                    <a:lnTo>
                      <a:pt x="94" y="164"/>
                    </a:lnTo>
                    <a:lnTo>
                      <a:pt x="95" y="158"/>
                    </a:lnTo>
                    <a:lnTo>
                      <a:pt x="95" y="158"/>
                    </a:lnTo>
                    <a:lnTo>
                      <a:pt x="98" y="154"/>
                    </a:lnTo>
                    <a:lnTo>
                      <a:pt x="98" y="154"/>
                    </a:lnTo>
                    <a:lnTo>
                      <a:pt x="100" y="150"/>
                    </a:lnTo>
                    <a:lnTo>
                      <a:pt x="100" y="150"/>
                    </a:lnTo>
                    <a:lnTo>
                      <a:pt x="103" y="146"/>
                    </a:lnTo>
                    <a:lnTo>
                      <a:pt x="103" y="146"/>
                    </a:lnTo>
                    <a:lnTo>
                      <a:pt x="104" y="137"/>
                    </a:lnTo>
                    <a:lnTo>
                      <a:pt x="104" y="137"/>
                    </a:lnTo>
                    <a:lnTo>
                      <a:pt x="104" y="137"/>
                    </a:lnTo>
                    <a:lnTo>
                      <a:pt x="104" y="137"/>
                    </a:lnTo>
                    <a:lnTo>
                      <a:pt x="104" y="134"/>
                    </a:lnTo>
                    <a:lnTo>
                      <a:pt x="104" y="134"/>
                    </a:lnTo>
                    <a:lnTo>
                      <a:pt x="103" y="129"/>
                    </a:lnTo>
                    <a:lnTo>
                      <a:pt x="103" y="129"/>
                    </a:lnTo>
                    <a:lnTo>
                      <a:pt x="106" y="126"/>
                    </a:lnTo>
                    <a:lnTo>
                      <a:pt x="110" y="125"/>
                    </a:lnTo>
                    <a:lnTo>
                      <a:pt x="110" y="125"/>
                    </a:lnTo>
                    <a:lnTo>
                      <a:pt x="111" y="126"/>
                    </a:lnTo>
                    <a:lnTo>
                      <a:pt x="113" y="127"/>
                    </a:lnTo>
                    <a:lnTo>
                      <a:pt x="114" y="126"/>
                    </a:lnTo>
                    <a:lnTo>
                      <a:pt x="114" y="126"/>
                    </a:lnTo>
                    <a:lnTo>
                      <a:pt x="115" y="123"/>
                    </a:lnTo>
                    <a:lnTo>
                      <a:pt x="117" y="122"/>
                    </a:lnTo>
                    <a:lnTo>
                      <a:pt x="117" y="122"/>
                    </a:lnTo>
                    <a:lnTo>
                      <a:pt x="119" y="121"/>
                    </a:lnTo>
                    <a:lnTo>
                      <a:pt x="121" y="122"/>
                    </a:lnTo>
                    <a:lnTo>
                      <a:pt x="121" y="122"/>
                    </a:lnTo>
                    <a:lnTo>
                      <a:pt x="125" y="123"/>
                    </a:lnTo>
                    <a:lnTo>
                      <a:pt x="129" y="125"/>
                    </a:lnTo>
                    <a:lnTo>
                      <a:pt x="129" y="125"/>
                    </a:lnTo>
                    <a:lnTo>
                      <a:pt x="133" y="126"/>
                    </a:lnTo>
                    <a:lnTo>
                      <a:pt x="137" y="126"/>
                    </a:lnTo>
                    <a:lnTo>
                      <a:pt x="137" y="126"/>
                    </a:lnTo>
                    <a:lnTo>
                      <a:pt x="142" y="126"/>
                    </a:lnTo>
                    <a:lnTo>
                      <a:pt x="145" y="126"/>
                    </a:lnTo>
                    <a:lnTo>
                      <a:pt x="148" y="125"/>
                    </a:lnTo>
                    <a:lnTo>
                      <a:pt x="148" y="125"/>
                    </a:lnTo>
                    <a:lnTo>
                      <a:pt x="150" y="125"/>
                    </a:lnTo>
                    <a:lnTo>
                      <a:pt x="152" y="125"/>
                    </a:lnTo>
                    <a:lnTo>
                      <a:pt x="152" y="123"/>
                    </a:lnTo>
                    <a:lnTo>
                      <a:pt x="152" y="123"/>
                    </a:lnTo>
                    <a:lnTo>
                      <a:pt x="153" y="121"/>
                    </a:lnTo>
                    <a:lnTo>
                      <a:pt x="155" y="118"/>
                    </a:lnTo>
                    <a:lnTo>
                      <a:pt x="155" y="118"/>
                    </a:lnTo>
                    <a:lnTo>
                      <a:pt x="157" y="118"/>
                    </a:lnTo>
                    <a:lnTo>
                      <a:pt x="159" y="115"/>
                    </a:lnTo>
                    <a:lnTo>
                      <a:pt x="159" y="115"/>
                    </a:lnTo>
                    <a:lnTo>
                      <a:pt x="159" y="112"/>
                    </a:lnTo>
                    <a:lnTo>
                      <a:pt x="160" y="111"/>
                    </a:lnTo>
                    <a:lnTo>
                      <a:pt x="160" y="111"/>
                    </a:lnTo>
                    <a:lnTo>
                      <a:pt x="161" y="108"/>
                    </a:lnTo>
                    <a:lnTo>
                      <a:pt x="161" y="108"/>
                    </a:lnTo>
                    <a:lnTo>
                      <a:pt x="164" y="106"/>
                    </a:lnTo>
                    <a:lnTo>
                      <a:pt x="165" y="106"/>
                    </a:lnTo>
                    <a:lnTo>
                      <a:pt x="165" y="106"/>
                    </a:lnTo>
                    <a:lnTo>
                      <a:pt x="165" y="104"/>
                    </a:lnTo>
                    <a:lnTo>
                      <a:pt x="165" y="104"/>
                    </a:lnTo>
                    <a:lnTo>
                      <a:pt x="164" y="102"/>
                    </a:lnTo>
                    <a:lnTo>
                      <a:pt x="163" y="99"/>
                    </a:lnTo>
                    <a:lnTo>
                      <a:pt x="163" y="99"/>
                    </a:lnTo>
                    <a:lnTo>
                      <a:pt x="163" y="98"/>
                    </a:lnTo>
                    <a:lnTo>
                      <a:pt x="161" y="98"/>
                    </a:lnTo>
                    <a:lnTo>
                      <a:pt x="160" y="96"/>
                    </a:lnTo>
                    <a:lnTo>
                      <a:pt x="161" y="93"/>
                    </a:lnTo>
                    <a:lnTo>
                      <a:pt x="161" y="93"/>
                    </a:lnTo>
                    <a:lnTo>
                      <a:pt x="164" y="87"/>
                    </a:lnTo>
                    <a:lnTo>
                      <a:pt x="164" y="84"/>
                    </a:lnTo>
                    <a:lnTo>
                      <a:pt x="161" y="81"/>
                    </a:lnTo>
                    <a:lnTo>
                      <a:pt x="161" y="81"/>
                    </a:lnTo>
                    <a:lnTo>
                      <a:pt x="160" y="77"/>
                    </a:lnTo>
                    <a:lnTo>
                      <a:pt x="157" y="76"/>
                    </a:lnTo>
                    <a:lnTo>
                      <a:pt x="155" y="73"/>
                    </a:lnTo>
                    <a:lnTo>
                      <a:pt x="155" y="73"/>
                    </a:lnTo>
                    <a:lnTo>
                      <a:pt x="153" y="70"/>
                    </a:lnTo>
                    <a:lnTo>
                      <a:pt x="150" y="68"/>
                    </a:lnTo>
                    <a:lnTo>
                      <a:pt x="150" y="68"/>
                    </a:lnTo>
                    <a:lnTo>
                      <a:pt x="149" y="66"/>
                    </a:lnTo>
                    <a:lnTo>
                      <a:pt x="148" y="66"/>
                    </a:lnTo>
                    <a:lnTo>
                      <a:pt x="148" y="66"/>
                    </a:lnTo>
                    <a:lnTo>
                      <a:pt x="144" y="65"/>
                    </a:lnTo>
                    <a:lnTo>
                      <a:pt x="140" y="62"/>
                    </a:lnTo>
                    <a:lnTo>
                      <a:pt x="140" y="62"/>
                    </a:lnTo>
                    <a:lnTo>
                      <a:pt x="137" y="60"/>
                    </a:lnTo>
                    <a:lnTo>
                      <a:pt x="134" y="58"/>
                    </a:lnTo>
                    <a:lnTo>
                      <a:pt x="134" y="58"/>
                    </a:lnTo>
                    <a:lnTo>
                      <a:pt x="130" y="57"/>
                    </a:lnTo>
                    <a:lnTo>
                      <a:pt x="130" y="57"/>
                    </a:lnTo>
                    <a:lnTo>
                      <a:pt x="125" y="57"/>
                    </a:lnTo>
                    <a:lnTo>
                      <a:pt x="125" y="57"/>
                    </a:lnTo>
                    <a:lnTo>
                      <a:pt x="122" y="57"/>
                    </a:lnTo>
                    <a:lnTo>
                      <a:pt x="122" y="57"/>
                    </a:lnTo>
                    <a:lnTo>
                      <a:pt x="117" y="56"/>
                    </a:lnTo>
                    <a:lnTo>
                      <a:pt x="117" y="56"/>
                    </a:lnTo>
                    <a:lnTo>
                      <a:pt x="114" y="56"/>
                    </a:lnTo>
                    <a:lnTo>
                      <a:pt x="114" y="56"/>
                    </a:lnTo>
                    <a:lnTo>
                      <a:pt x="113" y="56"/>
                    </a:lnTo>
                    <a:lnTo>
                      <a:pt x="111" y="54"/>
                    </a:lnTo>
                    <a:lnTo>
                      <a:pt x="111" y="57"/>
                    </a:lnTo>
                    <a:lnTo>
                      <a:pt x="111" y="57"/>
                    </a:lnTo>
                    <a:lnTo>
                      <a:pt x="111" y="61"/>
                    </a:lnTo>
                    <a:lnTo>
                      <a:pt x="111" y="62"/>
                    </a:lnTo>
                    <a:lnTo>
                      <a:pt x="110" y="64"/>
                    </a:lnTo>
                    <a:lnTo>
                      <a:pt x="110" y="64"/>
                    </a:lnTo>
                    <a:lnTo>
                      <a:pt x="106" y="64"/>
                    </a:lnTo>
                    <a:lnTo>
                      <a:pt x="106" y="64"/>
                    </a:lnTo>
                    <a:lnTo>
                      <a:pt x="103" y="64"/>
                    </a:lnTo>
                    <a:lnTo>
                      <a:pt x="100" y="65"/>
                    </a:lnTo>
                    <a:lnTo>
                      <a:pt x="100" y="65"/>
                    </a:lnTo>
                    <a:lnTo>
                      <a:pt x="99" y="66"/>
                    </a:lnTo>
                    <a:lnTo>
                      <a:pt x="95" y="68"/>
                    </a:lnTo>
                    <a:lnTo>
                      <a:pt x="95" y="68"/>
                    </a:lnTo>
                    <a:lnTo>
                      <a:pt x="95" y="68"/>
                    </a:lnTo>
                    <a:lnTo>
                      <a:pt x="95" y="69"/>
                    </a:lnTo>
                    <a:lnTo>
                      <a:pt x="92" y="68"/>
                    </a:lnTo>
                    <a:lnTo>
                      <a:pt x="92" y="68"/>
                    </a:lnTo>
                    <a:lnTo>
                      <a:pt x="91" y="65"/>
                    </a:lnTo>
                    <a:lnTo>
                      <a:pt x="92" y="64"/>
                    </a:lnTo>
                    <a:lnTo>
                      <a:pt x="91" y="64"/>
                    </a:lnTo>
                    <a:lnTo>
                      <a:pt x="88" y="64"/>
                    </a:lnTo>
                    <a:lnTo>
                      <a:pt x="88" y="64"/>
                    </a:lnTo>
                    <a:lnTo>
                      <a:pt x="81" y="65"/>
                    </a:lnTo>
                    <a:lnTo>
                      <a:pt x="79" y="65"/>
                    </a:lnTo>
                    <a:lnTo>
                      <a:pt x="79" y="65"/>
                    </a:lnTo>
                    <a:lnTo>
                      <a:pt x="77" y="65"/>
                    </a:lnTo>
                    <a:lnTo>
                      <a:pt x="75" y="64"/>
                    </a:lnTo>
                    <a:lnTo>
                      <a:pt x="75" y="64"/>
                    </a:lnTo>
                    <a:lnTo>
                      <a:pt x="71" y="62"/>
                    </a:lnTo>
                    <a:lnTo>
                      <a:pt x="69" y="64"/>
                    </a:lnTo>
                    <a:lnTo>
                      <a:pt x="69" y="64"/>
                    </a:lnTo>
                    <a:lnTo>
                      <a:pt x="68" y="65"/>
                    </a:lnTo>
                    <a:lnTo>
                      <a:pt x="68" y="65"/>
                    </a:lnTo>
                    <a:lnTo>
                      <a:pt x="67" y="64"/>
                    </a:lnTo>
                    <a:lnTo>
                      <a:pt x="67" y="64"/>
                    </a:lnTo>
                    <a:lnTo>
                      <a:pt x="65" y="61"/>
                    </a:lnTo>
                    <a:lnTo>
                      <a:pt x="67" y="60"/>
                    </a:lnTo>
                    <a:lnTo>
                      <a:pt x="67" y="60"/>
                    </a:lnTo>
                    <a:lnTo>
                      <a:pt x="71" y="60"/>
                    </a:lnTo>
                    <a:lnTo>
                      <a:pt x="72" y="60"/>
                    </a:lnTo>
                    <a:lnTo>
                      <a:pt x="73" y="58"/>
                    </a:lnTo>
                    <a:lnTo>
                      <a:pt x="73" y="58"/>
                    </a:lnTo>
                    <a:lnTo>
                      <a:pt x="72" y="57"/>
                    </a:lnTo>
                    <a:lnTo>
                      <a:pt x="72" y="56"/>
                    </a:lnTo>
                    <a:lnTo>
                      <a:pt x="73" y="56"/>
                    </a:lnTo>
                    <a:lnTo>
                      <a:pt x="73" y="56"/>
                    </a:lnTo>
                    <a:lnTo>
                      <a:pt x="79" y="54"/>
                    </a:lnTo>
                    <a:lnTo>
                      <a:pt x="79" y="54"/>
                    </a:lnTo>
                    <a:lnTo>
                      <a:pt x="81" y="54"/>
                    </a:lnTo>
                    <a:lnTo>
                      <a:pt x="83" y="54"/>
                    </a:lnTo>
                    <a:lnTo>
                      <a:pt x="85" y="54"/>
                    </a:lnTo>
                    <a:lnTo>
                      <a:pt x="85" y="54"/>
                    </a:lnTo>
                    <a:lnTo>
                      <a:pt x="85" y="54"/>
                    </a:lnTo>
                    <a:lnTo>
                      <a:pt x="87" y="53"/>
                    </a:lnTo>
                    <a:lnTo>
                      <a:pt x="88" y="53"/>
                    </a:lnTo>
                    <a:lnTo>
                      <a:pt x="87" y="51"/>
                    </a:lnTo>
                    <a:lnTo>
                      <a:pt x="87" y="51"/>
                    </a:lnTo>
                    <a:lnTo>
                      <a:pt x="84" y="47"/>
                    </a:lnTo>
                    <a:lnTo>
                      <a:pt x="83" y="46"/>
                    </a:lnTo>
                    <a:lnTo>
                      <a:pt x="81" y="45"/>
                    </a:lnTo>
                    <a:lnTo>
                      <a:pt x="80" y="45"/>
                    </a:lnTo>
                    <a:lnTo>
                      <a:pt x="80" y="45"/>
                    </a:lnTo>
                    <a:lnTo>
                      <a:pt x="79" y="46"/>
                    </a:lnTo>
                    <a:lnTo>
                      <a:pt x="77" y="47"/>
                    </a:lnTo>
                    <a:lnTo>
                      <a:pt x="77" y="47"/>
                    </a:lnTo>
                    <a:lnTo>
                      <a:pt x="76" y="47"/>
                    </a:lnTo>
                    <a:lnTo>
                      <a:pt x="76" y="47"/>
                    </a:lnTo>
                    <a:lnTo>
                      <a:pt x="72" y="45"/>
                    </a:lnTo>
                    <a:lnTo>
                      <a:pt x="72" y="43"/>
                    </a:lnTo>
                    <a:lnTo>
                      <a:pt x="73" y="42"/>
                    </a:lnTo>
                    <a:lnTo>
                      <a:pt x="73" y="42"/>
                    </a:lnTo>
                    <a:lnTo>
                      <a:pt x="76" y="39"/>
                    </a:lnTo>
                    <a:lnTo>
                      <a:pt x="79" y="38"/>
                    </a:lnTo>
                    <a:lnTo>
                      <a:pt x="79" y="38"/>
                    </a:lnTo>
                    <a:lnTo>
                      <a:pt x="80" y="38"/>
                    </a:lnTo>
                    <a:lnTo>
                      <a:pt x="81" y="38"/>
                    </a:lnTo>
                    <a:lnTo>
                      <a:pt x="84" y="41"/>
                    </a:lnTo>
                    <a:lnTo>
                      <a:pt x="87" y="43"/>
                    </a:lnTo>
                    <a:lnTo>
                      <a:pt x="88" y="43"/>
                    </a:lnTo>
                    <a:lnTo>
                      <a:pt x="88" y="43"/>
                    </a:lnTo>
                    <a:lnTo>
                      <a:pt x="91" y="42"/>
                    </a:lnTo>
                    <a:lnTo>
                      <a:pt x="92" y="42"/>
                    </a:lnTo>
                    <a:lnTo>
                      <a:pt x="92" y="42"/>
                    </a:lnTo>
                    <a:lnTo>
                      <a:pt x="94" y="45"/>
                    </a:lnTo>
                    <a:lnTo>
                      <a:pt x="94" y="49"/>
                    </a:lnTo>
                    <a:lnTo>
                      <a:pt x="94" y="49"/>
                    </a:lnTo>
                    <a:lnTo>
                      <a:pt x="94" y="51"/>
                    </a:lnTo>
                    <a:lnTo>
                      <a:pt x="96" y="50"/>
                    </a:lnTo>
                    <a:lnTo>
                      <a:pt x="96" y="50"/>
                    </a:lnTo>
                    <a:lnTo>
                      <a:pt x="98" y="49"/>
                    </a:lnTo>
                    <a:lnTo>
                      <a:pt x="96" y="49"/>
                    </a:lnTo>
                    <a:lnTo>
                      <a:pt x="96" y="47"/>
                    </a:lnTo>
                    <a:lnTo>
                      <a:pt x="100" y="46"/>
                    </a:lnTo>
                    <a:lnTo>
                      <a:pt x="100" y="46"/>
                    </a:lnTo>
                    <a:lnTo>
                      <a:pt x="107" y="45"/>
                    </a:lnTo>
                    <a:lnTo>
                      <a:pt x="110" y="43"/>
                    </a:lnTo>
                    <a:lnTo>
                      <a:pt x="113" y="43"/>
                    </a:lnTo>
                    <a:lnTo>
                      <a:pt x="114" y="45"/>
                    </a:lnTo>
                    <a:lnTo>
                      <a:pt x="114" y="45"/>
                    </a:lnTo>
                    <a:lnTo>
                      <a:pt x="117" y="46"/>
                    </a:lnTo>
                    <a:lnTo>
                      <a:pt x="118" y="46"/>
                    </a:lnTo>
                    <a:lnTo>
                      <a:pt x="118" y="46"/>
                    </a:lnTo>
                    <a:lnTo>
                      <a:pt x="118" y="47"/>
                    </a:lnTo>
                    <a:lnTo>
                      <a:pt x="118" y="49"/>
                    </a:lnTo>
                    <a:lnTo>
                      <a:pt x="119" y="47"/>
                    </a:lnTo>
                    <a:lnTo>
                      <a:pt x="119" y="47"/>
                    </a:lnTo>
                    <a:lnTo>
                      <a:pt x="122" y="46"/>
                    </a:lnTo>
                    <a:lnTo>
                      <a:pt x="125" y="47"/>
                    </a:lnTo>
                    <a:lnTo>
                      <a:pt x="127" y="49"/>
                    </a:lnTo>
                    <a:lnTo>
                      <a:pt x="127" y="49"/>
                    </a:lnTo>
                    <a:lnTo>
                      <a:pt x="127" y="49"/>
                    </a:lnTo>
                    <a:lnTo>
                      <a:pt x="130" y="49"/>
                    </a:lnTo>
                    <a:lnTo>
                      <a:pt x="130" y="49"/>
                    </a:lnTo>
                    <a:lnTo>
                      <a:pt x="133" y="51"/>
                    </a:lnTo>
                    <a:lnTo>
                      <a:pt x="137" y="51"/>
                    </a:lnTo>
                    <a:lnTo>
                      <a:pt x="137" y="51"/>
                    </a:lnTo>
                    <a:lnTo>
                      <a:pt x="140" y="50"/>
                    </a:lnTo>
                    <a:lnTo>
                      <a:pt x="140" y="50"/>
                    </a:lnTo>
                    <a:lnTo>
                      <a:pt x="138" y="47"/>
                    </a:lnTo>
                    <a:lnTo>
                      <a:pt x="138" y="47"/>
                    </a:lnTo>
                    <a:lnTo>
                      <a:pt x="137" y="45"/>
                    </a:lnTo>
                    <a:lnTo>
                      <a:pt x="133" y="43"/>
                    </a:lnTo>
                    <a:lnTo>
                      <a:pt x="133" y="43"/>
                    </a:lnTo>
                    <a:lnTo>
                      <a:pt x="125" y="41"/>
                    </a:lnTo>
                    <a:lnTo>
                      <a:pt x="123" y="39"/>
                    </a:lnTo>
                    <a:lnTo>
                      <a:pt x="126" y="39"/>
                    </a:lnTo>
                    <a:lnTo>
                      <a:pt x="126" y="39"/>
                    </a:lnTo>
                    <a:lnTo>
                      <a:pt x="129" y="38"/>
                    </a:lnTo>
                    <a:lnTo>
                      <a:pt x="127" y="37"/>
                    </a:lnTo>
                    <a:lnTo>
                      <a:pt x="127" y="35"/>
                    </a:lnTo>
                    <a:lnTo>
                      <a:pt x="132" y="33"/>
                    </a:lnTo>
                    <a:lnTo>
                      <a:pt x="132" y="33"/>
                    </a:lnTo>
                    <a:lnTo>
                      <a:pt x="137" y="31"/>
                    </a:lnTo>
                    <a:lnTo>
                      <a:pt x="140" y="31"/>
                    </a:lnTo>
                    <a:lnTo>
                      <a:pt x="141" y="31"/>
                    </a:lnTo>
                    <a:lnTo>
                      <a:pt x="141" y="28"/>
                    </a:lnTo>
                    <a:lnTo>
                      <a:pt x="141" y="28"/>
                    </a:lnTo>
                    <a:lnTo>
                      <a:pt x="141" y="23"/>
                    </a:lnTo>
                    <a:lnTo>
                      <a:pt x="142" y="23"/>
                    </a:lnTo>
                    <a:lnTo>
                      <a:pt x="144" y="23"/>
                    </a:lnTo>
                    <a:lnTo>
                      <a:pt x="144" y="23"/>
                    </a:lnTo>
                    <a:lnTo>
                      <a:pt x="153" y="24"/>
                    </a:lnTo>
                    <a:lnTo>
                      <a:pt x="153" y="24"/>
                    </a:lnTo>
                    <a:lnTo>
                      <a:pt x="155" y="24"/>
                    </a:lnTo>
                    <a:lnTo>
                      <a:pt x="155" y="26"/>
                    </a:lnTo>
                    <a:lnTo>
                      <a:pt x="157" y="24"/>
                    </a:lnTo>
                    <a:lnTo>
                      <a:pt x="157" y="24"/>
                    </a:lnTo>
                    <a:lnTo>
                      <a:pt x="160" y="23"/>
                    </a:lnTo>
                    <a:lnTo>
                      <a:pt x="161" y="23"/>
                    </a:lnTo>
                    <a:lnTo>
                      <a:pt x="161" y="23"/>
                    </a:lnTo>
                    <a:lnTo>
                      <a:pt x="161" y="22"/>
                    </a:lnTo>
                    <a:lnTo>
                      <a:pt x="161" y="22"/>
                    </a:lnTo>
                    <a:lnTo>
                      <a:pt x="159" y="18"/>
                    </a:lnTo>
                    <a:lnTo>
                      <a:pt x="156" y="15"/>
                    </a:lnTo>
                    <a:lnTo>
                      <a:pt x="156" y="15"/>
                    </a:lnTo>
                    <a:lnTo>
                      <a:pt x="155" y="12"/>
                    </a:lnTo>
                    <a:lnTo>
                      <a:pt x="153" y="10"/>
                    </a:lnTo>
                    <a:lnTo>
                      <a:pt x="152" y="7"/>
                    </a:lnTo>
                    <a:lnTo>
                      <a:pt x="150" y="7"/>
                    </a:lnTo>
                    <a:lnTo>
                      <a:pt x="148" y="8"/>
                    </a:lnTo>
                    <a:lnTo>
                      <a:pt x="148" y="8"/>
                    </a:lnTo>
                    <a:lnTo>
                      <a:pt x="144" y="10"/>
                    </a:lnTo>
                    <a:lnTo>
                      <a:pt x="140" y="11"/>
                    </a:lnTo>
                    <a:lnTo>
                      <a:pt x="140" y="11"/>
                    </a:lnTo>
                    <a:lnTo>
                      <a:pt x="134" y="10"/>
                    </a:lnTo>
                    <a:lnTo>
                      <a:pt x="132" y="8"/>
                    </a:lnTo>
                    <a:lnTo>
                      <a:pt x="132" y="8"/>
                    </a:lnTo>
                    <a:lnTo>
                      <a:pt x="136" y="7"/>
                    </a:lnTo>
                    <a:lnTo>
                      <a:pt x="138" y="5"/>
                    </a:lnTo>
                    <a:lnTo>
                      <a:pt x="138" y="5"/>
                    </a:lnTo>
                    <a:lnTo>
                      <a:pt x="138" y="5"/>
                    </a:lnTo>
                    <a:lnTo>
                      <a:pt x="140" y="4"/>
                    </a:lnTo>
                    <a:lnTo>
                      <a:pt x="140" y="4"/>
                    </a:lnTo>
                    <a:lnTo>
                      <a:pt x="137" y="1"/>
                    </a:lnTo>
                    <a:lnTo>
                      <a:pt x="140" y="0"/>
                    </a:lnTo>
                    <a:lnTo>
                      <a:pt x="140" y="0"/>
                    </a:lnTo>
                    <a:lnTo>
                      <a:pt x="149" y="0"/>
                    </a:lnTo>
                    <a:lnTo>
                      <a:pt x="161" y="1"/>
                    </a:lnTo>
                    <a:lnTo>
                      <a:pt x="161" y="1"/>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220" name="组合 219"/>
            <p:cNvGrpSpPr/>
            <p:nvPr/>
          </p:nvGrpSpPr>
          <p:grpSpPr>
            <a:xfrm>
              <a:off x="2325014" y="1859577"/>
              <a:ext cx="179281" cy="319015"/>
              <a:chOff x="3846513" y="1814513"/>
              <a:chExt cx="323850" cy="576262"/>
            </a:xfrm>
            <a:solidFill>
              <a:schemeClr val="accent1"/>
            </a:solidFill>
          </p:grpSpPr>
          <p:sp>
            <p:nvSpPr>
              <p:cNvPr id="267" name="Freeform 137"/>
              <p:cNvSpPr>
                <a:spLocks noEditPoints="1"/>
              </p:cNvSpPr>
              <p:nvPr/>
            </p:nvSpPr>
            <p:spPr bwMode="auto">
              <a:xfrm>
                <a:off x="3846513" y="1814513"/>
                <a:ext cx="323850" cy="323850"/>
              </a:xfrm>
              <a:custGeom>
                <a:avLst/>
                <a:gdLst>
                  <a:gd name="T0" fmla="*/ 112 w 204"/>
                  <a:gd name="T1" fmla="*/ 0 h 204"/>
                  <a:gd name="T2" fmla="*/ 141 w 204"/>
                  <a:gd name="T3" fmla="*/ 8 h 204"/>
                  <a:gd name="T4" fmla="*/ 165 w 204"/>
                  <a:gd name="T5" fmla="*/ 22 h 204"/>
                  <a:gd name="T6" fmla="*/ 185 w 204"/>
                  <a:gd name="T7" fmla="*/ 42 h 204"/>
                  <a:gd name="T8" fmla="*/ 199 w 204"/>
                  <a:gd name="T9" fmla="*/ 68 h 204"/>
                  <a:gd name="T10" fmla="*/ 204 w 204"/>
                  <a:gd name="T11" fmla="*/ 96 h 204"/>
                  <a:gd name="T12" fmla="*/ 203 w 204"/>
                  <a:gd name="T13" fmla="*/ 118 h 204"/>
                  <a:gd name="T14" fmla="*/ 195 w 204"/>
                  <a:gd name="T15" fmla="*/ 146 h 204"/>
                  <a:gd name="T16" fmla="*/ 179 w 204"/>
                  <a:gd name="T17" fmla="*/ 171 h 204"/>
                  <a:gd name="T18" fmla="*/ 156 w 204"/>
                  <a:gd name="T19" fmla="*/ 190 h 204"/>
                  <a:gd name="T20" fmla="*/ 129 w 204"/>
                  <a:gd name="T21" fmla="*/ 202 h 204"/>
                  <a:gd name="T22" fmla="*/ 108 w 204"/>
                  <a:gd name="T23" fmla="*/ 204 h 204"/>
                  <a:gd name="T24" fmla="*/ 102 w 204"/>
                  <a:gd name="T25" fmla="*/ 185 h 204"/>
                  <a:gd name="T26" fmla="*/ 107 w 204"/>
                  <a:gd name="T27" fmla="*/ 185 h 204"/>
                  <a:gd name="T28" fmla="*/ 131 w 204"/>
                  <a:gd name="T29" fmla="*/ 180 h 204"/>
                  <a:gd name="T30" fmla="*/ 164 w 204"/>
                  <a:gd name="T31" fmla="*/ 158 h 204"/>
                  <a:gd name="T32" fmla="*/ 183 w 204"/>
                  <a:gd name="T33" fmla="*/ 123 h 204"/>
                  <a:gd name="T34" fmla="*/ 185 w 204"/>
                  <a:gd name="T35" fmla="*/ 97 h 204"/>
                  <a:gd name="T36" fmla="*/ 177 w 204"/>
                  <a:gd name="T37" fmla="*/ 66 h 204"/>
                  <a:gd name="T38" fmla="*/ 148 w 204"/>
                  <a:gd name="T39" fmla="*/ 32 h 204"/>
                  <a:gd name="T40" fmla="*/ 102 w 204"/>
                  <a:gd name="T41" fmla="*/ 19 h 204"/>
                  <a:gd name="T42" fmla="*/ 96 w 204"/>
                  <a:gd name="T43" fmla="*/ 0 h 204"/>
                  <a:gd name="T44" fmla="*/ 102 w 204"/>
                  <a:gd name="T45" fmla="*/ 19 h 204"/>
                  <a:gd name="T46" fmla="*/ 89 w 204"/>
                  <a:gd name="T47" fmla="*/ 20 h 204"/>
                  <a:gd name="T48" fmla="*/ 66 w 204"/>
                  <a:gd name="T49" fmla="*/ 27 h 204"/>
                  <a:gd name="T50" fmla="*/ 31 w 204"/>
                  <a:gd name="T51" fmla="*/ 60 h 204"/>
                  <a:gd name="T52" fmla="*/ 20 w 204"/>
                  <a:gd name="T53" fmla="*/ 89 h 204"/>
                  <a:gd name="T54" fmla="*/ 19 w 204"/>
                  <a:gd name="T55" fmla="*/ 107 h 204"/>
                  <a:gd name="T56" fmla="*/ 35 w 204"/>
                  <a:gd name="T57" fmla="*/ 152 h 204"/>
                  <a:gd name="T58" fmla="*/ 70 w 204"/>
                  <a:gd name="T59" fmla="*/ 179 h 204"/>
                  <a:gd name="T60" fmla="*/ 102 w 204"/>
                  <a:gd name="T61" fmla="*/ 204 h 204"/>
                  <a:gd name="T62" fmla="*/ 83 w 204"/>
                  <a:gd name="T63" fmla="*/ 203 h 204"/>
                  <a:gd name="T64" fmla="*/ 55 w 204"/>
                  <a:gd name="T65" fmla="*/ 194 h 204"/>
                  <a:gd name="T66" fmla="*/ 32 w 204"/>
                  <a:gd name="T67" fmla="*/ 176 h 204"/>
                  <a:gd name="T68" fmla="*/ 13 w 204"/>
                  <a:gd name="T69" fmla="*/ 154 h 204"/>
                  <a:gd name="T70" fmla="*/ 3 w 204"/>
                  <a:gd name="T71" fmla="*/ 127 h 204"/>
                  <a:gd name="T72" fmla="*/ 0 w 204"/>
                  <a:gd name="T73" fmla="*/ 108 h 204"/>
                  <a:gd name="T74" fmla="*/ 3 w 204"/>
                  <a:gd name="T75" fmla="*/ 77 h 204"/>
                  <a:gd name="T76" fmla="*/ 15 w 204"/>
                  <a:gd name="T77" fmla="*/ 50 h 204"/>
                  <a:gd name="T78" fmla="*/ 32 w 204"/>
                  <a:gd name="T79" fmla="*/ 27 h 204"/>
                  <a:gd name="T80" fmla="*/ 57 w 204"/>
                  <a:gd name="T81" fmla="*/ 11 h 204"/>
                  <a:gd name="T82" fmla="*/ 87 w 204"/>
                  <a:gd name="T83" fmla="*/ 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4" h="204">
                    <a:moveTo>
                      <a:pt x="102" y="0"/>
                    </a:moveTo>
                    <a:lnTo>
                      <a:pt x="102" y="0"/>
                    </a:lnTo>
                    <a:lnTo>
                      <a:pt x="112" y="0"/>
                    </a:lnTo>
                    <a:lnTo>
                      <a:pt x="122" y="1"/>
                    </a:lnTo>
                    <a:lnTo>
                      <a:pt x="131" y="4"/>
                    </a:lnTo>
                    <a:lnTo>
                      <a:pt x="141" y="8"/>
                    </a:lnTo>
                    <a:lnTo>
                      <a:pt x="149" y="11"/>
                    </a:lnTo>
                    <a:lnTo>
                      <a:pt x="157" y="16"/>
                    </a:lnTo>
                    <a:lnTo>
                      <a:pt x="165" y="22"/>
                    </a:lnTo>
                    <a:lnTo>
                      <a:pt x="172" y="28"/>
                    </a:lnTo>
                    <a:lnTo>
                      <a:pt x="179" y="35"/>
                    </a:lnTo>
                    <a:lnTo>
                      <a:pt x="185" y="42"/>
                    </a:lnTo>
                    <a:lnTo>
                      <a:pt x="190" y="50"/>
                    </a:lnTo>
                    <a:lnTo>
                      <a:pt x="195" y="58"/>
                    </a:lnTo>
                    <a:lnTo>
                      <a:pt x="199" y="68"/>
                    </a:lnTo>
                    <a:lnTo>
                      <a:pt x="202" y="77"/>
                    </a:lnTo>
                    <a:lnTo>
                      <a:pt x="203" y="87"/>
                    </a:lnTo>
                    <a:lnTo>
                      <a:pt x="204" y="96"/>
                    </a:lnTo>
                    <a:lnTo>
                      <a:pt x="204" y="96"/>
                    </a:lnTo>
                    <a:lnTo>
                      <a:pt x="204" y="107"/>
                    </a:lnTo>
                    <a:lnTo>
                      <a:pt x="203" y="118"/>
                    </a:lnTo>
                    <a:lnTo>
                      <a:pt x="202" y="127"/>
                    </a:lnTo>
                    <a:lnTo>
                      <a:pt x="199" y="137"/>
                    </a:lnTo>
                    <a:lnTo>
                      <a:pt x="195" y="146"/>
                    </a:lnTo>
                    <a:lnTo>
                      <a:pt x="190" y="154"/>
                    </a:lnTo>
                    <a:lnTo>
                      <a:pt x="184" y="162"/>
                    </a:lnTo>
                    <a:lnTo>
                      <a:pt x="179" y="171"/>
                    </a:lnTo>
                    <a:lnTo>
                      <a:pt x="172" y="177"/>
                    </a:lnTo>
                    <a:lnTo>
                      <a:pt x="164" y="184"/>
                    </a:lnTo>
                    <a:lnTo>
                      <a:pt x="156" y="190"/>
                    </a:lnTo>
                    <a:lnTo>
                      <a:pt x="148" y="194"/>
                    </a:lnTo>
                    <a:lnTo>
                      <a:pt x="138" y="198"/>
                    </a:lnTo>
                    <a:lnTo>
                      <a:pt x="129" y="202"/>
                    </a:lnTo>
                    <a:lnTo>
                      <a:pt x="118" y="203"/>
                    </a:lnTo>
                    <a:lnTo>
                      <a:pt x="108" y="204"/>
                    </a:lnTo>
                    <a:lnTo>
                      <a:pt x="108" y="204"/>
                    </a:lnTo>
                    <a:lnTo>
                      <a:pt x="102" y="204"/>
                    </a:lnTo>
                    <a:lnTo>
                      <a:pt x="102" y="185"/>
                    </a:lnTo>
                    <a:lnTo>
                      <a:pt x="102" y="185"/>
                    </a:lnTo>
                    <a:lnTo>
                      <a:pt x="107" y="185"/>
                    </a:lnTo>
                    <a:lnTo>
                      <a:pt x="107" y="185"/>
                    </a:lnTo>
                    <a:lnTo>
                      <a:pt x="107" y="185"/>
                    </a:lnTo>
                    <a:lnTo>
                      <a:pt x="115" y="184"/>
                    </a:lnTo>
                    <a:lnTo>
                      <a:pt x="123" y="183"/>
                    </a:lnTo>
                    <a:lnTo>
                      <a:pt x="131" y="180"/>
                    </a:lnTo>
                    <a:lnTo>
                      <a:pt x="138" y="177"/>
                    </a:lnTo>
                    <a:lnTo>
                      <a:pt x="152" y="169"/>
                    </a:lnTo>
                    <a:lnTo>
                      <a:pt x="164" y="158"/>
                    </a:lnTo>
                    <a:lnTo>
                      <a:pt x="173" y="145"/>
                    </a:lnTo>
                    <a:lnTo>
                      <a:pt x="180" y="130"/>
                    </a:lnTo>
                    <a:lnTo>
                      <a:pt x="183" y="123"/>
                    </a:lnTo>
                    <a:lnTo>
                      <a:pt x="184" y="115"/>
                    </a:lnTo>
                    <a:lnTo>
                      <a:pt x="185" y="107"/>
                    </a:lnTo>
                    <a:lnTo>
                      <a:pt x="185" y="97"/>
                    </a:lnTo>
                    <a:lnTo>
                      <a:pt x="185" y="97"/>
                    </a:lnTo>
                    <a:lnTo>
                      <a:pt x="183" y="81"/>
                    </a:lnTo>
                    <a:lnTo>
                      <a:pt x="177" y="66"/>
                    </a:lnTo>
                    <a:lnTo>
                      <a:pt x="169" y="53"/>
                    </a:lnTo>
                    <a:lnTo>
                      <a:pt x="160" y="42"/>
                    </a:lnTo>
                    <a:lnTo>
                      <a:pt x="148" y="32"/>
                    </a:lnTo>
                    <a:lnTo>
                      <a:pt x="133" y="26"/>
                    </a:lnTo>
                    <a:lnTo>
                      <a:pt x="118" y="20"/>
                    </a:lnTo>
                    <a:lnTo>
                      <a:pt x="102" y="19"/>
                    </a:lnTo>
                    <a:lnTo>
                      <a:pt x="102" y="0"/>
                    </a:lnTo>
                    <a:close/>
                    <a:moveTo>
                      <a:pt x="96" y="0"/>
                    </a:moveTo>
                    <a:lnTo>
                      <a:pt x="96" y="0"/>
                    </a:lnTo>
                    <a:lnTo>
                      <a:pt x="102" y="0"/>
                    </a:lnTo>
                    <a:lnTo>
                      <a:pt x="102" y="19"/>
                    </a:lnTo>
                    <a:lnTo>
                      <a:pt x="102" y="19"/>
                    </a:lnTo>
                    <a:lnTo>
                      <a:pt x="97" y="19"/>
                    </a:lnTo>
                    <a:lnTo>
                      <a:pt x="97" y="19"/>
                    </a:lnTo>
                    <a:lnTo>
                      <a:pt x="89" y="20"/>
                    </a:lnTo>
                    <a:lnTo>
                      <a:pt x="81" y="22"/>
                    </a:lnTo>
                    <a:lnTo>
                      <a:pt x="73" y="24"/>
                    </a:lnTo>
                    <a:lnTo>
                      <a:pt x="66" y="27"/>
                    </a:lnTo>
                    <a:lnTo>
                      <a:pt x="51" y="37"/>
                    </a:lnTo>
                    <a:lnTo>
                      <a:pt x="41" y="46"/>
                    </a:lnTo>
                    <a:lnTo>
                      <a:pt x="31" y="60"/>
                    </a:lnTo>
                    <a:lnTo>
                      <a:pt x="24" y="74"/>
                    </a:lnTo>
                    <a:lnTo>
                      <a:pt x="22" y="81"/>
                    </a:lnTo>
                    <a:lnTo>
                      <a:pt x="20" y="89"/>
                    </a:lnTo>
                    <a:lnTo>
                      <a:pt x="19" y="99"/>
                    </a:lnTo>
                    <a:lnTo>
                      <a:pt x="19" y="107"/>
                    </a:lnTo>
                    <a:lnTo>
                      <a:pt x="19" y="107"/>
                    </a:lnTo>
                    <a:lnTo>
                      <a:pt x="22" y="123"/>
                    </a:lnTo>
                    <a:lnTo>
                      <a:pt x="27" y="138"/>
                    </a:lnTo>
                    <a:lnTo>
                      <a:pt x="35" y="152"/>
                    </a:lnTo>
                    <a:lnTo>
                      <a:pt x="45" y="162"/>
                    </a:lnTo>
                    <a:lnTo>
                      <a:pt x="57" y="172"/>
                    </a:lnTo>
                    <a:lnTo>
                      <a:pt x="70" y="179"/>
                    </a:lnTo>
                    <a:lnTo>
                      <a:pt x="87" y="184"/>
                    </a:lnTo>
                    <a:lnTo>
                      <a:pt x="102" y="185"/>
                    </a:lnTo>
                    <a:lnTo>
                      <a:pt x="102" y="204"/>
                    </a:lnTo>
                    <a:lnTo>
                      <a:pt x="102" y="204"/>
                    </a:lnTo>
                    <a:lnTo>
                      <a:pt x="92" y="204"/>
                    </a:lnTo>
                    <a:lnTo>
                      <a:pt x="83" y="203"/>
                    </a:lnTo>
                    <a:lnTo>
                      <a:pt x="73" y="200"/>
                    </a:lnTo>
                    <a:lnTo>
                      <a:pt x="64" y="198"/>
                    </a:lnTo>
                    <a:lnTo>
                      <a:pt x="55" y="194"/>
                    </a:lnTo>
                    <a:lnTo>
                      <a:pt x="47" y="188"/>
                    </a:lnTo>
                    <a:lnTo>
                      <a:pt x="39" y="183"/>
                    </a:lnTo>
                    <a:lnTo>
                      <a:pt x="32" y="176"/>
                    </a:lnTo>
                    <a:lnTo>
                      <a:pt x="26" y="169"/>
                    </a:lnTo>
                    <a:lnTo>
                      <a:pt x="19" y="162"/>
                    </a:lnTo>
                    <a:lnTo>
                      <a:pt x="13" y="154"/>
                    </a:lnTo>
                    <a:lnTo>
                      <a:pt x="9" y="146"/>
                    </a:lnTo>
                    <a:lnTo>
                      <a:pt x="5" y="137"/>
                    </a:lnTo>
                    <a:lnTo>
                      <a:pt x="3" y="127"/>
                    </a:lnTo>
                    <a:lnTo>
                      <a:pt x="1" y="118"/>
                    </a:lnTo>
                    <a:lnTo>
                      <a:pt x="0" y="108"/>
                    </a:lnTo>
                    <a:lnTo>
                      <a:pt x="0" y="108"/>
                    </a:lnTo>
                    <a:lnTo>
                      <a:pt x="0" y="97"/>
                    </a:lnTo>
                    <a:lnTo>
                      <a:pt x="1" y="87"/>
                    </a:lnTo>
                    <a:lnTo>
                      <a:pt x="3" y="77"/>
                    </a:lnTo>
                    <a:lnTo>
                      <a:pt x="5" y="68"/>
                    </a:lnTo>
                    <a:lnTo>
                      <a:pt x="9" y="58"/>
                    </a:lnTo>
                    <a:lnTo>
                      <a:pt x="15" y="50"/>
                    </a:lnTo>
                    <a:lnTo>
                      <a:pt x="20" y="42"/>
                    </a:lnTo>
                    <a:lnTo>
                      <a:pt x="26" y="34"/>
                    </a:lnTo>
                    <a:lnTo>
                      <a:pt x="32" y="27"/>
                    </a:lnTo>
                    <a:lnTo>
                      <a:pt x="41" y="20"/>
                    </a:lnTo>
                    <a:lnTo>
                      <a:pt x="49" y="15"/>
                    </a:lnTo>
                    <a:lnTo>
                      <a:pt x="57" y="11"/>
                    </a:lnTo>
                    <a:lnTo>
                      <a:pt x="66" y="7"/>
                    </a:lnTo>
                    <a:lnTo>
                      <a:pt x="76" y="3"/>
                    </a:lnTo>
                    <a:lnTo>
                      <a:pt x="87" y="1"/>
                    </a:lnTo>
                    <a:lnTo>
                      <a:pt x="96" y="0"/>
                    </a:lnTo>
                    <a:lnTo>
                      <a:pt x="96" y="0"/>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68" name="Freeform 138"/>
              <p:cNvSpPr/>
              <p:nvPr/>
            </p:nvSpPr>
            <p:spPr bwMode="auto">
              <a:xfrm>
                <a:off x="3994151" y="2119313"/>
                <a:ext cx="52388" cy="161925"/>
              </a:xfrm>
              <a:custGeom>
                <a:avLst/>
                <a:gdLst>
                  <a:gd name="T0" fmla="*/ 6 w 33"/>
                  <a:gd name="T1" fmla="*/ 102 h 102"/>
                  <a:gd name="T2" fmla="*/ 33 w 33"/>
                  <a:gd name="T3" fmla="*/ 100 h 102"/>
                  <a:gd name="T4" fmla="*/ 27 w 33"/>
                  <a:gd name="T5" fmla="*/ 0 h 102"/>
                  <a:gd name="T6" fmla="*/ 0 w 33"/>
                  <a:gd name="T7" fmla="*/ 2 h 102"/>
                  <a:gd name="T8" fmla="*/ 6 w 33"/>
                  <a:gd name="T9" fmla="*/ 102 h 102"/>
                </a:gdLst>
                <a:ahLst/>
                <a:cxnLst>
                  <a:cxn ang="0">
                    <a:pos x="T0" y="T1"/>
                  </a:cxn>
                  <a:cxn ang="0">
                    <a:pos x="T2" y="T3"/>
                  </a:cxn>
                  <a:cxn ang="0">
                    <a:pos x="T4" y="T5"/>
                  </a:cxn>
                  <a:cxn ang="0">
                    <a:pos x="T6" y="T7"/>
                  </a:cxn>
                  <a:cxn ang="0">
                    <a:pos x="T8" y="T9"/>
                  </a:cxn>
                </a:cxnLst>
                <a:rect l="0" t="0" r="r" b="b"/>
                <a:pathLst>
                  <a:path w="33" h="102">
                    <a:moveTo>
                      <a:pt x="6" y="102"/>
                    </a:moveTo>
                    <a:lnTo>
                      <a:pt x="33" y="100"/>
                    </a:lnTo>
                    <a:lnTo>
                      <a:pt x="27" y="0"/>
                    </a:lnTo>
                    <a:lnTo>
                      <a:pt x="0" y="2"/>
                    </a:lnTo>
                    <a:lnTo>
                      <a:pt x="6" y="102"/>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69" name="Freeform 139"/>
              <p:cNvSpPr/>
              <p:nvPr/>
            </p:nvSpPr>
            <p:spPr bwMode="auto">
              <a:xfrm>
                <a:off x="3986213" y="2171700"/>
                <a:ext cx="77788" cy="219075"/>
              </a:xfrm>
              <a:custGeom>
                <a:avLst/>
                <a:gdLst>
                  <a:gd name="T0" fmla="*/ 5 w 49"/>
                  <a:gd name="T1" fmla="*/ 116 h 138"/>
                  <a:gd name="T2" fmla="*/ 5 w 49"/>
                  <a:gd name="T3" fmla="*/ 116 h 138"/>
                  <a:gd name="T4" fmla="*/ 5 w 49"/>
                  <a:gd name="T5" fmla="*/ 122 h 138"/>
                  <a:gd name="T6" fmla="*/ 7 w 49"/>
                  <a:gd name="T7" fmla="*/ 126 h 138"/>
                  <a:gd name="T8" fmla="*/ 9 w 49"/>
                  <a:gd name="T9" fmla="*/ 128 h 138"/>
                  <a:gd name="T10" fmla="*/ 12 w 49"/>
                  <a:gd name="T11" fmla="*/ 132 h 138"/>
                  <a:gd name="T12" fmla="*/ 16 w 49"/>
                  <a:gd name="T13" fmla="*/ 134 h 138"/>
                  <a:gd name="T14" fmla="*/ 19 w 49"/>
                  <a:gd name="T15" fmla="*/ 136 h 138"/>
                  <a:gd name="T16" fmla="*/ 23 w 49"/>
                  <a:gd name="T17" fmla="*/ 138 h 138"/>
                  <a:gd name="T18" fmla="*/ 28 w 49"/>
                  <a:gd name="T19" fmla="*/ 138 h 138"/>
                  <a:gd name="T20" fmla="*/ 28 w 49"/>
                  <a:gd name="T21" fmla="*/ 138 h 138"/>
                  <a:gd name="T22" fmla="*/ 32 w 49"/>
                  <a:gd name="T23" fmla="*/ 136 h 138"/>
                  <a:gd name="T24" fmla="*/ 37 w 49"/>
                  <a:gd name="T25" fmla="*/ 135 h 138"/>
                  <a:gd name="T26" fmla="*/ 41 w 49"/>
                  <a:gd name="T27" fmla="*/ 132 h 138"/>
                  <a:gd name="T28" fmla="*/ 43 w 49"/>
                  <a:gd name="T29" fmla="*/ 130 h 138"/>
                  <a:gd name="T30" fmla="*/ 46 w 49"/>
                  <a:gd name="T31" fmla="*/ 127 h 138"/>
                  <a:gd name="T32" fmla="*/ 47 w 49"/>
                  <a:gd name="T33" fmla="*/ 123 h 138"/>
                  <a:gd name="T34" fmla="*/ 49 w 49"/>
                  <a:gd name="T35" fmla="*/ 119 h 138"/>
                  <a:gd name="T36" fmla="*/ 49 w 49"/>
                  <a:gd name="T37" fmla="*/ 115 h 138"/>
                  <a:gd name="T38" fmla="*/ 43 w 49"/>
                  <a:gd name="T39" fmla="*/ 20 h 138"/>
                  <a:gd name="T40" fmla="*/ 43 w 49"/>
                  <a:gd name="T41" fmla="*/ 20 h 138"/>
                  <a:gd name="T42" fmla="*/ 43 w 49"/>
                  <a:gd name="T43" fmla="*/ 16 h 138"/>
                  <a:gd name="T44" fmla="*/ 42 w 49"/>
                  <a:gd name="T45" fmla="*/ 12 h 138"/>
                  <a:gd name="T46" fmla="*/ 39 w 49"/>
                  <a:gd name="T47" fmla="*/ 8 h 138"/>
                  <a:gd name="T48" fmla="*/ 37 w 49"/>
                  <a:gd name="T49" fmla="*/ 5 h 138"/>
                  <a:gd name="T50" fmla="*/ 34 w 49"/>
                  <a:gd name="T51" fmla="*/ 2 h 138"/>
                  <a:gd name="T52" fmla="*/ 30 w 49"/>
                  <a:gd name="T53" fmla="*/ 1 h 138"/>
                  <a:gd name="T54" fmla="*/ 26 w 49"/>
                  <a:gd name="T55" fmla="*/ 0 h 138"/>
                  <a:gd name="T56" fmla="*/ 20 w 49"/>
                  <a:gd name="T57" fmla="*/ 0 h 138"/>
                  <a:gd name="T58" fmla="*/ 20 w 49"/>
                  <a:gd name="T59" fmla="*/ 0 h 138"/>
                  <a:gd name="T60" fmla="*/ 16 w 49"/>
                  <a:gd name="T61" fmla="*/ 0 h 138"/>
                  <a:gd name="T62" fmla="*/ 12 w 49"/>
                  <a:gd name="T63" fmla="*/ 1 h 138"/>
                  <a:gd name="T64" fmla="*/ 8 w 49"/>
                  <a:gd name="T65" fmla="*/ 4 h 138"/>
                  <a:gd name="T66" fmla="*/ 5 w 49"/>
                  <a:gd name="T67" fmla="*/ 6 h 138"/>
                  <a:gd name="T68" fmla="*/ 3 w 49"/>
                  <a:gd name="T69" fmla="*/ 11 h 138"/>
                  <a:gd name="T70" fmla="*/ 1 w 49"/>
                  <a:gd name="T71" fmla="*/ 15 h 138"/>
                  <a:gd name="T72" fmla="*/ 0 w 49"/>
                  <a:gd name="T73" fmla="*/ 19 h 138"/>
                  <a:gd name="T74" fmla="*/ 0 w 49"/>
                  <a:gd name="T75" fmla="*/ 23 h 138"/>
                  <a:gd name="T76" fmla="*/ 5 w 49"/>
                  <a:gd name="T77" fmla="*/ 11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9" h="138">
                    <a:moveTo>
                      <a:pt x="5" y="116"/>
                    </a:moveTo>
                    <a:lnTo>
                      <a:pt x="5" y="116"/>
                    </a:lnTo>
                    <a:lnTo>
                      <a:pt x="5" y="122"/>
                    </a:lnTo>
                    <a:lnTo>
                      <a:pt x="7" y="126"/>
                    </a:lnTo>
                    <a:lnTo>
                      <a:pt x="9" y="128"/>
                    </a:lnTo>
                    <a:lnTo>
                      <a:pt x="12" y="132"/>
                    </a:lnTo>
                    <a:lnTo>
                      <a:pt x="16" y="134"/>
                    </a:lnTo>
                    <a:lnTo>
                      <a:pt x="19" y="136"/>
                    </a:lnTo>
                    <a:lnTo>
                      <a:pt x="23" y="138"/>
                    </a:lnTo>
                    <a:lnTo>
                      <a:pt x="28" y="138"/>
                    </a:lnTo>
                    <a:lnTo>
                      <a:pt x="28" y="138"/>
                    </a:lnTo>
                    <a:lnTo>
                      <a:pt x="32" y="136"/>
                    </a:lnTo>
                    <a:lnTo>
                      <a:pt x="37" y="135"/>
                    </a:lnTo>
                    <a:lnTo>
                      <a:pt x="41" y="132"/>
                    </a:lnTo>
                    <a:lnTo>
                      <a:pt x="43" y="130"/>
                    </a:lnTo>
                    <a:lnTo>
                      <a:pt x="46" y="127"/>
                    </a:lnTo>
                    <a:lnTo>
                      <a:pt x="47" y="123"/>
                    </a:lnTo>
                    <a:lnTo>
                      <a:pt x="49" y="119"/>
                    </a:lnTo>
                    <a:lnTo>
                      <a:pt x="49" y="115"/>
                    </a:lnTo>
                    <a:lnTo>
                      <a:pt x="43" y="20"/>
                    </a:lnTo>
                    <a:lnTo>
                      <a:pt x="43" y="20"/>
                    </a:lnTo>
                    <a:lnTo>
                      <a:pt x="43" y="16"/>
                    </a:lnTo>
                    <a:lnTo>
                      <a:pt x="42" y="12"/>
                    </a:lnTo>
                    <a:lnTo>
                      <a:pt x="39" y="8"/>
                    </a:lnTo>
                    <a:lnTo>
                      <a:pt x="37" y="5"/>
                    </a:lnTo>
                    <a:lnTo>
                      <a:pt x="34" y="2"/>
                    </a:lnTo>
                    <a:lnTo>
                      <a:pt x="30" y="1"/>
                    </a:lnTo>
                    <a:lnTo>
                      <a:pt x="26" y="0"/>
                    </a:lnTo>
                    <a:lnTo>
                      <a:pt x="20" y="0"/>
                    </a:lnTo>
                    <a:lnTo>
                      <a:pt x="20" y="0"/>
                    </a:lnTo>
                    <a:lnTo>
                      <a:pt x="16" y="0"/>
                    </a:lnTo>
                    <a:lnTo>
                      <a:pt x="12" y="1"/>
                    </a:lnTo>
                    <a:lnTo>
                      <a:pt x="8" y="4"/>
                    </a:lnTo>
                    <a:lnTo>
                      <a:pt x="5" y="6"/>
                    </a:lnTo>
                    <a:lnTo>
                      <a:pt x="3" y="11"/>
                    </a:lnTo>
                    <a:lnTo>
                      <a:pt x="1" y="15"/>
                    </a:lnTo>
                    <a:lnTo>
                      <a:pt x="0" y="19"/>
                    </a:lnTo>
                    <a:lnTo>
                      <a:pt x="0" y="23"/>
                    </a:lnTo>
                    <a:lnTo>
                      <a:pt x="5" y="116"/>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221" name="Freeform 140"/>
            <p:cNvSpPr/>
            <p:nvPr/>
          </p:nvSpPr>
          <p:spPr bwMode="auto">
            <a:xfrm>
              <a:off x="1615798" y="1496620"/>
              <a:ext cx="285620" cy="232890"/>
            </a:xfrm>
            <a:custGeom>
              <a:avLst/>
              <a:gdLst>
                <a:gd name="T0" fmla="*/ 166 w 325"/>
                <a:gd name="T1" fmla="*/ 265 h 265"/>
                <a:gd name="T2" fmla="*/ 166 w 325"/>
                <a:gd name="T3" fmla="*/ 265 h 265"/>
                <a:gd name="T4" fmla="*/ 169 w 325"/>
                <a:gd name="T5" fmla="*/ 263 h 265"/>
                <a:gd name="T6" fmla="*/ 177 w 325"/>
                <a:gd name="T7" fmla="*/ 257 h 265"/>
                <a:gd name="T8" fmla="*/ 189 w 325"/>
                <a:gd name="T9" fmla="*/ 250 h 265"/>
                <a:gd name="T10" fmla="*/ 198 w 325"/>
                <a:gd name="T11" fmla="*/ 246 h 265"/>
                <a:gd name="T12" fmla="*/ 207 w 325"/>
                <a:gd name="T13" fmla="*/ 244 h 265"/>
                <a:gd name="T14" fmla="*/ 218 w 325"/>
                <a:gd name="T15" fmla="*/ 241 h 265"/>
                <a:gd name="T16" fmla="*/ 230 w 325"/>
                <a:gd name="T17" fmla="*/ 240 h 265"/>
                <a:gd name="T18" fmla="*/ 242 w 325"/>
                <a:gd name="T19" fmla="*/ 240 h 265"/>
                <a:gd name="T20" fmla="*/ 257 w 325"/>
                <a:gd name="T21" fmla="*/ 241 h 265"/>
                <a:gd name="T22" fmla="*/ 272 w 325"/>
                <a:gd name="T23" fmla="*/ 242 h 265"/>
                <a:gd name="T24" fmla="*/ 288 w 325"/>
                <a:gd name="T25" fmla="*/ 248 h 265"/>
                <a:gd name="T26" fmla="*/ 306 w 325"/>
                <a:gd name="T27" fmla="*/ 255 h 265"/>
                <a:gd name="T28" fmla="*/ 325 w 325"/>
                <a:gd name="T29" fmla="*/ 263 h 265"/>
                <a:gd name="T30" fmla="*/ 325 w 325"/>
                <a:gd name="T31" fmla="*/ 26 h 265"/>
                <a:gd name="T32" fmla="*/ 325 w 325"/>
                <a:gd name="T33" fmla="*/ 26 h 265"/>
                <a:gd name="T34" fmla="*/ 307 w 325"/>
                <a:gd name="T35" fmla="*/ 18 h 265"/>
                <a:gd name="T36" fmla="*/ 288 w 325"/>
                <a:gd name="T37" fmla="*/ 9 h 265"/>
                <a:gd name="T38" fmla="*/ 265 w 325"/>
                <a:gd name="T39" fmla="*/ 4 h 265"/>
                <a:gd name="T40" fmla="*/ 253 w 325"/>
                <a:gd name="T41" fmla="*/ 1 h 265"/>
                <a:gd name="T42" fmla="*/ 240 w 325"/>
                <a:gd name="T43" fmla="*/ 0 h 265"/>
                <a:gd name="T44" fmla="*/ 226 w 325"/>
                <a:gd name="T45" fmla="*/ 0 h 265"/>
                <a:gd name="T46" fmla="*/ 212 w 325"/>
                <a:gd name="T47" fmla="*/ 1 h 265"/>
                <a:gd name="T48" fmla="*/ 199 w 325"/>
                <a:gd name="T49" fmla="*/ 4 h 265"/>
                <a:gd name="T50" fmla="*/ 187 w 325"/>
                <a:gd name="T51" fmla="*/ 8 h 265"/>
                <a:gd name="T52" fmla="*/ 175 w 325"/>
                <a:gd name="T53" fmla="*/ 16 h 265"/>
                <a:gd name="T54" fmla="*/ 162 w 325"/>
                <a:gd name="T55" fmla="*/ 26 h 265"/>
                <a:gd name="T56" fmla="*/ 0 w 325"/>
                <a:gd name="T57" fmla="*/ 26 h 265"/>
                <a:gd name="T58" fmla="*/ 0 w 325"/>
                <a:gd name="T59" fmla="*/ 264 h 265"/>
                <a:gd name="T60" fmla="*/ 166 w 325"/>
                <a:gd name="T61" fmla="*/ 26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5" h="265">
                  <a:moveTo>
                    <a:pt x="166" y="265"/>
                  </a:moveTo>
                  <a:lnTo>
                    <a:pt x="166" y="265"/>
                  </a:lnTo>
                  <a:lnTo>
                    <a:pt x="169" y="263"/>
                  </a:lnTo>
                  <a:lnTo>
                    <a:pt x="177" y="257"/>
                  </a:lnTo>
                  <a:lnTo>
                    <a:pt x="189" y="250"/>
                  </a:lnTo>
                  <a:lnTo>
                    <a:pt x="198" y="246"/>
                  </a:lnTo>
                  <a:lnTo>
                    <a:pt x="207" y="244"/>
                  </a:lnTo>
                  <a:lnTo>
                    <a:pt x="218" y="241"/>
                  </a:lnTo>
                  <a:lnTo>
                    <a:pt x="230" y="240"/>
                  </a:lnTo>
                  <a:lnTo>
                    <a:pt x="242" y="240"/>
                  </a:lnTo>
                  <a:lnTo>
                    <a:pt x="257" y="241"/>
                  </a:lnTo>
                  <a:lnTo>
                    <a:pt x="272" y="242"/>
                  </a:lnTo>
                  <a:lnTo>
                    <a:pt x="288" y="248"/>
                  </a:lnTo>
                  <a:lnTo>
                    <a:pt x="306" y="255"/>
                  </a:lnTo>
                  <a:lnTo>
                    <a:pt x="325" y="263"/>
                  </a:lnTo>
                  <a:lnTo>
                    <a:pt x="325" y="26"/>
                  </a:lnTo>
                  <a:lnTo>
                    <a:pt x="325" y="26"/>
                  </a:lnTo>
                  <a:lnTo>
                    <a:pt x="307" y="18"/>
                  </a:lnTo>
                  <a:lnTo>
                    <a:pt x="288" y="9"/>
                  </a:lnTo>
                  <a:lnTo>
                    <a:pt x="265" y="4"/>
                  </a:lnTo>
                  <a:lnTo>
                    <a:pt x="253" y="1"/>
                  </a:lnTo>
                  <a:lnTo>
                    <a:pt x="240" y="0"/>
                  </a:lnTo>
                  <a:lnTo>
                    <a:pt x="226" y="0"/>
                  </a:lnTo>
                  <a:lnTo>
                    <a:pt x="212" y="1"/>
                  </a:lnTo>
                  <a:lnTo>
                    <a:pt x="199" y="4"/>
                  </a:lnTo>
                  <a:lnTo>
                    <a:pt x="187" y="8"/>
                  </a:lnTo>
                  <a:lnTo>
                    <a:pt x="175" y="16"/>
                  </a:lnTo>
                  <a:lnTo>
                    <a:pt x="162" y="26"/>
                  </a:lnTo>
                  <a:lnTo>
                    <a:pt x="0" y="26"/>
                  </a:lnTo>
                  <a:lnTo>
                    <a:pt x="0" y="264"/>
                  </a:lnTo>
                  <a:lnTo>
                    <a:pt x="166" y="265"/>
                  </a:lnTo>
                  <a:close/>
                </a:path>
              </a:pathLst>
            </a:cu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22" name="Freeform 141"/>
            <p:cNvSpPr>
              <a:spLocks noEditPoints="1"/>
            </p:cNvSpPr>
            <p:nvPr/>
          </p:nvSpPr>
          <p:spPr bwMode="auto">
            <a:xfrm>
              <a:off x="1638648" y="2921204"/>
              <a:ext cx="348017" cy="287378"/>
            </a:xfrm>
            <a:custGeom>
              <a:avLst/>
              <a:gdLst>
                <a:gd name="T0" fmla="*/ 365 w 396"/>
                <a:gd name="T1" fmla="*/ 0 h 327"/>
                <a:gd name="T2" fmla="*/ 383 w 396"/>
                <a:gd name="T3" fmla="*/ 5 h 327"/>
                <a:gd name="T4" fmla="*/ 394 w 396"/>
                <a:gd name="T5" fmla="*/ 19 h 327"/>
                <a:gd name="T6" fmla="*/ 396 w 396"/>
                <a:gd name="T7" fmla="*/ 197 h 327"/>
                <a:gd name="T8" fmla="*/ 394 w 396"/>
                <a:gd name="T9" fmla="*/ 210 h 327"/>
                <a:gd name="T10" fmla="*/ 383 w 396"/>
                <a:gd name="T11" fmla="*/ 224 h 327"/>
                <a:gd name="T12" fmla="*/ 365 w 396"/>
                <a:gd name="T13" fmla="*/ 230 h 327"/>
                <a:gd name="T14" fmla="*/ 295 w 396"/>
                <a:gd name="T15" fmla="*/ 260 h 327"/>
                <a:gd name="T16" fmla="*/ 307 w 396"/>
                <a:gd name="T17" fmla="*/ 262 h 327"/>
                <a:gd name="T18" fmla="*/ 321 w 396"/>
                <a:gd name="T19" fmla="*/ 273 h 327"/>
                <a:gd name="T20" fmla="*/ 326 w 396"/>
                <a:gd name="T21" fmla="*/ 291 h 327"/>
                <a:gd name="T22" fmla="*/ 326 w 396"/>
                <a:gd name="T23" fmla="*/ 302 h 327"/>
                <a:gd name="T24" fmla="*/ 318 w 396"/>
                <a:gd name="T25" fmla="*/ 318 h 327"/>
                <a:gd name="T26" fmla="*/ 302 w 396"/>
                <a:gd name="T27" fmla="*/ 326 h 327"/>
                <a:gd name="T28" fmla="*/ 199 w 396"/>
                <a:gd name="T29" fmla="*/ 208 h 327"/>
                <a:gd name="T30" fmla="*/ 348 w 396"/>
                <a:gd name="T31" fmla="*/ 208 h 327"/>
                <a:gd name="T32" fmla="*/ 361 w 396"/>
                <a:gd name="T33" fmla="*/ 204 h 327"/>
                <a:gd name="T34" fmla="*/ 371 w 396"/>
                <a:gd name="T35" fmla="*/ 192 h 327"/>
                <a:gd name="T36" fmla="*/ 373 w 396"/>
                <a:gd name="T37" fmla="*/ 47 h 327"/>
                <a:gd name="T38" fmla="*/ 371 w 396"/>
                <a:gd name="T39" fmla="*/ 36 h 327"/>
                <a:gd name="T40" fmla="*/ 361 w 396"/>
                <a:gd name="T41" fmla="*/ 25 h 327"/>
                <a:gd name="T42" fmla="*/ 348 w 396"/>
                <a:gd name="T43" fmla="*/ 20 h 327"/>
                <a:gd name="T44" fmla="*/ 127 w 396"/>
                <a:gd name="T45" fmla="*/ 260 h 327"/>
                <a:gd name="T46" fmla="*/ 127 w 396"/>
                <a:gd name="T47" fmla="*/ 230 h 327"/>
                <a:gd name="T48" fmla="*/ 199 w 396"/>
                <a:gd name="T49" fmla="*/ 327 h 327"/>
                <a:gd name="T50" fmla="*/ 154 w 396"/>
                <a:gd name="T51" fmla="*/ 288 h 327"/>
                <a:gd name="T52" fmla="*/ 158 w 396"/>
                <a:gd name="T53" fmla="*/ 287 h 327"/>
                <a:gd name="T54" fmla="*/ 159 w 396"/>
                <a:gd name="T55" fmla="*/ 283 h 327"/>
                <a:gd name="T56" fmla="*/ 155 w 396"/>
                <a:gd name="T57" fmla="*/ 277 h 327"/>
                <a:gd name="T58" fmla="*/ 127 w 396"/>
                <a:gd name="T59" fmla="*/ 260 h 327"/>
                <a:gd name="T60" fmla="*/ 199 w 396"/>
                <a:gd name="T61" fmla="*/ 0 h 327"/>
                <a:gd name="T62" fmla="*/ 127 w 396"/>
                <a:gd name="T63" fmla="*/ 0 h 327"/>
                <a:gd name="T64" fmla="*/ 127 w 396"/>
                <a:gd name="T65" fmla="*/ 276 h 327"/>
                <a:gd name="T66" fmla="*/ 97 w 396"/>
                <a:gd name="T67" fmla="*/ 277 h 327"/>
                <a:gd name="T68" fmla="*/ 94 w 396"/>
                <a:gd name="T69" fmla="*/ 283 h 327"/>
                <a:gd name="T70" fmla="*/ 96 w 396"/>
                <a:gd name="T71" fmla="*/ 287 h 327"/>
                <a:gd name="T72" fmla="*/ 100 w 396"/>
                <a:gd name="T73" fmla="*/ 288 h 327"/>
                <a:gd name="T74" fmla="*/ 101 w 396"/>
                <a:gd name="T75" fmla="*/ 327 h 327"/>
                <a:gd name="T76" fmla="*/ 88 w 396"/>
                <a:gd name="T77" fmla="*/ 325 h 327"/>
                <a:gd name="T78" fmla="*/ 74 w 396"/>
                <a:gd name="T79" fmla="*/ 314 h 327"/>
                <a:gd name="T80" fmla="*/ 69 w 396"/>
                <a:gd name="T81" fmla="*/ 295 h 327"/>
                <a:gd name="T82" fmla="*/ 70 w 396"/>
                <a:gd name="T83" fmla="*/ 285 h 327"/>
                <a:gd name="T84" fmla="*/ 78 w 396"/>
                <a:gd name="T85" fmla="*/ 269 h 327"/>
                <a:gd name="T86" fmla="*/ 94 w 396"/>
                <a:gd name="T87" fmla="*/ 260 h 327"/>
                <a:gd name="T88" fmla="*/ 127 w 396"/>
                <a:gd name="T89" fmla="*/ 230 h 327"/>
                <a:gd name="T90" fmla="*/ 25 w 396"/>
                <a:gd name="T91" fmla="*/ 229 h 327"/>
                <a:gd name="T92" fmla="*/ 9 w 396"/>
                <a:gd name="T93" fmla="*/ 220 h 327"/>
                <a:gd name="T94" fmla="*/ 1 w 396"/>
                <a:gd name="T95" fmla="*/ 204 h 327"/>
                <a:gd name="T96" fmla="*/ 0 w 396"/>
                <a:gd name="T97" fmla="*/ 31 h 327"/>
                <a:gd name="T98" fmla="*/ 5 w 396"/>
                <a:gd name="T99" fmla="*/ 13 h 327"/>
                <a:gd name="T100" fmla="*/ 20 w 396"/>
                <a:gd name="T101" fmla="*/ 2 h 327"/>
                <a:gd name="T102" fmla="*/ 127 w 396"/>
                <a:gd name="T103" fmla="*/ 0 h 327"/>
                <a:gd name="T104" fmla="*/ 50 w 396"/>
                <a:gd name="T105" fmla="*/ 20 h 327"/>
                <a:gd name="T106" fmla="*/ 35 w 396"/>
                <a:gd name="T107" fmla="*/ 25 h 327"/>
                <a:gd name="T108" fmla="*/ 25 w 396"/>
                <a:gd name="T109" fmla="*/ 36 h 327"/>
                <a:gd name="T110" fmla="*/ 24 w 396"/>
                <a:gd name="T111" fmla="*/ 182 h 327"/>
                <a:gd name="T112" fmla="*/ 25 w 396"/>
                <a:gd name="T113" fmla="*/ 192 h 327"/>
                <a:gd name="T114" fmla="*/ 35 w 396"/>
                <a:gd name="T115" fmla="*/ 204 h 327"/>
                <a:gd name="T116" fmla="*/ 50 w 396"/>
                <a:gd name="T117" fmla="*/ 208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96" h="327">
                  <a:moveTo>
                    <a:pt x="199" y="0"/>
                  </a:moveTo>
                  <a:lnTo>
                    <a:pt x="365" y="0"/>
                  </a:lnTo>
                  <a:lnTo>
                    <a:pt x="365" y="0"/>
                  </a:lnTo>
                  <a:lnTo>
                    <a:pt x="372" y="0"/>
                  </a:lnTo>
                  <a:lnTo>
                    <a:pt x="377" y="2"/>
                  </a:lnTo>
                  <a:lnTo>
                    <a:pt x="383" y="5"/>
                  </a:lnTo>
                  <a:lnTo>
                    <a:pt x="387" y="9"/>
                  </a:lnTo>
                  <a:lnTo>
                    <a:pt x="391" y="13"/>
                  </a:lnTo>
                  <a:lnTo>
                    <a:pt x="394" y="19"/>
                  </a:lnTo>
                  <a:lnTo>
                    <a:pt x="396" y="24"/>
                  </a:lnTo>
                  <a:lnTo>
                    <a:pt x="396" y="31"/>
                  </a:lnTo>
                  <a:lnTo>
                    <a:pt x="396" y="197"/>
                  </a:lnTo>
                  <a:lnTo>
                    <a:pt x="396" y="197"/>
                  </a:lnTo>
                  <a:lnTo>
                    <a:pt x="396" y="204"/>
                  </a:lnTo>
                  <a:lnTo>
                    <a:pt x="394" y="210"/>
                  </a:lnTo>
                  <a:lnTo>
                    <a:pt x="391" y="215"/>
                  </a:lnTo>
                  <a:lnTo>
                    <a:pt x="387" y="220"/>
                  </a:lnTo>
                  <a:lnTo>
                    <a:pt x="383" y="224"/>
                  </a:lnTo>
                  <a:lnTo>
                    <a:pt x="377" y="227"/>
                  </a:lnTo>
                  <a:lnTo>
                    <a:pt x="372" y="229"/>
                  </a:lnTo>
                  <a:lnTo>
                    <a:pt x="365" y="230"/>
                  </a:lnTo>
                  <a:lnTo>
                    <a:pt x="238" y="230"/>
                  </a:lnTo>
                  <a:lnTo>
                    <a:pt x="238" y="260"/>
                  </a:lnTo>
                  <a:lnTo>
                    <a:pt x="295" y="260"/>
                  </a:lnTo>
                  <a:lnTo>
                    <a:pt x="295" y="260"/>
                  </a:lnTo>
                  <a:lnTo>
                    <a:pt x="302" y="260"/>
                  </a:lnTo>
                  <a:lnTo>
                    <a:pt x="307" y="262"/>
                  </a:lnTo>
                  <a:lnTo>
                    <a:pt x="312" y="265"/>
                  </a:lnTo>
                  <a:lnTo>
                    <a:pt x="318" y="269"/>
                  </a:lnTo>
                  <a:lnTo>
                    <a:pt x="321" y="273"/>
                  </a:lnTo>
                  <a:lnTo>
                    <a:pt x="325" y="279"/>
                  </a:lnTo>
                  <a:lnTo>
                    <a:pt x="326" y="285"/>
                  </a:lnTo>
                  <a:lnTo>
                    <a:pt x="326" y="291"/>
                  </a:lnTo>
                  <a:lnTo>
                    <a:pt x="326" y="295"/>
                  </a:lnTo>
                  <a:lnTo>
                    <a:pt x="326" y="295"/>
                  </a:lnTo>
                  <a:lnTo>
                    <a:pt x="326" y="302"/>
                  </a:lnTo>
                  <a:lnTo>
                    <a:pt x="325" y="308"/>
                  </a:lnTo>
                  <a:lnTo>
                    <a:pt x="321" y="314"/>
                  </a:lnTo>
                  <a:lnTo>
                    <a:pt x="318" y="318"/>
                  </a:lnTo>
                  <a:lnTo>
                    <a:pt x="312" y="322"/>
                  </a:lnTo>
                  <a:lnTo>
                    <a:pt x="307" y="325"/>
                  </a:lnTo>
                  <a:lnTo>
                    <a:pt x="302" y="326"/>
                  </a:lnTo>
                  <a:lnTo>
                    <a:pt x="295" y="327"/>
                  </a:lnTo>
                  <a:lnTo>
                    <a:pt x="199" y="327"/>
                  </a:lnTo>
                  <a:lnTo>
                    <a:pt x="199" y="208"/>
                  </a:lnTo>
                  <a:lnTo>
                    <a:pt x="348" y="208"/>
                  </a:lnTo>
                  <a:lnTo>
                    <a:pt x="348" y="208"/>
                  </a:lnTo>
                  <a:lnTo>
                    <a:pt x="348" y="208"/>
                  </a:lnTo>
                  <a:lnTo>
                    <a:pt x="352" y="207"/>
                  </a:lnTo>
                  <a:lnTo>
                    <a:pt x="357" y="205"/>
                  </a:lnTo>
                  <a:lnTo>
                    <a:pt x="361" y="204"/>
                  </a:lnTo>
                  <a:lnTo>
                    <a:pt x="365" y="200"/>
                  </a:lnTo>
                  <a:lnTo>
                    <a:pt x="368" y="196"/>
                  </a:lnTo>
                  <a:lnTo>
                    <a:pt x="371" y="192"/>
                  </a:lnTo>
                  <a:lnTo>
                    <a:pt x="372" y="188"/>
                  </a:lnTo>
                  <a:lnTo>
                    <a:pt x="373" y="182"/>
                  </a:lnTo>
                  <a:lnTo>
                    <a:pt x="373" y="47"/>
                  </a:lnTo>
                  <a:lnTo>
                    <a:pt x="373" y="47"/>
                  </a:lnTo>
                  <a:lnTo>
                    <a:pt x="372" y="42"/>
                  </a:lnTo>
                  <a:lnTo>
                    <a:pt x="371" y="36"/>
                  </a:lnTo>
                  <a:lnTo>
                    <a:pt x="368" y="32"/>
                  </a:lnTo>
                  <a:lnTo>
                    <a:pt x="365" y="28"/>
                  </a:lnTo>
                  <a:lnTo>
                    <a:pt x="361" y="25"/>
                  </a:lnTo>
                  <a:lnTo>
                    <a:pt x="357" y="23"/>
                  </a:lnTo>
                  <a:lnTo>
                    <a:pt x="352" y="21"/>
                  </a:lnTo>
                  <a:lnTo>
                    <a:pt x="348" y="20"/>
                  </a:lnTo>
                  <a:lnTo>
                    <a:pt x="199" y="20"/>
                  </a:lnTo>
                  <a:lnTo>
                    <a:pt x="199" y="0"/>
                  </a:lnTo>
                  <a:close/>
                  <a:moveTo>
                    <a:pt x="127" y="260"/>
                  </a:moveTo>
                  <a:lnTo>
                    <a:pt x="159" y="260"/>
                  </a:lnTo>
                  <a:lnTo>
                    <a:pt x="159" y="230"/>
                  </a:lnTo>
                  <a:lnTo>
                    <a:pt x="127" y="230"/>
                  </a:lnTo>
                  <a:lnTo>
                    <a:pt x="127" y="208"/>
                  </a:lnTo>
                  <a:lnTo>
                    <a:pt x="199" y="208"/>
                  </a:lnTo>
                  <a:lnTo>
                    <a:pt x="199" y="327"/>
                  </a:lnTo>
                  <a:lnTo>
                    <a:pt x="127" y="327"/>
                  </a:lnTo>
                  <a:lnTo>
                    <a:pt x="127" y="288"/>
                  </a:lnTo>
                  <a:lnTo>
                    <a:pt x="154" y="288"/>
                  </a:lnTo>
                  <a:lnTo>
                    <a:pt x="154" y="288"/>
                  </a:lnTo>
                  <a:lnTo>
                    <a:pt x="155" y="288"/>
                  </a:lnTo>
                  <a:lnTo>
                    <a:pt x="158" y="287"/>
                  </a:lnTo>
                  <a:lnTo>
                    <a:pt x="159" y="284"/>
                  </a:lnTo>
                  <a:lnTo>
                    <a:pt x="159" y="283"/>
                  </a:lnTo>
                  <a:lnTo>
                    <a:pt x="159" y="283"/>
                  </a:lnTo>
                  <a:lnTo>
                    <a:pt x="159" y="280"/>
                  </a:lnTo>
                  <a:lnTo>
                    <a:pt x="158" y="279"/>
                  </a:lnTo>
                  <a:lnTo>
                    <a:pt x="155" y="277"/>
                  </a:lnTo>
                  <a:lnTo>
                    <a:pt x="154" y="276"/>
                  </a:lnTo>
                  <a:lnTo>
                    <a:pt x="127" y="276"/>
                  </a:lnTo>
                  <a:lnTo>
                    <a:pt x="127" y="260"/>
                  </a:lnTo>
                  <a:lnTo>
                    <a:pt x="127" y="260"/>
                  </a:lnTo>
                  <a:close/>
                  <a:moveTo>
                    <a:pt x="127" y="0"/>
                  </a:moveTo>
                  <a:lnTo>
                    <a:pt x="199" y="0"/>
                  </a:lnTo>
                  <a:lnTo>
                    <a:pt x="199" y="20"/>
                  </a:lnTo>
                  <a:lnTo>
                    <a:pt x="127" y="20"/>
                  </a:lnTo>
                  <a:lnTo>
                    <a:pt x="127" y="0"/>
                  </a:lnTo>
                  <a:close/>
                  <a:moveTo>
                    <a:pt x="101" y="260"/>
                  </a:moveTo>
                  <a:lnTo>
                    <a:pt x="127" y="260"/>
                  </a:lnTo>
                  <a:lnTo>
                    <a:pt x="127" y="276"/>
                  </a:lnTo>
                  <a:lnTo>
                    <a:pt x="100" y="276"/>
                  </a:lnTo>
                  <a:lnTo>
                    <a:pt x="100" y="276"/>
                  </a:lnTo>
                  <a:lnTo>
                    <a:pt x="97" y="277"/>
                  </a:lnTo>
                  <a:lnTo>
                    <a:pt x="96" y="279"/>
                  </a:lnTo>
                  <a:lnTo>
                    <a:pt x="94" y="280"/>
                  </a:lnTo>
                  <a:lnTo>
                    <a:pt x="94" y="283"/>
                  </a:lnTo>
                  <a:lnTo>
                    <a:pt x="94" y="283"/>
                  </a:lnTo>
                  <a:lnTo>
                    <a:pt x="94" y="284"/>
                  </a:lnTo>
                  <a:lnTo>
                    <a:pt x="96" y="287"/>
                  </a:lnTo>
                  <a:lnTo>
                    <a:pt x="97" y="288"/>
                  </a:lnTo>
                  <a:lnTo>
                    <a:pt x="100" y="288"/>
                  </a:lnTo>
                  <a:lnTo>
                    <a:pt x="100" y="288"/>
                  </a:lnTo>
                  <a:lnTo>
                    <a:pt x="127" y="288"/>
                  </a:lnTo>
                  <a:lnTo>
                    <a:pt x="127" y="327"/>
                  </a:lnTo>
                  <a:lnTo>
                    <a:pt x="101" y="327"/>
                  </a:lnTo>
                  <a:lnTo>
                    <a:pt x="101" y="327"/>
                  </a:lnTo>
                  <a:lnTo>
                    <a:pt x="94" y="326"/>
                  </a:lnTo>
                  <a:lnTo>
                    <a:pt x="88" y="325"/>
                  </a:lnTo>
                  <a:lnTo>
                    <a:pt x="82" y="322"/>
                  </a:lnTo>
                  <a:lnTo>
                    <a:pt x="78" y="318"/>
                  </a:lnTo>
                  <a:lnTo>
                    <a:pt x="74" y="314"/>
                  </a:lnTo>
                  <a:lnTo>
                    <a:pt x="71" y="308"/>
                  </a:lnTo>
                  <a:lnTo>
                    <a:pt x="70" y="302"/>
                  </a:lnTo>
                  <a:lnTo>
                    <a:pt x="69" y="295"/>
                  </a:lnTo>
                  <a:lnTo>
                    <a:pt x="69" y="291"/>
                  </a:lnTo>
                  <a:lnTo>
                    <a:pt x="69" y="291"/>
                  </a:lnTo>
                  <a:lnTo>
                    <a:pt x="70" y="285"/>
                  </a:lnTo>
                  <a:lnTo>
                    <a:pt x="71" y="279"/>
                  </a:lnTo>
                  <a:lnTo>
                    <a:pt x="74" y="273"/>
                  </a:lnTo>
                  <a:lnTo>
                    <a:pt x="78" y="269"/>
                  </a:lnTo>
                  <a:lnTo>
                    <a:pt x="82" y="265"/>
                  </a:lnTo>
                  <a:lnTo>
                    <a:pt x="88" y="262"/>
                  </a:lnTo>
                  <a:lnTo>
                    <a:pt x="94" y="260"/>
                  </a:lnTo>
                  <a:lnTo>
                    <a:pt x="101" y="260"/>
                  </a:lnTo>
                  <a:lnTo>
                    <a:pt x="101" y="260"/>
                  </a:lnTo>
                  <a:close/>
                  <a:moveTo>
                    <a:pt x="127" y="230"/>
                  </a:moveTo>
                  <a:lnTo>
                    <a:pt x="32" y="230"/>
                  </a:lnTo>
                  <a:lnTo>
                    <a:pt x="32" y="230"/>
                  </a:lnTo>
                  <a:lnTo>
                    <a:pt x="25" y="229"/>
                  </a:lnTo>
                  <a:lnTo>
                    <a:pt x="20" y="227"/>
                  </a:lnTo>
                  <a:lnTo>
                    <a:pt x="14" y="224"/>
                  </a:lnTo>
                  <a:lnTo>
                    <a:pt x="9" y="220"/>
                  </a:lnTo>
                  <a:lnTo>
                    <a:pt x="5" y="215"/>
                  </a:lnTo>
                  <a:lnTo>
                    <a:pt x="2" y="210"/>
                  </a:lnTo>
                  <a:lnTo>
                    <a:pt x="1" y="204"/>
                  </a:lnTo>
                  <a:lnTo>
                    <a:pt x="0" y="197"/>
                  </a:lnTo>
                  <a:lnTo>
                    <a:pt x="0" y="31"/>
                  </a:lnTo>
                  <a:lnTo>
                    <a:pt x="0" y="31"/>
                  </a:lnTo>
                  <a:lnTo>
                    <a:pt x="1" y="24"/>
                  </a:lnTo>
                  <a:lnTo>
                    <a:pt x="2" y="19"/>
                  </a:lnTo>
                  <a:lnTo>
                    <a:pt x="5" y="13"/>
                  </a:lnTo>
                  <a:lnTo>
                    <a:pt x="9" y="9"/>
                  </a:lnTo>
                  <a:lnTo>
                    <a:pt x="14" y="5"/>
                  </a:lnTo>
                  <a:lnTo>
                    <a:pt x="20" y="2"/>
                  </a:lnTo>
                  <a:lnTo>
                    <a:pt x="25" y="0"/>
                  </a:lnTo>
                  <a:lnTo>
                    <a:pt x="32" y="0"/>
                  </a:lnTo>
                  <a:lnTo>
                    <a:pt x="127" y="0"/>
                  </a:lnTo>
                  <a:lnTo>
                    <a:pt x="127" y="20"/>
                  </a:lnTo>
                  <a:lnTo>
                    <a:pt x="50" y="20"/>
                  </a:lnTo>
                  <a:lnTo>
                    <a:pt x="50" y="20"/>
                  </a:lnTo>
                  <a:lnTo>
                    <a:pt x="44" y="21"/>
                  </a:lnTo>
                  <a:lnTo>
                    <a:pt x="40" y="23"/>
                  </a:lnTo>
                  <a:lnTo>
                    <a:pt x="35" y="25"/>
                  </a:lnTo>
                  <a:lnTo>
                    <a:pt x="31" y="28"/>
                  </a:lnTo>
                  <a:lnTo>
                    <a:pt x="28" y="32"/>
                  </a:lnTo>
                  <a:lnTo>
                    <a:pt x="25" y="36"/>
                  </a:lnTo>
                  <a:lnTo>
                    <a:pt x="24" y="42"/>
                  </a:lnTo>
                  <a:lnTo>
                    <a:pt x="24" y="47"/>
                  </a:lnTo>
                  <a:lnTo>
                    <a:pt x="24" y="182"/>
                  </a:lnTo>
                  <a:lnTo>
                    <a:pt x="24" y="182"/>
                  </a:lnTo>
                  <a:lnTo>
                    <a:pt x="24" y="188"/>
                  </a:lnTo>
                  <a:lnTo>
                    <a:pt x="25" y="192"/>
                  </a:lnTo>
                  <a:lnTo>
                    <a:pt x="28" y="196"/>
                  </a:lnTo>
                  <a:lnTo>
                    <a:pt x="31" y="200"/>
                  </a:lnTo>
                  <a:lnTo>
                    <a:pt x="35" y="204"/>
                  </a:lnTo>
                  <a:lnTo>
                    <a:pt x="40" y="205"/>
                  </a:lnTo>
                  <a:lnTo>
                    <a:pt x="44" y="207"/>
                  </a:lnTo>
                  <a:lnTo>
                    <a:pt x="50" y="208"/>
                  </a:lnTo>
                  <a:lnTo>
                    <a:pt x="127" y="208"/>
                  </a:lnTo>
                  <a:lnTo>
                    <a:pt x="127" y="230"/>
                  </a:lnTo>
                  <a:close/>
                </a:path>
              </a:pathLst>
            </a:cu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23" name="Freeform 142"/>
            <p:cNvSpPr>
              <a:spLocks noEditPoints="1"/>
            </p:cNvSpPr>
            <p:nvPr/>
          </p:nvSpPr>
          <p:spPr bwMode="auto">
            <a:xfrm>
              <a:off x="970743" y="2344691"/>
              <a:ext cx="447325" cy="521147"/>
            </a:xfrm>
            <a:custGeom>
              <a:avLst/>
              <a:gdLst>
                <a:gd name="T0" fmla="*/ 92 w 509"/>
                <a:gd name="T1" fmla="*/ 126 h 593"/>
                <a:gd name="T2" fmla="*/ 147 w 509"/>
                <a:gd name="T3" fmla="*/ 94 h 593"/>
                <a:gd name="T4" fmla="*/ 137 w 509"/>
                <a:gd name="T5" fmla="*/ 133 h 593"/>
                <a:gd name="T6" fmla="*/ 168 w 509"/>
                <a:gd name="T7" fmla="*/ 120 h 593"/>
                <a:gd name="T8" fmla="*/ 157 w 509"/>
                <a:gd name="T9" fmla="*/ 157 h 593"/>
                <a:gd name="T10" fmla="*/ 189 w 509"/>
                <a:gd name="T11" fmla="*/ 144 h 593"/>
                <a:gd name="T12" fmla="*/ 177 w 509"/>
                <a:gd name="T13" fmla="*/ 183 h 593"/>
                <a:gd name="T14" fmla="*/ 210 w 509"/>
                <a:gd name="T15" fmla="*/ 170 h 593"/>
                <a:gd name="T16" fmla="*/ 174 w 509"/>
                <a:gd name="T17" fmla="*/ 228 h 593"/>
                <a:gd name="T18" fmla="*/ 230 w 509"/>
                <a:gd name="T19" fmla="*/ 195 h 593"/>
                <a:gd name="T20" fmla="*/ 219 w 509"/>
                <a:gd name="T21" fmla="*/ 235 h 593"/>
                <a:gd name="T22" fmla="*/ 252 w 509"/>
                <a:gd name="T23" fmla="*/ 221 h 593"/>
                <a:gd name="T24" fmla="*/ 239 w 509"/>
                <a:gd name="T25" fmla="*/ 259 h 593"/>
                <a:gd name="T26" fmla="*/ 272 w 509"/>
                <a:gd name="T27" fmla="*/ 245 h 593"/>
                <a:gd name="T28" fmla="*/ 261 w 509"/>
                <a:gd name="T29" fmla="*/ 285 h 593"/>
                <a:gd name="T30" fmla="*/ 294 w 509"/>
                <a:gd name="T31" fmla="*/ 271 h 593"/>
                <a:gd name="T32" fmla="*/ 258 w 509"/>
                <a:gd name="T33" fmla="*/ 329 h 593"/>
                <a:gd name="T34" fmla="*/ 314 w 509"/>
                <a:gd name="T35" fmla="*/ 297 h 593"/>
                <a:gd name="T36" fmla="*/ 302 w 509"/>
                <a:gd name="T37" fmla="*/ 336 h 593"/>
                <a:gd name="T38" fmla="*/ 334 w 509"/>
                <a:gd name="T39" fmla="*/ 323 h 593"/>
                <a:gd name="T40" fmla="*/ 323 w 509"/>
                <a:gd name="T41" fmla="*/ 362 h 593"/>
                <a:gd name="T42" fmla="*/ 356 w 509"/>
                <a:gd name="T43" fmla="*/ 347 h 593"/>
                <a:gd name="T44" fmla="*/ 344 w 509"/>
                <a:gd name="T45" fmla="*/ 386 h 593"/>
                <a:gd name="T46" fmla="*/ 376 w 509"/>
                <a:gd name="T47" fmla="*/ 373 h 593"/>
                <a:gd name="T48" fmla="*/ 341 w 509"/>
                <a:gd name="T49" fmla="*/ 431 h 593"/>
                <a:gd name="T50" fmla="*/ 397 w 509"/>
                <a:gd name="T51" fmla="*/ 398 h 593"/>
                <a:gd name="T52" fmla="*/ 386 w 509"/>
                <a:gd name="T53" fmla="*/ 438 h 593"/>
                <a:gd name="T54" fmla="*/ 418 w 509"/>
                <a:gd name="T55" fmla="*/ 424 h 593"/>
                <a:gd name="T56" fmla="*/ 406 w 509"/>
                <a:gd name="T57" fmla="*/ 463 h 593"/>
                <a:gd name="T58" fmla="*/ 438 w 509"/>
                <a:gd name="T59" fmla="*/ 450 h 593"/>
                <a:gd name="T60" fmla="*/ 426 w 509"/>
                <a:gd name="T61" fmla="*/ 488 h 593"/>
                <a:gd name="T62" fmla="*/ 459 w 509"/>
                <a:gd name="T63" fmla="*/ 474 h 593"/>
                <a:gd name="T64" fmla="*/ 424 w 509"/>
                <a:gd name="T65" fmla="*/ 532 h 593"/>
                <a:gd name="T66" fmla="*/ 480 w 509"/>
                <a:gd name="T67" fmla="*/ 500 h 593"/>
                <a:gd name="T68" fmla="*/ 437 w 509"/>
                <a:gd name="T69" fmla="*/ 593 h 593"/>
                <a:gd name="T70" fmla="*/ 70 w 509"/>
                <a:gd name="T71" fmla="*/ 82 h 593"/>
                <a:gd name="T72" fmla="*/ 77 w 509"/>
                <a:gd name="T73" fmla="*/ 80 h 593"/>
                <a:gd name="T74" fmla="*/ 82 w 509"/>
                <a:gd name="T75" fmla="*/ 78 h 593"/>
                <a:gd name="T76" fmla="*/ 88 w 509"/>
                <a:gd name="T77" fmla="*/ 65 h 593"/>
                <a:gd name="T78" fmla="*/ 84 w 509"/>
                <a:gd name="T79" fmla="*/ 52 h 593"/>
                <a:gd name="T80" fmla="*/ 81 w 509"/>
                <a:gd name="T81" fmla="*/ 49 h 593"/>
                <a:gd name="T82" fmla="*/ 74 w 509"/>
                <a:gd name="T83" fmla="*/ 45 h 593"/>
                <a:gd name="T84" fmla="*/ 70 w 509"/>
                <a:gd name="T85" fmla="*/ 2 h 593"/>
                <a:gd name="T86" fmla="*/ 141 w 509"/>
                <a:gd name="T87" fmla="*/ 86 h 593"/>
                <a:gd name="T88" fmla="*/ 0 w 509"/>
                <a:gd name="T89" fmla="*/ 59 h 593"/>
                <a:gd name="T90" fmla="*/ 70 w 509"/>
                <a:gd name="T91" fmla="*/ 45 h 593"/>
                <a:gd name="T92" fmla="*/ 65 w 509"/>
                <a:gd name="T93" fmla="*/ 46 h 593"/>
                <a:gd name="T94" fmla="*/ 59 w 509"/>
                <a:gd name="T95" fmla="*/ 49 h 593"/>
                <a:gd name="T96" fmla="*/ 53 w 509"/>
                <a:gd name="T97" fmla="*/ 61 h 593"/>
                <a:gd name="T98" fmla="*/ 57 w 509"/>
                <a:gd name="T99" fmla="*/ 75 h 593"/>
                <a:gd name="T100" fmla="*/ 57 w 509"/>
                <a:gd name="T101" fmla="*/ 75 h 593"/>
                <a:gd name="T102" fmla="*/ 63 w 509"/>
                <a:gd name="T103" fmla="*/ 79 h 593"/>
                <a:gd name="T104" fmla="*/ 70 w 509"/>
                <a:gd name="T105" fmla="*/ 82 h 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09" h="593">
                  <a:moveTo>
                    <a:pt x="141" y="86"/>
                  </a:moveTo>
                  <a:lnTo>
                    <a:pt x="92" y="126"/>
                  </a:lnTo>
                  <a:lnTo>
                    <a:pt x="99" y="134"/>
                  </a:lnTo>
                  <a:lnTo>
                    <a:pt x="147" y="94"/>
                  </a:lnTo>
                  <a:lnTo>
                    <a:pt x="162" y="111"/>
                  </a:lnTo>
                  <a:lnTo>
                    <a:pt x="137" y="133"/>
                  </a:lnTo>
                  <a:lnTo>
                    <a:pt x="142" y="140"/>
                  </a:lnTo>
                  <a:lnTo>
                    <a:pt x="168" y="120"/>
                  </a:lnTo>
                  <a:lnTo>
                    <a:pt x="183" y="137"/>
                  </a:lnTo>
                  <a:lnTo>
                    <a:pt x="157" y="157"/>
                  </a:lnTo>
                  <a:lnTo>
                    <a:pt x="164" y="166"/>
                  </a:lnTo>
                  <a:lnTo>
                    <a:pt x="189" y="144"/>
                  </a:lnTo>
                  <a:lnTo>
                    <a:pt x="203" y="161"/>
                  </a:lnTo>
                  <a:lnTo>
                    <a:pt x="177" y="183"/>
                  </a:lnTo>
                  <a:lnTo>
                    <a:pt x="184" y="191"/>
                  </a:lnTo>
                  <a:lnTo>
                    <a:pt x="210" y="170"/>
                  </a:lnTo>
                  <a:lnTo>
                    <a:pt x="225" y="187"/>
                  </a:lnTo>
                  <a:lnTo>
                    <a:pt x="174" y="228"/>
                  </a:lnTo>
                  <a:lnTo>
                    <a:pt x="181" y="236"/>
                  </a:lnTo>
                  <a:lnTo>
                    <a:pt x="230" y="195"/>
                  </a:lnTo>
                  <a:lnTo>
                    <a:pt x="245" y="213"/>
                  </a:lnTo>
                  <a:lnTo>
                    <a:pt x="219" y="235"/>
                  </a:lnTo>
                  <a:lnTo>
                    <a:pt x="226" y="241"/>
                  </a:lnTo>
                  <a:lnTo>
                    <a:pt x="252" y="221"/>
                  </a:lnTo>
                  <a:lnTo>
                    <a:pt x="267" y="239"/>
                  </a:lnTo>
                  <a:lnTo>
                    <a:pt x="239" y="259"/>
                  </a:lnTo>
                  <a:lnTo>
                    <a:pt x="246" y="267"/>
                  </a:lnTo>
                  <a:lnTo>
                    <a:pt x="272" y="245"/>
                  </a:lnTo>
                  <a:lnTo>
                    <a:pt x="287" y="263"/>
                  </a:lnTo>
                  <a:lnTo>
                    <a:pt x="261" y="285"/>
                  </a:lnTo>
                  <a:lnTo>
                    <a:pt x="267" y="293"/>
                  </a:lnTo>
                  <a:lnTo>
                    <a:pt x="294" y="271"/>
                  </a:lnTo>
                  <a:lnTo>
                    <a:pt x="307" y="289"/>
                  </a:lnTo>
                  <a:lnTo>
                    <a:pt x="258" y="329"/>
                  </a:lnTo>
                  <a:lnTo>
                    <a:pt x="264" y="338"/>
                  </a:lnTo>
                  <a:lnTo>
                    <a:pt x="314" y="297"/>
                  </a:lnTo>
                  <a:lnTo>
                    <a:pt x="329" y="314"/>
                  </a:lnTo>
                  <a:lnTo>
                    <a:pt x="302" y="336"/>
                  </a:lnTo>
                  <a:lnTo>
                    <a:pt x="308" y="343"/>
                  </a:lnTo>
                  <a:lnTo>
                    <a:pt x="334" y="323"/>
                  </a:lnTo>
                  <a:lnTo>
                    <a:pt x="349" y="340"/>
                  </a:lnTo>
                  <a:lnTo>
                    <a:pt x="323" y="362"/>
                  </a:lnTo>
                  <a:lnTo>
                    <a:pt x="329" y="369"/>
                  </a:lnTo>
                  <a:lnTo>
                    <a:pt x="356" y="347"/>
                  </a:lnTo>
                  <a:lnTo>
                    <a:pt x="369" y="366"/>
                  </a:lnTo>
                  <a:lnTo>
                    <a:pt x="344" y="386"/>
                  </a:lnTo>
                  <a:lnTo>
                    <a:pt x="350" y="394"/>
                  </a:lnTo>
                  <a:lnTo>
                    <a:pt x="376" y="373"/>
                  </a:lnTo>
                  <a:lnTo>
                    <a:pt x="391" y="390"/>
                  </a:lnTo>
                  <a:lnTo>
                    <a:pt x="341" y="431"/>
                  </a:lnTo>
                  <a:lnTo>
                    <a:pt x="348" y="439"/>
                  </a:lnTo>
                  <a:lnTo>
                    <a:pt x="397" y="398"/>
                  </a:lnTo>
                  <a:lnTo>
                    <a:pt x="411" y="416"/>
                  </a:lnTo>
                  <a:lnTo>
                    <a:pt x="386" y="438"/>
                  </a:lnTo>
                  <a:lnTo>
                    <a:pt x="391" y="446"/>
                  </a:lnTo>
                  <a:lnTo>
                    <a:pt x="418" y="424"/>
                  </a:lnTo>
                  <a:lnTo>
                    <a:pt x="432" y="442"/>
                  </a:lnTo>
                  <a:lnTo>
                    <a:pt x="406" y="463"/>
                  </a:lnTo>
                  <a:lnTo>
                    <a:pt x="413" y="470"/>
                  </a:lnTo>
                  <a:lnTo>
                    <a:pt x="438" y="450"/>
                  </a:lnTo>
                  <a:lnTo>
                    <a:pt x="453" y="467"/>
                  </a:lnTo>
                  <a:lnTo>
                    <a:pt x="426" y="488"/>
                  </a:lnTo>
                  <a:lnTo>
                    <a:pt x="433" y="496"/>
                  </a:lnTo>
                  <a:lnTo>
                    <a:pt x="459" y="474"/>
                  </a:lnTo>
                  <a:lnTo>
                    <a:pt x="474" y="492"/>
                  </a:lnTo>
                  <a:lnTo>
                    <a:pt x="424" y="532"/>
                  </a:lnTo>
                  <a:lnTo>
                    <a:pt x="430" y="541"/>
                  </a:lnTo>
                  <a:lnTo>
                    <a:pt x="480" y="500"/>
                  </a:lnTo>
                  <a:lnTo>
                    <a:pt x="509" y="535"/>
                  </a:lnTo>
                  <a:lnTo>
                    <a:pt x="437" y="593"/>
                  </a:lnTo>
                  <a:lnTo>
                    <a:pt x="70" y="145"/>
                  </a:lnTo>
                  <a:lnTo>
                    <a:pt x="70" y="82"/>
                  </a:lnTo>
                  <a:lnTo>
                    <a:pt x="70" y="82"/>
                  </a:lnTo>
                  <a:lnTo>
                    <a:pt x="77" y="80"/>
                  </a:lnTo>
                  <a:lnTo>
                    <a:pt x="82" y="78"/>
                  </a:lnTo>
                  <a:lnTo>
                    <a:pt x="82" y="78"/>
                  </a:lnTo>
                  <a:lnTo>
                    <a:pt x="86" y="72"/>
                  </a:lnTo>
                  <a:lnTo>
                    <a:pt x="88" y="65"/>
                  </a:lnTo>
                  <a:lnTo>
                    <a:pt x="88" y="59"/>
                  </a:lnTo>
                  <a:lnTo>
                    <a:pt x="84" y="52"/>
                  </a:lnTo>
                  <a:lnTo>
                    <a:pt x="84" y="52"/>
                  </a:lnTo>
                  <a:lnTo>
                    <a:pt x="81" y="49"/>
                  </a:lnTo>
                  <a:lnTo>
                    <a:pt x="78" y="46"/>
                  </a:lnTo>
                  <a:lnTo>
                    <a:pt x="74" y="45"/>
                  </a:lnTo>
                  <a:lnTo>
                    <a:pt x="70" y="45"/>
                  </a:lnTo>
                  <a:lnTo>
                    <a:pt x="70" y="2"/>
                  </a:lnTo>
                  <a:lnTo>
                    <a:pt x="72" y="0"/>
                  </a:lnTo>
                  <a:lnTo>
                    <a:pt x="141" y="86"/>
                  </a:lnTo>
                  <a:close/>
                  <a:moveTo>
                    <a:pt x="70" y="145"/>
                  </a:moveTo>
                  <a:lnTo>
                    <a:pt x="0" y="59"/>
                  </a:lnTo>
                  <a:lnTo>
                    <a:pt x="70" y="2"/>
                  </a:lnTo>
                  <a:lnTo>
                    <a:pt x="70" y="45"/>
                  </a:lnTo>
                  <a:lnTo>
                    <a:pt x="70" y="45"/>
                  </a:lnTo>
                  <a:lnTo>
                    <a:pt x="65" y="46"/>
                  </a:lnTo>
                  <a:lnTo>
                    <a:pt x="59" y="49"/>
                  </a:lnTo>
                  <a:lnTo>
                    <a:pt x="59" y="49"/>
                  </a:lnTo>
                  <a:lnTo>
                    <a:pt x="54" y="55"/>
                  </a:lnTo>
                  <a:lnTo>
                    <a:pt x="53" y="61"/>
                  </a:lnTo>
                  <a:lnTo>
                    <a:pt x="53" y="68"/>
                  </a:lnTo>
                  <a:lnTo>
                    <a:pt x="57" y="75"/>
                  </a:lnTo>
                  <a:lnTo>
                    <a:pt x="57" y="75"/>
                  </a:lnTo>
                  <a:lnTo>
                    <a:pt x="57" y="75"/>
                  </a:lnTo>
                  <a:lnTo>
                    <a:pt x="59" y="78"/>
                  </a:lnTo>
                  <a:lnTo>
                    <a:pt x="63" y="79"/>
                  </a:lnTo>
                  <a:lnTo>
                    <a:pt x="66" y="80"/>
                  </a:lnTo>
                  <a:lnTo>
                    <a:pt x="70" y="82"/>
                  </a:lnTo>
                  <a:lnTo>
                    <a:pt x="70" y="145"/>
                  </a:lnTo>
                  <a:close/>
                </a:path>
              </a:pathLst>
            </a:cu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24" name="Freeform 143"/>
            <p:cNvSpPr>
              <a:spLocks noEditPoints="1"/>
            </p:cNvSpPr>
            <p:nvPr/>
          </p:nvSpPr>
          <p:spPr bwMode="auto">
            <a:xfrm>
              <a:off x="890769" y="2498486"/>
              <a:ext cx="188070" cy="378776"/>
            </a:xfrm>
            <a:custGeom>
              <a:avLst/>
              <a:gdLst>
                <a:gd name="T0" fmla="*/ 194 w 214"/>
                <a:gd name="T1" fmla="*/ 431 h 431"/>
                <a:gd name="T2" fmla="*/ 169 w 214"/>
                <a:gd name="T3" fmla="*/ 408 h 431"/>
                <a:gd name="T4" fmla="*/ 209 w 214"/>
                <a:gd name="T5" fmla="*/ 349 h 431"/>
                <a:gd name="T6" fmla="*/ 203 w 214"/>
                <a:gd name="T7" fmla="*/ 341 h 431"/>
                <a:gd name="T8" fmla="*/ 188 w 214"/>
                <a:gd name="T9" fmla="*/ 337 h 431"/>
                <a:gd name="T10" fmla="*/ 180 w 214"/>
                <a:gd name="T11" fmla="*/ 344 h 431"/>
                <a:gd name="T12" fmla="*/ 179 w 214"/>
                <a:gd name="T13" fmla="*/ 353 h 431"/>
                <a:gd name="T14" fmla="*/ 171 w 214"/>
                <a:gd name="T15" fmla="*/ 347 h 431"/>
                <a:gd name="T16" fmla="*/ 125 w 214"/>
                <a:gd name="T17" fmla="*/ 385 h 431"/>
                <a:gd name="T18" fmla="*/ 50 w 214"/>
                <a:gd name="T19" fmla="*/ 194 h 431"/>
                <a:gd name="T20" fmla="*/ 54 w 214"/>
                <a:gd name="T21" fmla="*/ 186 h 431"/>
                <a:gd name="T22" fmla="*/ 81 w 214"/>
                <a:gd name="T23" fmla="*/ 176 h 431"/>
                <a:gd name="T24" fmla="*/ 74 w 214"/>
                <a:gd name="T25" fmla="*/ 173 h 431"/>
                <a:gd name="T26" fmla="*/ 50 w 214"/>
                <a:gd name="T27" fmla="*/ 115 h 431"/>
                <a:gd name="T28" fmla="*/ 99 w 214"/>
                <a:gd name="T29" fmla="*/ 61 h 431"/>
                <a:gd name="T30" fmla="*/ 111 w 214"/>
                <a:gd name="T31" fmla="*/ 65 h 431"/>
                <a:gd name="T32" fmla="*/ 144 w 214"/>
                <a:gd name="T33" fmla="*/ 146 h 431"/>
                <a:gd name="T34" fmla="*/ 144 w 214"/>
                <a:gd name="T35" fmla="*/ 156 h 431"/>
                <a:gd name="T36" fmla="*/ 168 w 214"/>
                <a:gd name="T37" fmla="*/ 347 h 431"/>
                <a:gd name="T38" fmla="*/ 163 w 214"/>
                <a:gd name="T39" fmla="*/ 348 h 431"/>
                <a:gd name="T40" fmla="*/ 153 w 214"/>
                <a:gd name="T41" fmla="*/ 357 h 431"/>
                <a:gd name="T42" fmla="*/ 150 w 214"/>
                <a:gd name="T43" fmla="*/ 359 h 431"/>
                <a:gd name="T44" fmla="*/ 135 w 214"/>
                <a:gd name="T45" fmla="*/ 357 h 431"/>
                <a:gd name="T46" fmla="*/ 129 w 214"/>
                <a:gd name="T47" fmla="*/ 366 h 431"/>
                <a:gd name="T48" fmla="*/ 130 w 214"/>
                <a:gd name="T49" fmla="*/ 381 h 431"/>
                <a:gd name="T50" fmla="*/ 125 w 214"/>
                <a:gd name="T51" fmla="*/ 385 h 431"/>
                <a:gd name="T52" fmla="*/ 50 w 214"/>
                <a:gd name="T53" fmla="*/ 77 h 431"/>
                <a:gd name="T54" fmla="*/ 87 w 214"/>
                <a:gd name="T55" fmla="*/ 28 h 431"/>
                <a:gd name="T56" fmla="*/ 77 w 214"/>
                <a:gd name="T57" fmla="*/ 14 h 431"/>
                <a:gd name="T58" fmla="*/ 62 w 214"/>
                <a:gd name="T59" fmla="*/ 3 h 431"/>
                <a:gd name="T60" fmla="*/ 50 w 214"/>
                <a:gd name="T61" fmla="*/ 0 h 431"/>
                <a:gd name="T62" fmla="*/ 45 w 214"/>
                <a:gd name="T63" fmla="*/ 191 h 431"/>
                <a:gd name="T64" fmla="*/ 11 w 214"/>
                <a:gd name="T65" fmla="*/ 108 h 431"/>
                <a:gd name="T66" fmla="*/ 12 w 214"/>
                <a:gd name="T67" fmla="*/ 96 h 431"/>
                <a:gd name="T68" fmla="*/ 4 w 214"/>
                <a:gd name="T69" fmla="*/ 61 h 431"/>
                <a:gd name="T70" fmla="*/ 1 w 214"/>
                <a:gd name="T71" fmla="*/ 35 h 431"/>
                <a:gd name="T72" fmla="*/ 15 w 214"/>
                <a:gd name="T73" fmla="*/ 12 h 431"/>
                <a:gd name="T74" fmla="*/ 30 w 214"/>
                <a:gd name="T75" fmla="*/ 3 h 431"/>
                <a:gd name="T76" fmla="*/ 50 w 214"/>
                <a:gd name="T77" fmla="*/ 77 h 431"/>
                <a:gd name="T78" fmla="*/ 50 w 214"/>
                <a:gd name="T79" fmla="*/ 115 h 431"/>
                <a:gd name="T80" fmla="*/ 43 w 214"/>
                <a:gd name="T81" fmla="*/ 98 h 431"/>
                <a:gd name="T82" fmla="*/ 47 w 214"/>
                <a:gd name="T83" fmla="*/ 88 h 431"/>
                <a:gd name="T84" fmla="*/ 22 w 214"/>
                <a:gd name="T85" fmla="*/ 99 h 431"/>
                <a:gd name="T86" fmla="*/ 19 w 214"/>
                <a:gd name="T87" fmla="*/ 111 h 431"/>
                <a:gd name="T88" fmla="*/ 47 w 214"/>
                <a:gd name="T89" fmla="*/ 181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14" h="431">
                  <a:moveTo>
                    <a:pt x="168" y="228"/>
                  </a:moveTo>
                  <a:lnTo>
                    <a:pt x="214" y="349"/>
                  </a:lnTo>
                  <a:lnTo>
                    <a:pt x="194" y="431"/>
                  </a:lnTo>
                  <a:lnTo>
                    <a:pt x="168" y="413"/>
                  </a:lnTo>
                  <a:lnTo>
                    <a:pt x="168" y="405"/>
                  </a:lnTo>
                  <a:lnTo>
                    <a:pt x="169" y="408"/>
                  </a:lnTo>
                  <a:lnTo>
                    <a:pt x="196" y="397"/>
                  </a:lnTo>
                  <a:lnTo>
                    <a:pt x="209" y="349"/>
                  </a:lnTo>
                  <a:lnTo>
                    <a:pt x="209" y="349"/>
                  </a:lnTo>
                  <a:lnTo>
                    <a:pt x="206" y="345"/>
                  </a:lnTo>
                  <a:lnTo>
                    <a:pt x="206" y="345"/>
                  </a:lnTo>
                  <a:lnTo>
                    <a:pt x="203" y="341"/>
                  </a:lnTo>
                  <a:lnTo>
                    <a:pt x="199" y="337"/>
                  </a:lnTo>
                  <a:lnTo>
                    <a:pt x="194" y="336"/>
                  </a:lnTo>
                  <a:lnTo>
                    <a:pt x="188" y="337"/>
                  </a:lnTo>
                  <a:lnTo>
                    <a:pt x="188" y="337"/>
                  </a:lnTo>
                  <a:lnTo>
                    <a:pt x="184" y="340"/>
                  </a:lnTo>
                  <a:lnTo>
                    <a:pt x="180" y="344"/>
                  </a:lnTo>
                  <a:lnTo>
                    <a:pt x="179" y="348"/>
                  </a:lnTo>
                  <a:lnTo>
                    <a:pt x="179" y="353"/>
                  </a:lnTo>
                  <a:lnTo>
                    <a:pt x="179" y="353"/>
                  </a:lnTo>
                  <a:lnTo>
                    <a:pt x="176" y="351"/>
                  </a:lnTo>
                  <a:lnTo>
                    <a:pt x="173" y="348"/>
                  </a:lnTo>
                  <a:lnTo>
                    <a:pt x="171" y="347"/>
                  </a:lnTo>
                  <a:lnTo>
                    <a:pt x="168" y="347"/>
                  </a:lnTo>
                  <a:lnTo>
                    <a:pt x="168" y="228"/>
                  </a:lnTo>
                  <a:close/>
                  <a:moveTo>
                    <a:pt x="125" y="385"/>
                  </a:moveTo>
                  <a:lnTo>
                    <a:pt x="51" y="194"/>
                  </a:lnTo>
                  <a:lnTo>
                    <a:pt x="51" y="194"/>
                  </a:lnTo>
                  <a:lnTo>
                    <a:pt x="50" y="194"/>
                  </a:lnTo>
                  <a:lnTo>
                    <a:pt x="50" y="183"/>
                  </a:lnTo>
                  <a:lnTo>
                    <a:pt x="50" y="183"/>
                  </a:lnTo>
                  <a:lnTo>
                    <a:pt x="54" y="186"/>
                  </a:lnTo>
                  <a:lnTo>
                    <a:pt x="60" y="184"/>
                  </a:lnTo>
                  <a:lnTo>
                    <a:pt x="81" y="176"/>
                  </a:lnTo>
                  <a:lnTo>
                    <a:pt x="81" y="176"/>
                  </a:lnTo>
                  <a:lnTo>
                    <a:pt x="81" y="176"/>
                  </a:lnTo>
                  <a:lnTo>
                    <a:pt x="79" y="175"/>
                  </a:lnTo>
                  <a:lnTo>
                    <a:pt x="74" y="173"/>
                  </a:lnTo>
                  <a:lnTo>
                    <a:pt x="73" y="172"/>
                  </a:lnTo>
                  <a:lnTo>
                    <a:pt x="70" y="168"/>
                  </a:lnTo>
                  <a:lnTo>
                    <a:pt x="50" y="115"/>
                  </a:lnTo>
                  <a:lnTo>
                    <a:pt x="50" y="80"/>
                  </a:lnTo>
                  <a:lnTo>
                    <a:pt x="99" y="61"/>
                  </a:lnTo>
                  <a:lnTo>
                    <a:pt x="99" y="61"/>
                  </a:lnTo>
                  <a:lnTo>
                    <a:pt x="104" y="61"/>
                  </a:lnTo>
                  <a:lnTo>
                    <a:pt x="107" y="62"/>
                  </a:lnTo>
                  <a:lnTo>
                    <a:pt x="111" y="65"/>
                  </a:lnTo>
                  <a:lnTo>
                    <a:pt x="114" y="69"/>
                  </a:lnTo>
                  <a:lnTo>
                    <a:pt x="144" y="146"/>
                  </a:lnTo>
                  <a:lnTo>
                    <a:pt x="144" y="146"/>
                  </a:lnTo>
                  <a:lnTo>
                    <a:pt x="144" y="149"/>
                  </a:lnTo>
                  <a:lnTo>
                    <a:pt x="144" y="153"/>
                  </a:lnTo>
                  <a:lnTo>
                    <a:pt x="144" y="156"/>
                  </a:lnTo>
                  <a:lnTo>
                    <a:pt x="141" y="158"/>
                  </a:lnTo>
                  <a:lnTo>
                    <a:pt x="168" y="228"/>
                  </a:lnTo>
                  <a:lnTo>
                    <a:pt x="168" y="347"/>
                  </a:lnTo>
                  <a:lnTo>
                    <a:pt x="168" y="347"/>
                  </a:lnTo>
                  <a:lnTo>
                    <a:pt x="163" y="348"/>
                  </a:lnTo>
                  <a:lnTo>
                    <a:pt x="163" y="348"/>
                  </a:lnTo>
                  <a:lnTo>
                    <a:pt x="157" y="349"/>
                  </a:lnTo>
                  <a:lnTo>
                    <a:pt x="154" y="353"/>
                  </a:lnTo>
                  <a:lnTo>
                    <a:pt x="153" y="357"/>
                  </a:lnTo>
                  <a:lnTo>
                    <a:pt x="153" y="363"/>
                  </a:lnTo>
                  <a:lnTo>
                    <a:pt x="153" y="363"/>
                  </a:lnTo>
                  <a:lnTo>
                    <a:pt x="150" y="359"/>
                  </a:lnTo>
                  <a:lnTo>
                    <a:pt x="145" y="357"/>
                  </a:lnTo>
                  <a:lnTo>
                    <a:pt x="141" y="356"/>
                  </a:lnTo>
                  <a:lnTo>
                    <a:pt x="135" y="357"/>
                  </a:lnTo>
                  <a:lnTo>
                    <a:pt x="135" y="357"/>
                  </a:lnTo>
                  <a:lnTo>
                    <a:pt x="131" y="360"/>
                  </a:lnTo>
                  <a:lnTo>
                    <a:pt x="129" y="366"/>
                  </a:lnTo>
                  <a:lnTo>
                    <a:pt x="127" y="370"/>
                  </a:lnTo>
                  <a:lnTo>
                    <a:pt x="127" y="376"/>
                  </a:lnTo>
                  <a:lnTo>
                    <a:pt x="130" y="381"/>
                  </a:lnTo>
                  <a:lnTo>
                    <a:pt x="168" y="405"/>
                  </a:lnTo>
                  <a:lnTo>
                    <a:pt x="168" y="413"/>
                  </a:lnTo>
                  <a:lnTo>
                    <a:pt x="125" y="385"/>
                  </a:lnTo>
                  <a:lnTo>
                    <a:pt x="125" y="385"/>
                  </a:lnTo>
                  <a:close/>
                  <a:moveTo>
                    <a:pt x="50" y="0"/>
                  </a:moveTo>
                  <a:lnTo>
                    <a:pt x="50" y="77"/>
                  </a:lnTo>
                  <a:lnTo>
                    <a:pt x="95" y="49"/>
                  </a:lnTo>
                  <a:lnTo>
                    <a:pt x="87" y="28"/>
                  </a:lnTo>
                  <a:lnTo>
                    <a:pt x="87" y="28"/>
                  </a:lnTo>
                  <a:lnTo>
                    <a:pt x="84" y="23"/>
                  </a:lnTo>
                  <a:lnTo>
                    <a:pt x="81" y="18"/>
                  </a:lnTo>
                  <a:lnTo>
                    <a:pt x="77" y="14"/>
                  </a:lnTo>
                  <a:lnTo>
                    <a:pt x="72" y="10"/>
                  </a:lnTo>
                  <a:lnTo>
                    <a:pt x="68" y="5"/>
                  </a:lnTo>
                  <a:lnTo>
                    <a:pt x="62" y="3"/>
                  </a:lnTo>
                  <a:lnTo>
                    <a:pt x="56" y="1"/>
                  </a:lnTo>
                  <a:lnTo>
                    <a:pt x="50" y="0"/>
                  </a:lnTo>
                  <a:lnTo>
                    <a:pt x="50" y="0"/>
                  </a:lnTo>
                  <a:close/>
                  <a:moveTo>
                    <a:pt x="50" y="194"/>
                  </a:moveTo>
                  <a:lnTo>
                    <a:pt x="50" y="194"/>
                  </a:lnTo>
                  <a:lnTo>
                    <a:pt x="45" y="191"/>
                  </a:lnTo>
                  <a:lnTo>
                    <a:pt x="41" y="186"/>
                  </a:lnTo>
                  <a:lnTo>
                    <a:pt x="11" y="108"/>
                  </a:lnTo>
                  <a:lnTo>
                    <a:pt x="11" y="108"/>
                  </a:lnTo>
                  <a:lnTo>
                    <a:pt x="9" y="104"/>
                  </a:lnTo>
                  <a:lnTo>
                    <a:pt x="11" y="99"/>
                  </a:lnTo>
                  <a:lnTo>
                    <a:pt x="12" y="96"/>
                  </a:lnTo>
                  <a:lnTo>
                    <a:pt x="16" y="92"/>
                  </a:lnTo>
                  <a:lnTo>
                    <a:pt x="4" y="61"/>
                  </a:lnTo>
                  <a:lnTo>
                    <a:pt x="4" y="61"/>
                  </a:lnTo>
                  <a:lnTo>
                    <a:pt x="1" y="53"/>
                  </a:lnTo>
                  <a:lnTo>
                    <a:pt x="0" y="43"/>
                  </a:lnTo>
                  <a:lnTo>
                    <a:pt x="1" y="35"/>
                  </a:lnTo>
                  <a:lnTo>
                    <a:pt x="4" y="27"/>
                  </a:lnTo>
                  <a:lnTo>
                    <a:pt x="8" y="19"/>
                  </a:lnTo>
                  <a:lnTo>
                    <a:pt x="15" y="12"/>
                  </a:lnTo>
                  <a:lnTo>
                    <a:pt x="22" y="7"/>
                  </a:lnTo>
                  <a:lnTo>
                    <a:pt x="30" y="3"/>
                  </a:lnTo>
                  <a:lnTo>
                    <a:pt x="30" y="3"/>
                  </a:lnTo>
                  <a:lnTo>
                    <a:pt x="39" y="0"/>
                  </a:lnTo>
                  <a:lnTo>
                    <a:pt x="50" y="0"/>
                  </a:lnTo>
                  <a:lnTo>
                    <a:pt x="50" y="77"/>
                  </a:lnTo>
                  <a:lnTo>
                    <a:pt x="43" y="81"/>
                  </a:lnTo>
                  <a:lnTo>
                    <a:pt x="50" y="80"/>
                  </a:lnTo>
                  <a:lnTo>
                    <a:pt x="50" y="115"/>
                  </a:lnTo>
                  <a:lnTo>
                    <a:pt x="45" y="100"/>
                  </a:lnTo>
                  <a:lnTo>
                    <a:pt x="45" y="100"/>
                  </a:lnTo>
                  <a:lnTo>
                    <a:pt x="43" y="98"/>
                  </a:lnTo>
                  <a:lnTo>
                    <a:pt x="45" y="93"/>
                  </a:lnTo>
                  <a:lnTo>
                    <a:pt x="46" y="91"/>
                  </a:lnTo>
                  <a:lnTo>
                    <a:pt x="47" y="88"/>
                  </a:lnTo>
                  <a:lnTo>
                    <a:pt x="26" y="96"/>
                  </a:lnTo>
                  <a:lnTo>
                    <a:pt x="26" y="96"/>
                  </a:lnTo>
                  <a:lnTo>
                    <a:pt x="22" y="99"/>
                  </a:lnTo>
                  <a:lnTo>
                    <a:pt x="19" y="103"/>
                  </a:lnTo>
                  <a:lnTo>
                    <a:pt x="19" y="107"/>
                  </a:lnTo>
                  <a:lnTo>
                    <a:pt x="19" y="111"/>
                  </a:lnTo>
                  <a:lnTo>
                    <a:pt x="45" y="177"/>
                  </a:lnTo>
                  <a:lnTo>
                    <a:pt x="45" y="177"/>
                  </a:lnTo>
                  <a:lnTo>
                    <a:pt x="47" y="181"/>
                  </a:lnTo>
                  <a:lnTo>
                    <a:pt x="50" y="183"/>
                  </a:lnTo>
                  <a:lnTo>
                    <a:pt x="50" y="194"/>
                  </a:lnTo>
                  <a:close/>
                </a:path>
              </a:pathLst>
            </a:cu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225" name="组合 224"/>
            <p:cNvGrpSpPr/>
            <p:nvPr/>
          </p:nvGrpSpPr>
          <p:grpSpPr>
            <a:xfrm>
              <a:off x="1346002" y="2926774"/>
              <a:ext cx="247830" cy="233769"/>
              <a:chOff x="2051051" y="3792538"/>
              <a:chExt cx="447675" cy="422275"/>
            </a:xfrm>
            <a:solidFill>
              <a:schemeClr val="accent1"/>
            </a:solidFill>
          </p:grpSpPr>
          <p:sp>
            <p:nvSpPr>
              <p:cNvPr id="265" name="Freeform 146"/>
              <p:cNvSpPr/>
              <p:nvPr/>
            </p:nvSpPr>
            <p:spPr bwMode="auto">
              <a:xfrm>
                <a:off x="2051051" y="3879850"/>
                <a:ext cx="447675" cy="334963"/>
              </a:xfrm>
              <a:custGeom>
                <a:avLst/>
                <a:gdLst>
                  <a:gd name="T0" fmla="*/ 86 w 282"/>
                  <a:gd name="T1" fmla="*/ 0 h 211"/>
                  <a:gd name="T2" fmla="*/ 115 w 282"/>
                  <a:gd name="T3" fmla="*/ 6 h 211"/>
                  <a:gd name="T4" fmla="*/ 141 w 282"/>
                  <a:gd name="T5" fmla="*/ 20 h 211"/>
                  <a:gd name="T6" fmla="*/ 153 w 282"/>
                  <a:gd name="T7" fmla="*/ 11 h 211"/>
                  <a:gd name="T8" fmla="*/ 182 w 282"/>
                  <a:gd name="T9" fmla="*/ 1 h 211"/>
                  <a:gd name="T10" fmla="*/ 198 w 282"/>
                  <a:gd name="T11" fmla="*/ 0 h 211"/>
                  <a:gd name="T12" fmla="*/ 214 w 282"/>
                  <a:gd name="T13" fmla="*/ 1 h 211"/>
                  <a:gd name="T14" fmla="*/ 245 w 282"/>
                  <a:gd name="T15" fmla="*/ 14 h 211"/>
                  <a:gd name="T16" fmla="*/ 268 w 282"/>
                  <a:gd name="T17" fmla="*/ 35 h 211"/>
                  <a:gd name="T18" fmla="*/ 278 w 282"/>
                  <a:gd name="T19" fmla="*/ 57 h 211"/>
                  <a:gd name="T20" fmla="*/ 282 w 282"/>
                  <a:gd name="T21" fmla="*/ 73 h 211"/>
                  <a:gd name="T22" fmla="*/ 282 w 282"/>
                  <a:gd name="T23" fmla="*/ 81 h 211"/>
                  <a:gd name="T24" fmla="*/ 281 w 282"/>
                  <a:gd name="T25" fmla="*/ 102 h 211"/>
                  <a:gd name="T26" fmla="*/ 274 w 282"/>
                  <a:gd name="T27" fmla="*/ 123 h 211"/>
                  <a:gd name="T28" fmla="*/ 263 w 282"/>
                  <a:gd name="T29" fmla="*/ 145 h 211"/>
                  <a:gd name="T30" fmla="*/ 248 w 282"/>
                  <a:gd name="T31" fmla="*/ 165 h 211"/>
                  <a:gd name="T32" fmla="*/ 228 w 282"/>
                  <a:gd name="T33" fmla="*/ 184 h 211"/>
                  <a:gd name="T34" fmla="*/ 203 w 282"/>
                  <a:gd name="T35" fmla="*/ 199 h 211"/>
                  <a:gd name="T36" fmla="*/ 172 w 282"/>
                  <a:gd name="T37" fmla="*/ 209 h 211"/>
                  <a:gd name="T38" fmla="*/ 137 w 282"/>
                  <a:gd name="T39" fmla="*/ 211 h 211"/>
                  <a:gd name="T40" fmla="*/ 118 w 282"/>
                  <a:gd name="T41" fmla="*/ 211 h 211"/>
                  <a:gd name="T42" fmla="*/ 86 w 282"/>
                  <a:gd name="T43" fmla="*/ 203 h 211"/>
                  <a:gd name="T44" fmla="*/ 58 w 282"/>
                  <a:gd name="T45" fmla="*/ 191 h 211"/>
                  <a:gd name="T46" fmla="*/ 38 w 282"/>
                  <a:gd name="T47" fmla="*/ 173 h 211"/>
                  <a:gd name="T48" fmla="*/ 22 w 282"/>
                  <a:gd name="T49" fmla="*/ 153 h 211"/>
                  <a:gd name="T50" fmla="*/ 11 w 282"/>
                  <a:gd name="T51" fmla="*/ 133 h 211"/>
                  <a:gd name="T52" fmla="*/ 4 w 282"/>
                  <a:gd name="T53" fmla="*/ 111 h 211"/>
                  <a:gd name="T54" fmla="*/ 0 w 282"/>
                  <a:gd name="T55" fmla="*/ 81 h 211"/>
                  <a:gd name="T56" fmla="*/ 0 w 282"/>
                  <a:gd name="T57" fmla="*/ 73 h 211"/>
                  <a:gd name="T58" fmla="*/ 4 w 282"/>
                  <a:gd name="T59" fmla="*/ 57 h 211"/>
                  <a:gd name="T60" fmla="*/ 15 w 282"/>
                  <a:gd name="T61" fmla="*/ 35 h 211"/>
                  <a:gd name="T62" fmla="*/ 38 w 282"/>
                  <a:gd name="T63" fmla="*/ 14 h 211"/>
                  <a:gd name="T64" fmla="*/ 68 w 282"/>
                  <a:gd name="T65" fmla="*/ 1 h 211"/>
                  <a:gd name="T66" fmla="*/ 86 w 282"/>
                  <a:gd name="T6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2" h="211">
                    <a:moveTo>
                      <a:pt x="86" y="0"/>
                    </a:moveTo>
                    <a:lnTo>
                      <a:pt x="86" y="0"/>
                    </a:lnTo>
                    <a:lnTo>
                      <a:pt x="100" y="1"/>
                    </a:lnTo>
                    <a:lnTo>
                      <a:pt x="115" y="6"/>
                    </a:lnTo>
                    <a:lnTo>
                      <a:pt x="129" y="11"/>
                    </a:lnTo>
                    <a:lnTo>
                      <a:pt x="141" y="20"/>
                    </a:lnTo>
                    <a:lnTo>
                      <a:pt x="141" y="20"/>
                    </a:lnTo>
                    <a:lnTo>
                      <a:pt x="153" y="11"/>
                    </a:lnTo>
                    <a:lnTo>
                      <a:pt x="167" y="6"/>
                    </a:lnTo>
                    <a:lnTo>
                      <a:pt x="182" y="1"/>
                    </a:lnTo>
                    <a:lnTo>
                      <a:pt x="198" y="0"/>
                    </a:lnTo>
                    <a:lnTo>
                      <a:pt x="198" y="0"/>
                    </a:lnTo>
                    <a:lnTo>
                      <a:pt x="206" y="0"/>
                    </a:lnTo>
                    <a:lnTo>
                      <a:pt x="214" y="1"/>
                    </a:lnTo>
                    <a:lnTo>
                      <a:pt x="230" y="6"/>
                    </a:lnTo>
                    <a:lnTo>
                      <a:pt x="245" y="14"/>
                    </a:lnTo>
                    <a:lnTo>
                      <a:pt x="258" y="23"/>
                    </a:lnTo>
                    <a:lnTo>
                      <a:pt x="268" y="35"/>
                    </a:lnTo>
                    <a:lnTo>
                      <a:pt x="275" y="49"/>
                    </a:lnTo>
                    <a:lnTo>
                      <a:pt x="278" y="57"/>
                    </a:lnTo>
                    <a:lnTo>
                      <a:pt x="281" y="65"/>
                    </a:lnTo>
                    <a:lnTo>
                      <a:pt x="282" y="73"/>
                    </a:lnTo>
                    <a:lnTo>
                      <a:pt x="282" y="81"/>
                    </a:lnTo>
                    <a:lnTo>
                      <a:pt x="282" y="81"/>
                    </a:lnTo>
                    <a:lnTo>
                      <a:pt x="282" y="91"/>
                    </a:lnTo>
                    <a:lnTo>
                      <a:pt x="281" y="102"/>
                    </a:lnTo>
                    <a:lnTo>
                      <a:pt x="278" y="112"/>
                    </a:lnTo>
                    <a:lnTo>
                      <a:pt x="274" y="123"/>
                    </a:lnTo>
                    <a:lnTo>
                      <a:pt x="270" y="134"/>
                    </a:lnTo>
                    <a:lnTo>
                      <a:pt x="263" y="145"/>
                    </a:lnTo>
                    <a:lnTo>
                      <a:pt x="256" y="156"/>
                    </a:lnTo>
                    <a:lnTo>
                      <a:pt x="248" y="165"/>
                    </a:lnTo>
                    <a:lnTo>
                      <a:pt x="239" y="175"/>
                    </a:lnTo>
                    <a:lnTo>
                      <a:pt x="228" y="184"/>
                    </a:lnTo>
                    <a:lnTo>
                      <a:pt x="216" y="192"/>
                    </a:lnTo>
                    <a:lnTo>
                      <a:pt x="203" y="199"/>
                    </a:lnTo>
                    <a:lnTo>
                      <a:pt x="188" y="205"/>
                    </a:lnTo>
                    <a:lnTo>
                      <a:pt x="172" y="209"/>
                    </a:lnTo>
                    <a:lnTo>
                      <a:pt x="156" y="211"/>
                    </a:lnTo>
                    <a:lnTo>
                      <a:pt x="137" y="211"/>
                    </a:lnTo>
                    <a:lnTo>
                      <a:pt x="137" y="211"/>
                    </a:lnTo>
                    <a:lnTo>
                      <a:pt x="118" y="211"/>
                    </a:lnTo>
                    <a:lnTo>
                      <a:pt x="100" y="209"/>
                    </a:lnTo>
                    <a:lnTo>
                      <a:pt x="86" y="203"/>
                    </a:lnTo>
                    <a:lnTo>
                      <a:pt x="71" y="198"/>
                    </a:lnTo>
                    <a:lnTo>
                      <a:pt x="58" y="191"/>
                    </a:lnTo>
                    <a:lnTo>
                      <a:pt x="48" y="183"/>
                    </a:lnTo>
                    <a:lnTo>
                      <a:pt x="38" y="173"/>
                    </a:lnTo>
                    <a:lnTo>
                      <a:pt x="29" y="164"/>
                    </a:lnTo>
                    <a:lnTo>
                      <a:pt x="22" y="153"/>
                    </a:lnTo>
                    <a:lnTo>
                      <a:pt x="15" y="144"/>
                    </a:lnTo>
                    <a:lnTo>
                      <a:pt x="11" y="133"/>
                    </a:lnTo>
                    <a:lnTo>
                      <a:pt x="7" y="121"/>
                    </a:lnTo>
                    <a:lnTo>
                      <a:pt x="4" y="111"/>
                    </a:lnTo>
                    <a:lnTo>
                      <a:pt x="2" y="100"/>
                    </a:lnTo>
                    <a:lnTo>
                      <a:pt x="0" y="81"/>
                    </a:lnTo>
                    <a:lnTo>
                      <a:pt x="0" y="81"/>
                    </a:lnTo>
                    <a:lnTo>
                      <a:pt x="0" y="73"/>
                    </a:lnTo>
                    <a:lnTo>
                      <a:pt x="2" y="65"/>
                    </a:lnTo>
                    <a:lnTo>
                      <a:pt x="4" y="57"/>
                    </a:lnTo>
                    <a:lnTo>
                      <a:pt x="7" y="49"/>
                    </a:lnTo>
                    <a:lnTo>
                      <a:pt x="15" y="35"/>
                    </a:lnTo>
                    <a:lnTo>
                      <a:pt x="25" y="23"/>
                    </a:lnTo>
                    <a:lnTo>
                      <a:pt x="38" y="14"/>
                    </a:lnTo>
                    <a:lnTo>
                      <a:pt x="52" y="6"/>
                    </a:lnTo>
                    <a:lnTo>
                      <a:pt x="68" y="1"/>
                    </a:lnTo>
                    <a:lnTo>
                      <a:pt x="76" y="0"/>
                    </a:lnTo>
                    <a:lnTo>
                      <a:pt x="86" y="0"/>
                    </a:lnTo>
                    <a:lnTo>
                      <a:pt x="86" y="0"/>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66" name="Freeform 147"/>
              <p:cNvSpPr/>
              <p:nvPr/>
            </p:nvSpPr>
            <p:spPr bwMode="auto">
              <a:xfrm>
                <a:off x="2178051" y="3792538"/>
                <a:ext cx="107950" cy="153988"/>
              </a:xfrm>
              <a:custGeom>
                <a:avLst/>
                <a:gdLst>
                  <a:gd name="T0" fmla="*/ 60 w 68"/>
                  <a:gd name="T1" fmla="*/ 97 h 97"/>
                  <a:gd name="T2" fmla="*/ 60 w 68"/>
                  <a:gd name="T3" fmla="*/ 97 h 97"/>
                  <a:gd name="T4" fmla="*/ 65 w 68"/>
                  <a:gd name="T5" fmla="*/ 85 h 97"/>
                  <a:gd name="T6" fmla="*/ 68 w 68"/>
                  <a:gd name="T7" fmla="*/ 71 h 97"/>
                  <a:gd name="T8" fmla="*/ 68 w 68"/>
                  <a:gd name="T9" fmla="*/ 58 h 97"/>
                  <a:gd name="T10" fmla="*/ 66 w 68"/>
                  <a:gd name="T11" fmla="*/ 46 h 97"/>
                  <a:gd name="T12" fmla="*/ 62 w 68"/>
                  <a:gd name="T13" fmla="*/ 33 h 97"/>
                  <a:gd name="T14" fmla="*/ 56 w 68"/>
                  <a:gd name="T15" fmla="*/ 21 h 97"/>
                  <a:gd name="T16" fmla="*/ 49 w 68"/>
                  <a:gd name="T17" fmla="*/ 10 h 97"/>
                  <a:gd name="T18" fmla="*/ 39 w 68"/>
                  <a:gd name="T19" fmla="*/ 0 h 97"/>
                  <a:gd name="T20" fmla="*/ 0 w 68"/>
                  <a:gd name="T21" fmla="*/ 6 h 97"/>
                  <a:gd name="T22" fmla="*/ 0 w 68"/>
                  <a:gd name="T23" fmla="*/ 6 h 97"/>
                  <a:gd name="T24" fmla="*/ 14 w 68"/>
                  <a:gd name="T25" fmla="*/ 15 h 97"/>
                  <a:gd name="T26" fmla="*/ 24 w 68"/>
                  <a:gd name="T27" fmla="*/ 23 h 97"/>
                  <a:gd name="T28" fmla="*/ 35 w 68"/>
                  <a:gd name="T29" fmla="*/ 32 h 97"/>
                  <a:gd name="T30" fmla="*/ 43 w 68"/>
                  <a:gd name="T31" fmla="*/ 42 h 97"/>
                  <a:gd name="T32" fmla="*/ 50 w 68"/>
                  <a:gd name="T33" fmla="*/ 54 h 97"/>
                  <a:gd name="T34" fmla="*/ 56 w 68"/>
                  <a:gd name="T35" fmla="*/ 66 h 97"/>
                  <a:gd name="T36" fmla="*/ 58 w 68"/>
                  <a:gd name="T37" fmla="*/ 81 h 97"/>
                  <a:gd name="T38" fmla="*/ 60 w 68"/>
                  <a:gd name="T39" fmla="*/ 97 h 97"/>
                  <a:gd name="T40" fmla="*/ 60 w 68"/>
                  <a:gd name="T41" fmla="*/ 9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8" h="97">
                    <a:moveTo>
                      <a:pt x="60" y="97"/>
                    </a:moveTo>
                    <a:lnTo>
                      <a:pt x="60" y="97"/>
                    </a:lnTo>
                    <a:lnTo>
                      <a:pt x="65" y="85"/>
                    </a:lnTo>
                    <a:lnTo>
                      <a:pt x="68" y="71"/>
                    </a:lnTo>
                    <a:lnTo>
                      <a:pt x="68" y="58"/>
                    </a:lnTo>
                    <a:lnTo>
                      <a:pt x="66" y="46"/>
                    </a:lnTo>
                    <a:lnTo>
                      <a:pt x="62" y="33"/>
                    </a:lnTo>
                    <a:lnTo>
                      <a:pt x="56" y="21"/>
                    </a:lnTo>
                    <a:lnTo>
                      <a:pt x="49" y="10"/>
                    </a:lnTo>
                    <a:lnTo>
                      <a:pt x="39" y="0"/>
                    </a:lnTo>
                    <a:lnTo>
                      <a:pt x="0" y="6"/>
                    </a:lnTo>
                    <a:lnTo>
                      <a:pt x="0" y="6"/>
                    </a:lnTo>
                    <a:lnTo>
                      <a:pt x="14" y="15"/>
                    </a:lnTo>
                    <a:lnTo>
                      <a:pt x="24" y="23"/>
                    </a:lnTo>
                    <a:lnTo>
                      <a:pt x="35" y="32"/>
                    </a:lnTo>
                    <a:lnTo>
                      <a:pt x="43" y="42"/>
                    </a:lnTo>
                    <a:lnTo>
                      <a:pt x="50" y="54"/>
                    </a:lnTo>
                    <a:lnTo>
                      <a:pt x="56" y="66"/>
                    </a:lnTo>
                    <a:lnTo>
                      <a:pt x="58" y="81"/>
                    </a:lnTo>
                    <a:lnTo>
                      <a:pt x="60" y="97"/>
                    </a:lnTo>
                    <a:lnTo>
                      <a:pt x="60" y="97"/>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226" name="组合 225"/>
            <p:cNvGrpSpPr/>
            <p:nvPr/>
          </p:nvGrpSpPr>
          <p:grpSpPr>
            <a:xfrm>
              <a:off x="1962058" y="1536168"/>
              <a:ext cx="374382" cy="307591"/>
              <a:chOff x="3190876" y="1230313"/>
              <a:chExt cx="676275" cy="555625"/>
            </a:xfrm>
            <a:solidFill>
              <a:schemeClr val="accent1"/>
            </a:solidFill>
          </p:grpSpPr>
          <p:sp>
            <p:nvSpPr>
              <p:cNvPr id="262" name="Freeform 148"/>
              <p:cNvSpPr/>
              <p:nvPr/>
            </p:nvSpPr>
            <p:spPr bwMode="auto">
              <a:xfrm>
                <a:off x="3209926" y="1257300"/>
                <a:ext cx="657225" cy="528638"/>
              </a:xfrm>
              <a:custGeom>
                <a:avLst/>
                <a:gdLst>
                  <a:gd name="T0" fmla="*/ 0 w 414"/>
                  <a:gd name="T1" fmla="*/ 117 h 333"/>
                  <a:gd name="T2" fmla="*/ 10 w 414"/>
                  <a:gd name="T3" fmla="*/ 102 h 333"/>
                  <a:gd name="T4" fmla="*/ 316 w 414"/>
                  <a:gd name="T5" fmla="*/ 306 h 333"/>
                  <a:gd name="T6" fmla="*/ 316 w 414"/>
                  <a:gd name="T7" fmla="*/ 306 h 333"/>
                  <a:gd name="T8" fmla="*/ 325 w 414"/>
                  <a:gd name="T9" fmla="*/ 310 h 333"/>
                  <a:gd name="T10" fmla="*/ 335 w 414"/>
                  <a:gd name="T11" fmla="*/ 313 h 333"/>
                  <a:gd name="T12" fmla="*/ 343 w 414"/>
                  <a:gd name="T13" fmla="*/ 313 h 333"/>
                  <a:gd name="T14" fmla="*/ 352 w 414"/>
                  <a:gd name="T15" fmla="*/ 312 h 333"/>
                  <a:gd name="T16" fmla="*/ 362 w 414"/>
                  <a:gd name="T17" fmla="*/ 309 h 333"/>
                  <a:gd name="T18" fmla="*/ 371 w 414"/>
                  <a:gd name="T19" fmla="*/ 304 h 333"/>
                  <a:gd name="T20" fmla="*/ 378 w 414"/>
                  <a:gd name="T21" fmla="*/ 297 h 333"/>
                  <a:gd name="T22" fmla="*/ 385 w 414"/>
                  <a:gd name="T23" fmla="*/ 289 h 333"/>
                  <a:gd name="T24" fmla="*/ 385 w 414"/>
                  <a:gd name="T25" fmla="*/ 289 h 333"/>
                  <a:gd name="T26" fmla="*/ 390 w 414"/>
                  <a:gd name="T27" fmla="*/ 279 h 333"/>
                  <a:gd name="T28" fmla="*/ 393 w 414"/>
                  <a:gd name="T29" fmla="*/ 270 h 333"/>
                  <a:gd name="T30" fmla="*/ 394 w 414"/>
                  <a:gd name="T31" fmla="*/ 260 h 333"/>
                  <a:gd name="T32" fmla="*/ 394 w 414"/>
                  <a:gd name="T33" fmla="*/ 251 h 333"/>
                  <a:gd name="T34" fmla="*/ 391 w 414"/>
                  <a:gd name="T35" fmla="*/ 241 h 333"/>
                  <a:gd name="T36" fmla="*/ 387 w 414"/>
                  <a:gd name="T37" fmla="*/ 232 h 333"/>
                  <a:gd name="T38" fmla="*/ 382 w 414"/>
                  <a:gd name="T39" fmla="*/ 225 h 333"/>
                  <a:gd name="T40" fmla="*/ 375 w 414"/>
                  <a:gd name="T41" fmla="*/ 218 h 333"/>
                  <a:gd name="T42" fmla="*/ 69 w 414"/>
                  <a:gd name="T43" fmla="*/ 14 h 333"/>
                  <a:gd name="T44" fmla="*/ 79 w 414"/>
                  <a:gd name="T45" fmla="*/ 0 h 333"/>
                  <a:gd name="T46" fmla="*/ 389 w 414"/>
                  <a:gd name="T47" fmla="*/ 207 h 333"/>
                  <a:gd name="T48" fmla="*/ 389 w 414"/>
                  <a:gd name="T49" fmla="*/ 207 h 333"/>
                  <a:gd name="T50" fmla="*/ 398 w 414"/>
                  <a:gd name="T51" fmla="*/ 216 h 333"/>
                  <a:gd name="T52" fmla="*/ 405 w 414"/>
                  <a:gd name="T53" fmla="*/ 225 h 333"/>
                  <a:gd name="T54" fmla="*/ 410 w 414"/>
                  <a:gd name="T55" fmla="*/ 236 h 333"/>
                  <a:gd name="T56" fmla="*/ 414 w 414"/>
                  <a:gd name="T57" fmla="*/ 248 h 333"/>
                  <a:gd name="T58" fmla="*/ 414 w 414"/>
                  <a:gd name="T59" fmla="*/ 262 h 333"/>
                  <a:gd name="T60" fmla="*/ 413 w 414"/>
                  <a:gd name="T61" fmla="*/ 275 h 333"/>
                  <a:gd name="T62" fmla="*/ 409 w 414"/>
                  <a:gd name="T63" fmla="*/ 287 h 333"/>
                  <a:gd name="T64" fmla="*/ 402 w 414"/>
                  <a:gd name="T65" fmla="*/ 300 h 333"/>
                  <a:gd name="T66" fmla="*/ 402 w 414"/>
                  <a:gd name="T67" fmla="*/ 300 h 333"/>
                  <a:gd name="T68" fmla="*/ 393 w 414"/>
                  <a:gd name="T69" fmla="*/ 312 h 333"/>
                  <a:gd name="T70" fmla="*/ 382 w 414"/>
                  <a:gd name="T71" fmla="*/ 320 h 333"/>
                  <a:gd name="T72" fmla="*/ 371 w 414"/>
                  <a:gd name="T73" fmla="*/ 327 h 333"/>
                  <a:gd name="T74" fmla="*/ 359 w 414"/>
                  <a:gd name="T75" fmla="*/ 331 h 333"/>
                  <a:gd name="T76" fmla="*/ 347 w 414"/>
                  <a:gd name="T77" fmla="*/ 333 h 333"/>
                  <a:gd name="T78" fmla="*/ 335 w 414"/>
                  <a:gd name="T79" fmla="*/ 332 h 333"/>
                  <a:gd name="T80" fmla="*/ 322 w 414"/>
                  <a:gd name="T81" fmla="*/ 329 h 333"/>
                  <a:gd name="T82" fmla="*/ 310 w 414"/>
                  <a:gd name="T83" fmla="*/ 323 h 333"/>
                  <a:gd name="T84" fmla="*/ 0 w 414"/>
                  <a:gd name="T85" fmla="*/ 117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14" h="333">
                    <a:moveTo>
                      <a:pt x="0" y="117"/>
                    </a:moveTo>
                    <a:lnTo>
                      <a:pt x="10" y="102"/>
                    </a:lnTo>
                    <a:lnTo>
                      <a:pt x="316" y="306"/>
                    </a:lnTo>
                    <a:lnTo>
                      <a:pt x="316" y="306"/>
                    </a:lnTo>
                    <a:lnTo>
                      <a:pt x="325" y="310"/>
                    </a:lnTo>
                    <a:lnTo>
                      <a:pt x="335" y="313"/>
                    </a:lnTo>
                    <a:lnTo>
                      <a:pt x="343" y="313"/>
                    </a:lnTo>
                    <a:lnTo>
                      <a:pt x="352" y="312"/>
                    </a:lnTo>
                    <a:lnTo>
                      <a:pt x="362" y="309"/>
                    </a:lnTo>
                    <a:lnTo>
                      <a:pt x="371" y="304"/>
                    </a:lnTo>
                    <a:lnTo>
                      <a:pt x="378" y="297"/>
                    </a:lnTo>
                    <a:lnTo>
                      <a:pt x="385" y="289"/>
                    </a:lnTo>
                    <a:lnTo>
                      <a:pt x="385" y="289"/>
                    </a:lnTo>
                    <a:lnTo>
                      <a:pt x="390" y="279"/>
                    </a:lnTo>
                    <a:lnTo>
                      <a:pt x="393" y="270"/>
                    </a:lnTo>
                    <a:lnTo>
                      <a:pt x="394" y="260"/>
                    </a:lnTo>
                    <a:lnTo>
                      <a:pt x="394" y="251"/>
                    </a:lnTo>
                    <a:lnTo>
                      <a:pt x="391" y="241"/>
                    </a:lnTo>
                    <a:lnTo>
                      <a:pt x="387" y="232"/>
                    </a:lnTo>
                    <a:lnTo>
                      <a:pt x="382" y="225"/>
                    </a:lnTo>
                    <a:lnTo>
                      <a:pt x="375" y="218"/>
                    </a:lnTo>
                    <a:lnTo>
                      <a:pt x="69" y="14"/>
                    </a:lnTo>
                    <a:lnTo>
                      <a:pt x="79" y="0"/>
                    </a:lnTo>
                    <a:lnTo>
                      <a:pt x="389" y="207"/>
                    </a:lnTo>
                    <a:lnTo>
                      <a:pt x="389" y="207"/>
                    </a:lnTo>
                    <a:lnTo>
                      <a:pt x="398" y="216"/>
                    </a:lnTo>
                    <a:lnTo>
                      <a:pt x="405" y="225"/>
                    </a:lnTo>
                    <a:lnTo>
                      <a:pt x="410" y="236"/>
                    </a:lnTo>
                    <a:lnTo>
                      <a:pt x="414" y="248"/>
                    </a:lnTo>
                    <a:lnTo>
                      <a:pt x="414" y="262"/>
                    </a:lnTo>
                    <a:lnTo>
                      <a:pt x="413" y="275"/>
                    </a:lnTo>
                    <a:lnTo>
                      <a:pt x="409" y="287"/>
                    </a:lnTo>
                    <a:lnTo>
                      <a:pt x="402" y="300"/>
                    </a:lnTo>
                    <a:lnTo>
                      <a:pt x="402" y="300"/>
                    </a:lnTo>
                    <a:lnTo>
                      <a:pt x="393" y="312"/>
                    </a:lnTo>
                    <a:lnTo>
                      <a:pt x="382" y="320"/>
                    </a:lnTo>
                    <a:lnTo>
                      <a:pt x="371" y="327"/>
                    </a:lnTo>
                    <a:lnTo>
                      <a:pt x="359" y="331"/>
                    </a:lnTo>
                    <a:lnTo>
                      <a:pt x="347" y="333"/>
                    </a:lnTo>
                    <a:lnTo>
                      <a:pt x="335" y="332"/>
                    </a:lnTo>
                    <a:lnTo>
                      <a:pt x="322" y="329"/>
                    </a:lnTo>
                    <a:lnTo>
                      <a:pt x="310" y="323"/>
                    </a:lnTo>
                    <a:lnTo>
                      <a:pt x="0" y="117"/>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63" name="Freeform 149"/>
              <p:cNvSpPr/>
              <p:nvPr/>
            </p:nvSpPr>
            <p:spPr bwMode="auto">
              <a:xfrm>
                <a:off x="3190876" y="1230313"/>
                <a:ext cx="176213" cy="246063"/>
              </a:xfrm>
              <a:custGeom>
                <a:avLst/>
                <a:gdLst>
                  <a:gd name="T0" fmla="*/ 5 w 111"/>
                  <a:gd name="T1" fmla="*/ 154 h 155"/>
                  <a:gd name="T2" fmla="*/ 5 w 111"/>
                  <a:gd name="T3" fmla="*/ 154 h 155"/>
                  <a:gd name="T4" fmla="*/ 9 w 111"/>
                  <a:gd name="T5" fmla="*/ 155 h 155"/>
                  <a:gd name="T6" fmla="*/ 15 w 111"/>
                  <a:gd name="T7" fmla="*/ 155 h 155"/>
                  <a:gd name="T8" fmla="*/ 19 w 111"/>
                  <a:gd name="T9" fmla="*/ 154 h 155"/>
                  <a:gd name="T10" fmla="*/ 23 w 111"/>
                  <a:gd name="T11" fmla="*/ 150 h 155"/>
                  <a:gd name="T12" fmla="*/ 110 w 111"/>
                  <a:gd name="T13" fmla="*/ 20 h 155"/>
                  <a:gd name="T14" fmla="*/ 110 w 111"/>
                  <a:gd name="T15" fmla="*/ 20 h 155"/>
                  <a:gd name="T16" fmla="*/ 111 w 111"/>
                  <a:gd name="T17" fmla="*/ 15 h 155"/>
                  <a:gd name="T18" fmla="*/ 111 w 111"/>
                  <a:gd name="T19" fmla="*/ 11 h 155"/>
                  <a:gd name="T20" fmla="*/ 110 w 111"/>
                  <a:gd name="T21" fmla="*/ 5 h 155"/>
                  <a:gd name="T22" fmla="*/ 106 w 111"/>
                  <a:gd name="T23" fmla="*/ 2 h 155"/>
                  <a:gd name="T24" fmla="*/ 106 w 111"/>
                  <a:gd name="T25" fmla="*/ 2 h 155"/>
                  <a:gd name="T26" fmla="*/ 101 w 111"/>
                  <a:gd name="T27" fmla="*/ 0 h 155"/>
                  <a:gd name="T28" fmla="*/ 96 w 111"/>
                  <a:gd name="T29" fmla="*/ 0 h 155"/>
                  <a:gd name="T30" fmla="*/ 92 w 111"/>
                  <a:gd name="T31" fmla="*/ 2 h 155"/>
                  <a:gd name="T32" fmla="*/ 89 w 111"/>
                  <a:gd name="T33" fmla="*/ 5 h 155"/>
                  <a:gd name="T34" fmla="*/ 1 w 111"/>
                  <a:gd name="T35" fmla="*/ 136 h 155"/>
                  <a:gd name="T36" fmla="*/ 1 w 111"/>
                  <a:gd name="T37" fmla="*/ 136 h 155"/>
                  <a:gd name="T38" fmla="*/ 0 w 111"/>
                  <a:gd name="T39" fmla="*/ 140 h 155"/>
                  <a:gd name="T40" fmla="*/ 0 w 111"/>
                  <a:gd name="T41" fmla="*/ 146 h 155"/>
                  <a:gd name="T42" fmla="*/ 1 w 111"/>
                  <a:gd name="T43" fmla="*/ 150 h 155"/>
                  <a:gd name="T44" fmla="*/ 5 w 111"/>
                  <a:gd name="T45" fmla="*/ 154 h 155"/>
                  <a:gd name="T46" fmla="*/ 5 w 111"/>
                  <a:gd name="T47" fmla="*/ 15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1" h="155">
                    <a:moveTo>
                      <a:pt x="5" y="154"/>
                    </a:moveTo>
                    <a:lnTo>
                      <a:pt x="5" y="154"/>
                    </a:lnTo>
                    <a:lnTo>
                      <a:pt x="9" y="155"/>
                    </a:lnTo>
                    <a:lnTo>
                      <a:pt x="15" y="155"/>
                    </a:lnTo>
                    <a:lnTo>
                      <a:pt x="19" y="154"/>
                    </a:lnTo>
                    <a:lnTo>
                      <a:pt x="23" y="150"/>
                    </a:lnTo>
                    <a:lnTo>
                      <a:pt x="110" y="20"/>
                    </a:lnTo>
                    <a:lnTo>
                      <a:pt x="110" y="20"/>
                    </a:lnTo>
                    <a:lnTo>
                      <a:pt x="111" y="15"/>
                    </a:lnTo>
                    <a:lnTo>
                      <a:pt x="111" y="11"/>
                    </a:lnTo>
                    <a:lnTo>
                      <a:pt x="110" y="5"/>
                    </a:lnTo>
                    <a:lnTo>
                      <a:pt x="106" y="2"/>
                    </a:lnTo>
                    <a:lnTo>
                      <a:pt x="106" y="2"/>
                    </a:lnTo>
                    <a:lnTo>
                      <a:pt x="101" y="0"/>
                    </a:lnTo>
                    <a:lnTo>
                      <a:pt x="96" y="0"/>
                    </a:lnTo>
                    <a:lnTo>
                      <a:pt x="92" y="2"/>
                    </a:lnTo>
                    <a:lnTo>
                      <a:pt x="89" y="5"/>
                    </a:lnTo>
                    <a:lnTo>
                      <a:pt x="1" y="136"/>
                    </a:lnTo>
                    <a:lnTo>
                      <a:pt x="1" y="136"/>
                    </a:lnTo>
                    <a:lnTo>
                      <a:pt x="0" y="140"/>
                    </a:lnTo>
                    <a:lnTo>
                      <a:pt x="0" y="146"/>
                    </a:lnTo>
                    <a:lnTo>
                      <a:pt x="1" y="150"/>
                    </a:lnTo>
                    <a:lnTo>
                      <a:pt x="5" y="154"/>
                    </a:lnTo>
                    <a:lnTo>
                      <a:pt x="5" y="154"/>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64" name="Freeform 150"/>
              <p:cNvSpPr/>
              <p:nvPr/>
            </p:nvSpPr>
            <p:spPr bwMode="auto">
              <a:xfrm>
                <a:off x="3287713" y="1400175"/>
                <a:ext cx="504825" cy="323850"/>
              </a:xfrm>
              <a:custGeom>
                <a:avLst/>
                <a:gdLst>
                  <a:gd name="T0" fmla="*/ 0 w 318"/>
                  <a:gd name="T1" fmla="*/ 19 h 204"/>
                  <a:gd name="T2" fmla="*/ 11 w 318"/>
                  <a:gd name="T3" fmla="*/ 0 h 204"/>
                  <a:gd name="T4" fmla="*/ 284 w 318"/>
                  <a:gd name="T5" fmla="*/ 182 h 204"/>
                  <a:gd name="T6" fmla="*/ 284 w 318"/>
                  <a:gd name="T7" fmla="*/ 182 h 204"/>
                  <a:gd name="T8" fmla="*/ 292 w 318"/>
                  <a:gd name="T9" fmla="*/ 186 h 204"/>
                  <a:gd name="T10" fmla="*/ 302 w 318"/>
                  <a:gd name="T11" fmla="*/ 188 h 204"/>
                  <a:gd name="T12" fmla="*/ 310 w 318"/>
                  <a:gd name="T13" fmla="*/ 188 h 204"/>
                  <a:gd name="T14" fmla="*/ 318 w 318"/>
                  <a:gd name="T15" fmla="*/ 185 h 204"/>
                  <a:gd name="T16" fmla="*/ 318 w 318"/>
                  <a:gd name="T17" fmla="*/ 185 h 204"/>
                  <a:gd name="T18" fmla="*/ 317 w 318"/>
                  <a:gd name="T19" fmla="*/ 186 h 204"/>
                  <a:gd name="T20" fmla="*/ 317 w 318"/>
                  <a:gd name="T21" fmla="*/ 186 h 204"/>
                  <a:gd name="T22" fmla="*/ 313 w 318"/>
                  <a:gd name="T23" fmla="*/ 192 h 204"/>
                  <a:gd name="T24" fmla="*/ 307 w 318"/>
                  <a:gd name="T25" fmla="*/ 197 h 204"/>
                  <a:gd name="T26" fmla="*/ 302 w 318"/>
                  <a:gd name="T27" fmla="*/ 200 h 204"/>
                  <a:gd name="T28" fmla="*/ 295 w 318"/>
                  <a:gd name="T29" fmla="*/ 203 h 204"/>
                  <a:gd name="T30" fmla="*/ 288 w 318"/>
                  <a:gd name="T31" fmla="*/ 204 h 204"/>
                  <a:gd name="T32" fmla="*/ 282 w 318"/>
                  <a:gd name="T33" fmla="*/ 203 h 204"/>
                  <a:gd name="T34" fmla="*/ 276 w 318"/>
                  <a:gd name="T35" fmla="*/ 201 h 204"/>
                  <a:gd name="T36" fmla="*/ 269 w 318"/>
                  <a:gd name="T37" fmla="*/ 199 h 204"/>
                  <a:gd name="T38" fmla="*/ 0 w 318"/>
                  <a:gd name="T39" fmla="*/ 19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8" h="204">
                    <a:moveTo>
                      <a:pt x="0" y="19"/>
                    </a:moveTo>
                    <a:lnTo>
                      <a:pt x="11" y="0"/>
                    </a:lnTo>
                    <a:lnTo>
                      <a:pt x="284" y="182"/>
                    </a:lnTo>
                    <a:lnTo>
                      <a:pt x="284" y="182"/>
                    </a:lnTo>
                    <a:lnTo>
                      <a:pt x="292" y="186"/>
                    </a:lnTo>
                    <a:lnTo>
                      <a:pt x="302" y="188"/>
                    </a:lnTo>
                    <a:lnTo>
                      <a:pt x="310" y="188"/>
                    </a:lnTo>
                    <a:lnTo>
                      <a:pt x="318" y="185"/>
                    </a:lnTo>
                    <a:lnTo>
                      <a:pt x="318" y="185"/>
                    </a:lnTo>
                    <a:lnTo>
                      <a:pt x="317" y="186"/>
                    </a:lnTo>
                    <a:lnTo>
                      <a:pt x="317" y="186"/>
                    </a:lnTo>
                    <a:lnTo>
                      <a:pt x="313" y="192"/>
                    </a:lnTo>
                    <a:lnTo>
                      <a:pt x="307" y="197"/>
                    </a:lnTo>
                    <a:lnTo>
                      <a:pt x="302" y="200"/>
                    </a:lnTo>
                    <a:lnTo>
                      <a:pt x="295" y="203"/>
                    </a:lnTo>
                    <a:lnTo>
                      <a:pt x="288" y="204"/>
                    </a:lnTo>
                    <a:lnTo>
                      <a:pt x="282" y="203"/>
                    </a:lnTo>
                    <a:lnTo>
                      <a:pt x="276" y="201"/>
                    </a:lnTo>
                    <a:lnTo>
                      <a:pt x="269" y="199"/>
                    </a:lnTo>
                    <a:lnTo>
                      <a:pt x="0" y="19"/>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227" name="Freeform 151"/>
            <p:cNvSpPr>
              <a:spLocks noEditPoints="1"/>
            </p:cNvSpPr>
            <p:nvPr/>
          </p:nvSpPr>
          <p:spPr bwMode="auto">
            <a:xfrm>
              <a:off x="1102567" y="2865837"/>
              <a:ext cx="210919" cy="365593"/>
            </a:xfrm>
            <a:custGeom>
              <a:avLst/>
              <a:gdLst>
                <a:gd name="T0" fmla="*/ 144 w 240"/>
                <a:gd name="T1" fmla="*/ 352 h 416"/>
                <a:gd name="T2" fmla="*/ 154 w 240"/>
                <a:gd name="T3" fmla="*/ 354 h 416"/>
                <a:gd name="T4" fmla="*/ 164 w 240"/>
                <a:gd name="T5" fmla="*/ 359 h 416"/>
                <a:gd name="T6" fmla="*/ 171 w 240"/>
                <a:gd name="T7" fmla="*/ 366 h 416"/>
                <a:gd name="T8" fmla="*/ 175 w 240"/>
                <a:gd name="T9" fmla="*/ 375 h 416"/>
                <a:gd name="T10" fmla="*/ 176 w 240"/>
                <a:gd name="T11" fmla="*/ 382 h 416"/>
                <a:gd name="T12" fmla="*/ 175 w 240"/>
                <a:gd name="T13" fmla="*/ 394 h 416"/>
                <a:gd name="T14" fmla="*/ 168 w 240"/>
                <a:gd name="T15" fmla="*/ 405 h 416"/>
                <a:gd name="T16" fmla="*/ 158 w 240"/>
                <a:gd name="T17" fmla="*/ 413 h 416"/>
                <a:gd name="T18" fmla="*/ 152 w 240"/>
                <a:gd name="T19" fmla="*/ 415 h 416"/>
                <a:gd name="T20" fmla="*/ 144 w 240"/>
                <a:gd name="T21" fmla="*/ 352 h 416"/>
                <a:gd name="T22" fmla="*/ 144 w 240"/>
                <a:gd name="T23" fmla="*/ 325 h 416"/>
                <a:gd name="T24" fmla="*/ 144 w 240"/>
                <a:gd name="T25" fmla="*/ 141 h 416"/>
                <a:gd name="T26" fmla="*/ 163 w 240"/>
                <a:gd name="T27" fmla="*/ 160 h 416"/>
                <a:gd name="T28" fmla="*/ 175 w 240"/>
                <a:gd name="T29" fmla="*/ 189 h 416"/>
                <a:gd name="T30" fmla="*/ 188 w 240"/>
                <a:gd name="T31" fmla="*/ 243 h 416"/>
                <a:gd name="T32" fmla="*/ 192 w 240"/>
                <a:gd name="T33" fmla="*/ 251 h 416"/>
                <a:gd name="T34" fmla="*/ 205 w 240"/>
                <a:gd name="T35" fmla="*/ 260 h 416"/>
                <a:gd name="T36" fmla="*/ 225 w 240"/>
                <a:gd name="T37" fmla="*/ 264 h 416"/>
                <a:gd name="T38" fmla="*/ 240 w 240"/>
                <a:gd name="T39" fmla="*/ 300 h 416"/>
                <a:gd name="T40" fmla="*/ 135 w 240"/>
                <a:gd name="T41" fmla="*/ 352 h 416"/>
                <a:gd name="T42" fmla="*/ 144 w 240"/>
                <a:gd name="T43" fmla="*/ 352 h 416"/>
                <a:gd name="T44" fmla="*/ 144 w 240"/>
                <a:gd name="T45" fmla="*/ 416 h 416"/>
                <a:gd name="T46" fmla="*/ 134 w 240"/>
                <a:gd name="T47" fmla="*/ 415 h 416"/>
                <a:gd name="T48" fmla="*/ 125 w 240"/>
                <a:gd name="T49" fmla="*/ 409 h 416"/>
                <a:gd name="T50" fmla="*/ 118 w 240"/>
                <a:gd name="T51" fmla="*/ 403 h 416"/>
                <a:gd name="T52" fmla="*/ 112 w 240"/>
                <a:gd name="T53" fmla="*/ 392 h 416"/>
                <a:gd name="T54" fmla="*/ 112 w 240"/>
                <a:gd name="T55" fmla="*/ 386 h 416"/>
                <a:gd name="T56" fmla="*/ 114 w 240"/>
                <a:gd name="T57" fmla="*/ 374 h 416"/>
                <a:gd name="T58" fmla="*/ 121 w 240"/>
                <a:gd name="T59" fmla="*/ 363 h 416"/>
                <a:gd name="T60" fmla="*/ 130 w 240"/>
                <a:gd name="T61" fmla="*/ 355 h 416"/>
                <a:gd name="T62" fmla="*/ 135 w 240"/>
                <a:gd name="T63" fmla="*/ 352 h 416"/>
                <a:gd name="T64" fmla="*/ 144 w 240"/>
                <a:gd name="T65" fmla="*/ 141 h 416"/>
                <a:gd name="T66" fmla="*/ 122 w 240"/>
                <a:gd name="T67" fmla="*/ 130 h 416"/>
                <a:gd name="T68" fmla="*/ 98 w 240"/>
                <a:gd name="T69" fmla="*/ 126 h 416"/>
                <a:gd name="T70" fmla="*/ 69 w 240"/>
                <a:gd name="T71" fmla="*/ 19 h 416"/>
                <a:gd name="T72" fmla="*/ 65 w 240"/>
                <a:gd name="T73" fmla="*/ 10 h 416"/>
                <a:gd name="T74" fmla="*/ 58 w 240"/>
                <a:gd name="T75" fmla="*/ 4 h 416"/>
                <a:gd name="T76" fmla="*/ 49 w 240"/>
                <a:gd name="T77" fmla="*/ 0 h 416"/>
                <a:gd name="T78" fmla="*/ 39 w 240"/>
                <a:gd name="T79" fmla="*/ 2 h 416"/>
                <a:gd name="T80" fmla="*/ 34 w 240"/>
                <a:gd name="T81" fmla="*/ 3 h 416"/>
                <a:gd name="T82" fmla="*/ 26 w 240"/>
                <a:gd name="T83" fmla="*/ 10 h 416"/>
                <a:gd name="T84" fmla="*/ 22 w 240"/>
                <a:gd name="T85" fmla="*/ 18 h 416"/>
                <a:gd name="T86" fmla="*/ 20 w 240"/>
                <a:gd name="T87" fmla="*/ 27 h 416"/>
                <a:gd name="T88" fmla="*/ 49 w 240"/>
                <a:gd name="T89" fmla="*/ 139 h 416"/>
                <a:gd name="T90" fmla="*/ 38 w 240"/>
                <a:gd name="T91" fmla="*/ 145 h 416"/>
                <a:gd name="T92" fmla="*/ 20 w 240"/>
                <a:gd name="T93" fmla="*/ 164 h 416"/>
                <a:gd name="T94" fmla="*/ 11 w 240"/>
                <a:gd name="T95" fmla="*/ 187 h 416"/>
                <a:gd name="T96" fmla="*/ 8 w 240"/>
                <a:gd name="T97" fmla="*/ 216 h 416"/>
                <a:gd name="T98" fmla="*/ 11 w 240"/>
                <a:gd name="T99" fmla="*/ 232 h 416"/>
                <a:gd name="T100" fmla="*/ 26 w 240"/>
                <a:gd name="T101" fmla="*/ 285 h 416"/>
                <a:gd name="T102" fmla="*/ 26 w 240"/>
                <a:gd name="T103" fmla="*/ 294 h 416"/>
                <a:gd name="T104" fmla="*/ 20 w 240"/>
                <a:gd name="T105" fmla="*/ 308 h 416"/>
                <a:gd name="T106" fmla="*/ 5 w 240"/>
                <a:gd name="T107" fmla="*/ 321 h 416"/>
                <a:gd name="T108" fmla="*/ 10 w 240"/>
                <a:gd name="T109" fmla="*/ 361 h 416"/>
                <a:gd name="T110" fmla="*/ 144 w 240"/>
                <a:gd name="T111" fmla="*/ 141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40" h="416">
                  <a:moveTo>
                    <a:pt x="144" y="352"/>
                  </a:moveTo>
                  <a:lnTo>
                    <a:pt x="144" y="352"/>
                  </a:lnTo>
                  <a:lnTo>
                    <a:pt x="149" y="352"/>
                  </a:lnTo>
                  <a:lnTo>
                    <a:pt x="154" y="354"/>
                  </a:lnTo>
                  <a:lnTo>
                    <a:pt x="160" y="355"/>
                  </a:lnTo>
                  <a:lnTo>
                    <a:pt x="164" y="359"/>
                  </a:lnTo>
                  <a:lnTo>
                    <a:pt x="168" y="362"/>
                  </a:lnTo>
                  <a:lnTo>
                    <a:pt x="171" y="366"/>
                  </a:lnTo>
                  <a:lnTo>
                    <a:pt x="173" y="371"/>
                  </a:lnTo>
                  <a:lnTo>
                    <a:pt x="175" y="375"/>
                  </a:lnTo>
                  <a:lnTo>
                    <a:pt x="175" y="375"/>
                  </a:lnTo>
                  <a:lnTo>
                    <a:pt x="176" y="382"/>
                  </a:lnTo>
                  <a:lnTo>
                    <a:pt x="176" y="389"/>
                  </a:lnTo>
                  <a:lnTo>
                    <a:pt x="175" y="394"/>
                  </a:lnTo>
                  <a:lnTo>
                    <a:pt x="172" y="400"/>
                  </a:lnTo>
                  <a:lnTo>
                    <a:pt x="168" y="405"/>
                  </a:lnTo>
                  <a:lnTo>
                    <a:pt x="164" y="409"/>
                  </a:lnTo>
                  <a:lnTo>
                    <a:pt x="158" y="413"/>
                  </a:lnTo>
                  <a:lnTo>
                    <a:pt x="152" y="415"/>
                  </a:lnTo>
                  <a:lnTo>
                    <a:pt x="152" y="415"/>
                  </a:lnTo>
                  <a:lnTo>
                    <a:pt x="144" y="416"/>
                  </a:lnTo>
                  <a:lnTo>
                    <a:pt x="144" y="352"/>
                  </a:lnTo>
                  <a:lnTo>
                    <a:pt x="144" y="352"/>
                  </a:lnTo>
                  <a:close/>
                  <a:moveTo>
                    <a:pt x="144" y="325"/>
                  </a:moveTo>
                  <a:lnTo>
                    <a:pt x="144" y="141"/>
                  </a:lnTo>
                  <a:lnTo>
                    <a:pt x="144" y="141"/>
                  </a:lnTo>
                  <a:lnTo>
                    <a:pt x="154" y="149"/>
                  </a:lnTo>
                  <a:lnTo>
                    <a:pt x="163" y="160"/>
                  </a:lnTo>
                  <a:lnTo>
                    <a:pt x="169" y="174"/>
                  </a:lnTo>
                  <a:lnTo>
                    <a:pt x="175" y="189"/>
                  </a:lnTo>
                  <a:lnTo>
                    <a:pt x="175" y="189"/>
                  </a:lnTo>
                  <a:lnTo>
                    <a:pt x="188" y="243"/>
                  </a:lnTo>
                  <a:lnTo>
                    <a:pt x="188" y="243"/>
                  </a:lnTo>
                  <a:lnTo>
                    <a:pt x="192" y="251"/>
                  </a:lnTo>
                  <a:lnTo>
                    <a:pt x="198" y="256"/>
                  </a:lnTo>
                  <a:lnTo>
                    <a:pt x="205" y="260"/>
                  </a:lnTo>
                  <a:lnTo>
                    <a:pt x="211" y="263"/>
                  </a:lnTo>
                  <a:lnTo>
                    <a:pt x="225" y="264"/>
                  </a:lnTo>
                  <a:lnTo>
                    <a:pt x="230" y="264"/>
                  </a:lnTo>
                  <a:lnTo>
                    <a:pt x="240" y="300"/>
                  </a:lnTo>
                  <a:lnTo>
                    <a:pt x="144" y="325"/>
                  </a:lnTo>
                  <a:close/>
                  <a:moveTo>
                    <a:pt x="135" y="352"/>
                  </a:moveTo>
                  <a:lnTo>
                    <a:pt x="135" y="352"/>
                  </a:lnTo>
                  <a:lnTo>
                    <a:pt x="144" y="352"/>
                  </a:lnTo>
                  <a:lnTo>
                    <a:pt x="144" y="416"/>
                  </a:lnTo>
                  <a:lnTo>
                    <a:pt x="144" y="416"/>
                  </a:lnTo>
                  <a:lnTo>
                    <a:pt x="138" y="416"/>
                  </a:lnTo>
                  <a:lnTo>
                    <a:pt x="134" y="415"/>
                  </a:lnTo>
                  <a:lnTo>
                    <a:pt x="129" y="412"/>
                  </a:lnTo>
                  <a:lnTo>
                    <a:pt x="125" y="409"/>
                  </a:lnTo>
                  <a:lnTo>
                    <a:pt x="121" y="407"/>
                  </a:lnTo>
                  <a:lnTo>
                    <a:pt x="118" y="403"/>
                  </a:lnTo>
                  <a:lnTo>
                    <a:pt x="115" y="397"/>
                  </a:lnTo>
                  <a:lnTo>
                    <a:pt x="112" y="392"/>
                  </a:lnTo>
                  <a:lnTo>
                    <a:pt x="112" y="392"/>
                  </a:lnTo>
                  <a:lnTo>
                    <a:pt x="112" y="386"/>
                  </a:lnTo>
                  <a:lnTo>
                    <a:pt x="112" y="380"/>
                  </a:lnTo>
                  <a:lnTo>
                    <a:pt x="114" y="374"/>
                  </a:lnTo>
                  <a:lnTo>
                    <a:pt x="117" y="367"/>
                  </a:lnTo>
                  <a:lnTo>
                    <a:pt x="121" y="363"/>
                  </a:lnTo>
                  <a:lnTo>
                    <a:pt x="125" y="359"/>
                  </a:lnTo>
                  <a:lnTo>
                    <a:pt x="130" y="355"/>
                  </a:lnTo>
                  <a:lnTo>
                    <a:pt x="135" y="352"/>
                  </a:lnTo>
                  <a:lnTo>
                    <a:pt x="135" y="352"/>
                  </a:lnTo>
                  <a:close/>
                  <a:moveTo>
                    <a:pt x="144" y="141"/>
                  </a:moveTo>
                  <a:lnTo>
                    <a:pt x="144" y="141"/>
                  </a:lnTo>
                  <a:lnTo>
                    <a:pt x="133" y="134"/>
                  </a:lnTo>
                  <a:lnTo>
                    <a:pt x="122" y="130"/>
                  </a:lnTo>
                  <a:lnTo>
                    <a:pt x="110" y="128"/>
                  </a:lnTo>
                  <a:lnTo>
                    <a:pt x="98" y="126"/>
                  </a:lnTo>
                  <a:lnTo>
                    <a:pt x="69" y="19"/>
                  </a:lnTo>
                  <a:lnTo>
                    <a:pt x="69" y="19"/>
                  </a:lnTo>
                  <a:lnTo>
                    <a:pt x="68" y="15"/>
                  </a:lnTo>
                  <a:lnTo>
                    <a:pt x="65" y="10"/>
                  </a:lnTo>
                  <a:lnTo>
                    <a:pt x="61" y="7"/>
                  </a:lnTo>
                  <a:lnTo>
                    <a:pt x="58" y="4"/>
                  </a:lnTo>
                  <a:lnTo>
                    <a:pt x="53" y="2"/>
                  </a:lnTo>
                  <a:lnTo>
                    <a:pt x="49" y="0"/>
                  </a:lnTo>
                  <a:lnTo>
                    <a:pt x="43" y="0"/>
                  </a:lnTo>
                  <a:lnTo>
                    <a:pt x="39" y="2"/>
                  </a:lnTo>
                  <a:lnTo>
                    <a:pt x="39" y="2"/>
                  </a:lnTo>
                  <a:lnTo>
                    <a:pt x="34" y="3"/>
                  </a:lnTo>
                  <a:lnTo>
                    <a:pt x="30" y="6"/>
                  </a:lnTo>
                  <a:lnTo>
                    <a:pt x="26" y="10"/>
                  </a:lnTo>
                  <a:lnTo>
                    <a:pt x="23" y="13"/>
                  </a:lnTo>
                  <a:lnTo>
                    <a:pt x="22" y="18"/>
                  </a:lnTo>
                  <a:lnTo>
                    <a:pt x="20" y="22"/>
                  </a:lnTo>
                  <a:lnTo>
                    <a:pt x="20" y="27"/>
                  </a:lnTo>
                  <a:lnTo>
                    <a:pt x="20" y="32"/>
                  </a:lnTo>
                  <a:lnTo>
                    <a:pt x="49" y="139"/>
                  </a:lnTo>
                  <a:lnTo>
                    <a:pt x="49" y="139"/>
                  </a:lnTo>
                  <a:lnTo>
                    <a:pt x="38" y="145"/>
                  </a:lnTo>
                  <a:lnTo>
                    <a:pt x="28" y="155"/>
                  </a:lnTo>
                  <a:lnTo>
                    <a:pt x="20" y="164"/>
                  </a:lnTo>
                  <a:lnTo>
                    <a:pt x="15" y="175"/>
                  </a:lnTo>
                  <a:lnTo>
                    <a:pt x="11" y="187"/>
                  </a:lnTo>
                  <a:lnTo>
                    <a:pt x="8" y="201"/>
                  </a:lnTo>
                  <a:lnTo>
                    <a:pt x="8" y="216"/>
                  </a:lnTo>
                  <a:lnTo>
                    <a:pt x="11" y="232"/>
                  </a:lnTo>
                  <a:lnTo>
                    <a:pt x="11" y="232"/>
                  </a:lnTo>
                  <a:lnTo>
                    <a:pt x="26" y="285"/>
                  </a:lnTo>
                  <a:lnTo>
                    <a:pt x="26" y="285"/>
                  </a:lnTo>
                  <a:lnTo>
                    <a:pt x="26" y="285"/>
                  </a:lnTo>
                  <a:lnTo>
                    <a:pt x="26" y="294"/>
                  </a:lnTo>
                  <a:lnTo>
                    <a:pt x="24" y="301"/>
                  </a:lnTo>
                  <a:lnTo>
                    <a:pt x="20" y="308"/>
                  </a:lnTo>
                  <a:lnTo>
                    <a:pt x="15" y="313"/>
                  </a:lnTo>
                  <a:lnTo>
                    <a:pt x="5" y="321"/>
                  </a:lnTo>
                  <a:lnTo>
                    <a:pt x="0" y="324"/>
                  </a:lnTo>
                  <a:lnTo>
                    <a:pt x="10" y="361"/>
                  </a:lnTo>
                  <a:lnTo>
                    <a:pt x="144" y="325"/>
                  </a:lnTo>
                  <a:lnTo>
                    <a:pt x="144" y="141"/>
                  </a:lnTo>
                  <a:close/>
                </a:path>
              </a:pathLst>
            </a:cu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28" name="Freeform 152"/>
            <p:cNvSpPr>
              <a:spLocks noEditPoints="1"/>
            </p:cNvSpPr>
            <p:nvPr/>
          </p:nvSpPr>
          <p:spPr bwMode="auto">
            <a:xfrm>
              <a:off x="2386474" y="2405477"/>
              <a:ext cx="303197" cy="329562"/>
            </a:xfrm>
            <a:custGeom>
              <a:avLst/>
              <a:gdLst>
                <a:gd name="T0" fmla="*/ 268 w 345"/>
                <a:gd name="T1" fmla="*/ 172 h 375"/>
                <a:gd name="T2" fmla="*/ 258 w 345"/>
                <a:gd name="T3" fmla="*/ 130 h 375"/>
                <a:gd name="T4" fmla="*/ 264 w 345"/>
                <a:gd name="T5" fmla="*/ 252 h 375"/>
                <a:gd name="T6" fmla="*/ 296 w 345"/>
                <a:gd name="T7" fmla="*/ 291 h 375"/>
                <a:gd name="T8" fmla="*/ 281 w 345"/>
                <a:gd name="T9" fmla="*/ 295 h 375"/>
                <a:gd name="T10" fmla="*/ 281 w 345"/>
                <a:gd name="T11" fmla="*/ 50 h 375"/>
                <a:gd name="T12" fmla="*/ 296 w 345"/>
                <a:gd name="T13" fmla="*/ 53 h 375"/>
                <a:gd name="T14" fmla="*/ 264 w 345"/>
                <a:gd name="T15" fmla="*/ 94 h 375"/>
                <a:gd name="T16" fmla="*/ 284 w 345"/>
                <a:gd name="T17" fmla="*/ 172 h 375"/>
                <a:gd name="T18" fmla="*/ 336 w 345"/>
                <a:gd name="T19" fmla="*/ 164 h 375"/>
                <a:gd name="T20" fmla="*/ 344 w 345"/>
                <a:gd name="T21" fmla="*/ 176 h 375"/>
                <a:gd name="T22" fmla="*/ 289 w 345"/>
                <a:gd name="T23" fmla="*/ 180 h 375"/>
                <a:gd name="T24" fmla="*/ 173 w 345"/>
                <a:gd name="T25" fmla="*/ 77 h 375"/>
                <a:gd name="T26" fmla="*/ 243 w 345"/>
                <a:gd name="T27" fmla="*/ 108 h 375"/>
                <a:gd name="T28" fmla="*/ 245 w 345"/>
                <a:gd name="T29" fmla="*/ 236 h 375"/>
                <a:gd name="T30" fmla="*/ 222 w 345"/>
                <a:gd name="T31" fmla="*/ 345 h 375"/>
                <a:gd name="T32" fmla="*/ 178 w 345"/>
                <a:gd name="T33" fmla="*/ 375 h 375"/>
                <a:gd name="T34" fmla="*/ 207 w 345"/>
                <a:gd name="T35" fmla="*/ 242 h 375"/>
                <a:gd name="T36" fmla="*/ 238 w 345"/>
                <a:gd name="T37" fmla="*/ 211 h 375"/>
                <a:gd name="T38" fmla="*/ 248 w 345"/>
                <a:gd name="T39" fmla="*/ 157 h 375"/>
                <a:gd name="T40" fmla="*/ 203 w 345"/>
                <a:gd name="T41" fmla="*/ 103 h 375"/>
                <a:gd name="T42" fmla="*/ 173 w 345"/>
                <a:gd name="T43" fmla="*/ 77 h 375"/>
                <a:gd name="T44" fmla="*/ 250 w 345"/>
                <a:gd name="T45" fmla="*/ 91 h 375"/>
                <a:gd name="T46" fmla="*/ 258 w 345"/>
                <a:gd name="T47" fmla="*/ 73 h 375"/>
                <a:gd name="T48" fmla="*/ 250 w 345"/>
                <a:gd name="T49" fmla="*/ 255 h 375"/>
                <a:gd name="T50" fmla="*/ 258 w 345"/>
                <a:gd name="T51" fmla="*/ 249 h 375"/>
                <a:gd name="T52" fmla="*/ 180 w 345"/>
                <a:gd name="T53" fmla="*/ 6 h 375"/>
                <a:gd name="T54" fmla="*/ 176 w 345"/>
                <a:gd name="T55" fmla="*/ 60 h 375"/>
                <a:gd name="T56" fmla="*/ 157 w 345"/>
                <a:gd name="T57" fmla="*/ 374 h 375"/>
                <a:gd name="T58" fmla="*/ 120 w 345"/>
                <a:gd name="T59" fmla="*/ 337 h 375"/>
                <a:gd name="T60" fmla="*/ 93 w 345"/>
                <a:gd name="T61" fmla="*/ 224 h 375"/>
                <a:gd name="T62" fmla="*/ 111 w 345"/>
                <a:gd name="T63" fmla="*/ 100 h 375"/>
                <a:gd name="T64" fmla="*/ 173 w 345"/>
                <a:gd name="T65" fmla="*/ 96 h 375"/>
                <a:gd name="T66" fmla="*/ 119 w 345"/>
                <a:gd name="T67" fmla="*/ 119 h 375"/>
                <a:gd name="T68" fmla="*/ 97 w 345"/>
                <a:gd name="T69" fmla="*/ 183 h 375"/>
                <a:gd name="T70" fmla="*/ 126 w 345"/>
                <a:gd name="T71" fmla="*/ 232 h 375"/>
                <a:gd name="T72" fmla="*/ 139 w 345"/>
                <a:gd name="T73" fmla="*/ 290 h 375"/>
                <a:gd name="T74" fmla="*/ 173 w 345"/>
                <a:gd name="T75" fmla="*/ 60 h 375"/>
                <a:gd name="T76" fmla="*/ 164 w 345"/>
                <a:gd name="T77" fmla="*/ 54 h 375"/>
                <a:gd name="T78" fmla="*/ 169 w 345"/>
                <a:gd name="T79" fmla="*/ 0 h 375"/>
                <a:gd name="T80" fmla="*/ 93 w 345"/>
                <a:gd name="T81" fmla="*/ 264 h 375"/>
                <a:gd name="T82" fmla="*/ 93 w 345"/>
                <a:gd name="T83" fmla="*/ 252 h 375"/>
                <a:gd name="T84" fmla="*/ 86 w 345"/>
                <a:gd name="T85" fmla="*/ 96 h 375"/>
                <a:gd name="T86" fmla="*/ 94 w 345"/>
                <a:gd name="T87" fmla="*/ 84 h 375"/>
                <a:gd name="T88" fmla="*/ 82 w 345"/>
                <a:gd name="T89" fmla="*/ 203 h 375"/>
                <a:gd name="T90" fmla="*/ 80 w 345"/>
                <a:gd name="T91" fmla="*/ 152 h 375"/>
                <a:gd name="T92" fmla="*/ 86 w 345"/>
                <a:gd name="T93" fmla="*/ 96 h 375"/>
                <a:gd name="T94" fmla="*/ 50 w 345"/>
                <a:gd name="T95" fmla="*/ 64 h 375"/>
                <a:gd name="T96" fmla="*/ 53 w 345"/>
                <a:gd name="T97" fmla="*/ 49 h 375"/>
                <a:gd name="T98" fmla="*/ 86 w 345"/>
                <a:gd name="T99" fmla="*/ 249 h 375"/>
                <a:gd name="T100" fmla="*/ 53 w 345"/>
                <a:gd name="T101" fmla="*/ 297 h 375"/>
                <a:gd name="T102" fmla="*/ 50 w 345"/>
                <a:gd name="T103" fmla="*/ 282 h 375"/>
                <a:gd name="T104" fmla="*/ 86 w 345"/>
                <a:gd name="T105" fmla="*/ 249 h 375"/>
                <a:gd name="T106" fmla="*/ 57 w 345"/>
                <a:gd name="T107" fmla="*/ 167 h 375"/>
                <a:gd name="T108" fmla="*/ 54 w 345"/>
                <a:gd name="T109" fmla="*/ 180 h 375"/>
                <a:gd name="T110" fmla="*/ 0 w 345"/>
                <a:gd name="T111" fmla="*/ 176 h 375"/>
                <a:gd name="T112" fmla="*/ 8 w 345"/>
                <a:gd name="T113" fmla="*/ 164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45" h="375">
                  <a:moveTo>
                    <a:pt x="258" y="130"/>
                  </a:moveTo>
                  <a:lnTo>
                    <a:pt x="258" y="130"/>
                  </a:lnTo>
                  <a:lnTo>
                    <a:pt x="262" y="141"/>
                  </a:lnTo>
                  <a:lnTo>
                    <a:pt x="266" y="150"/>
                  </a:lnTo>
                  <a:lnTo>
                    <a:pt x="268" y="161"/>
                  </a:lnTo>
                  <a:lnTo>
                    <a:pt x="268" y="172"/>
                  </a:lnTo>
                  <a:lnTo>
                    <a:pt x="268" y="172"/>
                  </a:lnTo>
                  <a:lnTo>
                    <a:pt x="268" y="184"/>
                  </a:lnTo>
                  <a:lnTo>
                    <a:pt x="266" y="194"/>
                  </a:lnTo>
                  <a:lnTo>
                    <a:pt x="262" y="205"/>
                  </a:lnTo>
                  <a:lnTo>
                    <a:pt x="258" y="214"/>
                  </a:lnTo>
                  <a:lnTo>
                    <a:pt x="258" y="130"/>
                  </a:lnTo>
                  <a:lnTo>
                    <a:pt x="258" y="130"/>
                  </a:lnTo>
                  <a:close/>
                  <a:moveTo>
                    <a:pt x="258" y="272"/>
                  </a:moveTo>
                  <a:lnTo>
                    <a:pt x="258" y="249"/>
                  </a:lnTo>
                  <a:lnTo>
                    <a:pt x="258" y="249"/>
                  </a:lnTo>
                  <a:lnTo>
                    <a:pt x="261" y="251"/>
                  </a:lnTo>
                  <a:lnTo>
                    <a:pt x="264" y="252"/>
                  </a:lnTo>
                  <a:lnTo>
                    <a:pt x="264" y="252"/>
                  </a:lnTo>
                  <a:lnTo>
                    <a:pt x="295" y="282"/>
                  </a:lnTo>
                  <a:lnTo>
                    <a:pt x="295" y="282"/>
                  </a:lnTo>
                  <a:lnTo>
                    <a:pt x="296" y="286"/>
                  </a:lnTo>
                  <a:lnTo>
                    <a:pt x="296" y="289"/>
                  </a:lnTo>
                  <a:lnTo>
                    <a:pt x="296" y="291"/>
                  </a:lnTo>
                  <a:lnTo>
                    <a:pt x="295" y="295"/>
                  </a:lnTo>
                  <a:lnTo>
                    <a:pt x="295" y="295"/>
                  </a:lnTo>
                  <a:lnTo>
                    <a:pt x="291" y="297"/>
                  </a:lnTo>
                  <a:lnTo>
                    <a:pt x="288" y="298"/>
                  </a:lnTo>
                  <a:lnTo>
                    <a:pt x="284" y="297"/>
                  </a:lnTo>
                  <a:lnTo>
                    <a:pt x="281" y="295"/>
                  </a:lnTo>
                  <a:lnTo>
                    <a:pt x="258" y="272"/>
                  </a:lnTo>
                  <a:lnTo>
                    <a:pt x="258" y="272"/>
                  </a:lnTo>
                  <a:close/>
                  <a:moveTo>
                    <a:pt x="258" y="96"/>
                  </a:moveTo>
                  <a:lnTo>
                    <a:pt x="258" y="73"/>
                  </a:lnTo>
                  <a:lnTo>
                    <a:pt x="281" y="50"/>
                  </a:lnTo>
                  <a:lnTo>
                    <a:pt x="281" y="50"/>
                  </a:lnTo>
                  <a:lnTo>
                    <a:pt x="284" y="49"/>
                  </a:lnTo>
                  <a:lnTo>
                    <a:pt x="288" y="48"/>
                  </a:lnTo>
                  <a:lnTo>
                    <a:pt x="291" y="49"/>
                  </a:lnTo>
                  <a:lnTo>
                    <a:pt x="295" y="50"/>
                  </a:lnTo>
                  <a:lnTo>
                    <a:pt x="295" y="50"/>
                  </a:lnTo>
                  <a:lnTo>
                    <a:pt x="296" y="53"/>
                  </a:lnTo>
                  <a:lnTo>
                    <a:pt x="296" y="57"/>
                  </a:lnTo>
                  <a:lnTo>
                    <a:pt x="296" y="60"/>
                  </a:lnTo>
                  <a:lnTo>
                    <a:pt x="295" y="64"/>
                  </a:lnTo>
                  <a:lnTo>
                    <a:pt x="264" y="94"/>
                  </a:lnTo>
                  <a:lnTo>
                    <a:pt x="264" y="94"/>
                  </a:lnTo>
                  <a:lnTo>
                    <a:pt x="264" y="94"/>
                  </a:lnTo>
                  <a:lnTo>
                    <a:pt x="261" y="95"/>
                  </a:lnTo>
                  <a:lnTo>
                    <a:pt x="258" y="96"/>
                  </a:lnTo>
                  <a:lnTo>
                    <a:pt x="258" y="96"/>
                  </a:lnTo>
                  <a:close/>
                  <a:moveTo>
                    <a:pt x="284" y="172"/>
                  </a:moveTo>
                  <a:lnTo>
                    <a:pt x="284" y="172"/>
                  </a:lnTo>
                  <a:lnTo>
                    <a:pt x="284" y="172"/>
                  </a:lnTo>
                  <a:lnTo>
                    <a:pt x="285" y="169"/>
                  </a:lnTo>
                  <a:lnTo>
                    <a:pt x="287" y="167"/>
                  </a:lnTo>
                  <a:lnTo>
                    <a:pt x="289" y="164"/>
                  </a:lnTo>
                  <a:lnTo>
                    <a:pt x="294" y="164"/>
                  </a:lnTo>
                  <a:lnTo>
                    <a:pt x="336" y="164"/>
                  </a:lnTo>
                  <a:lnTo>
                    <a:pt x="336" y="164"/>
                  </a:lnTo>
                  <a:lnTo>
                    <a:pt x="340" y="164"/>
                  </a:lnTo>
                  <a:lnTo>
                    <a:pt x="342" y="167"/>
                  </a:lnTo>
                  <a:lnTo>
                    <a:pt x="344" y="169"/>
                  </a:lnTo>
                  <a:lnTo>
                    <a:pt x="345" y="172"/>
                  </a:lnTo>
                  <a:lnTo>
                    <a:pt x="345" y="172"/>
                  </a:lnTo>
                  <a:lnTo>
                    <a:pt x="344" y="176"/>
                  </a:lnTo>
                  <a:lnTo>
                    <a:pt x="342" y="179"/>
                  </a:lnTo>
                  <a:lnTo>
                    <a:pt x="340" y="180"/>
                  </a:lnTo>
                  <a:lnTo>
                    <a:pt x="336" y="182"/>
                  </a:lnTo>
                  <a:lnTo>
                    <a:pt x="294" y="182"/>
                  </a:lnTo>
                  <a:lnTo>
                    <a:pt x="294" y="182"/>
                  </a:lnTo>
                  <a:lnTo>
                    <a:pt x="289" y="180"/>
                  </a:lnTo>
                  <a:lnTo>
                    <a:pt x="287" y="179"/>
                  </a:lnTo>
                  <a:lnTo>
                    <a:pt x="285" y="176"/>
                  </a:lnTo>
                  <a:lnTo>
                    <a:pt x="284" y="172"/>
                  </a:lnTo>
                  <a:lnTo>
                    <a:pt x="284" y="172"/>
                  </a:lnTo>
                  <a:close/>
                  <a:moveTo>
                    <a:pt x="173" y="77"/>
                  </a:moveTo>
                  <a:lnTo>
                    <a:pt x="173" y="77"/>
                  </a:lnTo>
                  <a:lnTo>
                    <a:pt x="187" y="79"/>
                  </a:lnTo>
                  <a:lnTo>
                    <a:pt x="200" y="81"/>
                  </a:lnTo>
                  <a:lnTo>
                    <a:pt x="212" y="85"/>
                  </a:lnTo>
                  <a:lnTo>
                    <a:pt x="224" y="92"/>
                  </a:lnTo>
                  <a:lnTo>
                    <a:pt x="235" y="100"/>
                  </a:lnTo>
                  <a:lnTo>
                    <a:pt x="243" y="108"/>
                  </a:lnTo>
                  <a:lnTo>
                    <a:pt x="252" y="119"/>
                  </a:lnTo>
                  <a:lnTo>
                    <a:pt x="258" y="130"/>
                  </a:lnTo>
                  <a:lnTo>
                    <a:pt x="258" y="214"/>
                  </a:lnTo>
                  <a:lnTo>
                    <a:pt x="258" y="214"/>
                  </a:lnTo>
                  <a:lnTo>
                    <a:pt x="252" y="225"/>
                  </a:lnTo>
                  <a:lnTo>
                    <a:pt x="245" y="236"/>
                  </a:lnTo>
                  <a:lnTo>
                    <a:pt x="235" y="245"/>
                  </a:lnTo>
                  <a:lnTo>
                    <a:pt x="224" y="252"/>
                  </a:lnTo>
                  <a:lnTo>
                    <a:pt x="224" y="328"/>
                  </a:lnTo>
                  <a:lnTo>
                    <a:pt x="224" y="328"/>
                  </a:lnTo>
                  <a:lnTo>
                    <a:pt x="224" y="337"/>
                  </a:lnTo>
                  <a:lnTo>
                    <a:pt x="222" y="345"/>
                  </a:lnTo>
                  <a:lnTo>
                    <a:pt x="216" y="354"/>
                  </a:lnTo>
                  <a:lnTo>
                    <a:pt x="211" y="360"/>
                  </a:lnTo>
                  <a:lnTo>
                    <a:pt x="204" y="367"/>
                  </a:lnTo>
                  <a:lnTo>
                    <a:pt x="196" y="371"/>
                  </a:lnTo>
                  <a:lnTo>
                    <a:pt x="188" y="374"/>
                  </a:lnTo>
                  <a:lnTo>
                    <a:pt x="178" y="375"/>
                  </a:lnTo>
                  <a:lnTo>
                    <a:pt x="173" y="375"/>
                  </a:lnTo>
                  <a:lnTo>
                    <a:pt x="173" y="290"/>
                  </a:lnTo>
                  <a:lnTo>
                    <a:pt x="206" y="290"/>
                  </a:lnTo>
                  <a:lnTo>
                    <a:pt x="206" y="247"/>
                  </a:lnTo>
                  <a:lnTo>
                    <a:pt x="206" y="247"/>
                  </a:lnTo>
                  <a:lnTo>
                    <a:pt x="207" y="242"/>
                  </a:lnTo>
                  <a:lnTo>
                    <a:pt x="211" y="238"/>
                  </a:lnTo>
                  <a:lnTo>
                    <a:pt x="211" y="238"/>
                  </a:lnTo>
                  <a:lnTo>
                    <a:pt x="219" y="233"/>
                  </a:lnTo>
                  <a:lnTo>
                    <a:pt x="226" y="226"/>
                  </a:lnTo>
                  <a:lnTo>
                    <a:pt x="233" y="219"/>
                  </a:lnTo>
                  <a:lnTo>
                    <a:pt x="238" y="211"/>
                  </a:lnTo>
                  <a:lnTo>
                    <a:pt x="242" y="202"/>
                  </a:lnTo>
                  <a:lnTo>
                    <a:pt x="246" y="192"/>
                  </a:lnTo>
                  <a:lnTo>
                    <a:pt x="248" y="183"/>
                  </a:lnTo>
                  <a:lnTo>
                    <a:pt x="249" y="172"/>
                  </a:lnTo>
                  <a:lnTo>
                    <a:pt x="249" y="172"/>
                  </a:lnTo>
                  <a:lnTo>
                    <a:pt x="248" y="157"/>
                  </a:lnTo>
                  <a:lnTo>
                    <a:pt x="242" y="144"/>
                  </a:lnTo>
                  <a:lnTo>
                    <a:pt x="235" y="130"/>
                  </a:lnTo>
                  <a:lnTo>
                    <a:pt x="226" y="119"/>
                  </a:lnTo>
                  <a:lnTo>
                    <a:pt x="226" y="119"/>
                  </a:lnTo>
                  <a:lnTo>
                    <a:pt x="215" y="110"/>
                  </a:lnTo>
                  <a:lnTo>
                    <a:pt x="203" y="103"/>
                  </a:lnTo>
                  <a:lnTo>
                    <a:pt x="188" y="99"/>
                  </a:lnTo>
                  <a:lnTo>
                    <a:pt x="173" y="96"/>
                  </a:lnTo>
                  <a:lnTo>
                    <a:pt x="173" y="96"/>
                  </a:lnTo>
                  <a:lnTo>
                    <a:pt x="173" y="77"/>
                  </a:lnTo>
                  <a:lnTo>
                    <a:pt x="173" y="77"/>
                  </a:lnTo>
                  <a:lnTo>
                    <a:pt x="173" y="77"/>
                  </a:lnTo>
                  <a:close/>
                  <a:moveTo>
                    <a:pt x="258" y="73"/>
                  </a:moveTo>
                  <a:lnTo>
                    <a:pt x="252" y="81"/>
                  </a:lnTo>
                  <a:lnTo>
                    <a:pt x="252" y="81"/>
                  </a:lnTo>
                  <a:lnTo>
                    <a:pt x="250" y="84"/>
                  </a:lnTo>
                  <a:lnTo>
                    <a:pt x="249" y="87"/>
                  </a:lnTo>
                  <a:lnTo>
                    <a:pt x="250" y="91"/>
                  </a:lnTo>
                  <a:lnTo>
                    <a:pt x="252" y="94"/>
                  </a:lnTo>
                  <a:lnTo>
                    <a:pt x="252" y="94"/>
                  </a:lnTo>
                  <a:lnTo>
                    <a:pt x="254" y="95"/>
                  </a:lnTo>
                  <a:lnTo>
                    <a:pt x="258" y="96"/>
                  </a:lnTo>
                  <a:lnTo>
                    <a:pt x="258" y="73"/>
                  </a:lnTo>
                  <a:lnTo>
                    <a:pt x="258" y="73"/>
                  </a:lnTo>
                  <a:close/>
                  <a:moveTo>
                    <a:pt x="258" y="249"/>
                  </a:moveTo>
                  <a:lnTo>
                    <a:pt x="258" y="249"/>
                  </a:lnTo>
                  <a:lnTo>
                    <a:pt x="254" y="251"/>
                  </a:lnTo>
                  <a:lnTo>
                    <a:pt x="252" y="252"/>
                  </a:lnTo>
                  <a:lnTo>
                    <a:pt x="252" y="252"/>
                  </a:lnTo>
                  <a:lnTo>
                    <a:pt x="250" y="255"/>
                  </a:lnTo>
                  <a:lnTo>
                    <a:pt x="249" y="259"/>
                  </a:lnTo>
                  <a:lnTo>
                    <a:pt x="250" y="261"/>
                  </a:lnTo>
                  <a:lnTo>
                    <a:pt x="252" y="264"/>
                  </a:lnTo>
                  <a:lnTo>
                    <a:pt x="258" y="272"/>
                  </a:lnTo>
                  <a:lnTo>
                    <a:pt x="258" y="249"/>
                  </a:lnTo>
                  <a:lnTo>
                    <a:pt x="258" y="249"/>
                  </a:lnTo>
                  <a:close/>
                  <a:moveTo>
                    <a:pt x="173" y="60"/>
                  </a:moveTo>
                  <a:lnTo>
                    <a:pt x="173" y="0"/>
                  </a:lnTo>
                  <a:lnTo>
                    <a:pt x="173" y="0"/>
                  </a:lnTo>
                  <a:lnTo>
                    <a:pt x="176" y="1"/>
                  </a:lnTo>
                  <a:lnTo>
                    <a:pt x="178" y="3"/>
                  </a:lnTo>
                  <a:lnTo>
                    <a:pt x="180" y="6"/>
                  </a:lnTo>
                  <a:lnTo>
                    <a:pt x="181" y="8"/>
                  </a:lnTo>
                  <a:lnTo>
                    <a:pt x="181" y="52"/>
                  </a:lnTo>
                  <a:lnTo>
                    <a:pt x="181" y="52"/>
                  </a:lnTo>
                  <a:lnTo>
                    <a:pt x="180" y="54"/>
                  </a:lnTo>
                  <a:lnTo>
                    <a:pt x="178" y="57"/>
                  </a:lnTo>
                  <a:lnTo>
                    <a:pt x="176" y="60"/>
                  </a:lnTo>
                  <a:lnTo>
                    <a:pt x="173" y="60"/>
                  </a:lnTo>
                  <a:lnTo>
                    <a:pt x="173" y="60"/>
                  </a:lnTo>
                  <a:close/>
                  <a:moveTo>
                    <a:pt x="173" y="375"/>
                  </a:moveTo>
                  <a:lnTo>
                    <a:pt x="166" y="375"/>
                  </a:lnTo>
                  <a:lnTo>
                    <a:pt x="166" y="375"/>
                  </a:lnTo>
                  <a:lnTo>
                    <a:pt x="157" y="374"/>
                  </a:lnTo>
                  <a:lnTo>
                    <a:pt x="147" y="371"/>
                  </a:lnTo>
                  <a:lnTo>
                    <a:pt x="139" y="367"/>
                  </a:lnTo>
                  <a:lnTo>
                    <a:pt x="132" y="360"/>
                  </a:lnTo>
                  <a:lnTo>
                    <a:pt x="127" y="354"/>
                  </a:lnTo>
                  <a:lnTo>
                    <a:pt x="123" y="345"/>
                  </a:lnTo>
                  <a:lnTo>
                    <a:pt x="120" y="337"/>
                  </a:lnTo>
                  <a:lnTo>
                    <a:pt x="119" y="328"/>
                  </a:lnTo>
                  <a:lnTo>
                    <a:pt x="119" y="252"/>
                  </a:lnTo>
                  <a:lnTo>
                    <a:pt x="119" y="252"/>
                  </a:lnTo>
                  <a:lnTo>
                    <a:pt x="109" y="244"/>
                  </a:lnTo>
                  <a:lnTo>
                    <a:pt x="100" y="234"/>
                  </a:lnTo>
                  <a:lnTo>
                    <a:pt x="93" y="224"/>
                  </a:lnTo>
                  <a:lnTo>
                    <a:pt x="86" y="213"/>
                  </a:lnTo>
                  <a:lnTo>
                    <a:pt x="86" y="131"/>
                  </a:lnTo>
                  <a:lnTo>
                    <a:pt x="86" y="131"/>
                  </a:lnTo>
                  <a:lnTo>
                    <a:pt x="93" y="121"/>
                  </a:lnTo>
                  <a:lnTo>
                    <a:pt x="101" y="110"/>
                  </a:lnTo>
                  <a:lnTo>
                    <a:pt x="111" y="100"/>
                  </a:lnTo>
                  <a:lnTo>
                    <a:pt x="122" y="92"/>
                  </a:lnTo>
                  <a:lnTo>
                    <a:pt x="132" y="85"/>
                  </a:lnTo>
                  <a:lnTo>
                    <a:pt x="146" y="81"/>
                  </a:lnTo>
                  <a:lnTo>
                    <a:pt x="158" y="79"/>
                  </a:lnTo>
                  <a:lnTo>
                    <a:pt x="173" y="77"/>
                  </a:lnTo>
                  <a:lnTo>
                    <a:pt x="173" y="96"/>
                  </a:lnTo>
                  <a:lnTo>
                    <a:pt x="173" y="96"/>
                  </a:lnTo>
                  <a:lnTo>
                    <a:pt x="158" y="99"/>
                  </a:lnTo>
                  <a:lnTo>
                    <a:pt x="143" y="103"/>
                  </a:lnTo>
                  <a:lnTo>
                    <a:pt x="131" y="110"/>
                  </a:lnTo>
                  <a:lnTo>
                    <a:pt x="119" y="119"/>
                  </a:lnTo>
                  <a:lnTo>
                    <a:pt x="119" y="119"/>
                  </a:lnTo>
                  <a:lnTo>
                    <a:pt x="109" y="130"/>
                  </a:lnTo>
                  <a:lnTo>
                    <a:pt x="103" y="144"/>
                  </a:lnTo>
                  <a:lnTo>
                    <a:pt x="99" y="157"/>
                  </a:lnTo>
                  <a:lnTo>
                    <a:pt x="97" y="172"/>
                  </a:lnTo>
                  <a:lnTo>
                    <a:pt x="97" y="172"/>
                  </a:lnTo>
                  <a:lnTo>
                    <a:pt x="97" y="183"/>
                  </a:lnTo>
                  <a:lnTo>
                    <a:pt x="100" y="192"/>
                  </a:lnTo>
                  <a:lnTo>
                    <a:pt x="103" y="202"/>
                  </a:lnTo>
                  <a:lnTo>
                    <a:pt x="107" y="210"/>
                  </a:lnTo>
                  <a:lnTo>
                    <a:pt x="112" y="218"/>
                  </a:lnTo>
                  <a:lnTo>
                    <a:pt x="119" y="226"/>
                  </a:lnTo>
                  <a:lnTo>
                    <a:pt x="126" y="232"/>
                  </a:lnTo>
                  <a:lnTo>
                    <a:pt x="134" y="237"/>
                  </a:lnTo>
                  <a:lnTo>
                    <a:pt x="134" y="237"/>
                  </a:lnTo>
                  <a:lnTo>
                    <a:pt x="134" y="237"/>
                  </a:lnTo>
                  <a:lnTo>
                    <a:pt x="138" y="241"/>
                  </a:lnTo>
                  <a:lnTo>
                    <a:pt x="139" y="247"/>
                  </a:lnTo>
                  <a:lnTo>
                    <a:pt x="139" y="290"/>
                  </a:lnTo>
                  <a:lnTo>
                    <a:pt x="173" y="290"/>
                  </a:lnTo>
                  <a:lnTo>
                    <a:pt x="173" y="375"/>
                  </a:lnTo>
                  <a:lnTo>
                    <a:pt x="173" y="375"/>
                  </a:lnTo>
                  <a:close/>
                  <a:moveTo>
                    <a:pt x="173" y="0"/>
                  </a:moveTo>
                  <a:lnTo>
                    <a:pt x="173" y="60"/>
                  </a:lnTo>
                  <a:lnTo>
                    <a:pt x="173" y="60"/>
                  </a:lnTo>
                  <a:lnTo>
                    <a:pt x="172" y="60"/>
                  </a:lnTo>
                  <a:lnTo>
                    <a:pt x="172" y="60"/>
                  </a:lnTo>
                  <a:lnTo>
                    <a:pt x="172" y="60"/>
                  </a:lnTo>
                  <a:lnTo>
                    <a:pt x="169" y="60"/>
                  </a:lnTo>
                  <a:lnTo>
                    <a:pt x="166" y="58"/>
                  </a:lnTo>
                  <a:lnTo>
                    <a:pt x="164" y="54"/>
                  </a:lnTo>
                  <a:lnTo>
                    <a:pt x="164" y="52"/>
                  </a:lnTo>
                  <a:lnTo>
                    <a:pt x="164" y="8"/>
                  </a:lnTo>
                  <a:lnTo>
                    <a:pt x="164" y="8"/>
                  </a:lnTo>
                  <a:lnTo>
                    <a:pt x="164" y="6"/>
                  </a:lnTo>
                  <a:lnTo>
                    <a:pt x="166" y="3"/>
                  </a:lnTo>
                  <a:lnTo>
                    <a:pt x="169" y="0"/>
                  </a:lnTo>
                  <a:lnTo>
                    <a:pt x="172" y="0"/>
                  </a:lnTo>
                  <a:lnTo>
                    <a:pt x="172" y="0"/>
                  </a:lnTo>
                  <a:lnTo>
                    <a:pt x="173" y="0"/>
                  </a:lnTo>
                  <a:lnTo>
                    <a:pt x="173" y="0"/>
                  </a:lnTo>
                  <a:close/>
                  <a:moveTo>
                    <a:pt x="86" y="271"/>
                  </a:moveTo>
                  <a:lnTo>
                    <a:pt x="93" y="264"/>
                  </a:lnTo>
                  <a:lnTo>
                    <a:pt x="93" y="264"/>
                  </a:lnTo>
                  <a:lnTo>
                    <a:pt x="94" y="261"/>
                  </a:lnTo>
                  <a:lnTo>
                    <a:pt x="96" y="259"/>
                  </a:lnTo>
                  <a:lnTo>
                    <a:pt x="94" y="255"/>
                  </a:lnTo>
                  <a:lnTo>
                    <a:pt x="93" y="252"/>
                  </a:lnTo>
                  <a:lnTo>
                    <a:pt x="93" y="252"/>
                  </a:lnTo>
                  <a:lnTo>
                    <a:pt x="90" y="251"/>
                  </a:lnTo>
                  <a:lnTo>
                    <a:pt x="86" y="249"/>
                  </a:lnTo>
                  <a:lnTo>
                    <a:pt x="86" y="271"/>
                  </a:lnTo>
                  <a:lnTo>
                    <a:pt x="86" y="271"/>
                  </a:lnTo>
                  <a:close/>
                  <a:moveTo>
                    <a:pt x="86" y="96"/>
                  </a:moveTo>
                  <a:lnTo>
                    <a:pt x="86" y="96"/>
                  </a:lnTo>
                  <a:lnTo>
                    <a:pt x="90" y="95"/>
                  </a:lnTo>
                  <a:lnTo>
                    <a:pt x="93" y="94"/>
                  </a:lnTo>
                  <a:lnTo>
                    <a:pt x="93" y="94"/>
                  </a:lnTo>
                  <a:lnTo>
                    <a:pt x="94" y="91"/>
                  </a:lnTo>
                  <a:lnTo>
                    <a:pt x="96" y="87"/>
                  </a:lnTo>
                  <a:lnTo>
                    <a:pt x="94" y="84"/>
                  </a:lnTo>
                  <a:lnTo>
                    <a:pt x="93" y="81"/>
                  </a:lnTo>
                  <a:lnTo>
                    <a:pt x="86" y="75"/>
                  </a:lnTo>
                  <a:lnTo>
                    <a:pt x="86" y="96"/>
                  </a:lnTo>
                  <a:close/>
                  <a:moveTo>
                    <a:pt x="86" y="213"/>
                  </a:moveTo>
                  <a:lnTo>
                    <a:pt x="86" y="213"/>
                  </a:lnTo>
                  <a:lnTo>
                    <a:pt x="82" y="203"/>
                  </a:lnTo>
                  <a:lnTo>
                    <a:pt x="80" y="194"/>
                  </a:lnTo>
                  <a:lnTo>
                    <a:pt x="78" y="183"/>
                  </a:lnTo>
                  <a:lnTo>
                    <a:pt x="77" y="172"/>
                  </a:lnTo>
                  <a:lnTo>
                    <a:pt x="77" y="172"/>
                  </a:lnTo>
                  <a:lnTo>
                    <a:pt x="78" y="161"/>
                  </a:lnTo>
                  <a:lnTo>
                    <a:pt x="80" y="152"/>
                  </a:lnTo>
                  <a:lnTo>
                    <a:pt x="82" y="141"/>
                  </a:lnTo>
                  <a:lnTo>
                    <a:pt x="86" y="131"/>
                  </a:lnTo>
                  <a:lnTo>
                    <a:pt x="86" y="213"/>
                  </a:lnTo>
                  <a:lnTo>
                    <a:pt x="86" y="213"/>
                  </a:lnTo>
                  <a:close/>
                  <a:moveTo>
                    <a:pt x="86" y="75"/>
                  </a:moveTo>
                  <a:lnTo>
                    <a:pt x="86" y="96"/>
                  </a:lnTo>
                  <a:lnTo>
                    <a:pt x="86" y="96"/>
                  </a:lnTo>
                  <a:lnTo>
                    <a:pt x="84" y="95"/>
                  </a:lnTo>
                  <a:lnTo>
                    <a:pt x="80" y="94"/>
                  </a:lnTo>
                  <a:lnTo>
                    <a:pt x="80" y="94"/>
                  </a:lnTo>
                  <a:lnTo>
                    <a:pt x="50" y="64"/>
                  </a:lnTo>
                  <a:lnTo>
                    <a:pt x="50" y="64"/>
                  </a:lnTo>
                  <a:lnTo>
                    <a:pt x="48" y="60"/>
                  </a:lnTo>
                  <a:lnTo>
                    <a:pt x="47" y="57"/>
                  </a:lnTo>
                  <a:lnTo>
                    <a:pt x="48" y="53"/>
                  </a:lnTo>
                  <a:lnTo>
                    <a:pt x="50" y="50"/>
                  </a:lnTo>
                  <a:lnTo>
                    <a:pt x="50" y="50"/>
                  </a:lnTo>
                  <a:lnTo>
                    <a:pt x="53" y="49"/>
                  </a:lnTo>
                  <a:lnTo>
                    <a:pt x="57" y="48"/>
                  </a:lnTo>
                  <a:lnTo>
                    <a:pt x="59" y="49"/>
                  </a:lnTo>
                  <a:lnTo>
                    <a:pt x="62" y="50"/>
                  </a:lnTo>
                  <a:lnTo>
                    <a:pt x="86" y="75"/>
                  </a:lnTo>
                  <a:lnTo>
                    <a:pt x="86" y="75"/>
                  </a:lnTo>
                  <a:close/>
                  <a:moveTo>
                    <a:pt x="86" y="249"/>
                  </a:moveTo>
                  <a:lnTo>
                    <a:pt x="86" y="271"/>
                  </a:lnTo>
                  <a:lnTo>
                    <a:pt x="62" y="295"/>
                  </a:lnTo>
                  <a:lnTo>
                    <a:pt x="62" y="295"/>
                  </a:lnTo>
                  <a:lnTo>
                    <a:pt x="59" y="297"/>
                  </a:lnTo>
                  <a:lnTo>
                    <a:pt x="57" y="298"/>
                  </a:lnTo>
                  <a:lnTo>
                    <a:pt x="53" y="297"/>
                  </a:lnTo>
                  <a:lnTo>
                    <a:pt x="50" y="295"/>
                  </a:lnTo>
                  <a:lnTo>
                    <a:pt x="50" y="295"/>
                  </a:lnTo>
                  <a:lnTo>
                    <a:pt x="48" y="291"/>
                  </a:lnTo>
                  <a:lnTo>
                    <a:pt x="47" y="289"/>
                  </a:lnTo>
                  <a:lnTo>
                    <a:pt x="48" y="286"/>
                  </a:lnTo>
                  <a:lnTo>
                    <a:pt x="50" y="282"/>
                  </a:lnTo>
                  <a:lnTo>
                    <a:pt x="80" y="252"/>
                  </a:lnTo>
                  <a:lnTo>
                    <a:pt x="80" y="252"/>
                  </a:lnTo>
                  <a:lnTo>
                    <a:pt x="80" y="252"/>
                  </a:lnTo>
                  <a:lnTo>
                    <a:pt x="84" y="251"/>
                  </a:lnTo>
                  <a:lnTo>
                    <a:pt x="86" y="249"/>
                  </a:lnTo>
                  <a:lnTo>
                    <a:pt x="86" y="249"/>
                  </a:lnTo>
                  <a:close/>
                  <a:moveTo>
                    <a:pt x="8" y="164"/>
                  </a:moveTo>
                  <a:lnTo>
                    <a:pt x="8" y="164"/>
                  </a:lnTo>
                  <a:lnTo>
                    <a:pt x="51" y="164"/>
                  </a:lnTo>
                  <a:lnTo>
                    <a:pt x="51" y="164"/>
                  </a:lnTo>
                  <a:lnTo>
                    <a:pt x="54" y="164"/>
                  </a:lnTo>
                  <a:lnTo>
                    <a:pt x="57" y="167"/>
                  </a:lnTo>
                  <a:lnTo>
                    <a:pt x="59" y="169"/>
                  </a:lnTo>
                  <a:lnTo>
                    <a:pt x="59" y="172"/>
                  </a:lnTo>
                  <a:lnTo>
                    <a:pt x="59" y="172"/>
                  </a:lnTo>
                  <a:lnTo>
                    <a:pt x="59" y="176"/>
                  </a:lnTo>
                  <a:lnTo>
                    <a:pt x="57" y="179"/>
                  </a:lnTo>
                  <a:lnTo>
                    <a:pt x="54" y="180"/>
                  </a:lnTo>
                  <a:lnTo>
                    <a:pt x="51" y="182"/>
                  </a:lnTo>
                  <a:lnTo>
                    <a:pt x="8" y="182"/>
                  </a:lnTo>
                  <a:lnTo>
                    <a:pt x="8" y="182"/>
                  </a:lnTo>
                  <a:lnTo>
                    <a:pt x="5" y="180"/>
                  </a:lnTo>
                  <a:lnTo>
                    <a:pt x="2" y="179"/>
                  </a:lnTo>
                  <a:lnTo>
                    <a:pt x="0" y="176"/>
                  </a:lnTo>
                  <a:lnTo>
                    <a:pt x="0" y="172"/>
                  </a:lnTo>
                  <a:lnTo>
                    <a:pt x="0" y="172"/>
                  </a:lnTo>
                  <a:lnTo>
                    <a:pt x="0" y="169"/>
                  </a:lnTo>
                  <a:lnTo>
                    <a:pt x="2" y="167"/>
                  </a:lnTo>
                  <a:lnTo>
                    <a:pt x="5" y="164"/>
                  </a:lnTo>
                  <a:lnTo>
                    <a:pt x="8" y="164"/>
                  </a:lnTo>
                  <a:lnTo>
                    <a:pt x="8" y="164"/>
                  </a:lnTo>
                  <a:close/>
                </a:path>
              </a:pathLst>
            </a:cu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29" name="Freeform 153"/>
            <p:cNvSpPr>
              <a:spLocks noEditPoints="1"/>
            </p:cNvSpPr>
            <p:nvPr/>
          </p:nvSpPr>
          <p:spPr bwMode="auto">
            <a:xfrm>
              <a:off x="1310850" y="1532652"/>
              <a:ext cx="285620" cy="279468"/>
            </a:xfrm>
            <a:custGeom>
              <a:avLst/>
              <a:gdLst>
                <a:gd name="T0" fmla="*/ 200 w 325"/>
                <a:gd name="T1" fmla="*/ 35 h 318"/>
                <a:gd name="T2" fmla="*/ 214 w 325"/>
                <a:gd name="T3" fmla="*/ 29 h 318"/>
                <a:gd name="T4" fmla="*/ 215 w 325"/>
                <a:gd name="T5" fmla="*/ 16 h 318"/>
                <a:gd name="T6" fmla="*/ 321 w 325"/>
                <a:gd name="T7" fmla="*/ 177 h 318"/>
                <a:gd name="T8" fmla="*/ 325 w 325"/>
                <a:gd name="T9" fmla="*/ 196 h 318"/>
                <a:gd name="T10" fmla="*/ 314 w 325"/>
                <a:gd name="T11" fmla="*/ 218 h 318"/>
                <a:gd name="T12" fmla="*/ 291 w 325"/>
                <a:gd name="T13" fmla="*/ 158 h 318"/>
                <a:gd name="T14" fmla="*/ 293 w 325"/>
                <a:gd name="T15" fmla="*/ 154 h 318"/>
                <a:gd name="T16" fmla="*/ 194 w 325"/>
                <a:gd name="T17" fmla="*/ 174 h 318"/>
                <a:gd name="T18" fmla="*/ 276 w 325"/>
                <a:gd name="T19" fmla="*/ 126 h 318"/>
                <a:gd name="T20" fmla="*/ 194 w 325"/>
                <a:gd name="T21" fmla="*/ 168 h 318"/>
                <a:gd name="T22" fmla="*/ 261 w 325"/>
                <a:gd name="T23" fmla="*/ 98 h 318"/>
                <a:gd name="T24" fmla="*/ 257 w 325"/>
                <a:gd name="T25" fmla="*/ 96 h 318"/>
                <a:gd name="T26" fmla="*/ 244 w 325"/>
                <a:gd name="T27" fmla="*/ 73 h 318"/>
                <a:gd name="T28" fmla="*/ 244 w 325"/>
                <a:gd name="T29" fmla="*/ 67 h 318"/>
                <a:gd name="T30" fmla="*/ 15 w 325"/>
                <a:gd name="T31" fmla="*/ 116 h 318"/>
                <a:gd name="T32" fmla="*/ 16 w 325"/>
                <a:gd name="T33" fmla="*/ 126 h 318"/>
                <a:gd name="T34" fmla="*/ 34 w 325"/>
                <a:gd name="T35" fmla="*/ 131 h 318"/>
                <a:gd name="T36" fmla="*/ 41 w 325"/>
                <a:gd name="T37" fmla="*/ 117 h 318"/>
                <a:gd name="T38" fmla="*/ 31 w 325"/>
                <a:gd name="T39" fmla="*/ 107 h 318"/>
                <a:gd name="T40" fmla="*/ 51 w 325"/>
                <a:gd name="T41" fmla="*/ 107 h 318"/>
                <a:gd name="T42" fmla="*/ 64 w 325"/>
                <a:gd name="T43" fmla="*/ 113 h 318"/>
                <a:gd name="T44" fmla="*/ 76 w 325"/>
                <a:gd name="T45" fmla="*/ 104 h 318"/>
                <a:gd name="T46" fmla="*/ 70 w 325"/>
                <a:gd name="T47" fmla="*/ 89 h 318"/>
                <a:gd name="T48" fmla="*/ 85 w 325"/>
                <a:gd name="T49" fmla="*/ 81 h 318"/>
                <a:gd name="T50" fmla="*/ 95 w 325"/>
                <a:gd name="T51" fmla="*/ 93 h 318"/>
                <a:gd name="T52" fmla="*/ 108 w 325"/>
                <a:gd name="T53" fmla="*/ 88 h 318"/>
                <a:gd name="T54" fmla="*/ 110 w 325"/>
                <a:gd name="T55" fmla="*/ 74 h 318"/>
                <a:gd name="T56" fmla="*/ 121 w 325"/>
                <a:gd name="T57" fmla="*/ 56 h 318"/>
                <a:gd name="T58" fmla="*/ 125 w 325"/>
                <a:gd name="T59" fmla="*/ 71 h 318"/>
                <a:gd name="T60" fmla="*/ 140 w 325"/>
                <a:gd name="T61" fmla="*/ 73 h 318"/>
                <a:gd name="T62" fmla="*/ 145 w 325"/>
                <a:gd name="T63" fmla="*/ 54 h 318"/>
                <a:gd name="T64" fmla="*/ 156 w 325"/>
                <a:gd name="T65" fmla="*/ 38 h 318"/>
                <a:gd name="T66" fmla="*/ 157 w 325"/>
                <a:gd name="T67" fmla="*/ 47 h 318"/>
                <a:gd name="T68" fmla="*/ 175 w 325"/>
                <a:gd name="T69" fmla="*/ 52 h 318"/>
                <a:gd name="T70" fmla="*/ 181 w 325"/>
                <a:gd name="T71" fmla="*/ 40 h 318"/>
                <a:gd name="T72" fmla="*/ 172 w 325"/>
                <a:gd name="T73" fmla="*/ 28 h 318"/>
                <a:gd name="T74" fmla="*/ 192 w 325"/>
                <a:gd name="T75" fmla="*/ 28 h 318"/>
                <a:gd name="T76" fmla="*/ 47 w 325"/>
                <a:gd name="T77" fmla="*/ 174 h 318"/>
                <a:gd name="T78" fmla="*/ 46 w 325"/>
                <a:gd name="T79" fmla="*/ 178 h 318"/>
                <a:gd name="T80" fmla="*/ 194 w 325"/>
                <a:gd name="T81" fmla="*/ 100 h 318"/>
                <a:gd name="T82" fmla="*/ 62 w 325"/>
                <a:gd name="T83" fmla="*/ 204 h 318"/>
                <a:gd name="T84" fmla="*/ 66 w 325"/>
                <a:gd name="T85" fmla="*/ 208 h 318"/>
                <a:gd name="T86" fmla="*/ 80 w 325"/>
                <a:gd name="T87" fmla="*/ 231 h 318"/>
                <a:gd name="T88" fmla="*/ 79 w 325"/>
                <a:gd name="T89" fmla="*/ 235 h 318"/>
                <a:gd name="T90" fmla="*/ 194 w 325"/>
                <a:gd name="T91" fmla="*/ 174 h 318"/>
                <a:gd name="T92" fmla="*/ 93 w 325"/>
                <a:gd name="T93" fmla="*/ 261 h 318"/>
                <a:gd name="T94" fmla="*/ 98 w 325"/>
                <a:gd name="T95" fmla="*/ 265 h 318"/>
                <a:gd name="T96" fmla="*/ 142 w 325"/>
                <a:gd name="T97" fmla="*/ 314 h 318"/>
                <a:gd name="T98" fmla="*/ 123 w 325"/>
                <a:gd name="T99" fmla="*/ 318 h 318"/>
                <a:gd name="T100" fmla="*/ 102 w 325"/>
                <a:gd name="T101" fmla="*/ 306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5" h="318">
                  <a:moveTo>
                    <a:pt x="194" y="31"/>
                  </a:moveTo>
                  <a:lnTo>
                    <a:pt x="194" y="31"/>
                  </a:lnTo>
                  <a:lnTo>
                    <a:pt x="196" y="33"/>
                  </a:lnTo>
                  <a:lnTo>
                    <a:pt x="200" y="35"/>
                  </a:lnTo>
                  <a:lnTo>
                    <a:pt x="206" y="35"/>
                  </a:lnTo>
                  <a:lnTo>
                    <a:pt x="210" y="33"/>
                  </a:lnTo>
                  <a:lnTo>
                    <a:pt x="210" y="33"/>
                  </a:lnTo>
                  <a:lnTo>
                    <a:pt x="214" y="29"/>
                  </a:lnTo>
                  <a:lnTo>
                    <a:pt x="215" y="25"/>
                  </a:lnTo>
                  <a:lnTo>
                    <a:pt x="217" y="20"/>
                  </a:lnTo>
                  <a:lnTo>
                    <a:pt x="215" y="16"/>
                  </a:lnTo>
                  <a:lnTo>
                    <a:pt x="215" y="16"/>
                  </a:lnTo>
                  <a:lnTo>
                    <a:pt x="211" y="12"/>
                  </a:lnTo>
                  <a:lnTo>
                    <a:pt x="207" y="9"/>
                  </a:lnTo>
                  <a:lnTo>
                    <a:pt x="223" y="0"/>
                  </a:lnTo>
                  <a:lnTo>
                    <a:pt x="321" y="177"/>
                  </a:lnTo>
                  <a:lnTo>
                    <a:pt x="321" y="177"/>
                  </a:lnTo>
                  <a:lnTo>
                    <a:pt x="324" y="182"/>
                  </a:lnTo>
                  <a:lnTo>
                    <a:pt x="325" y="189"/>
                  </a:lnTo>
                  <a:lnTo>
                    <a:pt x="325" y="196"/>
                  </a:lnTo>
                  <a:lnTo>
                    <a:pt x="324" y="201"/>
                  </a:lnTo>
                  <a:lnTo>
                    <a:pt x="322" y="208"/>
                  </a:lnTo>
                  <a:lnTo>
                    <a:pt x="318" y="212"/>
                  </a:lnTo>
                  <a:lnTo>
                    <a:pt x="314" y="218"/>
                  </a:lnTo>
                  <a:lnTo>
                    <a:pt x="309" y="222"/>
                  </a:lnTo>
                  <a:lnTo>
                    <a:pt x="194" y="285"/>
                  </a:lnTo>
                  <a:lnTo>
                    <a:pt x="194" y="212"/>
                  </a:lnTo>
                  <a:lnTo>
                    <a:pt x="291" y="158"/>
                  </a:lnTo>
                  <a:lnTo>
                    <a:pt x="291" y="158"/>
                  </a:lnTo>
                  <a:lnTo>
                    <a:pt x="293" y="155"/>
                  </a:lnTo>
                  <a:lnTo>
                    <a:pt x="293" y="154"/>
                  </a:lnTo>
                  <a:lnTo>
                    <a:pt x="293" y="154"/>
                  </a:lnTo>
                  <a:lnTo>
                    <a:pt x="291" y="153"/>
                  </a:lnTo>
                  <a:lnTo>
                    <a:pt x="288" y="153"/>
                  </a:lnTo>
                  <a:lnTo>
                    <a:pt x="194" y="205"/>
                  </a:lnTo>
                  <a:lnTo>
                    <a:pt x="194" y="174"/>
                  </a:lnTo>
                  <a:lnTo>
                    <a:pt x="275" y="130"/>
                  </a:lnTo>
                  <a:lnTo>
                    <a:pt x="275" y="130"/>
                  </a:lnTo>
                  <a:lnTo>
                    <a:pt x="276" y="127"/>
                  </a:lnTo>
                  <a:lnTo>
                    <a:pt x="276" y="126"/>
                  </a:lnTo>
                  <a:lnTo>
                    <a:pt x="276" y="126"/>
                  </a:lnTo>
                  <a:lnTo>
                    <a:pt x="275" y="124"/>
                  </a:lnTo>
                  <a:lnTo>
                    <a:pt x="272" y="124"/>
                  </a:lnTo>
                  <a:lnTo>
                    <a:pt x="194" y="168"/>
                  </a:lnTo>
                  <a:lnTo>
                    <a:pt x="194" y="138"/>
                  </a:lnTo>
                  <a:lnTo>
                    <a:pt x="260" y="101"/>
                  </a:lnTo>
                  <a:lnTo>
                    <a:pt x="260" y="101"/>
                  </a:lnTo>
                  <a:lnTo>
                    <a:pt x="261" y="98"/>
                  </a:lnTo>
                  <a:lnTo>
                    <a:pt x="261" y="97"/>
                  </a:lnTo>
                  <a:lnTo>
                    <a:pt x="261" y="97"/>
                  </a:lnTo>
                  <a:lnTo>
                    <a:pt x="259" y="96"/>
                  </a:lnTo>
                  <a:lnTo>
                    <a:pt x="257" y="96"/>
                  </a:lnTo>
                  <a:lnTo>
                    <a:pt x="194" y="131"/>
                  </a:lnTo>
                  <a:lnTo>
                    <a:pt x="194" y="100"/>
                  </a:lnTo>
                  <a:lnTo>
                    <a:pt x="244" y="73"/>
                  </a:lnTo>
                  <a:lnTo>
                    <a:pt x="244" y="73"/>
                  </a:lnTo>
                  <a:lnTo>
                    <a:pt x="245" y="70"/>
                  </a:lnTo>
                  <a:lnTo>
                    <a:pt x="245" y="69"/>
                  </a:lnTo>
                  <a:lnTo>
                    <a:pt x="245" y="69"/>
                  </a:lnTo>
                  <a:lnTo>
                    <a:pt x="244" y="67"/>
                  </a:lnTo>
                  <a:lnTo>
                    <a:pt x="241" y="67"/>
                  </a:lnTo>
                  <a:lnTo>
                    <a:pt x="194" y="93"/>
                  </a:lnTo>
                  <a:lnTo>
                    <a:pt x="194" y="31"/>
                  </a:lnTo>
                  <a:close/>
                  <a:moveTo>
                    <a:pt x="15" y="116"/>
                  </a:moveTo>
                  <a:lnTo>
                    <a:pt x="15" y="116"/>
                  </a:lnTo>
                  <a:lnTo>
                    <a:pt x="15" y="120"/>
                  </a:lnTo>
                  <a:lnTo>
                    <a:pt x="16" y="126"/>
                  </a:lnTo>
                  <a:lnTo>
                    <a:pt x="16" y="126"/>
                  </a:lnTo>
                  <a:lnTo>
                    <a:pt x="19" y="130"/>
                  </a:lnTo>
                  <a:lnTo>
                    <a:pt x="24" y="132"/>
                  </a:lnTo>
                  <a:lnTo>
                    <a:pt x="28" y="132"/>
                  </a:lnTo>
                  <a:lnTo>
                    <a:pt x="34" y="131"/>
                  </a:lnTo>
                  <a:lnTo>
                    <a:pt x="34" y="131"/>
                  </a:lnTo>
                  <a:lnTo>
                    <a:pt x="38" y="127"/>
                  </a:lnTo>
                  <a:lnTo>
                    <a:pt x="41" y="123"/>
                  </a:lnTo>
                  <a:lnTo>
                    <a:pt x="41" y="117"/>
                  </a:lnTo>
                  <a:lnTo>
                    <a:pt x="39" y="113"/>
                  </a:lnTo>
                  <a:lnTo>
                    <a:pt x="39" y="113"/>
                  </a:lnTo>
                  <a:lnTo>
                    <a:pt x="35" y="109"/>
                  </a:lnTo>
                  <a:lnTo>
                    <a:pt x="31" y="107"/>
                  </a:lnTo>
                  <a:lnTo>
                    <a:pt x="50" y="96"/>
                  </a:lnTo>
                  <a:lnTo>
                    <a:pt x="50" y="96"/>
                  </a:lnTo>
                  <a:lnTo>
                    <a:pt x="50" y="101"/>
                  </a:lnTo>
                  <a:lnTo>
                    <a:pt x="51" y="107"/>
                  </a:lnTo>
                  <a:lnTo>
                    <a:pt x="51" y="107"/>
                  </a:lnTo>
                  <a:lnTo>
                    <a:pt x="54" y="111"/>
                  </a:lnTo>
                  <a:lnTo>
                    <a:pt x="60" y="112"/>
                  </a:lnTo>
                  <a:lnTo>
                    <a:pt x="64" y="113"/>
                  </a:lnTo>
                  <a:lnTo>
                    <a:pt x="69" y="111"/>
                  </a:lnTo>
                  <a:lnTo>
                    <a:pt x="69" y="111"/>
                  </a:lnTo>
                  <a:lnTo>
                    <a:pt x="73" y="108"/>
                  </a:lnTo>
                  <a:lnTo>
                    <a:pt x="76" y="104"/>
                  </a:lnTo>
                  <a:lnTo>
                    <a:pt x="76" y="98"/>
                  </a:lnTo>
                  <a:lnTo>
                    <a:pt x="75" y="93"/>
                  </a:lnTo>
                  <a:lnTo>
                    <a:pt x="75" y="93"/>
                  </a:lnTo>
                  <a:lnTo>
                    <a:pt x="70" y="89"/>
                  </a:lnTo>
                  <a:lnTo>
                    <a:pt x="66" y="88"/>
                  </a:lnTo>
                  <a:lnTo>
                    <a:pt x="85" y="77"/>
                  </a:lnTo>
                  <a:lnTo>
                    <a:pt x="85" y="77"/>
                  </a:lnTo>
                  <a:lnTo>
                    <a:pt x="85" y="81"/>
                  </a:lnTo>
                  <a:lnTo>
                    <a:pt x="87" y="86"/>
                  </a:lnTo>
                  <a:lnTo>
                    <a:pt x="87" y="86"/>
                  </a:lnTo>
                  <a:lnTo>
                    <a:pt x="89" y="90"/>
                  </a:lnTo>
                  <a:lnTo>
                    <a:pt x="95" y="93"/>
                  </a:lnTo>
                  <a:lnTo>
                    <a:pt x="99" y="93"/>
                  </a:lnTo>
                  <a:lnTo>
                    <a:pt x="104" y="92"/>
                  </a:lnTo>
                  <a:lnTo>
                    <a:pt x="104" y="92"/>
                  </a:lnTo>
                  <a:lnTo>
                    <a:pt x="108" y="88"/>
                  </a:lnTo>
                  <a:lnTo>
                    <a:pt x="111" y="84"/>
                  </a:lnTo>
                  <a:lnTo>
                    <a:pt x="111" y="78"/>
                  </a:lnTo>
                  <a:lnTo>
                    <a:pt x="110" y="74"/>
                  </a:lnTo>
                  <a:lnTo>
                    <a:pt x="110" y="74"/>
                  </a:lnTo>
                  <a:lnTo>
                    <a:pt x="106" y="70"/>
                  </a:lnTo>
                  <a:lnTo>
                    <a:pt x="102" y="67"/>
                  </a:lnTo>
                  <a:lnTo>
                    <a:pt x="121" y="56"/>
                  </a:lnTo>
                  <a:lnTo>
                    <a:pt x="121" y="56"/>
                  </a:lnTo>
                  <a:lnTo>
                    <a:pt x="121" y="62"/>
                  </a:lnTo>
                  <a:lnTo>
                    <a:pt x="122" y="67"/>
                  </a:lnTo>
                  <a:lnTo>
                    <a:pt x="122" y="67"/>
                  </a:lnTo>
                  <a:lnTo>
                    <a:pt x="125" y="71"/>
                  </a:lnTo>
                  <a:lnTo>
                    <a:pt x="130" y="73"/>
                  </a:lnTo>
                  <a:lnTo>
                    <a:pt x="134" y="74"/>
                  </a:lnTo>
                  <a:lnTo>
                    <a:pt x="140" y="73"/>
                  </a:lnTo>
                  <a:lnTo>
                    <a:pt x="140" y="73"/>
                  </a:lnTo>
                  <a:lnTo>
                    <a:pt x="144" y="69"/>
                  </a:lnTo>
                  <a:lnTo>
                    <a:pt x="146" y="65"/>
                  </a:lnTo>
                  <a:lnTo>
                    <a:pt x="146" y="59"/>
                  </a:lnTo>
                  <a:lnTo>
                    <a:pt x="145" y="54"/>
                  </a:lnTo>
                  <a:lnTo>
                    <a:pt x="145" y="54"/>
                  </a:lnTo>
                  <a:lnTo>
                    <a:pt x="141" y="50"/>
                  </a:lnTo>
                  <a:lnTo>
                    <a:pt x="137" y="48"/>
                  </a:lnTo>
                  <a:lnTo>
                    <a:pt x="156" y="38"/>
                  </a:lnTo>
                  <a:lnTo>
                    <a:pt x="156" y="38"/>
                  </a:lnTo>
                  <a:lnTo>
                    <a:pt x="154" y="43"/>
                  </a:lnTo>
                  <a:lnTo>
                    <a:pt x="157" y="47"/>
                  </a:lnTo>
                  <a:lnTo>
                    <a:pt x="157" y="47"/>
                  </a:lnTo>
                  <a:lnTo>
                    <a:pt x="160" y="51"/>
                  </a:lnTo>
                  <a:lnTo>
                    <a:pt x="164" y="54"/>
                  </a:lnTo>
                  <a:lnTo>
                    <a:pt x="169" y="54"/>
                  </a:lnTo>
                  <a:lnTo>
                    <a:pt x="175" y="52"/>
                  </a:lnTo>
                  <a:lnTo>
                    <a:pt x="175" y="52"/>
                  </a:lnTo>
                  <a:lnTo>
                    <a:pt x="179" y="50"/>
                  </a:lnTo>
                  <a:lnTo>
                    <a:pt x="180" y="44"/>
                  </a:lnTo>
                  <a:lnTo>
                    <a:pt x="181" y="40"/>
                  </a:lnTo>
                  <a:lnTo>
                    <a:pt x="180" y="35"/>
                  </a:lnTo>
                  <a:lnTo>
                    <a:pt x="180" y="35"/>
                  </a:lnTo>
                  <a:lnTo>
                    <a:pt x="176" y="31"/>
                  </a:lnTo>
                  <a:lnTo>
                    <a:pt x="172" y="28"/>
                  </a:lnTo>
                  <a:lnTo>
                    <a:pt x="191" y="19"/>
                  </a:lnTo>
                  <a:lnTo>
                    <a:pt x="191" y="19"/>
                  </a:lnTo>
                  <a:lnTo>
                    <a:pt x="190" y="23"/>
                  </a:lnTo>
                  <a:lnTo>
                    <a:pt x="192" y="28"/>
                  </a:lnTo>
                  <a:lnTo>
                    <a:pt x="192" y="28"/>
                  </a:lnTo>
                  <a:lnTo>
                    <a:pt x="194" y="31"/>
                  </a:lnTo>
                  <a:lnTo>
                    <a:pt x="194" y="93"/>
                  </a:lnTo>
                  <a:lnTo>
                    <a:pt x="47" y="174"/>
                  </a:lnTo>
                  <a:lnTo>
                    <a:pt x="47" y="174"/>
                  </a:lnTo>
                  <a:lnTo>
                    <a:pt x="46" y="176"/>
                  </a:lnTo>
                  <a:lnTo>
                    <a:pt x="46" y="178"/>
                  </a:lnTo>
                  <a:lnTo>
                    <a:pt x="46" y="178"/>
                  </a:lnTo>
                  <a:lnTo>
                    <a:pt x="49" y="180"/>
                  </a:lnTo>
                  <a:lnTo>
                    <a:pt x="50" y="180"/>
                  </a:lnTo>
                  <a:lnTo>
                    <a:pt x="50" y="180"/>
                  </a:lnTo>
                  <a:lnTo>
                    <a:pt x="194" y="100"/>
                  </a:lnTo>
                  <a:lnTo>
                    <a:pt x="194" y="131"/>
                  </a:lnTo>
                  <a:lnTo>
                    <a:pt x="64" y="203"/>
                  </a:lnTo>
                  <a:lnTo>
                    <a:pt x="64" y="203"/>
                  </a:lnTo>
                  <a:lnTo>
                    <a:pt x="62" y="204"/>
                  </a:lnTo>
                  <a:lnTo>
                    <a:pt x="62" y="207"/>
                  </a:lnTo>
                  <a:lnTo>
                    <a:pt x="62" y="207"/>
                  </a:lnTo>
                  <a:lnTo>
                    <a:pt x="64" y="208"/>
                  </a:lnTo>
                  <a:lnTo>
                    <a:pt x="66" y="208"/>
                  </a:lnTo>
                  <a:lnTo>
                    <a:pt x="66" y="208"/>
                  </a:lnTo>
                  <a:lnTo>
                    <a:pt x="194" y="138"/>
                  </a:lnTo>
                  <a:lnTo>
                    <a:pt x="194" y="168"/>
                  </a:lnTo>
                  <a:lnTo>
                    <a:pt x="80" y="231"/>
                  </a:lnTo>
                  <a:lnTo>
                    <a:pt x="80" y="231"/>
                  </a:lnTo>
                  <a:lnTo>
                    <a:pt x="77" y="233"/>
                  </a:lnTo>
                  <a:lnTo>
                    <a:pt x="79" y="235"/>
                  </a:lnTo>
                  <a:lnTo>
                    <a:pt x="79" y="235"/>
                  </a:lnTo>
                  <a:lnTo>
                    <a:pt x="80" y="237"/>
                  </a:lnTo>
                  <a:lnTo>
                    <a:pt x="83" y="237"/>
                  </a:lnTo>
                  <a:lnTo>
                    <a:pt x="83" y="237"/>
                  </a:lnTo>
                  <a:lnTo>
                    <a:pt x="194" y="174"/>
                  </a:lnTo>
                  <a:lnTo>
                    <a:pt x="194" y="205"/>
                  </a:lnTo>
                  <a:lnTo>
                    <a:pt x="95" y="260"/>
                  </a:lnTo>
                  <a:lnTo>
                    <a:pt x="95" y="260"/>
                  </a:lnTo>
                  <a:lnTo>
                    <a:pt x="93" y="261"/>
                  </a:lnTo>
                  <a:lnTo>
                    <a:pt x="93" y="264"/>
                  </a:lnTo>
                  <a:lnTo>
                    <a:pt x="93" y="264"/>
                  </a:lnTo>
                  <a:lnTo>
                    <a:pt x="96" y="265"/>
                  </a:lnTo>
                  <a:lnTo>
                    <a:pt x="98" y="265"/>
                  </a:lnTo>
                  <a:lnTo>
                    <a:pt x="98" y="265"/>
                  </a:lnTo>
                  <a:lnTo>
                    <a:pt x="194" y="212"/>
                  </a:lnTo>
                  <a:lnTo>
                    <a:pt x="194" y="285"/>
                  </a:lnTo>
                  <a:lnTo>
                    <a:pt x="142" y="314"/>
                  </a:lnTo>
                  <a:lnTo>
                    <a:pt x="142" y="314"/>
                  </a:lnTo>
                  <a:lnTo>
                    <a:pt x="137" y="316"/>
                  </a:lnTo>
                  <a:lnTo>
                    <a:pt x="130" y="318"/>
                  </a:lnTo>
                  <a:lnTo>
                    <a:pt x="123" y="318"/>
                  </a:lnTo>
                  <a:lnTo>
                    <a:pt x="118" y="316"/>
                  </a:lnTo>
                  <a:lnTo>
                    <a:pt x="111" y="314"/>
                  </a:lnTo>
                  <a:lnTo>
                    <a:pt x="107" y="311"/>
                  </a:lnTo>
                  <a:lnTo>
                    <a:pt x="102" y="306"/>
                  </a:lnTo>
                  <a:lnTo>
                    <a:pt x="98" y="300"/>
                  </a:lnTo>
                  <a:lnTo>
                    <a:pt x="0" y="124"/>
                  </a:lnTo>
                  <a:lnTo>
                    <a:pt x="15" y="116"/>
                  </a:lnTo>
                  <a:close/>
                </a:path>
              </a:pathLst>
            </a:cu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30" name="Freeform 154"/>
            <p:cNvSpPr>
              <a:spLocks noEditPoints="1"/>
            </p:cNvSpPr>
            <p:nvPr/>
          </p:nvSpPr>
          <p:spPr bwMode="auto">
            <a:xfrm>
              <a:off x="2267011" y="2724346"/>
              <a:ext cx="270680" cy="283862"/>
            </a:xfrm>
            <a:custGeom>
              <a:avLst/>
              <a:gdLst>
                <a:gd name="T0" fmla="*/ 306 w 308"/>
                <a:gd name="T1" fmla="*/ 96 h 323"/>
                <a:gd name="T2" fmla="*/ 218 w 308"/>
                <a:gd name="T3" fmla="*/ 308 h 323"/>
                <a:gd name="T4" fmla="*/ 227 w 308"/>
                <a:gd name="T5" fmla="*/ 224 h 323"/>
                <a:gd name="T6" fmla="*/ 233 w 308"/>
                <a:gd name="T7" fmla="*/ 209 h 323"/>
                <a:gd name="T8" fmla="*/ 246 w 308"/>
                <a:gd name="T9" fmla="*/ 184 h 323"/>
                <a:gd name="T10" fmla="*/ 250 w 308"/>
                <a:gd name="T11" fmla="*/ 159 h 323"/>
                <a:gd name="T12" fmla="*/ 280 w 308"/>
                <a:gd name="T13" fmla="*/ 109 h 323"/>
                <a:gd name="T14" fmla="*/ 218 w 308"/>
                <a:gd name="T15" fmla="*/ 75 h 323"/>
                <a:gd name="T16" fmla="*/ 201 w 308"/>
                <a:gd name="T17" fmla="*/ 320 h 323"/>
                <a:gd name="T18" fmla="*/ 197 w 308"/>
                <a:gd name="T19" fmla="*/ 289 h 323"/>
                <a:gd name="T20" fmla="*/ 208 w 308"/>
                <a:gd name="T21" fmla="*/ 262 h 323"/>
                <a:gd name="T22" fmla="*/ 218 w 308"/>
                <a:gd name="T23" fmla="*/ 248 h 323"/>
                <a:gd name="T24" fmla="*/ 203 w 308"/>
                <a:gd name="T25" fmla="*/ 161 h 323"/>
                <a:gd name="T26" fmla="*/ 189 w 308"/>
                <a:gd name="T27" fmla="*/ 184 h 323"/>
                <a:gd name="T28" fmla="*/ 186 w 308"/>
                <a:gd name="T29" fmla="*/ 202 h 323"/>
                <a:gd name="T30" fmla="*/ 185 w 308"/>
                <a:gd name="T31" fmla="*/ 155 h 323"/>
                <a:gd name="T32" fmla="*/ 180 w 308"/>
                <a:gd name="T33" fmla="*/ 26 h 323"/>
                <a:gd name="T34" fmla="*/ 174 w 308"/>
                <a:gd name="T35" fmla="*/ 318 h 323"/>
                <a:gd name="T36" fmla="*/ 147 w 308"/>
                <a:gd name="T37" fmla="*/ 218 h 323"/>
                <a:gd name="T38" fmla="*/ 166 w 308"/>
                <a:gd name="T39" fmla="*/ 199 h 323"/>
                <a:gd name="T40" fmla="*/ 147 w 308"/>
                <a:gd name="T41" fmla="*/ 170 h 323"/>
                <a:gd name="T42" fmla="*/ 180 w 308"/>
                <a:gd name="T43" fmla="*/ 170 h 323"/>
                <a:gd name="T44" fmla="*/ 170 w 308"/>
                <a:gd name="T45" fmla="*/ 225 h 323"/>
                <a:gd name="T46" fmla="*/ 168 w 308"/>
                <a:gd name="T47" fmla="*/ 243 h 323"/>
                <a:gd name="T48" fmla="*/ 151 w 308"/>
                <a:gd name="T49" fmla="*/ 263 h 323"/>
                <a:gd name="T50" fmla="*/ 180 w 308"/>
                <a:gd name="T51" fmla="*/ 321 h 323"/>
                <a:gd name="T52" fmla="*/ 147 w 308"/>
                <a:gd name="T53" fmla="*/ 10 h 323"/>
                <a:gd name="T54" fmla="*/ 119 w 308"/>
                <a:gd name="T55" fmla="*/ 0 h 323"/>
                <a:gd name="T56" fmla="*/ 132 w 308"/>
                <a:gd name="T57" fmla="*/ 260 h 323"/>
                <a:gd name="T58" fmla="*/ 147 w 308"/>
                <a:gd name="T59" fmla="*/ 306 h 323"/>
                <a:gd name="T60" fmla="*/ 139 w 308"/>
                <a:gd name="T61" fmla="*/ 134 h 323"/>
                <a:gd name="T62" fmla="*/ 128 w 308"/>
                <a:gd name="T63" fmla="*/ 159 h 323"/>
                <a:gd name="T64" fmla="*/ 121 w 308"/>
                <a:gd name="T65" fmla="*/ 174 h 323"/>
                <a:gd name="T66" fmla="*/ 123 w 308"/>
                <a:gd name="T67" fmla="*/ 125 h 323"/>
                <a:gd name="T68" fmla="*/ 147 w 308"/>
                <a:gd name="T69" fmla="*/ 235 h 323"/>
                <a:gd name="T70" fmla="*/ 98 w 308"/>
                <a:gd name="T71" fmla="*/ 283 h 323"/>
                <a:gd name="T72" fmla="*/ 103 w 308"/>
                <a:gd name="T73" fmla="*/ 4 h 323"/>
                <a:gd name="T74" fmla="*/ 111 w 308"/>
                <a:gd name="T75" fmla="*/ 34 h 323"/>
                <a:gd name="T76" fmla="*/ 119 w 308"/>
                <a:gd name="T77" fmla="*/ 122 h 323"/>
                <a:gd name="T78" fmla="*/ 119 w 308"/>
                <a:gd name="T79" fmla="*/ 141 h 323"/>
                <a:gd name="T80" fmla="*/ 109 w 308"/>
                <a:gd name="T81" fmla="*/ 197 h 323"/>
                <a:gd name="T82" fmla="*/ 107 w 308"/>
                <a:gd name="T83" fmla="*/ 214 h 323"/>
                <a:gd name="T84" fmla="*/ 105 w 308"/>
                <a:gd name="T85" fmla="*/ 171 h 323"/>
                <a:gd name="T86" fmla="*/ 98 w 308"/>
                <a:gd name="T87" fmla="*/ 147 h 323"/>
                <a:gd name="T88" fmla="*/ 119 w 308"/>
                <a:gd name="T89" fmla="*/ 141 h 323"/>
                <a:gd name="T90" fmla="*/ 86 w 308"/>
                <a:gd name="T91" fmla="*/ 206 h 323"/>
                <a:gd name="T92" fmla="*/ 97 w 308"/>
                <a:gd name="T93" fmla="*/ 188 h 323"/>
                <a:gd name="T94" fmla="*/ 90 w 308"/>
                <a:gd name="T95" fmla="*/ 239 h 323"/>
                <a:gd name="T96" fmla="*/ 86 w 308"/>
                <a:gd name="T97" fmla="*/ 22 h 323"/>
                <a:gd name="T98" fmla="*/ 93 w 308"/>
                <a:gd name="T99" fmla="*/ 68 h 323"/>
                <a:gd name="T100" fmla="*/ 86 w 308"/>
                <a:gd name="T101" fmla="*/ 22 h 323"/>
                <a:gd name="T102" fmla="*/ 86 w 308"/>
                <a:gd name="T103" fmla="*/ 278 h 323"/>
                <a:gd name="T104" fmla="*/ 77 w 308"/>
                <a:gd name="T105" fmla="*/ 230 h 323"/>
                <a:gd name="T106" fmla="*/ 86 w 308"/>
                <a:gd name="T107" fmla="*/ 107 h 323"/>
                <a:gd name="T108" fmla="*/ 67 w 308"/>
                <a:gd name="T109" fmla="*/ 126 h 323"/>
                <a:gd name="T110" fmla="*/ 86 w 308"/>
                <a:gd name="T111" fmla="*/ 141 h 323"/>
                <a:gd name="T112" fmla="*/ 58 w 308"/>
                <a:gd name="T113" fmla="*/ 83 h 323"/>
                <a:gd name="T114" fmla="*/ 86 w 308"/>
                <a:gd name="T115" fmla="*/ 190 h 323"/>
                <a:gd name="T116" fmla="*/ 2 w 308"/>
                <a:gd name="T117" fmla="*/ 226 h 323"/>
                <a:gd name="T118" fmla="*/ 58 w 308"/>
                <a:gd name="T119" fmla="*/ 147 h 323"/>
                <a:gd name="T120" fmla="*/ 50 w 308"/>
                <a:gd name="T121" fmla="*/ 172 h 323"/>
                <a:gd name="T122" fmla="*/ 42 w 308"/>
                <a:gd name="T123" fmla="*/ 186 h 323"/>
                <a:gd name="T124" fmla="*/ 29 w 308"/>
                <a:gd name="T125" fmla="*/ 210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08" h="323">
                  <a:moveTo>
                    <a:pt x="218" y="44"/>
                  </a:moveTo>
                  <a:lnTo>
                    <a:pt x="288" y="76"/>
                  </a:lnTo>
                  <a:lnTo>
                    <a:pt x="288" y="76"/>
                  </a:lnTo>
                  <a:lnTo>
                    <a:pt x="293" y="80"/>
                  </a:lnTo>
                  <a:lnTo>
                    <a:pt x="299" y="84"/>
                  </a:lnTo>
                  <a:lnTo>
                    <a:pt x="303" y="90"/>
                  </a:lnTo>
                  <a:lnTo>
                    <a:pt x="306" y="96"/>
                  </a:lnTo>
                  <a:lnTo>
                    <a:pt x="308" y="103"/>
                  </a:lnTo>
                  <a:lnTo>
                    <a:pt x="308" y="110"/>
                  </a:lnTo>
                  <a:lnTo>
                    <a:pt x="307" y="117"/>
                  </a:lnTo>
                  <a:lnTo>
                    <a:pt x="304" y="124"/>
                  </a:lnTo>
                  <a:lnTo>
                    <a:pt x="222" y="301"/>
                  </a:lnTo>
                  <a:lnTo>
                    <a:pt x="222" y="301"/>
                  </a:lnTo>
                  <a:lnTo>
                    <a:pt x="218" y="308"/>
                  </a:lnTo>
                  <a:lnTo>
                    <a:pt x="218" y="248"/>
                  </a:lnTo>
                  <a:lnTo>
                    <a:pt x="218" y="248"/>
                  </a:lnTo>
                  <a:lnTo>
                    <a:pt x="219" y="245"/>
                  </a:lnTo>
                  <a:lnTo>
                    <a:pt x="227" y="228"/>
                  </a:lnTo>
                  <a:lnTo>
                    <a:pt x="227" y="228"/>
                  </a:lnTo>
                  <a:lnTo>
                    <a:pt x="228" y="226"/>
                  </a:lnTo>
                  <a:lnTo>
                    <a:pt x="227" y="224"/>
                  </a:lnTo>
                  <a:lnTo>
                    <a:pt x="227" y="222"/>
                  </a:lnTo>
                  <a:lnTo>
                    <a:pt x="224" y="221"/>
                  </a:lnTo>
                  <a:lnTo>
                    <a:pt x="218" y="217"/>
                  </a:lnTo>
                  <a:lnTo>
                    <a:pt x="218" y="202"/>
                  </a:lnTo>
                  <a:lnTo>
                    <a:pt x="230" y="209"/>
                  </a:lnTo>
                  <a:lnTo>
                    <a:pt x="230" y="209"/>
                  </a:lnTo>
                  <a:lnTo>
                    <a:pt x="233" y="209"/>
                  </a:lnTo>
                  <a:lnTo>
                    <a:pt x="235" y="209"/>
                  </a:lnTo>
                  <a:lnTo>
                    <a:pt x="237" y="207"/>
                  </a:lnTo>
                  <a:lnTo>
                    <a:pt x="238" y="206"/>
                  </a:lnTo>
                  <a:lnTo>
                    <a:pt x="246" y="188"/>
                  </a:lnTo>
                  <a:lnTo>
                    <a:pt x="246" y="188"/>
                  </a:lnTo>
                  <a:lnTo>
                    <a:pt x="247" y="186"/>
                  </a:lnTo>
                  <a:lnTo>
                    <a:pt x="246" y="184"/>
                  </a:lnTo>
                  <a:lnTo>
                    <a:pt x="246" y="182"/>
                  </a:lnTo>
                  <a:lnTo>
                    <a:pt x="243" y="180"/>
                  </a:lnTo>
                  <a:lnTo>
                    <a:pt x="218" y="168"/>
                  </a:lnTo>
                  <a:lnTo>
                    <a:pt x="218" y="145"/>
                  </a:lnTo>
                  <a:lnTo>
                    <a:pt x="243" y="157"/>
                  </a:lnTo>
                  <a:lnTo>
                    <a:pt x="243" y="157"/>
                  </a:lnTo>
                  <a:lnTo>
                    <a:pt x="250" y="159"/>
                  </a:lnTo>
                  <a:lnTo>
                    <a:pt x="257" y="157"/>
                  </a:lnTo>
                  <a:lnTo>
                    <a:pt x="262" y="155"/>
                  </a:lnTo>
                  <a:lnTo>
                    <a:pt x="266" y="149"/>
                  </a:lnTo>
                  <a:lnTo>
                    <a:pt x="279" y="122"/>
                  </a:lnTo>
                  <a:lnTo>
                    <a:pt x="279" y="122"/>
                  </a:lnTo>
                  <a:lnTo>
                    <a:pt x="280" y="115"/>
                  </a:lnTo>
                  <a:lnTo>
                    <a:pt x="280" y="109"/>
                  </a:lnTo>
                  <a:lnTo>
                    <a:pt x="276" y="103"/>
                  </a:lnTo>
                  <a:lnTo>
                    <a:pt x="270" y="99"/>
                  </a:lnTo>
                  <a:lnTo>
                    <a:pt x="218" y="75"/>
                  </a:lnTo>
                  <a:lnTo>
                    <a:pt x="218" y="44"/>
                  </a:lnTo>
                  <a:close/>
                  <a:moveTo>
                    <a:pt x="180" y="26"/>
                  </a:moveTo>
                  <a:lnTo>
                    <a:pt x="218" y="44"/>
                  </a:lnTo>
                  <a:lnTo>
                    <a:pt x="218" y="75"/>
                  </a:lnTo>
                  <a:lnTo>
                    <a:pt x="180" y="57"/>
                  </a:lnTo>
                  <a:lnTo>
                    <a:pt x="180" y="26"/>
                  </a:lnTo>
                  <a:lnTo>
                    <a:pt x="180" y="26"/>
                  </a:lnTo>
                  <a:close/>
                  <a:moveTo>
                    <a:pt x="218" y="308"/>
                  </a:moveTo>
                  <a:lnTo>
                    <a:pt x="218" y="308"/>
                  </a:lnTo>
                  <a:lnTo>
                    <a:pt x="211" y="316"/>
                  </a:lnTo>
                  <a:lnTo>
                    <a:pt x="201" y="320"/>
                  </a:lnTo>
                  <a:lnTo>
                    <a:pt x="191" y="323"/>
                  </a:lnTo>
                  <a:lnTo>
                    <a:pt x="180" y="321"/>
                  </a:lnTo>
                  <a:lnTo>
                    <a:pt x="180" y="283"/>
                  </a:lnTo>
                  <a:lnTo>
                    <a:pt x="193" y="289"/>
                  </a:lnTo>
                  <a:lnTo>
                    <a:pt x="193" y="289"/>
                  </a:lnTo>
                  <a:lnTo>
                    <a:pt x="195" y="289"/>
                  </a:lnTo>
                  <a:lnTo>
                    <a:pt x="197" y="289"/>
                  </a:lnTo>
                  <a:lnTo>
                    <a:pt x="199" y="287"/>
                  </a:lnTo>
                  <a:lnTo>
                    <a:pt x="200" y="286"/>
                  </a:lnTo>
                  <a:lnTo>
                    <a:pt x="208" y="268"/>
                  </a:lnTo>
                  <a:lnTo>
                    <a:pt x="208" y="268"/>
                  </a:lnTo>
                  <a:lnTo>
                    <a:pt x="209" y="266"/>
                  </a:lnTo>
                  <a:lnTo>
                    <a:pt x="209" y="264"/>
                  </a:lnTo>
                  <a:lnTo>
                    <a:pt x="208" y="262"/>
                  </a:lnTo>
                  <a:lnTo>
                    <a:pt x="205" y="260"/>
                  </a:lnTo>
                  <a:lnTo>
                    <a:pt x="180" y="249"/>
                  </a:lnTo>
                  <a:lnTo>
                    <a:pt x="180" y="235"/>
                  </a:lnTo>
                  <a:lnTo>
                    <a:pt x="212" y="248"/>
                  </a:lnTo>
                  <a:lnTo>
                    <a:pt x="212" y="248"/>
                  </a:lnTo>
                  <a:lnTo>
                    <a:pt x="215" y="249"/>
                  </a:lnTo>
                  <a:lnTo>
                    <a:pt x="218" y="248"/>
                  </a:lnTo>
                  <a:lnTo>
                    <a:pt x="218" y="308"/>
                  </a:lnTo>
                  <a:lnTo>
                    <a:pt x="218" y="308"/>
                  </a:lnTo>
                  <a:close/>
                  <a:moveTo>
                    <a:pt x="218" y="145"/>
                  </a:moveTo>
                  <a:lnTo>
                    <a:pt x="218" y="168"/>
                  </a:lnTo>
                  <a:lnTo>
                    <a:pt x="205" y="163"/>
                  </a:lnTo>
                  <a:lnTo>
                    <a:pt x="205" y="163"/>
                  </a:lnTo>
                  <a:lnTo>
                    <a:pt x="203" y="161"/>
                  </a:lnTo>
                  <a:lnTo>
                    <a:pt x="201" y="163"/>
                  </a:lnTo>
                  <a:lnTo>
                    <a:pt x="199" y="164"/>
                  </a:lnTo>
                  <a:lnTo>
                    <a:pt x="197" y="165"/>
                  </a:lnTo>
                  <a:lnTo>
                    <a:pt x="189" y="183"/>
                  </a:lnTo>
                  <a:lnTo>
                    <a:pt x="189" y="183"/>
                  </a:lnTo>
                  <a:lnTo>
                    <a:pt x="189" y="183"/>
                  </a:lnTo>
                  <a:lnTo>
                    <a:pt x="189" y="184"/>
                  </a:lnTo>
                  <a:lnTo>
                    <a:pt x="189" y="187"/>
                  </a:lnTo>
                  <a:lnTo>
                    <a:pt x="191" y="190"/>
                  </a:lnTo>
                  <a:lnTo>
                    <a:pt x="192" y="191"/>
                  </a:lnTo>
                  <a:lnTo>
                    <a:pt x="218" y="202"/>
                  </a:lnTo>
                  <a:lnTo>
                    <a:pt x="218" y="217"/>
                  </a:lnTo>
                  <a:lnTo>
                    <a:pt x="186" y="202"/>
                  </a:lnTo>
                  <a:lnTo>
                    <a:pt x="186" y="202"/>
                  </a:lnTo>
                  <a:lnTo>
                    <a:pt x="184" y="202"/>
                  </a:lnTo>
                  <a:lnTo>
                    <a:pt x="180" y="203"/>
                  </a:lnTo>
                  <a:lnTo>
                    <a:pt x="180" y="170"/>
                  </a:lnTo>
                  <a:lnTo>
                    <a:pt x="185" y="160"/>
                  </a:lnTo>
                  <a:lnTo>
                    <a:pt x="185" y="160"/>
                  </a:lnTo>
                  <a:lnTo>
                    <a:pt x="185" y="157"/>
                  </a:lnTo>
                  <a:lnTo>
                    <a:pt x="185" y="155"/>
                  </a:lnTo>
                  <a:lnTo>
                    <a:pt x="184" y="153"/>
                  </a:lnTo>
                  <a:lnTo>
                    <a:pt x="182" y="152"/>
                  </a:lnTo>
                  <a:lnTo>
                    <a:pt x="180" y="151"/>
                  </a:lnTo>
                  <a:lnTo>
                    <a:pt x="180" y="128"/>
                  </a:lnTo>
                  <a:lnTo>
                    <a:pt x="218" y="145"/>
                  </a:lnTo>
                  <a:close/>
                  <a:moveTo>
                    <a:pt x="147" y="10"/>
                  </a:moveTo>
                  <a:lnTo>
                    <a:pt x="180" y="26"/>
                  </a:lnTo>
                  <a:lnTo>
                    <a:pt x="180" y="57"/>
                  </a:lnTo>
                  <a:lnTo>
                    <a:pt x="147" y="41"/>
                  </a:lnTo>
                  <a:lnTo>
                    <a:pt x="147" y="10"/>
                  </a:lnTo>
                  <a:lnTo>
                    <a:pt x="147" y="10"/>
                  </a:lnTo>
                  <a:close/>
                  <a:moveTo>
                    <a:pt x="180" y="321"/>
                  </a:moveTo>
                  <a:lnTo>
                    <a:pt x="180" y="321"/>
                  </a:lnTo>
                  <a:lnTo>
                    <a:pt x="174" y="318"/>
                  </a:lnTo>
                  <a:lnTo>
                    <a:pt x="147" y="306"/>
                  </a:lnTo>
                  <a:lnTo>
                    <a:pt x="147" y="240"/>
                  </a:lnTo>
                  <a:lnTo>
                    <a:pt x="147" y="240"/>
                  </a:lnTo>
                  <a:lnTo>
                    <a:pt x="147" y="240"/>
                  </a:lnTo>
                  <a:lnTo>
                    <a:pt x="149" y="237"/>
                  </a:lnTo>
                  <a:lnTo>
                    <a:pt x="147" y="235"/>
                  </a:lnTo>
                  <a:lnTo>
                    <a:pt x="147" y="218"/>
                  </a:lnTo>
                  <a:lnTo>
                    <a:pt x="150" y="220"/>
                  </a:lnTo>
                  <a:lnTo>
                    <a:pt x="150" y="220"/>
                  </a:lnTo>
                  <a:lnTo>
                    <a:pt x="153" y="221"/>
                  </a:lnTo>
                  <a:lnTo>
                    <a:pt x="155" y="220"/>
                  </a:lnTo>
                  <a:lnTo>
                    <a:pt x="157" y="218"/>
                  </a:lnTo>
                  <a:lnTo>
                    <a:pt x="158" y="217"/>
                  </a:lnTo>
                  <a:lnTo>
                    <a:pt x="166" y="199"/>
                  </a:lnTo>
                  <a:lnTo>
                    <a:pt x="166" y="199"/>
                  </a:lnTo>
                  <a:lnTo>
                    <a:pt x="166" y="198"/>
                  </a:lnTo>
                  <a:lnTo>
                    <a:pt x="166" y="195"/>
                  </a:lnTo>
                  <a:lnTo>
                    <a:pt x="165" y="193"/>
                  </a:lnTo>
                  <a:lnTo>
                    <a:pt x="163" y="191"/>
                  </a:lnTo>
                  <a:lnTo>
                    <a:pt x="147" y="184"/>
                  </a:lnTo>
                  <a:lnTo>
                    <a:pt x="147" y="170"/>
                  </a:lnTo>
                  <a:lnTo>
                    <a:pt x="169" y="180"/>
                  </a:lnTo>
                  <a:lnTo>
                    <a:pt x="169" y="180"/>
                  </a:lnTo>
                  <a:lnTo>
                    <a:pt x="172" y="180"/>
                  </a:lnTo>
                  <a:lnTo>
                    <a:pt x="173" y="180"/>
                  </a:lnTo>
                  <a:lnTo>
                    <a:pt x="176" y="179"/>
                  </a:lnTo>
                  <a:lnTo>
                    <a:pt x="177" y="176"/>
                  </a:lnTo>
                  <a:lnTo>
                    <a:pt x="180" y="170"/>
                  </a:lnTo>
                  <a:lnTo>
                    <a:pt x="180" y="203"/>
                  </a:lnTo>
                  <a:lnTo>
                    <a:pt x="180" y="203"/>
                  </a:lnTo>
                  <a:lnTo>
                    <a:pt x="178" y="206"/>
                  </a:lnTo>
                  <a:lnTo>
                    <a:pt x="170" y="222"/>
                  </a:lnTo>
                  <a:lnTo>
                    <a:pt x="170" y="222"/>
                  </a:lnTo>
                  <a:lnTo>
                    <a:pt x="170" y="222"/>
                  </a:lnTo>
                  <a:lnTo>
                    <a:pt x="170" y="225"/>
                  </a:lnTo>
                  <a:lnTo>
                    <a:pt x="170" y="228"/>
                  </a:lnTo>
                  <a:lnTo>
                    <a:pt x="172" y="229"/>
                  </a:lnTo>
                  <a:lnTo>
                    <a:pt x="173" y="230"/>
                  </a:lnTo>
                  <a:lnTo>
                    <a:pt x="180" y="235"/>
                  </a:lnTo>
                  <a:lnTo>
                    <a:pt x="180" y="249"/>
                  </a:lnTo>
                  <a:lnTo>
                    <a:pt x="168" y="243"/>
                  </a:lnTo>
                  <a:lnTo>
                    <a:pt x="168" y="243"/>
                  </a:lnTo>
                  <a:lnTo>
                    <a:pt x="166" y="243"/>
                  </a:lnTo>
                  <a:lnTo>
                    <a:pt x="163" y="243"/>
                  </a:lnTo>
                  <a:lnTo>
                    <a:pt x="162" y="244"/>
                  </a:lnTo>
                  <a:lnTo>
                    <a:pt x="161" y="245"/>
                  </a:lnTo>
                  <a:lnTo>
                    <a:pt x="151" y="263"/>
                  </a:lnTo>
                  <a:lnTo>
                    <a:pt x="151" y="263"/>
                  </a:lnTo>
                  <a:lnTo>
                    <a:pt x="151" y="263"/>
                  </a:lnTo>
                  <a:lnTo>
                    <a:pt x="151" y="266"/>
                  </a:lnTo>
                  <a:lnTo>
                    <a:pt x="151" y="267"/>
                  </a:lnTo>
                  <a:lnTo>
                    <a:pt x="153" y="270"/>
                  </a:lnTo>
                  <a:lnTo>
                    <a:pt x="155" y="271"/>
                  </a:lnTo>
                  <a:lnTo>
                    <a:pt x="180" y="283"/>
                  </a:lnTo>
                  <a:lnTo>
                    <a:pt x="180" y="321"/>
                  </a:lnTo>
                  <a:lnTo>
                    <a:pt x="180" y="321"/>
                  </a:lnTo>
                  <a:close/>
                  <a:moveTo>
                    <a:pt x="180" y="128"/>
                  </a:moveTo>
                  <a:lnTo>
                    <a:pt x="180" y="151"/>
                  </a:lnTo>
                  <a:lnTo>
                    <a:pt x="147" y="136"/>
                  </a:lnTo>
                  <a:lnTo>
                    <a:pt x="147" y="113"/>
                  </a:lnTo>
                  <a:lnTo>
                    <a:pt x="180" y="128"/>
                  </a:lnTo>
                  <a:close/>
                  <a:moveTo>
                    <a:pt x="135" y="4"/>
                  </a:moveTo>
                  <a:lnTo>
                    <a:pt x="147" y="10"/>
                  </a:lnTo>
                  <a:lnTo>
                    <a:pt x="147" y="41"/>
                  </a:lnTo>
                  <a:lnTo>
                    <a:pt x="128" y="33"/>
                  </a:lnTo>
                  <a:lnTo>
                    <a:pt x="128" y="33"/>
                  </a:lnTo>
                  <a:lnTo>
                    <a:pt x="124" y="31"/>
                  </a:lnTo>
                  <a:lnTo>
                    <a:pt x="119" y="31"/>
                  </a:lnTo>
                  <a:lnTo>
                    <a:pt x="119" y="0"/>
                  </a:lnTo>
                  <a:lnTo>
                    <a:pt x="119" y="0"/>
                  </a:lnTo>
                  <a:lnTo>
                    <a:pt x="127" y="2"/>
                  </a:lnTo>
                  <a:lnTo>
                    <a:pt x="135" y="4"/>
                  </a:lnTo>
                  <a:lnTo>
                    <a:pt x="135" y="4"/>
                  </a:lnTo>
                  <a:close/>
                  <a:moveTo>
                    <a:pt x="147" y="306"/>
                  </a:moveTo>
                  <a:lnTo>
                    <a:pt x="119" y="293"/>
                  </a:lnTo>
                  <a:lnTo>
                    <a:pt x="119" y="253"/>
                  </a:lnTo>
                  <a:lnTo>
                    <a:pt x="132" y="260"/>
                  </a:lnTo>
                  <a:lnTo>
                    <a:pt x="132" y="260"/>
                  </a:lnTo>
                  <a:lnTo>
                    <a:pt x="134" y="260"/>
                  </a:lnTo>
                  <a:lnTo>
                    <a:pt x="136" y="260"/>
                  </a:lnTo>
                  <a:lnTo>
                    <a:pt x="138" y="259"/>
                  </a:lnTo>
                  <a:lnTo>
                    <a:pt x="139" y="258"/>
                  </a:lnTo>
                  <a:lnTo>
                    <a:pt x="147" y="240"/>
                  </a:lnTo>
                  <a:lnTo>
                    <a:pt x="147" y="306"/>
                  </a:lnTo>
                  <a:lnTo>
                    <a:pt x="147" y="306"/>
                  </a:lnTo>
                  <a:close/>
                  <a:moveTo>
                    <a:pt x="147" y="113"/>
                  </a:moveTo>
                  <a:lnTo>
                    <a:pt x="147" y="136"/>
                  </a:lnTo>
                  <a:lnTo>
                    <a:pt x="144" y="134"/>
                  </a:lnTo>
                  <a:lnTo>
                    <a:pt x="144" y="134"/>
                  </a:lnTo>
                  <a:lnTo>
                    <a:pt x="142" y="133"/>
                  </a:lnTo>
                  <a:lnTo>
                    <a:pt x="139" y="134"/>
                  </a:lnTo>
                  <a:lnTo>
                    <a:pt x="138" y="134"/>
                  </a:lnTo>
                  <a:lnTo>
                    <a:pt x="136" y="137"/>
                  </a:lnTo>
                  <a:lnTo>
                    <a:pt x="128" y="155"/>
                  </a:lnTo>
                  <a:lnTo>
                    <a:pt x="128" y="155"/>
                  </a:lnTo>
                  <a:lnTo>
                    <a:pt x="128" y="155"/>
                  </a:lnTo>
                  <a:lnTo>
                    <a:pt x="128" y="156"/>
                  </a:lnTo>
                  <a:lnTo>
                    <a:pt x="128" y="159"/>
                  </a:lnTo>
                  <a:lnTo>
                    <a:pt x="130" y="160"/>
                  </a:lnTo>
                  <a:lnTo>
                    <a:pt x="131" y="161"/>
                  </a:lnTo>
                  <a:lnTo>
                    <a:pt x="147" y="170"/>
                  </a:lnTo>
                  <a:lnTo>
                    <a:pt x="147" y="184"/>
                  </a:lnTo>
                  <a:lnTo>
                    <a:pt x="126" y="174"/>
                  </a:lnTo>
                  <a:lnTo>
                    <a:pt x="126" y="174"/>
                  </a:lnTo>
                  <a:lnTo>
                    <a:pt x="121" y="174"/>
                  </a:lnTo>
                  <a:lnTo>
                    <a:pt x="119" y="175"/>
                  </a:lnTo>
                  <a:lnTo>
                    <a:pt x="119" y="141"/>
                  </a:lnTo>
                  <a:lnTo>
                    <a:pt x="124" y="130"/>
                  </a:lnTo>
                  <a:lnTo>
                    <a:pt x="124" y="130"/>
                  </a:lnTo>
                  <a:lnTo>
                    <a:pt x="124" y="129"/>
                  </a:lnTo>
                  <a:lnTo>
                    <a:pt x="124" y="126"/>
                  </a:lnTo>
                  <a:lnTo>
                    <a:pt x="123" y="125"/>
                  </a:lnTo>
                  <a:lnTo>
                    <a:pt x="121" y="124"/>
                  </a:lnTo>
                  <a:lnTo>
                    <a:pt x="119" y="122"/>
                  </a:lnTo>
                  <a:lnTo>
                    <a:pt x="119" y="99"/>
                  </a:lnTo>
                  <a:lnTo>
                    <a:pt x="147" y="113"/>
                  </a:lnTo>
                  <a:lnTo>
                    <a:pt x="147" y="113"/>
                  </a:lnTo>
                  <a:close/>
                  <a:moveTo>
                    <a:pt x="147" y="218"/>
                  </a:moveTo>
                  <a:lnTo>
                    <a:pt x="147" y="235"/>
                  </a:lnTo>
                  <a:lnTo>
                    <a:pt x="147" y="235"/>
                  </a:lnTo>
                  <a:lnTo>
                    <a:pt x="144" y="232"/>
                  </a:lnTo>
                  <a:lnTo>
                    <a:pt x="119" y="220"/>
                  </a:lnTo>
                  <a:lnTo>
                    <a:pt x="119" y="205"/>
                  </a:lnTo>
                  <a:lnTo>
                    <a:pt x="147" y="218"/>
                  </a:lnTo>
                  <a:close/>
                  <a:moveTo>
                    <a:pt x="119" y="293"/>
                  </a:moveTo>
                  <a:lnTo>
                    <a:pt x="98" y="283"/>
                  </a:lnTo>
                  <a:lnTo>
                    <a:pt x="98" y="244"/>
                  </a:lnTo>
                  <a:lnTo>
                    <a:pt x="119" y="253"/>
                  </a:lnTo>
                  <a:lnTo>
                    <a:pt x="119" y="293"/>
                  </a:lnTo>
                  <a:lnTo>
                    <a:pt x="119" y="293"/>
                  </a:lnTo>
                  <a:close/>
                  <a:moveTo>
                    <a:pt x="98" y="7"/>
                  </a:moveTo>
                  <a:lnTo>
                    <a:pt x="98" y="7"/>
                  </a:lnTo>
                  <a:lnTo>
                    <a:pt x="103" y="4"/>
                  </a:lnTo>
                  <a:lnTo>
                    <a:pt x="108" y="3"/>
                  </a:lnTo>
                  <a:lnTo>
                    <a:pt x="113" y="2"/>
                  </a:lnTo>
                  <a:lnTo>
                    <a:pt x="119" y="0"/>
                  </a:lnTo>
                  <a:lnTo>
                    <a:pt x="119" y="31"/>
                  </a:lnTo>
                  <a:lnTo>
                    <a:pt x="119" y="31"/>
                  </a:lnTo>
                  <a:lnTo>
                    <a:pt x="115" y="33"/>
                  </a:lnTo>
                  <a:lnTo>
                    <a:pt x="111" y="34"/>
                  </a:lnTo>
                  <a:lnTo>
                    <a:pt x="108" y="37"/>
                  </a:lnTo>
                  <a:lnTo>
                    <a:pt x="105" y="41"/>
                  </a:lnTo>
                  <a:lnTo>
                    <a:pt x="98" y="56"/>
                  </a:lnTo>
                  <a:lnTo>
                    <a:pt x="98" y="7"/>
                  </a:lnTo>
                  <a:lnTo>
                    <a:pt x="98" y="7"/>
                  </a:lnTo>
                  <a:close/>
                  <a:moveTo>
                    <a:pt x="119" y="99"/>
                  </a:moveTo>
                  <a:lnTo>
                    <a:pt x="119" y="122"/>
                  </a:lnTo>
                  <a:lnTo>
                    <a:pt x="98" y="113"/>
                  </a:lnTo>
                  <a:lnTo>
                    <a:pt x="98" y="90"/>
                  </a:lnTo>
                  <a:lnTo>
                    <a:pt x="98" y="90"/>
                  </a:lnTo>
                  <a:lnTo>
                    <a:pt x="101" y="91"/>
                  </a:lnTo>
                  <a:lnTo>
                    <a:pt x="119" y="99"/>
                  </a:lnTo>
                  <a:lnTo>
                    <a:pt x="119" y="99"/>
                  </a:lnTo>
                  <a:close/>
                  <a:moveTo>
                    <a:pt x="119" y="141"/>
                  </a:moveTo>
                  <a:lnTo>
                    <a:pt x="119" y="175"/>
                  </a:lnTo>
                  <a:lnTo>
                    <a:pt x="119" y="175"/>
                  </a:lnTo>
                  <a:lnTo>
                    <a:pt x="117" y="176"/>
                  </a:lnTo>
                  <a:lnTo>
                    <a:pt x="109" y="194"/>
                  </a:lnTo>
                  <a:lnTo>
                    <a:pt x="109" y="194"/>
                  </a:lnTo>
                  <a:lnTo>
                    <a:pt x="109" y="194"/>
                  </a:lnTo>
                  <a:lnTo>
                    <a:pt x="109" y="197"/>
                  </a:lnTo>
                  <a:lnTo>
                    <a:pt x="109" y="199"/>
                  </a:lnTo>
                  <a:lnTo>
                    <a:pt x="111" y="201"/>
                  </a:lnTo>
                  <a:lnTo>
                    <a:pt x="112" y="202"/>
                  </a:lnTo>
                  <a:lnTo>
                    <a:pt x="119" y="205"/>
                  </a:lnTo>
                  <a:lnTo>
                    <a:pt x="119" y="220"/>
                  </a:lnTo>
                  <a:lnTo>
                    <a:pt x="107" y="214"/>
                  </a:lnTo>
                  <a:lnTo>
                    <a:pt x="107" y="214"/>
                  </a:lnTo>
                  <a:lnTo>
                    <a:pt x="104" y="214"/>
                  </a:lnTo>
                  <a:lnTo>
                    <a:pt x="103" y="214"/>
                  </a:lnTo>
                  <a:lnTo>
                    <a:pt x="100" y="216"/>
                  </a:lnTo>
                  <a:lnTo>
                    <a:pt x="98" y="217"/>
                  </a:lnTo>
                  <a:lnTo>
                    <a:pt x="98" y="218"/>
                  </a:lnTo>
                  <a:lnTo>
                    <a:pt x="98" y="186"/>
                  </a:lnTo>
                  <a:lnTo>
                    <a:pt x="105" y="171"/>
                  </a:lnTo>
                  <a:lnTo>
                    <a:pt x="105" y="171"/>
                  </a:lnTo>
                  <a:lnTo>
                    <a:pt x="105" y="168"/>
                  </a:lnTo>
                  <a:lnTo>
                    <a:pt x="105" y="167"/>
                  </a:lnTo>
                  <a:lnTo>
                    <a:pt x="104" y="164"/>
                  </a:lnTo>
                  <a:lnTo>
                    <a:pt x="103" y="163"/>
                  </a:lnTo>
                  <a:lnTo>
                    <a:pt x="98" y="161"/>
                  </a:lnTo>
                  <a:lnTo>
                    <a:pt x="98" y="147"/>
                  </a:lnTo>
                  <a:lnTo>
                    <a:pt x="108" y="152"/>
                  </a:lnTo>
                  <a:lnTo>
                    <a:pt x="108" y="152"/>
                  </a:lnTo>
                  <a:lnTo>
                    <a:pt x="111" y="152"/>
                  </a:lnTo>
                  <a:lnTo>
                    <a:pt x="112" y="152"/>
                  </a:lnTo>
                  <a:lnTo>
                    <a:pt x="115" y="151"/>
                  </a:lnTo>
                  <a:lnTo>
                    <a:pt x="116" y="148"/>
                  </a:lnTo>
                  <a:lnTo>
                    <a:pt x="119" y="141"/>
                  </a:lnTo>
                  <a:close/>
                  <a:moveTo>
                    <a:pt x="98" y="283"/>
                  </a:moveTo>
                  <a:lnTo>
                    <a:pt x="86" y="278"/>
                  </a:lnTo>
                  <a:lnTo>
                    <a:pt x="86" y="212"/>
                  </a:lnTo>
                  <a:lnTo>
                    <a:pt x="86" y="212"/>
                  </a:lnTo>
                  <a:lnTo>
                    <a:pt x="86" y="212"/>
                  </a:lnTo>
                  <a:lnTo>
                    <a:pt x="86" y="209"/>
                  </a:lnTo>
                  <a:lnTo>
                    <a:pt x="86" y="206"/>
                  </a:lnTo>
                  <a:lnTo>
                    <a:pt x="86" y="190"/>
                  </a:lnTo>
                  <a:lnTo>
                    <a:pt x="89" y="191"/>
                  </a:lnTo>
                  <a:lnTo>
                    <a:pt x="89" y="191"/>
                  </a:lnTo>
                  <a:lnTo>
                    <a:pt x="92" y="191"/>
                  </a:lnTo>
                  <a:lnTo>
                    <a:pt x="93" y="191"/>
                  </a:lnTo>
                  <a:lnTo>
                    <a:pt x="96" y="190"/>
                  </a:lnTo>
                  <a:lnTo>
                    <a:pt x="97" y="188"/>
                  </a:lnTo>
                  <a:lnTo>
                    <a:pt x="98" y="186"/>
                  </a:lnTo>
                  <a:lnTo>
                    <a:pt x="98" y="218"/>
                  </a:lnTo>
                  <a:lnTo>
                    <a:pt x="90" y="235"/>
                  </a:lnTo>
                  <a:lnTo>
                    <a:pt x="90" y="235"/>
                  </a:lnTo>
                  <a:lnTo>
                    <a:pt x="90" y="235"/>
                  </a:lnTo>
                  <a:lnTo>
                    <a:pt x="90" y="237"/>
                  </a:lnTo>
                  <a:lnTo>
                    <a:pt x="90" y="239"/>
                  </a:lnTo>
                  <a:lnTo>
                    <a:pt x="92" y="241"/>
                  </a:lnTo>
                  <a:lnTo>
                    <a:pt x="93" y="243"/>
                  </a:lnTo>
                  <a:lnTo>
                    <a:pt x="98" y="244"/>
                  </a:lnTo>
                  <a:lnTo>
                    <a:pt x="98" y="283"/>
                  </a:lnTo>
                  <a:lnTo>
                    <a:pt x="98" y="283"/>
                  </a:lnTo>
                  <a:close/>
                  <a:moveTo>
                    <a:pt x="86" y="22"/>
                  </a:moveTo>
                  <a:lnTo>
                    <a:pt x="86" y="22"/>
                  </a:lnTo>
                  <a:lnTo>
                    <a:pt x="86" y="22"/>
                  </a:lnTo>
                  <a:lnTo>
                    <a:pt x="92" y="14"/>
                  </a:lnTo>
                  <a:lnTo>
                    <a:pt x="98" y="7"/>
                  </a:lnTo>
                  <a:lnTo>
                    <a:pt x="98" y="56"/>
                  </a:lnTo>
                  <a:lnTo>
                    <a:pt x="93" y="68"/>
                  </a:lnTo>
                  <a:lnTo>
                    <a:pt x="93" y="68"/>
                  </a:lnTo>
                  <a:lnTo>
                    <a:pt x="93" y="68"/>
                  </a:lnTo>
                  <a:lnTo>
                    <a:pt x="92" y="73"/>
                  </a:lnTo>
                  <a:lnTo>
                    <a:pt x="92" y="79"/>
                  </a:lnTo>
                  <a:lnTo>
                    <a:pt x="94" y="84"/>
                  </a:lnTo>
                  <a:lnTo>
                    <a:pt x="98" y="90"/>
                  </a:lnTo>
                  <a:lnTo>
                    <a:pt x="98" y="113"/>
                  </a:lnTo>
                  <a:lnTo>
                    <a:pt x="86" y="107"/>
                  </a:lnTo>
                  <a:lnTo>
                    <a:pt x="86" y="22"/>
                  </a:lnTo>
                  <a:lnTo>
                    <a:pt x="86" y="22"/>
                  </a:lnTo>
                  <a:close/>
                  <a:moveTo>
                    <a:pt x="98" y="147"/>
                  </a:moveTo>
                  <a:lnTo>
                    <a:pt x="98" y="161"/>
                  </a:lnTo>
                  <a:lnTo>
                    <a:pt x="86" y="156"/>
                  </a:lnTo>
                  <a:lnTo>
                    <a:pt x="86" y="141"/>
                  </a:lnTo>
                  <a:lnTo>
                    <a:pt x="98" y="147"/>
                  </a:lnTo>
                  <a:close/>
                  <a:moveTo>
                    <a:pt x="86" y="278"/>
                  </a:moveTo>
                  <a:lnTo>
                    <a:pt x="58" y="264"/>
                  </a:lnTo>
                  <a:lnTo>
                    <a:pt x="58" y="225"/>
                  </a:lnTo>
                  <a:lnTo>
                    <a:pt x="70" y="232"/>
                  </a:lnTo>
                  <a:lnTo>
                    <a:pt x="70" y="232"/>
                  </a:lnTo>
                  <a:lnTo>
                    <a:pt x="73" y="232"/>
                  </a:lnTo>
                  <a:lnTo>
                    <a:pt x="75" y="232"/>
                  </a:lnTo>
                  <a:lnTo>
                    <a:pt x="77" y="230"/>
                  </a:lnTo>
                  <a:lnTo>
                    <a:pt x="78" y="229"/>
                  </a:lnTo>
                  <a:lnTo>
                    <a:pt x="86" y="212"/>
                  </a:lnTo>
                  <a:lnTo>
                    <a:pt x="86" y="278"/>
                  </a:lnTo>
                  <a:lnTo>
                    <a:pt x="86" y="278"/>
                  </a:lnTo>
                  <a:close/>
                  <a:moveTo>
                    <a:pt x="58" y="83"/>
                  </a:moveTo>
                  <a:lnTo>
                    <a:pt x="86" y="22"/>
                  </a:lnTo>
                  <a:lnTo>
                    <a:pt x="86" y="107"/>
                  </a:lnTo>
                  <a:lnTo>
                    <a:pt x="82" y="106"/>
                  </a:lnTo>
                  <a:lnTo>
                    <a:pt x="82" y="106"/>
                  </a:lnTo>
                  <a:lnTo>
                    <a:pt x="81" y="105"/>
                  </a:lnTo>
                  <a:lnTo>
                    <a:pt x="78" y="105"/>
                  </a:lnTo>
                  <a:lnTo>
                    <a:pt x="77" y="106"/>
                  </a:lnTo>
                  <a:lnTo>
                    <a:pt x="75" y="109"/>
                  </a:lnTo>
                  <a:lnTo>
                    <a:pt x="67" y="126"/>
                  </a:lnTo>
                  <a:lnTo>
                    <a:pt x="67" y="126"/>
                  </a:lnTo>
                  <a:lnTo>
                    <a:pt x="67" y="126"/>
                  </a:lnTo>
                  <a:lnTo>
                    <a:pt x="66" y="128"/>
                  </a:lnTo>
                  <a:lnTo>
                    <a:pt x="67" y="130"/>
                  </a:lnTo>
                  <a:lnTo>
                    <a:pt x="67" y="132"/>
                  </a:lnTo>
                  <a:lnTo>
                    <a:pt x="70" y="133"/>
                  </a:lnTo>
                  <a:lnTo>
                    <a:pt x="86" y="141"/>
                  </a:lnTo>
                  <a:lnTo>
                    <a:pt x="86" y="156"/>
                  </a:lnTo>
                  <a:lnTo>
                    <a:pt x="65" y="145"/>
                  </a:lnTo>
                  <a:lnTo>
                    <a:pt x="65" y="145"/>
                  </a:lnTo>
                  <a:lnTo>
                    <a:pt x="61" y="145"/>
                  </a:lnTo>
                  <a:lnTo>
                    <a:pt x="58" y="147"/>
                  </a:lnTo>
                  <a:lnTo>
                    <a:pt x="58" y="83"/>
                  </a:lnTo>
                  <a:lnTo>
                    <a:pt x="58" y="83"/>
                  </a:lnTo>
                  <a:close/>
                  <a:moveTo>
                    <a:pt x="86" y="190"/>
                  </a:moveTo>
                  <a:lnTo>
                    <a:pt x="86" y="206"/>
                  </a:lnTo>
                  <a:lnTo>
                    <a:pt x="86" y="206"/>
                  </a:lnTo>
                  <a:lnTo>
                    <a:pt x="84" y="203"/>
                  </a:lnTo>
                  <a:lnTo>
                    <a:pt x="58" y="191"/>
                  </a:lnTo>
                  <a:lnTo>
                    <a:pt x="58" y="176"/>
                  </a:lnTo>
                  <a:lnTo>
                    <a:pt x="86" y="190"/>
                  </a:lnTo>
                  <a:close/>
                  <a:moveTo>
                    <a:pt x="58" y="264"/>
                  </a:moveTo>
                  <a:lnTo>
                    <a:pt x="21" y="247"/>
                  </a:lnTo>
                  <a:lnTo>
                    <a:pt x="21" y="247"/>
                  </a:lnTo>
                  <a:lnTo>
                    <a:pt x="14" y="243"/>
                  </a:lnTo>
                  <a:lnTo>
                    <a:pt x="9" y="239"/>
                  </a:lnTo>
                  <a:lnTo>
                    <a:pt x="5" y="233"/>
                  </a:lnTo>
                  <a:lnTo>
                    <a:pt x="2" y="226"/>
                  </a:lnTo>
                  <a:lnTo>
                    <a:pt x="1" y="220"/>
                  </a:lnTo>
                  <a:lnTo>
                    <a:pt x="0" y="213"/>
                  </a:lnTo>
                  <a:lnTo>
                    <a:pt x="1" y="206"/>
                  </a:lnTo>
                  <a:lnTo>
                    <a:pt x="4" y="199"/>
                  </a:lnTo>
                  <a:lnTo>
                    <a:pt x="58" y="83"/>
                  </a:lnTo>
                  <a:lnTo>
                    <a:pt x="58" y="147"/>
                  </a:lnTo>
                  <a:lnTo>
                    <a:pt x="58" y="147"/>
                  </a:lnTo>
                  <a:lnTo>
                    <a:pt x="56" y="148"/>
                  </a:lnTo>
                  <a:lnTo>
                    <a:pt x="48" y="165"/>
                  </a:lnTo>
                  <a:lnTo>
                    <a:pt x="48" y="165"/>
                  </a:lnTo>
                  <a:lnTo>
                    <a:pt x="48" y="165"/>
                  </a:lnTo>
                  <a:lnTo>
                    <a:pt x="48" y="168"/>
                  </a:lnTo>
                  <a:lnTo>
                    <a:pt x="48" y="170"/>
                  </a:lnTo>
                  <a:lnTo>
                    <a:pt x="50" y="172"/>
                  </a:lnTo>
                  <a:lnTo>
                    <a:pt x="51" y="174"/>
                  </a:lnTo>
                  <a:lnTo>
                    <a:pt x="58" y="176"/>
                  </a:lnTo>
                  <a:lnTo>
                    <a:pt x="58" y="191"/>
                  </a:lnTo>
                  <a:lnTo>
                    <a:pt x="46" y="186"/>
                  </a:lnTo>
                  <a:lnTo>
                    <a:pt x="46" y="186"/>
                  </a:lnTo>
                  <a:lnTo>
                    <a:pt x="43" y="184"/>
                  </a:lnTo>
                  <a:lnTo>
                    <a:pt x="42" y="186"/>
                  </a:lnTo>
                  <a:lnTo>
                    <a:pt x="39" y="187"/>
                  </a:lnTo>
                  <a:lnTo>
                    <a:pt x="38" y="188"/>
                  </a:lnTo>
                  <a:lnTo>
                    <a:pt x="29" y="206"/>
                  </a:lnTo>
                  <a:lnTo>
                    <a:pt x="29" y="206"/>
                  </a:lnTo>
                  <a:lnTo>
                    <a:pt x="29" y="206"/>
                  </a:lnTo>
                  <a:lnTo>
                    <a:pt x="29" y="207"/>
                  </a:lnTo>
                  <a:lnTo>
                    <a:pt x="29" y="210"/>
                  </a:lnTo>
                  <a:lnTo>
                    <a:pt x="31" y="212"/>
                  </a:lnTo>
                  <a:lnTo>
                    <a:pt x="32" y="213"/>
                  </a:lnTo>
                  <a:lnTo>
                    <a:pt x="58" y="225"/>
                  </a:lnTo>
                  <a:lnTo>
                    <a:pt x="58" y="264"/>
                  </a:lnTo>
                  <a:close/>
                </a:path>
              </a:pathLst>
            </a:cu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31" name="Freeform 170"/>
            <p:cNvSpPr>
              <a:spLocks noEditPoints="1"/>
            </p:cNvSpPr>
            <p:nvPr/>
          </p:nvSpPr>
          <p:spPr bwMode="auto">
            <a:xfrm>
              <a:off x="1419327" y="2616855"/>
              <a:ext cx="204768" cy="252225"/>
            </a:xfrm>
            <a:custGeom>
              <a:avLst/>
              <a:gdLst>
                <a:gd name="T0" fmla="*/ 164 w 233"/>
                <a:gd name="T1" fmla="*/ 0 h 287"/>
                <a:gd name="T2" fmla="*/ 233 w 233"/>
                <a:gd name="T3" fmla="*/ 248 h 287"/>
                <a:gd name="T4" fmla="*/ 216 w 233"/>
                <a:gd name="T5" fmla="*/ 280 h 287"/>
                <a:gd name="T6" fmla="*/ 164 w 233"/>
                <a:gd name="T7" fmla="*/ 226 h 287"/>
                <a:gd name="T8" fmla="*/ 179 w 233"/>
                <a:gd name="T9" fmla="*/ 218 h 287"/>
                <a:gd name="T10" fmla="*/ 194 w 233"/>
                <a:gd name="T11" fmla="*/ 191 h 287"/>
                <a:gd name="T12" fmla="*/ 194 w 233"/>
                <a:gd name="T13" fmla="*/ 157 h 287"/>
                <a:gd name="T14" fmla="*/ 178 w 233"/>
                <a:gd name="T15" fmla="*/ 148 h 287"/>
                <a:gd name="T16" fmla="*/ 164 w 233"/>
                <a:gd name="T17" fmla="*/ 118 h 287"/>
                <a:gd name="T18" fmla="*/ 167 w 233"/>
                <a:gd name="T19" fmla="*/ 210 h 287"/>
                <a:gd name="T20" fmla="*/ 180 w 233"/>
                <a:gd name="T21" fmla="*/ 175 h 287"/>
                <a:gd name="T22" fmla="*/ 175 w 233"/>
                <a:gd name="T23" fmla="*/ 160 h 287"/>
                <a:gd name="T24" fmla="*/ 164 w 233"/>
                <a:gd name="T25" fmla="*/ 160 h 287"/>
                <a:gd name="T26" fmla="*/ 133 w 233"/>
                <a:gd name="T27" fmla="*/ 14 h 287"/>
                <a:gd name="T28" fmla="*/ 164 w 233"/>
                <a:gd name="T29" fmla="*/ 118 h 287"/>
                <a:gd name="T30" fmla="*/ 136 w 233"/>
                <a:gd name="T31" fmla="*/ 111 h 287"/>
                <a:gd name="T32" fmla="*/ 133 w 233"/>
                <a:gd name="T33" fmla="*/ 287 h 287"/>
                <a:gd name="T34" fmla="*/ 140 w 233"/>
                <a:gd name="T35" fmla="*/ 224 h 287"/>
                <a:gd name="T36" fmla="*/ 164 w 233"/>
                <a:gd name="T37" fmla="*/ 287 h 287"/>
                <a:gd name="T38" fmla="*/ 153 w 233"/>
                <a:gd name="T39" fmla="*/ 201 h 287"/>
                <a:gd name="T40" fmla="*/ 156 w 233"/>
                <a:gd name="T41" fmla="*/ 210 h 287"/>
                <a:gd name="T42" fmla="*/ 164 w 233"/>
                <a:gd name="T43" fmla="*/ 160 h 287"/>
                <a:gd name="T44" fmla="*/ 96 w 233"/>
                <a:gd name="T45" fmla="*/ 0 h 287"/>
                <a:gd name="T46" fmla="*/ 133 w 233"/>
                <a:gd name="T47" fmla="*/ 110 h 287"/>
                <a:gd name="T48" fmla="*/ 103 w 233"/>
                <a:gd name="T49" fmla="*/ 115 h 287"/>
                <a:gd name="T50" fmla="*/ 96 w 233"/>
                <a:gd name="T51" fmla="*/ 287 h 287"/>
                <a:gd name="T52" fmla="*/ 132 w 233"/>
                <a:gd name="T53" fmla="*/ 198 h 287"/>
                <a:gd name="T54" fmla="*/ 133 w 233"/>
                <a:gd name="T55" fmla="*/ 218 h 287"/>
                <a:gd name="T56" fmla="*/ 101 w 233"/>
                <a:gd name="T57" fmla="*/ 169 h 287"/>
                <a:gd name="T58" fmla="*/ 96 w 233"/>
                <a:gd name="T59" fmla="*/ 160 h 287"/>
                <a:gd name="T60" fmla="*/ 96 w 233"/>
                <a:gd name="T61" fmla="*/ 133 h 287"/>
                <a:gd name="T62" fmla="*/ 82 w 233"/>
                <a:gd name="T63" fmla="*/ 14 h 287"/>
                <a:gd name="T64" fmla="*/ 96 w 233"/>
                <a:gd name="T65" fmla="*/ 121 h 287"/>
                <a:gd name="T66" fmla="*/ 82 w 233"/>
                <a:gd name="T67" fmla="*/ 50 h 287"/>
                <a:gd name="T68" fmla="*/ 82 w 233"/>
                <a:gd name="T69" fmla="*/ 164 h 287"/>
                <a:gd name="T70" fmla="*/ 96 w 233"/>
                <a:gd name="T71" fmla="*/ 226 h 287"/>
                <a:gd name="T72" fmla="*/ 90 w 233"/>
                <a:gd name="T73" fmla="*/ 144 h 287"/>
                <a:gd name="T74" fmla="*/ 40 w 233"/>
                <a:gd name="T75" fmla="*/ 0 h 287"/>
                <a:gd name="T76" fmla="*/ 27 w 233"/>
                <a:gd name="T77" fmla="*/ 15 h 287"/>
                <a:gd name="T78" fmla="*/ 17 w 233"/>
                <a:gd name="T79" fmla="*/ 31 h 287"/>
                <a:gd name="T80" fmla="*/ 82 w 233"/>
                <a:gd name="T81" fmla="*/ 50 h 287"/>
                <a:gd name="T82" fmla="*/ 61 w 233"/>
                <a:gd name="T83" fmla="*/ 155 h 287"/>
                <a:gd name="T84" fmla="*/ 38 w 233"/>
                <a:gd name="T85" fmla="*/ 160 h 287"/>
                <a:gd name="T86" fmla="*/ 29 w 233"/>
                <a:gd name="T87" fmla="*/ 174 h 287"/>
                <a:gd name="T88" fmla="*/ 40 w 233"/>
                <a:gd name="T89" fmla="*/ 183 h 287"/>
                <a:gd name="T90" fmla="*/ 46 w 233"/>
                <a:gd name="T91" fmla="*/ 179 h 287"/>
                <a:gd name="T92" fmla="*/ 45 w 233"/>
                <a:gd name="T93" fmla="*/ 172 h 287"/>
                <a:gd name="T94" fmla="*/ 57 w 233"/>
                <a:gd name="T95" fmla="*/ 164 h 287"/>
                <a:gd name="T96" fmla="*/ 48 w 233"/>
                <a:gd name="T97" fmla="*/ 195 h 287"/>
                <a:gd name="T98" fmla="*/ 41 w 233"/>
                <a:gd name="T99" fmla="*/ 233 h 287"/>
                <a:gd name="T100" fmla="*/ 53 w 233"/>
                <a:gd name="T101" fmla="*/ 244 h 287"/>
                <a:gd name="T102" fmla="*/ 60 w 233"/>
                <a:gd name="T103" fmla="*/ 236 h 287"/>
                <a:gd name="T104" fmla="*/ 73 w 233"/>
                <a:gd name="T105" fmla="*/ 179 h 287"/>
                <a:gd name="T106" fmla="*/ 40 w 233"/>
                <a:gd name="T107" fmla="*/ 287 h 287"/>
                <a:gd name="T108" fmla="*/ 13 w 233"/>
                <a:gd name="T109" fmla="*/ 275 h 287"/>
                <a:gd name="T110" fmla="*/ 0 w 233"/>
                <a:gd name="T111" fmla="*/ 39 h 287"/>
                <a:gd name="T112" fmla="*/ 13 w 233"/>
                <a:gd name="T113" fmla="*/ 12 h 287"/>
                <a:gd name="T114" fmla="*/ 40 w 233"/>
                <a:gd name="T11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3" h="287">
                  <a:moveTo>
                    <a:pt x="164" y="0"/>
                  </a:moveTo>
                  <a:lnTo>
                    <a:pt x="233" y="0"/>
                  </a:lnTo>
                  <a:lnTo>
                    <a:pt x="233" y="14"/>
                  </a:lnTo>
                  <a:lnTo>
                    <a:pt x="164" y="14"/>
                  </a:lnTo>
                  <a:lnTo>
                    <a:pt x="164" y="0"/>
                  </a:lnTo>
                  <a:lnTo>
                    <a:pt x="164" y="0"/>
                  </a:lnTo>
                  <a:close/>
                  <a:moveTo>
                    <a:pt x="164" y="50"/>
                  </a:moveTo>
                  <a:lnTo>
                    <a:pt x="233" y="50"/>
                  </a:lnTo>
                  <a:lnTo>
                    <a:pt x="233" y="248"/>
                  </a:lnTo>
                  <a:lnTo>
                    <a:pt x="233" y="248"/>
                  </a:lnTo>
                  <a:lnTo>
                    <a:pt x="232" y="256"/>
                  </a:lnTo>
                  <a:lnTo>
                    <a:pt x="229" y="263"/>
                  </a:lnTo>
                  <a:lnTo>
                    <a:pt x="226" y="270"/>
                  </a:lnTo>
                  <a:lnTo>
                    <a:pt x="221" y="275"/>
                  </a:lnTo>
                  <a:lnTo>
                    <a:pt x="216" y="280"/>
                  </a:lnTo>
                  <a:lnTo>
                    <a:pt x="209" y="285"/>
                  </a:lnTo>
                  <a:lnTo>
                    <a:pt x="202" y="286"/>
                  </a:lnTo>
                  <a:lnTo>
                    <a:pt x="194" y="287"/>
                  </a:lnTo>
                  <a:lnTo>
                    <a:pt x="164" y="287"/>
                  </a:lnTo>
                  <a:lnTo>
                    <a:pt x="164" y="226"/>
                  </a:lnTo>
                  <a:lnTo>
                    <a:pt x="164" y="226"/>
                  </a:lnTo>
                  <a:lnTo>
                    <a:pt x="168" y="225"/>
                  </a:lnTo>
                  <a:lnTo>
                    <a:pt x="168" y="225"/>
                  </a:lnTo>
                  <a:lnTo>
                    <a:pt x="174" y="222"/>
                  </a:lnTo>
                  <a:lnTo>
                    <a:pt x="179" y="218"/>
                  </a:lnTo>
                  <a:lnTo>
                    <a:pt x="183" y="213"/>
                  </a:lnTo>
                  <a:lnTo>
                    <a:pt x="187" y="207"/>
                  </a:lnTo>
                  <a:lnTo>
                    <a:pt x="187" y="207"/>
                  </a:lnTo>
                  <a:lnTo>
                    <a:pt x="191" y="199"/>
                  </a:lnTo>
                  <a:lnTo>
                    <a:pt x="194" y="191"/>
                  </a:lnTo>
                  <a:lnTo>
                    <a:pt x="195" y="183"/>
                  </a:lnTo>
                  <a:lnTo>
                    <a:pt x="195" y="175"/>
                  </a:lnTo>
                  <a:lnTo>
                    <a:pt x="195" y="175"/>
                  </a:lnTo>
                  <a:lnTo>
                    <a:pt x="195" y="163"/>
                  </a:lnTo>
                  <a:lnTo>
                    <a:pt x="194" y="157"/>
                  </a:lnTo>
                  <a:lnTo>
                    <a:pt x="191" y="155"/>
                  </a:lnTo>
                  <a:lnTo>
                    <a:pt x="189" y="151"/>
                  </a:lnTo>
                  <a:lnTo>
                    <a:pt x="186" y="149"/>
                  </a:lnTo>
                  <a:lnTo>
                    <a:pt x="182" y="148"/>
                  </a:lnTo>
                  <a:lnTo>
                    <a:pt x="178" y="148"/>
                  </a:lnTo>
                  <a:lnTo>
                    <a:pt x="178" y="148"/>
                  </a:lnTo>
                  <a:lnTo>
                    <a:pt x="171" y="149"/>
                  </a:lnTo>
                  <a:lnTo>
                    <a:pt x="164" y="152"/>
                  </a:lnTo>
                  <a:lnTo>
                    <a:pt x="172" y="117"/>
                  </a:lnTo>
                  <a:lnTo>
                    <a:pt x="164" y="118"/>
                  </a:lnTo>
                  <a:lnTo>
                    <a:pt x="164" y="50"/>
                  </a:lnTo>
                  <a:lnTo>
                    <a:pt x="164" y="50"/>
                  </a:lnTo>
                  <a:close/>
                  <a:moveTo>
                    <a:pt x="164" y="211"/>
                  </a:moveTo>
                  <a:lnTo>
                    <a:pt x="164" y="211"/>
                  </a:lnTo>
                  <a:lnTo>
                    <a:pt x="167" y="210"/>
                  </a:lnTo>
                  <a:lnTo>
                    <a:pt x="170" y="207"/>
                  </a:lnTo>
                  <a:lnTo>
                    <a:pt x="175" y="199"/>
                  </a:lnTo>
                  <a:lnTo>
                    <a:pt x="175" y="199"/>
                  </a:lnTo>
                  <a:lnTo>
                    <a:pt x="179" y="187"/>
                  </a:lnTo>
                  <a:lnTo>
                    <a:pt x="180" y="175"/>
                  </a:lnTo>
                  <a:lnTo>
                    <a:pt x="180" y="175"/>
                  </a:lnTo>
                  <a:lnTo>
                    <a:pt x="179" y="165"/>
                  </a:lnTo>
                  <a:lnTo>
                    <a:pt x="178" y="163"/>
                  </a:lnTo>
                  <a:lnTo>
                    <a:pt x="175" y="160"/>
                  </a:lnTo>
                  <a:lnTo>
                    <a:pt x="175" y="160"/>
                  </a:lnTo>
                  <a:lnTo>
                    <a:pt x="172" y="159"/>
                  </a:lnTo>
                  <a:lnTo>
                    <a:pt x="172" y="159"/>
                  </a:lnTo>
                  <a:lnTo>
                    <a:pt x="167" y="159"/>
                  </a:lnTo>
                  <a:lnTo>
                    <a:pt x="167" y="159"/>
                  </a:lnTo>
                  <a:lnTo>
                    <a:pt x="164" y="160"/>
                  </a:lnTo>
                  <a:lnTo>
                    <a:pt x="164" y="211"/>
                  </a:lnTo>
                  <a:close/>
                  <a:moveTo>
                    <a:pt x="133" y="0"/>
                  </a:moveTo>
                  <a:lnTo>
                    <a:pt x="164" y="0"/>
                  </a:lnTo>
                  <a:lnTo>
                    <a:pt x="164" y="14"/>
                  </a:lnTo>
                  <a:lnTo>
                    <a:pt x="133" y="14"/>
                  </a:lnTo>
                  <a:lnTo>
                    <a:pt x="133" y="0"/>
                  </a:lnTo>
                  <a:lnTo>
                    <a:pt x="133" y="0"/>
                  </a:lnTo>
                  <a:close/>
                  <a:moveTo>
                    <a:pt x="133" y="50"/>
                  </a:moveTo>
                  <a:lnTo>
                    <a:pt x="164" y="50"/>
                  </a:lnTo>
                  <a:lnTo>
                    <a:pt x="164" y="118"/>
                  </a:lnTo>
                  <a:lnTo>
                    <a:pt x="149" y="119"/>
                  </a:lnTo>
                  <a:lnTo>
                    <a:pt x="133" y="192"/>
                  </a:lnTo>
                  <a:lnTo>
                    <a:pt x="133" y="122"/>
                  </a:lnTo>
                  <a:lnTo>
                    <a:pt x="136" y="111"/>
                  </a:lnTo>
                  <a:lnTo>
                    <a:pt x="136" y="111"/>
                  </a:lnTo>
                  <a:lnTo>
                    <a:pt x="133" y="110"/>
                  </a:lnTo>
                  <a:lnTo>
                    <a:pt x="133" y="50"/>
                  </a:lnTo>
                  <a:lnTo>
                    <a:pt x="133" y="50"/>
                  </a:lnTo>
                  <a:close/>
                  <a:moveTo>
                    <a:pt x="164" y="287"/>
                  </a:moveTo>
                  <a:lnTo>
                    <a:pt x="133" y="287"/>
                  </a:lnTo>
                  <a:lnTo>
                    <a:pt x="133" y="218"/>
                  </a:lnTo>
                  <a:lnTo>
                    <a:pt x="133" y="218"/>
                  </a:lnTo>
                  <a:lnTo>
                    <a:pt x="137" y="222"/>
                  </a:lnTo>
                  <a:lnTo>
                    <a:pt x="137" y="222"/>
                  </a:lnTo>
                  <a:lnTo>
                    <a:pt x="140" y="224"/>
                  </a:lnTo>
                  <a:lnTo>
                    <a:pt x="143" y="226"/>
                  </a:lnTo>
                  <a:lnTo>
                    <a:pt x="152" y="228"/>
                  </a:lnTo>
                  <a:lnTo>
                    <a:pt x="152" y="228"/>
                  </a:lnTo>
                  <a:lnTo>
                    <a:pt x="164" y="226"/>
                  </a:lnTo>
                  <a:lnTo>
                    <a:pt x="164" y="287"/>
                  </a:lnTo>
                  <a:lnTo>
                    <a:pt x="164" y="287"/>
                  </a:lnTo>
                  <a:close/>
                  <a:moveTo>
                    <a:pt x="164" y="160"/>
                  </a:moveTo>
                  <a:lnTo>
                    <a:pt x="164" y="160"/>
                  </a:lnTo>
                  <a:lnTo>
                    <a:pt x="163" y="161"/>
                  </a:lnTo>
                  <a:lnTo>
                    <a:pt x="153" y="201"/>
                  </a:lnTo>
                  <a:lnTo>
                    <a:pt x="153" y="201"/>
                  </a:lnTo>
                  <a:lnTo>
                    <a:pt x="153" y="205"/>
                  </a:lnTo>
                  <a:lnTo>
                    <a:pt x="153" y="205"/>
                  </a:lnTo>
                  <a:lnTo>
                    <a:pt x="153" y="207"/>
                  </a:lnTo>
                  <a:lnTo>
                    <a:pt x="156" y="210"/>
                  </a:lnTo>
                  <a:lnTo>
                    <a:pt x="159" y="211"/>
                  </a:lnTo>
                  <a:lnTo>
                    <a:pt x="161" y="211"/>
                  </a:lnTo>
                  <a:lnTo>
                    <a:pt x="161" y="211"/>
                  </a:lnTo>
                  <a:lnTo>
                    <a:pt x="164" y="211"/>
                  </a:lnTo>
                  <a:lnTo>
                    <a:pt x="164" y="160"/>
                  </a:lnTo>
                  <a:close/>
                  <a:moveTo>
                    <a:pt x="96" y="0"/>
                  </a:moveTo>
                  <a:lnTo>
                    <a:pt x="133" y="0"/>
                  </a:lnTo>
                  <a:lnTo>
                    <a:pt x="133" y="14"/>
                  </a:lnTo>
                  <a:lnTo>
                    <a:pt x="96" y="14"/>
                  </a:lnTo>
                  <a:lnTo>
                    <a:pt x="96" y="0"/>
                  </a:lnTo>
                  <a:lnTo>
                    <a:pt x="96" y="0"/>
                  </a:lnTo>
                  <a:close/>
                  <a:moveTo>
                    <a:pt x="96" y="50"/>
                  </a:moveTo>
                  <a:lnTo>
                    <a:pt x="133" y="50"/>
                  </a:lnTo>
                  <a:lnTo>
                    <a:pt x="133" y="110"/>
                  </a:lnTo>
                  <a:lnTo>
                    <a:pt x="133" y="110"/>
                  </a:lnTo>
                  <a:lnTo>
                    <a:pt x="124" y="109"/>
                  </a:lnTo>
                  <a:lnTo>
                    <a:pt x="124" y="109"/>
                  </a:lnTo>
                  <a:lnTo>
                    <a:pt x="117" y="110"/>
                  </a:lnTo>
                  <a:lnTo>
                    <a:pt x="110" y="111"/>
                  </a:lnTo>
                  <a:lnTo>
                    <a:pt x="103" y="115"/>
                  </a:lnTo>
                  <a:lnTo>
                    <a:pt x="96" y="121"/>
                  </a:lnTo>
                  <a:lnTo>
                    <a:pt x="96" y="50"/>
                  </a:lnTo>
                  <a:lnTo>
                    <a:pt x="96" y="50"/>
                  </a:lnTo>
                  <a:close/>
                  <a:moveTo>
                    <a:pt x="133" y="287"/>
                  </a:moveTo>
                  <a:lnTo>
                    <a:pt x="96" y="287"/>
                  </a:lnTo>
                  <a:lnTo>
                    <a:pt x="96" y="226"/>
                  </a:lnTo>
                  <a:lnTo>
                    <a:pt x="111" y="226"/>
                  </a:lnTo>
                  <a:lnTo>
                    <a:pt x="133" y="122"/>
                  </a:lnTo>
                  <a:lnTo>
                    <a:pt x="133" y="192"/>
                  </a:lnTo>
                  <a:lnTo>
                    <a:pt x="132" y="198"/>
                  </a:lnTo>
                  <a:lnTo>
                    <a:pt x="132" y="198"/>
                  </a:lnTo>
                  <a:lnTo>
                    <a:pt x="132" y="207"/>
                  </a:lnTo>
                  <a:lnTo>
                    <a:pt x="132" y="207"/>
                  </a:lnTo>
                  <a:lnTo>
                    <a:pt x="132" y="213"/>
                  </a:lnTo>
                  <a:lnTo>
                    <a:pt x="133" y="218"/>
                  </a:lnTo>
                  <a:lnTo>
                    <a:pt x="133" y="287"/>
                  </a:lnTo>
                  <a:lnTo>
                    <a:pt x="133" y="287"/>
                  </a:lnTo>
                  <a:close/>
                  <a:moveTo>
                    <a:pt x="96" y="186"/>
                  </a:moveTo>
                  <a:lnTo>
                    <a:pt x="101" y="169"/>
                  </a:lnTo>
                  <a:lnTo>
                    <a:pt x="101" y="169"/>
                  </a:lnTo>
                  <a:lnTo>
                    <a:pt x="96" y="168"/>
                  </a:lnTo>
                  <a:lnTo>
                    <a:pt x="96" y="186"/>
                  </a:lnTo>
                  <a:lnTo>
                    <a:pt x="96" y="186"/>
                  </a:lnTo>
                  <a:close/>
                  <a:moveTo>
                    <a:pt x="96" y="160"/>
                  </a:moveTo>
                  <a:lnTo>
                    <a:pt x="96" y="160"/>
                  </a:lnTo>
                  <a:lnTo>
                    <a:pt x="102" y="163"/>
                  </a:lnTo>
                  <a:lnTo>
                    <a:pt x="111" y="119"/>
                  </a:lnTo>
                  <a:lnTo>
                    <a:pt x="111" y="119"/>
                  </a:lnTo>
                  <a:lnTo>
                    <a:pt x="105" y="125"/>
                  </a:lnTo>
                  <a:lnTo>
                    <a:pt x="96" y="133"/>
                  </a:lnTo>
                  <a:lnTo>
                    <a:pt x="96" y="160"/>
                  </a:lnTo>
                  <a:close/>
                  <a:moveTo>
                    <a:pt x="82" y="0"/>
                  </a:moveTo>
                  <a:lnTo>
                    <a:pt x="96" y="0"/>
                  </a:lnTo>
                  <a:lnTo>
                    <a:pt x="96" y="14"/>
                  </a:lnTo>
                  <a:lnTo>
                    <a:pt x="82" y="14"/>
                  </a:lnTo>
                  <a:lnTo>
                    <a:pt x="82" y="0"/>
                  </a:lnTo>
                  <a:lnTo>
                    <a:pt x="82" y="0"/>
                  </a:lnTo>
                  <a:close/>
                  <a:moveTo>
                    <a:pt x="82" y="50"/>
                  </a:moveTo>
                  <a:lnTo>
                    <a:pt x="96" y="50"/>
                  </a:lnTo>
                  <a:lnTo>
                    <a:pt x="96" y="121"/>
                  </a:lnTo>
                  <a:lnTo>
                    <a:pt x="96" y="121"/>
                  </a:lnTo>
                  <a:lnTo>
                    <a:pt x="96" y="122"/>
                  </a:lnTo>
                  <a:lnTo>
                    <a:pt x="96" y="122"/>
                  </a:lnTo>
                  <a:lnTo>
                    <a:pt x="82" y="137"/>
                  </a:lnTo>
                  <a:lnTo>
                    <a:pt x="82" y="50"/>
                  </a:lnTo>
                  <a:lnTo>
                    <a:pt x="82" y="50"/>
                  </a:lnTo>
                  <a:close/>
                  <a:moveTo>
                    <a:pt x="96" y="287"/>
                  </a:moveTo>
                  <a:lnTo>
                    <a:pt x="82" y="287"/>
                  </a:lnTo>
                  <a:lnTo>
                    <a:pt x="82" y="164"/>
                  </a:lnTo>
                  <a:lnTo>
                    <a:pt x="82" y="164"/>
                  </a:lnTo>
                  <a:lnTo>
                    <a:pt x="90" y="165"/>
                  </a:lnTo>
                  <a:lnTo>
                    <a:pt x="96" y="168"/>
                  </a:lnTo>
                  <a:lnTo>
                    <a:pt x="96" y="186"/>
                  </a:lnTo>
                  <a:lnTo>
                    <a:pt x="88" y="226"/>
                  </a:lnTo>
                  <a:lnTo>
                    <a:pt x="96" y="226"/>
                  </a:lnTo>
                  <a:lnTo>
                    <a:pt x="96" y="287"/>
                  </a:lnTo>
                  <a:lnTo>
                    <a:pt x="96" y="287"/>
                  </a:lnTo>
                  <a:close/>
                  <a:moveTo>
                    <a:pt x="96" y="133"/>
                  </a:moveTo>
                  <a:lnTo>
                    <a:pt x="96" y="133"/>
                  </a:lnTo>
                  <a:lnTo>
                    <a:pt x="90" y="144"/>
                  </a:lnTo>
                  <a:lnTo>
                    <a:pt x="83" y="157"/>
                  </a:lnTo>
                  <a:lnTo>
                    <a:pt x="83" y="157"/>
                  </a:lnTo>
                  <a:lnTo>
                    <a:pt x="96" y="160"/>
                  </a:lnTo>
                  <a:lnTo>
                    <a:pt x="96" y="133"/>
                  </a:lnTo>
                  <a:close/>
                  <a:moveTo>
                    <a:pt x="40" y="0"/>
                  </a:moveTo>
                  <a:lnTo>
                    <a:pt x="82" y="0"/>
                  </a:lnTo>
                  <a:lnTo>
                    <a:pt x="82" y="14"/>
                  </a:lnTo>
                  <a:lnTo>
                    <a:pt x="36" y="14"/>
                  </a:lnTo>
                  <a:lnTo>
                    <a:pt x="36" y="14"/>
                  </a:lnTo>
                  <a:lnTo>
                    <a:pt x="27" y="15"/>
                  </a:lnTo>
                  <a:lnTo>
                    <a:pt x="22" y="19"/>
                  </a:lnTo>
                  <a:lnTo>
                    <a:pt x="18" y="25"/>
                  </a:lnTo>
                  <a:lnTo>
                    <a:pt x="17" y="31"/>
                  </a:lnTo>
                  <a:lnTo>
                    <a:pt x="17" y="31"/>
                  </a:lnTo>
                  <a:lnTo>
                    <a:pt x="17" y="31"/>
                  </a:lnTo>
                  <a:lnTo>
                    <a:pt x="18" y="39"/>
                  </a:lnTo>
                  <a:lnTo>
                    <a:pt x="22" y="45"/>
                  </a:lnTo>
                  <a:lnTo>
                    <a:pt x="27" y="49"/>
                  </a:lnTo>
                  <a:lnTo>
                    <a:pt x="36" y="50"/>
                  </a:lnTo>
                  <a:lnTo>
                    <a:pt x="82" y="50"/>
                  </a:lnTo>
                  <a:lnTo>
                    <a:pt x="82" y="137"/>
                  </a:lnTo>
                  <a:lnTo>
                    <a:pt x="82" y="137"/>
                  </a:lnTo>
                  <a:lnTo>
                    <a:pt x="69" y="155"/>
                  </a:lnTo>
                  <a:lnTo>
                    <a:pt x="69" y="155"/>
                  </a:lnTo>
                  <a:lnTo>
                    <a:pt x="61" y="155"/>
                  </a:lnTo>
                  <a:lnTo>
                    <a:pt x="61" y="155"/>
                  </a:lnTo>
                  <a:lnTo>
                    <a:pt x="48" y="156"/>
                  </a:lnTo>
                  <a:lnTo>
                    <a:pt x="42" y="157"/>
                  </a:lnTo>
                  <a:lnTo>
                    <a:pt x="38" y="160"/>
                  </a:lnTo>
                  <a:lnTo>
                    <a:pt x="38" y="160"/>
                  </a:lnTo>
                  <a:lnTo>
                    <a:pt x="34" y="163"/>
                  </a:lnTo>
                  <a:lnTo>
                    <a:pt x="31" y="167"/>
                  </a:lnTo>
                  <a:lnTo>
                    <a:pt x="29" y="169"/>
                  </a:lnTo>
                  <a:lnTo>
                    <a:pt x="29" y="174"/>
                  </a:lnTo>
                  <a:lnTo>
                    <a:pt x="29" y="174"/>
                  </a:lnTo>
                  <a:lnTo>
                    <a:pt x="29" y="178"/>
                  </a:lnTo>
                  <a:lnTo>
                    <a:pt x="31" y="180"/>
                  </a:lnTo>
                  <a:lnTo>
                    <a:pt x="31" y="180"/>
                  </a:lnTo>
                  <a:lnTo>
                    <a:pt x="34" y="182"/>
                  </a:lnTo>
                  <a:lnTo>
                    <a:pt x="40" y="183"/>
                  </a:lnTo>
                  <a:lnTo>
                    <a:pt x="40" y="183"/>
                  </a:lnTo>
                  <a:lnTo>
                    <a:pt x="42" y="183"/>
                  </a:lnTo>
                  <a:lnTo>
                    <a:pt x="45" y="182"/>
                  </a:lnTo>
                  <a:lnTo>
                    <a:pt x="45" y="182"/>
                  </a:lnTo>
                  <a:lnTo>
                    <a:pt x="46" y="179"/>
                  </a:lnTo>
                  <a:lnTo>
                    <a:pt x="48" y="178"/>
                  </a:lnTo>
                  <a:lnTo>
                    <a:pt x="48" y="178"/>
                  </a:lnTo>
                  <a:lnTo>
                    <a:pt x="46" y="174"/>
                  </a:lnTo>
                  <a:lnTo>
                    <a:pt x="46" y="174"/>
                  </a:lnTo>
                  <a:lnTo>
                    <a:pt x="45" y="172"/>
                  </a:lnTo>
                  <a:lnTo>
                    <a:pt x="45" y="172"/>
                  </a:lnTo>
                  <a:lnTo>
                    <a:pt x="48" y="168"/>
                  </a:lnTo>
                  <a:lnTo>
                    <a:pt x="52" y="165"/>
                  </a:lnTo>
                  <a:lnTo>
                    <a:pt x="52" y="165"/>
                  </a:lnTo>
                  <a:lnTo>
                    <a:pt x="57" y="164"/>
                  </a:lnTo>
                  <a:lnTo>
                    <a:pt x="64" y="164"/>
                  </a:lnTo>
                  <a:lnTo>
                    <a:pt x="64" y="164"/>
                  </a:lnTo>
                  <a:lnTo>
                    <a:pt x="54" y="182"/>
                  </a:lnTo>
                  <a:lnTo>
                    <a:pt x="54" y="182"/>
                  </a:lnTo>
                  <a:lnTo>
                    <a:pt x="48" y="195"/>
                  </a:lnTo>
                  <a:lnTo>
                    <a:pt x="44" y="207"/>
                  </a:lnTo>
                  <a:lnTo>
                    <a:pt x="41" y="218"/>
                  </a:lnTo>
                  <a:lnTo>
                    <a:pt x="41" y="228"/>
                  </a:lnTo>
                  <a:lnTo>
                    <a:pt x="41" y="228"/>
                  </a:lnTo>
                  <a:lnTo>
                    <a:pt x="41" y="233"/>
                  </a:lnTo>
                  <a:lnTo>
                    <a:pt x="42" y="237"/>
                  </a:lnTo>
                  <a:lnTo>
                    <a:pt x="45" y="240"/>
                  </a:lnTo>
                  <a:lnTo>
                    <a:pt x="49" y="243"/>
                  </a:lnTo>
                  <a:lnTo>
                    <a:pt x="49" y="243"/>
                  </a:lnTo>
                  <a:lnTo>
                    <a:pt x="53" y="244"/>
                  </a:lnTo>
                  <a:lnTo>
                    <a:pt x="61" y="244"/>
                  </a:lnTo>
                  <a:lnTo>
                    <a:pt x="61" y="244"/>
                  </a:lnTo>
                  <a:lnTo>
                    <a:pt x="60" y="240"/>
                  </a:lnTo>
                  <a:lnTo>
                    <a:pt x="60" y="236"/>
                  </a:lnTo>
                  <a:lnTo>
                    <a:pt x="60" y="236"/>
                  </a:lnTo>
                  <a:lnTo>
                    <a:pt x="61" y="221"/>
                  </a:lnTo>
                  <a:lnTo>
                    <a:pt x="61" y="221"/>
                  </a:lnTo>
                  <a:lnTo>
                    <a:pt x="64" y="207"/>
                  </a:lnTo>
                  <a:lnTo>
                    <a:pt x="68" y="194"/>
                  </a:lnTo>
                  <a:lnTo>
                    <a:pt x="73" y="179"/>
                  </a:lnTo>
                  <a:lnTo>
                    <a:pt x="80" y="164"/>
                  </a:lnTo>
                  <a:lnTo>
                    <a:pt x="80" y="164"/>
                  </a:lnTo>
                  <a:lnTo>
                    <a:pt x="82" y="164"/>
                  </a:lnTo>
                  <a:lnTo>
                    <a:pt x="82" y="287"/>
                  </a:lnTo>
                  <a:lnTo>
                    <a:pt x="40" y="287"/>
                  </a:lnTo>
                  <a:lnTo>
                    <a:pt x="40" y="287"/>
                  </a:lnTo>
                  <a:lnTo>
                    <a:pt x="31" y="286"/>
                  </a:lnTo>
                  <a:lnTo>
                    <a:pt x="25" y="285"/>
                  </a:lnTo>
                  <a:lnTo>
                    <a:pt x="18" y="280"/>
                  </a:lnTo>
                  <a:lnTo>
                    <a:pt x="13" y="275"/>
                  </a:lnTo>
                  <a:lnTo>
                    <a:pt x="7" y="270"/>
                  </a:lnTo>
                  <a:lnTo>
                    <a:pt x="4" y="263"/>
                  </a:lnTo>
                  <a:lnTo>
                    <a:pt x="2" y="256"/>
                  </a:lnTo>
                  <a:lnTo>
                    <a:pt x="0" y="248"/>
                  </a:lnTo>
                  <a:lnTo>
                    <a:pt x="0" y="39"/>
                  </a:lnTo>
                  <a:lnTo>
                    <a:pt x="0" y="39"/>
                  </a:lnTo>
                  <a:lnTo>
                    <a:pt x="2" y="31"/>
                  </a:lnTo>
                  <a:lnTo>
                    <a:pt x="4" y="25"/>
                  </a:lnTo>
                  <a:lnTo>
                    <a:pt x="7" y="18"/>
                  </a:lnTo>
                  <a:lnTo>
                    <a:pt x="13" y="12"/>
                  </a:lnTo>
                  <a:lnTo>
                    <a:pt x="18" y="7"/>
                  </a:lnTo>
                  <a:lnTo>
                    <a:pt x="25" y="4"/>
                  </a:lnTo>
                  <a:lnTo>
                    <a:pt x="31" y="2"/>
                  </a:lnTo>
                  <a:lnTo>
                    <a:pt x="40" y="0"/>
                  </a:lnTo>
                  <a:lnTo>
                    <a:pt x="40" y="0"/>
                  </a:lnTo>
                  <a:close/>
                </a:path>
              </a:pathLst>
            </a:cu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32" name="Freeform 171"/>
            <p:cNvSpPr>
              <a:spLocks noEditPoints="1"/>
            </p:cNvSpPr>
            <p:nvPr/>
          </p:nvSpPr>
          <p:spPr bwMode="auto">
            <a:xfrm>
              <a:off x="1490605" y="2130656"/>
              <a:ext cx="311106" cy="312864"/>
            </a:xfrm>
            <a:custGeom>
              <a:avLst/>
              <a:gdLst>
                <a:gd name="T0" fmla="*/ 337 w 354"/>
                <a:gd name="T1" fmla="*/ 299 h 356"/>
                <a:gd name="T2" fmla="*/ 352 w 354"/>
                <a:gd name="T3" fmla="*/ 91 h 356"/>
                <a:gd name="T4" fmla="*/ 339 w 354"/>
                <a:gd name="T5" fmla="*/ 154 h 356"/>
                <a:gd name="T6" fmla="*/ 333 w 354"/>
                <a:gd name="T7" fmla="*/ 150 h 356"/>
                <a:gd name="T8" fmla="*/ 333 w 354"/>
                <a:gd name="T9" fmla="*/ 206 h 356"/>
                <a:gd name="T10" fmla="*/ 289 w 354"/>
                <a:gd name="T11" fmla="*/ 221 h 356"/>
                <a:gd name="T12" fmla="*/ 306 w 354"/>
                <a:gd name="T13" fmla="*/ 244 h 356"/>
                <a:gd name="T14" fmla="*/ 283 w 354"/>
                <a:gd name="T15" fmla="*/ 267 h 356"/>
                <a:gd name="T16" fmla="*/ 306 w 354"/>
                <a:gd name="T17" fmla="*/ 338 h 356"/>
                <a:gd name="T18" fmla="*/ 283 w 354"/>
                <a:gd name="T19" fmla="*/ 59 h 356"/>
                <a:gd name="T20" fmla="*/ 317 w 354"/>
                <a:gd name="T21" fmla="*/ 59 h 356"/>
                <a:gd name="T22" fmla="*/ 271 w 354"/>
                <a:gd name="T23" fmla="*/ 47 h 356"/>
                <a:gd name="T24" fmla="*/ 263 w 354"/>
                <a:gd name="T25" fmla="*/ 12 h 356"/>
                <a:gd name="T26" fmla="*/ 272 w 354"/>
                <a:gd name="T27" fmla="*/ 223 h 356"/>
                <a:gd name="T28" fmla="*/ 283 w 354"/>
                <a:gd name="T29" fmla="*/ 68 h 356"/>
                <a:gd name="T30" fmla="*/ 272 w 354"/>
                <a:gd name="T31" fmla="*/ 264 h 356"/>
                <a:gd name="T32" fmla="*/ 274 w 354"/>
                <a:gd name="T33" fmla="*/ 356 h 356"/>
                <a:gd name="T34" fmla="*/ 263 w 354"/>
                <a:gd name="T35" fmla="*/ 28 h 356"/>
                <a:gd name="T36" fmla="*/ 259 w 354"/>
                <a:gd name="T37" fmla="*/ 50 h 356"/>
                <a:gd name="T38" fmla="*/ 236 w 354"/>
                <a:gd name="T39" fmla="*/ 50 h 356"/>
                <a:gd name="T40" fmla="*/ 230 w 354"/>
                <a:gd name="T41" fmla="*/ 28 h 356"/>
                <a:gd name="T42" fmla="*/ 263 w 354"/>
                <a:gd name="T43" fmla="*/ 68 h 356"/>
                <a:gd name="T44" fmla="*/ 263 w 354"/>
                <a:gd name="T45" fmla="*/ 231 h 356"/>
                <a:gd name="T46" fmla="*/ 228 w 354"/>
                <a:gd name="T47" fmla="*/ 269 h 356"/>
                <a:gd name="T48" fmla="*/ 228 w 354"/>
                <a:gd name="T49" fmla="*/ 216 h 356"/>
                <a:gd name="T50" fmla="*/ 263 w 354"/>
                <a:gd name="T51" fmla="*/ 348 h 356"/>
                <a:gd name="T52" fmla="*/ 228 w 354"/>
                <a:gd name="T53" fmla="*/ 28 h 356"/>
                <a:gd name="T54" fmla="*/ 225 w 354"/>
                <a:gd name="T55" fmla="*/ 49 h 356"/>
                <a:gd name="T56" fmla="*/ 228 w 354"/>
                <a:gd name="T57" fmla="*/ 4 h 356"/>
                <a:gd name="T58" fmla="*/ 179 w 354"/>
                <a:gd name="T59" fmla="*/ 68 h 356"/>
                <a:gd name="T60" fmla="*/ 228 w 354"/>
                <a:gd name="T61" fmla="*/ 216 h 356"/>
                <a:gd name="T62" fmla="*/ 228 w 354"/>
                <a:gd name="T63" fmla="*/ 299 h 356"/>
                <a:gd name="T64" fmla="*/ 133 w 354"/>
                <a:gd name="T65" fmla="*/ 43 h 356"/>
                <a:gd name="T66" fmla="*/ 126 w 354"/>
                <a:gd name="T67" fmla="*/ 4 h 356"/>
                <a:gd name="T68" fmla="*/ 179 w 354"/>
                <a:gd name="T69" fmla="*/ 68 h 356"/>
                <a:gd name="T70" fmla="*/ 179 w 354"/>
                <a:gd name="T71" fmla="*/ 242 h 356"/>
                <a:gd name="T72" fmla="*/ 171 w 354"/>
                <a:gd name="T73" fmla="*/ 162 h 356"/>
                <a:gd name="T74" fmla="*/ 115 w 354"/>
                <a:gd name="T75" fmla="*/ 31 h 356"/>
                <a:gd name="T76" fmla="*/ 123 w 354"/>
                <a:gd name="T77" fmla="*/ 50 h 356"/>
                <a:gd name="T78" fmla="*/ 100 w 354"/>
                <a:gd name="T79" fmla="*/ 43 h 356"/>
                <a:gd name="T80" fmla="*/ 90 w 354"/>
                <a:gd name="T81" fmla="*/ 12 h 356"/>
                <a:gd name="T82" fmla="*/ 126 w 354"/>
                <a:gd name="T83" fmla="*/ 96 h 356"/>
                <a:gd name="T84" fmla="*/ 90 w 354"/>
                <a:gd name="T85" fmla="*/ 256 h 356"/>
                <a:gd name="T86" fmla="*/ 126 w 354"/>
                <a:gd name="T87" fmla="*/ 162 h 356"/>
                <a:gd name="T88" fmla="*/ 90 w 354"/>
                <a:gd name="T89" fmla="*/ 348 h 356"/>
                <a:gd name="T90" fmla="*/ 79 w 354"/>
                <a:gd name="T91" fmla="*/ 39 h 356"/>
                <a:gd name="T92" fmla="*/ 71 w 354"/>
                <a:gd name="T93" fmla="*/ 20 h 356"/>
                <a:gd name="T94" fmla="*/ 90 w 354"/>
                <a:gd name="T95" fmla="*/ 162 h 356"/>
                <a:gd name="T96" fmla="*/ 90 w 354"/>
                <a:gd name="T97" fmla="*/ 68 h 356"/>
                <a:gd name="T98" fmla="*/ 81 w 354"/>
                <a:gd name="T99" fmla="*/ 264 h 356"/>
                <a:gd name="T100" fmla="*/ 84 w 354"/>
                <a:gd name="T101" fmla="*/ 353 h 356"/>
                <a:gd name="T102" fmla="*/ 37 w 354"/>
                <a:gd name="T103" fmla="*/ 59 h 356"/>
                <a:gd name="T104" fmla="*/ 71 w 354"/>
                <a:gd name="T105" fmla="*/ 20 h 356"/>
                <a:gd name="T106" fmla="*/ 54 w 354"/>
                <a:gd name="T107" fmla="*/ 227 h 356"/>
                <a:gd name="T108" fmla="*/ 50 w 354"/>
                <a:gd name="T109" fmla="*/ 257 h 356"/>
                <a:gd name="T110" fmla="*/ 16 w 354"/>
                <a:gd name="T111" fmla="*/ 299 h 356"/>
                <a:gd name="T112" fmla="*/ 71 w 354"/>
                <a:gd name="T113" fmla="*/ 68 h 356"/>
                <a:gd name="T114" fmla="*/ 49 w 354"/>
                <a:gd name="T115" fmla="*/ 345 h 356"/>
                <a:gd name="T116" fmla="*/ 20 w 354"/>
                <a:gd name="T117" fmla="*/ 150 h 356"/>
                <a:gd name="T118" fmla="*/ 16 w 354"/>
                <a:gd name="T119" fmla="*/ 154 h 356"/>
                <a:gd name="T120" fmla="*/ 0 w 354"/>
                <a:gd name="T121" fmla="*/ 95 h 356"/>
                <a:gd name="T122" fmla="*/ 16 w 354"/>
                <a:gd name="T123" fmla="*/ 96 h 356"/>
                <a:gd name="T124" fmla="*/ 16 w 354"/>
                <a:gd name="T125" fmla="*/ 21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54" h="356">
                  <a:moveTo>
                    <a:pt x="337" y="299"/>
                  </a:moveTo>
                  <a:lnTo>
                    <a:pt x="337" y="210"/>
                  </a:lnTo>
                  <a:lnTo>
                    <a:pt x="337" y="210"/>
                  </a:lnTo>
                  <a:lnTo>
                    <a:pt x="340" y="215"/>
                  </a:lnTo>
                  <a:lnTo>
                    <a:pt x="341" y="222"/>
                  </a:lnTo>
                  <a:lnTo>
                    <a:pt x="341" y="299"/>
                  </a:lnTo>
                  <a:lnTo>
                    <a:pt x="337" y="299"/>
                  </a:lnTo>
                  <a:lnTo>
                    <a:pt x="337" y="299"/>
                  </a:lnTo>
                  <a:close/>
                  <a:moveTo>
                    <a:pt x="337" y="154"/>
                  </a:moveTo>
                  <a:lnTo>
                    <a:pt x="337" y="96"/>
                  </a:lnTo>
                  <a:lnTo>
                    <a:pt x="337" y="96"/>
                  </a:lnTo>
                  <a:lnTo>
                    <a:pt x="339" y="95"/>
                  </a:lnTo>
                  <a:lnTo>
                    <a:pt x="348" y="91"/>
                  </a:lnTo>
                  <a:lnTo>
                    <a:pt x="348" y="91"/>
                  </a:lnTo>
                  <a:lnTo>
                    <a:pt x="350" y="91"/>
                  </a:lnTo>
                  <a:lnTo>
                    <a:pt x="352" y="91"/>
                  </a:lnTo>
                  <a:lnTo>
                    <a:pt x="354" y="93"/>
                  </a:lnTo>
                  <a:lnTo>
                    <a:pt x="354" y="95"/>
                  </a:lnTo>
                  <a:lnTo>
                    <a:pt x="354" y="142"/>
                  </a:lnTo>
                  <a:lnTo>
                    <a:pt x="354" y="142"/>
                  </a:lnTo>
                  <a:lnTo>
                    <a:pt x="352" y="147"/>
                  </a:lnTo>
                  <a:lnTo>
                    <a:pt x="350" y="149"/>
                  </a:lnTo>
                  <a:lnTo>
                    <a:pt x="348" y="150"/>
                  </a:lnTo>
                  <a:lnTo>
                    <a:pt x="339" y="154"/>
                  </a:lnTo>
                  <a:lnTo>
                    <a:pt x="339" y="154"/>
                  </a:lnTo>
                  <a:lnTo>
                    <a:pt x="337" y="154"/>
                  </a:lnTo>
                  <a:lnTo>
                    <a:pt x="337" y="154"/>
                  </a:lnTo>
                  <a:close/>
                  <a:moveTo>
                    <a:pt x="337" y="96"/>
                  </a:moveTo>
                  <a:lnTo>
                    <a:pt x="337" y="154"/>
                  </a:lnTo>
                  <a:lnTo>
                    <a:pt x="337" y="154"/>
                  </a:lnTo>
                  <a:lnTo>
                    <a:pt x="335" y="153"/>
                  </a:lnTo>
                  <a:lnTo>
                    <a:pt x="333" y="150"/>
                  </a:lnTo>
                  <a:lnTo>
                    <a:pt x="333" y="103"/>
                  </a:lnTo>
                  <a:lnTo>
                    <a:pt x="333" y="103"/>
                  </a:lnTo>
                  <a:lnTo>
                    <a:pt x="335" y="99"/>
                  </a:lnTo>
                  <a:lnTo>
                    <a:pt x="337" y="96"/>
                  </a:lnTo>
                  <a:lnTo>
                    <a:pt x="337" y="96"/>
                  </a:lnTo>
                  <a:close/>
                  <a:moveTo>
                    <a:pt x="337" y="210"/>
                  </a:moveTo>
                  <a:lnTo>
                    <a:pt x="337" y="210"/>
                  </a:lnTo>
                  <a:lnTo>
                    <a:pt x="333" y="206"/>
                  </a:lnTo>
                  <a:lnTo>
                    <a:pt x="329" y="202"/>
                  </a:lnTo>
                  <a:lnTo>
                    <a:pt x="324" y="199"/>
                  </a:lnTo>
                  <a:lnTo>
                    <a:pt x="317" y="199"/>
                  </a:lnTo>
                  <a:lnTo>
                    <a:pt x="317" y="68"/>
                  </a:lnTo>
                  <a:lnTo>
                    <a:pt x="283" y="68"/>
                  </a:lnTo>
                  <a:lnTo>
                    <a:pt x="283" y="221"/>
                  </a:lnTo>
                  <a:lnTo>
                    <a:pt x="283" y="221"/>
                  </a:lnTo>
                  <a:lnTo>
                    <a:pt x="289" y="221"/>
                  </a:lnTo>
                  <a:lnTo>
                    <a:pt x="293" y="222"/>
                  </a:lnTo>
                  <a:lnTo>
                    <a:pt x="297" y="225"/>
                  </a:lnTo>
                  <a:lnTo>
                    <a:pt x="299" y="227"/>
                  </a:lnTo>
                  <a:lnTo>
                    <a:pt x="302" y="230"/>
                  </a:lnTo>
                  <a:lnTo>
                    <a:pt x="305" y="234"/>
                  </a:lnTo>
                  <a:lnTo>
                    <a:pt x="306" y="239"/>
                  </a:lnTo>
                  <a:lnTo>
                    <a:pt x="306" y="244"/>
                  </a:lnTo>
                  <a:lnTo>
                    <a:pt x="306" y="244"/>
                  </a:lnTo>
                  <a:lnTo>
                    <a:pt x="306" y="248"/>
                  </a:lnTo>
                  <a:lnTo>
                    <a:pt x="305" y="253"/>
                  </a:lnTo>
                  <a:lnTo>
                    <a:pt x="302" y="257"/>
                  </a:lnTo>
                  <a:lnTo>
                    <a:pt x="299" y="260"/>
                  </a:lnTo>
                  <a:lnTo>
                    <a:pt x="297" y="262"/>
                  </a:lnTo>
                  <a:lnTo>
                    <a:pt x="293" y="265"/>
                  </a:lnTo>
                  <a:lnTo>
                    <a:pt x="289" y="267"/>
                  </a:lnTo>
                  <a:lnTo>
                    <a:pt x="283" y="267"/>
                  </a:lnTo>
                  <a:lnTo>
                    <a:pt x="283" y="299"/>
                  </a:lnTo>
                  <a:lnTo>
                    <a:pt x="337" y="299"/>
                  </a:lnTo>
                  <a:lnTo>
                    <a:pt x="337" y="210"/>
                  </a:lnTo>
                  <a:lnTo>
                    <a:pt x="337" y="210"/>
                  </a:lnTo>
                  <a:close/>
                  <a:moveTo>
                    <a:pt x="283" y="356"/>
                  </a:moveTo>
                  <a:lnTo>
                    <a:pt x="283" y="314"/>
                  </a:lnTo>
                  <a:lnTo>
                    <a:pt x="306" y="314"/>
                  </a:lnTo>
                  <a:lnTo>
                    <a:pt x="306" y="338"/>
                  </a:lnTo>
                  <a:lnTo>
                    <a:pt x="306" y="338"/>
                  </a:lnTo>
                  <a:lnTo>
                    <a:pt x="305" y="345"/>
                  </a:lnTo>
                  <a:lnTo>
                    <a:pt x="301" y="350"/>
                  </a:lnTo>
                  <a:lnTo>
                    <a:pt x="295" y="355"/>
                  </a:lnTo>
                  <a:lnTo>
                    <a:pt x="289" y="356"/>
                  </a:lnTo>
                  <a:lnTo>
                    <a:pt x="283" y="356"/>
                  </a:lnTo>
                  <a:lnTo>
                    <a:pt x="283" y="356"/>
                  </a:lnTo>
                  <a:close/>
                  <a:moveTo>
                    <a:pt x="283" y="59"/>
                  </a:moveTo>
                  <a:lnTo>
                    <a:pt x="283" y="20"/>
                  </a:lnTo>
                  <a:lnTo>
                    <a:pt x="283" y="20"/>
                  </a:lnTo>
                  <a:lnTo>
                    <a:pt x="298" y="30"/>
                  </a:lnTo>
                  <a:lnTo>
                    <a:pt x="309" y="38"/>
                  </a:lnTo>
                  <a:lnTo>
                    <a:pt x="313" y="43"/>
                  </a:lnTo>
                  <a:lnTo>
                    <a:pt x="316" y="49"/>
                  </a:lnTo>
                  <a:lnTo>
                    <a:pt x="317" y="54"/>
                  </a:lnTo>
                  <a:lnTo>
                    <a:pt x="317" y="59"/>
                  </a:lnTo>
                  <a:lnTo>
                    <a:pt x="283" y="59"/>
                  </a:lnTo>
                  <a:close/>
                  <a:moveTo>
                    <a:pt x="283" y="20"/>
                  </a:moveTo>
                  <a:lnTo>
                    <a:pt x="283" y="59"/>
                  </a:lnTo>
                  <a:lnTo>
                    <a:pt x="263" y="59"/>
                  </a:lnTo>
                  <a:lnTo>
                    <a:pt x="263" y="50"/>
                  </a:lnTo>
                  <a:lnTo>
                    <a:pt x="263" y="50"/>
                  </a:lnTo>
                  <a:lnTo>
                    <a:pt x="268" y="50"/>
                  </a:lnTo>
                  <a:lnTo>
                    <a:pt x="271" y="47"/>
                  </a:lnTo>
                  <a:lnTo>
                    <a:pt x="274" y="43"/>
                  </a:lnTo>
                  <a:lnTo>
                    <a:pt x="275" y="39"/>
                  </a:lnTo>
                  <a:lnTo>
                    <a:pt x="275" y="39"/>
                  </a:lnTo>
                  <a:lnTo>
                    <a:pt x="274" y="35"/>
                  </a:lnTo>
                  <a:lnTo>
                    <a:pt x="271" y="31"/>
                  </a:lnTo>
                  <a:lnTo>
                    <a:pt x="268" y="28"/>
                  </a:lnTo>
                  <a:lnTo>
                    <a:pt x="263" y="28"/>
                  </a:lnTo>
                  <a:lnTo>
                    <a:pt x="263" y="12"/>
                  </a:lnTo>
                  <a:lnTo>
                    <a:pt x="263" y="12"/>
                  </a:lnTo>
                  <a:lnTo>
                    <a:pt x="283" y="20"/>
                  </a:lnTo>
                  <a:lnTo>
                    <a:pt x="283" y="20"/>
                  </a:lnTo>
                  <a:close/>
                  <a:moveTo>
                    <a:pt x="283" y="68"/>
                  </a:moveTo>
                  <a:lnTo>
                    <a:pt x="283" y="221"/>
                  </a:lnTo>
                  <a:lnTo>
                    <a:pt x="283" y="221"/>
                  </a:lnTo>
                  <a:lnTo>
                    <a:pt x="278" y="221"/>
                  </a:lnTo>
                  <a:lnTo>
                    <a:pt x="272" y="223"/>
                  </a:lnTo>
                  <a:lnTo>
                    <a:pt x="267" y="227"/>
                  </a:lnTo>
                  <a:lnTo>
                    <a:pt x="263" y="231"/>
                  </a:lnTo>
                  <a:lnTo>
                    <a:pt x="263" y="162"/>
                  </a:lnTo>
                  <a:lnTo>
                    <a:pt x="272" y="162"/>
                  </a:lnTo>
                  <a:lnTo>
                    <a:pt x="272" y="96"/>
                  </a:lnTo>
                  <a:lnTo>
                    <a:pt x="263" y="96"/>
                  </a:lnTo>
                  <a:lnTo>
                    <a:pt x="263" y="68"/>
                  </a:lnTo>
                  <a:lnTo>
                    <a:pt x="283" y="68"/>
                  </a:lnTo>
                  <a:lnTo>
                    <a:pt x="283" y="68"/>
                  </a:lnTo>
                  <a:close/>
                  <a:moveTo>
                    <a:pt x="283" y="267"/>
                  </a:moveTo>
                  <a:lnTo>
                    <a:pt x="283" y="299"/>
                  </a:lnTo>
                  <a:lnTo>
                    <a:pt x="263" y="299"/>
                  </a:lnTo>
                  <a:lnTo>
                    <a:pt x="263" y="256"/>
                  </a:lnTo>
                  <a:lnTo>
                    <a:pt x="263" y="256"/>
                  </a:lnTo>
                  <a:lnTo>
                    <a:pt x="267" y="260"/>
                  </a:lnTo>
                  <a:lnTo>
                    <a:pt x="272" y="264"/>
                  </a:lnTo>
                  <a:lnTo>
                    <a:pt x="278" y="267"/>
                  </a:lnTo>
                  <a:lnTo>
                    <a:pt x="283" y="267"/>
                  </a:lnTo>
                  <a:lnTo>
                    <a:pt x="283" y="267"/>
                  </a:lnTo>
                  <a:close/>
                  <a:moveTo>
                    <a:pt x="283" y="314"/>
                  </a:moveTo>
                  <a:lnTo>
                    <a:pt x="283" y="356"/>
                  </a:lnTo>
                  <a:lnTo>
                    <a:pt x="278" y="356"/>
                  </a:lnTo>
                  <a:lnTo>
                    <a:pt x="278" y="356"/>
                  </a:lnTo>
                  <a:lnTo>
                    <a:pt x="274" y="356"/>
                  </a:lnTo>
                  <a:lnTo>
                    <a:pt x="270" y="353"/>
                  </a:lnTo>
                  <a:lnTo>
                    <a:pt x="267" y="352"/>
                  </a:lnTo>
                  <a:lnTo>
                    <a:pt x="263" y="348"/>
                  </a:lnTo>
                  <a:lnTo>
                    <a:pt x="263" y="314"/>
                  </a:lnTo>
                  <a:lnTo>
                    <a:pt x="283" y="314"/>
                  </a:lnTo>
                  <a:close/>
                  <a:moveTo>
                    <a:pt x="263" y="12"/>
                  </a:moveTo>
                  <a:lnTo>
                    <a:pt x="263" y="28"/>
                  </a:lnTo>
                  <a:lnTo>
                    <a:pt x="263" y="28"/>
                  </a:lnTo>
                  <a:lnTo>
                    <a:pt x="259" y="28"/>
                  </a:lnTo>
                  <a:lnTo>
                    <a:pt x="256" y="31"/>
                  </a:lnTo>
                  <a:lnTo>
                    <a:pt x="253" y="35"/>
                  </a:lnTo>
                  <a:lnTo>
                    <a:pt x="252" y="39"/>
                  </a:lnTo>
                  <a:lnTo>
                    <a:pt x="252" y="39"/>
                  </a:lnTo>
                  <a:lnTo>
                    <a:pt x="253" y="43"/>
                  </a:lnTo>
                  <a:lnTo>
                    <a:pt x="256" y="47"/>
                  </a:lnTo>
                  <a:lnTo>
                    <a:pt x="259" y="50"/>
                  </a:lnTo>
                  <a:lnTo>
                    <a:pt x="263" y="50"/>
                  </a:lnTo>
                  <a:lnTo>
                    <a:pt x="263" y="59"/>
                  </a:lnTo>
                  <a:lnTo>
                    <a:pt x="228" y="59"/>
                  </a:lnTo>
                  <a:lnTo>
                    <a:pt x="228" y="50"/>
                  </a:lnTo>
                  <a:lnTo>
                    <a:pt x="228" y="50"/>
                  </a:lnTo>
                  <a:lnTo>
                    <a:pt x="230" y="50"/>
                  </a:lnTo>
                  <a:lnTo>
                    <a:pt x="230" y="50"/>
                  </a:lnTo>
                  <a:lnTo>
                    <a:pt x="236" y="50"/>
                  </a:lnTo>
                  <a:lnTo>
                    <a:pt x="238" y="47"/>
                  </a:lnTo>
                  <a:lnTo>
                    <a:pt x="241" y="43"/>
                  </a:lnTo>
                  <a:lnTo>
                    <a:pt x="243" y="39"/>
                  </a:lnTo>
                  <a:lnTo>
                    <a:pt x="243" y="39"/>
                  </a:lnTo>
                  <a:lnTo>
                    <a:pt x="241" y="35"/>
                  </a:lnTo>
                  <a:lnTo>
                    <a:pt x="238" y="31"/>
                  </a:lnTo>
                  <a:lnTo>
                    <a:pt x="236" y="28"/>
                  </a:lnTo>
                  <a:lnTo>
                    <a:pt x="230" y="28"/>
                  </a:lnTo>
                  <a:lnTo>
                    <a:pt x="230" y="28"/>
                  </a:lnTo>
                  <a:lnTo>
                    <a:pt x="228" y="28"/>
                  </a:lnTo>
                  <a:lnTo>
                    <a:pt x="228" y="4"/>
                  </a:lnTo>
                  <a:lnTo>
                    <a:pt x="228" y="4"/>
                  </a:lnTo>
                  <a:lnTo>
                    <a:pt x="247" y="8"/>
                  </a:lnTo>
                  <a:lnTo>
                    <a:pt x="263" y="12"/>
                  </a:lnTo>
                  <a:lnTo>
                    <a:pt x="263" y="12"/>
                  </a:lnTo>
                  <a:close/>
                  <a:moveTo>
                    <a:pt x="263" y="68"/>
                  </a:moveTo>
                  <a:lnTo>
                    <a:pt x="263" y="96"/>
                  </a:lnTo>
                  <a:lnTo>
                    <a:pt x="228" y="96"/>
                  </a:lnTo>
                  <a:lnTo>
                    <a:pt x="228" y="68"/>
                  </a:lnTo>
                  <a:lnTo>
                    <a:pt x="263" y="68"/>
                  </a:lnTo>
                  <a:lnTo>
                    <a:pt x="263" y="68"/>
                  </a:lnTo>
                  <a:close/>
                  <a:moveTo>
                    <a:pt x="263" y="162"/>
                  </a:moveTo>
                  <a:lnTo>
                    <a:pt x="263" y="231"/>
                  </a:lnTo>
                  <a:lnTo>
                    <a:pt x="263" y="231"/>
                  </a:lnTo>
                  <a:lnTo>
                    <a:pt x="262" y="237"/>
                  </a:lnTo>
                  <a:lnTo>
                    <a:pt x="260" y="244"/>
                  </a:lnTo>
                  <a:lnTo>
                    <a:pt x="260" y="244"/>
                  </a:lnTo>
                  <a:lnTo>
                    <a:pt x="262" y="250"/>
                  </a:lnTo>
                  <a:lnTo>
                    <a:pt x="263" y="256"/>
                  </a:lnTo>
                  <a:lnTo>
                    <a:pt x="263" y="299"/>
                  </a:lnTo>
                  <a:lnTo>
                    <a:pt x="228" y="299"/>
                  </a:lnTo>
                  <a:lnTo>
                    <a:pt x="228" y="269"/>
                  </a:lnTo>
                  <a:lnTo>
                    <a:pt x="229" y="269"/>
                  </a:lnTo>
                  <a:lnTo>
                    <a:pt x="229" y="253"/>
                  </a:lnTo>
                  <a:lnTo>
                    <a:pt x="228" y="253"/>
                  </a:lnTo>
                  <a:lnTo>
                    <a:pt x="228" y="242"/>
                  </a:lnTo>
                  <a:lnTo>
                    <a:pt x="229" y="242"/>
                  </a:lnTo>
                  <a:lnTo>
                    <a:pt x="229" y="227"/>
                  </a:lnTo>
                  <a:lnTo>
                    <a:pt x="228" y="227"/>
                  </a:lnTo>
                  <a:lnTo>
                    <a:pt x="228" y="216"/>
                  </a:lnTo>
                  <a:lnTo>
                    <a:pt x="229" y="216"/>
                  </a:lnTo>
                  <a:lnTo>
                    <a:pt x="229" y="200"/>
                  </a:lnTo>
                  <a:lnTo>
                    <a:pt x="228" y="200"/>
                  </a:lnTo>
                  <a:lnTo>
                    <a:pt x="228" y="162"/>
                  </a:lnTo>
                  <a:lnTo>
                    <a:pt x="263" y="162"/>
                  </a:lnTo>
                  <a:lnTo>
                    <a:pt x="263" y="162"/>
                  </a:lnTo>
                  <a:close/>
                  <a:moveTo>
                    <a:pt x="263" y="314"/>
                  </a:moveTo>
                  <a:lnTo>
                    <a:pt x="263" y="348"/>
                  </a:lnTo>
                  <a:lnTo>
                    <a:pt x="263" y="348"/>
                  </a:lnTo>
                  <a:lnTo>
                    <a:pt x="262" y="344"/>
                  </a:lnTo>
                  <a:lnTo>
                    <a:pt x="260" y="338"/>
                  </a:lnTo>
                  <a:lnTo>
                    <a:pt x="260" y="314"/>
                  </a:lnTo>
                  <a:lnTo>
                    <a:pt x="263" y="314"/>
                  </a:lnTo>
                  <a:close/>
                  <a:moveTo>
                    <a:pt x="228" y="4"/>
                  </a:moveTo>
                  <a:lnTo>
                    <a:pt x="228" y="28"/>
                  </a:lnTo>
                  <a:lnTo>
                    <a:pt x="228" y="28"/>
                  </a:lnTo>
                  <a:lnTo>
                    <a:pt x="225" y="30"/>
                  </a:lnTo>
                  <a:lnTo>
                    <a:pt x="222" y="32"/>
                  </a:lnTo>
                  <a:lnTo>
                    <a:pt x="221" y="35"/>
                  </a:lnTo>
                  <a:lnTo>
                    <a:pt x="220" y="39"/>
                  </a:lnTo>
                  <a:lnTo>
                    <a:pt x="220" y="39"/>
                  </a:lnTo>
                  <a:lnTo>
                    <a:pt x="221" y="43"/>
                  </a:lnTo>
                  <a:lnTo>
                    <a:pt x="222" y="46"/>
                  </a:lnTo>
                  <a:lnTo>
                    <a:pt x="225" y="49"/>
                  </a:lnTo>
                  <a:lnTo>
                    <a:pt x="228" y="50"/>
                  </a:lnTo>
                  <a:lnTo>
                    <a:pt x="228" y="59"/>
                  </a:lnTo>
                  <a:lnTo>
                    <a:pt x="179" y="59"/>
                  </a:lnTo>
                  <a:lnTo>
                    <a:pt x="179" y="0"/>
                  </a:lnTo>
                  <a:lnTo>
                    <a:pt x="179" y="0"/>
                  </a:lnTo>
                  <a:lnTo>
                    <a:pt x="203" y="1"/>
                  </a:lnTo>
                  <a:lnTo>
                    <a:pt x="228" y="4"/>
                  </a:lnTo>
                  <a:lnTo>
                    <a:pt x="228" y="4"/>
                  </a:lnTo>
                  <a:close/>
                  <a:moveTo>
                    <a:pt x="228" y="68"/>
                  </a:moveTo>
                  <a:lnTo>
                    <a:pt x="228" y="96"/>
                  </a:lnTo>
                  <a:lnTo>
                    <a:pt x="183" y="96"/>
                  </a:lnTo>
                  <a:lnTo>
                    <a:pt x="183" y="162"/>
                  </a:lnTo>
                  <a:lnTo>
                    <a:pt x="228" y="162"/>
                  </a:lnTo>
                  <a:lnTo>
                    <a:pt x="228" y="200"/>
                  </a:lnTo>
                  <a:lnTo>
                    <a:pt x="179" y="200"/>
                  </a:lnTo>
                  <a:lnTo>
                    <a:pt x="179" y="68"/>
                  </a:lnTo>
                  <a:lnTo>
                    <a:pt x="228" y="68"/>
                  </a:lnTo>
                  <a:lnTo>
                    <a:pt x="228" y="68"/>
                  </a:lnTo>
                  <a:close/>
                  <a:moveTo>
                    <a:pt x="228" y="216"/>
                  </a:moveTo>
                  <a:lnTo>
                    <a:pt x="228" y="227"/>
                  </a:lnTo>
                  <a:lnTo>
                    <a:pt x="179" y="227"/>
                  </a:lnTo>
                  <a:lnTo>
                    <a:pt x="179" y="216"/>
                  </a:lnTo>
                  <a:lnTo>
                    <a:pt x="228" y="216"/>
                  </a:lnTo>
                  <a:lnTo>
                    <a:pt x="228" y="216"/>
                  </a:lnTo>
                  <a:close/>
                  <a:moveTo>
                    <a:pt x="228" y="242"/>
                  </a:moveTo>
                  <a:lnTo>
                    <a:pt x="228" y="253"/>
                  </a:lnTo>
                  <a:lnTo>
                    <a:pt x="179" y="253"/>
                  </a:lnTo>
                  <a:lnTo>
                    <a:pt x="179" y="242"/>
                  </a:lnTo>
                  <a:lnTo>
                    <a:pt x="228" y="242"/>
                  </a:lnTo>
                  <a:lnTo>
                    <a:pt x="228" y="242"/>
                  </a:lnTo>
                  <a:close/>
                  <a:moveTo>
                    <a:pt x="228" y="269"/>
                  </a:moveTo>
                  <a:lnTo>
                    <a:pt x="228" y="299"/>
                  </a:lnTo>
                  <a:lnTo>
                    <a:pt x="179" y="299"/>
                  </a:lnTo>
                  <a:lnTo>
                    <a:pt x="179" y="269"/>
                  </a:lnTo>
                  <a:lnTo>
                    <a:pt x="228" y="269"/>
                  </a:lnTo>
                  <a:close/>
                  <a:moveTo>
                    <a:pt x="126" y="50"/>
                  </a:moveTo>
                  <a:lnTo>
                    <a:pt x="126" y="50"/>
                  </a:lnTo>
                  <a:lnTo>
                    <a:pt x="129" y="49"/>
                  </a:lnTo>
                  <a:lnTo>
                    <a:pt x="132" y="46"/>
                  </a:lnTo>
                  <a:lnTo>
                    <a:pt x="133" y="43"/>
                  </a:lnTo>
                  <a:lnTo>
                    <a:pt x="134" y="39"/>
                  </a:lnTo>
                  <a:lnTo>
                    <a:pt x="134" y="39"/>
                  </a:lnTo>
                  <a:lnTo>
                    <a:pt x="133" y="35"/>
                  </a:lnTo>
                  <a:lnTo>
                    <a:pt x="132" y="32"/>
                  </a:lnTo>
                  <a:lnTo>
                    <a:pt x="129" y="30"/>
                  </a:lnTo>
                  <a:lnTo>
                    <a:pt x="126" y="28"/>
                  </a:lnTo>
                  <a:lnTo>
                    <a:pt x="126" y="4"/>
                  </a:lnTo>
                  <a:lnTo>
                    <a:pt x="126" y="4"/>
                  </a:lnTo>
                  <a:lnTo>
                    <a:pt x="150" y="1"/>
                  </a:lnTo>
                  <a:lnTo>
                    <a:pt x="176" y="0"/>
                  </a:lnTo>
                  <a:lnTo>
                    <a:pt x="179" y="0"/>
                  </a:lnTo>
                  <a:lnTo>
                    <a:pt x="179" y="59"/>
                  </a:lnTo>
                  <a:lnTo>
                    <a:pt x="126" y="59"/>
                  </a:lnTo>
                  <a:lnTo>
                    <a:pt x="126" y="50"/>
                  </a:lnTo>
                  <a:lnTo>
                    <a:pt x="126" y="50"/>
                  </a:lnTo>
                  <a:close/>
                  <a:moveTo>
                    <a:pt x="179" y="68"/>
                  </a:moveTo>
                  <a:lnTo>
                    <a:pt x="179" y="200"/>
                  </a:lnTo>
                  <a:lnTo>
                    <a:pt x="127" y="200"/>
                  </a:lnTo>
                  <a:lnTo>
                    <a:pt x="127" y="216"/>
                  </a:lnTo>
                  <a:lnTo>
                    <a:pt x="179" y="216"/>
                  </a:lnTo>
                  <a:lnTo>
                    <a:pt x="179" y="227"/>
                  </a:lnTo>
                  <a:lnTo>
                    <a:pt x="127" y="227"/>
                  </a:lnTo>
                  <a:lnTo>
                    <a:pt x="127" y="242"/>
                  </a:lnTo>
                  <a:lnTo>
                    <a:pt x="179" y="242"/>
                  </a:lnTo>
                  <a:lnTo>
                    <a:pt x="179" y="253"/>
                  </a:lnTo>
                  <a:lnTo>
                    <a:pt x="127" y="253"/>
                  </a:lnTo>
                  <a:lnTo>
                    <a:pt x="127" y="269"/>
                  </a:lnTo>
                  <a:lnTo>
                    <a:pt x="179" y="269"/>
                  </a:lnTo>
                  <a:lnTo>
                    <a:pt x="179" y="299"/>
                  </a:lnTo>
                  <a:lnTo>
                    <a:pt x="126" y="299"/>
                  </a:lnTo>
                  <a:lnTo>
                    <a:pt x="126" y="162"/>
                  </a:lnTo>
                  <a:lnTo>
                    <a:pt x="171" y="162"/>
                  </a:lnTo>
                  <a:lnTo>
                    <a:pt x="171" y="96"/>
                  </a:lnTo>
                  <a:lnTo>
                    <a:pt x="126" y="96"/>
                  </a:lnTo>
                  <a:lnTo>
                    <a:pt x="126" y="68"/>
                  </a:lnTo>
                  <a:lnTo>
                    <a:pt x="179" y="68"/>
                  </a:lnTo>
                  <a:close/>
                  <a:moveTo>
                    <a:pt x="123" y="28"/>
                  </a:moveTo>
                  <a:lnTo>
                    <a:pt x="123" y="28"/>
                  </a:lnTo>
                  <a:lnTo>
                    <a:pt x="118" y="28"/>
                  </a:lnTo>
                  <a:lnTo>
                    <a:pt x="115" y="31"/>
                  </a:lnTo>
                  <a:lnTo>
                    <a:pt x="113" y="35"/>
                  </a:lnTo>
                  <a:lnTo>
                    <a:pt x="111" y="39"/>
                  </a:lnTo>
                  <a:lnTo>
                    <a:pt x="111" y="39"/>
                  </a:lnTo>
                  <a:lnTo>
                    <a:pt x="113" y="43"/>
                  </a:lnTo>
                  <a:lnTo>
                    <a:pt x="115" y="47"/>
                  </a:lnTo>
                  <a:lnTo>
                    <a:pt x="118" y="50"/>
                  </a:lnTo>
                  <a:lnTo>
                    <a:pt x="123" y="50"/>
                  </a:lnTo>
                  <a:lnTo>
                    <a:pt x="123" y="50"/>
                  </a:lnTo>
                  <a:lnTo>
                    <a:pt x="126" y="50"/>
                  </a:lnTo>
                  <a:lnTo>
                    <a:pt x="126" y="59"/>
                  </a:lnTo>
                  <a:lnTo>
                    <a:pt x="90" y="59"/>
                  </a:lnTo>
                  <a:lnTo>
                    <a:pt x="90" y="50"/>
                  </a:lnTo>
                  <a:lnTo>
                    <a:pt x="90" y="50"/>
                  </a:lnTo>
                  <a:lnTo>
                    <a:pt x="95" y="50"/>
                  </a:lnTo>
                  <a:lnTo>
                    <a:pt x="98" y="47"/>
                  </a:lnTo>
                  <a:lnTo>
                    <a:pt x="100" y="43"/>
                  </a:lnTo>
                  <a:lnTo>
                    <a:pt x="102" y="39"/>
                  </a:lnTo>
                  <a:lnTo>
                    <a:pt x="102" y="39"/>
                  </a:lnTo>
                  <a:lnTo>
                    <a:pt x="100" y="35"/>
                  </a:lnTo>
                  <a:lnTo>
                    <a:pt x="98" y="31"/>
                  </a:lnTo>
                  <a:lnTo>
                    <a:pt x="95" y="28"/>
                  </a:lnTo>
                  <a:lnTo>
                    <a:pt x="90" y="28"/>
                  </a:lnTo>
                  <a:lnTo>
                    <a:pt x="90" y="12"/>
                  </a:lnTo>
                  <a:lnTo>
                    <a:pt x="90" y="12"/>
                  </a:lnTo>
                  <a:lnTo>
                    <a:pt x="107" y="8"/>
                  </a:lnTo>
                  <a:lnTo>
                    <a:pt x="126" y="4"/>
                  </a:lnTo>
                  <a:lnTo>
                    <a:pt x="126" y="28"/>
                  </a:lnTo>
                  <a:lnTo>
                    <a:pt x="126" y="28"/>
                  </a:lnTo>
                  <a:lnTo>
                    <a:pt x="123" y="28"/>
                  </a:lnTo>
                  <a:lnTo>
                    <a:pt x="123" y="28"/>
                  </a:lnTo>
                  <a:close/>
                  <a:moveTo>
                    <a:pt x="126" y="68"/>
                  </a:moveTo>
                  <a:lnTo>
                    <a:pt x="126" y="96"/>
                  </a:lnTo>
                  <a:lnTo>
                    <a:pt x="90" y="96"/>
                  </a:lnTo>
                  <a:lnTo>
                    <a:pt x="90" y="68"/>
                  </a:lnTo>
                  <a:lnTo>
                    <a:pt x="126" y="68"/>
                  </a:lnTo>
                  <a:lnTo>
                    <a:pt x="126" y="68"/>
                  </a:lnTo>
                  <a:close/>
                  <a:moveTo>
                    <a:pt x="126" y="162"/>
                  </a:moveTo>
                  <a:lnTo>
                    <a:pt x="126" y="299"/>
                  </a:lnTo>
                  <a:lnTo>
                    <a:pt x="90" y="299"/>
                  </a:lnTo>
                  <a:lnTo>
                    <a:pt x="90" y="256"/>
                  </a:lnTo>
                  <a:lnTo>
                    <a:pt x="90" y="256"/>
                  </a:lnTo>
                  <a:lnTo>
                    <a:pt x="92" y="250"/>
                  </a:lnTo>
                  <a:lnTo>
                    <a:pt x="94" y="244"/>
                  </a:lnTo>
                  <a:lnTo>
                    <a:pt x="94" y="244"/>
                  </a:lnTo>
                  <a:lnTo>
                    <a:pt x="92" y="237"/>
                  </a:lnTo>
                  <a:lnTo>
                    <a:pt x="90" y="231"/>
                  </a:lnTo>
                  <a:lnTo>
                    <a:pt x="90" y="162"/>
                  </a:lnTo>
                  <a:lnTo>
                    <a:pt x="126" y="162"/>
                  </a:lnTo>
                  <a:lnTo>
                    <a:pt x="126" y="162"/>
                  </a:lnTo>
                  <a:close/>
                  <a:moveTo>
                    <a:pt x="90" y="348"/>
                  </a:moveTo>
                  <a:lnTo>
                    <a:pt x="90" y="314"/>
                  </a:lnTo>
                  <a:lnTo>
                    <a:pt x="94" y="314"/>
                  </a:lnTo>
                  <a:lnTo>
                    <a:pt x="94" y="338"/>
                  </a:lnTo>
                  <a:lnTo>
                    <a:pt x="94" y="338"/>
                  </a:lnTo>
                  <a:lnTo>
                    <a:pt x="92" y="344"/>
                  </a:lnTo>
                  <a:lnTo>
                    <a:pt x="90" y="348"/>
                  </a:lnTo>
                  <a:lnTo>
                    <a:pt x="90" y="348"/>
                  </a:lnTo>
                  <a:close/>
                  <a:moveTo>
                    <a:pt x="90" y="12"/>
                  </a:moveTo>
                  <a:lnTo>
                    <a:pt x="90" y="28"/>
                  </a:lnTo>
                  <a:lnTo>
                    <a:pt x="90" y="28"/>
                  </a:lnTo>
                  <a:lnTo>
                    <a:pt x="85" y="28"/>
                  </a:lnTo>
                  <a:lnTo>
                    <a:pt x="83" y="31"/>
                  </a:lnTo>
                  <a:lnTo>
                    <a:pt x="80" y="35"/>
                  </a:lnTo>
                  <a:lnTo>
                    <a:pt x="79" y="39"/>
                  </a:lnTo>
                  <a:lnTo>
                    <a:pt x="79" y="39"/>
                  </a:lnTo>
                  <a:lnTo>
                    <a:pt x="80" y="43"/>
                  </a:lnTo>
                  <a:lnTo>
                    <a:pt x="83" y="47"/>
                  </a:lnTo>
                  <a:lnTo>
                    <a:pt x="85" y="50"/>
                  </a:lnTo>
                  <a:lnTo>
                    <a:pt x="90" y="50"/>
                  </a:lnTo>
                  <a:lnTo>
                    <a:pt x="90" y="59"/>
                  </a:lnTo>
                  <a:lnTo>
                    <a:pt x="71" y="59"/>
                  </a:lnTo>
                  <a:lnTo>
                    <a:pt x="71" y="20"/>
                  </a:lnTo>
                  <a:lnTo>
                    <a:pt x="71" y="20"/>
                  </a:lnTo>
                  <a:lnTo>
                    <a:pt x="90" y="12"/>
                  </a:lnTo>
                  <a:lnTo>
                    <a:pt x="90" y="12"/>
                  </a:lnTo>
                  <a:close/>
                  <a:moveTo>
                    <a:pt x="90" y="68"/>
                  </a:moveTo>
                  <a:lnTo>
                    <a:pt x="90" y="96"/>
                  </a:lnTo>
                  <a:lnTo>
                    <a:pt x="81" y="96"/>
                  </a:lnTo>
                  <a:lnTo>
                    <a:pt x="81" y="162"/>
                  </a:lnTo>
                  <a:lnTo>
                    <a:pt x="90" y="162"/>
                  </a:lnTo>
                  <a:lnTo>
                    <a:pt x="90" y="231"/>
                  </a:lnTo>
                  <a:lnTo>
                    <a:pt x="90" y="231"/>
                  </a:lnTo>
                  <a:lnTo>
                    <a:pt x="87" y="227"/>
                  </a:lnTo>
                  <a:lnTo>
                    <a:pt x="81" y="223"/>
                  </a:lnTo>
                  <a:lnTo>
                    <a:pt x="76" y="221"/>
                  </a:lnTo>
                  <a:lnTo>
                    <a:pt x="71" y="221"/>
                  </a:lnTo>
                  <a:lnTo>
                    <a:pt x="71" y="68"/>
                  </a:lnTo>
                  <a:lnTo>
                    <a:pt x="90" y="68"/>
                  </a:lnTo>
                  <a:lnTo>
                    <a:pt x="90" y="68"/>
                  </a:lnTo>
                  <a:close/>
                  <a:moveTo>
                    <a:pt x="90" y="256"/>
                  </a:moveTo>
                  <a:lnTo>
                    <a:pt x="90" y="299"/>
                  </a:lnTo>
                  <a:lnTo>
                    <a:pt x="71" y="299"/>
                  </a:lnTo>
                  <a:lnTo>
                    <a:pt x="71" y="267"/>
                  </a:lnTo>
                  <a:lnTo>
                    <a:pt x="71" y="267"/>
                  </a:lnTo>
                  <a:lnTo>
                    <a:pt x="76" y="267"/>
                  </a:lnTo>
                  <a:lnTo>
                    <a:pt x="81" y="264"/>
                  </a:lnTo>
                  <a:lnTo>
                    <a:pt x="87" y="260"/>
                  </a:lnTo>
                  <a:lnTo>
                    <a:pt x="90" y="256"/>
                  </a:lnTo>
                  <a:lnTo>
                    <a:pt x="90" y="256"/>
                  </a:lnTo>
                  <a:close/>
                  <a:moveTo>
                    <a:pt x="90" y="314"/>
                  </a:moveTo>
                  <a:lnTo>
                    <a:pt x="90" y="348"/>
                  </a:lnTo>
                  <a:lnTo>
                    <a:pt x="90" y="348"/>
                  </a:lnTo>
                  <a:lnTo>
                    <a:pt x="87" y="352"/>
                  </a:lnTo>
                  <a:lnTo>
                    <a:pt x="84" y="353"/>
                  </a:lnTo>
                  <a:lnTo>
                    <a:pt x="80" y="356"/>
                  </a:lnTo>
                  <a:lnTo>
                    <a:pt x="75" y="356"/>
                  </a:lnTo>
                  <a:lnTo>
                    <a:pt x="71" y="356"/>
                  </a:lnTo>
                  <a:lnTo>
                    <a:pt x="71" y="314"/>
                  </a:lnTo>
                  <a:lnTo>
                    <a:pt x="90" y="314"/>
                  </a:lnTo>
                  <a:close/>
                  <a:moveTo>
                    <a:pt x="71" y="20"/>
                  </a:moveTo>
                  <a:lnTo>
                    <a:pt x="71" y="59"/>
                  </a:lnTo>
                  <a:lnTo>
                    <a:pt x="37" y="59"/>
                  </a:lnTo>
                  <a:lnTo>
                    <a:pt x="37" y="59"/>
                  </a:lnTo>
                  <a:lnTo>
                    <a:pt x="37" y="54"/>
                  </a:lnTo>
                  <a:lnTo>
                    <a:pt x="38" y="49"/>
                  </a:lnTo>
                  <a:lnTo>
                    <a:pt x="41" y="43"/>
                  </a:lnTo>
                  <a:lnTo>
                    <a:pt x="45" y="38"/>
                  </a:lnTo>
                  <a:lnTo>
                    <a:pt x="56" y="30"/>
                  </a:lnTo>
                  <a:lnTo>
                    <a:pt x="71" y="20"/>
                  </a:lnTo>
                  <a:lnTo>
                    <a:pt x="71" y="20"/>
                  </a:lnTo>
                  <a:close/>
                  <a:moveTo>
                    <a:pt x="71" y="68"/>
                  </a:moveTo>
                  <a:lnTo>
                    <a:pt x="71" y="221"/>
                  </a:lnTo>
                  <a:lnTo>
                    <a:pt x="71" y="221"/>
                  </a:lnTo>
                  <a:lnTo>
                    <a:pt x="71" y="221"/>
                  </a:lnTo>
                  <a:lnTo>
                    <a:pt x="65" y="221"/>
                  </a:lnTo>
                  <a:lnTo>
                    <a:pt x="61" y="222"/>
                  </a:lnTo>
                  <a:lnTo>
                    <a:pt x="57" y="225"/>
                  </a:lnTo>
                  <a:lnTo>
                    <a:pt x="54" y="227"/>
                  </a:lnTo>
                  <a:lnTo>
                    <a:pt x="50" y="230"/>
                  </a:lnTo>
                  <a:lnTo>
                    <a:pt x="49" y="234"/>
                  </a:lnTo>
                  <a:lnTo>
                    <a:pt x="48" y="239"/>
                  </a:lnTo>
                  <a:lnTo>
                    <a:pt x="48" y="244"/>
                  </a:lnTo>
                  <a:lnTo>
                    <a:pt x="48" y="244"/>
                  </a:lnTo>
                  <a:lnTo>
                    <a:pt x="48" y="248"/>
                  </a:lnTo>
                  <a:lnTo>
                    <a:pt x="49" y="253"/>
                  </a:lnTo>
                  <a:lnTo>
                    <a:pt x="50" y="257"/>
                  </a:lnTo>
                  <a:lnTo>
                    <a:pt x="54" y="260"/>
                  </a:lnTo>
                  <a:lnTo>
                    <a:pt x="57" y="262"/>
                  </a:lnTo>
                  <a:lnTo>
                    <a:pt x="61" y="265"/>
                  </a:lnTo>
                  <a:lnTo>
                    <a:pt x="65" y="267"/>
                  </a:lnTo>
                  <a:lnTo>
                    <a:pt x="71" y="267"/>
                  </a:lnTo>
                  <a:lnTo>
                    <a:pt x="71" y="267"/>
                  </a:lnTo>
                  <a:lnTo>
                    <a:pt x="71" y="299"/>
                  </a:lnTo>
                  <a:lnTo>
                    <a:pt x="16" y="299"/>
                  </a:lnTo>
                  <a:lnTo>
                    <a:pt x="16" y="210"/>
                  </a:lnTo>
                  <a:lnTo>
                    <a:pt x="16" y="210"/>
                  </a:lnTo>
                  <a:lnTo>
                    <a:pt x="20" y="206"/>
                  </a:lnTo>
                  <a:lnTo>
                    <a:pt x="25" y="202"/>
                  </a:lnTo>
                  <a:lnTo>
                    <a:pt x="30" y="199"/>
                  </a:lnTo>
                  <a:lnTo>
                    <a:pt x="37" y="199"/>
                  </a:lnTo>
                  <a:lnTo>
                    <a:pt x="37" y="68"/>
                  </a:lnTo>
                  <a:lnTo>
                    <a:pt x="71" y="68"/>
                  </a:lnTo>
                  <a:lnTo>
                    <a:pt x="71" y="68"/>
                  </a:lnTo>
                  <a:close/>
                  <a:moveTo>
                    <a:pt x="71" y="314"/>
                  </a:moveTo>
                  <a:lnTo>
                    <a:pt x="71" y="356"/>
                  </a:lnTo>
                  <a:lnTo>
                    <a:pt x="65" y="356"/>
                  </a:lnTo>
                  <a:lnTo>
                    <a:pt x="65" y="356"/>
                  </a:lnTo>
                  <a:lnTo>
                    <a:pt x="58" y="355"/>
                  </a:lnTo>
                  <a:lnTo>
                    <a:pt x="53" y="350"/>
                  </a:lnTo>
                  <a:lnTo>
                    <a:pt x="49" y="345"/>
                  </a:lnTo>
                  <a:lnTo>
                    <a:pt x="48" y="338"/>
                  </a:lnTo>
                  <a:lnTo>
                    <a:pt x="48" y="314"/>
                  </a:lnTo>
                  <a:lnTo>
                    <a:pt x="71" y="314"/>
                  </a:lnTo>
                  <a:lnTo>
                    <a:pt x="71" y="314"/>
                  </a:lnTo>
                  <a:close/>
                  <a:moveTo>
                    <a:pt x="16" y="154"/>
                  </a:moveTo>
                  <a:lnTo>
                    <a:pt x="16" y="154"/>
                  </a:lnTo>
                  <a:lnTo>
                    <a:pt x="19" y="153"/>
                  </a:lnTo>
                  <a:lnTo>
                    <a:pt x="20" y="150"/>
                  </a:lnTo>
                  <a:lnTo>
                    <a:pt x="20" y="103"/>
                  </a:lnTo>
                  <a:lnTo>
                    <a:pt x="20" y="103"/>
                  </a:lnTo>
                  <a:lnTo>
                    <a:pt x="19" y="99"/>
                  </a:lnTo>
                  <a:lnTo>
                    <a:pt x="16" y="96"/>
                  </a:lnTo>
                  <a:lnTo>
                    <a:pt x="16" y="154"/>
                  </a:lnTo>
                  <a:close/>
                  <a:moveTo>
                    <a:pt x="16" y="96"/>
                  </a:moveTo>
                  <a:lnTo>
                    <a:pt x="16" y="154"/>
                  </a:lnTo>
                  <a:lnTo>
                    <a:pt x="16" y="154"/>
                  </a:lnTo>
                  <a:lnTo>
                    <a:pt x="15" y="154"/>
                  </a:lnTo>
                  <a:lnTo>
                    <a:pt x="6" y="150"/>
                  </a:lnTo>
                  <a:lnTo>
                    <a:pt x="6" y="150"/>
                  </a:lnTo>
                  <a:lnTo>
                    <a:pt x="4" y="149"/>
                  </a:lnTo>
                  <a:lnTo>
                    <a:pt x="2" y="147"/>
                  </a:lnTo>
                  <a:lnTo>
                    <a:pt x="0" y="142"/>
                  </a:lnTo>
                  <a:lnTo>
                    <a:pt x="0" y="95"/>
                  </a:lnTo>
                  <a:lnTo>
                    <a:pt x="0" y="95"/>
                  </a:lnTo>
                  <a:lnTo>
                    <a:pt x="0" y="93"/>
                  </a:lnTo>
                  <a:lnTo>
                    <a:pt x="2" y="91"/>
                  </a:lnTo>
                  <a:lnTo>
                    <a:pt x="4" y="91"/>
                  </a:lnTo>
                  <a:lnTo>
                    <a:pt x="6" y="91"/>
                  </a:lnTo>
                  <a:lnTo>
                    <a:pt x="15" y="95"/>
                  </a:lnTo>
                  <a:lnTo>
                    <a:pt x="15" y="95"/>
                  </a:lnTo>
                  <a:lnTo>
                    <a:pt x="16" y="96"/>
                  </a:lnTo>
                  <a:lnTo>
                    <a:pt x="16" y="96"/>
                  </a:lnTo>
                  <a:close/>
                  <a:moveTo>
                    <a:pt x="16" y="210"/>
                  </a:moveTo>
                  <a:lnTo>
                    <a:pt x="16" y="299"/>
                  </a:lnTo>
                  <a:lnTo>
                    <a:pt x="12" y="299"/>
                  </a:lnTo>
                  <a:lnTo>
                    <a:pt x="12" y="222"/>
                  </a:lnTo>
                  <a:lnTo>
                    <a:pt x="12" y="222"/>
                  </a:lnTo>
                  <a:lnTo>
                    <a:pt x="14" y="215"/>
                  </a:lnTo>
                  <a:lnTo>
                    <a:pt x="16" y="210"/>
                  </a:lnTo>
                  <a:lnTo>
                    <a:pt x="16" y="210"/>
                  </a:lnTo>
                  <a:close/>
                </a:path>
              </a:pathLst>
            </a:cu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33" name="Freeform 172"/>
            <p:cNvSpPr>
              <a:spLocks noEditPoints="1"/>
            </p:cNvSpPr>
            <p:nvPr/>
          </p:nvSpPr>
          <p:spPr bwMode="auto">
            <a:xfrm>
              <a:off x="1786291" y="2560005"/>
              <a:ext cx="350654" cy="267164"/>
            </a:xfrm>
            <a:custGeom>
              <a:avLst/>
              <a:gdLst>
                <a:gd name="T0" fmla="*/ 396 w 399"/>
                <a:gd name="T1" fmla="*/ 285 h 304"/>
                <a:gd name="T2" fmla="*/ 390 w 399"/>
                <a:gd name="T3" fmla="*/ 10 h 304"/>
                <a:gd name="T4" fmla="*/ 349 w 399"/>
                <a:gd name="T5" fmla="*/ 22 h 304"/>
                <a:gd name="T6" fmla="*/ 376 w 399"/>
                <a:gd name="T7" fmla="*/ 48 h 304"/>
                <a:gd name="T8" fmla="*/ 360 w 399"/>
                <a:gd name="T9" fmla="*/ 281 h 304"/>
                <a:gd name="T10" fmla="*/ 304 w 399"/>
                <a:gd name="T11" fmla="*/ 256 h 304"/>
                <a:gd name="T12" fmla="*/ 345 w 399"/>
                <a:gd name="T13" fmla="*/ 42 h 304"/>
                <a:gd name="T14" fmla="*/ 357 w 399"/>
                <a:gd name="T15" fmla="*/ 251 h 304"/>
                <a:gd name="T16" fmla="*/ 254 w 399"/>
                <a:gd name="T17" fmla="*/ 22 h 304"/>
                <a:gd name="T18" fmla="*/ 254 w 399"/>
                <a:gd name="T19" fmla="*/ 304 h 304"/>
                <a:gd name="T20" fmla="*/ 254 w 399"/>
                <a:gd name="T21" fmla="*/ 264 h 304"/>
                <a:gd name="T22" fmla="*/ 277 w 399"/>
                <a:gd name="T23" fmla="*/ 167 h 304"/>
                <a:gd name="T24" fmla="*/ 274 w 399"/>
                <a:gd name="T25" fmla="*/ 133 h 304"/>
                <a:gd name="T26" fmla="*/ 273 w 399"/>
                <a:gd name="T27" fmla="*/ 109 h 304"/>
                <a:gd name="T28" fmla="*/ 254 w 399"/>
                <a:gd name="T29" fmla="*/ 41 h 304"/>
                <a:gd name="T30" fmla="*/ 260 w 399"/>
                <a:gd name="T31" fmla="*/ 171 h 304"/>
                <a:gd name="T32" fmla="*/ 254 w 399"/>
                <a:gd name="T33" fmla="*/ 137 h 304"/>
                <a:gd name="T34" fmla="*/ 257 w 399"/>
                <a:gd name="T35" fmla="*/ 103 h 304"/>
                <a:gd name="T36" fmla="*/ 200 w 399"/>
                <a:gd name="T37" fmla="*/ 0 h 304"/>
                <a:gd name="T38" fmla="*/ 200 w 399"/>
                <a:gd name="T39" fmla="*/ 282 h 304"/>
                <a:gd name="T40" fmla="*/ 241 w 399"/>
                <a:gd name="T41" fmla="*/ 93 h 304"/>
                <a:gd name="T42" fmla="*/ 226 w 399"/>
                <a:gd name="T43" fmla="*/ 121 h 304"/>
                <a:gd name="T44" fmla="*/ 230 w 399"/>
                <a:gd name="T45" fmla="*/ 144 h 304"/>
                <a:gd name="T46" fmla="*/ 232 w 399"/>
                <a:gd name="T47" fmla="*/ 178 h 304"/>
                <a:gd name="T48" fmla="*/ 200 w 399"/>
                <a:gd name="T49" fmla="*/ 186 h 304"/>
                <a:gd name="T50" fmla="*/ 254 w 399"/>
                <a:gd name="T51" fmla="*/ 41 h 304"/>
                <a:gd name="T52" fmla="*/ 242 w 399"/>
                <a:gd name="T53" fmla="*/ 103 h 304"/>
                <a:gd name="T54" fmla="*/ 251 w 399"/>
                <a:gd name="T55" fmla="*/ 128 h 304"/>
                <a:gd name="T56" fmla="*/ 251 w 399"/>
                <a:gd name="T57" fmla="*/ 136 h 304"/>
                <a:gd name="T58" fmla="*/ 246 w 399"/>
                <a:gd name="T59" fmla="*/ 170 h 304"/>
                <a:gd name="T60" fmla="*/ 135 w 399"/>
                <a:gd name="T61" fmla="*/ 22 h 304"/>
                <a:gd name="T62" fmla="*/ 135 w 399"/>
                <a:gd name="T63" fmla="*/ 304 h 304"/>
                <a:gd name="T64" fmla="*/ 173 w 399"/>
                <a:gd name="T65" fmla="*/ 178 h 304"/>
                <a:gd name="T66" fmla="*/ 139 w 399"/>
                <a:gd name="T67" fmla="*/ 213 h 304"/>
                <a:gd name="T68" fmla="*/ 162 w 399"/>
                <a:gd name="T69" fmla="*/ 183 h 304"/>
                <a:gd name="T70" fmla="*/ 148 w 399"/>
                <a:gd name="T71" fmla="*/ 153 h 304"/>
                <a:gd name="T72" fmla="*/ 136 w 399"/>
                <a:gd name="T73" fmla="*/ 126 h 304"/>
                <a:gd name="T74" fmla="*/ 143 w 399"/>
                <a:gd name="T75" fmla="*/ 136 h 304"/>
                <a:gd name="T76" fmla="*/ 150 w 399"/>
                <a:gd name="T77" fmla="*/ 122 h 304"/>
                <a:gd name="T78" fmla="*/ 200 w 399"/>
                <a:gd name="T79" fmla="*/ 41 h 304"/>
                <a:gd name="T80" fmla="*/ 147 w 399"/>
                <a:gd name="T81" fmla="*/ 193 h 304"/>
                <a:gd name="T82" fmla="*/ 139 w 399"/>
                <a:gd name="T83" fmla="*/ 164 h 304"/>
                <a:gd name="T84" fmla="*/ 25 w 399"/>
                <a:gd name="T85" fmla="*/ 2 h 304"/>
                <a:gd name="T86" fmla="*/ 0 w 399"/>
                <a:gd name="T87" fmla="*/ 273 h 304"/>
                <a:gd name="T88" fmla="*/ 25 w 399"/>
                <a:gd name="T89" fmla="*/ 304 h 304"/>
                <a:gd name="T90" fmla="*/ 40 w 399"/>
                <a:gd name="T91" fmla="*/ 281 h 304"/>
                <a:gd name="T92" fmla="*/ 24 w 399"/>
                <a:gd name="T93" fmla="*/ 48 h 304"/>
                <a:gd name="T94" fmla="*/ 50 w 399"/>
                <a:gd name="T95" fmla="*/ 22 h 304"/>
                <a:gd name="T96" fmla="*/ 124 w 399"/>
                <a:gd name="T97" fmla="*/ 125 h 304"/>
                <a:gd name="T98" fmla="*/ 106 w 399"/>
                <a:gd name="T99" fmla="*/ 175 h 304"/>
                <a:gd name="T100" fmla="*/ 117 w 399"/>
                <a:gd name="T101" fmla="*/ 209 h 304"/>
                <a:gd name="T102" fmla="*/ 54 w 399"/>
                <a:gd name="T103" fmla="*/ 262 h 304"/>
                <a:gd name="T104" fmla="*/ 43 w 399"/>
                <a:gd name="T105" fmla="*/ 53 h 304"/>
                <a:gd name="T106" fmla="*/ 135 w 399"/>
                <a:gd name="T107" fmla="*/ 156 h 304"/>
                <a:gd name="T108" fmla="*/ 131 w 399"/>
                <a:gd name="T109" fmla="*/ 176 h 304"/>
                <a:gd name="T110" fmla="*/ 128 w 399"/>
                <a:gd name="T111" fmla="*/ 199 h 304"/>
                <a:gd name="T112" fmla="*/ 127 w 399"/>
                <a:gd name="T113" fmla="*/ 137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99" h="304">
                  <a:moveTo>
                    <a:pt x="368" y="304"/>
                  </a:moveTo>
                  <a:lnTo>
                    <a:pt x="368" y="304"/>
                  </a:lnTo>
                  <a:lnTo>
                    <a:pt x="373" y="304"/>
                  </a:lnTo>
                  <a:lnTo>
                    <a:pt x="380" y="302"/>
                  </a:lnTo>
                  <a:lnTo>
                    <a:pt x="385" y="298"/>
                  </a:lnTo>
                  <a:lnTo>
                    <a:pt x="390" y="294"/>
                  </a:lnTo>
                  <a:lnTo>
                    <a:pt x="394" y="290"/>
                  </a:lnTo>
                  <a:lnTo>
                    <a:pt x="396" y="285"/>
                  </a:lnTo>
                  <a:lnTo>
                    <a:pt x="399" y="279"/>
                  </a:lnTo>
                  <a:lnTo>
                    <a:pt x="399" y="273"/>
                  </a:lnTo>
                  <a:lnTo>
                    <a:pt x="399" y="33"/>
                  </a:lnTo>
                  <a:lnTo>
                    <a:pt x="399" y="33"/>
                  </a:lnTo>
                  <a:lnTo>
                    <a:pt x="399" y="26"/>
                  </a:lnTo>
                  <a:lnTo>
                    <a:pt x="396" y="21"/>
                  </a:lnTo>
                  <a:lnTo>
                    <a:pt x="394" y="15"/>
                  </a:lnTo>
                  <a:lnTo>
                    <a:pt x="390" y="10"/>
                  </a:lnTo>
                  <a:lnTo>
                    <a:pt x="385" y="6"/>
                  </a:lnTo>
                  <a:lnTo>
                    <a:pt x="380" y="3"/>
                  </a:lnTo>
                  <a:lnTo>
                    <a:pt x="373" y="2"/>
                  </a:lnTo>
                  <a:lnTo>
                    <a:pt x="368" y="0"/>
                  </a:lnTo>
                  <a:lnTo>
                    <a:pt x="304" y="0"/>
                  </a:lnTo>
                  <a:lnTo>
                    <a:pt x="304" y="22"/>
                  </a:lnTo>
                  <a:lnTo>
                    <a:pt x="349" y="22"/>
                  </a:lnTo>
                  <a:lnTo>
                    <a:pt x="349" y="22"/>
                  </a:lnTo>
                  <a:lnTo>
                    <a:pt x="354" y="22"/>
                  </a:lnTo>
                  <a:lnTo>
                    <a:pt x="360" y="25"/>
                  </a:lnTo>
                  <a:lnTo>
                    <a:pt x="364" y="26"/>
                  </a:lnTo>
                  <a:lnTo>
                    <a:pt x="368" y="30"/>
                  </a:lnTo>
                  <a:lnTo>
                    <a:pt x="371" y="34"/>
                  </a:lnTo>
                  <a:lnTo>
                    <a:pt x="373" y="38"/>
                  </a:lnTo>
                  <a:lnTo>
                    <a:pt x="375" y="42"/>
                  </a:lnTo>
                  <a:lnTo>
                    <a:pt x="376" y="48"/>
                  </a:lnTo>
                  <a:lnTo>
                    <a:pt x="376" y="256"/>
                  </a:lnTo>
                  <a:lnTo>
                    <a:pt x="376" y="256"/>
                  </a:lnTo>
                  <a:lnTo>
                    <a:pt x="375" y="262"/>
                  </a:lnTo>
                  <a:lnTo>
                    <a:pt x="373" y="267"/>
                  </a:lnTo>
                  <a:lnTo>
                    <a:pt x="371" y="271"/>
                  </a:lnTo>
                  <a:lnTo>
                    <a:pt x="368" y="275"/>
                  </a:lnTo>
                  <a:lnTo>
                    <a:pt x="364" y="278"/>
                  </a:lnTo>
                  <a:lnTo>
                    <a:pt x="360" y="281"/>
                  </a:lnTo>
                  <a:lnTo>
                    <a:pt x="354" y="282"/>
                  </a:lnTo>
                  <a:lnTo>
                    <a:pt x="349" y="282"/>
                  </a:lnTo>
                  <a:lnTo>
                    <a:pt x="304" y="282"/>
                  </a:lnTo>
                  <a:lnTo>
                    <a:pt x="304" y="304"/>
                  </a:lnTo>
                  <a:lnTo>
                    <a:pt x="368" y="304"/>
                  </a:lnTo>
                  <a:lnTo>
                    <a:pt x="368" y="304"/>
                  </a:lnTo>
                  <a:close/>
                  <a:moveTo>
                    <a:pt x="304" y="264"/>
                  </a:moveTo>
                  <a:lnTo>
                    <a:pt x="304" y="256"/>
                  </a:lnTo>
                  <a:lnTo>
                    <a:pt x="337" y="256"/>
                  </a:lnTo>
                  <a:lnTo>
                    <a:pt x="337" y="243"/>
                  </a:lnTo>
                  <a:lnTo>
                    <a:pt x="304" y="243"/>
                  </a:lnTo>
                  <a:lnTo>
                    <a:pt x="304" y="41"/>
                  </a:lnTo>
                  <a:lnTo>
                    <a:pt x="337" y="41"/>
                  </a:lnTo>
                  <a:lnTo>
                    <a:pt x="337" y="41"/>
                  </a:lnTo>
                  <a:lnTo>
                    <a:pt x="341" y="41"/>
                  </a:lnTo>
                  <a:lnTo>
                    <a:pt x="345" y="42"/>
                  </a:lnTo>
                  <a:lnTo>
                    <a:pt x="352" y="46"/>
                  </a:lnTo>
                  <a:lnTo>
                    <a:pt x="357" y="53"/>
                  </a:lnTo>
                  <a:lnTo>
                    <a:pt x="357" y="57"/>
                  </a:lnTo>
                  <a:lnTo>
                    <a:pt x="358" y="61"/>
                  </a:lnTo>
                  <a:lnTo>
                    <a:pt x="358" y="243"/>
                  </a:lnTo>
                  <a:lnTo>
                    <a:pt x="358" y="243"/>
                  </a:lnTo>
                  <a:lnTo>
                    <a:pt x="357" y="247"/>
                  </a:lnTo>
                  <a:lnTo>
                    <a:pt x="357" y="251"/>
                  </a:lnTo>
                  <a:lnTo>
                    <a:pt x="352" y="258"/>
                  </a:lnTo>
                  <a:lnTo>
                    <a:pt x="345" y="262"/>
                  </a:lnTo>
                  <a:lnTo>
                    <a:pt x="341" y="263"/>
                  </a:lnTo>
                  <a:lnTo>
                    <a:pt x="337" y="264"/>
                  </a:lnTo>
                  <a:lnTo>
                    <a:pt x="304" y="264"/>
                  </a:lnTo>
                  <a:close/>
                  <a:moveTo>
                    <a:pt x="304" y="0"/>
                  </a:moveTo>
                  <a:lnTo>
                    <a:pt x="254" y="0"/>
                  </a:lnTo>
                  <a:lnTo>
                    <a:pt x="254" y="22"/>
                  </a:lnTo>
                  <a:lnTo>
                    <a:pt x="304" y="22"/>
                  </a:lnTo>
                  <a:lnTo>
                    <a:pt x="304" y="0"/>
                  </a:lnTo>
                  <a:lnTo>
                    <a:pt x="304" y="0"/>
                  </a:lnTo>
                  <a:close/>
                  <a:moveTo>
                    <a:pt x="254" y="304"/>
                  </a:moveTo>
                  <a:lnTo>
                    <a:pt x="304" y="304"/>
                  </a:lnTo>
                  <a:lnTo>
                    <a:pt x="304" y="282"/>
                  </a:lnTo>
                  <a:lnTo>
                    <a:pt x="254" y="282"/>
                  </a:lnTo>
                  <a:lnTo>
                    <a:pt x="254" y="304"/>
                  </a:lnTo>
                  <a:lnTo>
                    <a:pt x="254" y="304"/>
                  </a:lnTo>
                  <a:close/>
                  <a:moveTo>
                    <a:pt x="304" y="41"/>
                  </a:moveTo>
                  <a:lnTo>
                    <a:pt x="304" y="243"/>
                  </a:lnTo>
                  <a:lnTo>
                    <a:pt x="270" y="243"/>
                  </a:lnTo>
                  <a:lnTo>
                    <a:pt x="270" y="256"/>
                  </a:lnTo>
                  <a:lnTo>
                    <a:pt x="304" y="256"/>
                  </a:lnTo>
                  <a:lnTo>
                    <a:pt x="304" y="264"/>
                  </a:lnTo>
                  <a:lnTo>
                    <a:pt x="254" y="264"/>
                  </a:lnTo>
                  <a:lnTo>
                    <a:pt x="254" y="183"/>
                  </a:lnTo>
                  <a:lnTo>
                    <a:pt x="254" y="183"/>
                  </a:lnTo>
                  <a:lnTo>
                    <a:pt x="257" y="183"/>
                  </a:lnTo>
                  <a:lnTo>
                    <a:pt x="257" y="183"/>
                  </a:lnTo>
                  <a:lnTo>
                    <a:pt x="265" y="179"/>
                  </a:lnTo>
                  <a:lnTo>
                    <a:pt x="272" y="174"/>
                  </a:lnTo>
                  <a:lnTo>
                    <a:pt x="272" y="174"/>
                  </a:lnTo>
                  <a:lnTo>
                    <a:pt x="277" y="167"/>
                  </a:lnTo>
                  <a:lnTo>
                    <a:pt x="281" y="159"/>
                  </a:lnTo>
                  <a:lnTo>
                    <a:pt x="281" y="159"/>
                  </a:lnTo>
                  <a:lnTo>
                    <a:pt x="281" y="151"/>
                  </a:lnTo>
                  <a:lnTo>
                    <a:pt x="281" y="151"/>
                  </a:lnTo>
                  <a:lnTo>
                    <a:pt x="281" y="143"/>
                  </a:lnTo>
                  <a:lnTo>
                    <a:pt x="281" y="143"/>
                  </a:lnTo>
                  <a:lnTo>
                    <a:pt x="278" y="137"/>
                  </a:lnTo>
                  <a:lnTo>
                    <a:pt x="274" y="133"/>
                  </a:lnTo>
                  <a:lnTo>
                    <a:pt x="274" y="133"/>
                  </a:lnTo>
                  <a:lnTo>
                    <a:pt x="269" y="130"/>
                  </a:lnTo>
                  <a:lnTo>
                    <a:pt x="262" y="129"/>
                  </a:lnTo>
                  <a:lnTo>
                    <a:pt x="262" y="129"/>
                  </a:lnTo>
                  <a:lnTo>
                    <a:pt x="268" y="122"/>
                  </a:lnTo>
                  <a:lnTo>
                    <a:pt x="272" y="116"/>
                  </a:lnTo>
                  <a:lnTo>
                    <a:pt x="272" y="116"/>
                  </a:lnTo>
                  <a:lnTo>
                    <a:pt x="273" y="109"/>
                  </a:lnTo>
                  <a:lnTo>
                    <a:pt x="273" y="102"/>
                  </a:lnTo>
                  <a:lnTo>
                    <a:pt x="273" y="102"/>
                  </a:lnTo>
                  <a:lnTo>
                    <a:pt x="270" y="97"/>
                  </a:lnTo>
                  <a:lnTo>
                    <a:pt x="264" y="93"/>
                  </a:lnTo>
                  <a:lnTo>
                    <a:pt x="264" y="93"/>
                  </a:lnTo>
                  <a:lnTo>
                    <a:pt x="260" y="90"/>
                  </a:lnTo>
                  <a:lnTo>
                    <a:pt x="254" y="90"/>
                  </a:lnTo>
                  <a:lnTo>
                    <a:pt x="254" y="41"/>
                  </a:lnTo>
                  <a:lnTo>
                    <a:pt x="304" y="41"/>
                  </a:lnTo>
                  <a:lnTo>
                    <a:pt x="304" y="41"/>
                  </a:lnTo>
                  <a:close/>
                  <a:moveTo>
                    <a:pt x="254" y="175"/>
                  </a:moveTo>
                  <a:lnTo>
                    <a:pt x="254" y="175"/>
                  </a:lnTo>
                  <a:lnTo>
                    <a:pt x="254" y="175"/>
                  </a:lnTo>
                  <a:lnTo>
                    <a:pt x="254" y="175"/>
                  </a:lnTo>
                  <a:lnTo>
                    <a:pt x="257" y="174"/>
                  </a:lnTo>
                  <a:lnTo>
                    <a:pt x="260" y="171"/>
                  </a:lnTo>
                  <a:lnTo>
                    <a:pt x="264" y="166"/>
                  </a:lnTo>
                  <a:lnTo>
                    <a:pt x="264" y="166"/>
                  </a:lnTo>
                  <a:lnTo>
                    <a:pt x="265" y="159"/>
                  </a:lnTo>
                  <a:lnTo>
                    <a:pt x="264" y="151"/>
                  </a:lnTo>
                  <a:lnTo>
                    <a:pt x="264" y="151"/>
                  </a:lnTo>
                  <a:lnTo>
                    <a:pt x="260" y="143"/>
                  </a:lnTo>
                  <a:lnTo>
                    <a:pt x="257" y="140"/>
                  </a:lnTo>
                  <a:lnTo>
                    <a:pt x="254" y="137"/>
                  </a:lnTo>
                  <a:lnTo>
                    <a:pt x="254" y="175"/>
                  </a:lnTo>
                  <a:lnTo>
                    <a:pt x="254" y="175"/>
                  </a:lnTo>
                  <a:close/>
                  <a:moveTo>
                    <a:pt x="254" y="124"/>
                  </a:moveTo>
                  <a:lnTo>
                    <a:pt x="254" y="124"/>
                  </a:lnTo>
                  <a:lnTo>
                    <a:pt x="257" y="117"/>
                  </a:lnTo>
                  <a:lnTo>
                    <a:pt x="258" y="109"/>
                  </a:lnTo>
                  <a:lnTo>
                    <a:pt x="258" y="109"/>
                  </a:lnTo>
                  <a:lnTo>
                    <a:pt x="257" y="103"/>
                  </a:lnTo>
                  <a:lnTo>
                    <a:pt x="257" y="103"/>
                  </a:lnTo>
                  <a:lnTo>
                    <a:pt x="255" y="99"/>
                  </a:lnTo>
                  <a:lnTo>
                    <a:pt x="254" y="98"/>
                  </a:lnTo>
                  <a:lnTo>
                    <a:pt x="254" y="98"/>
                  </a:lnTo>
                  <a:lnTo>
                    <a:pt x="254" y="97"/>
                  </a:lnTo>
                  <a:lnTo>
                    <a:pt x="254" y="124"/>
                  </a:lnTo>
                  <a:close/>
                  <a:moveTo>
                    <a:pt x="254" y="0"/>
                  </a:moveTo>
                  <a:lnTo>
                    <a:pt x="200" y="0"/>
                  </a:lnTo>
                  <a:lnTo>
                    <a:pt x="200" y="22"/>
                  </a:lnTo>
                  <a:lnTo>
                    <a:pt x="254" y="22"/>
                  </a:lnTo>
                  <a:lnTo>
                    <a:pt x="254" y="0"/>
                  </a:lnTo>
                  <a:lnTo>
                    <a:pt x="254" y="0"/>
                  </a:lnTo>
                  <a:close/>
                  <a:moveTo>
                    <a:pt x="200" y="304"/>
                  </a:moveTo>
                  <a:lnTo>
                    <a:pt x="254" y="304"/>
                  </a:lnTo>
                  <a:lnTo>
                    <a:pt x="254" y="282"/>
                  </a:lnTo>
                  <a:lnTo>
                    <a:pt x="200" y="282"/>
                  </a:lnTo>
                  <a:lnTo>
                    <a:pt x="200" y="304"/>
                  </a:lnTo>
                  <a:lnTo>
                    <a:pt x="200" y="304"/>
                  </a:lnTo>
                  <a:close/>
                  <a:moveTo>
                    <a:pt x="254" y="41"/>
                  </a:moveTo>
                  <a:lnTo>
                    <a:pt x="254" y="90"/>
                  </a:lnTo>
                  <a:lnTo>
                    <a:pt x="254" y="90"/>
                  </a:lnTo>
                  <a:lnTo>
                    <a:pt x="246" y="91"/>
                  </a:lnTo>
                  <a:lnTo>
                    <a:pt x="246" y="91"/>
                  </a:lnTo>
                  <a:lnTo>
                    <a:pt x="241" y="93"/>
                  </a:lnTo>
                  <a:lnTo>
                    <a:pt x="236" y="95"/>
                  </a:lnTo>
                  <a:lnTo>
                    <a:pt x="232" y="99"/>
                  </a:lnTo>
                  <a:lnTo>
                    <a:pt x="230" y="103"/>
                  </a:lnTo>
                  <a:lnTo>
                    <a:pt x="230" y="103"/>
                  </a:lnTo>
                  <a:lnTo>
                    <a:pt x="227" y="107"/>
                  </a:lnTo>
                  <a:lnTo>
                    <a:pt x="226" y="111"/>
                  </a:lnTo>
                  <a:lnTo>
                    <a:pt x="226" y="117"/>
                  </a:lnTo>
                  <a:lnTo>
                    <a:pt x="226" y="121"/>
                  </a:lnTo>
                  <a:lnTo>
                    <a:pt x="226" y="121"/>
                  </a:lnTo>
                  <a:lnTo>
                    <a:pt x="228" y="125"/>
                  </a:lnTo>
                  <a:lnTo>
                    <a:pt x="231" y="129"/>
                  </a:lnTo>
                  <a:lnTo>
                    <a:pt x="235" y="132"/>
                  </a:lnTo>
                  <a:lnTo>
                    <a:pt x="241" y="134"/>
                  </a:lnTo>
                  <a:lnTo>
                    <a:pt x="241" y="134"/>
                  </a:lnTo>
                  <a:lnTo>
                    <a:pt x="232" y="141"/>
                  </a:lnTo>
                  <a:lnTo>
                    <a:pt x="230" y="144"/>
                  </a:lnTo>
                  <a:lnTo>
                    <a:pt x="227" y="148"/>
                  </a:lnTo>
                  <a:lnTo>
                    <a:pt x="227" y="148"/>
                  </a:lnTo>
                  <a:lnTo>
                    <a:pt x="226" y="158"/>
                  </a:lnTo>
                  <a:lnTo>
                    <a:pt x="226" y="166"/>
                  </a:lnTo>
                  <a:lnTo>
                    <a:pt x="226" y="166"/>
                  </a:lnTo>
                  <a:lnTo>
                    <a:pt x="227" y="171"/>
                  </a:lnTo>
                  <a:lnTo>
                    <a:pt x="230" y="174"/>
                  </a:lnTo>
                  <a:lnTo>
                    <a:pt x="232" y="178"/>
                  </a:lnTo>
                  <a:lnTo>
                    <a:pt x="236" y="181"/>
                  </a:lnTo>
                  <a:lnTo>
                    <a:pt x="236" y="181"/>
                  </a:lnTo>
                  <a:lnTo>
                    <a:pt x="241" y="182"/>
                  </a:lnTo>
                  <a:lnTo>
                    <a:pt x="245" y="183"/>
                  </a:lnTo>
                  <a:lnTo>
                    <a:pt x="254" y="183"/>
                  </a:lnTo>
                  <a:lnTo>
                    <a:pt x="254" y="264"/>
                  </a:lnTo>
                  <a:lnTo>
                    <a:pt x="200" y="264"/>
                  </a:lnTo>
                  <a:lnTo>
                    <a:pt x="200" y="186"/>
                  </a:lnTo>
                  <a:lnTo>
                    <a:pt x="201" y="186"/>
                  </a:lnTo>
                  <a:lnTo>
                    <a:pt x="200" y="171"/>
                  </a:lnTo>
                  <a:lnTo>
                    <a:pt x="216" y="167"/>
                  </a:lnTo>
                  <a:lnTo>
                    <a:pt x="215" y="153"/>
                  </a:lnTo>
                  <a:lnTo>
                    <a:pt x="200" y="158"/>
                  </a:lnTo>
                  <a:lnTo>
                    <a:pt x="200" y="145"/>
                  </a:lnTo>
                  <a:lnTo>
                    <a:pt x="200" y="41"/>
                  </a:lnTo>
                  <a:lnTo>
                    <a:pt x="254" y="41"/>
                  </a:lnTo>
                  <a:lnTo>
                    <a:pt x="254" y="41"/>
                  </a:lnTo>
                  <a:close/>
                  <a:moveTo>
                    <a:pt x="254" y="97"/>
                  </a:moveTo>
                  <a:lnTo>
                    <a:pt x="254" y="97"/>
                  </a:lnTo>
                  <a:lnTo>
                    <a:pt x="251" y="97"/>
                  </a:lnTo>
                  <a:lnTo>
                    <a:pt x="249" y="97"/>
                  </a:lnTo>
                  <a:lnTo>
                    <a:pt x="249" y="97"/>
                  </a:lnTo>
                  <a:lnTo>
                    <a:pt x="245" y="99"/>
                  </a:lnTo>
                  <a:lnTo>
                    <a:pt x="242" y="103"/>
                  </a:lnTo>
                  <a:lnTo>
                    <a:pt x="242" y="103"/>
                  </a:lnTo>
                  <a:lnTo>
                    <a:pt x="241" y="109"/>
                  </a:lnTo>
                  <a:lnTo>
                    <a:pt x="241" y="114"/>
                  </a:lnTo>
                  <a:lnTo>
                    <a:pt x="241" y="114"/>
                  </a:lnTo>
                  <a:lnTo>
                    <a:pt x="242" y="118"/>
                  </a:lnTo>
                  <a:lnTo>
                    <a:pt x="245" y="122"/>
                  </a:lnTo>
                  <a:lnTo>
                    <a:pt x="247" y="125"/>
                  </a:lnTo>
                  <a:lnTo>
                    <a:pt x="251" y="128"/>
                  </a:lnTo>
                  <a:lnTo>
                    <a:pt x="251" y="128"/>
                  </a:lnTo>
                  <a:lnTo>
                    <a:pt x="254" y="124"/>
                  </a:lnTo>
                  <a:lnTo>
                    <a:pt x="254" y="97"/>
                  </a:lnTo>
                  <a:lnTo>
                    <a:pt x="254" y="97"/>
                  </a:lnTo>
                  <a:close/>
                  <a:moveTo>
                    <a:pt x="254" y="137"/>
                  </a:moveTo>
                  <a:lnTo>
                    <a:pt x="254" y="137"/>
                  </a:lnTo>
                  <a:lnTo>
                    <a:pt x="251" y="136"/>
                  </a:lnTo>
                  <a:lnTo>
                    <a:pt x="251" y="136"/>
                  </a:lnTo>
                  <a:lnTo>
                    <a:pt x="247" y="141"/>
                  </a:lnTo>
                  <a:lnTo>
                    <a:pt x="245" y="147"/>
                  </a:lnTo>
                  <a:lnTo>
                    <a:pt x="243" y="152"/>
                  </a:lnTo>
                  <a:lnTo>
                    <a:pt x="243" y="159"/>
                  </a:lnTo>
                  <a:lnTo>
                    <a:pt x="243" y="159"/>
                  </a:lnTo>
                  <a:lnTo>
                    <a:pt x="243" y="164"/>
                  </a:lnTo>
                  <a:lnTo>
                    <a:pt x="243" y="164"/>
                  </a:lnTo>
                  <a:lnTo>
                    <a:pt x="246" y="170"/>
                  </a:lnTo>
                  <a:lnTo>
                    <a:pt x="249" y="172"/>
                  </a:lnTo>
                  <a:lnTo>
                    <a:pt x="249" y="172"/>
                  </a:lnTo>
                  <a:lnTo>
                    <a:pt x="251" y="174"/>
                  </a:lnTo>
                  <a:lnTo>
                    <a:pt x="254" y="175"/>
                  </a:lnTo>
                  <a:lnTo>
                    <a:pt x="254" y="137"/>
                  </a:lnTo>
                  <a:close/>
                  <a:moveTo>
                    <a:pt x="200" y="0"/>
                  </a:moveTo>
                  <a:lnTo>
                    <a:pt x="135" y="0"/>
                  </a:lnTo>
                  <a:lnTo>
                    <a:pt x="135" y="22"/>
                  </a:lnTo>
                  <a:lnTo>
                    <a:pt x="200" y="22"/>
                  </a:lnTo>
                  <a:lnTo>
                    <a:pt x="200" y="0"/>
                  </a:lnTo>
                  <a:lnTo>
                    <a:pt x="200" y="0"/>
                  </a:lnTo>
                  <a:close/>
                  <a:moveTo>
                    <a:pt x="135" y="304"/>
                  </a:moveTo>
                  <a:lnTo>
                    <a:pt x="200" y="304"/>
                  </a:lnTo>
                  <a:lnTo>
                    <a:pt x="200" y="282"/>
                  </a:lnTo>
                  <a:lnTo>
                    <a:pt x="135" y="282"/>
                  </a:lnTo>
                  <a:lnTo>
                    <a:pt x="135" y="304"/>
                  </a:lnTo>
                  <a:lnTo>
                    <a:pt x="135" y="304"/>
                  </a:lnTo>
                  <a:close/>
                  <a:moveTo>
                    <a:pt x="200" y="41"/>
                  </a:moveTo>
                  <a:lnTo>
                    <a:pt x="200" y="145"/>
                  </a:lnTo>
                  <a:lnTo>
                    <a:pt x="200" y="143"/>
                  </a:lnTo>
                  <a:lnTo>
                    <a:pt x="186" y="145"/>
                  </a:lnTo>
                  <a:lnTo>
                    <a:pt x="186" y="160"/>
                  </a:lnTo>
                  <a:lnTo>
                    <a:pt x="171" y="164"/>
                  </a:lnTo>
                  <a:lnTo>
                    <a:pt x="173" y="178"/>
                  </a:lnTo>
                  <a:lnTo>
                    <a:pt x="188" y="174"/>
                  </a:lnTo>
                  <a:lnTo>
                    <a:pt x="188" y="190"/>
                  </a:lnTo>
                  <a:lnTo>
                    <a:pt x="200" y="186"/>
                  </a:lnTo>
                  <a:lnTo>
                    <a:pt x="200" y="264"/>
                  </a:lnTo>
                  <a:lnTo>
                    <a:pt x="135" y="264"/>
                  </a:lnTo>
                  <a:lnTo>
                    <a:pt x="135" y="214"/>
                  </a:lnTo>
                  <a:lnTo>
                    <a:pt x="135" y="214"/>
                  </a:lnTo>
                  <a:lnTo>
                    <a:pt x="139" y="213"/>
                  </a:lnTo>
                  <a:lnTo>
                    <a:pt x="139" y="213"/>
                  </a:lnTo>
                  <a:lnTo>
                    <a:pt x="144" y="210"/>
                  </a:lnTo>
                  <a:lnTo>
                    <a:pt x="150" y="208"/>
                  </a:lnTo>
                  <a:lnTo>
                    <a:pt x="155" y="202"/>
                  </a:lnTo>
                  <a:lnTo>
                    <a:pt x="158" y="197"/>
                  </a:lnTo>
                  <a:lnTo>
                    <a:pt x="158" y="197"/>
                  </a:lnTo>
                  <a:lnTo>
                    <a:pt x="161" y="190"/>
                  </a:lnTo>
                  <a:lnTo>
                    <a:pt x="162" y="183"/>
                  </a:lnTo>
                  <a:lnTo>
                    <a:pt x="162" y="176"/>
                  </a:lnTo>
                  <a:lnTo>
                    <a:pt x="162" y="170"/>
                  </a:lnTo>
                  <a:lnTo>
                    <a:pt x="162" y="170"/>
                  </a:lnTo>
                  <a:lnTo>
                    <a:pt x="158" y="163"/>
                  </a:lnTo>
                  <a:lnTo>
                    <a:pt x="154" y="158"/>
                  </a:lnTo>
                  <a:lnTo>
                    <a:pt x="154" y="158"/>
                  </a:lnTo>
                  <a:lnTo>
                    <a:pt x="148" y="153"/>
                  </a:lnTo>
                  <a:lnTo>
                    <a:pt x="148" y="153"/>
                  </a:lnTo>
                  <a:lnTo>
                    <a:pt x="144" y="153"/>
                  </a:lnTo>
                  <a:lnTo>
                    <a:pt x="139" y="155"/>
                  </a:lnTo>
                  <a:lnTo>
                    <a:pt x="139" y="155"/>
                  </a:lnTo>
                  <a:lnTo>
                    <a:pt x="135" y="156"/>
                  </a:lnTo>
                  <a:lnTo>
                    <a:pt x="135" y="128"/>
                  </a:lnTo>
                  <a:lnTo>
                    <a:pt x="135" y="128"/>
                  </a:lnTo>
                  <a:lnTo>
                    <a:pt x="136" y="126"/>
                  </a:lnTo>
                  <a:lnTo>
                    <a:pt x="136" y="126"/>
                  </a:lnTo>
                  <a:lnTo>
                    <a:pt x="139" y="126"/>
                  </a:lnTo>
                  <a:lnTo>
                    <a:pt x="140" y="128"/>
                  </a:lnTo>
                  <a:lnTo>
                    <a:pt x="140" y="128"/>
                  </a:lnTo>
                  <a:lnTo>
                    <a:pt x="143" y="129"/>
                  </a:lnTo>
                  <a:lnTo>
                    <a:pt x="143" y="132"/>
                  </a:lnTo>
                  <a:lnTo>
                    <a:pt x="143" y="132"/>
                  </a:lnTo>
                  <a:lnTo>
                    <a:pt x="143" y="134"/>
                  </a:lnTo>
                  <a:lnTo>
                    <a:pt x="143" y="136"/>
                  </a:lnTo>
                  <a:lnTo>
                    <a:pt x="143" y="136"/>
                  </a:lnTo>
                  <a:lnTo>
                    <a:pt x="147" y="134"/>
                  </a:lnTo>
                  <a:lnTo>
                    <a:pt x="150" y="132"/>
                  </a:lnTo>
                  <a:lnTo>
                    <a:pt x="150" y="132"/>
                  </a:lnTo>
                  <a:lnTo>
                    <a:pt x="151" y="129"/>
                  </a:lnTo>
                  <a:lnTo>
                    <a:pt x="151" y="125"/>
                  </a:lnTo>
                  <a:lnTo>
                    <a:pt x="151" y="125"/>
                  </a:lnTo>
                  <a:lnTo>
                    <a:pt x="150" y="122"/>
                  </a:lnTo>
                  <a:lnTo>
                    <a:pt x="146" y="120"/>
                  </a:lnTo>
                  <a:lnTo>
                    <a:pt x="146" y="120"/>
                  </a:lnTo>
                  <a:lnTo>
                    <a:pt x="140" y="120"/>
                  </a:lnTo>
                  <a:lnTo>
                    <a:pt x="135" y="120"/>
                  </a:lnTo>
                  <a:lnTo>
                    <a:pt x="135" y="120"/>
                  </a:lnTo>
                  <a:lnTo>
                    <a:pt x="135" y="41"/>
                  </a:lnTo>
                  <a:lnTo>
                    <a:pt x="200" y="41"/>
                  </a:lnTo>
                  <a:lnTo>
                    <a:pt x="200" y="41"/>
                  </a:lnTo>
                  <a:close/>
                  <a:moveTo>
                    <a:pt x="135" y="204"/>
                  </a:moveTo>
                  <a:lnTo>
                    <a:pt x="135" y="204"/>
                  </a:lnTo>
                  <a:lnTo>
                    <a:pt x="138" y="204"/>
                  </a:lnTo>
                  <a:lnTo>
                    <a:pt x="138" y="204"/>
                  </a:lnTo>
                  <a:lnTo>
                    <a:pt x="140" y="202"/>
                  </a:lnTo>
                  <a:lnTo>
                    <a:pt x="143" y="199"/>
                  </a:lnTo>
                  <a:lnTo>
                    <a:pt x="146" y="197"/>
                  </a:lnTo>
                  <a:lnTo>
                    <a:pt x="147" y="193"/>
                  </a:lnTo>
                  <a:lnTo>
                    <a:pt x="147" y="193"/>
                  </a:lnTo>
                  <a:lnTo>
                    <a:pt x="150" y="185"/>
                  </a:lnTo>
                  <a:lnTo>
                    <a:pt x="148" y="175"/>
                  </a:lnTo>
                  <a:lnTo>
                    <a:pt x="148" y="175"/>
                  </a:lnTo>
                  <a:lnTo>
                    <a:pt x="147" y="170"/>
                  </a:lnTo>
                  <a:lnTo>
                    <a:pt x="144" y="167"/>
                  </a:lnTo>
                  <a:lnTo>
                    <a:pt x="142" y="164"/>
                  </a:lnTo>
                  <a:lnTo>
                    <a:pt x="139" y="164"/>
                  </a:lnTo>
                  <a:lnTo>
                    <a:pt x="139" y="164"/>
                  </a:lnTo>
                  <a:lnTo>
                    <a:pt x="136" y="166"/>
                  </a:lnTo>
                  <a:lnTo>
                    <a:pt x="135" y="168"/>
                  </a:lnTo>
                  <a:lnTo>
                    <a:pt x="135" y="204"/>
                  </a:lnTo>
                  <a:close/>
                  <a:moveTo>
                    <a:pt x="135" y="0"/>
                  </a:moveTo>
                  <a:lnTo>
                    <a:pt x="32" y="0"/>
                  </a:lnTo>
                  <a:lnTo>
                    <a:pt x="32" y="0"/>
                  </a:lnTo>
                  <a:lnTo>
                    <a:pt x="25" y="2"/>
                  </a:lnTo>
                  <a:lnTo>
                    <a:pt x="20" y="3"/>
                  </a:lnTo>
                  <a:lnTo>
                    <a:pt x="14" y="6"/>
                  </a:lnTo>
                  <a:lnTo>
                    <a:pt x="9" y="10"/>
                  </a:lnTo>
                  <a:lnTo>
                    <a:pt x="5" y="15"/>
                  </a:lnTo>
                  <a:lnTo>
                    <a:pt x="2" y="21"/>
                  </a:lnTo>
                  <a:lnTo>
                    <a:pt x="1" y="26"/>
                  </a:lnTo>
                  <a:lnTo>
                    <a:pt x="0" y="33"/>
                  </a:lnTo>
                  <a:lnTo>
                    <a:pt x="0" y="273"/>
                  </a:lnTo>
                  <a:lnTo>
                    <a:pt x="0" y="273"/>
                  </a:lnTo>
                  <a:lnTo>
                    <a:pt x="1" y="279"/>
                  </a:lnTo>
                  <a:lnTo>
                    <a:pt x="2" y="285"/>
                  </a:lnTo>
                  <a:lnTo>
                    <a:pt x="5" y="290"/>
                  </a:lnTo>
                  <a:lnTo>
                    <a:pt x="9" y="294"/>
                  </a:lnTo>
                  <a:lnTo>
                    <a:pt x="14" y="298"/>
                  </a:lnTo>
                  <a:lnTo>
                    <a:pt x="20" y="302"/>
                  </a:lnTo>
                  <a:lnTo>
                    <a:pt x="25" y="304"/>
                  </a:lnTo>
                  <a:lnTo>
                    <a:pt x="32" y="304"/>
                  </a:lnTo>
                  <a:lnTo>
                    <a:pt x="135" y="304"/>
                  </a:lnTo>
                  <a:lnTo>
                    <a:pt x="135" y="282"/>
                  </a:lnTo>
                  <a:lnTo>
                    <a:pt x="50" y="282"/>
                  </a:lnTo>
                  <a:lnTo>
                    <a:pt x="50" y="282"/>
                  </a:lnTo>
                  <a:lnTo>
                    <a:pt x="50" y="282"/>
                  </a:lnTo>
                  <a:lnTo>
                    <a:pt x="44" y="282"/>
                  </a:lnTo>
                  <a:lnTo>
                    <a:pt x="40" y="281"/>
                  </a:lnTo>
                  <a:lnTo>
                    <a:pt x="35" y="278"/>
                  </a:lnTo>
                  <a:lnTo>
                    <a:pt x="32" y="275"/>
                  </a:lnTo>
                  <a:lnTo>
                    <a:pt x="28" y="271"/>
                  </a:lnTo>
                  <a:lnTo>
                    <a:pt x="25" y="267"/>
                  </a:lnTo>
                  <a:lnTo>
                    <a:pt x="24" y="262"/>
                  </a:lnTo>
                  <a:lnTo>
                    <a:pt x="24" y="256"/>
                  </a:lnTo>
                  <a:lnTo>
                    <a:pt x="24" y="48"/>
                  </a:lnTo>
                  <a:lnTo>
                    <a:pt x="24" y="48"/>
                  </a:lnTo>
                  <a:lnTo>
                    <a:pt x="24" y="42"/>
                  </a:lnTo>
                  <a:lnTo>
                    <a:pt x="25" y="38"/>
                  </a:lnTo>
                  <a:lnTo>
                    <a:pt x="28" y="34"/>
                  </a:lnTo>
                  <a:lnTo>
                    <a:pt x="32" y="30"/>
                  </a:lnTo>
                  <a:lnTo>
                    <a:pt x="35" y="26"/>
                  </a:lnTo>
                  <a:lnTo>
                    <a:pt x="40" y="25"/>
                  </a:lnTo>
                  <a:lnTo>
                    <a:pt x="44" y="22"/>
                  </a:lnTo>
                  <a:lnTo>
                    <a:pt x="50" y="22"/>
                  </a:lnTo>
                  <a:lnTo>
                    <a:pt x="135" y="22"/>
                  </a:lnTo>
                  <a:lnTo>
                    <a:pt x="135" y="0"/>
                  </a:lnTo>
                  <a:lnTo>
                    <a:pt x="135" y="0"/>
                  </a:lnTo>
                  <a:close/>
                  <a:moveTo>
                    <a:pt x="135" y="41"/>
                  </a:moveTo>
                  <a:lnTo>
                    <a:pt x="135" y="120"/>
                  </a:lnTo>
                  <a:lnTo>
                    <a:pt x="135" y="120"/>
                  </a:lnTo>
                  <a:lnTo>
                    <a:pt x="130" y="122"/>
                  </a:lnTo>
                  <a:lnTo>
                    <a:pt x="124" y="125"/>
                  </a:lnTo>
                  <a:lnTo>
                    <a:pt x="120" y="129"/>
                  </a:lnTo>
                  <a:lnTo>
                    <a:pt x="116" y="133"/>
                  </a:lnTo>
                  <a:lnTo>
                    <a:pt x="116" y="133"/>
                  </a:lnTo>
                  <a:lnTo>
                    <a:pt x="112" y="139"/>
                  </a:lnTo>
                  <a:lnTo>
                    <a:pt x="111" y="144"/>
                  </a:lnTo>
                  <a:lnTo>
                    <a:pt x="106" y="159"/>
                  </a:lnTo>
                  <a:lnTo>
                    <a:pt x="106" y="159"/>
                  </a:lnTo>
                  <a:lnTo>
                    <a:pt x="106" y="175"/>
                  </a:lnTo>
                  <a:lnTo>
                    <a:pt x="106" y="175"/>
                  </a:lnTo>
                  <a:lnTo>
                    <a:pt x="108" y="185"/>
                  </a:lnTo>
                  <a:lnTo>
                    <a:pt x="109" y="194"/>
                  </a:lnTo>
                  <a:lnTo>
                    <a:pt x="111" y="195"/>
                  </a:lnTo>
                  <a:lnTo>
                    <a:pt x="111" y="195"/>
                  </a:lnTo>
                  <a:lnTo>
                    <a:pt x="113" y="205"/>
                  </a:lnTo>
                  <a:lnTo>
                    <a:pt x="113" y="205"/>
                  </a:lnTo>
                  <a:lnTo>
                    <a:pt x="117" y="209"/>
                  </a:lnTo>
                  <a:lnTo>
                    <a:pt x="121" y="213"/>
                  </a:lnTo>
                  <a:lnTo>
                    <a:pt x="128" y="214"/>
                  </a:lnTo>
                  <a:lnTo>
                    <a:pt x="135" y="214"/>
                  </a:lnTo>
                  <a:lnTo>
                    <a:pt x="135" y="264"/>
                  </a:lnTo>
                  <a:lnTo>
                    <a:pt x="62" y="264"/>
                  </a:lnTo>
                  <a:lnTo>
                    <a:pt x="62" y="264"/>
                  </a:lnTo>
                  <a:lnTo>
                    <a:pt x="58" y="263"/>
                  </a:lnTo>
                  <a:lnTo>
                    <a:pt x="54" y="262"/>
                  </a:lnTo>
                  <a:lnTo>
                    <a:pt x="47" y="258"/>
                  </a:lnTo>
                  <a:lnTo>
                    <a:pt x="43" y="251"/>
                  </a:lnTo>
                  <a:lnTo>
                    <a:pt x="41" y="247"/>
                  </a:lnTo>
                  <a:lnTo>
                    <a:pt x="41" y="243"/>
                  </a:lnTo>
                  <a:lnTo>
                    <a:pt x="41" y="61"/>
                  </a:lnTo>
                  <a:lnTo>
                    <a:pt x="41" y="61"/>
                  </a:lnTo>
                  <a:lnTo>
                    <a:pt x="41" y="57"/>
                  </a:lnTo>
                  <a:lnTo>
                    <a:pt x="43" y="53"/>
                  </a:lnTo>
                  <a:lnTo>
                    <a:pt x="47" y="46"/>
                  </a:lnTo>
                  <a:lnTo>
                    <a:pt x="54" y="42"/>
                  </a:lnTo>
                  <a:lnTo>
                    <a:pt x="58" y="41"/>
                  </a:lnTo>
                  <a:lnTo>
                    <a:pt x="62" y="41"/>
                  </a:lnTo>
                  <a:lnTo>
                    <a:pt x="135" y="41"/>
                  </a:lnTo>
                  <a:lnTo>
                    <a:pt x="135" y="41"/>
                  </a:lnTo>
                  <a:close/>
                  <a:moveTo>
                    <a:pt x="135" y="128"/>
                  </a:moveTo>
                  <a:lnTo>
                    <a:pt x="135" y="156"/>
                  </a:lnTo>
                  <a:lnTo>
                    <a:pt x="135" y="156"/>
                  </a:lnTo>
                  <a:lnTo>
                    <a:pt x="130" y="160"/>
                  </a:lnTo>
                  <a:lnTo>
                    <a:pt x="130" y="160"/>
                  </a:lnTo>
                  <a:lnTo>
                    <a:pt x="127" y="166"/>
                  </a:lnTo>
                  <a:lnTo>
                    <a:pt x="127" y="171"/>
                  </a:lnTo>
                  <a:lnTo>
                    <a:pt x="127" y="171"/>
                  </a:lnTo>
                  <a:lnTo>
                    <a:pt x="128" y="174"/>
                  </a:lnTo>
                  <a:lnTo>
                    <a:pt x="131" y="176"/>
                  </a:lnTo>
                  <a:lnTo>
                    <a:pt x="131" y="176"/>
                  </a:lnTo>
                  <a:lnTo>
                    <a:pt x="132" y="171"/>
                  </a:lnTo>
                  <a:lnTo>
                    <a:pt x="135" y="168"/>
                  </a:lnTo>
                  <a:lnTo>
                    <a:pt x="135" y="204"/>
                  </a:lnTo>
                  <a:lnTo>
                    <a:pt x="135" y="204"/>
                  </a:lnTo>
                  <a:lnTo>
                    <a:pt x="131" y="202"/>
                  </a:lnTo>
                  <a:lnTo>
                    <a:pt x="131" y="202"/>
                  </a:lnTo>
                  <a:lnTo>
                    <a:pt x="128" y="199"/>
                  </a:lnTo>
                  <a:lnTo>
                    <a:pt x="127" y="194"/>
                  </a:lnTo>
                  <a:lnTo>
                    <a:pt x="127" y="194"/>
                  </a:lnTo>
                  <a:lnTo>
                    <a:pt x="124" y="181"/>
                  </a:lnTo>
                  <a:lnTo>
                    <a:pt x="124" y="181"/>
                  </a:lnTo>
                  <a:lnTo>
                    <a:pt x="123" y="163"/>
                  </a:lnTo>
                  <a:lnTo>
                    <a:pt x="123" y="163"/>
                  </a:lnTo>
                  <a:lnTo>
                    <a:pt x="123" y="148"/>
                  </a:lnTo>
                  <a:lnTo>
                    <a:pt x="127" y="137"/>
                  </a:lnTo>
                  <a:lnTo>
                    <a:pt x="127" y="137"/>
                  </a:lnTo>
                  <a:lnTo>
                    <a:pt x="131" y="130"/>
                  </a:lnTo>
                  <a:lnTo>
                    <a:pt x="135" y="128"/>
                  </a:lnTo>
                  <a:lnTo>
                    <a:pt x="135" y="128"/>
                  </a:lnTo>
                  <a:close/>
                </a:path>
              </a:pathLst>
            </a:cu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234" name="组合 233"/>
            <p:cNvGrpSpPr/>
            <p:nvPr/>
          </p:nvGrpSpPr>
          <p:grpSpPr>
            <a:xfrm>
              <a:off x="1841657" y="2188332"/>
              <a:ext cx="116006" cy="110733"/>
              <a:chOff x="3092451" y="2336800"/>
              <a:chExt cx="209550" cy="200025"/>
            </a:xfrm>
            <a:solidFill>
              <a:schemeClr val="accent1"/>
            </a:solidFill>
          </p:grpSpPr>
          <p:sp>
            <p:nvSpPr>
              <p:cNvPr id="260" name="Freeform 173"/>
              <p:cNvSpPr/>
              <p:nvPr/>
            </p:nvSpPr>
            <p:spPr bwMode="auto">
              <a:xfrm>
                <a:off x="3092451" y="2378075"/>
                <a:ext cx="209550" cy="158750"/>
              </a:xfrm>
              <a:custGeom>
                <a:avLst/>
                <a:gdLst>
                  <a:gd name="T0" fmla="*/ 39 w 132"/>
                  <a:gd name="T1" fmla="*/ 0 h 100"/>
                  <a:gd name="T2" fmla="*/ 39 w 132"/>
                  <a:gd name="T3" fmla="*/ 0 h 100"/>
                  <a:gd name="T4" fmla="*/ 47 w 132"/>
                  <a:gd name="T5" fmla="*/ 0 h 100"/>
                  <a:gd name="T6" fmla="*/ 54 w 132"/>
                  <a:gd name="T7" fmla="*/ 2 h 100"/>
                  <a:gd name="T8" fmla="*/ 61 w 132"/>
                  <a:gd name="T9" fmla="*/ 5 h 100"/>
                  <a:gd name="T10" fmla="*/ 66 w 132"/>
                  <a:gd name="T11" fmla="*/ 9 h 100"/>
                  <a:gd name="T12" fmla="*/ 66 w 132"/>
                  <a:gd name="T13" fmla="*/ 9 h 100"/>
                  <a:gd name="T14" fmla="*/ 71 w 132"/>
                  <a:gd name="T15" fmla="*/ 5 h 100"/>
                  <a:gd name="T16" fmla="*/ 78 w 132"/>
                  <a:gd name="T17" fmla="*/ 2 h 100"/>
                  <a:gd name="T18" fmla="*/ 85 w 132"/>
                  <a:gd name="T19" fmla="*/ 0 h 100"/>
                  <a:gd name="T20" fmla="*/ 93 w 132"/>
                  <a:gd name="T21" fmla="*/ 0 h 100"/>
                  <a:gd name="T22" fmla="*/ 93 w 132"/>
                  <a:gd name="T23" fmla="*/ 0 h 100"/>
                  <a:gd name="T24" fmla="*/ 101 w 132"/>
                  <a:gd name="T25" fmla="*/ 0 h 100"/>
                  <a:gd name="T26" fmla="*/ 108 w 132"/>
                  <a:gd name="T27" fmla="*/ 2 h 100"/>
                  <a:gd name="T28" fmla="*/ 115 w 132"/>
                  <a:gd name="T29" fmla="*/ 6 h 100"/>
                  <a:gd name="T30" fmla="*/ 120 w 132"/>
                  <a:gd name="T31" fmla="*/ 11 h 100"/>
                  <a:gd name="T32" fmla="*/ 126 w 132"/>
                  <a:gd name="T33" fmla="*/ 16 h 100"/>
                  <a:gd name="T34" fmla="*/ 130 w 132"/>
                  <a:gd name="T35" fmla="*/ 23 h 100"/>
                  <a:gd name="T36" fmla="*/ 131 w 132"/>
                  <a:gd name="T37" fmla="*/ 31 h 100"/>
                  <a:gd name="T38" fmla="*/ 132 w 132"/>
                  <a:gd name="T39" fmla="*/ 38 h 100"/>
                  <a:gd name="T40" fmla="*/ 132 w 132"/>
                  <a:gd name="T41" fmla="*/ 38 h 100"/>
                  <a:gd name="T42" fmla="*/ 131 w 132"/>
                  <a:gd name="T43" fmla="*/ 47 h 100"/>
                  <a:gd name="T44" fmla="*/ 128 w 132"/>
                  <a:gd name="T45" fmla="*/ 58 h 100"/>
                  <a:gd name="T46" fmla="*/ 123 w 132"/>
                  <a:gd name="T47" fmla="*/ 69 h 100"/>
                  <a:gd name="T48" fmla="*/ 116 w 132"/>
                  <a:gd name="T49" fmla="*/ 78 h 100"/>
                  <a:gd name="T50" fmla="*/ 107 w 132"/>
                  <a:gd name="T51" fmla="*/ 86 h 100"/>
                  <a:gd name="T52" fmla="*/ 94 w 132"/>
                  <a:gd name="T53" fmla="*/ 93 h 100"/>
                  <a:gd name="T54" fmla="*/ 88 w 132"/>
                  <a:gd name="T55" fmla="*/ 96 h 100"/>
                  <a:gd name="T56" fmla="*/ 81 w 132"/>
                  <a:gd name="T57" fmla="*/ 99 h 100"/>
                  <a:gd name="T58" fmla="*/ 73 w 132"/>
                  <a:gd name="T59" fmla="*/ 99 h 100"/>
                  <a:gd name="T60" fmla="*/ 63 w 132"/>
                  <a:gd name="T61" fmla="*/ 100 h 100"/>
                  <a:gd name="T62" fmla="*/ 63 w 132"/>
                  <a:gd name="T63" fmla="*/ 100 h 100"/>
                  <a:gd name="T64" fmla="*/ 55 w 132"/>
                  <a:gd name="T65" fmla="*/ 99 h 100"/>
                  <a:gd name="T66" fmla="*/ 47 w 132"/>
                  <a:gd name="T67" fmla="*/ 97 h 100"/>
                  <a:gd name="T68" fmla="*/ 39 w 132"/>
                  <a:gd name="T69" fmla="*/ 96 h 100"/>
                  <a:gd name="T70" fmla="*/ 32 w 132"/>
                  <a:gd name="T71" fmla="*/ 93 h 100"/>
                  <a:gd name="T72" fmla="*/ 27 w 132"/>
                  <a:gd name="T73" fmla="*/ 90 h 100"/>
                  <a:gd name="T74" fmla="*/ 21 w 132"/>
                  <a:gd name="T75" fmla="*/ 86 h 100"/>
                  <a:gd name="T76" fmla="*/ 13 w 132"/>
                  <a:gd name="T77" fmla="*/ 77 h 100"/>
                  <a:gd name="T78" fmla="*/ 6 w 132"/>
                  <a:gd name="T79" fmla="*/ 67 h 100"/>
                  <a:gd name="T80" fmla="*/ 2 w 132"/>
                  <a:gd name="T81" fmla="*/ 57 h 100"/>
                  <a:gd name="T82" fmla="*/ 0 w 132"/>
                  <a:gd name="T83" fmla="*/ 47 h 100"/>
                  <a:gd name="T84" fmla="*/ 0 w 132"/>
                  <a:gd name="T85" fmla="*/ 38 h 100"/>
                  <a:gd name="T86" fmla="*/ 0 w 132"/>
                  <a:gd name="T87" fmla="*/ 38 h 100"/>
                  <a:gd name="T88" fmla="*/ 0 w 132"/>
                  <a:gd name="T89" fmla="*/ 31 h 100"/>
                  <a:gd name="T90" fmla="*/ 2 w 132"/>
                  <a:gd name="T91" fmla="*/ 23 h 100"/>
                  <a:gd name="T92" fmla="*/ 6 w 132"/>
                  <a:gd name="T93" fmla="*/ 16 h 100"/>
                  <a:gd name="T94" fmla="*/ 12 w 132"/>
                  <a:gd name="T95" fmla="*/ 11 h 100"/>
                  <a:gd name="T96" fmla="*/ 17 w 132"/>
                  <a:gd name="T97" fmla="*/ 6 h 100"/>
                  <a:gd name="T98" fmla="*/ 24 w 132"/>
                  <a:gd name="T99" fmla="*/ 2 h 100"/>
                  <a:gd name="T100" fmla="*/ 31 w 132"/>
                  <a:gd name="T101" fmla="*/ 0 h 100"/>
                  <a:gd name="T102" fmla="*/ 39 w 132"/>
                  <a:gd name="T103" fmla="*/ 0 h 100"/>
                  <a:gd name="T104" fmla="*/ 39 w 132"/>
                  <a:gd name="T105"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 h="100">
                    <a:moveTo>
                      <a:pt x="39" y="0"/>
                    </a:moveTo>
                    <a:lnTo>
                      <a:pt x="39" y="0"/>
                    </a:lnTo>
                    <a:lnTo>
                      <a:pt x="47" y="0"/>
                    </a:lnTo>
                    <a:lnTo>
                      <a:pt x="54" y="2"/>
                    </a:lnTo>
                    <a:lnTo>
                      <a:pt x="61" y="5"/>
                    </a:lnTo>
                    <a:lnTo>
                      <a:pt x="66" y="9"/>
                    </a:lnTo>
                    <a:lnTo>
                      <a:pt x="66" y="9"/>
                    </a:lnTo>
                    <a:lnTo>
                      <a:pt x="71" y="5"/>
                    </a:lnTo>
                    <a:lnTo>
                      <a:pt x="78" y="2"/>
                    </a:lnTo>
                    <a:lnTo>
                      <a:pt x="85" y="0"/>
                    </a:lnTo>
                    <a:lnTo>
                      <a:pt x="93" y="0"/>
                    </a:lnTo>
                    <a:lnTo>
                      <a:pt x="93" y="0"/>
                    </a:lnTo>
                    <a:lnTo>
                      <a:pt x="101" y="0"/>
                    </a:lnTo>
                    <a:lnTo>
                      <a:pt x="108" y="2"/>
                    </a:lnTo>
                    <a:lnTo>
                      <a:pt x="115" y="6"/>
                    </a:lnTo>
                    <a:lnTo>
                      <a:pt x="120" y="11"/>
                    </a:lnTo>
                    <a:lnTo>
                      <a:pt x="126" y="16"/>
                    </a:lnTo>
                    <a:lnTo>
                      <a:pt x="130" y="23"/>
                    </a:lnTo>
                    <a:lnTo>
                      <a:pt x="131" y="31"/>
                    </a:lnTo>
                    <a:lnTo>
                      <a:pt x="132" y="38"/>
                    </a:lnTo>
                    <a:lnTo>
                      <a:pt x="132" y="38"/>
                    </a:lnTo>
                    <a:lnTo>
                      <a:pt x="131" y="47"/>
                    </a:lnTo>
                    <a:lnTo>
                      <a:pt x="128" y="58"/>
                    </a:lnTo>
                    <a:lnTo>
                      <a:pt x="123" y="69"/>
                    </a:lnTo>
                    <a:lnTo>
                      <a:pt x="116" y="78"/>
                    </a:lnTo>
                    <a:lnTo>
                      <a:pt x="107" y="86"/>
                    </a:lnTo>
                    <a:lnTo>
                      <a:pt x="94" y="93"/>
                    </a:lnTo>
                    <a:lnTo>
                      <a:pt x="88" y="96"/>
                    </a:lnTo>
                    <a:lnTo>
                      <a:pt x="81" y="99"/>
                    </a:lnTo>
                    <a:lnTo>
                      <a:pt x="73" y="99"/>
                    </a:lnTo>
                    <a:lnTo>
                      <a:pt x="63" y="100"/>
                    </a:lnTo>
                    <a:lnTo>
                      <a:pt x="63" y="100"/>
                    </a:lnTo>
                    <a:lnTo>
                      <a:pt x="55" y="99"/>
                    </a:lnTo>
                    <a:lnTo>
                      <a:pt x="47" y="97"/>
                    </a:lnTo>
                    <a:lnTo>
                      <a:pt x="39" y="96"/>
                    </a:lnTo>
                    <a:lnTo>
                      <a:pt x="32" y="93"/>
                    </a:lnTo>
                    <a:lnTo>
                      <a:pt x="27" y="90"/>
                    </a:lnTo>
                    <a:lnTo>
                      <a:pt x="21" y="86"/>
                    </a:lnTo>
                    <a:lnTo>
                      <a:pt x="13" y="77"/>
                    </a:lnTo>
                    <a:lnTo>
                      <a:pt x="6" y="67"/>
                    </a:lnTo>
                    <a:lnTo>
                      <a:pt x="2" y="57"/>
                    </a:lnTo>
                    <a:lnTo>
                      <a:pt x="0" y="47"/>
                    </a:lnTo>
                    <a:lnTo>
                      <a:pt x="0" y="38"/>
                    </a:lnTo>
                    <a:lnTo>
                      <a:pt x="0" y="38"/>
                    </a:lnTo>
                    <a:lnTo>
                      <a:pt x="0" y="31"/>
                    </a:lnTo>
                    <a:lnTo>
                      <a:pt x="2" y="23"/>
                    </a:lnTo>
                    <a:lnTo>
                      <a:pt x="6" y="16"/>
                    </a:lnTo>
                    <a:lnTo>
                      <a:pt x="12" y="11"/>
                    </a:lnTo>
                    <a:lnTo>
                      <a:pt x="17" y="6"/>
                    </a:lnTo>
                    <a:lnTo>
                      <a:pt x="24" y="2"/>
                    </a:lnTo>
                    <a:lnTo>
                      <a:pt x="31" y="0"/>
                    </a:lnTo>
                    <a:lnTo>
                      <a:pt x="39" y="0"/>
                    </a:lnTo>
                    <a:lnTo>
                      <a:pt x="39" y="0"/>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61" name="Freeform 174"/>
              <p:cNvSpPr/>
              <p:nvPr/>
            </p:nvSpPr>
            <p:spPr bwMode="auto">
              <a:xfrm>
                <a:off x="3149601" y="2336800"/>
                <a:ext cx="52388" cy="73025"/>
              </a:xfrm>
              <a:custGeom>
                <a:avLst/>
                <a:gdLst>
                  <a:gd name="T0" fmla="*/ 29 w 33"/>
                  <a:gd name="T1" fmla="*/ 46 h 46"/>
                  <a:gd name="T2" fmla="*/ 29 w 33"/>
                  <a:gd name="T3" fmla="*/ 46 h 46"/>
                  <a:gd name="T4" fmla="*/ 31 w 33"/>
                  <a:gd name="T5" fmla="*/ 39 h 46"/>
                  <a:gd name="T6" fmla="*/ 33 w 33"/>
                  <a:gd name="T7" fmla="*/ 34 h 46"/>
                  <a:gd name="T8" fmla="*/ 33 w 33"/>
                  <a:gd name="T9" fmla="*/ 27 h 46"/>
                  <a:gd name="T10" fmla="*/ 33 w 33"/>
                  <a:gd name="T11" fmla="*/ 22 h 46"/>
                  <a:gd name="T12" fmla="*/ 30 w 33"/>
                  <a:gd name="T13" fmla="*/ 15 h 46"/>
                  <a:gd name="T14" fmla="*/ 27 w 33"/>
                  <a:gd name="T15" fmla="*/ 9 h 46"/>
                  <a:gd name="T16" fmla="*/ 25 w 33"/>
                  <a:gd name="T17" fmla="*/ 4 h 46"/>
                  <a:gd name="T18" fmla="*/ 19 w 33"/>
                  <a:gd name="T19" fmla="*/ 0 h 46"/>
                  <a:gd name="T20" fmla="*/ 0 w 33"/>
                  <a:gd name="T21" fmla="*/ 3 h 46"/>
                  <a:gd name="T22" fmla="*/ 0 w 33"/>
                  <a:gd name="T23" fmla="*/ 3 h 46"/>
                  <a:gd name="T24" fmla="*/ 12 w 33"/>
                  <a:gd name="T25" fmla="*/ 11 h 46"/>
                  <a:gd name="T26" fmla="*/ 18 w 33"/>
                  <a:gd name="T27" fmla="*/ 15 h 46"/>
                  <a:gd name="T28" fmla="*/ 22 w 33"/>
                  <a:gd name="T29" fmla="*/ 19 h 46"/>
                  <a:gd name="T30" fmla="*/ 25 w 33"/>
                  <a:gd name="T31" fmla="*/ 24 h 46"/>
                  <a:gd name="T32" fmla="*/ 27 w 33"/>
                  <a:gd name="T33" fmla="*/ 31 h 46"/>
                  <a:gd name="T34" fmla="*/ 29 w 33"/>
                  <a:gd name="T35" fmla="*/ 38 h 46"/>
                  <a:gd name="T36" fmla="*/ 29 w 33"/>
                  <a:gd name="T37" fmla="*/ 46 h 46"/>
                  <a:gd name="T38" fmla="*/ 29 w 33"/>
                  <a:gd name="T39"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 h="46">
                    <a:moveTo>
                      <a:pt x="29" y="46"/>
                    </a:moveTo>
                    <a:lnTo>
                      <a:pt x="29" y="46"/>
                    </a:lnTo>
                    <a:lnTo>
                      <a:pt x="31" y="39"/>
                    </a:lnTo>
                    <a:lnTo>
                      <a:pt x="33" y="34"/>
                    </a:lnTo>
                    <a:lnTo>
                      <a:pt x="33" y="27"/>
                    </a:lnTo>
                    <a:lnTo>
                      <a:pt x="33" y="22"/>
                    </a:lnTo>
                    <a:lnTo>
                      <a:pt x="30" y="15"/>
                    </a:lnTo>
                    <a:lnTo>
                      <a:pt x="27" y="9"/>
                    </a:lnTo>
                    <a:lnTo>
                      <a:pt x="25" y="4"/>
                    </a:lnTo>
                    <a:lnTo>
                      <a:pt x="19" y="0"/>
                    </a:lnTo>
                    <a:lnTo>
                      <a:pt x="0" y="3"/>
                    </a:lnTo>
                    <a:lnTo>
                      <a:pt x="0" y="3"/>
                    </a:lnTo>
                    <a:lnTo>
                      <a:pt x="12" y="11"/>
                    </a:lnTo>
                    <a:lnTo>
                      <a:pt x="18" y="15"/>
                    </a:lnTo>
                    <a:lnTo>
                      <a:pt x="22" y="19"/>
                    </a:lnTo>
                    <a:lnTo>
                      <a:pt x="25" y="24"/>
                    </a:lnTo>
                    <a:lnTo>
                      <a:pt x="27" y="31"/>
                    </a:lnTo>
                    <a:lnTo>
                      <a:pt x="29" y="38"/>
                    </a:lnTo>
                    <a:lnTo>
                      <a:pt x="29" y="46"/>
                    </a:lnTo>
                    <a:lnTo>
                      <a:pt x="29" y="46"/>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235" name="Freeform 175"/>
            <p:cNvSpPr>
              <a:spLocks noEditPoints="1"/>
            </p:cNvSpPr>
            <p:nvPr/>
          </p:nvSpPr>
          <p:spPr bwMode="auto">
            <a:xfrm>
              <a:off x="2162431" y="2490577"/>
              <a:ext cx="120400" cy="167857"/>
            </a:xfrm>
            <a:custGeom>
              <a:avLst/>
              <a:gdLst>
                <a:gd name="T0" fmla="*/ 125 w 137"/>
                <a:gd name="T1" fmla="*/ 55 h 191"/>
                <a:gd name="T2" fmla="*/ 126 w 137"/>
                <a:gd name="T3" fmla="*/ 51 h 191"/>
                <a:gd name="T4" fmla="*/ 133 w 137"/>
                <a:gd name="T5" fmla="*/ 34 h 191"/>
                <a:gd name="T6" fmla="*/ 136 w 137"/>
                <a:gd name="T7" fmla="*/ 29 h 191"/>
                <a:gd name="T8" fmla="*/ 137 w 137"/>
                <a:gd name="T9" fmla="*/ 21 h 191"/>
                <a:gd name="T10" fmla="*/ 136 w 137"/>
                <a:gd name="T11" fmla="*/ 13 h 191"/>
                <a:gd name="T12" fmla="*/ 132 w 137"/>
                <a:gd name="T13" fmla="*/ 6 h 191"/>
                <a:gd name="T14" fmla="*/ 128 w 137"/>
                <a:gd name="T15" fmla="*/ 4 h 191"/>
                <a:gd name="T16" fmla="*/ 116 w 137"/>
                <a:gd name="T17" fmla="*/ 0 h 191"/>
                <a:gd name="T18" fmla="*/ 103 w 137"/>
                <a:gd name="T19" fmla="*/ 4 h 191"/>
                <a:gd name="T20" fmla="*/ 113 w 137"/>
                <a:gd name="T21" fmla="*/ 39 h 191"/>
                <a:gd name="T22" fmla="*/ 103 w 137"/>
                <a:gd name="T23" fmla="*/ 59 h 191"/>
                <a:gd name="T24" fmla="*/ 110 w 137"/>
                <a:gd name="T25" fmla="*/ 48 h 191"/>
                <a:gd name="T26" fmla="*/ 110 w 137"/>
                <a:gd name="T27" fmla="*/ 42 h 191"/>
                <a:gd name="T28" fmla="*/ 120 w 137"/>
                <a:gd name="T29" fmla="*/ 48 h 191"/>
                <a:gd name="T30" fmla="*/ 121 w 137"/>
                <a:gd name="T31" fmla="*/ 52 h 191"/>
                <a:gd name="T32" fmla="*/ 121 w 137"/>
                <a:gd name="T33" fmla="*/ 57 h 191"/>
                <a:gd name="T34" fmla="*/ 103 w 137"/>
                <a:gd name="T35" fmla="*/ 89 h 191"/>
                <a:gd name="T36" fmla="*/ 97 w 137"/>
                <a:gd name="T37" fmla="*/ 93 h 191"/>
                <a:gd name="T38" fmla="*/ 99 w 137"/>
                <a:gd name="T39" fmla="*/ 92 h 191"/>
                <a:gd name="T40" fmla="*/ 103 w 137"/>
                <a:gd name="T41" fmla="*/ 89 h 191"/>
                <a:gd name="T42" fmla="*/ 101 w 137"/>
                <a:gd name="T43" fmla="*/ 85 h 191"/>
                <a:gd name="T44" fmla="*/ 99 w 137"/>
                <a:gd name="T45" fmla="*/ 86 h 191"/>
                <a:gd name="T46" fmla="*/ 95 w 137"/>
                <a:gd name="T47" fmla="*/ 88 h 191"/>
                <a:gd name="T48" fmla="*/ 84 w 137"/>
                <a:gd name="T49" fmla="*/ 81 h 191"/>
                <a:gd name="T50" fmla="*/ 84 w 137"/>
                <a:gd name="T51" fmla="*/ 81 h 191"/>
                <a:gd name="T52" fmla="*/ 90 w 137"/>
                <a:gd name="T53" fmla="*/ 78 h 191"/>
                <a:gd name="T54" fmla="*/ 103 w 137"/>
                <a:gd name="T55" fmla="*/ 34 h 191"/>
                <a:gd name="T56" fmla="*/ 88 w 137"/>
                <a:gd name="T57" fmla="*/ 23 h 191"/>
                <a:gd name="T58" fmla="*/ 80 w 137"/>
                <a:gd name="T59" fmla="*/ 25 h 191"/>
                <a:gd name="T60" fmla="*/ 57 w 137"/>
                <a:gd name="T61" fmla="*/ 59 h 191"/>
                <a:gd name="T62" fmla="*/ 57 w 137"/>
                <a:gd name="T63" fmla="*/ 66 h 191"/>
                <a:gd name="T64" fmla="*/ 22 w 137"/>
                <a:gd name="T65" fmla="*/ 153 h 191"/>
                <a:gd name="T66" fmla="*/ 26 w 137"/>
                <a:gd name="T67" fmla="*/ 154 h 191"/>
                <a:gd name="T68" fmla="*/ 29 w 137"/>
                <a:gd name="T69" fmla="*/ 155 h 191"/>
                <a:gd name="T70" fmla="*/ 29 w 137"/>
                <a:gd name="T71" fmla="*/ 162 h 191"/>
                <a:gd name="T72" fmla="*/ 33 w 137"/>
                <a:gd name="T73" fmla="*/ 161 h 191"/>
                <a:gd name="T74" fmla="*/ 38 w 137"/>
                <a:gd name="T75" fmla="*/ 162 h 191"/>
                <a:gd name="T76" fmla="*/ 40 w 137"/>
                <a:gd name="T77" fmla="*/ 163 h 191"/>
                <a:gd name="T78" fmla="*/ 41 w 137"/>
                <a:gd name="T79" fmla="*/ 169 h 191"/>
                <a:gd name="T80" fmla="*/ 38 w 137"/>
                <a:gd name="T81" fmla="*/ 173 h 191"/>
                <a:gd name="T82" fmla="*/ 22 w 137"/>
                <a:gd name="T83" fmla="*/ 182 h 191"/>
                <a:gd name="T84" fmla="*/ 41 w 137"/>
                <a:gd name="T85" fmla="*/ 176 h 191"/>
                <a:gd name="T86" fmla="*/ 103 w 137"/>
                <a:gd name="T87" fmla="*/ 29 h 191"/>
                <a:gd name="T88" fmla="*/ 97 w 137"/>
                <a:gd name="T89" fmla="*/ 9 h 191"/>
                <a:gd name="T90" fmla="*/ 103 w 137"/>
                <a:gd name="T91" fmla="*/ 4 h 191"/>
                <a:gd name="T92" fmla="*/ 22 w 137"/>
                <a:gd name="T93" fmla="*/ 117 h 191"/>
                <a:gd name="T94" fmla="*/ 2 w 137"/>
                <a:gd name="T95" fmla="*/ 191 h 191"/>
                <a:gd name="T96" fmla="*/ 22 w 137"/>
                <a:gd name="T97" fmla="*/ 180 h 191"/>
                <a:gd name="T98" fmla="*/ 5 w 137"/>
                <a:gd name="T99" fmla="*/ 174 h 191"/>
                <a:gd name="T100" fmla="*/ 5 w 137"/>
                <a:gd name="T101" fmla="*/ 150 h 191"/>
                <a:gd name="T102" fmla="*/ 6 w 137"/>
                <a:gd name="T103" fmla="*/ 149 h 191"/>
                <a:gd name="T104" fmla="*/ 10 w 137"/>
                <a:gd name="T105" fmla="*/ 146 h 191"/>
                <a:gd name="T106" fmla="*/ 15 w 137"/>
                <a:gd name="T107" fmla="*/ 146 h 191"/>
                <a:gd name="T108" fmla="*/ 17 w 137"/>
                <a:gd name="T109" fmla="*/ 149 h 191"/>
                <a:gd name="T110" fmla="*/ 18 w 137"/>
                <a:gd name="T111" fmla="*/ 155 h 191"/>
                <a:gd name="T112" fmla="*/ 19 w 137"/>
                <a:gd name="T113" fmla="*/ 154 h 191"/>
                <a:gd name="T114" fmla="*/ 22 w 137"/>
                <a:gd name="T115" fmla="*/ 117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7" h="191">
                  <a:moveTo>
                    <a:pt x="103" y="89"/>
                  </a:moveTo>
                  <a:lnTo>
                    <a:pt x="125" y="55"/>
                  </a:lnTo>
                  <a:lnTo>
                    <a:pt x="125" y="55"/>
                  </a:lnTo>
                  <a:lnTo>
                    <a:pt x="126" y="51"/>
                  </a:lnTo>
                  <a:lnTo>
                    <a:pt x="125" y="47"/>
                  </a:lnTo>
                  <a:lnTo>
                    <a:pt x="133" y="34"/>
                  </a:lnTo>
                  <a:lnTo>
                    <a:pt x="133" y="34"/>
                  </a:lnTo>
                  <a:lnTo>
                    <a:pt x="136" y="29"/>
                  </a:lnTo>
                  <a:lnTo>
                    <a:pt x="137" y="25"/>
                  </a:lnTo>
                  <a:lnTo>
                    <a:pt x="137" y="21"/>
                  </a:lnTo>
                  <a:lnTo>
                    <a:pt x="137" y="17"/>
                  </a:lnTo>
                  <a:lnTo>
                    <a:pt x="136" y="13"/>
                  </a:lnTo>
                  <a:lnTo>
                    <a:pt x="135" y="9"/>
                  </a:lnTo>
                  <a:lnTo>
                    <a:pt x="132" y="6"/>
                  </a:lnTo>
                  <a:lnTo>
                    <a:pt x="128" y="4"/>
                  </a:lnTo>
                  <a:lnTo>
                    <a:pt x="128" y="4"/>
                  </a:lnTo>
                  <a:lnTo>
                    <a:pt x="121" y="0"/>
                  </a:lnTo>
                  <a:lnTo>
                    <a:pt x="116" y="0"/>
                  </a:lnTo>
                  <a:lnTo>
                    <a:pt x="109" y="1"/>
                  </a:lnTo>
                  <a:lnTo>
                    <a:pt x="103" y="4"/>
                  </a:lnTo>
                  <a:lnTo>
                    <a:pt x="103" y="29"/>
                  </a:lnTo>
                  <a:lnTo>
                    <a:pt x="113" y="39"/>
                  </a:lnTo>
                  <a:lnTo>
                    <a:pt x="103" y="34"/>
                  </a:lnTo>
                  <a:lnTo>
                    <a:pt x="103" y="59"/>
                  </a:lnTo>
                  <a:lnTo>
                    <a:pt x="110" y="48"/>
                  </a:lnTo>
                  <a:lnTo>
                    <a:pt x="110" y="48"/>
                  </a:lnTo>
                  <a:lnTo>
                    <a:pt x="110" y="46"/>
                  </a:lnTo>
                  <a:lnTo>
                    <a:pt x="110" y="42"/>
                  </a:lnTo>
                  <a:lnTo>
                    <a:pt x="120" y="48"/>
                  </a:lnTo>
                  <a:lnTo>
                    <a:pt x="120" y="48"/>
                  </a:lnTo>
                  <a:lnTo>
                    <a:pt x="121" y="50"/>
                  </a:lnTo>
                  <a:lnTo>
                    <a:pt x="121" y="52"/>
                  </a:lnTo>
                  <a:lnTo>
                    <a:pt x="121" y="54"/>
                  </a:lnTo>
                  <a:lnTo>
                    <a:pt x="121" y="57"/>
                  </a:lnTo>
                  <a:lnTo>
                    <a:pt x="103" y="82"/>
                  </a:lnTo>
                  <a:lnTo>
                    <a:pt x="103" y="89"/>
                  </a:lnTo>
                  <a:close/>
                  <a:moveTo>
                    <a:pt x="41" y="176"/>
                  </a:moveTo>
                  <a:lnTo>
                    <a:pt x="97" y="93"/>
                  </a:lnTo>
                  <a:lnTo>
                    <a:pt x="97" y="93"/>
                  </a:lnTo>
                  <a:lnTo>
                    <a:pt x="99" y="92"/>
                  </a:lnTo>
                  <a:lnTo>
                    <a:pt x="102" y="89"/>
                  </a:lnTo>
                  <a:lnTo>
                    <a:pt x="103" y="89"/>
                  </a:lnTo>
                  <a:lnTo>
                    <a:pt x="103" y="82"/>
                  </a:lnTo>
                  <a:lnTo>
                    <a:pt x="101" y="85"/>
                  </a:lnTo>
                  <a:lnTo>
                    <a:pt x="101" y="85"/>
                  </a:lnTo>
                  <a:lnTo>
                    <a:pt x="99" y="86"/>
                  </a:lnTo>
                  <a:lnTo>
                    <a:pt x="98" y="88"/>
                  </a:lnTo>
                  <a:lnTo>
                    <a:pt x="95" y="88"/>
                  </a:lnTo>
                  <a:lnTo>
                    <a:pt x="94" y="86"/>
                  </a:lnTo>
                  <a:lnTo>
                    <a:pt x="84" y="81"/>
                  </a:lnTo>
                  <a:lnTo>
                    <a:pt x="84" y="81"/>
                  </a:lnTo>
                  <a:lnTo>
                    <a:pt x="84" y="81"/>
                  </a:lnTo>
                  <a:lnTo>
                    <a:pt x="87" y="80"/>
                  </a:lnTo>
                  <a:lnTo>
                    <a:pt x="90" y="78"/>
                  </a:lnTo>
                  <a:lnTo>
                    <a:pt x="103" y="59"/>
                  </a:lnTo>
                  <a:lnTo>
                    <a:pt x="103" y="34"/>
                  </a:lnTo>
                  <a:lnTo>
                    <a:pt x="88" y="23"/>
                  </a:lnTo>
                  <a:lnTo>
                    <a:pt x="88" y="23"/>
                  </a:lnTo>
                  <a:lnTo>
                    <a:pt x="83" y="23"/>
                  </a:lnTo>
                  <a:lnTo>
                    <a:pt x="80" y="25"/>
                  </a:lnTo>
                  <a:lnTo>
                    <a:pt x="57" y="59"/>
                  </a:lnTo>
                  <a:lnTo>
                    <a:pt x="57" y="59"/>
                  </a:lnTo>
                  <a:lnTo>
                    <a:pt x="56" y="63"/>
                  </a:lnTo>
                  <a:lnTo>
                    <a:pt x="57" y="66"/>
                  </a:lnTo>
                  <a:lnTo>
                    <a:pt x="22" y="117"/>
                  </a:lnTo>
                  <a:lnTo>
                    <a:pt x="22" y="153"/>
                  </a:lnTo>
                  <a:lnTo>
                    <a:pt x="22" y="153"/>
                  </a:lnTo>
                  <a:lnTo>
                    <a:pt x="26" y="154"/>
                  </a:lnTo>
                  <a:lnTo>
                    <a:pt x="26" y="154"/>
                  </a:lnTo>
                  <a:lnTo>
                    <a:pt x="29" y="155"/>
                  </a:lnTo>
                  <a:lnTo>
                    <a:pt x="29" y="158"/>
                  </a:lnTo>
                  <a:lnTo>
                    <a:pt x="29" y="162"/>
                  </a:lnTo>
                  <a:lnTo>
                    <a:pt x="29" y="162"/>
                  </a:lnTo>
                  <a:lnTo>
                    <a:pt x="33" y="161"/>
                  </a:lnTo>
                  <a:lnTo>
                    <a:pt x="36" y="161"/>
                  </a:lnTo>
                  <a:lnTo>
                    <a:pt x="38" y="162"/>
                  </a:lnTo>
                  <a:lnTo>
                    <a:pt x="38" y="162"/>
                  </a:lnTo>
                  <a:lnTo>
                    <a:pt x="40" y="163"/>
                  </a:lnTo>
                  <a:lnTo>
                    <a:pt x="41" y="166"/>
                  </a:lnTo>
                  <a:lnTo>
                    <a:pt x="41" y="169"/>
                  </a:lnTo>
                  <a:lnTo>
                    <a:pt x="40" y="172"/>
                  </a:lnTo>
                  <a:lnTo>
                    <a:pt x="38" y="173"/>
                  </a:lnTo>
                  <a:lnTo>
                    <a:pt x="22" y="180"/>
                  </a:lnTo>
                  <a:lnTo>
                    <a:pt x="22" y="182"/>
                  </a:lnTo>
                  <a:lnTo>
                    <a:pt x="41" y="176"/>
                  </a:lnTo>
                  <a:lnTo>
                    <a:pt x="41" y="176"/>
                  </a:lnTo>
                  <a:close/>
                  <a:moveTo>
                    <a:pt x="103" y="4"/>
                  </a:moveTo>
                  <a:lnTo>
                    <a:pt x="103" y="29"/>
                  </a:lnTo>
                  <a:lnTo>
                    <a:pt x="91" y="17"/>
                  </a:lnTo>
                  <a:lnTo>
                    <a:pt x="97" y="9"/>
                  </a:lnTo>
                  <a:lnTo>
                    <a:pt x="97" y="9"/>
                  </a:lnTo>
                  <a:lnTo>
                    <a:pt x="103" y="4"/>
                  </a:lnTo>
                  <a:lnTo>
                    <a:pt x="103" y="4"/>
                  </a:lnTo>
                  <a:close/>
                  <a:moveTo>
                    <a:pt x="22" y="117"/>
                  </a:moveTo>
                  <a:lnTo>
                    <a:pt x="0" y="150"/>
                  </a:lnTo>
                  <a:lnTo>
                    <a:pt x="2" y="191"/>
                  </a:lnTo>
                  <a:lnTo>
                    <a:pt x="22" y="182"/>
                  </a:lnTo>
                  <a:lnTo>
                    <a:pt x="22" y="180"/>
                  </a:lnTo>
                  <a:lnTo>
                    <a:pt x="17" y="182"/>
                  </a:lnTo>
                  <a:lnTo>
                    <a:pt x="5" y="174"/>
                  </a:lnTo>
                  <a:lnTo>
                    <a:pt x="5" y="150"/>
                  </a:lnTo>
                  <a:lnTo>
                    <a:pt x="5" y="150"/>
                  </a:lnTo>
                  <a:lnTo>
                    <a:pt x="6" y="149"/>
                  </a:lnTo>
                  <a:lnTo>
                    <a:pt x="6" y="149"/>
                  </a:lnTo>
                  <a:lnTo>
                    <a:pt x="7" y="146"/>
                  </a:lnTo>
                  <a:lnTo>
                    <a:pt x="10" y="146"/>
                  </a:lnTo>
                  <a:lnTo>
                    <a:pt x="13" y="146"/>
                  </a:lnTo>
                  <a:lnTo>
                    <a:pt x="15" y="146"/>
                  </a:lnTo>
                  <a:lnTo>
                    <a:pt x="15" y="146"/>
                  </a:lnTo>
                  <a:lnTo>
                    <a:pt x="17" y="149"/>
                  </a:lnTo>
                  <a:lnTo>
                    <a:pt x="18" y="150"/>
                  </a:lnTo>
                  <a:lnTo>
                    <a:pt x="18" y="155"/>
                  </a:lnTo>
                  <a:lnTo>
                    <a:pt x="18" y="155"/>
                  </a:lnTo>
                  <a:lnTo>
                    <a:pt x="19" y="154"/>
                  </a:lnTo>
                  <a:lnTo>
                    <a:pt x="22" y="153"/>
                  </a:lnTo>
                  <a:lnTo>
                    <a:pt x="22" y="117"/>
                  </a:lnTo>
                  <a:close/>
                </a:path>
              </a:pathLst>
            </a:cu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36" name="Freeform 177"/>
            <p:cNvSpPr>
              <a:spLocks noEditPoints="1"/>
            </p:cNvSpPr>
            <p:nvPr/>
          </p:nvSpPr>
          <p:spPr bwMode="auto">
            <a:xfrm>
              <a:off x="1747623" y="1775209"/>
              <a:ext cx="232011" cy="335713"/>
            </a:xfrm>
            <a:custGeom>
              <a:avLst/>
              <a:gdLst>
                <a:gd name="T0" fmla="*/ 132 w 264"/>
                <a:gd name="T1" fmla="*/ 7 h 382"/>
                <a:gd name="T2" fmla="*/ 140 w 264"/>
                <a:gd name="T3" fmla="*/ 126 h 382"/>
                <a:gd name="T4" fmla="*/ 156 w 264"/>
                <a:gd name="T5" fmla="*/ 128 h 382"/>
                <a:gd name="T6" fmla="*/ 186 w 264"/>
                <a:gd name="T7" fmla="*/ 142 h 382"/>
                <a:gd name="T8" fmla="*/ 206 w 264"/>
                <a:gd name="T9" fmla="*/ 166 h 382"/>
                <a:gd name="T10" fmla="*/ 218 w 264"/>
                <a:gd name="T11" fmla="*/ 196 h 382"/>
                <a:gd name="T12" fmla="*/ 220 w 264"/>
                <a:gd name="T13" fmla="*/ 212 h 382"/>
                <a:gd name="T14" fmla="*/ 220 w 264"/>
                <a:gd name="T15" fmla="*/ 222 h 382"/>
                <a:gd name="T16" fmla="*/ 215 w 264"/>
                <a:gd name="T17" fmla="*/ 239 h 382"/>
                <a:gd name="T18" fmla="*/ 210 w 264"/>
                <a:gd name="T19" fmla="*/ 254 h 382"/>
                <a:gd name="T20" fmla="*/ 194 w 264"/>
                <a:gd name="T21" fmla="*/ 275 h 382"/>
                <a:gd name="T22" fmla="*/ 174 w 264"/>
                <a:gd name="T23" fmla="*/ 290 h 382"/>
                <a:gd name="T24" fmla="*/ 159 w 264"/>
                <a:gd name="T25" fmla="*/ 296 h 382"/>
                <a:gd name="T26" fmla="*/ 141 w 264"/>
                <a:gd name="T27" fmla="*/ 300 h 382"/>
                <a:gd name="T28" fmla="*/ 132 w 264"/>
                <a:gd name="T29" fmla="*/ 300 h 382"/>
                <a:gd name="T30" fmla="*/ 132 w 264"/>
                <a:gd name="T31" fmla="*/ 327 h 382"/>
                <a:gd name="T32" fmla="*/ 144 w 264"/>
                <a:gd name="T33" fmla="*/ 333 h 382"/>
                <a:gd name="T34" fmla="*/ 149 w 264"/>
                <a:gd name="T35" fmla="*/ 345 h 382"/>
                <a:gd name="T36" fmla="*/ 148 w 264"/>
                <a:gd name="T37" fmla="*/ 353 h 382"/>
                <a:gd name="T38" fmla="*/ 138 w 264"/>
                <a:gd name="T39" fmla="*/ 363 h 382"/>
                <a:gd name="T40" fmla="*/ 132 w 264"/>
                <a:gd name="T41" fmla="*/ 382 h 382"/>
                <a:gd name="T42" fmla="*/ 228 w 264"/>
                <a:gd name="T43" fmla="*/ 361 h 382"/>
                <a:gd name="T44" fmla="*/ 228 w 264"/>
                <a:gd name="T45" fmla="*/ 357 h 382"/>
                <a:gd name="T46" fmla="*/ 221 w 264"/>
                <a:gd name="T47" fmla="*/ 349 h 382"/>
                <a:gd name="T48" fmla="*/ 201 w 264"/>
                <a:gd name="T49" fmla="*/ 340 h 382"/>
                <a:gd name="T50" fmla="*/ 182 w 264"/>
                <a:gd name="T51" fmla="*/ 336 h 382"/>
                <a:gd name="T52" fmla="*/ 214 w 264"/>
                <a:gd name="T53" fmla="*/ 315 h 382"/>
                <a:gd name="T54" fmla="*/ 241 w 264"/>
                <a:gd name="T55" fmla="*/ 287 h 382"/>
                <a:gd name="T56" fmla="*/ 257 w 264"/>
                <a:gd name="T57" fmla="*/ 253 h 382"/>
                <a:gd name="T58" fmla="*/ 264 w 264"/>
                <a:gd name="T59" fmla="*/ 212 h 382"/>
                <a:gd name="T60" fmla="*/ 263 w 264"/>
                <a:gd name="T61" fmla="*/ 200 h 382"/>
                <a:gd name="T62" fmla="*/ 259 w 264"/>
                <a:gd name="T63" fmla="*/ 177 h 382"/>
                <a:gd name="T64" fmla="*/ 251 w 264"/>
                <a:gd name="T65" fmla="*/ 156 h 382"/>
                <a:gd name="T66" fmla="*/ 240 w 264"/>
                <a:gd name="T67" fmla="*/ 137 h 382"/>
                <a:gd name="T68" fmla="*/ 225 w 264"/>
                <a:gd name="T69" fmla="*/ 119 h 382"/>
                <a:gd name="T70" fmla="*/ 207 w 264"/>
                <a:gd name="T71" fmla="*/ 104 h 382"/>
                <a:gd name="T72" fmla="*/ 187 w 264"/>
                <a:gd name="T73" fmla="*/ 93 h 382"/>
                <a:gd name="T74" fmla="*/ 165 w 264"/>
                <a:gd name="T75" fmla="*/ 85 h 382"/>
                <a:gd name="T76" fmla="*/ 174 w 264"/>
                <a:gd name="T77" fmla="*/ 20 h 382"/>
                <a:gd name="T78" fmla="*/ 111 w 264"/>
                <a:gd name="T79" fmla="*/ 0 h 382"/>
                <a:gd name="T80" fmla="*/ 118 w 264"/>
                <a:gd name="T81" fmla="*/ 195 h 382"/>
                <a:gd name="T82" fmla="*/ 132 w 264"/>
                <a:gd name="T83" fmla="*/ 7 h 382"/>
                <a:gd name="T84" fmla="*/ 132 w 264"/>
                <a:gd name="T85" fmla="*/ 300 h 382"/>
                <a:gd name="T86" fmla="*/ 118 w 264"/>
                <a:gd name="T87" fmla="*/ 299 h 382"/>
                <a:gd name="T88" fmla="*/ 92 w 264"/>
                <a:gd name="T89" fmla="*/ 291 h 382"/>
                <a:gd name="T90" fmla="*/ 119 w 264"/>
                <a:gd name="T91" fmla="*/ 284 h 382"/>
                <a:gd name="T92" fmla="*/ 58 w 264"/>
                <a:gd name="T93" fmla="*/ 260 h 382"/>
                <a:gd name="T94" fmla="*/ 0 w 264"/>
                <a:gd name="T95" fmla="*/ 260 h 382"/>
                <a:gd name="T96" fmla="*/ 22 w 264"/>
                <a:gd name="T97" fmla="*/ 284 h 382"/>
                <a:gd name="T98" fmla="*/ 34 w 264"/>
                <a:gd name="T99" fmla="*/ 300 h 382"/>
                <a:gd name="T100" fmla="*/ 65 w 264"/>
                <a:gd name="T101" fmla="*/ 326 h 382"/>
                <a:gd name="T102" fmla="*/ 83 w 264"/>
                <a:gd name="T103" fmla="*/ 336 h 382"/>
                <a:gd name="T104" fmla="*/ 49 w 264"/>
                <a:gd name="T105" fmla="*/ 345 h 382"/>
                <a:gd name="T106" fmla="*/ 39 w 264"/>
                <a:gd name="T107" fmla="*/ 353 h 382"/>
                <a:gd name="T108" fmla="*/ 35 w 264"/>
                <a:gd name="T109" fmla="*/ 361 h 382"/>
                <a:gd name="T110" fmla="*/ 132 w 264"/>
                <a:gd name="T111" fmla="*/ 382 h 382"/>
                <a:gd name="T112" fmla="*/ 132 w 264"/>
                <a:gd name="T113" fmla="*/ 364 h 382"/>
                <a:gd name="T114" fmla="*/ 119 w 264"/>
                <a:gd name="T115" fmla="*/ 359 h 382"/>
                <a:gd name="T116" fmla="*/ 114 w 264"/>
                <a:gd name="T117" fmla="*/ 345 h 382"/>
                <a:gd name="T118" fmla="*/ 115 w 264"/>
                <a:gd name="T119" fmla="*/ 338 h 382"/>
                <a:gd name="T120" fmla="*/ 125 w 264"/>
                <a:gd name="T121" fmla="*/ 329 h 382"/>
                <a:gd name="T122" fmla="*/ 132 w 264"/>
                <a:gd name="T123" fmla="*/ 300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64" h="382">
                  <a:moveTo>
                    <a:pt x="174" y="20"/>
                  </a:moveTo>
                  <a:lnTo>
                    <a:pt x="132" y="7"/>
                  </a:lnTo>
                  <a:lnTo>
                    <a:pt x="132" y="151"/>
                  </a:lnTo>
                  <a:lnTo>
                    <a:pt x="140" y="126"/>
                  </a:lnTo>
                  <a:lnTo>
                    <a:pt x="140" y="126"/>
                  </a:lnTo>
                  <a:lnTo>
                    <a:pt x="156" y="128"/>
                  </a:lnTo>
                  <a:lnTo>
                    <a:pt x="172" y="134"/>
                  </a:lnTo>
                  <a:lnTo>
                    <a:pt x="186" y="142"/>
                  </a:lnTo>
                  <a:lnTo>
                    <a:pt x="197" y="153"/>
                  </a:lnTo>
                  <a:lnTo>
                    <a:pt x="206" y="166"/>
                  </a:lnTo>
                  <a:lnTo>
                    <a:pt x="214" y="180"/>
                  </a:lnTo>
                  <a:lnTo>
                    <a:pt x="218" y="196"/>
                  </a:lnTo>
                  <a:lnTo>
                    <a:pt x="220" y="204"/>
                  </a:lnTo>
                  <a:lnTo>
                    <a:pt x="220" y="212"/>
                  </a:lnTo>
                  <a:lnTo>
                    <a:pt x="220" y="212"/>
                  </a:lnTo>
                  <a:lnTo>
                    <a:pt x="220" y="222"/>
                  </a:lnTo>
                  <a:lnTo>
                    <a:pt x="218" y="230"/>
                  </a:lnTo>
                  <a:lnTo>
                    <a:pt x="215" y="239"/>
                  </a:lnTo>
                  <a:lnTo>
                    <a:pt x="213" y="246"/>
                  </a:lnTo>
                  <a:lnTo>
                    <a:pt x="210" y="254"/>
                  </a:lnTo>
                  <a:lnTo>
                    <a:pt x="205" y="262"/>
                  </a:lnTo>
                  <a:lnTo>
                    <a:pt x="194" y="275"/>
                  </a:lnTo>
                  <a:lnTo>
                    <a:pt x="182" y="286"/>
                  </a:lnTo>
                  <a:lnTo>
                    <a:pt x="174" y="290"/>
                  </a:lnTo>
                  <a:lnTo>
                    <a:pt x="167" y="294"/>
                  </a:lnTo>
                  <a:lnTo>
                    <a:pt x="159" y="296"/>
                  </a:lnTo>
                  <a:lnTo>
                    <a:pt x="150" y="299"/>
                  </a:lnTo>
                  <a:lnTo>
                    <a:pt x="141" y="300"/>
                  </a:lnTo>
                  <a:lnTo>
                    <a:pt x="132" y="300"/>
                  </a:lnTo>
                  <a:lnTo>
                    <a:pt x="132" y="300"/>
                  </a:lnTo>
                  <a:lnTo>
                    <a:pt x="132" y="327"/>
                  </a:lnTo>
                  <a:lnTo>
                    <a:pt x="132" y="327"/>
                  </a:lnTo>
                  <a:lnTo>
                    <a:pt x="138" y="329"/>
                  </a:lnTo>
                  <a:lnTo>
                    <a:pt x="144" y="333"/>
                  </a:lnTo>
                  <a:lnTo>
                    <a:pt x="148" y="338"/>
                  </a:lnTo>
                  <a:lnTo>
                    <a:pt x="149" y="345"/>
                  </a:lnTo>
                  <a:lnTo>
                    <a:pt x="149" y="345"/>
                  </a:lnTo>
                  <a:lnTo>
                    <a:pt x="148" y="353"/>
                  </a:lnTo>
                  <a:lnTo>
                    <a:pt x="144" y="359"/>
                  </a:lnTo>
                  <a:lnTo>
                    <a:pt x="138" y="363"/>
                  </a:lnTo>
                  <a:lnTo>
                    <a:pt x="132" y="364"/>
                  </a:lnTo>
                  <a:lnTo>
                    <a:pt x="132" y="382"/>
                  </a:lnTo>
                  <a:lnTo>
                    <a:pt x="228" y="382"/>
                  </a:lnTo>
                  <a:lnTo>
                    <a:pt x="228" y="361"/>
                  </a:lnTo>
                  <a:lnTo>
                    <a:pt x="228" y="361"/>
                  </a:lnTo>
                  <a:lnTo>
                    <a:pt x="228" y="357"/>
                  </a:lnTo>
                  <a:lnTo>
                    <a:pt x="225" y="353"/>
                  </a:lnTo>
                  <a:lnTo>
                    <a:pt x="221" y="349"/>
                  </a:lnTo>
                  <a:lnTo>
                    <a:pt x="215" y="345"/>
                  </a:lnTo>
                  <a:lnTo>
                    <a:pt x="201" y="340"/>
                  </a:lnTo>
                  <a:lnTo>
                    <a:pt x="182" y="336"/>
                  </a:lnTo>
                  <a:lnTo>
                    <a:pt x="182" y="336"/>
                  </a:lnTo>
                  <a:lnTo>
                    <a:pt x="199" y="326"/>
                  </a:lnTo>
                  <a:lnTo>
                    <a:pt x="214" y="315"/>
                  </a:lnTo>
                  <a:lnTo>
                    <a:pt x="229" y="302"/>
                  </a:lnTo>
                  <a:lnTo>
                    <a:pt x="241" y="287"/>
                  </a:lnTo>
                  <a:lnTo>
                    <a:pt x="251" y="271"/>
                  </a:lnTo>
                  <a:lnTo>
                    <a:pt x="257" y="253"/>
                  </a:lnTo>
                  <a:lnTo>
                    <a:pt x="263" y="233"/>
                  </a:lnTo>
                  <a:lnTo>
                    <a:pt x="264" y="212"/>
                  </a:lnTo>
                  <a:lnTo>
                    <a:pt x="264" y="212"/>
                  </a:lnTo>
                  <a:lnTo>
                    <a:pt x="263" y="200"/>
                  </a:lnTo>
                  <a:lnTo>
                    <a:pt x="262" y="189"/>
                  </a:lnTo>
                  <a:lnTo>
                    <a:pt x="259" y="177"/>
                  </a:lnTo>
                  <a:lnTo>
                    <a:pt x="256" y="166"/>
                  </a:lnTo>
                  <a:lnTo>
                    <a:pt x="251" y="156"/>
                  </a:lnTo>
                  <a:lnTo>
                    <a:pt x="245" y="146"/>
                  </a:lnTo>
                  <a:lnTo>
                    <a:pt x="240" y="137"/>
                  </a:lnTo>
                  <a:lnTo>
                    <a:pt x="232" y="127"/>
                  </a:lnTo>
                  <a:lnTo>
                    <a:pt x="225" y="119"/>
                  </a:lnTo>
                  <a:lnTo>
                    <a:pt x="215" y="111"/>
                  </a:lnTo>
                  <a:lnTo>
                    <a:pt x="207" y="104"/>
                  </a:lnTo>
                  <a:lnTo>
                    <a:pt x="198" y="99"/>
                  </a:lnTo>
                  <a:lnTo>
                    <a:pt x="187" y="93"/>
                  </a:lnTo>
                  <a:lnTo>
                    <a:pt x="176" y="88"/>
                  </a:lnTo>
                  <a:lnTo>
                    <a:pt x="165" y="85"/>
                  </a:lnTo>
                  <a:lnTo>
                    <a:pt x="153" y="82"/>
                  </a:lnTo>
                  <a:lnTo>
                    <a:pt x="174" y="20"/>
                  </a:lnTo>
                  <a:close/>
                  <a:moveTo>
                    <a:pt x="132" y="7"/>
                  </a:moveTo>
                  <a:lnTo>
                    <a:pt x="111" y="0"/>
                  </a:lnTo>
                  <a:lnTo>
                    <a:pt x="56" y="174"/>
                  </a:lnTo>
                  <a:lnTo>
                    <a:pt x="118" y="195"/>
                  </a:lnTo>
                  <a:lnTo>
                    <a:pt x="132" y="151"/>
                  </a:lnTo>
                  <a:lnTo>
                    <a:pt x="132" y="7"/>
                  </a:lnTo>
                  <a:lnTo>
                    <a:pt x="132" y="7"/>
                  </a:lnTo>
                  <a:close/>
                  <a:moveTo>
                    <a:pt x="132" y="300"/>
                  </a:moveTo>
                  <a:lnTo>
                    <a:pt x="132" y="300"/>
                  </a:lnTo>
                  <a:lnTo>
                    <a:pt x="118" y="299"/>
                  </a:lnTo>
                  <a:lnTo>
                    <a:pt x="104" y="296"/>
                  </a:lnTo>
                  <a:lnTo>
                    <a:pt x="92" y="291"/>
                  </a:lnTo>
                  <a:lnTo>
                    <a:pt x="80" y="284"/>
                  </a:lnTo>
                  <a:lnTo>
                    <a:pt x="119" y="284"/>
                  </a:lnTo>
                  <a:lnTo>
                    <a:pt x="119" y="260"/>
                  </a:lnTo>
                  <a:lnTo>
                    <a:pt x="58" y="260"/>
                  </a:lnTo>
                  <a:lnTo>
                    <a:pt x="10" y="260"/>
                  </a:lnTo>
                  <a:lnTo>
                    <a:pt x="0" y="260"/>
                  </a:lnTo>
                  <a:lnTo>
                    <a:pt x="0" y="284"/>
                  </a:lnTo>
                  <a:lnTo>
                    <a:pt x="22" y="284"/>
                  </a:lnTo>
                  <a:lnTo>
                    <a:pt x="22" y="284"/>
                  </a:lnTo>
                  <a:lnTo>
                    <a:pt x="34" y="300"/>
                  </a:lnTo>
                  <a:lnTo>
                    <a:pt x="48" y="314"/>
                  </a:lnTo>
                  <a:lnTo>
                    <a:pt x="65" y="326"/>
                  </a:lnTo>
                  <a:lnTo>
                    <a:pt x="83" y="336"/>
                  </a:lnTo>
                  <a:lnTo>
                    <a:pt x="83" y="336"/>
                  </a:lnTo>
                  <a:lnTo>
                    <a:pt x="64" y="340"/>
                  </a:lnTo>
                  <a:lnTo>
                    <a:pt x="49" y="345"/>
                  </a:lnTo>
                  <a:lnTo>
                    <a:pt x="44" y="349"/>
                  </a:lnTo>
                  <a:lnTo>
                    <a:pt x="39" y="353"/>
                  </a:lnTo>
                  <a:lnTo>
                    <a:pt x="37" y="357"/>
                  </a:lnTo>
                  <a:lnTo>
                    <a:pt x="35" y="361"/>
                  </a:lnTo>
                  <a:lnTo>
                    <a:pt x="35" y="382"/>
                  </a:lnTo>
                  <a:lnTo>
                    <a:pt x="132" y="382"/>
                  </a:lnTo>
                  <a:lnTo>
                    <a:pt x="132" y="364"/>
                  </a:lnTo>
                  <a:lnTo>
                    <a:pt x="132" y="364"/>
                  </a:lnTo>
                  <a:lnTo>
                    <a:pt x="125" y="363"/>
                  </a:lnTo>
                  <a:lnTo>
                    <a:pt x="119" y="359"/>
                  </a:lnTo>
                  <a:lnTo>
                    <a:pt x="115" y="353"/>
                  </a:lnTo>
                  <a:lnTo>
                    <a:pt x="114" y="345"/>
                  </a:lnTo>
                  <a:lnTo>
                    <a:pt x="114" y="345"/>
                  </a:lnTo>
                  <a:lnTo>
                    <a:pt x="115" y="338"/>
                  </a:lnTo>
                  <a:lnTo>
                    <a:pt x="119" y="333"/>
                  </a:lnTo>
                  <a:lnTo>
                    <a:pt x="125" y="329"/>
                  </a:lnTo>
                  <a:lnTo>
                    <a:pt x="132" y="327"/>
                  </a:lnTo>
                  <a:lnTo>
                    <a:pt x="132" y="300"/>
                  </a:lnTo>
                  <a:close/>
                </a:path>
              </a:pathLst>
            </a:cu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37" name="Freeform 181"/>
            <p:cNvSpPr>
              <a:spLocks noEditPoints="1"/>
            </p:cNvSpPr>
            <p:nvPr/>
          </p:nvSpPr>
          <p:spPr bwMode="auto">
            <a:xfrm>
              <a:off x="1876907" y="2420272"/>
              <a:ext cx="241679" cy="86125"/>
            </a:xfrm>
            <a:custGeom>
              <a:avLst/>
              <a:gdLst>
                <a:gd name="T0" fmla="*/ 239 w 275"/>
                <a:gd name="T1" fmla="*/ 40 h 98"/>
                <a:gd name="T2" fmla="*/ 258 w 275"/>
                <a:gd name="T3" fmla="*/ 65 h 98"/>
                <a:gd name="T4" fmla="*/ 239 w 275"/>
                <a:gd name="T5" fmla="*/ 88 h 98"/>
                <a:gd name="T6" fmla="*/ 275 w 275"/>
                <a:gd name="T7" fmla="*/ 78 h 98"/>
                <a:gd name="T8" fmla="*/ 239 w 275"/>
                <a:gd name="T9" fmla="*/ 40 h 98"/>
                <a:gd name="T10" fmla="*/ 118 w 275"/>
                <a:gd name="T11" fmla="*/ 15 h 98"/>
                <a:gd name="T12" fmla="*/ 111 w 275"/>
                <a:gd name="T13" fmla="*/ 11 h 98"/>
                <a:gd name="T14" fmla="*/ 84 w 275"/>
                <a:gd name="T15" fmla="*/ 8 h 98"/>
                <a:gd name="T16" fmla="*/ 107 w 275"/>
                <a:gd name="T17" fmla="*/ 14 h 98"/>
                <a:gd name="T18" fmla="*/ 113 w 275"/>
                <a:gd name="T19" fmla="*/ 17 h 98"/>
                <a:gd name="T20" fmla="*/ 113 w 275"/>
                <a:gd name="T21" fmla="*/ 22 h 98"/>
                <a:gd name="T22" fmla="*/ 110 w 275"/>
                <a:gd name="T23" fmla="*/ 36 h 98"/>
                <a:gd name="T24" fmla="*/ 109 w 275"/>
                <a:gd name="T25" fmla="*/ 33 h 98"/>
                <a:gd name="T26" fmla="*/ 84 w 275"/>
                <a:gd name="T27" fmla="*/ 26 h 98"/>
                <a:gd name="T28" fmla="*/ 99 w 275"/>
                <a:gd name="T29" fmla="*/ 76 h 98"/>
                <a:gd name="T30" fmla="*/ 103 w 275"/>
                <a:gd name="T31" fmla="*/ 76 h 98"/>
                <a:gd name="T32" fmla="*/ 228 w 275"/>
                <a:gd name="T33" fmla="*/ 98 h 98"/>
                <a:gd name="T34" fmla="*/ 239 w 275"/>
                <a:gd name="T35" fmla="*/ 88 h 98"/>
                <a:gd name="T36" fmla="*/ 228 w 275"/>
                <a:gd name="T37" fmla="*/ 94 h 98"/>
                <a:gd name="T38" fmla="*/ 225 w 275"/>
                <a:gd name="T39" fmla="*/ 92 h 98"/>
                <a:gd name="T40" fmla="*/ 220 w 275"/>
                <a:gd name="T41" fmla="*/ 90 h 98"/>
                <a:gd name="T42" fmla="*/ 218 w 275"/>
                <a:gd name="T43" fmla="*/ 83 h 98"/>
                <a:gd name="T44" fmla="*/ 220 w 275"/>
                <a:gd name="T45" fmla="*/ 80 h 98"/>
                <a:gd name="T46" fmla="*/ 224 w 275"/>
                <a:gd name="T47" fmla="*/ 76 h 98"/>
                <a:gd name="T48" fmla="*/ 226 w 275"/>
                <a:gd name="T49" fmla="*/ 76 h 98"/>
                <a:gd name="T50" fmla="*/ 222 w 275"/>
                <a:gd name="T51" fmla="*/ 72 h 98"/>
                <a:gd name="T52" fmla="*/ 221 w 275"/>
                <a:gd name="T53" fmla="*/ 67 h 98"/>
                <a:gd name="T54" fmla="*/ 222 w 275"/>
                <a:gd name="T55" fmla="*/ 64 h 98"/>
                <a:gd name="T56" fmla="*/ 226 w 275"/>
                <a:gd name="T57" fmla="*/ 60 h 98"/>
                <a:gd name="T58" fmla="*/ 230 w 275"/>
                <a:gd name="T59" fmla="*/ 60 h 98"/>
                <a:gd name="T60" fmla="*/ 225 w 275"/>
                <a:gd name="T61" fmla="*/ 56 h 98"/>
                <a:gd name="T62" fmla="*/ 225 w 275"/>
                <a:gd name="T63" fmla="*/ 49 h 98"/>
                <a:gd name="T64" fmla="*/ 226 w 275"/>
                <a:gd name="T65" fmla="*/ 46 h 98"/>
                <a:gd name="T66" fmla="*/ 232 w 275"/>
                <a:gd name="T67" fmla="*/ 42 h 98"/>
                <a:gd name="T68" fmla="*/ 237 w 275"/>
                <a:gd name="T69" fmla="*/ 44 h 98"/>
                <a:gd name="T70" fmla="*/ 239 w 275"/>
                <a:gd name="T71" fmla="*/ 40 h 98"/>
                <a:gd name="T72" fmla="*/ 63 w 275"/>
                <a:gd name="T73" fmla="*/ 0 h 98"/>
                <a:gd name="T74" fmla="*/ 60 w 275"/>
                <a:gd name="T75" fmla="*/ 0 h 98"/>
                <a:gd name="T76" fmla="*/ 54 w 275"/>
                <a:gd name="T77" fmla="*/ 3 h 98"/>
                <a:gd name="T78" fmla="*/ 33 w 275"/>
                <a:gd name="T79" fmla="*/ 2 h 98"/>
                <a:gd name="T80" fmla="*/ 27 w 275"/>
                <a:gd name="T81" fmla="*/ 0 h 98"/>
                <a:gd name="T82" fmla="*/ 18 w 275"/>
                <a:gd name="T83" fmla="*/ 3 h 98"/>
                <a:gd name="T84" fmla="*/ 8 w 275"/>
                <a:gd name="T85" fmla="*/ 8 h 98"/>
                <a:gd name="T86" fmla="*/ 3 w 275"/>
                <a:gd name="T87" fmla="*/ 18 h 98"/>
                <a:gd name="T88" fmla="*/ 2 w 275"/>
                <a:gd name="T89" fmla="*/ 22 h 98"/>
                <a:gd name="T90" fmla="*/ 2 w 275"/>
                <a:gd name="T91" fmla="*/ 33 h 98"/>
                <a:gd name="T92" fmla="*/ 6 w 275"/>
                <a:gd name="T93" fmla="*/ 44 h 98"/>
                <a:gd name="T94" fmla="*/ 12 w 275"/>
                <a:gd name="T95" fmla="*/ 50 h 98"/>
                <a:gd name="T96" fmla="*/ 23 w 275"/>
                <a:gd name="T97" fmla="*/ 54 h 98"/>
                <a:gd name="T98" fmla="*/ 50 w 275"/>
                <a:gd name="T99" fmla="*/ 23 h 98"/>
                <a:gd name="T100" fmla="*/ 42 w 275"/>
                <a:gd name="T101" fmla="*/ 59 h 98"/>
                <a:gd name="T102" fmla="*/ 45 w 275"/>
                <a:gd name="T103" fmla="*/ 64 h 98"/>
                <a:gd name="T104" fmla="*/ 49 w 275"/>
                <a:gd name="T105" fmla="*/ 67 h 98"/>
                <a:gd name="T106" fmla="*/ 84 w 275"/>
                <a:gd name="T107" fmla="*/ 26 h 98"/>
                <a:gd name="T108" fmla="*/ 61 w 275"/>
                <a:gd name="T109" fmla="*/ 22 h 98"/>
                <a:gd name="T110" fmla="*/ 54 w 275"/>
                <a:gd name="T111" fmla="*/ 25 h 98"/>
                <a:gd name="T112" fmla="*/ 57 w 275"/>
                <a:gd name="T113" fmla="*/ 11 h 98"/>
                <a:gd name="T114" fmla="*/ 60 w 275"/>
                <a:gd name="T115" fmla="*/ 7 h 98"/>
                <a:gd name="T116" fmla="*/ 65 w 275"/>
                <a:gd name="T117" fmla="*/ 6 h 98"/>
                <a:gd name="T118" fmla="*/ 84 w 275"/>
                <a:gd name="T119" fmla="*/ 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5" h="98">
                  <a:moveTo>
                    <a:pt x="240" y="40"/>
                  </a:moveTo>
                  <a:lnTo>
                    <a:pt x="239" y="40"/>
                  </a:lnTo>
                  <a:lnTo>
                    <a:pt x="239" y="44"/>
                  </a:lnTo>
                  <a:lnTo>
                    <a:pt x="258" y="65"/>
                  </a:lnTo>
                  <a:lnTo>
                    <a:pt x="255" y="82"/>
                  </a:lnTo>
                  <a:lnTo>
                    <a:pt x="239" y="88"/>
                  </a:lnTo>
                  <a:lnTo>
                    <a:pt x="239" y="94"/>
                  </a:lnTo>
                  <a:lnTo>
                    <a:pt x="275" y="78"/>
                  </a:lnTo>
                  <a:lnTo>
                    <a:pt x="240" y="40"/>
                  </a:lnTo>
                  <a:close/>
                  <a:moveTo>
                    <a:pt x="239" y="40"/>
                  </a:moveTo>
                  <a:lnTo>
                    <a:pt x="118" y="15"/>
                  </a:lnTo>
                  <a:lnTo>
                    <a:pt x="118" y="15"/>
                  </a:lnTo>
                  <a:lnTo>
                    <a:pt x="115" y="13"/>
                  </a:lnTo>
                  <a:lnTo>
                    <a:pt x="111" y="11"/>
                  </a:lnTo>
                  <a:lnTo>
                    <a:pt x="84" y="4"/>
                  </a:lnTo>
                  <a:lnTo>
                    <a:pt x="84" y="8"/>
                  </a:lnTo>
                  <a:lnTo>
                    <a:pt x="107" y="14"/>
                  </a:lnTo>
                  <a:lnTo>
                    <a:pt x="107" y="14"/>
                  </a:lnTo>
                  <a:lnTo>
                    <a:pt x="110" y="15"/>
                  </a:lnTo>
                  <a:lnTo>
                    <a:pt x="113" y="17"/>
                  </a:lnTo>
                  <a:lnTo>
                    <a:pt x="113" y="19"/>
                  </a:lnTo>
                  <a:lnTo>
                    <a:pt x="113" y="22"/>
                  </a:lnTo>
                  <a:lnTo>
                    <a:pt x="110" y="36"/>
                  </a:lnTo>
                  <a:lnTo>
                    <a:pt x="110" y="36"/>
                  </a:lnTo>
                  <a:lnTo>
                    <a:pt x="110" y="36"/>
                  </a:lnTo>
                  <a:lnTo>
                    <a:pt x="109" y="33"/>
                  </a:lnTo>
                  <a:lnTo>
                    <a:pt x="105" y="30"/>
                  </a:lnTo>
                  <a:lnTo>
                    <a:pt x="84" y="26"/>
                  </a:lnTo>
                  <a:lnTo>
                    <a:pt x="84" y="73"/>
                  </a:lnTo>
                  <a:lnTo>
                    <a:pt x="99" y="76"/>
                  </a:lnTo>
                  <a:lnTo>
                    <a:pt x="99" y="76"/>
                  </a:lnTo>
                  <a:lnTo>
                    <a:pt x="103" y="76"/>
                  </a:lnTo>
                  <a:lnTo>
                    <a:pt x="106" y="73"/>
                  </a:lnTo>
                  <a:lnTo>
                    <a:pt x="228" y="98"/>
                  </a:lnTo>
                  <a:lnTo>
                    <a:pt x="239" y="94"/>
                  </a:lnTo>
                  <a:lnTo>
                    <a:pt x="239" y="88"/>
                  </a:lnTo>
                  <a:lnTo>
                    <a:pt x="228" y="94"/>
                  </a:lnTo>
                  <a:lnTo>
                    <a:pt x="228" y="94"/>
                  </a:lnTo>
                  <a:lnTo>
                    <a:pt x="225" y="92"/>
                  </a:lnTo>
                  <a:lnTo>
                    <a:pt x="225" y="92"/>
                  </a:lnTo>
                  <a:lnTo>
                    <a:pt x="222" y="91"/>
                  </a:lnTo>
                  <a:lnTo>
                    <a:pt x="220" y="90"/>
                  </a:lnTo>
                  <a:lnTo>
                    <a:pt x="218" y="86"/>
                  </a:lnTo>
                  <a:lnTo>
                    <a:pt x="218" y="83"/>
                  </a:lnTo>
                  <a:lnTo>
                    <a:pt x="218" y="83"/>
                  </a:lnTo>
                  <a:lnTo>
                    <a:pt x="220" y="80"/>
                  </a:lnTo>
                  <a:lnTo>
                    <a:pt x="221" y="78"/>
                  </a:lnTo>
                  <a:lnTo>
                    <a:pt x="224" y="76"/>
                  </a:lnTo>
                  <a:lnTo>
                    <a:pt x="226" y="76"/>
                  </a:lnTo>
                  <a:lnTo>
                    <a:pt x="226" y="76"/>
                  </a:lnTo>
                  <a:lnTo>
                    <a:pt x="224" y="75"/>
                  </a:lnTo>
                  <a:lnTo>
                    <a:pt x="222" y="72"/>
                  </a:lnTo>
                  <a:lnTo>
                    <a:pt x="221" y="69"/>
                  </a:lnTo>
                  <a:lnTo>
                    <a:pt x="221" y="67"/>
                  </a:lnTo>
                  <a:lnTo>
                    <a:pt x="221" y="67"/>
                  </a:lnTo>
                  <a:lnTo>
                    <a:pt x="222" y="64"/>
                  </a:lnTo>
                  <a:lnTo>
                    <a:pt x="225" y="61"/>
                  </a:lnTo>
                  <a:lnTo>
                    <a:pt x="226" y="60"/>
                  </a:lnTo>
                  <a:lnTo>
                    <a:pt x="230" y="60"/>
                  </a:lnTo>
                  <a:lnTo>
                    <a:pt x="230" y="60"/>
                  </a:lnTo>
                  <a:lnTo>
                    <a:pt x="228" y="57"/>
                  </a:lnTo>
                  <a:lnTo>
                    <a:pt x="225" y="56"/>
                  </a:lnTo>
                  <a:lnTo>
                    <a:pt x="225" y="53"/>
                  </a:lnTo>
                  <a:lnTo>
                    <a:pt x="225" y="49"/>
                  </a:lnTo>
                  <a:lnTo>
                    <a:pt x="225" y="49"/>
                  </a:lnTo>
                  <a:lnTo>
                    <a:pt x="226" y="46"/>
                  </a:lnTo>
                  <a:lnTo>
                    <a:pt x="229" y="44"/>
                  </a:lnTo>
                  <a:lnTo>
                    <a:pt x="232" y="42"/>
                  </a:lnTo>
                  <a:lnTo>
                    <a:pt x="235" y="42"/>
                  </a:lnTo>
                  <a:lnTo>
                    <a:pt x="237" y="44"/>
                  </a:lnTo>
                  <a:lnTo>
                    <a:pt x="239" y="44"/>
                  </a:lnTo>
                  <a:lnTo>
                    <a:pt x="239" y="40"/>
                  </a:lnTo>
                  <a:close/>
                  <a:moveTo>
                    <a:pt x="84" y="4"/>
                  </a:moveTo>
                  <a:lnTo>
                    <a:pt x="63" y="0"/>
                  </a:lnTo>
                  <a:lnTo>
                    <a:pt x="63" y="0"/>
                  </a:lnTo>
                  <a:lnTo>
                    <a:pt x="60" y="0"/>
                  </a:lnTo>
                  <a:lnTo>
                    <a:pt x="57" y="2"/>
                  </a:lnTo>
                  <a:lnTo>
                    <a:pt x="54" y="3"/>
                  </a:lnTo>
                  <a:lnTo>
                    <a:pt x="53" y="6"/>
                  </a:lnTo>
                  <a:lnTo>
                    <a:pt x="33" y="2"/>
                  </a:lnTo>
                  <a:lnTo>
                    <a:pt x="33" y="2"/>
                  </a:lnTo>
                  <a:lnTo>
                    <a:pt x="27" y="0"/>
                  </a:lnTo>
                  <a:lnTo>
                    <a:pt x="22" y="2"/>
                  </a:lnTo>
                  <a:lnTo>
                    <a:pt x="18" y="3"/>
                  </a:lnTo>
                  <a:lnTo>
                    <a:pt x="12" y="6"/>
                  </a:lnTo>
                  <a:lnTo>
                    <a:pt x="8" y="8"/>
                  </a:lnTo>
                  <a:lnTo>
                    <a:pt x="6" y="13"/>
                  </a:lnTo>
                  <a:lnTo>
                    <a:pt x="3" y="18"/>
                  </a:lnTo>
                  <a:lnTo>
                    <a:pt x="2" y="22"/>
                  </a:lnTo>
                  <a:lnTo>
                    <a:pt x="2" y="22"/>
                  </a:lnTo>
                  <a:lnTo>
                    <a:pt x="0" y="29"/>
                  </a:lnTo>
                  <a:lnTo>
                    <a:pt x="2" y="33"/>
                  </a:lnTo>
                  <a:lnTo>
                    <a:pt x="3" y="38"/>
                  </a:lnTo>
                  <a:lnTo>
                    <a:pt x="6" y="44"/>
                  </a:lnTo>
                  <a:lnTo>
                    <a:pt x="8" y="48"/>
                  </a:lnTo>
                  <a:lnTo>
                    <a:pt x="12" y="50"/>
                  </a:lnTo>
                  <a:lnTo>
                    <a:pt x="18" y="53"/>
                  </a:lnTo>
                  <a:lnTo>
                    <a:pt x="23" y="54"/>
                  </a:lnTo>
                  <a:lnTo>
                    <a:pt x="35" y="57"/>
                  </a:lnTo>
                  <a:lnTo>
                    <a:pt x="50" y="23"/>
                  </a:lnTo>
                  <a:lnTo>
                    <a:pt x="42" y="59"/>
                  </a:lnTo>
                  <a:lnTo>
                    <a:pt x="42" y="59"/>
                  </a:lnTo>
                  <a:lnTo>
                    <a:pt x="44" y="61"/>
                  </a:lnTo>
                  <a:lnTo>
                    <a:pt x="45" y="64"/>
                  </a:lnTo>
                  <a:lnTo>
                    <a:pt x="46" y="65"/>
                  </a:lnTo>
                  <a:lnTo>
                    <a:pt x="49" y="67"/>
                  </a:lnTo>
                  <a:lnTo>
                    <a:pt x="84" y="73"/>
                  </a:lnTo>
                  <a:lnTo>
                    <a:pt x="84" y="26"/>
                  </a:lnTo>
                  <a:lnTo>
                    <a:pt x="61" y="22"/>
                  </a:lnTo>
                  <a:lnTo>
                    <a:pt x="61" y="22"/>
                  </a:lnTo>
                  <a:lnTo>
                    <a:pt x="57" y="22"/>
                  </a:lnTo>
                  <a:lnTo>
                    <a:pt x="54" y="25"/>
                  </a:lnTo>
                  <a:lnTo>
                    <a:pt x="57" y="11"/>
                  </a:lnTo>
                  <a:lnTo>
                    <a:pt x="57" y="11"/>
                  </a:lnTo>
                  <a:lnTo>
                    <a:pt x="58" y="8"/>
                  </a:lnTo>
                  <a:lnTo>
                    <a:pt x="60" y="7"/>
                  </a:lnTo>
                  <a:lnTo>
                    <a:pt x="63" y="6"/>
                  </a:lnTo>
                  <a:lnTo>
                    <a:pt x="65" y="6"/>
                  </a:lnTo>
                  <a:lnTo>
                    <a:pt x="84" y="8"/>
                  </a:lnTo>
                  <a:lnTo>
                    <a:pt x="84" y="4"/>
                  </a:lnTo>
                  <a:close/>
                </a:path>
              </a:pathLst>
            </a:cu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238" name="组合 237"/>
            <p:cNvGrpSpPr/>
            <p:nvPr/>
          </p:nvGrpSpPr>
          <p:grpSpPr>
            <a:xfrm>
              <a:off x="2224828" y="2571430"/>
              <a:ext cx="146765" cy="185433"/>
              <a:chOff x="3665538" y="3100388"/>
              <a:chExt cx="265113" cy="334963"/>
            </a:xfrm>
            <a:solidFill>
              <a:schemeClr val="accent1"/>
            </a:solidFill>
          </p:grpSpPr>
          <p:sp>
            <p:nvSpPr>
              <p:cNvPr id="257" name="Freeform 186"/>
              <p:cNvSpPr/>
              <p:nvPr/>
            </p:nvSpPr>
            <p:spPr bwMode="auto">
              <a:xfrm>
                <a:off x="3665538" y="3109913"/>
                <a:ext cx="252413" cy="325438"/>
              </a:xfrm>
              <a:custGeom>
                <a:avLst/>
                <a:gdLst>
                  <a:gd name="T0" fmla="*/ 159 w 159"/>
                  <a:gd name="T1" fmla="*/ 36 h 205"/>
                  <a:gd name="T2" fmla="*/ 151 w 159"/>
                  <a:gd name="T3" fmla="*/ 32 h 205"/>
                  <a:gd name="T4" fmla="*/ 56 w 159"/>
                  <a:gd name="T5" fmla="*/ 185 h 205"/>
                  <a:gd name="T6" fmla="*/ 56 w 159"/>
                  <a:gd name="T7" fmla="*/ 185 h 205"/>
                  <a:gd name="T8" fmla="*/ 53 w 159"/>
                  <a:gd name="T9" fmla="*/ 189 h 205"/>
                  <a:gd name="T10" fmla="*/ 50 w 159"/>
                  <a:gd name="T11" fmla="*/ 191 h 205"/>
                  <a:gd name="T12" fmla="*/ 46 w 159"/>
                  <a:gd name="T13" fmla="*/ 193 h 205"/>
                  <a:gd name="T14" fmla="*/ 41 w 159"/>
                  <a:gd name="T15" fmla="*/ 194 h 205"/>
                  <a:gd name="T16" fmla="*/ 37 w 159"/>
                  <a:gd name="T17" fmla="*/ 195 h 205"/>
                  <a:gd name="T18" fmla="*/ 31 w 159"/>
                  <a:gd name="T19" fmla="*/ 194 h 205"/>
                  <a:gd name="T20" fmla="*/ 27 w 159"/>
                  <a:gd name="T21" fmla="*/ 193 h 205"/>
                  <a:gd name="T22" fmla="*/ 22 w 159"/>
                  <a:gd name="T23" fmla="*/ 191 h 205"/>
                  <a:gd name="T24" fmla="*/ 22 w 159"/>
                  <a:gd name="T25" fmla="*/ 191 h 205"/>
                  <a:gd name="T26" fmla="*/ 18 w 159"/>
                  <a:gd name="T27" fmla="*/ 187 h 205"/>
                  <a:gd name="T28" fmla="*/ 15 w 159"/>
                  <a:gd name="T29" fmla="*/ 185 h 205"/>
                  <a:gd name="T30" fmla="*/ 12 w 159"/>
                  <a:gd name="T31" fmla="*/ 180 h 205"/>
                  <a:gd name="T32" fmla="*/ 10 w 159"/>
                  <a:gd name="T33" fmla="*/ 175 h 205"/>
                  <a:gd name="T34" fmla="*/ 10 w 159"/>
                  <a:gd name="T35" fmla="*/ 171 h 205"/>
                  <a:gd name="T36" fmla="*/ 10 w 159"/>
                  <a:gd name="T37" fmla="*/ 166 h 205"/>
                  <a:gd name="T38" fmla="*/ 11 w 159"/>
                  <a:gd name="T39" fmla="*/ 162 h 205"/>
                  <a:gd name="T40" fmla="*/ 12 w 159"/>
                  <a:gd name="T41" fmla="*/ 157 h 205"/>
                  <a:gd name="T42" fmla="*/ 107 w 159"/>
                  <a:gd name="T43" fmla="*/ 4 h 205"/>
                  <a:gd name="T44" fmla="*/ 100 w 159"/>
                  <a:gd name="T45" fmla="*/ 0 h 205"/>
                  <a:gd name="T46" fmla="*/ 4 w 159"/>
                  <a:gd name="T47" fmla="*/ 155 h 205"/>
                  <a:gd name="T48" fmla="*/ 4 w 159"/>
                  <a:gd name="T49" fmla="*/ 155 h 205"/>
                  <a:gd name="T50" fmla="*/ 2 w 159"/>
                  <a:gd name="T51" fmla="*/ 160 h 205"/>
                  <a:gd name="T52" fmla="*/ 0 w 159"/>
                  <a:gd name="T53" fmla="*/ 167 h 205"/>
                  <a:gd name="T54" fmla="*/ 0 w 159"/>
                  <a:gd name="T55" fmla="*/ 172 h 205"/>
                  <a:gd name="T56" fmla="*/ 2 w 159"/>
                  <a:gd name="T57" fmla="*/ 179 h 205"/>
                  <a:gd name="T58" fmla="*/ 3 w 159"/>
                  <a:gd name="T59" fmla="*/ 185 h 205"/>
                  <a:gd name="T60" fmla="*/ 7 w 159"/>
                  <a:gd name="T61" fmla="*/ 190 h 205"/>
                  <a:gd name="T62" fmla="*/ 11 w 159"/>
                  <a:gd name="T63" fmla="*/ 195 h 205"/>
                  <a:gd name="T64" fmla="*/ 16 w 159"/>
                  <a:gd name="T65" fmla="*/ 199 h 205"/>
                  <a:gd name="T66" fmla="*/ 16 w 159"/>
                  <a:gd name="T67" fmla="*/ 199 h 205"/>
                  <a:gd name="T68" fmla="*/ 23 w 159"/>
                  <a:gd name="T69" fmla="*/ 202 h 205"/>
                  <a:gd name="T70" fmla="*/ 30 w 159"/>
                  <a:gd name="T71" fmla="*/ 203 h 205"/>
                  <a:gd name="T72" fmla="*/ 35 w 159"/>
                  <a:gd name="T73" fmla="*/ 205 h 205"/>
                  <a:gd name="T74" fmla="*/ 42 w 159"/>
                  <a:gd name="T75" fmla="*/ 205 h 205"/>
                  <a:gd name="T76" fmla="*/ 48 w 159"/>
                  <a:gd name="T77" fmla="*/ 202 h 205"/>
                  <a:gd name="T78" fmla="*/ 53 w 159"/>
                  <a:gd name="T79" fmla="*/ 199 h 205"/>
                  <a:gd name="T80" fmla="*/ 58 w 159"/>
                  <a:gd name="T81" fmla="*/ 195 h 205"/>
                  <a:gd name="T82" fmla="*/ 62 w 159"/>
                  <a:gd name="T83" fmla="*/ 191 h 205"/>
                  <a:gd name="T84" fmla="*/ 159 w 159"/>
                  <a:gd name="T85" fmla="*/ 3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9" h="205">
                    <a:moveTo>
                      <a:pt x="159" y="36"/>
                    </a:moveTo>
                    <a:lnTo>
                      <a:pt x="151" y="32"/>
                    </a:lnTo>
                    <a:lnTo>
                      <a:pt x="56" y="185"/>
                    </a:lnTo>
                    <a:lnTo>
                      <a:pt x="56" y="185"/>
                    </a:lnTo>
                    <a:lnTo>
                      <a:pt x="53" y="189"/>
                    </a:lnTo>
                    <a:lnTo>
                      <a:pt x="50" y="191"/>
                    </a:lnTo>
                    <a:lnTo>
                      <a:pt x="46" y="193"/>
                    </a:lnTo>
                    <a:lnTo>
                      <a:pt x="41" y="194"/>
                    </a:lnTo>
                    <a:lnTo>
                      <a:pt x="37" y="195"/>
                    </a:lnTo>
                    <a:lnTo>
                      <a:pt x="31" y="194"/>
                    </a:lnTo>
                    <a:lnTo>
                      <a:pt x="27" y="193"/>
                    </a:lnTo>
                    <a:lnTo>
                      <a:pt x="22" y="191"/>
                    </a:lnTo>
                    <a:lnTo>
                      <a:pt x="22" y="191"/>
                    </a:lnTo>
                    <a:lnTo>
                      <a:pt x="18" y="187"/>
                    </a:lnTo>
                    <a:lnTo>
                      <a:pt x="15" y="185"/>
                    </a:lnTo>
                    <a:lnTo>
                      <a:pt x="12" y="180"/>
                    </a:lnTo>
                    <a:lnTo>
                      <a:pt x="10" y="175"/>
                    </a:lnTo>
                    <a:lnTo>
                      <a:pt x="10" y="171"/>
                    </a:lnTo>
                    <a:lnTo>
                      <a:pt x="10" y="166"/>
                    </a:lnTo>
                    <a:lnTo>
                      <a:pt x="11" y="162"/>
                    </a:lnTo>
                    <a:lnTo>
                      <a:pt x="12" y="157"/>
                    </a:lnTo>
                    <a:lnTo>
                      <a:pt x="107" y="4"/>
                    </a:lnTo>
                    <a:lnTo>
                      <a:pt x="100" y="0"/>
                    </a:lnTo>
                    <a:lnTo>
                      <a:pt x="4" y="155"/>
                    </a:lnTo>
                    <a:lnTo>
                      <a:pt x="4" y="155"/>
                    </a:lnTo>
                    <a:lnTo>
                      <a:pt x="2" y="160"/>
                    </a:lnTo>
                    <a:lnTo>
                      <a:pt x="0" y="167"/>
                    </a:lnTo>
                    <a:lnTo>
                      <a:pt x="0" y="172"/>
                    </a:lnTo>
                    <a:lnTo>
                      <a:pt x="2" y="179"/>
                    </a:lnTo>
                    <a:lnTo>
                      <a:pt x="3" y="185"/>
                    </a:lnTo>
                    <a:lnTo>
                      <a:pt x="7" y="190"/>
                    </a:lnTo>
                    <a:lnTo>
                      <a:pt x="11" y="195"/>
                    </a:lnTo>
                    <a:lnTo>
                      <a:pt x="16" y="199"/>
                    </a:lnTo>
                    <a:lnTo>
                      <a:pt x="16" y="199"/>
                    </a:lnTo>
                    <a:lnTo>
                      <a:pt x="23" y="202"/>
                    </a:lnTo>
                    <a:lnTo>
                      <a:pt x="30" y="203"/>
                    </a:lnTo>
                    <a:lnTo>
                      <a:pt x="35" y="205"/>
                    </a:lnTo>
                    <a:lnTo>
                      <a:pt x="42" y="205"/>
                    </a:lnTo>
                    <a:lnTo>
                      <a:pt x="48" y="202"/>
                    </a:lnTo>
                    <a:lnTo>
                      <a:pt x="53" y="199"/>
                    </a:lnTo>
                    <a:lnTo>
                      <a:pt x="58" y="195"/>
                    </a:lnTo>
                    <a:lnTo>
                      <a:pt x="62" y="191"/>
                    </a:lnTo>
                    <a:lnTo>
                      <a:pt x="159" y="36"/>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58" name="Freeform 187"/>
              <p:cNvSpPr/>
              <p:nvPr/>
            </p:nvSpPr>
            <p:spPr bwMode="auto">
              <a:xfrm>
                <a:off x="3808413" y="3100388"/>
                <a:ext cx="122238" cy="82550"/>
              </a:xfrm>
              <a:custGeom>
                <a:avLst/>
                <a:gdLst>
                  <a:gd name="T0" fmla="*/ 75 w 77"/>
                  <a:gd name="T1" fmla="*/ 50 h 52"/>
                  <a:gd name="T2" fmla="*/ 75 w 77"/>
                  <a:gd name="T3" fmla="*/ 50 h 52"/>
                  <a:gd name="T4" fmla="*/ 74 w 77"/>
                  <a:gd name="T5" fmla="*/ 51 h 52"/>
                  <a:gd name="T6" fmla="*/ 71 w 77"/>
                  <a:gd name="T7" fmla="*/ 52 h 52"/>
                  <a:gd name="T8" fmla="*/ 69 w 77"/>
                  <a:gd name="T9" fmla="*/ 52 h 52"/>
                  <a:gd name="T10" fmla="*/ 67 w 77"/>
                  <a:gd name="T11" fmla="*/ 51 h 52"/>
                  <a:gd name="T12" fmla="*/ 2 w 77"/>
                  <a:gd name="T13" fmla="*/ 12 h 52"/>
                  <a:gd name="T14" fmla="*/ 2 w 77"/>
                  <a:gd name="T15" fmla="*/ 12 h 52"/>
                  <a:gd name="T16" fmla="*/ 0 w 77"/>
                  <a:gd name="T17" fmla="*/ 9 h 52"/>
                  <a:gd name="T18" fmla="*/ 0 w 77"/>
                  <a:gd name="T19" fmla="*/ 8 h 52"/>
                  <a:gd name="T20" fmla="*/ 0 w 77"/>
                  <a:gd name="T21" fmla="*/ 5 h 52"/>
                  <a:gd name="T22" fmla="*/ 0 w 77"/>
                  <a:gd name="T23" fmla="*/ 2 h 52"/>
                  <a:gd name="T24" fmla="*/ 0 w 77"/>
                  <a:gd name="T25" fmla="*/ 2 h 52"/>
                  <a:gd name="T26" fmla="*/ 1 w 77"/>
                  <a:gd name="T27" fmla="*/ 1 h 52"/>
                  <a:gd name="T28" fmla="*/ 4 w 77"/>
                  <a:gd name="T29" fmla="*/ 0 h 52"/>
                  <a:gd name="T30" fmla="*/ 6 w 77"/>
                  <a:gd name="T31" fmla="*/ 0 h 52"/>
                  <a:gd name="T32" fmla="*/ 8 w 77"/>
                  <a:gd name="T33" fmla="*/ 1 h 52"/>
                  <a:gd name="T34" fmla="*/ 74 w 77"/>
                  <a:gd name="T35" fmla="*/ 42 h 52"/>
                  <a:gd name="T36" fmla="*/ 74 w 77"/>
                  <a:gd name="T37" fmla="*/ 42 h 52"/>
                  <a:gd name="T38" fmla="*/ 75 w 77"/>
                  <a:gd name="T39" fmla="*/ 43 h 52"/>
                  <a:gd name="T40" fmla="*/ 77 w 77"/>
                  <a:gd name="T41" fmla="*/ 46 h 52"/>
                  <a:gd name="T42" fmla="*/ 77 w 77"/>
                  <a:gd name="T43" fmla="*/ 47 h 52"/>
                  <a:gd name="T44" fmla="*/ 75 w 77"/>
                  <a:gd name="T45" fmla="*/ 50 h 52"/>
                  <a:gd name="T46" fmla="*/ 75 w 77"/>
                  <a:gd name="T47" fmla="*/ 5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52">
                    <a:moveTo>
                      <a:pt x="75" y="50"/>
                    </a:moveTo>
                    <a:lnTo>
                      <a:pt x="75" y="50"/>
                    </a:lnTo>
                    <a:lnTo>
                      <a:pt x="74" y="51"/>
                    </a:lnTo>
                    <a:lnTo>
                      <a:pt x="71" y="52"/>
                    </a:lnTo>
                    <a:lnTo>
                      <a:pt x="69" y="52"/>
                    </a:lnTo>
                    <a:lnTo>
                      <a:pt x="67" y="51"/>
                    </a:lnTo>
                    <a:lnTo>
                      <a:pt x="2" y="12"/>
                    </a:lnTo>
                    <a:lnTo>
                      <a:pt x="2" y="12"/>
                    </a:lnTo>
                    <a:lnTo>
                      <a:pt x="0" y="9"/>
                    </a:lnTo>
                    <a:lnTo>
                      <a:pt x="0" y="8"/>
                    </a:lnTo>
                    <a:lnTo>
                      <a:pt x="0" y="5"/>
                    </a:lnTo>
                    <a:lnTo>
                      <a:pt x="0" y="2"/>
                    </a:lnTo>
                    <a:lnTo>
                      <a:pt x="0" y="2"/>
                    </a:lnTo>
                    <a:lnTo>
                      <a:pt x="1" y="1"/>
                    </a:lnTo>
                    <a:lnTo>
                      <a:pt x="4" y="0"/>
                    </a:lnTo>
                    <a:lnTo>
                      <a:pt x="6" y="0"/>
                    </a:lnTo>
                    <a:lnTo>
                      <a:pt x="8" y="1"/>
                    </a:lnTo>
                    <a:lnTo>
                      <a:pt x="74" y="42"/>
                    </a:lnTo>
                    <a:lnTo>
                      <a:pt x="74" y="42"/>
                    </a:lnTo>
                    <a:lnTo>
                      <a:pt x="75" y="43"/>
                    </a:lnTo>
                    <a:lnTo>
                      <a:pt x="77" y="46"/>
                    </a:lnTo>
                    <a:lnTo>
                      <a:pt x="77" y="47"/>
                    </a:lnTo>
                    <a:lnTo>
                      <a:pt x="75" y="50"/>
                    </a:lnTo>
                    <a:lnTo>
                      <a:pt x="75" y="50"/>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59" name="Freeform 188"/>
              <p:cNvSpPr/>
              <p:nvPr/>
            </p:nvSpPr>
            <p:spPr bwMode="auto">
              <a:xfrm>
                <a:off x="3708401" y="3168650"/>
                <a:ext cx="173038" cy="234950"/>
              </a:xfrm>
              <a:custGeom>
                <a:avLst/>
                <a:gdLst>
                  <a:gd name="T0" fmla="*/ 109 w 109"/>
                  <a:gd name="T1" fmla="*/ 5 h 148"/>
                  <a:gd name="T2" fmla="*/ 99 w 109"/>
                  <a:gd name="T3" fmla="*/ 0 h 148"/>
                  <a:gd name="T4" fmla="*/ 15 w 109"/>
                  <a:gd name="T5" fmla="*/ 137 h 148"/>
                  <a:gd name="T6" fmla="*/ 15 w 109"/>
                  <a:gd name="T7" fmla="*/ 137 h 148"/>
                  <a:gd name="T8" fmla="*/ 12 w 109"/>
                  <a:gd name="T9" fmla="*/ 139 h 148"/>
                  <a:gd name="T10" fmla="*/ 8 w 109"/>
                  <a:gd name="T11" fmla="*/ 142 h 148"/>
                  <a:gd name="T12" fmla="*/ 4 w 109"/>
                  <a:gd name="T13" fmla="*/ 143 h 148"/>
                  <a:gd name="T14" fmla="*/ 0 w 109"/>
                  <a:gd name="T15" fmla="*/ 143 h 148"/>
                  <a:gd name="T16" fmla="*/ 0 w 109"/>
                  <a:gd name="T17" fmla="*/ 143 h 148"/>
                  <a:gd name="T18" fmla="*/ 0 w 109"/>
                  <a:gd name="T19" fmla="*/ 145 h 148"/>
                  <a:gd name="T20" fmla="*/ 0 w 109"/>
                  <a:gd name="T21" fmla="*/ 145 h 148"/>
                  <a:gd name="T22" fmla="*/ 7 w 109"/>
                  <a:gd name="T23" fmla="*/ 148 h 148"/>
                  <a:gd name="T24" fmla="*/ 14 w 109"/>
                  <a:gd name="T25" fmla="*/ 148 h 148"/>
                  <a:gd name="T26" fmla="*/ 21 w 109"/>
                  <a:gd name="T27" fmla="*/ 145 h 148"/>
                  <a:gd name="T28" fmla="*/ 25 w 109"/>
                  <a:gd name="T29" fmla="*/ 141 h 148"/>
                  <a:gd name="T30" fmla="*/ 109 w 109"/>
                  <a:gd name="T31" fmla="*/ 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48">
                    <a:moveTo>
                      <a:pt x="109" y="5"/>
                    </a:moveTo>
                    <a:lnTo>
                      <a:pt x="99" y="0"/>
                    </a:lnTo>
                    <a:lnTo>
                      <a:pt x="15" y="137"/>
                    </a:lnTo>
                    <a:lnTo>
                      <a:pt x="15" y="137"/>
                    </a:lnTo>
                    <a:lnTo>
                      <a:pt x="12" y="139"/>
                    </a:lnTo>
                    <a:lnTo>
                      <a:pt x="8" y="142"/>
                    </a:lnTo>
                    <a:lnTo>
                      <a:pt x="4" y="143"/>
                    </a:lnTo>
                    <a:lnTo>
                      <a:pt x="0" y="143"/>
                    </a:lnTo>
                    <a:lnTo>
                      <a:pt x="0" y="143"/>
                    </a:lnTo>
                    <a:lnTo>
                      <a:pt x="0" y="145"/>
                    </a:lnTo>
                    <a:lnTo>
                      <a:pt x="0" y="145"/>
                    </a:lnTo>
                    <a:lnTo>
                      <a:pt x="7" y="148"/>
                    </a:lnTo>
                    <a:lnTo>
                      <a:pt x="14" y="148"/>
                    </a:lnTo>
                    <a:lnTo>
                      <a:pt x="21" y="145"/>
                    </a:lnTo>
                    <a:lnTo>
                      <a:pt x="25" y="141"/>
                    </a:lnTo>
                    <a:lnTo>
                      <a:pt x="109" y="5"/>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239" name="组合 238"/>
            <p:cNvGrpSpPr/>
            <p:nvPr/>
          </p:nvGrpSpPr>
          <p:grpSpPr>
            <a:xfrm>
              <a:off x="1131357" y="2083200"/>
              <a:ext cx="342744" cy="360320"/>
              <a:chOff x="1704976" y="2255838"/>
              <a:chExt cx="619125" cy="650875"/>
            </a:xfrm>
            <a:solidFill>
              <a:schemeClr val="accent1"/>
            </a:solidFill>
          </p:grpSpPr>
          <p:sp>
            <p:nvSpPr>
              <p:cNvPr id="244" name="Rectangle 155"/>
              <p:cNvSpPr>
                <a:spLocks noChangeArrowheads="1"/>
              </p:cNvSpPr>
              <p:nvPr/>
            </p:nvSpPr>
            <p:spPr bwMode="auto">
              <a:xfrm>
                <a:off x="1704976" y="2873375"/>
                <a:ext cx="619125" cy="33338"/>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45" name="Rectangle 156"/>
              <p:cNvSpPr>
                <a:spLocks noChangeArrowheads="1"/>
              </p:cNvSpPr>
              <p:nvPr/>
            </p:nvSpPr>
            <p:spPr bwMode="auto">
              <a:xfrm>
                <a:off x="1730376" y="2811463"/>
                <a:ext cx="568325" cy="33338"/>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46" name="Rectangle 157"/>
              <p:cNvSpPr>
                <a:spLocks noChangeArrowheads="1"/>
              </p:cNvSpPr>
              <p:nvPr/>
            </p:nvSpPr>
            <p:spPr bwMode="auto">
              <a:xfrm>
                <a:off x="1954213" y="2747963"/>
                <a:ext cx="120650" cy="31750"/>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47" name="Rectangle 158"/>
              <p:cNvSpPr>
                <a:spLocks noChangeArrowheads="1"/>
              </p:cNvSpPr>
              <p:nvPr/>
            </p:nvSpPr>
            <p:spPr bwMode="auto">
              <a:xfrm>
                <a:off x="1976438" y="2517775"/>
                <a:ext cx="77788" cy="250825"/>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48" name="Rectangle 159"/>
              <p:cNvSpPr>
                <a:spLocks noChangeArrowheads="1"/>
              </p:cNvSpPr>
              <p:nvPr/>
            </p:nvSpPr>
            <p:spPr bwMode="auto">
              <a:xfrm>
                <a:off x="1954213" y="2505075"/>
                <a:ext cx="120650" cy="31750"/>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49" name="Rectangle 160"/>
              <p:cNvSpPr>
                <a:spLocks noChangeArrowheads="1"/>
              </p:cNvSpPr>
              <p:nvPr/>
            </p:nvSpPr>
            <p:spPr bwMode="auto">
              <a:xfrm>
                <a:off x="1774826" y="2747963"/>
                <a:ext cx="119063" cy="31750"/>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50" name="Rectangle 161"/>
              <p:cNvSpPr>
                <a:spLocks noChangeArrowheads="1"/>
              </p:cNvSpPr>
              <p:nvPr/>
            </p:nvSpPr>
            <p:spPr bwMode="auto">
              <a:xfrm>
                <a:off x="1795463" y="2517775"/>
                <a:ext cx="77788" cy="250825"/>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51" name="Rectangle 162"/>
              <p:cNvSpPr>
                <a:spLocks noChangeArrowheads="1"/>
              </p:cNvSpPr>
              <p:nvPr/>
            </p:nvSpPr>
            <p:spPr bwMode="auto">
              <a:xfrm>
                <a:off x="1774826" y="2505075"/>
                <a:ext cx="119063" cy="31750"/>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52" name="Rectangle 163"/>
              <p:cNvSpPr>
                <a:spLocks noChangeArrowheads="1"/>
              </p:cNvSpPr>
              <p:nvPr/>
            </p:nvSpPr>
            <p:spPr bwMode="auto">
              <a:xfrm>
                <a:off x="2135188" y="2747963"/>
                <a:ext cx="120650" cy="31750"/>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53" name="Rectangle 164"/>
              <p:cNvSpPr>
                <a:spLocks noChangeArrowheads="1"/>
              </p:cNvSpPr>
              <p:nvPr/>
            </p:nvSpPr>
            <p:spPr bwMode="auto">
              <a:xfrm>
                <a:off x="2157413" y="2517775"/>
                <a:ext cx="76200" cy="250825"/>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54" name="Rectangle 165"/>
              <p:cNvSpPr>
                <a:spLocks noChangeArrowheads="1"/>
              </p:cNvSpPr>
              <p:nvPr/>
            </p:nvSpPr>
            <p:spPr bwMode="auto">
              <a:xfrm>
                <a:off x="2135188" y="2505075"/>
                <a:ext cx="120650" cy="31750"/>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55" name="Rectangle 166"/>
              <p:cNvSpPr>
                <a:spLocks noChangeArrowheads="1"/>
              </p:cNvSpPr>
              <p:nvPr/>
            </p:nvSpPr>
            <p:spPr bwMode="auto">
              <a:xfrm>
                <a:off x="1730376" y="2435225"/>
                <a:ext cx="568325" cy="33338"/>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56" name="Freeform 167"/>
              <p:cNvSpPr/>
              <p:nvPr/>
            </p:nvSpPr>
            <p:spPr bwMode="auto">
              <a:xfrm>
                <a:off x="1730376" y="2255838"/>
                <a:ext cx="568325" cy="179388"/>
              </a:xfrm>
              <a:custGeom>
                <a:avLst/>
                <a:gdLst>
                  <a:gd name="T0" fmla="*/ 179 w 358"/>
                  <a:gd name="T1" fmla="*/ 0 h 113"/>
                  <a:gd name="T2" fmla="*/ 0 w 358"/>
                  <a:gd name="T3" fmla="*/ 113 h 113"/>
                  <a:gd name="T4" fmla="*/ 358 w 358"/>
                  <a:gd name="T5" fmla="*/ 113 h 113"/>
                  <a:gd name="T6" fmla="*/ 179 w 358"/>
                  <a:gd name="T7" fmla="*/ 0 h 113"/>
                </a:gdLst>
                <a:ahLst/>
                <a:cxnLst>
                  <a:cxn ang="0">
                    <a:pos x="T0" y="T1"/>
                  </a:cxn>
                  <a:cxn ang="0">
                    <a:pos x="T2" y="T3"/>
                  </a:cxn>
                  <a:cxn ang="0">
                    <a:pos x="T4" y="T5"/>
                  </a:cxn>
                  <a:cxn ang="0">
                    <a:pos x="T6" y="T7"/>
                  </a:cxn>
                </a:cxnLst>
                <a:rect l="0" t="0" r="r" b="b"/>
                <a:pathLst>
                  <a:path w="358" h="113">
                    <a:moveTo>
                      <a:pt x="179" y="0"/>
                    </a:moveTo>
                    <a:lnTo>
                      <a:pt x="0" y="113"/>
                    </a:lnTo>
                    <a:lnTo>
                      <a:pt x="358" y="113"/>
                    </a:lnTo>
                    <a:lnTo>
                      <a:pt x="179" y="0"/>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240" name="Freeform 168"/>
            <p:cNvSpPr>
              <a:spLocks noEditPoints="1"/>
            </p:cNvSpPr>
            <p:nvPr/>
          </p:nvSpPr>
          <p:spPr bwMode="auto">
            <a:xfrm>
              <a:off x="1939208" y="2166186"/>
              <a:ext cx="436779" cy="285620"/>
            </a:xfrm>
            <a:custGeom>
              <a:avLst/>
              <a:gdLst>
                <a:gd name="T0" fmla="*/ 497 w 497"/>
                <a:gd name="T1" fmla="*/ 0 h 325"/>
                <a:gd name="T2" fmla="*/ 386 w 497"/>
                <a:gd name="T3" fmla="*/ 37 h 325"/>
                <a:gd name="T4" fmla="*/ 386 w 497"/>
                <a:gd name="T5" fmla="*/ 210 h 325"/>
                <a:gd name="T6" fmla="*/ 386 w 497"/>
                <a:gd name="T7" fmla="*/ 210 h 325"/>
                <a:gd name="T8" fmla="*/ 397 w 497"/>
                <a:gd name="T9" fmla="*/ 209 h 325"/>
                <a:gd name="T10" fmla="*/ 405 w 497"/>
                <a:gd name="T11" fmla="*/ 206 h 325"/>
                <a:gd name="T12" fmla="*/ 409 w 497"/>
                <a:gd name="T13" fmla="*/ 204 h 325"/>
                <a:gd name="T14" fmla="*/ 411 w 497"/>
                <a:gd name="T15" fmla="*/ 201 h 325"/>
                <a:gd name="T16" fmla="*/ 413 w 497"/>
                <a:gd name="T17" fmla="*/ 197 h 325"/>
                <a:gd name="T18" fmla="*/ 413 w 497"/>
                <a:gd name="T19" fmla="*/ 194 h 325"/>
                <a:gd name="T20" fmla="*/ 413 w 497"/>
                <a:gd name="T21" fmla="*/ 118 h 325"/>
                <a:gd name="T22" fmla="*/ 399 w 497"/>
                <a:gd name="T23" fmla="*/ 118 h 325"/>
                <a:gd name="T24" fmla="*/ 399 w 497"/>
                <a:gd name="T25" fmla="*/ 86 h 325"/>
                <a:gd name="T26" fmla="*/ 413 w 497"/>
                <a:gd name="T27" fmla="*/ 86 h 325"/>
                <a:gd name="T28" fmla="*/ 447 w 497"/>
                <a:gd name="T29" fmla="*/ 86 h 325"/>
                <a:gd name="T30" fmla="*/ 462 w 497"/>
                <a:gd name="T31" fmla="*/ 86 h 325"/>
                <a:gd name="T32" fmla="*/ 462 w 497"/>
                <a:gd name="T33" fmla="*/ 118 h 325"/>
                <a:gd name="T34" fmla="*/ 447 w 497"/>
                <a:gd name="T35" fmla="*/ 118 h 325"/>
                <a:gd name="T36" fmla="*/ 447 w 497"/>
                <a:gd name="T37" fmla="*/ 194 h 325"/>
                <a:gd name="T38" fmla="*/ 447 w 497"/>
                <a:gd name="T39" fmla="*/ 194 h 325"/>
                <a:gd name="T40" fmla="*/ 446 w 497"/>
                <a:gd name="T41" fmla="*/ 204 h 325"/>
                <a:gd name="T42" fmla="*/ 442 w 497"/>
                <a:gd name="T43" fmla="*/ 212 h 325"/>
                <a:gd name="T44" fmla="*/ 436 w 497"/>
                <a:gd name="T45" fmla="*/ 220 h 325"/>
                <a:gd name="T46" fmla="*/ 430 w 497"/>
                <a:gd name="T47" fmla="*/ 227 h 325"/>
                <a:gd name="T48" fmla="*/ 420 w 497"/>
                <a:gd name="T49" fmla="*/ 232 h 325"/>
                <a:gd name="T50" fmla="*/ 411 w 497"/>
                <a:gd name="T51" fmla="*/ 236 h 325"/>
                <a:gd name="T52" fmla="*/ 399 w 497"/>
                <a:gd name="T53" fmla="*/ 239 h 325"/>
                <a:gd name="T54" fmla="*/ 386 w 497"/>
                <a:gd name="T55" fmla="*/ 239 h 325"/>
                <a:gd name="T56" fmla="*/ 386 w 497"/>
                <a:gd name="T57" fmla="*/ 289 h 325"/>
                <a:gd name="T58" fmla="*/ 497 w 497"/>
                <a:gd name="T59" fmla="*/ 325 h 325"/>
                <a:gd name="T60" fmla="*/ 497 w 497"/>
                <a:gd name="T61" fmla="*/ 0 h 325"/>
                <a:gd name="T62" fmla="*/ 386 w 497"/>
                <a:gd name="T63" fmla="*/ 37 h 325"/>
                <a:gd name="T64" fmla="*/ 0 w 497"/>
                <a:gd name="T65" fmla="*/ 163 h 325"/>
                <a:gd name="T66" fmla="*/ 386 w 497"/>
                <a:gd name="T67" fmla="*/ 289 h 325"/>
                <a:gd name="T68" fmla="*/ 386 w 497"/>
                <a:gd name="T69" fmla="*/ 239 h 325"/>
                <a:gd name="T70" fmla="*/ 386 w 497"/>
                <a:gd name="T71" fmla="*/ 239 h 325"/>
                <a:gd name="T72" fmla="*/ 374 w 497"/>
                <a:gd name="T73" fmla="*/ 239 h 325"/>
                <a:gd name="T74" fmla="*/ 363 w 497"/>
                <a:gd name="T75" fmla="*/ 236 h 325"/>
                <a:gd name="T76" fmla="*/ 353 w 497"/>
                <a:gd name="T77" fmla="*/ 232 h 325"/>
                <a:gd name="T78" fmla="*/ 343 w 497"/>
                <a:gd name="T79" fmla="*/ 227 h 325"/>
                <a:gd name="T80" fmla="*/ 336 w 497"/>
                <a:gd name="T81" fmla="*/ 220 h 325"/>
                <a:gd name="T82" fmla="*/ 331 w 497"/>
                <a:gd name="T83" fmla="*/ 212 h 325"/>
                <a:gd name="T84" fmla="*/ 327 w 497"/>
                <a:gd name="T85" fmla="*/ 204 h 325"/>
                <a:gd name="T86" fmla="*/ 325 w 497"/>
                <a:gd name="T87" fmla="*/ 194 h 325"/>
                <a:gd name="T88" fmla="*/ 325 w 497"/>
                <a:gd name="T89" fmla="*/ 118 h 325"/>
                <a:gd name="T90" fmla="*/ 311 w 497"/>
                <a:gd name="T91" fmla="*/ 118 h 325"/>
                <a:gd name="T92" fmla="*/ 311 w 497"/>
                <a:gd name="T93" fmla="*/ 86 h 325"/>
                <a:gd name="T94" fmla="*/ 325 w 497"/>
                <a:gd name="T95" fmla="*/ 86 h 325"/>
                <a:gd name="T96" fmla="*/ 359 w 497"/>
                <a:gd name="T97" fmla="*/ 86 h 325"/>
                <a:gd name="T98" fmla="*/ 376 w 497"/>
                <a:gd name="T99" fmla="*/ 86 h 325"/>
                <a:gd name="T100" fmla="*/ 376 w 497"/>
                <a:gd name="T101" fmla="*/ 118 h 325"/>
                <a:gd name="T102" fmla="*/ 359 w 497"/>
                <a:gd name="T103" fmla="*/ 118 h 325"/>
                <a:gd name="T104" fmla="*/ 359 w 497"/>
                <a:gd name="T105" fmla="*/ 194 h 325"/>
                <a:gd name="T106" fmla="*/ 359 w 497"/>
                <a:gd name="T107" fmla="*/ 194 h 325"/>
                <a:gd name="T108" fmla="*/ 361 w 497"/>
                <a:gd name="T109" fmla="*/ 197 h 325"/>
                <a:gd name="T110" fmla="*/ 362 w 497"/>
                <a:gd name="T111" fmla="*/ 201 h 325"/>
                <a:gd name="T112" fmla="*/ 365 w 497"/>
                <a:gd name="T113" fmla="*/ 204 h 325"/>
                <a:gd name="T114" fmla="*/ 367 w 497"/>
                <a:gd name="T115" fmla="*/ 206 h 325"/>
                <a:gd name="T116" fmla="*/ 376 w 497"/>
                <a:gd name="T117" fmla="*/ 209 h 325"/>
                <a:gd name="T118" fmla="*/ 386 w 497"/>
                <a:gd name="T119" fmla="*/ 210 h 325"/>
                <a:gd name="T120" fmla="*/ 386 w 497"/>
                <a:gd name="T121" fmla="*/ 37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97" h="325">
                  <a:moveTo>
                    <a:pt x="497" y="0"/>
                  </a:moveTo>
                  <a:lnTo>
                    <a:pt x="386" y="37"/>
                  </a:lnTo>
                  <a:lnTo>
                    <a:pt x="386" y="210"/>
                  </a:lnTo>
                  <a:lnTo>
                    <a:pt x="386" y="210"/>
                  </a:lnTo>
                  <a:lnTo>
                    <a:pt x="397" y="209"/>
                  </a:lnTo>
                  <a:lnTo>
                    <a:pt x="405" y="206"/>
                  </a:lnTo>
                  <a:lnTo>
                    <a:pt x="409" y="204"/>
                  </a:lnTo>
                  <a:lnTo>
                    <a:pt x="411" y="201"/>
                  </a:lnTo>
                  <a:lnTo>
                    <a:pt x="413" y="197"/>
                  </a:lnTo>
                  <a:lnTo>
                    <a:pt x="413" y="194"/>
                  </a:lnTo>
                  <a:lnTo>
                    <a:pt x="413" y="118"/>
                  </a:lnTo>
                  <a:lnTo>
                    <a:pt x="399" y="118"/>
                  </a:lnTo>
                  <a:lnTo>
                    <a:pt x="399" y="86"/>
                  </a:lnTo>
                  <a:lnTo>
                    <a:pt x="413" y="86"/>
                  </a:lnTo>
                  <a:lnTo>
                    <a:pt x="447" y="86"/>
                  </a:lnTo>
                  <a:lnTo>
                    <a:pt x="462" y="86"/>
                  </a:lnTo>
                  <a:lnTo>
                    <a:pt x="462" y="118"/>
                  </a:lnTo>
                  <a:lnTo>
                    <a:pt x="447" y="118"/>
                  </a:lnTo>
                  <a:lnTo>
                    <a:pt x="447" y="194"/>
                  </a:lnTo>
                  <a:lnTo>
                    <a:pt x="447" y="194"/>
                  </a:lnTo>
                  <a:lnTo>
                    <a:pt x="446" y="204"/>
                  </a:lnTo>
                  <a:lnTo>
                    <a:pt x="442" y="212"/>
                  </a:lnTo>
                  <a:lnTo>
                    <a:pt x="436" y="220"/>
                  </a:lnTo>
                  <a:lnTo>
                    <a:pt x="430" y="227"/>
                  </a:lnTo>
                  <a:lnTo>
                    <a:pt x="420" y="232"/>
                  </a:lnTo>
                  <a:lnTo>
                    <a:pt x="411" y="236"/>
                  </a:lnTo>
                  <a:lnTo>
                    <a:pt x="399" y="239"/>
                  </a:lnTo>
                  <a:lnTo>
                    <a:pt x="386" y="239"/>
                  </a:lnTo>
                  <a:lnTo>
                    <a:pt x="386" y="289"/>
                  </a:lnTo>
                  <a:lnTo>
                    <a:pt x="497" y="325"/>
                  </a:lnTo>
                  <a:lnTo>
                    <a:pt x="497" y="0"/>
                  </a:lnTo>
                  <a:close/>
                  <a:moveTo>
                    <a:pt x="386" y="37"/>
                  </a:moveTo>
                  <a:lnTo>
                    <a:pt x="0" y="163"/>
                  </a:lnTo>
                  <a:lnTo>
                    <a:pt x="386" y="289"/>
                  </a:lnTo>
                  <a:lnTo>
                    <a:pt x="386" y="239"/>
                  </a:lnTo>
                  <a:lnTo>
                    <a:pt x="386" y="239"/>
                  </a:lnTo>
                  <a:lnTo>
                    <a:pt x="374" y="239"/>
                  </a:lnTo>
                  <a:lnTo>
                    <a:pt x="363" y="236"/>
                  </a:lnTo>
                  <a:lnTo>
                    <a:pt x="353" y="232"/>
                  </a:lnTo>
                  <a:lnTo>
                    <a:pt x="343" y="227"/>
                  </a:lnTo>
                  <a:lnTo>
                    <a:pt x="336" y="220"/>
                  </a:lnTo>
                  <a:lnTo>
                    <a:pt x="331" y="212"/>
                  </a:lnTo>
                  <a:lnTo>
                    <a:pt x="327" y="204"/>
                  </a:lnTo>
                  <a:lnTo>
                    <a:pt x="325" y="194"/>
                  </a:lnTo>
                  <a:lnTo>
                    <a:pt x="325" y="118"/>
                  </a:lnTo>
                  <a:lnTo>
                    <a:pt x="311" y="118"/>
                  </a:lnTo>
                  <a:lnTo>
                    <a:pt x="311" y="86"/>
                  </a:lnTo>
                  <a:lnTo>
                    <a:pt x="325" y="86"/>
                  </a:lnTo>
                  <a:lnTo>
                    <a:pt x="359" y="86"/>
                  </a:lnTo>
                  <a:lnTo>
                    <a:pt x="376" y="86"/>
                  </a:lnTo>
                  <a:lnTo>
                    <a:pt x="376" y="118"/>
                  </a:lnTo>
                  <a:lnTo>
                    <a:pt x="359" y="118"/>
                  </a:lnTo>
                  <a:lnTo>
                    <a:pt x="359" y="194"/>
                  </a:lnTo>
                  <a:lnTo>
                    <a:pt x="359" y="194"/>
                  </a:lnTo>
                  <a:lnTo>
                    <a:pt x="361" y="197"/>
                  </a:lnTo>
                  <a:lnTo>
                    <a:pt x="362" y="201"/>
                  </a:lnTo>
                  <a:lnTo>
                    <a:pt x="365" y="204"/>
                  </a:lnTo>
                  <a:lnTo>
                    <a:pt x="367" y="206"/>
                  </a:lnTo>
                  <a:lnTo>
                    <a:pt x="376" y="209"/>
                  </a:lnTo>
                  <a:lnTo>
                    <a:pt x="386" y="210"/>
                  </a:lnTo>
                  <a:lnTo>
                    <a:pt x="386" y="37"/>
                  </a:lnTo>
                  <a:close/>
                </a:path>
              </a:pathLst>
            </a:cu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41" name="Freeform 176"/>
            <p:cNvSpPr>
              <a:spLocks noEditPoints="1"/>
            </p:cNvSpPr>
            <p:nvPr/>
          </p:nvSpPr>
          <p:spPr bwMode="auto">
            <a:xfrm>
              <a:off x="1031349" y="2007221"/>
              <a:ext cx="154674" cy="167857"/>
            </a:xfrm>
            <a:custGeom>
              <a:avLst/>
              <a:gdLst>
                <a:gd name="T0" fmla="*/ 138 w 176"/>
                <a:gd name="T1" fmla="*/ 88 h 191"/>
                <a:gd name="T2" fmla="*/ 132 w 176"/>
                <a:gd name="T3" fmla="*/ 138 h 191"/>
                <a:gd name="T4" fmla="*/ 150 w 176"/>
                <a:gd name="T5" fmla="*/ 143 h 191"/>
                <a:gd name="T6" fmla="*/ 147 w 176"/>
                <a:gd name="T7" fmla="*/ 151 h 191"/>
                <a:gd name="T8" fmla="*/ 132 w 176"/>
                <a:gd name="T9" fmla="*/ 36 h 191"/>
                <a:gd name="T10" fmla="*/ 150 w 176"/>
                <a:gd name="T11" fmla="*/ 26 h 191"/>
                <a:gd name="T12" fmla="*/ 135 w 176"/>
                <a:gd name="T13" fmla="*/ 47 h 191"/>
                <a:gd name="T14" fmla="*/ 146 w 176"/>
                <a:gd name="T15" fmla="*/ 88 h 191"/>
                <a:gd name="T16" fmla="*/ 174 w 176"/>
                <a:gd name="T17" fmla="*/ 85 h 191"/>
                <a:gd name="T18" fmla="*/ 150 w 176"/>
                <a:gd name="T19" fmla="*/ 92 h 191"/>
                <a:gd name="T20" fmla="*/ 88 w 176"/>
                <a:gd name="T21" fmla="*/ 39 h 191"/>
                <a:gd name="T22" fmla="*/ 115 w 176"/>
                <a:gd name="T23" fmla="*/ 46 h 191"/>
                <a:gd name="T24" fmla="*/ 132 w 176"/>
                <a:gd name="T25" fmla="*/ 109 h 191"/>
                <a:gd name="T26" fmla="*/ 115 w 176"/>
                <a:gd name="T27" fmla="*/ 128 h 191"/>
                <a:gd name="T28" fmla="*/ 111 w 176"/>
                <a:gd name="T29" fmla="*/ 180 h 191"/>
                <a:gd name="T30" fmla="*/ 90 w 176"/>
                <a:gd name="T31" fmla="*/ 191 h 191"/>
                <a:gd name="T32" fmla="*/ 105 w 176"/>
                <a:gd name="T33" fmla="*/ 126 h 191"/>
                <a:gd name="T34" fmla="*/ 122 w 176"/>
                <a:gd name="T35" fmla="*/ 107 h 191"/>
                <a:gd name="T36" fmla="*/ 124 w 176"/>
                <a:gd name="T37" fmla="*/ 73 h 191"/>
                <a:gd name="T38" fmla="*/ 104 w 176"/>
                <a:gd name="T39" fmla="*/ 51 h 191"/>
                <a:gd name="T40" fmla="*/ 88 w 176"/>
                <a:gd name="T41" fmla="*/ 39 h 191"/>
                <a:gd name="T42" fmla="*/ 127 w 176"/>
                <a:gd name="T43" fmla="*/ 43 h 191"/>
                <a:gd name="T44" fmla="*/ 132 w 176"/>
                <a:gd name="T45" fmla="*/ 36 h 191"/>
                <a:gd name="T46" fmla="*/ 128 w 176"/>
                <a:gd name="T47" fmla="*/ 128 h 191"/>
                <a:gd name="T48" fmla="*/ 132 w 176"/>
                <a:gd name="T49" fmla="*/ 127 h 191"/>
                <a:gd name="T50" fmla="*/ 92 w 176"/>
                <a:gd name="T51" fmla="*/ 1 h 191"/>
                <a:gd name="T52" fmla="*/ 88 w 176"/>
                <a:gd name="T53" fmla="*/ 30 h 191"/>
                <a:gd name="T54" fmla="*/ 80 w 176"/>
                <a:gd name="T55" fmla="*/ 191 h 191"/>
                <a:gd name="T56" fmla="*/ 62 w 176"/>
                <a:gd name="T57" fmla="*/ 176 h 191"/>
                <a:gd name="T58" fmla="*/ 55 w 176"/>
                <a:gd name="T59" fmla="*/ 124 h 191"/>
                <a:gd name="T60" fmla="*/ 44 w 176"/>
                <a:gd name="T61" fmla="*/ 67 h 191"/>
                <a:gd name="T62" fmla="*/ 67 w 176"/>
                <a:gd name="T63" fmla="*/ 43 h 191"/>
                <a:gd name="T64" fmla="*/ 88 w 176"/>
                <a:gd name="T65" fmla="*/ 49 h 191"/>
                <a:gd name="T66" fmla="*/ 61 w 176"/>
                <a:gd name="T67" fmla="*/ 61 h 191"/>
                <a:gd name="T68" fmla="*/ 50 w 176"/>
                <a:gd name="T69" fmla="*/ 88 h 191"/>
                <a:gd name="T70" fmla="*/ 69 w 176"/>
                <a:gd name="T71" fmla="*/ 120 h 191"/>
                <a:gd name="T72" fmla="*/ 88 w 176"/>
                <a:gd name="T73" fmla="*/ 147 h 191"/>
                <a:gd name="T74" fmla="*/ 88 w 176"/>
                <a:gd name="T75" fmla="*/ 30 h 191"/>
                <a:gd name="T76" fmla="*/ 84 w 176"/>
                <a:gd name="T77" fmla="*/ 26 h 191"/>
                <a:gd name="T78" fmla="*/ 88 w 176"/>
                <a:gd name="T79" fmla="*/ 0 h 191"/>
                <a:gd name="T80" fmla="*/ 47 w 176"/>
                <a:gd name="T81" fmla="*/ 135 h 191"/>
                <a:gd name="T82" fmla="*/ 44 w 176"/>
                <a:gd name="T83" fmla="*/ 138 h 191"/>
                <a:gd name="T84" fmla="*/ 47 w 176"/>
                <a:gd name="T85" fmla="*/ 47 h 191"/>
                <a:gd name="T86" fmla="*/ 44 w 176"/>
                <a:gd name="T87" fmla="*/ 108 h 191"/>
                <a:gd name="T88" fmla="*/ 40 w 176"/>
                <a:gd name="T89" fmla="*/ 77 h 191"/>
                <a:gd name="T90" fmla="*/ 44 w 176"/>
                <a:gd name="T91" fmla="*/ 49 h 191"/>
                <a:gd name="T92" fmla="*/ 25 w 176"/>
                <a:gd name="T93" fmla="*/ 31 h 191"/>
                <a:gd name="T94" fmla="*/ 32 w 176"/>
                <a:gd name="T95" fmla="*/ 26 h 191"/>
                <a:gd name="T96" fmla="*/ 32 w 176"/>
                <a:gd name="T97" fmla="*/ 150 h 191"/>
                <a:gd name="T98" fmla="*/ 24 w 176"/>
                <a:gd name="T99" fmla="*/ 147 h 191"/>
                <a:gd name="T100" fmla="*/ 44 w 176"/>
                <a:gd name="T101" fmla="*/ 127 h 191"/>
                <a:gd name="T102" fmla="*/ 25 w 176"/>
                <a:gd name="T103" fmla="*/ 84 h 191"/>
                <a:gd name="T104" fmla="*/ 25 w 176"/>
                <a:gd name="T105" fmla="*/ 92 h 191"/>
                <a:gd name="T106" fmla="*/ 0 w 176"/>
                <a:gd name="T107" fmla="*/ 88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6" h="191">
                  <a:moveTo>
                    <a:pt x="132" y="66"/>
                  </a:moveTo>
                  <a:lnTo>
                    <a:pt x="132" y="66"/>
                  </a:lnTo>
                  <a:lnTo>
                    <a:pt x="136" y="77"/>
                  </a:lnTo>
                  <a:lnTo>
                    <a:pt x="138" y="88"/>
                  </a:lnTo>
                  <a:lnTo>
                    <a:pt x="138" y="88"/>
                  </a:lnTo>
                  <a:lnTo>
                    <a:pt x="136" y="99"/>
                  </a:lnTo>
                  <a:lnTo>
                    <a:pt x="132" y="109"/>
                  </a:lnTo>
                  <a:lnTo>
                    <a:pt x="132" y="66"/>
                  </a:lnTo>
                  <a:lnTo>
                    <a:pt x="132" y="66"/>
                  </a:lnTo>
                  <a:close/>
                  <a:moveTo>
                    <a:pt x="132" y="138"/>
                  </a:moveTo>
                  <a:lnTo>
                    <a:pt x="132" y="127"/>
                  </a:lnTo>
                  <a:lnTo>
                    <a:pt x="132" y="127"/>
                  </a:lnTo>
                  <a:lnTo>
                    <a:pt x="135" y="128"/>
                  </a:lnTo>
                  <a:lnTo>
                    <a:pt x="135" y="128"/>
                  </a:lnTo>
                  <a:lnTo>
                    <a:pt x="150" y="143"/>
                  </a:lnTo>
                  <a:lnTo>
                    <a:pt x="150" y="143"/>
                  </a:lnTo>
                  <a:lnTo>
                    <a:pt x="151" y="147"/>
                  </a:lnTo>
                  <a:lnTo>
                    <a:pt x="150" y="150"/>
                  </a:lnTo>
                  <a:lnTo>
                    <a:pt x="150" y="150"/>
                  </a:lnTo>
                  <a:lnTo>
                    <a:pt x="147" y="151"/>
                  </a:lnTo>
                  <a:lnTo>
                    <a:pt x="145" y="150"/>
                  </a:lnTo>
                  <a:lnTo>
                    <a:pt x="132" y="138"/>
                  </a:lnTo>
                  <a:lnTo>
                    <a:pt x="132" y="138"/>
                  </a:lnTo>
                  <a:close/>
                  <a:moveTo>
                    <a:pt x="132" y="49"/>
                  </a:moveTo>
                  <a:lnTo>
                    <a:pt x="132" y="36"/>
                  </a:lnTo>
                  <a:lnTo>
                    <a:pt x="145" y="26"/>
                  </a:lnTo>
                  <a:lnTo>
                    <a:pt x="145" y="26"/>
                  </a:lnTo>
                  <a:lnTo>
                    <a:pt x="147" y="24"/>
                  </a:lnTo>
                  <a:lnTo>
                    <a:pt x="150" y="26"/>
                  </a:lnTo>
                  <a:lnTo>
                    <a:pt x="150" y="26"/>
                  </a:lnTo>
                  <a:lnTo>
                    <a:pt x="151" y="28"/>
                  </a:lnTo>
                  <a:lnTo>
                    <a:pt x="150" y="31"/>
                  </a:lnTo>
                  <a:lnTo>
                    <a:pt x="135" y="47"/>
                  </a:lnTo>
                  <a:lnTo>
                    <a:pt x="135" y="47"/>
                  </a:lnTo>
                  <a:lnTo>
                    <a:pt x="135" y="47"/>
                  </a:lnTo>
                  <a:lnTo>
                    <a:pt x="132" y="49"/>
                  </a:lnTo>
                  <a:lnTo>
                    <a:pt x="132" y="49"/>
                  </a:lnTo>
                  <a:close/>
                  <a:moveTo>
                    <a:pt x="146" y="88"/>
                  </a:moveTo>
                  <a:lnTo>
                    <a:pt x="146" y="88"/>
                  </a:lnTo>
                  <a:lnTo>
                    <a:pt x="146" y="88"/>
                  </a:lnTo>
                  <a:lnTo>
                    <a:pt x="147" y="85"/>
                  </a:lnTo>
                  <a:lnTo>
                    <a:pt x="150" y="84"/>
                  </a:lnTo>
                  <a:lnTo>
                    <a:pt x="172" y="84"/>
                  </a:lnTo>
                  <a:lnTo>
                    <a:pt x="172" y="84"/>
                  </a:lnTo>
                  <a:lnTo>
                    <a:pt x="174" y="85"/>
                  </a:lnTo>
                  <a:lnTo>
                    <a:pt x="176" y="88"/>
                  </a:lnTo>
                  <a:lnTo>
                    <a:pt x="176" y="88"/>
                  </a:lnTo>
                  <a:lnTo>
                    <a:pt x="174" y="91"/>
                  </a:lnTo>
                  <a:lnTo>
                    <a:pt x="172" y="92"/>
                  </a:lnTo>
                  <a:lnTo>
                    <a:pt x="150" y="92"/>
                  </a:lnTo>
                  <a:lnTo>
                    <a:pt x="150" y="92"/>
                  </a:lnTo>
                  <a:lnTo>
                    <a:pt x="147" y="91"/>
                  </a:lnTo>
                  <a:lnTo>
                    <a:pt x="146" y="88"/>
                  </a:lnTo>
                  <a:lnTo>
                    <a:pt x="146" y="88"/>
                  </a:lnTo>
                  <a:close/>
                  <a:moveTo>
                    <a:pt x="88" y="39"/>
                  </a:moveTo>
                  <a:lnTo>
                    <a:pt x="88" y="39"/>
                  </a:lnTo>
                  <a:lnTo>
                    <a:pt x="96" y="39"/>
                  </a:lnTo>
                  <a:lnTo>
                    <a:pt x="103" y="40"/>
                  </a:lnTo>
                  <a:lnTo>
                    <a:pt x="108" y="43"/>
                  </a:lnTo>
                  <a:lnTo>
                    <a:pt x="115" y="46"/>
                  </a:lnTo>
                  <a:lnTo>
                    <a:pt x="120" y="50"/>
                  </a:lnTo>
                  <a:lnTo>
                    <a:pt x="124" y="55"/>
                  </a:lnTo>
                  <a:lnTo>
                    <a:pt x="128" y="61"/>
                  </a:lnTo>
                  <a:lnTo>
                    <a:pt x="132" y="66"/>
                  </a:lnTo>
                  <a:lnTo>
                    <a:pt x="132" y="109"/>
                  </a:lnTo>
                  <a:lnTo>
                    <a:pt x="132" y="109"/>
                  </a:lnTo>
                  <a:lnTo>
                    <a:pt x="128" y="115"/>
                  </a:lnTo>
                  <a:lnTo>
                    <a:pt x="124" y="120"/>
                  </a:lnTo>
                  <a:lnTo>
                    <a:pt x="120" y="124"/>
                  </a:lnTo>
                  <a:lnTo>
                    <a:pt x="115" y="128"/>
                  </a:lnTo>
                  <a:lnTo>
                    <a:pt x="115" y="166"/>
                  </a:lnTo>
                  <a:lnTo>
                    <a:pt x="115" y="166"/>
                  </a:lnTo>
                  <a:lnTo>
                    <a:pt x="115" y="172"/>
                  </a:lnTo>
                  <a:lnTo>
                    <a:pt x="113" y="176"/>
                  </a:lnTo>
                  <a:lnTo>
                    <a:pt x="111" y="180"/>
                  </a:lnTo>
                  <a:lnTo>
                    <a:pt x="108" y="184"/>
                  </a:lnTo>
                  <a:lnTo>
                    <a:pt x="104" y="187"/>
                  </a:lnTo>
                  <a:lnTo>
                    <a:pt x="100" y="189"/>
                  </a:lnTo>
                  <a:lnTo>
                    <a:pt x="96" y="191"/>
                  </a:lnTo>
                  <a:lnTo>
                    <a:pt x="90" y="191"/>
                  </a:lnTo>
                  <a:lnTo>
                    <a:pt x="88" y="191"/>
                  </a:lnTo>
                  <a:lnTo>
                    <a:pt x="88" y="147"/>
                  </a:lnTo>
                  <a:lnTo>
                    <a:pt x="105" y="147"/>
                  </a:lnTo>
                  <a:lnTo>
                    <a:pt x="105" y="126"/>
                  </a:lnTo>
                  <a:lnTo>
                    <a:pt x="105" y="126"/>
                  </a:lnTo>
                  <a:lnTo>
                    <a:pt x="105" y="123"/>
                  </a:lnTo>
                  <a:lnTo>
                    <a:pt x="108" y="122"/>
                  </a:lnTo>
                  <a:lnTo>
                    <a:pt x="108" y="122"/>
                  </a:lnTo>
                  <a:lnTo>
                    <a:pt x="115" y="115"/>
                  </a:lnTo>
                  <a:lnTo>
                    <a:pt x="122" y="107"/>
                  </a:lnTo>
                  <a:lnTo>
                    <a:pt x="126" y="99"/>
                  </a:lnTo>
                  <a:lnTo>
                    <a:pt x="127" y="88"/>
                  </a:lnTo>
                  <a:lnTo>
                    <a:pt x="127" y="88"/>
                  </a:lnTo>
                  <a:lnTo>
                    <a:pt x="126" y="80"/>
                  </a:lnTo>
                  <a:lnTo>
                    <a:pt x="124" y="73"/>
                  </a:lnTo>
                  <a:lnTo>
                    <a:pt x="120" y="66"/>
                  </a:lnTo>
                  <a:lnTo>
                    <a:pt x="116" y="61"/>
                  </a:lnTo>
                  <a:lnTo>
                    <a:pt x="116" y="61"/>
                  </a:lnTo>
                  <a:lnTo>
                    <a:pt x="109" y="55"/>
                  </a:lnTo>
                  <a:lnTo>
                    <a:pt x="104" y="51"/>
                  </a:lnTo>
                  <a:lnTo>
                    <a:pt x="96" y="50"/>
                  </a:lnTo>
                  <a:lnTo>
                    <a:pt x="88" y="49"/>
                  </a:lnTo>
                  <a:lnTo>
                    <a:pt x="88" y="49"/>
                  </a:lnTo>
                  <a:lnTo>
                    <a:pt x="88" y="39"/>
                  </a:lnTo>
                  <a:lnTo>
                    <a:pt x="88" y="39"/>
                  </a:lnTo>
                  <a:lnTo>
                    <a:pt x="88" y="39"/>
                  </a:lnTo>
                  <a:close/>
                  <a:moveTo>
                    <a:pt x="132" y="36"/>
                  </a:moveTo>
                  <a:lnTo>
                    <a:pt x="128" y="40"/>
                  </a:lnTo>
                  <a:lnTo>
                    <a:pt x="128" y="40"/>
                  </a:lnTo>
                  <a:lnTo>
                    <a:pt x="127" y="43"/>
                  </a:lnTo>
                  <a:lnTo>
                    <a:pt x="128" y="47"/>
                  </a:lnTo>
                  <a:lnTo>
                    <a:pt x="128" y="47"/>
                  </a:lnTo>
                  <a:lnTo>
                    <a:pt x="130" y="49"/>
                  </a:lnTo>
                  <a:lnTo>
                    <a:pt x="132" y="49"/>
                  </a:lnTo>
                  <a:lnTo>
                    <a:pt x="132" y="36"/>
                  </a:lnTo>
                  <a:lnTo>
                    <a:pt x="132" y="36"/>
                  </a:lnTo>
                  <a:close/>
                  <a:moveTo>
                    <a:pt x="132" y="127"/>
                  </a:moveTo>
                  <a:lnTo>
                    <a:pt x="132" y="127"/>
                  </a:lnTo>
                  <a:lnTo>
                    <a:pt x="130" y="127"/>
                  </a:lnTo>
                  <a:lnTo>
                    <a:pt x="128" y="128"/>
                  </a:lnTo>
                  <a:lnTo>
                    <a:pt x="128" y="128"/>
                  </a:lnTo>
                  <a:lnTo>
                    <a:pt x="127" y="131"/>
                  </a:lnTo>
                  <a:lnTo>
                    <a:pt x="128" y="135"/>
                  </a:lnTo>
                  <a:lnTo>
                    <a:pt x="132" y="138"/>
                  </a:lnTo>
                  <a:lnTo>
                    <a:pt x="132" y="127"/>
                  </a:lnTo>
                  <a:lnTo>
                    <a:pt x="132" y="127"/>
                  </a:lnTo>
                  <a:close/>
                  <a:moveTo>
                    <a:pt x="88" y="30"/>
                  </a:moveTo>
                  <a:lnTo>
                    <a:pt x="88" y="0"/>
                  </a:lnTo>
                  <a:lnTo>
                    <a:pt x="88" y="0"/>
                  </a:lnTo>
                  <a:lnTo>
                    <a:pt x="92" y="1"/>
                  </a:lnTo>
                  <a:lnTo>
                    <a:pt x="92" y="4"/>
                  </a:lnTo>
                  <a:lnTo>
                    <a:pt x="92" y="26"/>
                  </a:lnTo>
                  <a:lnTo>
                    <a:pt x="92" y="26"/>
                  </a:lnTo>
                  <a:lnTo>
                    <a:pt x="92" y="28"/>
                  </a:lnTo>
                  <a:lnTo>
                    <a:pt x="88" y="30"/>
                  </a:lnTo>
                  <a:lnTo>
                    <a:pt x="88" y="30"/>
                  </a:lnTo>
                  <a:close/>
                  <a:moveTo>
                    <a:pt x="88" y="191"/>
                  </a:moveTo>
                  <a:lnTo>
                    <a:pt x="85" y="191"/>
                  </a:lnTo>
                  <a:lnTo>
                    <a:pt x="85" y="191"/>
                  </a:lnTo>
                  <a:lnTo>
                    <a:pt x="80" y="191"/>
                  </a:lnTo>
                  <a:lnTo>
                    <a:pt x="76" y="189"/>
                  </a:lnTo>
                  <a:lnTo>
                    <a:pt x="71" y="187"/>
                  </a:lnTo>
                  <a:lnTo>
                    <a:pt x="67" y="184"/>
                  </a:lnTo>
                  <a:lnTo>
                    <a:pt x="65" y="180"/>
                  </a:lnTo>
                  <a:lnTo>
                    <a:pt x="62" y="176"/>
                  </a:lnTo>
                  <a:lnTo>
                    <a:pt x="61" y="172"/>
                  </a:lnTo>
                  <a:lnTo>
                    <a:pt x="61" y="166"/>
                  </a:lnTo>
                  <a:lnTo>
                    <a:pt x="61" y="128"/>
                  </a:lnTo>
                  <a:lnTo>
                    <a:pt x="61" y="128"/>
                  </a:lnTo>
                  <a:lnTo>
                    <a:pt x="55" y="124"/>
                  </a:lnTo>
                  <a:lnTo>
                    <a:pt x="51" y="119"/>
                  </a:lnTo>
                  <a:lnTo>
                    <a:pt x="47" y="114"/>
                  </a:lnTo>
                  <a:lnTo>
                    <a:pt x="44" y="108"/>
                  </a:lnTo>
                  <a:lnTo>
                    <a:pt x="44" y="67"/>
                  </a:lnTo>
                  <a:lnTo>
                    <a:pt x="44" y="67"/>
                  </a:lnTo>
                  <a:lnTo>
                    <a:pt x="47" y="61"/>
                  </a:lnTo>
                  <a:lnTo>
                    <a:pt x="51" y="55"/>
                  </a:lnTo>
                  <a:lnTo>
                    <a:pt x="57" y="51"/>
                  </a:lnTo>
                  <a:lnTo>
                    <a:pt x="62" y="47"/>
                  </a:lnTo>
                  <a:lnTo>
                    <a:pt x="67" y="43"/>
                  </a:lnTo>
                  <a:lnTo>
                    <a:pt x="74" y="40"/>
                  </a:lnTo>
                  <a:lnTo>
                    <a:pt x="81" y="39"/>
                  </a:lnTo>
                  <a:lnTo>
                    <a:pt x="88" y="39"/>
                  </a:lnTo>
                  <a:lnTo>
                    <a:pt x="88" y="49"/>
                  </a:lnTo>
                  <a:lnTo>
                    <a:pt x="88" y="49"/>
                  </a:lnTo>
                  <a:lnTo>
                    <a:pt x="81" y="50"/>
                  </a:lnTo>
                  <a:lnTo>
                    <a:pt x="73" y="51"/>
                  </a:lnTo>
                  <a:lnTo>
                    <a:pt x="66" y="55"/>
                  </a:lnTo>
                  <a:lnTo>
                    <a:pt x="61" y="61"/>
                  </a:lnTo>
                  <a:lnTo>
                    <a:pt x="61" y="61"/>
                  </a:lnTo>
                  <a:lnTo>
                    <a:pt x="57" y="66"/>
                  </a:lnTo>
                  <a:lnTo>
                    <a:pt x="53" y="73"/>
                  </a:lnTo>
                  <a:lnTo>
                    <a:pt x="50" y="80"/>
                  </a:lnTo>
                  <a:lnTo>
                    <a:pt x="50" y="88"/>
                  </a:lnTo>
                  <a:lnTo>
                    <a:pt x="50" y="88"/>
                  </a:lnTo>
                  <a:lnTo>
                    <a:pt x="51" y="97"/>
                  </a:lnTo>
                  <a:lnTo>
                    <a:pt x="55" y="107"/>
                  </a:lnTo>
                  <a:lnTo>
                    <a:pt x="61" y="115"/>
                  </a:lnTo>
                  <a:lnTo>
                    <a:pt x="69" y="120"/>
                  </a:lnTo>
                  <a:lnTo>
                    <a:pt x="69" y="120"/>
                  </a:lnTo>
                  <a:lnTo>
                    <a:pt x="69" y="120"/>
                  </a:lnTo>
                  <a:lnTo>
                    <a:pt x="70" y="123"/>
                  </a:lnTo>
                  <a:lnTo>
                    <a:pt x="70" y="126"/>
                  </a:lnTo>
                  <a:lnTo>
                    <a:pt x="70" y="147"/>
                  </a:lnTo>
                  <a:lnTo>
                    <a:pt x="88" y="147"/>
                  </a:lnTo>
                  <a:lnTo>
                    <a:pt x="88" y="191"/>
                  </a:lnTo>
                  <a:lnTo>
                    <a:pt x="88" y="191"/>
                  </a:lnTo>
                  <a:close/>
                  <a:moveTo>
                    <a:pt x="88" y="0"/>
                  </a:moveTo>
                  <a:lnTo>
                    <a:pt x="88" y="30"/>
                  </a:lnTo>
                  <a:lnTo>
                    <a:pt x="88" y="30"/>
                  </a:lnTo>
                  <a:lnTo>
                    <a:pt x="88" y="30"/>
                  </a:lnTo>
                  <a:lnTo>
                    <a:pt x="88" y="30"/>
                  </a:lnTo>
                  <a:lnTo>
                    <a:pt x="88" y="30"/>
                  </a:lnTo>
                  <a:lnTo>
                    <a:pt x="85" y="28"/>
                  </a:lnTo>
                  <a:lnTo>
                    <a:pt x="84" y="26"/>
                  </a:lnTo>
                  <a:lnTo>
                    <a:pt x="84" y="4"/>
                  </a:lnTo>
                  <a:lnTo>
                    <a:pt x="84" y="4"/>
                  </a:lnTo>
                  <a:lnTo>
                    <a:pt x="85" y="1"/>
                  </a:lnTo>
                  <a:lnTo>
                    <a:pt x="88" y="0"/>
                  </a:lnTo>
                  <a:lnTo>
                    <a:pt x="88" y="0"/>
                  </a:lnTo>
                  <a:lnTo>
                    <a:pt x="88" y="0"/>
                  </a:lnTo>
                  <a:lnTo>
                    <a:pt x="88" y="0"/>
                  </a:lnTo>
                  <a:close/>
                  <a:moveTo>
                    <a:pt x="44" y="138"/>
                  </a:moveTo>
                  <a:lnTo>
                    <a:pt x="47" y="135"/>
                  </a:lnTo>
                  <a:lnTo>
                    <a:pt x="47" y="135"/>
                  </a:lnTo>
                  <a:lnTo>
                    <a:pt x="48" y="131"/>
                  </a:lnTo>
                  <a:lnTo>
                    <a:pt x="47" y="128"/>
                  </a:lnTo>
                  <a:lnTo>
                    <a:pt x="47" y="128"/>
                  </a:lnTo>
                  <a:lnTo>
                    <a:pt x="44" y="127"/>
                  </a:lnTo>
                  <a:lnTo>
                    <a:pt x="44" y="138"/>
                  </a:lnTo>
                  <a:lnTo>
                    <a:pt x="44" y="138"/>
                  </a:lnTo>
                  <a:close/>
                  <a:moveTo>
                    <a:pt x="44" y="49"/>
                  </a:moveTo>
                  <a:lnTo>
                    <a:pt x="44" y="49"/>
                  </a:lnTo>
                  <a:lnTo>
                    <a:pt x="47" y="47"/>
                  </a:lnTo>
                  <a:lnTo>
                    <a:pt x="47" y="47"/>
                  </a:lnTo>
                  <a:lnTo>
                    <a:pt x="48" y="43"/>
                  </a:lnTo>
                  <a:lnTo>
                    <a:pt x="47" y="40"/>
                  </a:lnTo>
                  <a:lnTo>
                    <a:pt x="44" y="38"/>
                  </a:lnTo>
                  <a:lnTo>
                    <a:pt x="44" y="49"/>
                  </a:lnTo>
                  <a:close/>
                  <a:moveTo>
                    <a:pt x="44" y="108"/>
                  </a:moveTo>
                  <a:lnTo>
                    <a:pt x="44" y="108"/>
                  </a:lnTo>
                  <a:lnTo>
                    <a:pt x="40" y="99"/>
                  </a:lnTo>
                  <a:lnTo>
                    <a:pt x="39" y="88"/>
                  </a:lnTo>
                  <a:lnTo>
                    <a:pt x="39" y="88"/>
                  </a:lnTo>
                  <a:lnTo>
                    <a:pt x="40" y="77"/>
                  </a:lnTo>
                  <a:lnTo>
                    <a:pt x="44" y="67"/>
                  </a:lnTo>
                  <a:lnTo>
                    <a:pt x="44" y="108"/>
                  </a:lnTo>
                  <a:lnTo>
                    <a:pt x="44" y="108"/>
                  </a:lnTo>
                  <a:close/>
                  <a:moveTo>
                    <a:pt x="44" y="38"/>
                  </a:moveTo>
                  <a:lnTo>
                    <a:pt x="44" y="49"/>
                  </a:lnTo>
                  <a:lnTo>
                    <a:pt x="44" y="49"/>
                  </a:lnTo>
                  <a:lnTo>
                    <a:pt x="40" y="47"/>
                  </a:lnTo>
                  <a:lnTo>
                    <a:pt x="40" y="47"/>
                  </a:lnTo>
                  <a:lnTo>
                    <a:pt x="25" y="31"/>
                  </a:lnTo>
                  <a:lnTo>
                    <a:pt x="25" y="31"/>
                  </a:lnTo>
                  <a:lnTo>
                    <a:pt x="24" y="28"/>
                  </a:lnTo>
                  <a:lnTo>
                    <a:pt x="25" y="26"/>
                  </a:lnTo>
                  <a:lnTo>
                    <a:pt x="25" y="26"/>
                  </a:lnTo>
                  <a:lnTo>
                    <a:pt x="28" y="24"/>
                  </a:lnTo>
                  <a:lnTo>
                    <a:pt x="32" y="26"/>
                  </a:lnTo>
                  <a:lnTo>
                    <a:pt x="44" y="38"/>
                  </a:lnTo>
                  <a:lnTo>
                    <a:pt x="44" y="38"/>
                  </a:lnTo>
                  <a:close/>
                  <a:moveTo>
                    <a:pt x="44" y="127"/>
                  </a:moveTo>
                  <a:lnTo>
                    <a:pt x="44" y="138"/>
                  </a:lnTo>
                  <a:lnTo>
                    <a:pt x="32" y="150"/>
                  </a:lnTo>
                  <a:lnTo>
                    <a:pt x="32" y="150"/>
                  </a:lnTo>
                  <a:lnTo>
                    <a:pt x="28" y="151"/>
                  </a:lnTo>
                  <a:lnTo>
                    <a:pt x="25" y="150"/>
                  </a:lnTo>
                  <a:lnTo>
                    <a:pt x="25" y="150"/>
                  </a:lnTo>
                  <a:lnTo>
                    <a:pt x="24" y="147"/>
                  </a:lnTo>
                  <a:lnTo>
                    <a:pt x="25" y="143"/>
                  </a:lnTo>
                  <a:lnTo>
                    <a:pt x="40" y="128"/>
                  </a:lnTo>
                  <a:lnTo>
                    <a:pt x="40" y="128"/>
                  </a:lnTo>
                  <a:lnTo>
                    <a:pt x="40" y="128"/>
                  </a:lnTo>
                  <a:lnTo>
                    <a:pt x="44" y="127"/>
                  </a:lnTo>
                  <a:lnTo>
                    <a:pt x="44" y="127"/>
                  </a:lnTo>
                  <a:close/>
                  <a:moveTo>
                    <a:pt x="4" y="84"/>
                  </a:moveTo>
                  <a:lnTo>
                    <a:pt x="4" y="84"/>
                  </a:lnTo>
                  <a:lnTo>
                    <a:pt x="25" y="84"/>
                  </a:lnTo>
                  <a:lnTo>
                    <a:pt x="25" y="84"/>
                  </a:lnTo>
                  <a:lnTo>
                    <a:pt x="29" y="85"/>
                  </a:lnTo>
                  <a:lnTo>
                    <a:pt x="31" y="88"/>
                  </a:lnTo>
                  <a:lnTo>
                    <a:pt x="31" y="88"/>
                  </a:lnTo>
                  <a:lnTo>
                    <a:pt x="29" y="91"/>
                  </a:lnTo>
                  <a:lnTo>
                    <a:pt x="25" y="92"/>
                  </a:lnTo>
                  <a:lnTo>
                    <a:pt x="4" y="92"/>
                  </a:lnTo>
                  <a:lnTo>
                    <a:pt x="4" y="92"/>
                  </a:lnTo>
                  <a:lnTo>
                    <a:pt x="1" y="91"/>
                  </a:lnTo>
                  <a:lnTo>
                    <a:pt x="0" y="88"/>
                  </a:lnTo>
                  <a:lnTo>
                    <a:pt x="0" y="88"/>
                  </a:lnTo>
                  <a:lnTo>
                    <a:pt x="1" y="85"/>
                  </a:lnTo>
                  <a:lnTo>
                    <a:pt x="4" y="84"/>
                  </a:lnTo>
                  <a:lnTo>
                    <a:pt x="4" y="84"/>
                  </a:lnTo>
                  <a:close/>
                </a:path>
              </a:pathLst>
            </a:cu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42" name="Freeform 189"/>
            <p:cNvSpPr>
              <a:spLocks noEditPoints="1"/>
            </p:cNvSpPr>
            <p:nvPr/>
          </p:nvSpPr>
          <p:spPr bwMode="auto">
            <a:xfrm>
              <a:off x="1498480" y="3486292"/>
              <a:ext cx="120400" cy="129188"/>
            </a:xfrm>
            <a:custGeom>
              <a:avLst/>
              <a:gdLst>
                <a:gd name="T0" fmla="*/ 107 w 137"/>
                <a:gd name="T1" fmla="*/ 68 h 147"/>
                <a:gd name="T2" fmla="*/ 103 w 137"/>
                <a:gd name="T3" fmla="*/ 51 h 147"/>
                <a:gd name="T4" fmla="*/ 103 w 137"/>
                <a:gd name="T5" fmla="*/ 99 h 147"/>
                <a:gd name="T6" fmla="*/ 117 w 137"/>
                <a:gd name="T7" fmla="*/ 111 h 147"/>
                <a:gd name="T8" fmla="*/ 115 w 137"/>
                <a:gd name="T9" fmla="*/ 118 h 147"/>
                <a:gd name="T10" fmla="*/ 103 w 137"/>
                <a:gd name="T11" fmla="*/ 38 h 147"/>
                <a:gd name="T12" fmla="*/ 115 w 137"/>
                <a:gd name="T13" fmla="*/ 19 h 147"/>
                <a:gd name="T14" fmla="*/ 117 w 137"/>
                <a:gd name="T15" fmla="*/ 24 h 147"/>
                <a:gd name="T16" fmla="*/ 103 w 137"/>
                <a:gd name="T17" fmla="*/ 38 h 147"/>
                <a:gd name="T18" fmla="*/ 114 w 137"/>
                <a:gd name="T19" fmla="*/ 68 h 147"/>
                <a:gd name="T20" fmla="*/ 134 w 137"/>
                <a:gd name="T21" fmla="*/ 65 h 147"/>
                <a:gd name="T22" fmla="*/ 136 w 137"/>
                <a:gd name="T23" fmla="*/ 70 h 147"/>
                <a:gd name="T24" fmla="*/ 114 w 137"/>
                <a:gd name="T25" fmla="*/ 70 h 147"/>
                <a:gd name="T26" fmla="*/ 69 w 137"/>
                <a:gd name="T27" fmla="*/ 30 h 147"/>
                <a:gd name="T28" fmla="*/ 103 w 137"/>
                <a:gd name="T29" fmla="*/ 51 h 147"/>
                <a:gd name="T30" fmla="*/ 90 w 137"/>
                <a:gd name="T31" fmla="*/ 100 h 147"/>
                <a:gd name="T32" fmla="*/ 84 w 137"/>
                <a:gd name="T33" fmla="*/ 142 h 147"/>
                <a:gd name="T34" fmla="*/ 69 w 137"/>
                <a:gd name="T35" fmla="*/ 114 h 147"/>
                <a:gd name="T36" fmla="*/ 83 w 137"/>
                <a:gd name="T37" fmla="*/ 96 h 147"/>
                <a:gd name="T38" fmla="*/ 95 w 137"/>
                <a:gd name="T39" fmla="*/ 84 h 147"/>
                <a:gd name="T40" fmla="*/ 99 w 137"/>
                <a:gd name="T41" fmla="*/ 62 h 147"/>
                <a:gd name="T42" fmla="*/ 91 w 137"/>
                <a:gd name="T43" fmla="*/ 47 h 147"/>
                <a:gd name="T44" fmla="*/ 69 w 137"/>
                <a:gd name="T45" fmla="*/ 38 h 147"/>
                <a:gd name="T46" fmla="*/ 100 w 137"/>
                <a:gd name="T47" fmla="*/ 31 h 147"/>
                <a:gd name="T48" fmla="*/ 100 w 137"/>
                <a:gd name="T49" fmla="*/ 36 h 147"/>
                <a:gd name="T50" fmla="*/ 103 w 137"/>
                <a:gd name="T51" fmla="*/ 99 h 147"/>
                <a:gd name="T52" fmla="*/ 99 w 137"/>
                <a:gd name="T53" fmla="*/ 101 h 147"/>
                <a:gd name="T54" fmla="*/ 103 w 137"/>
                <a:gd name="T55" fmla="*/ 99 h 147"/>
                <a:gd name="T56" fmla="*/ 72 w 137"/>
                <a:gd name="T57" fmla="*/ 1 h 147"/>
                <a:gd name="T58" fmla="*/ 72 w 137"/>
                <a:gd name="T59" fmla="*/ 23 h 147"/>
                <a:gd name="T60" fmla="*/ 67 w 137"/>
                <a:gd name="T61" fmla="*/ 147 h 147"/>
                <a:gd name="T62" fmla="*/ 49 w 137"/>
                <a:gd name="T63" fmla="*/ 137 h 147"/>
                <a:gd name="T64" fmla="*/ 41 w 137"/>
                <a:gd name="T65" fmla="*/ 92 h 147"/>
                <a:gd name="T66" fmla="*/ 41 w 137"/>
                <a:gd name="T67" fmla="*/ 43 h 147"/>
                <a:gd name="T68" fmla="*/ 69 w 137"/>
                <a:gd name="T69" fmla="*/ 30 h 147"/>
                <a:gd name="T70" fmla="*/ 57 w 137"/>
                <a:gd name="T71" fmla="*/ 40 h 147"/>
                <a:gd name="T72" fmla="*/ 45 w 137"/>
                <a:gd name="T73" fmla="*/ 51 h 147"/>
                <a:gd name="T74" fmla="*/ 40 w 137"/>
                <a:gd name="T75" fmla="*/ 68 h 147"/>
                <a:gd name="T76" fmla="*/ 54 w 137"/>
                <a:gd name="T77" fmla="*/ 93 h 147"/>
                <a:gd name="T78" fmla="*/ 56 w 137"/>
                <a:gd name="T79" fmla="*/ 97 h 147"/>
                <a:gd name="T80" fmla="*/ 69 w 137"/>
                <a:gd name="T81" fmla="*/ 147 h 147"/>
                <a:gd name="T82" fmla="*/ 69 w 137"/>
                <a:gd name="T83" fmla="*/ 24 h 147"/>
                <a:gd name="T84" fmla="*/ 65 w 137"/>
                <a:gd name="T85" fmla="*/ 4 h 147"/>
                <a:gd name="T86" fmla="*/ 69 w 137"/>
                <a:gd name="T87" fmla="*/ 0 h 147"/>
                <a:gd name="T88" fmla="*/ 38 w 137"/>
                <a:gd name="T89" fmla="*/ 104 h 147"/>
                <a:gd name="T90" fmla="*/ 35 w 137"/>
                <a:gd name="T91" fmla="*/ 99 h 147"/>
                <a:gd name="T92" fmla="*/ 35 w 137"/>
                <a:gd name="T93" fmla="*/ 38 h 147"/>
                <a:gd name="T94" fmla="*/ 38 w 137"/>
                <a:gd name="T95" fmla="*/ 31 h 147"/>
                <a:gd name="T96" fmla="*/ 35 w 137"/>
                <a:gd name="T97" fmla="*/ 84 h 147"/>
                <a:gd name="T98" fmla="*/ 33 w 137"/>
                <a:gd name="T99" fmla="*/ 59 h 147"/>
                <a:gd name="T100" fmla="*/ 35 w 137"/>
                <a:gd name="T101" fmla="*/ 30 h 147"/>
                <a:gd name="T102" fmla="*/ 33 w 137"/>
                <a:gd name="T103" fmla="*/ 36 h 147"/>
                <a:gd name="T104" fmla="*/ 21 w 137"/>
                <a:gd name="T105" fmla="*/ 20 h 147"/>
                <a:gd name="T106" fmla="*/ 35 w 137"/>
                <a:gd name="T107" fmla="*/ 30 h 147"/>
                <a:gd name="T108" fmla="*/ 26 w 137"/>
                <a:gd name="T109" fmla="*/ 116 h 147"/>
                <a:gd name="T110" fmla="*/ 21 w 137"/>
                <a:gd name="T111" fmla="*/ 116 h 147"/>
                <a:gd name="T112" fmla="*/ 33 w 137"/>
                <a:gd name="T113" fmla="*/ 99 h 147"/>
                <a:gd name="T114" fmla="*/ 4 w 137"/>
                <a:gd name="T115" fmla="*/ 65 h 147"/>
                <a:gd name="T116" fmla="*/ 23 w 137"/>
                <a:gd name="T117" fmla="*/ 65 h 147"/>
                <a:gd name="T118" fmla="*/ 21 w 137"/>
                <a:gd name="T119" fmla="*/ 72 h 147"/>
                <a:gd name="T120" fmla="*/ 0 w 137"/>
                <a:gd name="T121" fmla="*/ 68 h 147"/>
                <a:gd name="T122" fmla="*/ 4 w 137"/>
                <a:gd name="T123" fmla="*/ 65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7" h="147">
                  <a:moveTo>
                    <a:pt x="103" y="51"/>
                  </a:moveTo>
                  <a:lnTo>
                    <a:pt x="103" y="51"/>
                  </a:lnTo>
                  <a:lnTo>
                    <a:pt x="106" y="59"/>
                  </a:lnTo>
                  <a:lnTo>
                    <a:pt x="107" y="68"/>
                  </a:lnTo>
                  <a:lnTo>
                    <a:pt x="107" y="68"/>
                  </a:lnTo>
                  <a:lnTo>
                    <a:pt x="106" y="77"/>
                  </a:lnTo>
                  <a:lnTo>
                    <a:pt x="103" y="84"/>
                  </a:lnTo>
                  <a:lnTo>
                    <a:pt x="103" y="51"/>
                  </a:lnTo>
                  <a:lnTo>
                    <a:pt x="103" y="51"/>
                  </a:lnTo>
                  <a:close/>
                  <a:moveTo>
                    <a:pt x="103" y="107"/>
                  </a:moveTo>
                  <a:lnTo>
                    <a:pt x="103" y="99"/>
                  </a:lnTo>
                  <a:lnTo>
                    <a:pt x="103" y="99"/>
                  </a:lnTo>
                  <a:lnTo>
                    <a:pt x="106" y="99"/>
                  </a:lnTo>
                  <a:lnTo>
                    <a:pt x="106" y="99"/>
                  </a:lnTo>
                  <a:lnTo>
                    <a:pt x="117" y="111"/>
                  </a:lnTo>
                  <a:lnTo>
                    <a:pt x="117" y="111"/>
                  </a:lnTo>
                  <a:lnTo>
                    <a:pt x="118" y="114"/>
                  </a:lnTo>
                  <a:lnTo>
                    <a:pt x="117" y="116"/>
                  </a:lnTo>
                  <a:lnTo>
                    <a:pt x="117" y="116"/>
                  </a:lnTo>
                  <a:lnTo>
                    <a:pt x="115" y="118"/>
                  </a:lnTo>
                  <a:lnTo>
                    <a:pt x="113" y="116"/>
                  </a:lnTo>
                  <a:lnTo>
                    <a:pt x="103" y="107"/>
                  </a:lnTo>
                  <a:lnTo>
                    <a:pt x="103" y="107"/>
                  </a:lnTo>
                  <a:close/>
                  <a:moveTo>
                    <a:pt x="103" y="38"/>
                  </a:moveTo>
                  <a:lnTo>
                    <a:pt x="103" y="28"/>
                  </a:lnTo>
                  <a:lnTo>
                    <a:pt x="113" y="20"/>
                  </a:lnTo>
                  <a:lnTo>
                    <a:pt x="113" y="20"/>
                  </a:lnTo>
                  <a:lnTo>
                    <a:pt x="115" y="19"/>
                  </a:lnTo>
                  <a:lnTo>
                    <a:pt x="117" y="20"/>
                  </a:lnTo>
                  <a:lnTo>
                    <a:pt x="117" y="20"/>
                  </a:lnTo>
                  <a:lnTo>
                    <a:pt x="118" y="23"/>
                  </a:lnTo>
                  <a:lnTo>
                    <a:pt x="117" y="24"/>
                  </a:lnTo>
                  <a:lnTo>
                    <a:pt x="106" y="36"/>
                  </a:lnTo>
                  <a:lnTo>
                    <a:pt x="106" y="36"/>
                  </a:lnTo>
                  <a:lnTo>
                    <a:pt x="106" y="36"/>
                  </a:lnTo>
                  <a:lnTo>
                    <a:pt x="103" y="38"/>
                  </a:lnTo>
                  <a:lnTo>
                    <a:pt x="103" y="38"/>
                  </a:lnTo>
                  <a:close/>
                  <a:moveTo>
                    <a:pt x="114" y="68"/>
                  </a:moveTo>
                  <a:lnTo>
                    <a:pt x="114" y="68"/>
                  </a:lnTo>
                  <a:lnTo>
                    <a:pt x="114" y="68"/>
                  </a:lnTo>
                  <a:lnTo>
                    <a:pt x="114" y="65"/>
                  </a:lnTo>
                  <a:lnTo>
                    <a:pt x="117" y="65"/>
                  </a:lnTo>
                  <a:lnTo>
                    <a:pt x="134" y="65"/>
                  </a:lnTo>
                  <a:lnTo>
                    <a:pt x="134" y="65"/>
                  </a:lnTo>
                  <a:lnTo>
                    <a:pt x="136" y="65"/>
                  </a:lnTo>
                  <a:lnTo>
                    <a:pt x="137" y="68"/>
                  </a:lnTo>
                  <a:lnTo>
                    <a:pt x="137" y="68"/>
                  </a:lnTo>
                  <a:lnTo>
                    <a:pt x="136" y="70"/>
                  </a:lnTo>
                  <a:lnTo>
                    <a:pt x="134" y="72"/>
                  </a:lnTo>
                  <a:lnTo>
                    <a:pt x="117" y="72"/>
                  </a:lnTo>
                  <a:lnTo>
                    <a:pt x="117" y="72"/>
                  </a:lnTo>
                  <a:lnTo>
                    <a:pt x="114" y="70"/>
                  </a:lnTo>
                  <a:lnTo>
                    <a:pt x="114" y="68"/>
                  </a:lnTo>
                  <a:lnTo>
                    <a:pt x="114" y="68"/>
                  </a:lnTo>
                  <a:close/>
                  <a:moveTo>
                    <a:pt x="69" y="30"/>
                  </a:moveTo>
                  <a:lnTo>
                    <a:pt x="69" y="30"/>
                  </a:lnTo>
                  <a:lnTo>
                    <a:pt x="80" y="32"/>
                  </a:lnTo>
                  <a:lnTo>
                    <a:pt x="90" y="36"/>
                  </a:lnTo>
                  <a:lnTo>
                    <a:pt x="98" y="43"/>
                  </a:lnTo>
                  <a:lnTo>
                    <a:pt x="103" y="51"/>
                  </a:lnTo>
                  <a:lnTo>
                    <a:pt x="103" y="84"/>
                  </a:lnTo>
                  <a:lnTo>
                    <a:pt x="103" y="84"/>
                  </a:lnTo>
                  <a:lnTo>
                    <a:pt x="98" y="93"/>
                  </a:lnTo>
                  <a:lnTo>
                    <a:pt x="90" y="100"/>
                  </a:lnTo>
                  <a:lnTo>
                    <a:pt x="90" y="130"/>
                  </a:lnTo>
                  <a:lnTo>
                    <a:pt x="90" y="130"/>
                  </a:lnTo>
                  <a:lnTo>
                    <a:pt x="88" y="137"/>
                  </a:lnTo>
                  <a:lnTo>
                    <a:pt x="84" y="142"/>
                  </a:lnTo>
                  <a:lnTo>
                    <a:pt x="79" y="146"/>
                  </a:lnTo>
                  <a:lnTo>
                    <a:pt x="71" y="147"/>
                  </a:lnTo>
                  <a:lnTo>
                    <a:pt x="69" y="147"/>
                  </a:lnTo>
                  <a:lnTo>
                    <a:pt x="69" y="114"/>
                  </a:lnTo>
                  <a:lnTo>
                    <a:pt x="82" y="114"/>
                  </a:lnTo>
                  <a:lnTo>
                    <a:pt x="82" y="97"/>
                  </a:lnTo>
                  <a:lnTo>
                    <a:pt x="82" y="97"/>
                  </a:lnTo>
                  <a:lnTo>
                    <a:pt x="83" y="96"/>
                  </a:lnTo>
                  <a:lnTo>
                    <a:pt x="84" y="95"/>
                  </a:lnTo>
                  <a:lnTo>
                    <a:pt x="84" y="95"/>
                  </a:lnTo>
                  <a:lnTo>
                    <a:pt x="91" y="89"/>
                  </a:lnTo>
                  <a:lnTo>
                    <a:pt x="95" y="84"/>
                  </a:lnTo>
                  <a:lnTo>
                    <a:pt x="98" y="76"/>
                  </a:lnTo>
                  <a:lnTo>
                    <a:pt x="99" y="68"/>
                  </a:lnTo>
                  <a:lnTo>
                    <a:pt x="99" y="68"/>
                  </a:lnTo>
                  <a:lnTo>
                    <a:pt x="99" y="62"/>
                  </a:lnTo>
                  <a:lnTo>
                    <a:pt x="96" y="57"/>
                  </a:lnTo>
                  <a:lnTo>
                    <a:pt x="94" y="51"/>
                  </a:lnTo>
                  <a:lnTo>
                    <a:pt x="91" y="47"/>
                  </a:lnTo>
                  <a:lnTo>
                    <a:pt x="91" y="47"/>
                  </a:lnTo>
                  <a:lnTo>
                    <a:pt x="86" y="43"/>
                  </a:lnTo>
                  <a:lnTo>
                    <a:pt x="82" y="40"/>
                  </a:lnTo>
                  <a:lnTo>
                    <a:pt x="75" y="39"/>
                  </a:lnTo>
                  <a:lnTo>
                    <a:pt x="69" y="38"/>
                  </a:lnTo>
                  <a:lnTo>
                    <a:pt x="69" y="30"/>
                  </a:lnTo>
                  <a:lnTo>
                    <a:pt x="69" y="30"/>
                  </a:lnTo>
                  <a:close/>
                  <a:moveTo>
                    <a:pt x="103" y="28"/>
                  </a:moveTo>
                  <a:lnTo>
                    <a:pt x="100" y="31"/>
                  </a:lnTo>
                  <a:lnTo>
                    <a:pt x="100" y="31"/>
                  </a:lnTo>
                  <a:lnTo>
                    <a:pt x="99" y="34"/>
                  </a:lnTo>
                  <a:lnTo>
                    <a:pt x="100" y="36"/>
                  </a:lnTo>
                  <a:lnTo>
                    <a:pt x="100" y="36"/>
                  </a:lnTo>
                  <a:lnTo>
                    <a:pt x="103" y="38"/>
                  </a:lnTo>
                  <a:lnTo>
                    <a:pt x="103" y="28"/>
                  </a:lnTo>
                  <a:lnTo>
                    <a:pt x="103" y="28"/>
                  </a:lnTo>
                  <a:close/>
                  <a:moveTo>
                    <a:pt x="103" y="99"/>
                  </a:moveTo>
                  <a:lnTo>
                    <a:pt x="103" y="99"/>
                  </a:lnTo>
                  <a:lnTo>
                    <a:pt x="100" y="99"/>
                  </a:lnTo>
                  <a:lnTo>
                    <a:pt x="100" y="99"/>
                  </a:lnTo>
                  <a:lnTo>
                    <a:pt x="99" y="101"/>
                  </a:lnTo>
                  <a:lnTo>
                    <a:pt x="100" y="104"/>
                  </a:lnTo>
                  <a:lnTo>
                    <a:pt x="103" y="107"/>
                  </a:lnTo>
                  <a:lnTo>
                    <a:pt x="103" y="99"/>
                  </a:lnTo>
                  <a:lnTo>
                    <a:pt x="103" y="99"/>
                  </a:lnTo>
                  <a:close/>
                  <a:moveTo>
                    <a:pt x="69" y="24"/>
                  </a:moveTo>
                  <a:lnTo>
                    <a:pt x="69" y="0"/>
                  </a:lnTo>
                  <a:lnTo>
                    <a:pt x="69" y="0"/>
                  </a:lnTo>
                  <a:lnTo>
                    <a:pt x="72" y="1"/>
                  </a:lnTo>
                  <a:lnTo>
                    <a:pt x="72" y="4"/>
                  </a:lnTo>
                  <a:lnTo>
                    <a:pt x="72" y="20"/>
                  </a:lnTo>
                  <a:lnTo>
                    <a:pt x="72" y="20"/>
                  </a:lnTo>
                  <a:lnTo>
                    <a:pt x="72" y="23"/>
                  </a:lnTo>
                  <a:lnTo>
                    <a:pt x="69" y="24"/>
                  </a:lnTo>
                  <a:lnTo>
                    <a:pt x="69" y="24"/>
                  </a:lnTo>
                  <a:close/>
                  <a:moveTo>
                    <a:pt x="69" y="147"/>
                  </a:moveTo>
                  <a:lnTo>
                    <a:pt x="67" y="147"/>
                  </a:lnTo>
                  <a:lnTo>
                    <a:pt x="67" y="147"/>
                  </a:lnTo>
                  <a:lnTo>
                    <a:pt x="60" y="146"/>
                  </a:lnTo>
                  <a:lnTo>
                    <a:pt x="53" y="142"/>
                  </a:lnTo>
                  <a:lnTo>
                    <a:pt x="49" y="137"/>
                  </a:lnTo>
                  <a:lnTo>
                    <a:pt x="48" y="130"/>
                  </a:lnTo>
                  <a:lnTo>
                    <a:pt x="48" y="99"/>
                  </a:lnTo>
                  <a:lnTo>
                    <a:pt x="48" y="99"/>
                  </a:lnTo>
                  <a:lnTo>
                    <a:pt x="41" y="92"/>
                  </a:lnTo>
                  <a:lnTo>
                    <a:pt x="35" y="84"/>
                  </a:lnTo>
                  <a:lnTo>
                    <a:pt x="35" y="51"/>
                  </a:lnTo>
                  <a:lnTo>
                    <a:pt x="35" y="51"/>
                  </a:lnTo>
                  <a:lnTo>
                    <a:pt x="41" y="43"/>
                  </a:lnTo>
                  <a:lnTo>
                    <a:pt x="49" y="36"/>
                  </a:lnTo>
                  <a:lnTo>
                    <a:pt x="59" y="32"/>
                  </a:lnTo>
                  <a:lnTo>
                    <a:pt x="64" y="31"/>
                  </a:lnTo>
                  <a:lnTo>
                    <a:pt x="69" y="30"/>
                  </a:lnTo>
                  <a:lnTo>
                    <a:pt x="69" y="38"/>
                  </a:lnTo>
                  <a:lnTo>
                    <a:pt x="69" y="38"/>
                  </a:lnTo>
                  <a:lnTo>
                    <a:pt x="64" y="39"/>
                  </a:lnTo>
                  <a:lnTo>
                    <a:pt x="57" y="40"/>
                  </a:lnTo>
                  <a:lnTo>
                    <a:pt x="53" y="43"/>
                  </a:lnTo>
                  <a:lnTo>
                    <a:pt x="48" y="47"/>
                  </a:lnTo>
                  <a:lnTo>
                    <a:pt x="48" y="47"/>
                  </a:lnTo>
                  <a:lnTo>
                    <a:pt x="45" y="51"/>
                  </a:lnTo>
                  <a:lnTo>
                    <a:pt x="42" y="57"/>
                  </a:lnTo>
                  <a:lnTo>
                    <a:pt x="40" y="62"/>
                  </a:lnTo>
                  <a:lnTo>
                    <a:pt x="40" y="68"/>
                  </a:lnTo>
                  <a:lnTo>
                    <a:pt x="40" y="68"/>
                  </a:lnTo>
                  <a:lnTo>
                    <a:pt x="41" y="76"/>
                  </a:lnTo>
                  <a:lnTo>
                    <a:pt x="44" y="82"/>
                  </a:lnTo>
                  <a:lnTo>
                    <a:pt x="48" y="89"/>
                  </a:lnTo>
                  <a:lnTo>
                    <a:pt x="54" y="93"/>
                  </a:lnTo>
                  <a:lnTo>
                    <a:pt x="54" y="93"/>
                  </a:lnTo>
                  <a:lnTo>
                    <a:pt x="54" y="93"/>
                  </a:lnTo>
                  <a:lnTo>
                    <a:pt x="56" y="95"/>
                  </a:lnTo>
                  <a:lnTo>
                    <a:pt x="56" y="97"/>
                  </a:lnTo>
                  <a:lnTo>
                    <a:pt x="56" y="114"/>
                  </a:lnTo>
                  <a:lnTo>
                    <a:pt x="69" y="114"/>
                  </a:lnTo>
                  <a:lnTo>
                    <a:pt x="69" y="147"/>
                  </a:lnTo>
                  <a:lnTo>
                    <a:pt x="69" y="147"/>
                  </a:lnTo>
                  <a:close/>
                  <a:moveTo>
                    <a:pt x="69" y="0"/>
                  </a:moveTo>
                  <a:lnTo>
                    <a:pt x="69" y="24"/>
                  </a:lnTo>
                  <a:lnTo>
                    <a:pt x="69" y="24"/>
                  </a:lnTo>
                  <a:lnTo>
                    <a:pt x="69" y="24"/>
                  </a:lnTo>
                  <a:lnTo>
                    <a:pt x="69" y="24"/>
                  </a:lnTo>
                  <a:lnTo>
                    <a:pt x="67" y="23"/>
                  </a:lnTo>
                  <a:lnTo>
                    <a:pt x="65" y="20"/>
                  </a:lnTo>
                  <a:lnTo>
                    <a:pt x="65" y="4"/>
                  </a:lnTo>
                  <a:lnTo>
                    <a:pt x="65" y="4"/>
                  </a:lnTo>
                  <a:lnTo>
                    <a:pt x="67" y="1"/>
                  </a:lnTo>
                  <a:lnTo>
                    <a:pt x="69" y="0"/>
                  </a:lnTo>
                  <a:lnTo>
                    <a:pt x="69" y="0"/>
                  </a:lnTo>
                  <a:lnTo>
                    <a:pt x="69" y="0"/>
                  </a:lnTo>
                  <a:close/>
                  <a:moveTo>
                    <a:pt x="35" y="107"/>
                  </a:moveTo>
                  <a:lnTo>
                    <a:pt x="38" y="104"/>
                  </a:lnTo>
                  <a:lnTo>
                    <a:pt x="38" y="104"/>
                  </a:lnTo>
                  <a:lnTo>
                    <a:pt x="38" y="101"/>
                  </a:lnTo>
                  <a:lnTo>
                    <a:pt x="38" y="99"/>
                  </a:lnTo>
                  <a:lnTo>
                    <a:pt x="38" y="99"/>
                  </a:lnTo>
                  <a:lnTo>
                    <a:pt x="35" y="99"/>
                  </a:lnTo>
                  <a:lnTo>
                    <a:pt x="35" y="107"/>
                  </a:lnTo>
                  <a:lnTo>
                    <a:pt x="35" y="107"/>
                  </a:lnTo>
                  <a:close/>
                  <a:moveTo>
                    <a:pt x="35" y="38"/>
                  </a:moveTo>
                  <a:lnTo>
                    <a:pt x="35" y="38"/>
                  </a:lnTo>
                  <a:lnTo>
                    <a:pt x="38" y="36"/>
                  </a:lnTo>
                  <a:lnTo>
                    <a:pt x="38" y="36"/>
                  </a:lnTo>
                  <a:lnTo>
                    <a:pt x="38" y="34"/>
                  </a:lnTo>
                  <a:lnTo>
                    <a:pt x="38" y="31"/>
                  </a:lnTo>
                  <a:lnTo>
                    <a:pt x="35" y="30"/>
                  </a:lnTo>
                  <a:lnTo>
                    <a:pt x="35" y="38"/>
                  </a:lnTo>
                  <a:close/>
                  <a:moveTo>
                    <a:pt x="35" y="84"/>
                  </a:moveTo>
                  <a:lnTo>
                    <a:pt x="35" y="84"/>
                  </a:lnTo>
                  <a:lnTo>
                    <a:pt x="33" y="76"/>
                  </a:lnTo>
                  <a:lnTo>
                    <a:pt x="31" y="68"/>
                  </a:lnTo>
                  <a:lnTo>
                    <a:pt x="31" y="68"/>
                  </a:lnTo>
                  <a:lnTo>
                    <a:pt x="33" y="59"/>
                  </a:lnTo>
                  <a:lnTo>
                    <a:pt x="35" y="51"/>
                  </a:lnTo>
                  <a:lnTo>
                    <a:pt x="35" y="84"/>
                  </a:lnTo>
                  <a:lnTo>
                    <a:pt x="35" y="84"/>
                  </a:lnTo>
                  <a:close/>
                  <a:moveTo>
                    <a:pt x="35" y="30"/>
                  </a:moveTo>
                  <a:lnTo>
                    <a:pt x="35" y="38"/>
                  </a:lnTo>
                  <a:lnTo>
                    <a:pt x="35" y="38"/>
                  </a:lnTo>
                  <a:lnTo>
                    <a:pt x="33" y="36"/>
                  </a:lnTo>
                  <a:lnTo>
                    <a:pt x="33" y="36"/>
                  </a:lnTo>
                  <a:lnTo>
                    <a:pt x="21" y="24"/>
                  </a:lnTo>
                  <a:lnTo>
                    <a:pt x="21" y="24"/>
                  </a:lnTo>
                  <a:lnTo>
                    <a:pt x="19" y="23"/>
                  </a:lnTo>
                  <a:lnTo>
                    <a:pt x="21" y="20"/>
                  </a:lnTo>
                  <a:lnTo>
                    <a:pt x="21" y="20"/>
                  </a:lnTo>
                  <a:lnTo>
                    <a:pt x="23" y="19"/>
                  </a:lnTo>
                  <a:lnTo>
                    <a:pt x="26" y="20"/>
                  </a:lnTo>
                  <a:lnTo>
                    <a:pt x="35" y="30"/>
                  </a:lnTo>
                  <a:lnTo>
                    <a:pt x="35" y="30"/>
                  </a:lnTo>
                  <a:close/>
                  <a:moveTo>
                    <a:pt x="35" y="99"/>
                  </a:moveTo>
                  <a:lnTo>
                    <a:pt x="35" y="107"/>
                  </a:lnTo>
                  <a:lnTo>
                    <a:pt x="26" y="116"/>
                  </a:lnTo>
                  <a:lnTo>
                    <a:pt x="26" y="116"/>
                  </a:lnTo>
                  <a:lnTo>
                    <a:pt x="23" y="118"/>
                  </a:lnTo>
                  <a:lnTo>
                    <a:pt x="21" y="116"/>
                  </a:lnTo>
                  <a:lnTo>
                    <a:pt x="21" y="116"/>
                  </a:lnTo>
                  <a:lnTo>
                    <a:pt x="19" y="114"/>
                  </a:lnTo>
                  <a:lnTo>
                    <a:pt x="21" y="111"/>
                  </a:lnTo>
                  <a:lnTo>
                    <a:pt x="33" y="99"/>
                  </a:lnTo>
                  <a:lnTo>
                    <a:pt x="33" y="99"/>
                  </a:lnTo>
                  <a:lnTo>
                    <a:pt x="33" y="99"/>
                  </a:lnTo>
                  <a:lnTo>
                    <a:pt x="35" y="99"/>
                  </a:lnTo>
                  <a:lnTo>
                    <a:pt x="35" y="99"/>
                  </a:lnTo>
                  <a:close/>
                  <a:moveTo>
                    <a:pt x="4" y="65"/>
                  </a:moveTo>
                  <a:lnTo>
                    <a:pt x="4" y="65"/>
                  </a:lnTo>
                  <a:lnTo>
                    <a:pt x="21" y="65"/>
                  </a:lnTo>
                  <a:lnTo>
                    <a:pt x="21" y="65"/>
                  </a:lnTo>
                  <a:lnTo>
                    <a:pt x="23" y="65"/>
                  </a:lnTo>
                  <a:lnTo>
                    <a:pt x="25" y="68"/>
                  </a:lnTo>
                  <a:lnTo>
                    <a:pt x="25" y="68"/>
                  </a:lnTo>
                  <a:lnTo>
                    <a:pt x="23" y="70"/>
                  </a:lnTo>
                  <a:lnTo>
                    <a:pt x="21" y="72"/>
                  </a:lnTo>
                  <a:lnTo>
                    <a:pt x="4" y="72"/>
                  </a:lnTo>
                  <a:lnTo>
                    <a:pt x="4" y="72"/>
                  </a:lnTo>
                  <a:lnTo>
                    <a:pt x="2" y="70"/>
                  </a:lnTo>
                  <a:lnTo>
                    <a:pt x="0" y="68"/>
                  </a:lnTo>
                  <a:lnTo>
                    <a:pt x="0" y="68"/>
                  </a:lnTo>
                  <a:lnTo>
                    <a:pt x="2" y="65"/>
                  </a:lnTo>
                  <a:lnTo>
                    <a:pt x="4" y="65"/>
                  </a:lnTo>
                  <a:lnTo>
                    <a:pt x="4" y="65"/>
                  </a:lnTo>
                  <a:close/>
                </a:path>
              </a:pathLst>
            </a:cu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43" name="Freeform 194"/>
            <p:cNvSpPr>
              <a:spLocks noEditPoints="1"/>
            </p:cNvSpPr>
            <p:nvPr/>
          </p:nvSpPr>
          <p:spPr bwMode="auto">
            <a:xfrm>
              <a:off x="1295908" y="2450550"/>
              <a:ext cx="120400" cy="130946"/>
            </a:xfrm>
            <a:custGeom>
              <a:avLst/>
              <a:gdLst>
                <a:gd name="T0" fmla="*/ 105 w 137"/>
                <a:gd name="T1" fmla="*/ 69 h 149"/>
                <a:gd name="T2" fmla="*/ 103 w 137"/>
                <a:gd name="T3" fmla="*/ 51 h 149"/>
                <a:gd name="T4" fmla="*/ 103 w 137"/>
                <a:gd name="T5" fmla="*/ 99 h 149"/>
                <a:gd name="T6" fmla="*/ 116 w 137"/>
                <a:gd name="T7" fmla="*/ 112 h 149"/>
                <a:gd name="T8" fmla="*/ 114 w 137"/>
                <a:gd name="T9" fmla="*/ 118 h 149"/>
                <a:gd name="T10" fmla="*/ 103 w 137"/>
                <a:gd name="T11" fmla="*/ 38 h 149"/>
                <a:gd name="T12" fmla="*/ 114 w 137"/>
                <a:gd name="T13" fmla="*/ 19 h 149"/>
                <a:gd name="T14" fmla="*/ 116 w 137"/>
                <a:gd name="T15" fmla="*/ 26 h 149"/>
                <a:gd name="T16" fmla="*/ 103 w 137"/>
                <a:gd name="T17" fmla="*/ 38 h 149"/>
                <a:gd name="T18" fmla="*/ 112 w 137"/>
                <a:gd name="T19" fmla="*/ 69 h 149"/>
                <a:gd name="T20" fmla="*/ 133 w 137"/>
                <a:gd name="T21" fmla="*/ 65 h 149"/>
                <a:gd name="T22" fmla="*/ 135 w 137"/>
                <a:gd name="T23" fmla="*/ 72 h 149"/>
                <a:gd name="T24" fmla="*/ 114 w 137"/>
                <a:gd name="T25" fmla="*/ 72 h 149"/>
                <a:gd name="T26" fmla="*/ 69 w 137"/>
                <a:gd name="T27" fmla="*/ 31 h 149"/>
                <a:gd name="T28" fmla="*/ 103 w 137"/>
                <a:gd name="T29" fmla="*/ 51 h 149"/>
                <a:gd name="T30" fmla="*/ 89 w 137"/>
                <a:gd name="T31" fmla="*/ 100 h 149"/>
                <a:gd name="T32" fmla="*/ 84 w 137"/>
                <a:gd name="T33" fmla="*/ 144 h 149"/>
                <a:gd name="T34" fmla="*/ 69 w 137"/>
                <a:gd name="T35" fmla="*/ 115 h 149"/>
                <a:gd name="T36" fmla="*/ 81 w 137"/>
                <a:gd name="T37" fmla="*/ 96 h 149"/>
                <a:gd name="T38" fmla="*/ 95 w 137"/>
                <a:gd name="T39" fmla="*/ 84 h 149"/>
                <a:gd name="T40" fmla="*/ 97 w 137"/>
                <a:gd name="T41" fmla="*/ 62 h 149"/>
                <a:gd name="T42" fmla="*/ 89 w 137"/>
                <a:gd name="T43" fmla="*/ 47 h 149"/>
                <a:gd name="T44" fmla="*/ 69 w 137"/>
                <a:gd name="T45" fmla="*/ 39 h 149"/>
                <a:gd name="T46" fmla="*/ 100 w 137"/>
                <a:gd name="T47" fmla="*/ 33 h 149"/>
                <a:gd name="T48" fmla="*/ 100 w 137"/>
                <a:gd name="T49" fmla="*/ 38 h 149"/>
                <a:gd name="T50" fmla="*/ 103 w 137"/>
                <a:gd name="T51" fmla="*/ 99 h 149"/>
                <a:gd name="T52" fmla="*/ 99 w 137"/>
                <a:gd name="T53" fmla="*/ 103 h 149"/>
                <a:gd name="T54" fmla="*/ 103 w 137"/>
                <a:gd name="T55" fmla="*/ 99 h 149"/>
                <a:gd name="T56" fmla="*/ 70 w 137"/>
                <a:gd name="T57" fmla="*/ 1 h 149"/>
                <a:gd name="T58" fmla="*/ 70 w 137"/>
                <a:gd name="T59" fmla="*/ 23 h 149"/>
                <a:gd name="T60" fmla="*/ 66 w 137"/>
                <a:gd name="T61" fmla="*/ 149 h 149"/>
                <a:gd name="T62" fmla="*/ 49 w 137"/>
                <a:gd name="T63" fmla="*/ 137 h 149"/>
                <a:gd name="T64" fmla="*/ 39 w 137"/>
                <a:gd name="T65" fmla="*/ 93 h 149"/>
                <a:gd name="T66" fmla="*/ 40 w 137"/>
                <a:gd name="T67" fmla="*/ 43 h 149"/>
                <a:gd name="T68" fmla="*/ 69 w 137"/>
                <a:gd name="T69" fmla="*/ 31 h 149"/>
                <a:gd name="T70" fmla="*/ 57 w 137"/>
                <a:gd name="T71" fmla="*/ 41 h 149"/>
                <a:gd name="T72" fmla="*/ 43 w 137"/>
                <a:gd name="T73" fmla="*/ 51 h 149"/>
                <a:gd name="T74" fmla="*/ 38 w 137"/>
                <a:gd name="T75" fmla="*/ 69 h 149"/>
                <a:gd name="T76" fmla="*/ 53 w 137"/>
                <a:gd name="T77" fmla="*/ 95 h 149"/>
                <a:gd name="T78" fmla="*/ 55 w 137"/>
                <a:gd name="T79" fmla="*/ 98 h 149"/>
                <a:gd name="T80" fmla="*/ 69 w 137"/>
                <a:gd name="T81" fmla="*/ 149 h 149"/>
                <a:gd name="T82" fmla="*/ 68 w 137"/>
                <a:gd name="T83" fmla="*/ 24 h 149"/>
                <a:gd name="T84" fmla="*/ 65 w 137"/>
                <a:gd name="T85" fmla="*/ 4 h 149"/>
                <a:gd name="T86" fmla="*/ 69 w 137"/>
                <a:gd name="T87" fmla="*/ 0 h 149"/>
                <a:gd name="T88" fmla="*/ 36 w 137"/>
                <a:gd name="T89" fmla="*/ 106 h 149"/>
                <a:gd name="T90" fmla="*/ 34 w 137"/>
                <a:gd name="T91" fmla="*/ 99 h 149"/>
                <a:gd name="T92" fmla="*/ 34 w 137"/>
                <a:gd name="T93" fmla="*/ 38 h 149"/>
                <a:gd name="T94" fmla="*/ 36 w 137"/>
                <a:gd name="T95" fmla="*/ 33 h 149"/>
                <a:gd name="T96" fmla="*/ 34 w 137"/>
                <a:gd name="T97" fmla="*/ 85 h 149"/>
                <a:gd name="T98" fmla="*/ 31 w 137"/>
                <a:gd name="T99" fmla="*/ 61 h 149"/>
                <a:gd name="T100" fmla="*/ 34 w 137"/>
                <a:gd name="T101" fmla="*/ 30 h 149"/>
                <a:gd name="T102" fmla="*/ 31 w 137"/>
                <a:gd name="T103" fmla="*/ 38 h 149"/>
                <a:gd name="T104" fmla="*/ 20 w 137"/>
                <a:gd name="T105" fmla="*/ 20 h 149"/>
                <a:gd name="T106" fmla="*/ 34 w 137"/>
                <a:gd name="T107" fmla="*/ 30 h 149"/>
                <a:gd name="T108" fmla="*/ 24 w 137"/>
                <a:gd name="T109" fmla="*/ 116 h 149"/>
                <a:gd name="T110" fmla="*/ 20 w 137"/>
                <a:gd name="T111" fmla="*/ 116 h 149"/>
                <a:gd name="T112" fmla="*/ 31 w 137"/>
                <a:gd name="T113" fmla="*/ 100 h 149"/>
                <a:gd name="T114" fmla="*/ 4 w 137"/>
                <a:gd name="T115" fmla="*/ 65 h 149"/>
                <a:gd name="T116" fmla="*/ 23 w 137"/>
                <a:gd name="T117" fmla="*/ 66 h 149"/>
                <a:gd name="T118" fmla="*/ 20 w 137"/>
                <a:gd name="T119" fmla="*/ 72 h 149"/>
                <a:gd name="T120" fmla="*/ 0 w 137"/>
                <a:gd name="T121" fmla="*/ 69 h 149"/>
                <a:gd name="T122" fmla="*/ 4 w 137"/>
                <a:gd name="T123" fmla="*/ 65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7" h="149">
                  <a:moveTo>
                    <a:pt x="103" y="51"/>
                  </a:moveTo>
                  <a:lnTo>
                    <a:pt x="103" y="51"/>
                  </a:lnTo>
                  <a:lnTo>
                    <a:pt x="105" y="60"/>
                  </a:lnTo>
                  <a:lnTo>
                    <a:pt x="105" y="69"/>
                  </a:lnTo>
                  <a:lnTo>
                    <a:pt x="105" y="69"/>
                  </a:lnTo>
                  <a:lnTo>
                    <a:pt x="105" y="77"/>
                  </a:lnTo>
                  <a:lnTo>
                    <a:pt x="103" y="85"/>
                  </a:lnTo>
                  <a:lnTo>
                    <a:pt x="103" y="51"/>
                  </a:lnTo>
                  <a:lnTo>
                    <a:pt x="103" y="51"/>
                  </a:lnTo>
                  <a:close/>
                  <a:moveTo>
                    <a:pt x="103" y="108"/>
                  </a:moveTo>
                  <a:lnTo>
                    <a:pt x="103" y="99"/>
                  </a:lnTo>
                  <a:lnTo>
                    <a:pt x="103" y="99"/>
                  </a:lnTo>
                  <a:lnTo>
                    <a:pt x="104" y="100"/>
                  </a:lnTo>
                  <a:lnTo>
                    <a:pt x="104" y="100"/>
                  </a:lnTo>
                  <a:lnTo>
                    <a:pt x="116" y="112"/>
                  </a:lnTo>
                  <a:lnTo>
                    <a:pt x="116" y="112"/>
                  </a:lnTo>
                  <a:lnTo>
                    <a:pt x="118" y="115"/>
                  </a:lnTo>
                  <a:lnTo>
                    <a:pt x="116" y="116"/>
                  </a:lnTo>
                  <a:lnTo>
                    <a:pt x="116" y="116"/>
                  </a:lnTo>
                  <a:lnTo>
                    <a:pt x="114" y="118"/>
                  </a:lnTo>
                  <a:lnTo>
                    <a:pt x="111" y="116"/>
                  </a:lnTo>
                  <a:lnTo>
                    <a:pt x="103" y="108"/>
                  </a:lnTo>
                  <a:lnTo>
                    <a:pt x="103" y="108"/>
                  </a:lnTo>
                  <a:close/>
                  <a:moveTo>
                    <a:pt x="103" y="38"/>
                  </a:moveTo>
                  <a:lnTo>
                    <a:pt x="103" y="30"/>
                  </a:lnTo>
                  <a:lnTo>
                    <a:pt x="111" y="20"/>
                  </a:lnTo>
                  <a:lnTo>
                    <a:pt x="111" y="20"/>
                  </a:lnTo>
                  <a:lnTo>
                    <a:pt x="114" y="19"/>
                  </a:lnTo>
                  <a:lnTo>
                    <a:pt x="116" y="20"/>
                  </a:lnTo>
                  <a:lnTo>
                    <a:pt x="116" y="20"/>
                  </a:lnTo>
                  <a:lnTo>
                    <a:pt x="118" y="23"/>
                  </a:lnTo>
                  <a:lnTo>
                    <a:pt x="116" y="26"/>
                  </a:lnTo>
                  <a:lnTo>
                    <a:pt x="104" y="38"/>
                  </a:lnTo>
                  <a:lnTo>
                    <a:pt x="104" y="38"/>
                  </a:lnTo>
                  <a:lnTo>
                    <a:pt x="104" y="38"/>
                  </a:lnTo>
                  <a:lnTo>
                    <a:pt x="103" y="38"/>
                  </a:lnTo>
                  <a:lnTo>
                    <a:pt x="103" y="38"/>
                  </a:lnTo>
                  <a:close/>
                  <a:moveTo>
                    <a:pt x="112" y="69"/>
                  </a:moveTo>
                  <a:lnTo>
                    <a:pt x="112" y="69"/>
                  </a:lnTo>
                  <a:lnTo>
                    <a:pt x="112" y="69"/>
                  </a:lnTo>
                  <a:lnTo>
                    <a:pt x="114" y="66"/>
                  </a:lnTo>
                  <a:lnTo>
                    <a:pt x="116" y="65"/>
                  </a:lnTo>
                  <a:lnTo>
                    <a:pt x="133" y="65"/>
                  </a:lnTo>
                  <a:lnTo>
                    <a:pt x="133" y="65"/>
                  </a:lnTo>
                  <a:lnTo>
                    <a:pt x="135" y="66"/>
                  </a:lnTo>
                  <a:lnTo>
                    <a:pt x="137" y="69"/>
                  </a:lnTo>
                  <a:lnTo>
                    <a:pt x="137" y="69"/>
                  </a:lnTo>
                  <a:lnTo>
                    <a:pt x="135" y="72"/>
                  </a:lnTo>
                  <a:lnTo>
                    <a:pt x="133" y="72"/>
                  </a:lnTo>
                  <a:lnTo>
                    <a:pt x="116" y="72"/>
                  </a:lnTo>
                  <a:lnTo>
                    <a:pt x="116" y="72"/>
                  </a:lnTo>
                  <a:lnTo>
                    <a:pt x="114" y="72"/>
                  </a:lnTo>
                  <a:lnTo>
                    <a:pt x="112" y="69"/>
                  </a:lnTo>
                  <a:lnTo>
                    <a:pt x="112" y="69"/>
                  </a:lnTo>
                  <a:close/>
                  <a:moveTo>
                    <a:pt x="69" y="31"/>
                  </a:moveTo>
                  <a:lnTo>
                    <a:pt x="69" y="31"/>
                  </a:lnTo>
                  <a:lnTo>
                    <a:pt x="78" y="33"/>
                  </a:lnTo>
                  <a:lnTo>
                    <a:pt x="88" y="37"/>
                  </a:lnTo>
                  <a:lnTo>
                    <a:pt x="96" y="43"/>
                  </a:lnTo>
                  <a:lnTo>
                    <a:pt x="103" y="51"/>
                  </a:lnTo>
                  <a:lnTo>
                    <a:pt x="103" y="85"/>
                  </a:lnTo>
                  <a:lnTo>
                    <a:pt x="103" y="85"/>
                  </a:lnTo>
                  <a:lnTo>
                    <a:pt x="96" y="93"/>
                  </a:lnTo>
                  <a:lnTo>
                    <a:pt x="89" y="100"/>
                  </a:lnTo>
                  <a:lnTo>
                    <a:pt x="89" y="130"/>
                  </a:lnTo>
                  <a:lnTo>
                    <a:pt x="89" y="130"/>
                  </a:lnTo>
                  <a:lnTo>
                    <a:pt x="88" y="137"/>
                  </a:lnTo>
                  <a:lnTo>
                    <a:pt x="84" y="144"/>
                  </a:lnTo>
                  <a:lnTo>
                    <a:pt x="77" y="148"/>
                  </a:lnTo>
                  <a:lnTo>
                    <a:pt x="70" y="149"/>
                  </a:lnTo>
                  <a:lnTo>
                    <a:pt x="69" y="149"/>
                  </a:lnTo>
                  <a:lnTo>
                    <a:pt x="69" y="115"/>
                  </a:lnTo>
                  <a:lnTo>
                    <a:pt x="81" y="115"/>
                  </a:lnTo>
                  <a:lnTo>
                    <a:pt x="81" y="98"/>
                  </a:lnTo>
                  <a:lnTo>
                    <a:pt x="81" y="98"/>
                  </a:lnTo>
                  <a:lnTo>
                    <a:pt x="81" y="96"/>
                  </a:lnTo>
                  <a:lnTo>
                    <a:pt x="82" y="95"/>
                  </a:lnTo>
                  <a:lnTo>
                    <a:pt x="82" y="95"/>
                  </a:lnTo>
                  <a:lnTo>
                    <a:pt x="89" y="89"/>
                  </a:lnTo>
                  <a:lnTo>
                    <a:pt x="95" y="84"/>
                  </a:lnTo>
                  <a:lnTo>
                    <a:pt x="97" y="77"/>
                  </a:lnTo>
                  <a:lnTo>
                    <a:pt x="99" y="69"/>
                  </a:lnTo>
                  <a:lnTo>
                    <a:pt x="99" y="69"/>
                  </a:lnTo>
                  <a:lnTo>
                    <a:pt x="97" y="62"/>
                  </a:lnTo>
                  <a:lnTo>
                    <a:pt x="96" y="57"/>
                  </a:lnTo>
                  <a:lnTo>
                    <a:pt x="93" y="51"/>
                  </a:lnTo>
                  <a:lnTo>
                    <a:pt x="89" y="47"/>
                  </a:lnTo>
                  <a:lnTo>
                    <a:pt x="89" y="47"/>
                  </a:lnTo>
                  <a:lnTo>
                    <a:pt x="85" y="43"/>
                  </a:lnTo>
                  <a:lnTo>
                    <a:pt x="80" y="41"/>
                  </a:lnTo>
                  <a:lnTo>
                    <a:pt x="74" y="39"/>
                  </a:lnTo>
                  <a:lnTo>
                    <a:pt x="69" y="39"/>
                  </a:lnTo>
                  <a:lnTo>
                    <a:pt x="69" y="31"/>
                  </a:lnTo>
                  <a:lnTo>
                    <a:pt x="69" y="31"/>
                  </a:lnTo>
                  <a:close/>
                  <a:moveTo>
                    <a:pt x="103" y="30"/>
                  </a:moveTo>
                  <a:lnTo>
                    <a:pt x="100" y="33"/>
                  </a:lnTo>
                  <a:lnTo>
                    <a:pt x="100" y="33"/>
                  </a:lnTo>
                  <a:lnTo>
                    <a:pt x="99" y="35"/>
                  </a:lnTo>
                  <a:lnTo>
                    <a:pt x="100" y="38"/>
                  </a:lnTo>
                  <a:lnTo>
                    <a:pt x="100" y="38"/>
                  </a:lnTo>
                  <a:lnTo>
                    <a:pt x="103" y="38"/>
                  </a:lnTo>
                  <a:lnTo>
                    <a:pt x="103" y="30"/>
                  </a:lnTo>
                  <a:lnTo>
                    <a:pt x="103" y="30"/>
                  </a:lnTo>
                  <a:close/>
                  <a:moveTo>
                    <a:pt x="103" y="99"/>
                  </a:moveTo>
                  <a:lnTo>
                    <a:pt x="103" y="99"/>
                  </a:lnTo>
                  <a:lnTo>
                    <a:pt x="100" y="100"/>
                  </a:lnTo>
                  <a:lnTo>
                    <a:pt x="100" y="100"/>
                  </a:lnTo>
                  <a:lnTo>
                    <a:pt x="99" y="103"/>
                  </a:lnTo>
                  <a:lnTo>
                    <a:pt x="100" y="106"/>
                  </a:lnTo>
                  <a:lnTo>
                    <a:pt x="103" y="108"/>
                  </a:lnTo>
                  <a:lnTo>
                    <a:pt x="103" y="99"/>
                  </a:lnTo>
                  <a:lnTo>
                    <a:pt x="103" y="99"/>
                  </a:lnTo>
                  <a:close/>
                  <a:moveTo>
                    <a:pt x="69" y="24"/>
                  </a:moveTo>
                  <a:lnTo>
                    <a:pt x="69" y="0"/>
                  </a:lnTo>
                  <a:lnTo>
                    <a:pt x="69" y="0"/>
                  </a:lnTo>
                  <a:lnTo>
                    <a:pt x="70" y="1"/>
                  </a:lnTo>
                  <a:lnTo>
                    <a:pt x="72" y="4"/>
                  </a:lnTo>
                  <a:lnTo>
                    <a:pt x="72" y="20"/>
                  </a:lnTo>
                  <a:lnTo>
                    <a:pt x="72" y="20"/>
                  </a:lnTo>
                  <a:lnTo>
                    <a:pt x="70" y="23"/>
                  </a:lnTo>
                  <a:lnTo>
                    <a:pt x="69" y="24"/>
                  </a:lnTo>
                  <a:lnTo>
                    <a:pt x="69" y="24"/>
                  </a:lnTo>
                  <a:close/>
                  <a:moveTo>
                    <a:pt x="69" y="149"/>
                  </a:moveTo>
                  <a:lnTo>
                    <a:pt x="66" y="149"/>
                  </a:lnTo>
                  <a:lnTo>
                    <a:pt x="66" y="149"/>
                  </a:lnTo>
                  <a:lnTo>
                    <a:pt x="58" y="148"/>
                  </a:lnTo>
                  <a:lnTo>
                    <a:pt x="53" y="144"/>
                  </a:lnTo>
                  <a:lnTo>
                    <a:pt x="49" y="137"/>
                  </a:lnTo>
                  <a:lnTo>
                    <a:pt x="47" y="130"/>
                  </a:lnTo>
                  <a:lnTo>
                    <a:pt x="47" y="100"/>
                  </a:lnTo>
                  <a:lnTo>
                    <a:pt x="47" y="100"/>
                  </a:lnTo>
                  <a:lnTo>
                    <a:pt x="39" y="93"/>
                  </a:lnTo>
                  <a:lnTo>
                    <a:pt x="34" y="85"/>
                  </a:lnTo>
                  <a:lnTo>
                    <a:pt x="34" y="53"/>
                  </a:lnTo>
                  <a:lnTo>
                    <a:pt x="34" y="53"/>
                  </a:lnTo>
                  <a:lnTo>
                    <a:pt x="40" y="43"/>
                  </a:lnTo>
                  <a:lnTo>
                    <a:pt x="47" y="37"/>
                  </a:lnTo>
                  <a:lnTo>
                    <a:pt x="58" y="33"/>
                  </a:lnTo>
                  <a:lnTo>
                    <a:pt x="62" y="31"/>
                  </a:lnTo>
                  <a:lnTo>
                    <a:pt x="69" y="31"/>
                  </a:lnTo>
                  <a:lnTo>
                    <a:pt x="69" y="39"/>
                  </a:lnTo>
                  <a:lnTo>
                    <a:pt x="69" y="39"/>
                  </a:lnTo>
                  <a:lnTo>
                    <a:pt x="62" y="39"/>
                  </a:lnTo>
                  <a:lnTo>
                    <a:pt x="57" y="41"/>
                  </a:lnTo>
                  <a:lnTo>
                    <a:pt x="51" y="43"/>
                  </a:lnTo>
                  <a:lnTo>
                    <a:pt x="47" y="47"/>
                  </a:lnTo>
                  <a:lnTo>
                    <a:pt x="47" y="47"/>
                  </a:lnTo>
                  <a:lnTo>
                    <a:pt x="43" y="51"/>
                  </a:lnTo>
                  <a:lnTo>
                    <a:pt x="40" y="57"/>
                  </a:lnTo>
                  <a:lnTo>
                    <a:pt x="39" y="62"/>
                  </a:lnTo>
                  <a:lnTo>
                    <a:pt x="38" y="69"/>
                  </a:lnTo>
                  <a:lnTo>
                    <a:pt x="38" y="69"/>
                  </a:lnTo>
                  <a:lnTo>
                    <a:pt x="39" y="77"/>
                  </a:lnTo>
                  <a:lnTo>
                    <a:pt x="42" y="84"/>
                  </a:lnTo>
                  <a:lnTo>
                    <a:pt x="47" y="89"/>
                  </a:lnTo>
                  <a:lnTo>
                    <a:pt x="53" y="95"/>
                  </a:lnTo>
                  <a:lnTo>
                    <a:pt x="53" y="95"/>
                  </a:lnTo>
                  <a:lnTo>
                    <a:pt x="53" y="95"/>
                  </a:lnTo>
                  <a:lnTo>
                    <a:pt x="54" y="96"/>
                  </a:lnTo>
                  <a:lnTo>
                    <a:pt x="55" y="98"/>
                  </a:lnTo>
                  <a:lnTo>
                    <a:pt x="55" y="115"/>
                  </a:lnTo>
                  <a:lnTo>
                    <a:pt x="69" y="115"/>
                  </a:lnTo>
                  <a:lnTo>
                    <a:pt x="69" y="149"/>
                  </a:lnTo>
                  <a:lnTo>
                    <a:pt x="69" y="149"/>
                  </a:lnTo>
                  <a:close/>
                  <a:moveTo>
                    <a:pt x="69" y="0"/>
                  </a:moveTo>
                  <a:lnTo>
                    <a:pt x="69" y="24"/>
                  </a:lnTo>
                  <a:lnTo>
                    <a:pt x="68" y="24"/>
                  </a:lnTo>
                  <a:lnTo>
                    <a:pt x="68" y="24"/>
                  </a:lnTo>
                  <a:lnTo>
                    <a:pt x="68" y="24"/>
                  </a:lnTo>
                  <a:lnTo>
                    <a:pt x="66" y="23"/>
                  </a:lnTo>
                  <a:lnTo>
                    <a:pt x="65" y="20"/>
                  </a:lnTo>
                  <a:lnTo>
                    <a:pt x="65" y="4"/>
                  </a:lnTo>
                  <a:lnTo>
                    <a:pt x="65" y="4"/>
                  </a:lnTo>
                  <a:lnTo>
                    <a:pt x="66" y="1"/>
                  </a:lnTo>
                  <a:lnTo>
                    <a:pt x="68" y="0"/>
                  </a:lnTo>
                  <a:lnTo>
                    <a:pt x="69" y="0"/>
                  </a:lnTo>
                  <a:lnTo>
                    <a:pt x="69" y="0"/>
                  </a:lnTo>
                  <a:close/>
                  <a:moveTo>
                    <a:pt x="34" y="107"/>
                  </a:moveTo>
                  <a:lnTo>
                    <a:pt x="36" y="106"/>
                  </a:lnTo>
                  <a:lnTo>
                    <a:pt x="36" y="106"/>
                  </a:lnTo>
                  <a:lnTo>
                    <a:pt x="38" y="103"/>
                  </a:lnTo>
                  <a:lnTo>
                    <a:pt x="36" y="100"/>
                  </a:lnTo>
                  <a:lnTo>
                    <a:pt x="36" y="100"/>
                  </a:lnTo>
                  <a:lnTo>
                    <a:pt x="34" y="99"/>
                  </a:lnTo>
                  <a:lnTo>
                    <a:pt x="34" y="107"/>
                  </a:lnTo>
                  <a:lnTo>
                    <a:pt x="34" y="107"/>
                  </a:lnTo>
                  <a:close/>
                  <a:moveTo>
                    <a:pt x="34" y="38"/>
                  </a:moveTo>
                  <a:lnTo>
                    <a:pt x="34" y="38"/>
                  </a:lnTo>
                  <a:lnTo>
                    <a:pt x="36" y="38"/>
                  </a:lnTo>
                  <a:lnTo>
                    <a:pt x="36" y="38"/>
                  </a:lnTo>
                  <a:lnTo>
                    <a:pt x="38" y="35"/>
                  </a:lnTo>
                  <a:lnTo>
                    <a:pt x="36" y="33"/>
                  </a:lnTo>
                  <a:lnTo>
                    <a:pt x="34" y="30"/>
                  </a:lnTo>
                  <a:lnTo>
                    <a:pt x="34" y="38"/>
                  </a:lnTo>
                  <a:close/>
                  <a:moveTo>
                    <a:pt x="34" y="85"/>
                  </a:moveTo>
                  <a:lnTo>
                    <a:pt x="34" y="85"/>
                  </a:lnTo>
                  <a:lnTo>
                    <a:pt x="31" y="77"/>
                  </a:lnTo>
                  <a:lnTo>
                    <a:pt x="31" y="69"/>
                  </a:lnTo>
                  <a:lnTo>
                    <a:pt x="31" y="69"/>
                  </a:lnTo>
                  <a:lnTo>
                    <a:pt x="31" y="61"/>
                  </a:lnTo>
                  <a:lnTo>
                    <a:pt x="34" y="53"/>
                  </a:lnTo>
                  <a:lnTo>
                    <a:pt x="34" y="85"/>
                  </a:lnTo>
                  <a:lnTo>
                    <a:pt x="34" y="85"/>
                  </a:lnTo>
                  <a:close/>
                  <a:moveTo>
                    <a:pt x="34" y="30"/>
                  </a:moveTo>
                  <a:lnTo>
                    <a:pt x="34" y="38"/>
                  </a:lnTo>
                  <a:lnTo>
                    <a:pt x="34" y="38"/>
                  </a:lnTo>
                  <a:lnTo>
                    <a:pt x="31" y="38"/>
                  </a:lnTo>
                  <a:lnTo>
                    <a:pt x="31" y="38"/>
                  </a:lnTo>
                  <a:lnTo>
                    <a:pt x="20" y="26"/>
                  </a:lnTo>
                  <a:lnTo>
                    <a:pt x="20" y="26"/>
                  </a:lnTo>
                  <a:lnTo>
                    <a:pt x="19" y="23"/>
                  </a:lnTo>
                  <a:lnTo>
                    <a:pt x="20" y="20"/>
                  </a:lnTo>
                  <a:lnTo>
                    <a:pt x="20" y="20"/>
                  </a:lnTo>
                  <a:lnTo>
                    <a:pt x="23" y="19"/>
                  </a:lnTo>
                  <a:lnTo>
                    <a:pt x="24" y="20"/>
                  </a:lnTo>
                  <a:lnTo>
                    <a:pt x="34" y="30"/>
                  </a:lnTo>
                  <a:lnTo>
                    <a:pt x="34" y="30"/>
                  </a:lnTo>
                  <a:close/>
                  <a:moveTo>
                    <a:pt x="34" y="99"/>
                  </a:moveTo>
                  <a:lnTo>
                    <a:pt x="34" y="107"/>
                  </a:lnTo>
                  <a:lnTo>
                    <a:pt x="24" y="116"/>
                  </a:lnTo>
                  <a:lnTo>
                    <a:pt x="24" y="116"/>
                  </a:lnTo>
                  <a:lnTo>
                    <a:pt x="23" y="118"/>
                  </a:lnTo>
                  <a:lnTo>
                    <a:pt x="20" y="116"/>
                  </a:lnTo>
                  <a:lnTo>
                    <a:pt x="20" y="116"/>
                  </a:lnTo>
                  <a:lnTo>
                    <a:pt x="19" y="115"/>
                  </a:lnTo>
                  <a:lnTo>
                    <a:pt x="20" y="112"/>
                  </a:lnTo>
                  <a:lnTo>
                    <a:pt x="31" y="100"/>
                  </a:lnTo>
                  <a:lnTo>
                    <a:pt x="31" y="100"/>
                  </a:lnTo>
                  <a:lnTo>
                    <a:pt x="31" y="100"/>
                  </a:lnTo>
                  <a:lnTo>
                    <a:pt x="34" y="99"/>
                  </a:lnTo>
                  <a:lnTo>
                    <a:pt x="34" y="99"/>
                  </a:lnTo>
                  <a:close/>
                  <a:moveTo>
                    <a:pt x="4" y="65"/>
                  </a:moveTo>
                  <a:lnTo>
                    <a:pt x="4" y="65"/>
                  </a:lnTo>
                  <a:lnTo>
                    <a:pt x="20" y="65"/>
                  </a:lnTo>
                  <a:lnTo>
                    <a:pt x="20" y="65"/>
                  </a:lnTo>
                  <a:lnTo>
                    <a:pt x="23" y="66"/>
                  </a:lnTo>
                  <a:lnTo>
                    <a:pt x="24" y="69"/>
                  </a:lnTo>
                  <a:lnTo>
                    <a:pt x="24" y="69"/>
                  </a:lnTo>
                  <a:lnTo>
                    <a:pt x="23" y="72"/>
                  </a:lnTo>
                  <a:lnTo>
                    <a:pt x="20" y="72"/>
                  </a:lnTo>
                  <a:lnTo>
                    <a:pt x="4" y="72"/>
                  </a:lnTo>
                  <a:lnTo>
                    <a:pt x="4" y="72"/>
                  </a:lnTo>
                  <a:lnTo>
                    <a:pt x="1" y="72"/>
                  </a:lnTo>
                  <a:lnTo>
                    <a:pt x="0" y="69"/>
                  </a:lnTo>
                  <a:lnTo>
                    <a:pt x="0" y="69"/>
                  </a:lnTo>
                  <a:lnTo>
                    <a:pt x="1" y="66"/>
                  </a:lnTo>
                  <a:lnTo>
                    <a:pt x="4" y="65"/>
                  </a:lnTo>
                  <a:lnTo>
                    <a:pt x="4" y="65"/>
                  </a:lnTo>
                  <a:close/>
                </a:path>
              </a:pathLst>
            </a:cu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402" name="圆角矩形 401"/>
          <p:cNvSpPr/>
          <p:nvPr userDrawn="1"/>
        </p:nvSpPr>
        <p:spPr>
          <a:xfrm>
            <a:off x="3703922" y="1168763"/>
            <a:ext cx="7377412" cy="4588476"/>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405" name="文本框 404"/>
          <p:cNvSpPr txBox="1">
            <a:spLocks noChangeAspect="1"/>
          </p:cNvSpPr>
          <p:nvPr userDrawn="1"/>
        </p:nvSpPr>
        <p:spPr>
          <a:xfrm>
            <a:off x="4096501" y="1489195"/>
            <a:ext cx="6575669" cy="3731197"/>
          </a:xfrm>
          <a:prstGeom prst="rect">
            <a:avLst/>
          </a:prstGeom>
          <a:noFill/>
        </p:spPr>
        <p:txBody>
          <a:bodyPr wrap="square" rtlCol="0">
            <a:noAutofit/>
          </a:bodyPr>
          <a:lstStyle/>
          <a:p>
            <a:endParaRPr lang="en-US" altLang="zh-CN" sz="1200" dirty="0">
              <a:latin typeface="微软雅黑" panose="020B0503020204020204" pitchFamily="34" charset="-122"/>
              <a:ea typeface="微软雅黑" panose="020B0503020204020204" pitchFamily="34" charset="-122"/>
            </a:endParaRPr>
          </a:p>
        </p:txBody>
      </p:sp>
      <p:grpSp>
        <p:nvGrpSpPr>
          <p:cNvPr id="406" name="组合 405"/>
          <p:cNvGrpSpPr/>
          <p:nvPr userDrawn="1"/>
        </p:nvGrpSpPr>
        <p:grpSpPr>
          <a:xfrm>
            <a:off x="4096501" y="971884"/>
            <a:ext cx="455550" cy="393757"/>
            <a:chOff x="3564033" y="1741346"/>
            <a:chExt cx="393757" cy="393757"/>
          </a:xfrm>
        </p:grpSpPr>
        <p:sp>
          <p:nvSpPr>
            <p:cNvPr id="407" name="椭圆 406"/>
            <p:cNvSpPr/>
            <p:nvPr/>
          </p:nvSpPr>
          <p:spPr>
            <a:xfrm>
              <a:off x="3564033" y="1741346"/>
              <a:ext cx="393757" cy="39375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08" name="Freeform 898"/>
            <p:cNvSpPr>
              <a:spLocks noEditPoints="1"/>
            </p:cNvSpPr>
            <p:nvPr/>
          </p:nvSpPr>
          <p:spPr bwMode="auto">
            <a:xfrm>
              <a:off x="3683642" y="1812997"/>
              <a:ext cx="154539" cy="237101"/>
            </a:xfrm>
            <a:custGeom>
              <a:avLst/>
              <a:gdLst>
                <a:gd name="T0" fmla="*/ 47 w 123"/>
                <a:gd name="T1" fmla="*/ 8 h 189"/>
                <a:gd name="T2" fmla="*/ 49 w 123"/>
                <a:gd name="T3" fmla="*/ 4 h 189"/>
                <a:gd name="T4" fmla="*/ 59 w 123"/>
                <a:gd name="T5" fmla="*/ 1 h 189"/>
                <a:gd name="T6" fmla="*/ 64 w 123"/>
                <a:gd name="T7" fmla="*/ 3 h 189"/>
                <a:gd name="T8" fmla="*/ 64 w 123"/>
                <a:gd name="T9" fmla="*/ 5 h 189"/>
                <a:gd name="T10" fmla="*/ 62 w 123"/>
                <a:gd name="T11" fmla="*/ 9 h 189"/>
                <a:gd name="T12" fmla="*/ 52 w 123"/>
                <a:gd name="T13" fmla="*/ 13 h 189"/>
                <a:gd name="T14" fmla="*/ 48 w 123"/>
                <a:gd name="T15" fmla="*/ 10 h 189"/>
                <a:gd name="T16" fmla="*/ 47 w 123"/>
                <a:gd name="T17" fmla="*/ 8 h 189"/>
                <a:gd name="T18" fmla="*/ 76 w 123"/>
                <a:gd name="T19" fmla="*/ 106 h 189"/>
                <a:gd name="T20" fmla="*/ 72 w 123"/>
                <a:gd name="T21" fmla="*/ 111 h 189"/>
                <a:gd name="T22" fmla="*/ 79 w 123"/>
                <a:gd name="T23" fmla="*/ 114 h 189"/>
                <a:gd name="T24" fmla="*/ 97 w 123"/>
                <a:gd name="T25" fmla="*/ 108 h 189"/>
                <a:gd name="T26" fmla="*/ 102 w 123"/>
                <a:gd name="T27" fmla="*/ 102 h 189"/>
                <a:gd name="T28" fmla="*/ 95 w 123"/>
                <a:gd name="T29" fmla="*/ 100 h 189"/>
                <a:gd name="T30" fmla="*/ 76 w 123"/>
                <a:gd name="T31" fmla="*/ 106 h 189"/>
                <a:gd name="T32" fmla="*/ 123 w 123"/>
                <a:gd name="T33" fmla="*/ 134 h 189"/>
                <a:gd name="T34" fmla="*/ 123 w 123"/>
                <a:gd name="T35" fmla="*/ 138 h 189"/>
                <a:gd name="T36" fmla="*/ 120 w 123"/>
                <a:gd name="T37" fmla="*/ 141 h 189"/>
                <a:gd name="T38" fmla="*/ 114 w 123"/>
                <a:gd name="T39" fmla="*/ 141 h 189"/>
                <a:gd name="T40" fmla="*/ 83 w 123"/>
                <a:gd name="T41" fmla="*/ 166 h 189"/>
                <a:gd name="T42" fmla="*/ 108 w 123"/>
                <a:gd name="T43" fmla="*/ 182 h 189"/>
                <a:gd name="T44" fmla="*/ 102 w 123"/>
                <a:gd name="T45" fmla="*/ 189 h 189"/>
                <a:gd name="T46" fmla="*/ 23 w 123"/>
                <a:gd name="T47" fmla="*/ 189 h 189"/>
                <a:gd name="T48" fmla="*/ 17 w 123"/>
                <a:gd name="T49" fmla="*/ 182 h 189"/>
                <a:gd name="T50" fmla="*/ 38 w 123"/>
                <a:gd name="T51" fmla="*/ 167 h 189"/>
                <a:gd name="T52" fmla="*/ 0 w 123"/>
                <a:gd name="T53" fmla="*/ 107 h 189"/>
                <a:gd name="T54" fmla="*/ 52 w 123"/>
                <a:gd name="T55" fmla="*/ 46 h 189"/>
                <a:gd name="T56" fmla="*/ 46 w 123"/>
                <a:gd name="T57" fmla="*/ 25 h 189"/>
                <a:gd name="T58" fmla="*/ 49 w 123"/>
                <a:gd name="T59" fmla="*/ 18 h 189"/>
                <a:gd name="T60" fmla="*/ 68 w 123"/>
                <a:gd name="T61" fmla="*/ 12 h 189"/>
                <a:gd name="T62" fmla="*/ 75 w 123"/>
                <a:gd name="T63" fmla="*/ 16 h 189"/>
                <a:gd name="T64" fmla="*/ 97 w 123"/>
                <a:gd name="T65" fmla="*/ 87 h 189"/>
                <a:gd name="T66" fmla="*/ 93 w 123"/>
                <a:gd name="T67" fmla="*/ 94 h 189"/>
                <a:gd name="T68" fmla="*/ 75 w 123"/>
                <a:gd name="T69" fmla="*/ 100 h 189"/>
                <a:gd name="T70" fmla="*/ 68 w 123"/>
                <a:gd name="T71" fmla="*/ 96 h 189"/>
                <a:gd name="T72" fmla="*/ 59 w 123"/>
                <a:gd name="T73" fmla="*/ 67 h 189"/>
                <a:gd name="T74" fmla="*/ 22 w 123"/>
                <a:gd name="T75" fmla="*/ 105 h 189"/>
                <a:gd name="T76" fmla="*/ 56 w 123"/>
                <a:gd name="T77" fmla="*/ 147 h 189"/>
                <a:gd name="T78" fmla="*/ 74 w 123"/>
                <a:gd name="T79" fmla="*/ 141 h 189"/>
                <a:gd name="T80" fmla="*/ 68 w 123"/>
                <a:gd name="T81" fmla="*/ 141 h 189"/>
                <a:gd name="T82" fmla="*/ 65 w 123"/>
                <a:gd name="T83" fmla="*/ 138 h 189"/>
                <a:gd name="T84" fmla="*/ 65 w 123"/>
                <a:gd name="T85" fmla="*/ 134 h 189"/>
                <a:gd name="T86" fmla="*/ 68 w 123"/>
                <a:gd name="T87" fmla="*/ 131 h 189"/>
                <a:gd name="T88" fmla="*/ 120 w 123"/>
                <a:gd name="T89" fmla="*/ 131 h 189"/>
                <a:gd name="T90" fmla="*/ 123 w 123"/>
                <a:gd name="T91" fmla="*/ 134 h 189"/>
                <a:gd name="T92" fmla="*/ 67 w 123"/>
                <a:gd name="T93" fmla="*/ 35 h 189"/>
                <a:gd name="T94" fmla="*/ 78 w 123"/>
                <a:gd name="T95" fmla="*/ 74 h 189"/>
                <a:gd name="T96" fmla="*/ 80 w 123"/>
                <a:gd name="T97" fmla="*/ 76 h 189"/>
                <a:gd name="T98" fmla="*/ 82 w 123"/>
                <a:gd name="T99" fmla="*/ 76 h 189"/>
                <a:gd name="T100" fmla="*/ 84 w 123"/>
                <a:gd name="T101" fmla="*/ 72 h 189"/>
                <a:gd name="T102" fmla="*/ 72 w 123"/>
                <a:gd name="T103" fmla="*/ 34 h 189"/>
                <a:gd name="T104" fmla="*/ 69 w 123"/>
                <a:gd name="T105" fmla="*/ 32 h 189"/>
                <a:gd name="T106" fmla="*/ 67 w 123"/>
                <a:gd name="T107" fmla="*/ 35 h 189"/>
                <a:gd name="T108" fmla="*/ 67 w 123"/>
                <a:gd name="T109" fmla="*/ 162 h 189"/>
                <a:gd name="T110" fmla="*/ 55 w 123"/>
                <a:gd name="T111" fmla="*/ 162 h 189"/>
                <a:gd name="T112" fmla="*/ 55 w 123"/>
                <a:gd name="T113" fmla="*/ 174 h 189"/>
                <a:gd name="T114" fmla="*/ 67 w 123"/>
                <a:gd name="T115" fmla="*/ 174 h 189"/>
                <a:gd name="T116" fmla="*/ 67 w 123"/>
                <a:gd name="T117" fmla="*/ 16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3" h="189">
                  <a:moveTo>
                    <a:pt x="47" y="8"/>
                  </a:moveTo>
                  <a:cubicBezTo>
                    <a:pt x="46" y="6"/>
                    <a:pt x="47" y="5"/>
                    <a:pt x="49" y="4"/>
                  </a:cubicBezTo>
                  <a:cubicBezTo>
                    <a:pt x="59" y="1"/>
                    <a:pt x="59" y="1"/>
                    <a:pt x="59" y="1"/>
                  </a:cubicBezTo>
                  <a:cubicBezTo>
                    <a:pt x="61" y="0"/>
                    <a:pt x="63" y="1"/>
                    <a:pt x="64" y="3"/>
                  </a:cubicBezTo>
                  <a:cubicBezTo>
                    <a:pt x="64" y="5"/>
                    <a:pt x="64" y="5"/>
                    <a:pt x="64" y="5"/>
                  </a:cubicBezTo>
                  <a:cubicBezTo>
                    <a:pt x="65" y="7"/>
                    <a:pt x="64" y="9"/>
                    <a:pt x="62" y="9"/>
                  </a:cubicBezTo>
                  <a:cubicBezTo>
                    <a:pt x="52" y="13"/>
                    <a:pt x="52" y="13"/>
                    <a:pt x="52" y="13"/>
                  </a:cubicBezTo>
                  <a:cubicBezTo>
                    <a:pt x="50" y="13"/>
                    <a:pt x="48" y="12"/>
                    <a:pt x="48" y="10"/>
                  </a:cubicBezTo>
                  <a:lnTo>
                    <a:pt x="47" y="8"/>
                  </a:lnTo>
                  <a:close/>
                  <a:moveTo>
                    <a:pt x="76" y="106"/>
                  </a:moveTo>
                  <a:cubicBezTo>
                    <a:pt x="73" y="107"/>
                    <a:pt x="71" y="109"/>
                    <a:pt x="72" y="111"/>
                  </a:cubicBezTo>
                  <a:cubicBezTo>
                    <a:pt x="73" y="114"/>
                    <a:pt x="76" y="115"/>
                    <a:pt x="79" y="114"/>
                  </a:cubicBezTo>
                  <a:cubicBezTo>
                    <a:pt x="97" y="108"/>
                    <a:pt x="97" y="108"/>
                    <a:pt x="97" y="108"/>
                  </a:cubicBezTo>
                  <a:cubicBezTo>
                    <a:pt x="100" y="107"/>
                    <a:pt x="102" y="105"/>
                    <a:pt x="102" y="102"/>
                  </a:cubicBezTo>
                  <a:cubicBezTo>
                    <a:pt x="101" y="100"/>
                    <a:pt x="98" y="99"/>
                    <a:pt x="95" y="100"/>
                  </a:cubicBezTo>
                  <a:lnTo>
                    <a:pt x="76" y="106"/>
                  </a:lnTo>
                  <a:close/>
                  <a:moveTo>
                    <a:pt x="123" y="134"/>
                  </a:moveTo>
                  <a:cubicBezTo>
                    <a:pt x="123" y="138"/>
                    <a:pt x="123" y="138"/>
                    <a:pt x="123" y="138"/>
                  </a:cubicBezTo>
                  <a:cubicBezTo>
                    <a:pt x="123" y="140"/>
                    <a:pt x="122" y="141"/>
                    <a:pt x="120" y="141"/>
                  </a:cubicBezTo>
                  <a:cubicBezTo>
                    <a:pt x="114" y="141"/>
                    <a:pt x="114" y="141"/>
                    <a:pt x="114" y="141"/>
                  </a:cubicBezTo>
                  <a:cubicBezTo>
                    <a:pt x="108" y="150"/>
                    <a:pt x="95" y="160"/>
                    <a:pt x="83" y="166"/>
                  </a:cubicBezTo>
                  <a:cubicBezTo>
                    <a:pt x="96" y="169"/>
                    <a:pt x="108" y="177"/>
                    <a:pt x="108" y="182"/>
                  </a:cubicBezTo>
                  <a:cubicBezTo>
                    <a:pt x="108" y="186"/>
                    <a:pt x="105" y="189"/>
                    <a:pt x="102" y="189"/>
                  </a:cubicBezTo>
                  <a:cubicBezTo>
                    <a:pt x="23" y="189"/>
                    <a:pt x="23" y="189"/>
                    <a:pt x="23" y="189"/>
                  </a:cubicBezTo>
                  <a:cubicBezTo>
                    <a:pt x="20" y="189"/>
                    <a:pt x="17" y="186"/>
                    <a:pt x="17" y="182"/>
                  </a:cubicBezTo>
                  <a:cubicBezTo>
                    <a:pt x="17" y="177"/>
                    <a:pt x="26" y="171"/>
                    <a:pt x="38" y="167"/>
                  </a:cubicBezTo>
                  <a:cubicBezTo>
                    <a:pt x="9" y="150"/>
                    <a:pt x="0" y="133"/>
                    <a:pt x="0" y="107"/>
                  </a:cubicBezTo>
                  <a:cubicBezTo>
                    <a:pt x="0" y="80"/>
                    <a:pt x="19" y="54"/>
                    <a:pt x="52" y="46"/>
                  </a:cubicBezTo>
                  <a:cubicBezTo>
                    <a:pt x="46" y="25"/>
                    <a:pt x="46" y="25"/>
                    <a:pt x="46" y="25"/>
                  </a:cubicBezTo>
                  <a:cubicBezTo>
                    <a:pt x="45" y="22"/>
                    <a:pt x="46" y="19"/>
                    <a:pt x="49" y="18"/>
                  </a:cubicBezTo>
                  <a:cubicBezTo>
                    <a:pt x="68" y="12"/>
                    <a:pt x="68" y="12"/>
                    <a:pt x="68" y="12"/>
                  </a:cubicBezTo>
                  <a:cubicBezTo>
                    <a:pt x="71" y="11"/>
                    <a:pt x="74" y="13"/>
                    <a:pt x="75" y="16"/>
                  </a:cubicBezTo>
                  <a:cubicBezTo>
                    <a:pt x="97" y="87"/>
                    <a:pt x="97" y="87"/>
                    <a:pt x="97" y="87"/>
                  </a:cubicBezTo>
                  <a:cubicBezTo>
                    <a:pt x="98" y="90"/>
                    <a:pt x="96" y="93"/>
                    <a:pt x="93" y="94"/>
                  </a:cubicBezTo>
                  <a:cubicBezTo>
                    <a:pt x="75" y="100"/>
                    <a:pt x="75" y="100"/>
                    <a:pt x="75" y="100"/>
                  </a:cubicBezTo>
                  <a:cubicBezTo>
                    <a:pt x="72" y="100"/>
                    <a:pt x="69" y="99"/>
                    <a:pt x="68" y="96"/>
                  </a:cubicBezTo>
                  <a:cubicBezTo>
                    <a:pt x="59" y="67"/>
                    <a:pt x="59" y="67"/>
                    <a:pt x="59" y="67"/>
                  </a:cubicBezTo>
                  <a:cubicBezTo>
                    <a:pt x="42" y="69"/>
                    <a:pt x="22" y="85"/>
                    <a:pt x="22" y="105"/>
                  </a:cubicBezTo>
                  <a:cubicBezTo>
                    <a:pt x="22" y="127"/>
                    <a:pt x="38" y="147"/>
                    <a:pt x="56" y="147"/>
                  </a:cubicBezTo>
                  <a:cubicBezTo>
                    <a:pt x="64" y="147"/>
                    <a:pt x="70" y="145"/>
                    <a:pt x="74" y="141"/>
                  </a:cubicBezTo>
                  <a:cubicBezTo>
                    <a:pt x="68" y="141"/>
                    <a:pt x="68" y="141"/>
                    <a:pt x="68" y="141"/>
                  </a:cubicBezTo>
                  <a:cubicBezTo>
                    <a:pt x="66" y="141"/>
                    <a:pt x="65" y="140"/>
                    <a:pt x="65" y="138"/>
                  </a:cubicBezTo>
                  <a:cubicBezTo>
                    <a:pt x="65" y="134"/>
                    <a:pt x="65" y="134"/>
                    <a:pt x="65" y="134"/>
                  </a:cubicBezTo>
                  <a:cubicBezTo>
                    <a:pt x="65" y="133"/>
                    <a:pt x="66" y="131"/>
                    <a:pt x="68" y="131"/>
                  </a:cubicBezTo>
                  <a:cubicBezTo>
                    <a:pt x="120" y="131"/>
                    <a:pt x="120" y="131"/>
                    <a:pt x="120" y="131"/>
                  </a:cubicBezTo>
                  <a:cubicBezTo>
                    <a:pt x="122" y="131"/>
                    <a:pt x="123" y="133"/>
                    <a:pt x="123" y="134"/>
                  </a:cubicBezTo>
                  <a:close/>
                  <a:moveTo>
                    <a:pt x="67" y="35"/>
                  </a:moveTo>
                  <a:cubicBezTo>
                    <a:pt x="78" y="74"/>
                    <a:pt x="78" y="74"/>
                    <a:pt x="78" y="74"/>
                  </a:cubicBezTo>
                  <a:cubicBezTo>
                    <a:pt x="78" y="75"/>
                    <a:pt x="79" y="75"/>
                    <a:pt x="80" y="76"/>
                  </a:cubicBezTo>
                  <a:cubicBezTo>
                    <a:pt x="81" y="76"/>
                    <a:pt x="81" y="76"/>
                    <a:pt x="82" y="76"/>
                  </a:cubicBezTo>
                  <a:cubicBezTo>
                    <a:pt x="83" y="75"/>
                    <a:pt x="84" y="74"/>
                    <a:pt x="84" y="72"/>
                  </a:cubicBezTo>
                  <a:cubicBezTo>
                    <a:pt x="72" y="34"/>
                    <a:pt x="72" y="34"/>
                    <a:pt x="72" y="34"/>
                  </a:cubicBezTo>
                  <a:cubicBezTo>
                    <a:pt x="72" y="32"/>
                    <a:pt x="70" y="31"/>
                    <a:pt x="69" y="32"/>
                  </a:cubicBezTo>
                  <a:cubicBezTo>
                    <a:pt x="67" y="32"/>
                    <a:pt x="66" y="34"/>
                    <a:pt x="67" y="35"/>
                  </a:cubicBezTo>
                  <a:close/>
                  <a:moveTo>
                    <a:pt x="67" y="162"/>
                  </a:moveTo>
                  <a:cubicBezTo>
                    <a:pt x="64" y="159"/>
                    <a:pt x="58" y="159"/>
                    <a:pt x="55" y="162"/>
                  </a:cubicBezTo>
                  <a:cubicBezTo>
                    <a:pt x="52" y="165"/>
                    <a:pt x="52" y="171"/>
                    <a:pt x="55" y="174"/>
                  </a:cubicBezTo>
                  <a:cubicBezTo>
                    <a:pt x="58" y="177"/>
                    <a:pt x="64" y="177"/>
                    <a:pt x="67" y="174"/>
                  </a:cubicBezTo>
                  <a:cubicBezTo>
                    <a:pt x="70" y="171"/>
                    <a:pt x="70" y="165"/>
                    <a:pt x="67" y="162"/>
                  </a:cubicBezTo>
                  <a:close/>
                </a:path>
              </a:pathLst>
            </a:custGeom>
            <a:solidFill>
              <a:sysClr val="window" lastClr="FFFFFF"/>
            </a:solidFill>
            <a:ln>
              <a:noFill/>
            </a:ln>
          </p:spPr>
          <p:txBody>
            <a:bodyPr vert="horz" wrap="square" lIns="91440" tIns="45720" rIns="91440" bIns="45720" numCol="1" anchor="t" anchorCtr="0" compatLnSpc="1"/>
            <a:lstStyle/>
            <a:p>
              <a:pPr defTabSz="914400">
                <a:defRPr/>
              </a:pPr>
              <a:endParaRPr lang="zh-CN" altLang="en-US" sz="1800" kern="0">
                <a:solidFill>
                  <a:prstClr val="black"/>
                </a:solidFill>
                <a:latin typeface="微软雅黑" panose="020B0503020204020204" pitchFamily="34" charset="-122"/>
                <a:ea typeface="微软雅黑" panose="020B0503020204020204" pitchFamily="34" charset="-122"/>
              </a:endParaRPr>
            </a:p>
          </p:txBody>
        </p:sp>
      </p:grpSp>
      <p:grpSp>
        <p:nvGrpSpPr>
          <p:cNvPr id="409" name="组合 408"/>
          <p:cNvGrpSpPr/>
          <p:nvPr userDrawn="1"/>
        </p:nvGrpSpPr>
        <p:grpSpPr>
          <a:xfrm>
            <a:off x="6522479" y="978648"/>
            <a:ext cx="455550" cy="393757"/>
            <a:chOff x="6168219" y="1810178"/>
            <a:chExt cx="393757" cy="393757"/>
          </a:xfrm>
        </p:grpSpPr>
        <p:sp>
          <p:nvSpPr>
            <p:cNvPr id="410" name="椭圆 409"/>
            <p:cNvSpPr/>
            <p:nvPr/>
          </p:nvSpPr>
          <p:spPr>
            <a:xfrm>
              <a:off x="6168219" y="1810178"/>
              <a:ext cx="393757" cy="39375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11" name="Freeform 911"/>
            <p:cNvSpPr>
              <a:spLocks noEditPoints="1"/>
            </p:cNvSpPr>
            <p:nvPr/>
          </p:nvSpPr>
          <p:spPr bwMode="auto">
            <a:xfrm>
              <a:off x="6226269" y="1918711"/>
              <a:ext cx="277656" cy="176691"/>
            </a:xfrm>
            <a:custGeom>
              <a:avLst/>
              <a:gdLst>
                <a:gd name="T0" fmla="*/ 232 w 232"/>
                <a:gd name="T1" fmla="*/ 54 h 148"/>
                <a:gd name="T2" fmla="*/ 229 w 232"/>
                <a:gd name="T3" fmla="*/ 51 h 148"/>
                <a:gd name="T4" fmla="*/ 6 w 232"/>
                <a:gd name="T5" fmla="*/ 0 h 148"/>
                <a:gd name="T6" fmla="*/ 1 w 232"/>
                <a:gd name="T7" fmla="*/ 2 h 148"/>
                <a:gd name="T8" fmla="*/ 2 w 232"/>
                <a:gd name="T9" fmla="*/ 6 h 148"/>
                <a:gd name="T10" fmla="*/ 120 w 232"/>
                <a:gd name="T11" fmla="*/ 146 h 148"/>
                <a:gd name="T12" fmla="*/ 123 w 232"/>
                <a:gd name="T13" fmla="*/ 148 h 148"/>
                <a:gd name="T14" fmla="*/ 125 w 232"/>
                <a:gd name="T15" fmla="*/ 147 h 148"/>
                <a:gd name="T16" fmla="*/ 231 w 232"/>
                <a:gd name="T17" fmla="*/ 58 h 148"/>
                <a:gd name="T18" fmla="*/ 232 w 232"/>
                <a:gd name="T19" fmla="*/ 54 h 148"/>
                <a:gd name="T20" fmla="*/ 123 w 232"/>
                <a:gd name="T21" fmla="*/ 138 h 148"/>
                <a:gd name="T22" fmla="*/ 112 w 232"/>
                <a:gd name="T23" fmla="*/ 124 h 148"/>
                <a:gd name="T24" fmla="*/ 119 w 232"/>
                <a:gd name="T25" fmla="*/ 118 h 148"/>
                <a:gd name="T26" fmla="*/ 120 w 232"/>
                <a:gd name="T27" fmla="*/ 113 h 148"/>
                <a:gd name="T28" fmla="*/ 115 w 232"/>
                <a:gd name="T29" fmla="*/ 113 h 148"/>
                <a:gd name="T30" fmla="*/ 107 w 232"/>
                <a:gd name="T31" fmla="*/ 119 h 148"/>
                <a:gd name="T32" fmla="*/ 95 w 232"/>
                <a:gd name="T33" fmla="*/ 105 h 148"/>
                <a:gd name="T34" fmla="*/ 99 w 232"/>
                <a:gd name="T35" fmla="*/ 101 h 148"/>
                <a:gd name="T36" fmla="*/ 100 w 232"/>
                <a:gd name="T37" fmla="*/ 97 h 148"/>
                <a:gd name="T38" fmla="*/ 95 w 232"/>
                <a:gd name="T39" fmla="*/ 96 h 148"/>
                <a:gd name="T40" fmla="*/ 91 w 232"/>
                <a:gd name="T41" fmla="*/ 100 h 148"/>
                <a:gd name="T42" fmla="*/ 78 w 232"/>
                <a:gd name="T43" fmla="*/ 85 h 148"/>
                <a:gd name="T44" fmla="*/ 86 w 232"/>
                <a:gd name="T45" fmla="*/ 78 h 148"/>
                <a:gd name="T46" fmla="*/ 86 w 232"/>
                <a:gd name="T47" fmla="*/ 74 h 148"/>
                <a:gd name="T48" fmla="*/ 82 w 232"/>
                <a:gd name="T49" fmla="*/ 74 h 148"/>
                <a:gd name="T50" fmla="*/ 75 w 232"/>
                <a:gd name="T51" fmla="*/ 80 h 148"/>
                <a:gd name="T52" fmla="*/ 62 w 232"/>
                <a:gd name="T53" fmla="*/ 65 h 148"/>
                <a:gd name="T54" fmla="*/ 66 w 232"/>
                <a:gd name="T55" fmla="*/ 62 h 148"/>
                <a:gd name="T56" fmla="*/ 66 w 232"/>
                <a:gd name="T57" fmla="*/ 57 h 148"/>
                <a:gd name="T58" fmla="*/ 62 w 232"/>
                <a:gd name="T59" fmla="*/ 57 h 148"/>
                <a:gd name="T60" fmla="*/ 58 w 232"/>
                <a:gd name="T61" fmla="*/ 60 h 148"/>
                <a:gd name="T62" fmla="*/ 45 w 232"/>
                <a:gd name="T63" fmla="*/ 45 h 148"/>
                <a:gd name="T64" fmla="*/ 53 w 232"/>
                <a:gd name="T65" fmla="*/ 39 h 148"/>
                <a:gd name="T66" fmla="*/ 53 w 232"/>
                <a:gd name="T67" fmla="*/ 35 h 148"/>
                <a:gd name="T68" fmla="*/ 49 w 232"/>
                <a:gd name="T69" fmla="*/ 35 h 148"/>
                <a:gd name="T70" fmla="*/ 41 w 232"/>
                <a:gd name="T71" fmla="*/ 41 h 148"/>
                <a:gd name="T72" fmla="*/ 16 w 232"/>
                <a:gd name="T73" fmla="*/ 10 h 148"/>
                <a:gd name="T74" fmla="*/ 219 w 232"/>
                <a:gd name="T75" fmla="*/ 57 h 148"/>
                <a:gd name="T76" fmla="*/ 123 w 232"/>
                <a:gd name="T77" fmla="*/ 138 h 148"/>
                <a:gd name="T78" fmla="*/ 125 w 232"/>
                <a:gd name="T79" fmla="*/ 100 h 148"/>
                <a:gd name="T80" fmla="*/ 128 w 232"/>
                <a:gd name="T81" fmla="*/ 102 h 148"/>
                <a:gd name="T82" fmla="*/ 131 w 232"/>
                <a:gd name="T83" fmla="*/ 101 h 148"/>
                <a:gd name="T84" fmla="*/ 165 w 232"/>
                <a:gd name="T85" fmla="*/ 72 h 148"/>
                <a:gd name="T86" fmla="*/ 167 w 232"/>
                <a:gd name="T87" fmla="*/ 68 h 148"/>
                <a:gd name="T88" fmla="*/ 164 w 232"/>
                <a:gd name="T89" fmla="*/ 65 h 148"/>
                <a:gd name="T90" fmla="*/ 93 w 232"/>
                <a:gd name="T91" fmla="*/ 51 h 148"/>
                <a:gd name="T92" fmla="*/ 88 w 232"/>
                <a:gd name="T93" fmla="*/ 53 h 148"/>
                <a:gd name="T94" fmla="*/ 89 w 232"/>
                <a:gd name="T95" fmla="*/ 57 h 148"/>
                <a:gd name="T96" fmla="*/ 125 w 232"/>
                <a:gd name="T97" fmla="*/ 100 h 148"/>
                <a:gd name="T98" fmla="*/ 154 w 232"/>
                <a:gd name="T99" fmla="*/ 71 h 148"/>
                <a:gd name="T100" fmla="*/ 128 w 232"/>
                <a:gd name="T101" fmla="*/ 92 h 148"/>
                <a:gd name="T102" fmla="*/ 102 w 232"/>
                <a:gd name="T103" fmla="*/ 61 h 148"/>
                <a:gd name="T104" fmla="*/ 154 w 232"/>
                <a:gd name="T105" fmla="*/ 7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2" h="148">
                  <a:moveTo>
                    <a:pt x="232" y="54"/>
                  </a:moveTo>
                  <a:cubicBezTo>
                    <a:pt x="232" y="53"/>
                    <a:pt x="230" y="52"/>
                    <a:pt x="229" y="51"/>
                  </a:cubicBezTo>
                  <a:cubicBezTo>
                    <a:pt x="6" y="0"/>
                    <a:pt x="6" y="0"/>
                    <a:pt x="6" y="0"/>
                  </a:cubicBezTo>
                  <a:cubicBezTo>
                    <a:pt x="4" y="0"/>
                    <a:pt x="2" y="0"/>
                    <a:pt x="1" y="2"/>
                  </a:cubicBezTo>
                  <a:cubicBezTo>
                    <a:pt x="0" y="3"/>
                    <a:pt x="1" y="5"/>
                    <a:pt x="2" y="6"/>
                  </a:cubicBezTo>
                  <a:cubicBezTo>
                    <a:pt x="120" y="146"/>
                    <a:pt x="120" y="146"/>
                    <a:pt x="120" y="146"/>
                  </a:cubicBezTo>
                  <a:cubicBezTo>
                    <a:pt x="120" y="147"/>
                    <a:pt x="122" y="148"/>
                    <a:pt x="123" y="148"/>
                  </a:cubicBezTo>
                  <a:cubicBezTo>
                    <a:pt x="124" y="148"/>
                    <a:pt x="124" y="148"/>
                    <a:pt x="125" y="147"/>
                  </a:cubicBezTo>
                  <a:cubicBezTo>
                    <a:pt x="231" y="58"/>
                    <a:pt x="231" y="58"/>
                    <a:pt x="231" y="58"/>
                  </a:cubicBezTo>
                  <a:cubicBezTo>
                    <a:pt x="232" y="57"/>
                    <a:pt x="232" y="56"/>
                    <a:pt x="232" y="54"/>
                  </a:cubicBezTo>
                  <a:close/>
                  <a:moveTo>
                    <a:pt x="123" y="138"/>
                  </a:moveTo>
                  <a:cubicBezTo>
                    <a:pt x="112" y="124"/>
                    <a:pt x="112" y="124"/>
                    <a:pt x="112" y="124"/>
                  </a:cubicBezTo>
                  <a:cubicBezTo>
                    <a:pt x="119" y="118"/>
                    <a:pt x="119" y="118"/>
                    <a:pt x="119" y="118"/>
                  </a:cubicBezTo>
                  <a:cubicBezTo>
                    <a:pt x="121" y="117"/>
                    <a:pt x="121" y="115"/>
                    <a:pt x="120" y="113"/>
                  </a:cubicBezTo>
                  <a:cubicBezTo>
                    <a:pt x="118" y="112"/>
                    <a:pt x="116" y="112"/>
                    <a:pt x="115" y="113"/>
                  </a:cubicBezTo>
                  <a:cubicBezTo>
                    <a:pt x="107" y="119"/>
                    <a:pt x="107" y="119"/>
                    <a:pt x="107" y="119"/>
                  </a:cubicBezTo>
                  <a:cubicBezTo>
                    <a:pt x="95" y="105"/>
                    <a:pt x="95" y="105"/>
                    <a:pt x="95" y="105"/>
                  </a:cubicBezTo>
                  <a:cubicBezTo>
                    <a:pt x="99" y="101"/>
                    <a:pt x="99" y="101"/>
                    <a:pt x="99" y="101"/>
                  </a:cubicBezTo>
                  <a:cubicBezTo>
                    <a:pt x="101" y="100"/>
                    <a:pt x="101" y="98"/>
                    <a:pt x="100" y="97"/>
                  </a:cubicBezTo>
                  <a:cubicBezTo>
                    <a:pt x="98" y="95"/>
                    <a:pt x="96" y="95"/>
                    <a:pt x="95" y="96"/>
                  </a:cubicBezTo>
                  <a:cubicBezTo>
                    <a:pt x="91" y="100"/>
                    <a:pt x="91" y="100"/>
                    <a:pt x="91" y="100"/>
                  </a:cubicBezTo>
                  <a:cubicBezTo>
                    <a:pt x="78" y="85"/>
                    <a:pt x="78" y="85"/>
                    <a:pt x="78" y="85"/>
                  </a:cubicBezTo>
                  <a:cubicBezTo>
                    <a:pt x="86" y="78"/>
                    <a:pt x="86" y="78"/>
                    <a:pt x="86" y="78"/>
                  </a:cubicBezTo>
                  <a:cubicBezTo>
                    <a:pt x="87" y="77"/>
                    <a:pt x="87" y="75"/>
                    <a:pt x="86" y="74"/>
                  </a:cubicBezTo>
                  <a:cubicBezTo>
                    <a:pt x="85" y="73"/>
                    <a:pt x="83" y="73"/>
                    <a:pt x="82" y="74"/>
                  </a:cubicBezTo>
                  <a:cubicBezTo>
                    <a:pt x="75" y="80"/>
                    <a:pt x="75" y="80"/>
                    <a:pt x="75" y="80"/>
                  </a:cubicBezTo>
                  <a:cubicBezTo>
                    <a:pt x="62" y="65"/>
                    <a:pt x="62" y="65"/>
                    <a:pt x="62" y="65"/>
                  </a:cubicBezTo>
                  <a:cubicBezTo>
                    <a:pt x="66" y="62"/>
                    <a:pt x="66" y="62"/>
                    <a:pt x="66" y="62"/>
                  </a:cubicBezTo>
                  <a:cubicBezTo>
                    <a:pt x="67" y="61"/>
                    <a:pt x="68" y="59"/>
                    <a:pt x="66" y="57"/>
                  </a:cubicBezTo>
                  <a:cubicBezTo>
                    <a:pt x="65" y="56"/>
                    <a:pt x="63" y="56"/>
                    <a:pt x="62" y="57"/>
                  </a:cubicBezTo>
                  <a:cubicBezTo>
                    <a:pt x="58" y="60"/>
                    <a:pt x="58" y="60"/>
                    <a:pt x="58" y="60"/>
                  </a:cubicBezTo>
                  <a:cubicBezTo>
                    <a:pt x="45" y="45"/>
                    <a:pt x="45" y="45"/>
                    <a:pt x="45" y="45"/>
                  </a:cubicBezTo>
                  <a:cubicBezTo>
                    <a:pt x="53" y="39"/>
                    <a:pt x="53" y="39"/>
                    <a:pt x="53" y="39"/>
                  </a:cubicBezTo>
                  <a:cubicBezTo>
                    <a:pt x="54" y="38"/>
                    <a:pt x="54" y="36"/>
                    <a:pt x="53" y="35"/>
                  </a:cubicBezTo>
                  <a:cubicBezTo>
                    <a:pt x="52" y="34"/>
                    <a:pt x="50" y="34"/>
                    <a:pt x="49" y="35"/>
                  </a:cubicBezTo>
                  <a:cubicBezTo>
                    <a:pt x="41" y="41"/>
                    <a:pt x="41" y="41"/>
                    <a:pt x="41" y="41"/>
                  </a:cubicBezTo>
                  <a:cubicBezTo>
                    <a:pt x="16" y="10"/>
                    <a:pt x="16" y="10"/>
                    <a:pt x="16" y="10"/>
                  </a:cubicBezTo>
                  <a:cubicBezTo>
                    <a:pt x="219" y="57"/>
                    <a:pt x="219" y="57"/>
                    <a:pt x="219" y="57"/>
                  </a:cubicBezTo>
                  <a:lnTo>
                    <a:pt x="123" y="138"/>
                  </a:lnTo>
                  <a:close/>
                  <a:moveTo>
                    <a:pt x="125" y="100"/>
                  </a:moveTo>
                  <a:cubicBezTo>
                    <a:pt x="126" y="101"/>
                    <a:pt x="127" y="102"/>
                    <a:pt x="128" y="102"/>
                  </a:cubicBezTo>
                  <a:cubicBezTo>
                    <a:pt x="129" y="102"/>
                    <a:pt x="130" y="102"/>
                    <a:pt x="131" y="101"/>
                  </a:cubicBezTo>
                  <a:cubicBezTo>
                    <a:pt x="165" y="72"/>
                    <a:pt x="165" y="72"/>
                    <a:pt x="165" y="72"/>
                  </a:cubicBezTo>
                  <a:cubicBezTo>
                    <a:pt x="167" y="71"/>
                    <a:pt x="167" y="69"/>
                    <a:pt x="167" y="68"/>
                  </a:cubicBezTo>
                  <a:cubicBezTo>
                    <a:pt x="166" y="66"/>
                    <a:pt x="165" y="65"/>
                    <a:pt x="164" y="65"/>
                  </a:cubicBezTo>
                  <a:cubicBezTo>
                    <a:pt x="93" y="51"/>
                    <a:pt x="93" y="51"/>
                    <a:pt x="93" y="51"/>
                  </a:cubicBezTo>
                  <a:cubicBezTo>
                    <a:pt x="91" y="51"/>
                    <a:pt x="89" y="51"/>
                    <a:pt x="88" y="53"/>
                  </a:cubicBezTo>
                  <a:cubicBezTo>
                    <a:pt x="87" y="54"/>
                    <a:pt x="88" y="56"/>
                    <a:pt x="89" y="57"/>
                  </a:cubicBezTo>
                  <a:lnTo>
                    <a:pt x="125" y="100"/>
                  </a:lnTo>
                  <a:close/>
                  <a:moveTo>
                    <a:pt x="154" y="71"/>
                  </a:moveTo>
                  <a:cubicBezTo>
                    <a:pt x="128" y="92"/>
                    <a:pt x="128" y="92"/>
                    <a:pt x="128" y="92"/>
                  </a:cubicBezTo>
                  <a:cubicBezTo>
                    <a:pt x="102" y="61"/>
                    <a:pt x="102" y="61"/>
                    <a:pt x="102" y="61"/>
                  </a:cubicBezTo>
                  <a:lnTo>
                    <a:pt x="154" y="71"/>
                  </a:lnTo>
                  <a:close/>
                </a:path>
              </a:pathLst>
            </a:custGeom>
            <a:solidFill>
              <a:sysClr val="window" lastClr="FFFFFF"/>
            </a:solidFill>
            <a:ln>
              <a:noFill/>
            </a:ln>
          </p:spPr>
          <p:txBody>
            <a:bodyPr vert="horz" wrap="square" lIns="91440" tIns="45720" rIns="91440" bIns="45720" numCol="1" anchor="t" anchorCtr="0" compatLnSpc="1"/>
            <a:lstStyle/>
            <a:p>
              <a:pPr defTabSz="914400">
                <a:defRPr/>
              </a:pPr>
              <a:endParaRPr lang="zh-CN" altLang="en-US" sz="1800" kern="0">
                <a:solidFill>
                  <a:prstClr val="black"/>
                </a:solidFill>
                <a:latin typeface="微软雅黑" panose="020B0503020204020204" pitchFamily="34" charset="-122"/>
                <a:ea typeface="微软雅黑" panose="020B0503020204020204" pitchFamily="34" charset="-122"/>
              </a:endParaRPr>
            </a:p>
          </p:txBody>
        </p:sp>
      </p:grpSp>
      <p:grpSp>
        <p:nvGrpSpPr>
          <p:cNvPr id="412" name="组合 411"/>
          <p:cNvGrpSpPr/>
          <p:nvPr userDrawn="1"/>
        </p:nvGrpSpPr>
        <p:grpSpPr>
          <a:xfrm>
            <a:off x="4882859" y="977359"/>
            <a:ext cx="455550" cy="393757"/>
            <a:chOff x="3564033" y="3063299"/>
            <a:chExt cx="393757" cy="393757"/>
          </a:xfrm>
        </p:grpSpPr>
        <p:sp>
          <p:nvSpPr>
            <p:cNvPr id="413" name="椭圆 412"/>
            <p:cNvSpPr/>
            <p:nvPr/>
          </p:nvSpPr>
          <p:spPr>
            <a:xfrm>
              <a:off x="3564033" y="3063299"/>
              <a:ext cx="393757" cy="3937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14" name="Freeform 893"/>
            <p:cNvSpPr>
              <a:spLocks noEditPoints="1"/>
            </p:cNvSpPr>
            <p:nvPr/>
          </p:nvSpPr>
          <p:spPr bwMode="auto">
            <a:xfrm>
              <a:off x="3674786" y="3111991"/>
              <a:ext cx="172250" cy="296371"/>
            </a:xfrm>
            <a:custGeom>
              <a:avLst/>
              <a:gdLst>
                <a:gd name="T0" fmla="*/ 105 w 115"/>
                <a:gd name="T1" fmla="*/ 49 h 198"/>
                <a:gd name="T2" fmla="*/ 115 w 115"/>
                <a:gd name="T3" fmla="*/ 53 h 198"/>
                <a:gd name="T4" fmla="*/ 101 w 115"/>
                <a:gd name="T5" fmla="*/ 93 h 198"/>
                <a:gd name="T6" fmla="*/ 89 w 115"/>
                <a:gd name="T7" fmla="*/ 93 h 198"/>
                <a:gd name="T8" fmla="*/ 105 w 115"/>
                <a:gd name="T9" fmla="*/ 49 h 198"/>
                <a:gd name="T10" fmla="*/ 112 w 115"/>
                <a:gd name="T11" fmla="*/ 18 h 198"/>
                <a:gd name="T12" fmla="*/ 109 w 115"/>
                <a:gd name="T13" fmla="*/ 17 h 198"/>
                <a:gd name="T14" fmla="*/ 94 w 115"/>
                <a:gd name="T15" fmla="*/ 33 h 198"/>
                <a:gd name="T16" fmla="*/ 114 w 115"/>
                <a:gd name="T17" fmla="*/ 39 h 198"/>
                <a:gd name="T18" fmla="*/ 112 w 115"/>
                <a:gd name="T19" fmla="*/ 18 h 198"/>
                <a:gd name="T20" fmla="*/ 78 w 115"/>
                <a:gd name="T21" fmla="*/ 93 h 198"/>
                <a:gd name="T22" fmla="*/ 95 w 115"/>
                <a:gd name="T23" fmla="*/ 46 h 198"/>
                <a:gd name="T24" fmla="*/ 85 w 115"/>
                <a:gd name="T25" fmla="*/ 42 h 198"/>
                <a:gd name="T26" fmla="*/ 67 w 115"/>
                <a:gd name="T27" fmla="*/ 93 h 198"/>
                <a:gd name="T28" fmla="*/ 78 w 115"/>
                <a:gd name="T29" fmla="*/ 93 h 198"/>
                <a:gd name="T30" fmla="*/ 2 w 115"/>
                <a:gd name="T31" fmla="*/ 25 h 198"/>
                <a:gd name="T32" fmla="*/ 15 w 115"/>
                <a:gd name="T33" fmla="*/ 3 h 198"/>
                <a:gd name="T34" fmla="*/ 38 w 115"/>
                <a:gd name="T35" fmla="*/ 16 h 198"/>
                <a:gd name="T36" fmla="*/ 58 w 115"/>
                <a:gd name="T37" fmla="*/ 93 h 198"/>
                <a:gd name="T38" fmla="*/ 20 w 115"/>
                <a:gd name="T39" fmla="*/ 93 h 198"/>
                <a:gd name="T40" fmla="*/ 2 w 115"/>
                <a:gd name="T41" fmla="*/ 25 h 198"/>
                <a:gd name="T42" fmla="*/ 16 w 115"/>
                <a:gd name="T43" fmla="*/ 22 h 198"/>
                <a:gd name="T44" fmla="*/ 28 w 115"/>
                <a:gd name="T45" fmla="*/ 69 h 198"/>
                <a:gd name="T46" fmla="*/ 34 w 115"/>
                <a:gd name="T47" fmla="*/ 72 h 198"/>
                <a:gd name="T48" fmla="*/ 37 w 115"/>
                <a:gd name="T49" fmla="*/ 66 h 198"/>
                <a:gd name="T50" fmla="*/ 24 w 115"/>
                <a:gd name="T51" fmla="*/ 19 h 198"/>
                <a:gd name="T52" fmla="*/ 19 w 115"/>
                <a:gd name="T53" fmla="*/ 16 h 198"/>
                <a:gd name="T54" fmla="*/ 16 w 115"/>
                <a:gd name="T55" fmla="*/ 22 h 198"/>
                <a:gd name="T56" fmla="*/ 107 w 115"/>
                <a:gd name="T57" fmla="*/ 100 h 198"/>
                <a:gd name="T58" fmla="*/ 8 w 115"/>
                <a:gd name="T59" fmla="*/ 100 h 198"/>
                <a:gd name="T60" fmla="*/ 2 w 115"/>
                <a:gd name="T61" fmla="*/ 105 h 198"/>
                <a:gd name="T62" fmla="*/ 8 w 115"/>
                <a:gd name="T63" fmla="*/ 109 h 198"/>
                <a:gd name="T64" fmla="*/ 19 w 115"/>
                <a:gd name="T65" fmla="*/ 190 h 198"/>
                <a:gd name="T66" fmla="*/ 14 w 115"/>
                <a:gd name="T67" fmla="*/ 194 h 198"/>
                <a:gd name="T68" fmla="*/ 20 w 115"/>
                <a:gd name="T69" fmla="*/ 198 h 198"/>
                <a:gd name="T70" fmla="*/ 95 w 115"/>
                <a:gd name="T71" fmla="*/ 198 h 198"/>
                <a:gd name="T72" fmla="*/ 101 w 115"/>
                <a:gd name="T73" fmla="*/ 194 h 198"/>
                <a:gd name="T74" fmla="*/ 96 w 115"/>
                <a:gd name="T75" fmla="*/ 190 h 198"/>
                <a:gd name="T76" fmla="*/ 107 w 115"/>
                <a:gd name="T77" fmla="*/ 109 h 198"/>
                <a:gd name="T78" fmla="*/ 113 w 115"/>
                <a:gd name="T79" fmla="*/ 105 h 198"/>
                <a:gd name="T80" fmla="*/ 107 w 115"/>
                <a:gd name="T81" fmla="*/ 100 h 198"/>
                <a:gd name="T82" fmla="*/ 34 w 115"/>
                <a:gd name="T83" fmla="*/ 186 h 198"/>
                <a:gd name="T84" fmla="*/ 34 w 115"/>
                <a:gd name="T85" fmla="*/ 186 h 198"/>
                <a:gd name="T86" fmla="*/ 30 w 115"/>
                <a:gd name="T87" fmla="*/ 183 h 198"/>
                <a:gd name="T88" fmla="*/ 20 w 115"/>
                <a:gd name="T89" fmla="*/ 115 h 198"/>
                <a:gd name="T90" fmla="*/ 23 w 115"/>
                <a:gd name="T91" fmla="*/ 110 h 198"/>
                <a:gd name="T92" fmla="*/ 28 w 115"/>
                <a:gd name="T93" fmla="*/ 114 h 198"/>
                <a:gd name="T94" fmla="*/ 38 w 115"/>
                <a:gd name="T95" fmla="*/ 182 h 198"/>
                <a:gd name="T96" fmla="*/ 34 w 115"/>
                <a:gd name="T97" fmla="*/ 18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5" h="198">
                  <a:moveTo>
                    <a:pt x="105" y="49"/>
                  </a:moveTo>
                  <a:cubicBezTo>
                    <a:pt x="115" y="53"/>
                    <a:pt x="115" y="53"/>
                    <a:pt x="115" y="53"/>
                  </a:cubicBezTo>
                  <a:cubicBezTo>
                    <a:pt x="101" y="93"/>
                    <a:pt x="101" y="93"/>
                    <a:pt x="101" y="93"/>
                  </a:cubicBezTo>
                  <a:cubicBezTo>
                    <a:pt x="89" y="93"/>
                    <a:pt x="89" y="93"/>
                    <a:pt x="89" y="93"/>
                  </a:cubicBezTo>
                  <a:lnTo>
                    <a:pt x="105" y="49"/>
                  </a:lnTo>
                  <a:close/>
                  <a:moveTo>
                    <a:pt x="112" y="18"/>
                  </a:moveTo>
                  <a:cubicBezTo>
                    <a:pt x="112" y="16"/>
                    <a:pt x="111" y="16"/>
                    <a:pt x="109" y="17"/>
                  </a:cubicBezTo>
                  <a:cubicBezTo>
                    <a:pt x="94" y="33"/>
                    <a:pt x="94" y="33"/>
                    <a:pt x="94" y="33"/>
                  </a:cubicBezTo>
                  <a:cubicBezTo>
                    <a:pt x="114" y="39"/>
                    <a:pt x="114" y="39"/>
                    <a:pt x="114" y="39"/>
                  </a:cubicBezTo>
                  <a:lnTo>
                    <a:pt x="112" y="18"/>
                  </a:lnTo>
                  <a:close/>
                  <a:moveTo>
                    <a:pt x="78" y="93"/>
                  </a:moveTo>
                  <a:cubicBezTo>
                    <a:pt x="95" y="46"/>
                    <a:pt x="95" y="46"/>
                    <a:pt x="95" y="46"/>
                  </a:cubicBezTo>
                  <a:cubicBezTo>
                    <a:pt x="85" y="42"/>
                    <a:pt x="85" y="42"/>
                    <a:pt x="85" y="42"/>
                  </a:cubicBezTo>
                  <a:cubicBezTo>
                    <a:pt x="67" y="93"/>
                    <a:pt x="67" y="93"/>
                    <a:pt x="67" y="93"/>
                  </a:cubicBezTo>
                  <a:lnTo>
                    <a:pt x="78" y="93"/>
                  </a:lnTo>
                  <a:close/>
                  <a:moveTo>
                    <a:pt x="2" y="25"/>
                  </a:moveTo>
                  <a:cubicBezTo>
                    <a:pt x="0" y="15"/>
                    <a:pt x="5" y="5"/>
                    <a:pt x="15" y="3"/>
                  </a:cubicBezTo>
                  <a:cubicBezTo>
                    <a:pt x="25" y="0"/>
                    <a:pt x="35" y="6"/>
                    <a:pt x="38" y="16"/>
                  </a:cubicBezTo>
                  <a:cubicBezTo>
                    <a:pt x="58" y="93"/>
                    <a:pt x="58" y="93"/>
                    <a:pt x="58" y="93"/>
                  </a:cubicBezTo>
                  <a:cubicBezTo>
                    <a:pt x="20" y="93"/>
                    <a:pt x="20" y="93"/>
                    <a:pt x="20" y="93"/>
                  </a:cubicBezTo>
                  <a:lnTo>
                    <a:pt x="2" y="25"/>
                  </a:lnTo>
                  <a:close/>
                  <a:moveTo>
                    <a:pt x="16" y="22"/>
                  </a:moveTo>
                  <a:cubicBezTo>
                    <a:pt x="28" y="69"/>
                    <a:pt x="28" y="69"/>
                    <a:pt x="28" y="69"/>
                  </a:cubicBezTo>
                  <a:cubicBezTo>
                    <a:pt x="29" y="71"/>
                    <a:pt x="31" y="72"/>
                    <a:pt x="34" y="72"/>
                  </a:cubicBezTo>
                  <a:cubicBezTo>
                    <a:pt x="36" y="71"/>
                    <a:pt x="38" y="69"/>
                    <a:pt x="37" y="66"/>
                  </a:cubicBezTo>
                  <a:cubicBezTo>
                    <a:pt x="24" y="19"/>
                    <a:pt x="24" y="19"/>
                    <a:pt x="24" y="19"/>
                  </a:cubicBezTo>
                  <a:cubicBezTo>
                    <a:pt x="24" y="17"/>
                    <a:pt x="21" y="16"/>
                    <a:pt x="19" y="16"/>
                  </a:cubicBezTo>
                  <a:cubicBezTo>
                    <a:pt x="16" y="17"/>
                    <a:pt x="15" y="19"/>
                    <a:pt x="16" y="22"/>
                  </a:cubicBezTo>
                  <a:close/>
                  <a:moveTo>
                    <a:pt x="107" y="100"/>
                  </a:moveTo>
                  <a:cubicBezTo>
                    <a:pt x="8" y="100"/>
                    <a:pt x="8" y="100"/>
                    <a:pt x="8" y="100"/>
                  </a:cubicBezTo>
                  <a:cubicBezTo>
                    <a:pt x="5" y="100"/>
                    <a:pt x="2" y="102"/>
                    <a:pt x="2" y="105"/>
                  </a:cubicBezTo>
                  <a:cubicBezTo>
                    <a:pt x="2" y="107"/>
                    <a:pt x="4" y="109"/>
                    <a:pt x="8" y="109"/>
                  </a:cubicBezTo>
                  <a:cubicBezTo>
                    <a:pt x="19" y="190"/>
                    <a:pt x="19" y="190"/>
                    <a:pt x="19" y="190"/>
                  </a:cubicBezTo>
                  <a:cubicBezTo>
                    <a:pt x="16" y="190"/>
                    <a:pt x="14" y="192"/>
                    <a:pt x="14" y="194"/>
                  </a:cubicBezTo>
                  <a:cubicBezTo>
                    <a:pt x="14" y="196"/>
                    <a:pt x="17" y="198"/>
                    <a:pt x="20" y="198"/>
                  </a:cubicBezTo>
                  <a:cubicBezTo>
                    <a:pt x="95" y="198"/>
                    <a:pt x="95" y="198"/>
                    <a:pt x="95" y="198"/>
                  </a:cubicBezTo>
                  <a:cubicBezTo>
                    <a:pt x="98" y="198"/>
                    <a:pt x="101" y="196"/>
                    <a:pt x="101" y="194"/>
                  </a:cubicBezTo>
                  <a:cubicBezTo>
                    <a:pt x="101" y="192"/>
                    <a:pt x="99" y="190"/>
                    <a:pt x="96" y="190"/>
                  </a:cubicBezTo>
                  <a:cubicBezTo>
                    <a:pt x="107" y="109"/>
                    <a:pt x="107" y="109"/>
                    <a:pt x="107" y="109"/>
                  </a:cubicBezTo>
                  <a:cubicBezTo>
                    <a:pt x="111" y="109"/>
                    <a:pt x="113" y="107"/>
                    <a:pt x="113" y="105"/>
                  </a:cubicBezTo>
                  <a:cubicBezTo>
                    <a:pt x="113" y="102"/>
                    <a:pt x="110" y="100"/>
                    <a:pt x="107" y="100"/>
                  </a:cubicBezTo>
                  <a:close/>
                  <a:moveTo>
                    <a:pt x="34" y="186"/>
                  </a:moveTo>
                  <a:cubicBezTo>
                    <a:pt x="34" y="186"/>
                    <a:pt x="34" y="186"/>
                    <a:pt x="34" y="186"/>
                  </a:cubicBezTo>
                  <a:cubicBezTo>
                    <a:pt x="32" y="186"/>
                    <a:pt x="30" y="185"/>
                    <a:pt x="30" y="183"/>
                  </a:cubicBezTo>
                  <a:cubicBezTo>
                    <a:pt x="20" y="115"/>
                    <a:pt x="20" y="115"/>
                    <a:pt x="20" y="115"/>
                  </a:cubicBezTo>
                  <a:cubicBezTo>
                    <a:pt x="19" y="112"/>
                    <a:pt x="21" y="110"/>
                    <a:pt x="23" y="110"/>
                  </a:cubicBezTo>
                  <a:cubicBezTo>
                    <a:pt x="26" y="110"/>
                    <a:pt x="28" y="111"/>
                    <a:pt x="28" y="114"/>
                  </a:cubicBezTo>
                  <a:cubicBezTo>
                    <a:pt x="38" y="182"/>
                    <a:pt x="38" y="182"/>
                    <a:pt x="38" y="182"/>
                  </a:cubicBezTo>
                  <a:cubicBezTo>
                    <a:pt x="38" y="184"/>
                    <a:pt x="37" y="186"/>
                    <a:pt x="34" y="186"/>
                  </a:cubicBezTo>
                  <a:close/>
                </a:path>
              </a:pathLst>
            </a:custGeom>
            <a:solidFill>
              <a:sysClr val="window" lastClr="FFFFFF"/>
            </a:solidFill>
            <a:ln>
              <a:noFill/>
            </a:ln>
          </p:spPr>
          <p:txBody>
            <a:bodyPr vert="horz" wrap="square" lIns="91440" tIns="45720" rIns="91440" bIns="45720" numCol="1" anchor="t" anchorCtr="0" compatLnSpc="1"/>
            <a:lstStyle/>
            <a:p>
              <a:pPr defTabSz="914400">
                <a:defRPr/>
              </a:pPr>
              <a:endParaRPr lang="zh-CN" altLang="en-US" sz="1800" kern="0">
                <a:solidFill>
                  <a:prstClr val="black"/>
                </a:solidFill>
                <a:latin typeface="微软雅黑" panose="020B0503020204020204" pitchFamily="34" charset="-122"/>
                <a:ea typeface="微软雅黑" panose="020B0503020204020204" pitchFamily="34" charset="-122"/>
              </a:endParaRPr>
            </a:p>
          </p:txBody>
        </p:sp>
      </p:grpSp>
      <p:grpSp>
        <p:nvGrpSpPr>
          <p:cNvPr id="415" name="组合 414"/>
          <p:cNvGrpSpPr/>
          <p:nvPr userDrawn="1"/>
        </p:nvGrpSpPr>
        <p:grpSpPr>
          <a:xfrm>
            <a:off x="5728333" y="965206"/>
            <a:ext cx="455550" cy="393757"/>
            <a:chOff x="6168219" y="3132131"/>
            <a:chExt cx="393757" cy="393757"/>
          </a:xfrm>
        </p:grpSpPr>
        <p:sp>
          <p:nvSpPr>
            <p:cNvPr id="416" name="椭圆 415"/>
            <p:cNvSpPr/>
            <p:nvPr/>
          </p:nvSpPr>
          <p:spPr>
            <a:xfrm>
              <a:off x="6168219" y="3132131"/>
              <a:ext cx="393757" cy="39375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17" name="Freeform 895"/>
            <p:cNvSpPr>
              <a:spLocks noEditPoints="1"/>
            </p:cNvSpPr>
            <p:nvPr/>
          </p:nvSpPr>
          <p:spPr bwMode="auto">
            <a:xfrm>
              <a:off x="6254526" y="3187600"/>
              <a:ext cx="221142" cy="266490"/>
            </a:xfrm>
            <a:custGeom>
              <a:avLst/>
              <a:gdLst>
                <a:gd name="T0" fmla="*/ 167 w 167"/>
                <a:gd name="T1" fmla="*/ 194 h 201"/>
                <a:gd name="T2" fmla="*/ 160 w 167"/>
                <a:gd name="T3" fmla="*/ 201 h 201"/>
                <a:gd name="T4" fmla="*/ 31 w 167"/>
                <a:gd name="T5" fmla="*/ 201 h 201"/>
                <a:gd name="T6" fmla="*/ 0 w 167"/>
                <a:gd name="T7" fmla="*/ 170 h 201"/>
                <a:gd name="T8" fmla="*/ 31 w 167"/>
                <a:gd name="T9" fmla="*/ 139 h 201"/>
                <a:gd name="T10" fmla="*/ 160 w 167"/>
                <a:gd name="T11" fmla="*/ 139 h 201"/>
                <a:gd name="T12" fmla="*/ 167 w 167"/>
                <a:gd name="T13" fmla="*/ 146 h 201"/>
                <a:gd name="T14" fmla="*/ 160 w 167"/>
                <a:gd name="T15" fmla="*/ 154 h 201"/>
                <a:gd name="T16" fmla="*/ 33 w 167"/>
                <a:gd name="T17" fmla="*/ 154 h 201"/>
                <a:gd name="T18" fmla="*/ 17 w 167"/>
                <a:gd name="T19" fmla="*/ 170 h 201"/>
                <a:gd name="T20" fmla="*/ 33 w 167"/>
                <a:gd name="T21" fmla="*/ 187 h 201"/>
                <a:gd name="T22" fmla="*/ 160 w 167"/>
                <a:gd name="T23" fmla="*/ 187 h 201"/>
                <a:gd name="T24" fmla="*/ 167 w 167"/>
                <a:gd name="T25" fmla="*/ 194 h 201"/>
                <a:gd name="T26" fmla="*/ 86 w 167"/>
                <a:gd name="T27" fmla="*/ 28 h 201"/>
                <a:gd name="T28" fmla="*/ 114 w 167"/>
                <a:gd name="T29" fmla="*/ 2 h 201"/>
                <a:gd name="T30" fmla="*/ 113 w 167"/>
                <a:gd name="T31" fmla="*/ 0 h 201"/>
                <a:gd name="T32" fmla="*/ 111 w 167"/>
                <a:gd name="T33" fmla="*/ 0 h 201"/>
                <a:gd name="T34" fmla="*/ 84 w 167"/>
                <a:gd name="T35" fmla="*/ 26 h 201"/>
                <a:gd name="T36" fmla="*/ 84 w 167"/>
                <a:gd name="T37" fmla="*/ 28 h 201"/>
                <a:gd name="T38" fmla="*/ 86 w 167"/>
                <a:gd name="T39" fmla="*/ 28 h 201"/>
                <a:gd name="T40" fmla="*/ 137 w 167"/>
                <a:gd name="T41" fmla="*/ 50 h 201"/>
                <a:gd name="T42" fmla="*/ 108 w 167"/>
                <a:gd name="T43" fmla="*/ 31 h 201"/>
                <a:gd name="T44" fmla="*/ 85 w 167"/>
                <a:gd name="T45" fmla="*/ 36 h 201"/>
                <a:gd name="T46" fmla="*/ 63 w 167"/>
                <a:gd name="T47" fmla="*/ 31 h 201"/>
                <a:gd name="T48" fmla="*/ 34 w 167"/>
                <a:gd name="T49" fmla="*/ 50 h 201"/>
                <a:gd name="T50" fmla="*/ 64 w 167"/>
                <a:gd name="T51" fmla="*/ 125 h 201"/>
                <a:gd name="T52" fmla="*/ 85 w 167"/>
                <a:gd name="T53" fmla="*/ 120 h 201"/>
                <a:gd name="T54" fmla="*/ 106 w 167"/>
                <a:gd name="T55" fmla="*/ 125 h 201"/>
                <a:gd name="T56" fmla="*/ 137 w 167"/>
                <a:gd name="T57" fmla="*/ 50 h 201"/>
                <a:gd name="T58" fmla="*/ 63 w 167"/>
                <a:gd name="T59" fmla="*/ 46 h 201"/>
                <a:gd name="T60" fmla="*/ 62 w 167"/>
                <a:gd name="T61" fmla="*/ 46 h 201"/>
                <a:gd name="T62" fmla="*/ 47 w 167"/>
                <a:gd name="T63" fmla="*/ 59 h 201"/>
                <a:gd name="T64" fmla="*/ 44 w 167"/>
                <a:gd name="T65" fmla="*/ 62 h 201"/>
                <a:gd name="T66" fmla="*/ 43 w 167"/>
                <a:gd name="T67" fmla="*/ 62 h 201"/>
                <a:gd name="T68" fmla="*/ 43 w 167"/>
                <a:gd name="T69" fmla="*/ 62 h 201"/>
                <a:gd name="T70" fmla="*/ 40 w 167"/>
                <a:gd name="T71" fmla="*/ 57 h 201"/>
                <a:gd name="T72" fmla="*/ 62 w 167"/>
                <a:gd name="T73" fmla="*/ 39 h 201"/>
                <a:gd name="T74" fmla="*/ 63 w 167"/>
                <a:gd name="T75" fmla="*/ 39 h 201"/>
                <a:gd name="T76" fmla="*/ 67 w 167"/>
                <a:gd name="T77" fmla="*/ 43 h 201"/>
                <a:gd name="T78" fmla="*/ 63 w 167"/>
                <a:gd name="T79" fmla="*/ 4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7" h="201">
                  <a:moveTo>
                    <a:pt x="167" y="194"/>
                  </a:moveTo>
                  <a:cubicBezTo>
                    <a:pt x="167" y="198"/>
                    <a:pt x="164" y="201"/>
                    <a:pt x="160" y="201"/>
                  </a:cubicBezTo>
                  <a:cubicBezTo>
                    <a:pt x="31" y="201"/>
                    <a:pt x="31" y="201"/>
                    <a:pt x="31" y="201"/>
                  </a:cubicBezTo>
                  <a:cubicBezTo>
                    <a:pt x="14" y="201"/>
                    <a:pt x="0" y="187"/>
                    <a:pt x="0" y="170"/>
                  </a:cubicBezTo>
                  <a:cubicBezTo>
                    <a:pt x="0" y="153"/>
                    <a:pt x="14" y="139"/>
                    <a:pt x="31" y="139"/>
                  </a:cubicBezTo>
                  <a:cubicBezTo>
                    <a:pt x="160" y="139"/>
                    <a:pt x="160" y="139"/>
                    <a:pt x="160" y="139"/>
                  </a:cubicBezTo>
                  <a:cubicBezTo>
                    <a:pt x="164" y="139"/>
                    <a:pt x="167" y="142"/>
                    <a:pt x="167" y="146"/>
                  </a:cubicBezTo>
                  <a:cubicBezTo>
                    <a:pt x="167" y="150"/>
                    <a:pt x="164" y="154"/>
                    <a:pt x="160" y="154"/>
                  </a:cubicBezTo>
                  <a:cubicBezTo>
                    <a:pt x="33" y="154"/>
                    <a:pt x="33" y="154"/>
                    <a:pt x="33" y="154"/>
                  </a:cubicBezTo>
                  <a:cubicBezTo>
                    <a:pt x="24" y="154"/>
                    <a:pt x="17" y="161"/>
                    <a:pt x="17" y="170"/>
                  </a:cubicBezTo>
                  <a:cubicBezTo>
                    <a:pt x="17" y="179"/>
                    <a:pt x="24" y="187"/>
                    <a:pt x="33" y="187"/>
                  </a:cubicBezTo>
                  <a:cubicBezTo>
                    <a:pt x="160" y="187"/>
                    <a:pt x="160" y="187"/>
                    <a:pt x="160" y="187"/>
                  </a:cubicBezTo>
                  <a:cubicBezTo>
                    <a:pt x="164" y="187"/>
                    <a:pt x="167" y="190"/>
                    <a:pt x="167" y="194"/>
                  </a:cubicBezTo>
                  <a:close/>
                  <a:moveTo>
                    <a:pt x="86" y="28"/>
                  </a:moveTo>
                  <a:cubicBezTo>
                    <a:pt x="101" y="28"/>
                    <a:pt x="114" y="17"/>
                    <a:pt x="114" y="2"/>
                  </a:cubicBezTo>
                  <a:cubicBezTo>
                    <a:pt x="114" y="1"/>
                    <a:pt x="114" y="1"/>
                    <a:pt x="113" y="0"/>
                  </a:cubicBezTo>
                  <a:cubicBezTo>
                    <a:pt x="113" y="0"/>
                    <a:pt x="112" y="0"/>
                    <a:pt x="111" y="0"/>
                  </a:cubicBezTo>
                  <a:cubicBezTo>
                    <a:pt x="96" y="0"/>
                    <a:pt x="84" y="12"/>
                    <a:pt x="84" y="26"/>
                  </a:cubicBezTo>
                  <a:cubicBezTo>
                    <a:pt x="84" y="27"/>
                    <a:pt x="84" y="28"/>
                    <a:pt x="84" y="28"/>
                  </a:cubicBezTo>
                  <a:cubicBezTo>
                    <a:pt x="85" y="28"/>
                    <a:pt x="85" y="28"/>
                    <a:pt x="86" y="28"/>
                  </a:cubicBezTo>
                  <a:close/>
                  <a:moveTo>
                    <a:pt x="137" y="50"/>
                  </a:moveTo>
                  <a:cubicBezTo>
                    <a:pt x="131" y="37"/>
                    <a:pt x="118" y="31"/>
                    <a:pt x="108" y="31"/>
                  </a:cubicBezTo>
                  <a:cubicBezTo>
                    <a:pt x="97" y="31"/>
                    <a:pt x="94" y="36"/>
                    <a:pt x="85" y="36"/>
                  </a:cubicBezTo>
                  <a:cubicBezTo>
                    <a:pt x="76" y="36"/>
                    <a:pt x="74" y="31"/>
                    <a:pt x="63" y="31"/>
                  </a:cubicBezTo>
                  <a:cubicBezTo>
                    <a:pt x="53" y="31"/>
                    <a:pt x="40" y="37"/>
                    <a:pt x="34" y="50"/>
                  </a:cubicBezTo>
                  <a:cubicBezTo>
                    <a:pt x="23" y="76"/>
                    <a:pt x="42" y="125"/>
                    <a:pt x="64" y="125"/>
                  </a:cubicBezTo>
                  <a:cubicBezTo>
                    <a:pt x="73" y="125"/>
                    <a:pt x="77" y="120"/>
                    <a:pt x="85" y="120"/>
                  </a:cubicBezTo>
                  <a:cubicBezTo>
                    <a:pt x="94" y="120"/>
                    <a:pt x="97" y="125"/>
                    <a:pt x="106" y="125"/>
                  </a:cubicBezTo>
                  <a:cubicBezTo>
                    <a:pt x="129" y="125"/>
                    <a:pt x="148" y="76"/>
                    <a:pt x="137" y="50"/>
                  </a:cubicBezTo>
                  <a:close/>
                  <a:moveTo>
                    <a:pt x="63" y="46"/>
                  </a:moveTo>
                  <a:cubicBezTo>
                    <a:pt x="62" y="46"/>
                    <a:pt x="62" y="46"/>
                    <a:pt x="62" y="46"/>
                  </a:cubicBezTo>
                  <a:cubicBezTo>
                    <a:pt x="57" y="46"/>
                    <a:pt x="49" y="51"/>
                    <a:pt x="47" y="59"/>
                  </a:cubicBezTo>
                  <a:cubicBezTo>
                    <a:pt x="47" y="61"/>
                    <a:pt x="45" y="62"/>
                    <a:pt x="44" y="62"/>
                  </a:cubicBezTo>
                  <a:cubicBezTo>
                    <a:pt x="43" y="62"/>
                    <a:pt x="43" y="62"/>
                    <a:pt x="43" y="62"/>
                  </a:cubicBezTo>
                  <a:cubicBezTo>
                    <a:pt x="43" y="62"/>
                    <a:pt x="43" y="62"/>
                    <a:pt x="43" y="62"/>
                  </a:cubicBezTo>
                  <a:cubicBezTo>
                    <a:pt x="41" y="61"/>
                    <a:pt x="40" y="59"/>
                    <a:pt x="40" y="57"/>
                  </a:cubicBezTo>
                  <a:cubicBezTo>
                    <a:pt x="42" y="46"/>
                    <a:pt x="53" y="39"/>
                    <a:pt x="62" y="39"/>
                  </a:cubicBezTo>
                  <a:cubicBezTo>
                    <a:pt x="62" y="39"/>
                    <a:pt x="63" y="39"/>
                    <a:pt x="63" y="39"/>
                  </a:cubicBezTo>
                  <a:cubicBezTo>
                    <a:pt x="65" y="39"/>
                    <a:pt x="67" y="41"/>
                    <a:pt x="67" y="43"/>
                  </a:cubicBezTo>
                  <a:cubicBezTo>
                    <a:pt x="66" y="45"/>
                    <a:pt x="65" y="46"/>
                    <a:pt x="63" y="46"/>
                  </a:cubicBezTo>
                  <a:close/>
                </a:path>
              </a:pathLst>
            </a:custGeom>
            <a:solidFill>
              <a:sysClr val="window" lastClr="FFFFFF"/>
            </a:solidFill>
            <a:ln>
              <a:noFill/>
            </a:ln>
          </p:spPr>
          <p:txBody>
            <a:bodyPr vert="horz" wrap="square" lIns="91440" tIns="45720" rIns="91440" bIns="45720" numCol="1" anchor="t" anchorCtr="0" compatLnSpc="1"/>
            <a:lstStyle/>
            <a:p>
              <a:pPr defTabSz="914400">
                <a:defRPr/>
              </a:pPr>
              <a:endParaRPr lang="zh-CN" altLang="en-US" sz="1800" kern="0">
                <a:solidFill>
                  <a:prstClr val="black"/>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142756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节标题">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A87F94E0-3604-4072-8E32-C81C6BD3042C}" type="slidenum">
              <a:rPr lang="zh-CN" altLang="en-US" smtClean="0"/>
              <a:t>‹#›</a:t>
            </a:fld>
            <a:endParaRPr lang="zh-CN" altLang="en-US"/>
          </a:p>
        </p:txBody>
      </p:sp>
      <p:pic>
        <p:nvPicPr>
          <p:cNvPr id="15" name="Picture 10" descr="C:\Users\vivianting\Desktop\未标题8.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sharpenSoften amount="-65000"/>
                    </a14:imgEffect>
                  </a14:imgLayer>
                </a14:imgProps>
              </a:ext>
              <a:ext uri="{28A0092B-C50C-407E-A947-70E740481C1C}">
                <a14:useLocalDpi xmlns:a14="http://schemas.microsoft.com/office/drawing/2010/main" val="0"/>
              </a:ext>
            </a:extLst>
          </a:blip>
          <a:srcRect l="4971" t="1717" r="74190" b="70428"/>
          <a:stretch>
            <a:fillRect/>
          </a:stretch>
        </p:blipFill>
        <p:spPr bwMode="auto">
          <a:xfrm>
            <a:off x="11326048" y="5861426"/>
            <a:ext cx="854868" cy="989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矩形 18"/>
          <p:cNvSpPr/>
          <p:nvPr userDrawn="1"/>
        </p:nvSpPr>
        <p:spPr>
          <a:xfrm>
            <a:off x="219433" y="203724"/>
            <a:ext cx="142872" cy="14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文本框 7"/>
          <p:cNvSpPr txBox="1"/>
          <p:nvPr userDrawn="1"/>
        </p:nvSpPr>
        <p:spPr>
          <a:xfrm>
            <a:off x="10263267" y="106447"/>
            <a:ext cx="1928733" cy="338554"/>
          </a:xfrm>
          <a:prstGeom prst="rect">
            <a:avLst/>
          </a:prstGeom>
          <a:noFill/>
          <a:effectLst>
            <a:outerShdw blurRad="50800" dist="38100" dir="2700000" algn="tl" rotWithShape="0">
              <a:prstClr val="black">
                <a:alpha val="40000"/>
              </a:prstClr>
            </a:outerShdw>
          </a:effectLst>
        </p:spPr>
        <p:txBody>
          <a:bodyPr wrap="none" rtlCol="0">
            <a:spAutoFit/>
          </a:bodyPr>
          <a:lstStyle/>
          <a:p>
            <a:r>
              <a:rPr lang="zh-CN" altLang="en-US" sz="1600" b="1" dirty="0" smtClean="0">
                <a:solidFill>
                  <a:schemeClr val="accent1">
                    <a:lumMod val="75000"/>
                  </a:schemeClr>
                </a:solidFill>
                <a:latin typeface="微软雅黑" panose="020B0503020204020204" pitchFamily="34" charset="-122"/>
                <a:ea typeface="微软雅黑" panose="020B0503020204020204" pitchFamily="34" charset="-122"/>
              </a:rPr>
              <a:t>卡车之家</a:t>
            </a:r>
            <a:r>
              <a:rPr lang="en-US" altLang="zh-CN" sz="1600" b="1" dirty="0" smtClean="0">
                <a:solidFill>
                  <a:schemeClr val="accent1">
                    <a:lumMod val="75000"/>
                  </a:schemeClr>
                </a:solidFill>
                <a:latin typeface="微软雅黑" panose="020B0503020204020204" pitchFamily="34" charset="-122"/>
                <a:ea typeface="微软雅黑" panose="020B0503020204020204" pitchFamily="34" charset="-122"/>
              </a:rPr>
              <a:t>-</a:t>
            </a:r>
            <a:r>
              <a:rPr lang="zh-CN" altLang="en-US" sz="1600" b="1" dirty="0" smtClean="0">
                <a:solidFill>
                  <a:schemeClr val="accent1">
                    <a:lumMod val="75000"/>
                  </a:schemeClr>
                </a:solidFill>
                <a:latin typeface="微软雅黑" panose="020B0503020204020204" pitchFamily="34" charset="-122"/>
                <a:ea typeface="微软雅黑" panose="020B0503020204020204" pitchFamily="34" charset="-122"/>
              </a:rPr>
              <a:t>技术中心</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7" name="矩形 6"/>
          <p:cNvSpPr/>
          <p:nvPr userDrawn="1"/>
        </p:nvSpPr>
        <p:spPr>
          <a:xfrm>
            <a:off x="-1" y="803800"/>
            <a:ext cx="12192000" cy="238097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0" y="939926"/>
            <a:ext cx="12192000" cy="3075121"/>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93243181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节标题">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A87F94E0-3604-4072-8E32-C81C6BD3042C}" type="slidenum">
              <a:rPr lang="zh-CN" altLang="en-US" smtClean="0"/>
              <a:t>‹#›</a:t>
            </a:fld>
            <a:endParaRPr lang="zh-CN" altLang="en-US"/>
          </a:p>
        </p:txBody>
      </p:sp>
      <p:pic>
        <p:nvPicPr>
          <p:cNvPr id="15" name="Picture 10" descr="C:\Users\vivianting\Desktop\未标题8.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sharpenSoften amount="-65000"/>
                    </a14:imgEffect>
                  </a14:imgLayer>
                </a14:imgProps>
              </a:ext>
              <a:ext uri="{28A0092B-C50C-407E-A947-70E740481C1C}">
                <a14:useLocalDpi xmlns:a14="http://schemas.microsoft.com/office/drawing/2010/main" val="0"/>
              </a:ext>
            </a:extLst>
          </a:blip>
          <a:srcRect l="4971" t="1717" r="74190" b="70428"/>
          <a:stretch>
            <a:fillRect/>
          </a:stretch>
        </p:blipFill>
        <p:spPr bwMode="auto">
          <a:xfrm>
            <a:off x="11326048" y="5861426"/>
            <a:ext cx="854868" cy="989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矩形 18"/>
          <p:cNvSpPr/>
          <p:nvPr userDrawn="1"/>
        </p:nvSpPr>
        <p:spPr>
          <a:xfrm>
            <a:off x="219433" y="203724"/>
            <a:ext cx="142872" cy="14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文本框 7"/>
          <p:cNvSpPr txBox="1"/>
          <p:nvPr userDrawn="1"/>
        </p:nvSpPr>
        <p:spPr>
          <a:xfrm>
            <a:off x="10263267" y="106447"/>
            <a:ext cx="1928733" cy="338554"/>
          </a:xfrm>
          <a:prstGeom prst="rect">
            <a:avLst/>
          </a:prstGeom>
          <a:noFill/>
          <a:effectLst>
            <a:outerShdw blurRad="50800" dist="38100" dir="2700000" algn="tl" rotWithShape="0">
              <a:prstClr val="black">
                <a:alpha val="40000"/>
              </a:prstClr>
            </a:outerShdw>
          </a:effectLst>
        </p:spPr>
        <p:txBody>
          <a:bodyPr wrap="none" rtlCol="0">
            <a:spAutoFit/>
          </a:bodyPr>
          <a:lstStyle/>
          <a:p>
            <a:r>
              <a:rPr lang="zh-CN" altLang="en-US" sz="1600" b="1" dirty="0" smtClean="0">
                <a:solidFill>
                  <a:schemeClr val="accent1">
                    <a:lumMod val="75000"/>
                  </a:schemeClr>
                </a:solidFill>
                <a:latin typeface="微软雅黑" panose="020B0503020204020204" pitchFamily="34" charset="-122"/>
                <a:ea typeface="微软雅黑" panose="020B0503020204020204" pitchFamily="34" charset="-122"/>
              </a:rPr>
              <a:t>卡车之家</a:t>
            </a:r>
            <a:r>
              <a:rPr lang="en-US" altLang="zh-CN" sz="1600" b="1" dirty="0" smtClean="0">
                <a:solidFill>
                  <a:schemeClr val="accent1">
                    <a:lumMod val="75000"/>
                  </a:schemeClr>
                </a:solidFill>
                <a:latin typeface="微软雅黑" panose="020B0503020204020204" pitchFamily="34" charset="-122"/>
                <a:ea typeface="微软雅黑" panose="020B0503020204020204" pitchFamily="34" charset="-122"/>
              </a:rPr>
              <a:t>-</a:t>
            </a:r>
            <a:r>
              <a:rPr lang="zh-CN" altLang="en-US" sz="1600" b="1" dirty="0" smtClean="0">
                <a:solidFill>
                  <a:schemeClr val="accent1">
                    <a:lumMod val="75000"/>
                  </a:schemeClr>
                </a:solidFill>
                <a:latin typeface="微软雅黑" panose="020B0503020204020204" pitchFamily="34" charset="-122"/>
                <a:ea typeface="微软雅黑" panose="020B0503020204020204" pitchFamily="34" charset="-122"/>
              </a:rPr>
              <a:t>技术中心</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7" name="文本框 6"/>
          <p:cNvSpPr txBox="1">
            <a:spLocks noChangeAspect="1"/>
          </p:cNvSpPr>
          <p:nvPr userDrawn="1"/>
        </p:nvSpPr>
        <p:spPr>
          <a:xfrm>
            <a:off x="8378478" y="1639988"/>
            <a:ext cx="2958653" cy="4124206"/>
          </a:xfrm>
          <a:prstGeom prst="rect">
            <a:avLst/>
          </a:prstGeom>
          <a:noFill/>
        </p:spPr>
        <p:txBody>
          <a:bodyPr wrap="square" rtlCol="0">
            <a:noAutofit/>
          </a:bodyPr>
          <a:lstStyle/>
          <a:p>
            <a:r>
              <a:rPr lang="en-US" altLang="zh-CN" dirty="0"/>
              <a:t>1</a:t>
            </a:r>
            <a:r>
              <a:rPr lang="zh-CN" altLang="en-US" dirty="0"/>
              <a:t>）</a:t>
            </a:r>
            <a:r>
              <a:rPr lang="zh-CN" altLang="en-US" dirty="0">
                <a:hlinkClick r:id="rId4"/>
              </a:rPr>
              <a:t>图片尺寸规范会议纪要</a:t>
            </a:r>
            <a:endParaRPr lang="en-US" altLang="zh-CN" dirty="0"/>
          </a:p>
          <a:p>
            <a:endParaRPr lang="en-US" altLang="zh-CN" dirty="0"/>
          </a:p>
          <a:p>
            <a:endParaRPr lang="en-US" altLang="zh-CN" sz="1400" dirty="0"/>
          </a:p>
          <a:p>
            <a:endParaRPr lang="en-US" altLang="zh-CN" sz="1400" dirty="0"/>
          </a:p>
          <a:p>
            <a:endParaRPr lang="en-US" altLang="zh-CN" sz="1400" dirty="0"/>
          </a:p>
          <a:p>
            <a:endParaRPr lang="en-US" altLang="zh-CN" sz="1400" dirty="0"/>
          </a:p>
          <a:p>
            <a:endParaRPr lang="en-US" altLang="zh-CN" sz="1400" dirty="0"/>
          </a:p>
          <a:p>
            <a:endParaRPr lang="en-US" altLang="zh-CN" sz="1400" dirty="0"/>
          </a:p>
          <a:p>
            <a:endParaRPr lang="en-US" altLang="zh-CN" sz="1400" dirty="0"/>
          </a:p>
          <a:p>
            <a:endParaRPr lang="en-US" altLang="zh-CN" sz="1400" dirty="0"/>
          </a:p>
          <a:p>
            <a:endParaRPr lang="en-US" altLang="zh-CN" sz="1400" dirty="0"/>
          </a:p>
          <a:p>
            <a:endParaRPr lang="en-US" altLang="zh-CN" sz="1400" dirty="0"/>
          </a:p>
          <a:p>
            <a:endParaRPr lang="zh-CN" altLang="en-US" sz="1400" dirty="0"/>
          </a:p>
        </p:txBody>
      </p:sp>
      <p:sp>
        <p:nvSpPr>
          <p:cNvPr id="9" name="圆角矩形 8"/>
          <p:cNvSpPr/>
          <p:nvPr userDrawn="1"/>
        </p:nvSpPr>
        <p:spPr>
          <a:xfrm>
            <a:off x="7946135" y="1375719"/>
            <a:ext cx="3505273" cy="4588476"/>
          </a:xfrm>
          <a:prstGeom prst="round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10" name="Freeform 35"/>
          <p:cNvSpPr/>
          <p:nvPr userDrawn="1"/>
        </p:nvSpPr>
        <p:spPr bwMode="auto">
          <a:xfrm>
            <a:off x="5579752" y="1375719"/>
            <a:ext cx="1787702" cy="2515557"/>
          </a:xfrm>
          <a:custGeom>
            <a:avLst/>
            <a:gdLst>
              <a:gd name="T0" fmla="*/ 42 w 59"/>
              <a:gd name="T1" fmla="*/ 7 h 82"/>
              <a:gd name="T2" fmla="*/ 0 w 59"/>
              <a:gd name="T3" fmla="*/ 49 h 82"/>
              <a:gd name="T4" fmla="*/ 16 w 59"/>
              <a:gd name="T5" fmla="*/ 82 h 82"/>
              <a:gd name="T6" fmla="*/ 10 w 59"/>
              <a:gd name="T7" fmla="*/ 62 h 82"/>
              <a:gd name="T8" fmla="*/ 42 w 59"/>
              <a:gd name="T9" fmla="*/ 26 h 82"/>
              <a:gd name="T10" fmla="*/ 42 w 59"/>
              <a:gd name="T11" fmla="*/ 33 h 82"/>
              <a:gd name="T12" fmla="*/ 59 w 59"/>
              <a:gd name="T13" fmla="*/ 16 h 82"/>
              <a:gd name="T14" fmla="*/ 42 w 59"/>
              <a:gd name="T15" fmla="*/ 0 h 82"/>
              <a:gd name="T16" fmla="*/ 42 w 59"/>
              <a:gd name="T17" fmla="*/ 7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82">
                <a:moveTo>
                  <a:pt x="42" y="7"/>
                </a:moveTo>
                <a:cubicBezTo>
                  <a:pt x="19" y="7"/>
                  <a:pt x="0" y="25"/>
                  <a:pt x="0" y="49"/>
                </a:cubicBezTo>
                <a:cubicBezTo>
                  <a:pt x="0" y="62"/>
                  <a:pt x="6" y="74"/>
                  <a:pt x="16" y="82"/>
                </a:cubicBezTo>
                <a:cubicBezTo>
                  <a:pt x="13" y="76"/>
                  <a:pt x="10" y="69"/>
                  <a:pt x="10" y="62"/>
                </a:cubicBezTo>
                <a:cubicBezTo>
                  <a:pt x="10" y="44"/>
                  <a:pt x="24" y="29"/>
                  <a:pt x="42" y="26"/>
                </a:cubicBezTo>
                <a:cubicBezTo>
                  <a:pt x="42" y="33"/>
                  <a:pt x="42" y="33"/>
                  <a:pt x="42" y="33"/>
                </a:cubicBezTo>
                <a:cubicBezTo>
                  <a:pt x="59" y="16"/>
                  <a:pt x="59" y="16"/>
                  <a:pt x="59" y="16"/>
                </a:cubicBezTo>
                <a:cubicBezTo>
                  <a:pt x="42" y="0"/>
                  <a:pt x="42" y="0"/>
                  <a:pt x="42" y="0"/>
                </a:cubicBezTo>
                <a:lnTo>
                  <a:pt x="42" y="7"/>
                </a:lnTo>
                <a:close/>
              </a:path>
            </a:pathLst>
          </a:custGeom>
          <a:solidFill>
            <a:srgbClr val="FFC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p>
        </p:txBody>
      </p:sp>
      <p:sp>
        <p:nvSpPr>
          <p:cNvPr id="11" name="Freeform 36"/>
          <p:cNvSpPr/>
          <p:nvPr userDrawn="1"/>
        </p:nvSpPr>
        <p:spPr bwMode="auto">
          <a:xfrm>
            <a:off x="4740679" y="3352595"/>
            <a:ext cx="1787702" cy="2515557"/>
          </a:xfrm>
          <a:custGeom>
            <a:avLst/>
            <a:gdLst>
              <a:gd name="T0" fmla="*/ 17 w 59"/>
              <a:gd name="T1" fmla="*/ 76 h 82"/>
              <a:gd name="T2" fmla="*/ 59 w 59"/>
              <a:gd name="T3" fmla="*/ 34 h 82"/>
              <a:gd name="T4" fmla="*/ 42 w 59"/>
              <a:gd name="T5" fmla="*/ 0 h 82"/>
              <a:gd name="T6" fmla="*/ 48 w 59"/>
              <a:gd name="T7" fmla="*/ 20 h 82"/>
              <a:gd name="T8" fmla="*/ 17 w 59"/>
              <a:gd name="T9" fmla="*/ 56 h 82"/>
              <a:gd name="T10" fmla="*/ 17 w 59"/>
              <a:gd name="T11" fmla="*/ 49 h 82"/>
              <a:gd name="T12" fmla="*/ 0 w 59"/>
              <a:gd name="T13" fmla="*/ 66 h 82"/>
              <a:gd name="T14" fmla="*/ 17 w 59"/>
              <a:gd name="T15" fmla="*/ 82 h 82"/>
              <a:gd name="T16" fmla="*/ 17 w 59"/>
              <a:gd name="T17"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82">
                <a:moveTo>
                  <a:pt x="17" y="76"/>
                </a:moveTo>
                <a:cubicBezTo>
                  <a:pt x="40" y="76"/>
                  <a:pt x="59" y="57"/>
                  <a:pt x="59" y="34"/>
                </a:cubicBezTo>
                <a:cubicBezTo>
                  <a:pt x="59" y="20"/>
                  <a:pt x="52" y="8"/>
                  <a:pt x="42" y="0"/>
                </a:cubicBezTo>
                <a:cubicBezTo>
                  <a:pt x="46" y="6"/>
                  <a:pt x="48" y="13"/>
                  <a:pt x="48" y="20"/>
                </a:cubicBezTo>
                <a:cubicBezTo>
                  <a:pt x="48" y="38"/>
                  <a:pt x="35" y="53"/>
                  <a:pt x="17" y="56"/>
                </a:cubicBezTo>
                <a:cubicBezTo>
                  <a:pt x="17" y="49"/>
                  <a:pt x="17" y="49"/>
                  <a:pt x="17" y="49"/>
                </a:cubicBezTo>
                <a:cubicBezTo>
                  <a:pt x="0" y="66"/>
                  <a:pt x="0" y="66"/>
                  <a:pt x="0" y="66"/>
                </a:cubicBezTo>
                <a:cubicBezTo>
                  <a:pt x="17" y="82"/>
                  <a:pt x="17" y="82"/>
                  <a:pt x="17" y="82"/>
                </a:cubicBezTo>
                <a:lnTo>
                  <a:pt x="17" y="76"/>
                </a:lnTo>
                <a:close/>
              </a:path>
            </a:pathLst>
          </a:custGeom>
          <a:solidFill>
            <a:schemeClr val="accent1"/>
          </a:solidFill>
          <a:ln>
            <a:solidFill>
              <a:schemeClr val="accent1">
                <a:lumMod val="60000"/>
                <a:lumOff val="40000"/>
              </a:schemeClr>
            </a:solidFill>
          </a:ln>
        </p:spPr>
        <p:txBody>
          <a:bodyPr vert="horz" wrap="square" lIns="91440" tIns="45720" rIns="91440" bIns="45720" numCol="1" anchor="t" anchorCtr="0" compatLnSpc="1"/>
          <a:lstStyle/>
          <a:p>
            <a:endParaRPr lang="zh-CN" altLang="en-US" dirty="0"/>
          </a:p>
        </p:txBody>
      </p:sp>
      <p:sp>
        <p:nvSpPr>
          <p:cNvPr id="12" name="矩形 11"/>
          <p:cNvSpPr/>
          <p:nvPr userDrawn="1"/>
        </p:nvSpPr>
        <p:spPr>
          <a:xfrm>
            <a:off x="8630230" y="999923"/>
            <a:ext cx="800219" cy="581057"/>
          </a:xfrm>
          <a:prstGeom prst="rect">
            <a:avLst/>
          </a:prstGeom>
          <a:noFill/>
        </p:spPr>
        <p:txBody>
          <a:bodyPr wrap="none">
            <a:spAutoFit/>
          </a:bodyPr>
          <a:lstStyle/>
          <a:p>
            <a:pPr>
              <a:lnSpc>
                <a:spcPct val="150000"/>
              </a:lnSpc>
            </a:pPr>
            <a:r>
              <a:rPr lang="zh-CN" altLang="en-US" sz="2400" b="1" dirty="0">
                <a:solidFill>
                  <a:srgbClr val="FFC000"/>
                </a:solidFill>
                <a:latin typeface="微软雅黑" panose="020B0503020204020204" pitchFamily="34" charset="-122"/>
                <a:ea typeface="微软雅黑" panose="020B0503020204020204" pitchFamily="34" charset="-122"/>
              </a:rPr>
              <a:t>建议</a:t>
            </a:r>
            <a:endParaRPr lang="en-US" altLang="zh-CN" sz="2400" b="1" dirty="0">
              <a:solidFill>
                <a:srgbClr val="FFC000"/>
              </a:solidFill>
              <a:latin typeface="微软雅黑" panose="020B0503020204020204" pitchFamily="34" charset="-122"/>
              <a:ea typeface="微软雅黑" panose="020B0503020204020204" pitchFamily="34" charset="-122"/>
            </a:endParaRPr>
          </a:p>
        </p:txBody>
      </p:sp>
      <p:sp>
        <p:nvSpPr>
          <p:cNvPr id="13" name="圆角矩形 12"/>
          <p:cNvSpPr/>
          <p:nvPr userDrawn="1"/>
        </p:nvSpPr>
        <p:spPr>
          <a:xfrm>
            <a:off x="685055" y="1375719"/>
            <a:ext cx="3507972" cy="4588476"/>
          </a:xfrm>
          <a:prstGeom prst="roundRect">
            <a:avLst/>
          </a:prstGeom>
          <a:solidFill>
            <a:schemeClr val="accent1">
              <a:lumMod val="20000"/>
              <a:lumOff val="80000"/>
            </a:schemeClr>
          </a:solidFill>
          <a:ln w="9525">
            <a:solidFill>
              <a:srgbClr val="4C78C6"/>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14" name="矩形 13"/>
          <p:cNvSpPr/>
          <p:nvPr userDrawn="1"/>
        </p:nvSpPr>
        <p:spPr>
          <a:xfrm>
            <a:off x="1332055" y="999924"/>
            <a:ext cx="828355" cy="581057"/>
          </a:xfrm>
          <a:prstGeom prst="rect">
            <a:avLst/>
          </a:prstGeom>
          <a:noFill/>
        </p:spPr>
        <p:txBody>
          <a:bodyPr wrap="square">
            <a:spAutoFit/>
          </a:bodyPr>
          <a:lstStyle/>
          <a:p>
            <a:pPr>
              <a:lnSpc>
                <a:spcPct val="150000"/>
              </a:lnSpc>
            </a:pPr>
            <a:r>
              <a:rPr lang="zh-CN" altLang="en-US" sz="2400" b="1" dirty="0" smtClean="0">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问题</a:t>
            </a:r>
            <a:endParaRPr lang="en-US" altLang="zh-CN" sz="2400" b="1" dirty="0">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sp>
        <p:nvSpPr>
          <p:cNvPr id="16" name="Freeform 25"/>
          <p:cNvSpPr/>
          <p:nvPr userDrawn="1"/>
        </p:nvSpPr>
        <p:spPr bwMode="auto">
          <a:xfrm>
            <a:off x="737069" y="1205186"/>
            <a:ext cx="594986" cy="339683"/>
          </a:xfrm>
          <a:custGeom>
            <a:avLst/>
            <a:gdLst>
              <a:gd name="T0" fmla="*/ 49 w 346"/>
              <a:gd name="T1" fmla="*/ 92 h 196"/>
              <a:gd name="T2" fmla="*/ 46 w 346"/>
              <a:gd name="T3" fmla="*/ 71 h 196"/>
              <a:gd name="T4" fmla="*/ 116 w 346"/>
              <a:gd name="T5" fmla="*/ 0 h 196"/>
              <a:gd name="T6" fmla="*/ 180 w 346"/>
              <a:gd name="T7" fmla="*/ 41 h 196"/>
              <a:gd name="T8" fmla="*/ 223 w 346"/>
              <a:gd name="T9" fmla="*/ 22 h 196"/>
              <a:gd name="T10" fmla="*/ 283 w 346"/>
              <a:gd name="T11" fmla="*/ 82 h 196"/>
              <a:gd name="T12" fmla="*/ 282 w 346"/>
              <a:gd name="T13" fmla="*/ 91 h 196"/>
              <a:gd name="T14" fmla="*/ 294 w 346"/>
              <a:gd name="T15" fmla="*/ 91 h 196"/>
              <a:gd name="T16" fmla="*/ 346 w 346"/>
              <a:gd name="T17" fmla="*/ 144 h 196"/>
              <a:gd name="T18" fmla="*/ 294 w 346"/>
              <a:gd name="T19" fmla="*/ 196 h 196"/>
              <a:gd name="T20" fmla="*/ 52 w 346"/>
              <a:gd name="T21" fmla="*/ 196 h 196"/>
              <a:gd name="T22" fmla="*/ 0 w 346"/>
              <a:gd name="T23" fmla="*/ 144 h 196"/>
              <a:gd name="T24" fmla="*/ 49 w 346"/>
              <a:gd name="T25" fmla="*/ 9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6" h="196">
                <a:moveTo>
                  <a:pt x="49" y="92"/>
                </a:moveTo>
                <a:cubicBezTo>
                  <a:pt x="47" y="85"/>
                  <a:pt x="46" y="78"/>
                  <a:pt x="46" y="71"/>
                </a:cubicBezTo>
                <a:cubicBezTo>
                  <a:pt x="46" y="32"/>
                  <a:pt x="77" y="0"/>
                  <a:pt x="116" y="0"/>
                </a:cubicBezTo>
                <a:cubicBezTo>
                  <a:pt x="144" y="0"/>
                  <a:pt x="169" y="17"/>
                  <a:pt x="180" y="41"/>
                </a:cubicBezTo>
                <a:cubicBezTo>
                  <a:pt x="191" y="29"/>
                  <a:pt x="206" y="22"/>
                  <a:pt x="223" y="22"/>
                </a:cubicBezTo>
                <a:cubicBezTo>
                  <a:pt x="256" y="22"/>
                  <a:pt x="283" y="49"/>
                  <a:pt x="283" y="82"/>
                </a:cubicBezTo>
                <a:cubicBezTo>
                  <a:pt x="283" y="85"/>
                  <a:pt x="283" y="88"/>
                  <a:pt x="282" y="91"/>
                </a:cubicBezTo>
                <a:cubicBezTo>
                  <a:pt x="294" y="91"/>
                  <a:pt x="294" y="91"/>
                  <a:pt x="294" y="91"/>
                </a:cubicBezTo>
                <a:cubicBezTo>
                  <a:pt x="323" y="91"/>
                  <a:pt x="346" y="115"/>
                  <a:pt x="346" y="144"/>
                </a:cubicBezTo>
                <a:cubicBezTo>
                  <a:pt x="346" y="172"/>
                  <a:pt x="323" y="196"/>
                  <a:pt x="294" y="196"/>
                </a:cubicBezTo>
                <a:cubicBezTo>
                  <a:pt x="52" y="196"/>
                  <a:pt x="52" y="196"/>
                  <a:pt x="52" y="196"/>
                </a:cubicBezTo>
                <a:cubicBezTo>
                  <a:pt x="24" y="196"/>
                  <a:pt x="0" y="172"/>
                  <a:pt x="0" y="144"/>
                </a:cubicBezTo>
                <a:cubicBezTo>
                  <a:pt x="0" y="116"/>
                  <a:pt x="22" y="94"/>
                  <a:pt x="49" y="92"/>
                </a:cubicBezTo>
                <a:close/>
              </a:path>
            </a:pathLst>
          </a:custGeom>
          <a:solidFill>
            <a:schemeClr val="accent1"/>
          </a:solidFill>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lstStyle/>
          <a:p>
            <a:endParaRPr lang="zh-CN" altLang="en-US"/>
          </a:p>
        </p:txBody>
      </p:sp>
      <p:sp>
        <p:nvSpPr>
          <p:cNvPr id="17" name="Freeform 25"/>
          <p:cNvSpPr/>
          <p:nvPr userDrawn="1"/>
        </p:nvSpPr>
        <p:spPr bwMode="auto">
          <a:xfrm>
            <a:off x="7979840" y="1182164"/>
            <a:ext cx="594986" cy="339683"/>
          </a:xfrm>
          <a:custGeom>
            <a:avLst/>
            <a:gdLst>
              <a:gd name="T0" fmla="*/ 49 w 346"/>
              <a:gd name="T1" fmla="*/ 92 h 196"/>
              <a:gd name="T2" fmla="*/ 46 w 346"/>
              <a:gd name="T3" fmla="*/ 71 h 196"/>
              <a:gd name="T4" fmla="*/ 116 w 346"/>
              <a:gd name="T5" fmla="*/ 0 h 196"/>
              <a:gd name="T6" fmla="*/ 180 w 346"/>
              <a:gd name="T7" fmla="*/ 41 h 196"/>
              <a:gd name="T8" fmla="*/ 223 w 346"/>
              <a:gd name="T9" fmla="*/ 22 h 196"/>
              <a:gd name="T10" fmla="*/ 283 w 346"/>
              <a:gd name="T11" fmla="*/ 82 h 196"/>
              <a:gd name="T12" fmla="*/ 282 w 346"/>
              <a:gd name="T13" fmla="*/ 91 h 196"/>
              <a:gd name="T14" fmla="*/ 294 w 346"/>
              <a:gd name="T15" fmla="*/ 91 h 196"/>
              <a:gd name="T16" fmla="*/ 346 w 346"/>
              <a:gd name="T17" fmla="*/ 144 h 196"/>
              <a:gd name="T18" fmla="*/ 294 w 346"/>
              <a:gd name="T19" fmla="*/ 196 h 196"/>
              <a:gd name="T20" fmla="*/ 52 w 346"/>
              <a:gd name="T21" fmla="*/ 196 h 196"/>
              <a:gd name="T22" fmla="*/ 0 w 346"/>
              <a:gd name="T23" fmla="*/ 144 h 196"/>
              <a:gd name="T24" fmla="*/ 49 w 346"/>
              <a:gd name="T25" fmla="*/ 9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6" h="196">
                <a:moveTo>
                  <a:pt x="49" y="92"/>
                </a:moveTo>
                <a:cubicBezTo>
                  <a:pt x="47" y="85"/>
                  <a:pt x="46" y="78"/>
                  <a:pt x="46" y="71"/>
                </a:cubicBezTo>
                <a:cubicBezTo>
                  <a:pt x="46" y="32"/>
                  <a:pt x="77" y="0"/>
                  <a:pt x="116" y="0"/>
                </a:cubicBezTo>
                <a:cubicBezTo>
                  <a:pt x="144" y="0"/>
                  <a:pt x="169" y="17"/>
                  <a:pt x="180" y="41"/>
                </a:cubicBezTo>
                <a:cubicBezTo>
                  <a:pt x="191" y="29"/>
                  <a:pt x="206" y="22"/>
                  <a:pt x="223" y="22"/>
                </a:cubicBezTo>
                <a:cubicBezTo>
                  <a:pt x="256" y="22"/>
                  <a:pt x="283" y="49"/>
                  <a:pt x="283" y="82"/>
                </a:cubicBezTo>
                <a:cubicBezTo>
                  <a:pt x="283" y="85"/>
                  <a:pt x="283" y="88"/>
                  <a:pt x="282" y="91"/>
                </a:cubicBezTo>
                <a:cubicBezTo>
                  <a:pt x="294" y="91"/>
                  <a:pt x="294" y="91"/>
                  <a:pt x="294" y="91"/>
                </a:cubicBezTo>
                <a:cubicBezTo>
                  <a:pt x="323" y="91"/>
                  <a:pt x="346" y="115"/>
                  <a:pt x="346" y="144"/>
                </a:cubicBezTo>
                <a:cubicBezTo>
                  <a:pt x="346" y="172"/>
                  <a:pt x="323" y="196"/>
                  <a:pt x="294" y="196"/>
                </a:cubicBezTo>
                <a:cubicBezTo>
                  <a:pt x="52" y="196"/>
                  <a:pt x="52" y="196"/>
                  <a:pt x="52" y="196"/>
                </a:cubicBezTo>
                <a:cubicBezTo>
                  <a:pt x="24" y="196"/>
                  <a:pt x="0" y="172"/>
                  <a:pt x="0" y="144"/>
                </a:cubicBezTo>
                <a:cubicBezTo>
                  <a:pt x="0" y="116"/>
                  <a:pt x="22" y="94"/>
                  <a:pt x="49" y="92"/>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18" name="文本框 17"/>
          <p:cNvSpPr txBox="1">
            <a:spLocks noChangeAspect="1"/>
          </p:cNvSpPr>
          <p:nvPr userDrawn="1"/>
        </p:nvSpPr>
        <p:spPr>
          <a:xfrm>
            <a:off x="910295" y="1696152"/>
            <a:ext cx="2968857" cy="3542790"/>
          </a:xfrm>
          <a:prstGeom prst="rect">
            <a:avLst/>
          </a:prstGeom>
          <a:noFill/>
        </p:spPr>
        <p:txBody>
          <a:bodyPr wrap="square" rtlCol="0">
            <a:noAutofit/>
          </a:bodyPr>
          <a:lstStyle/>
          <a:p>
            <a:endParaRPr lang="en-US" altLang="zh-CN" sz="1200" dirty="0">
              <a:latin typeface="微软雅黑" panose="020B0503020204020204" pitchFamily="34" charset="-122"/>
              <a:ea typeface="微软雅黑" panose="020B0503020204020204" pitchFamily="34" charset="-122"/>
            </a:endParaRPr>
          </a:p>
        </p:txBody>
      </p:sp>
      <p:sp>
        <p:nvSpPr>
          <p:cNvPr id="20" name="文本框 19"/>
          <p:cNvSpPr txBox="1">
            <a:spLocks noChangeAspect="1"/>
          </p:cNvSpPr>
          <p:nvPr userDrawn="1"/>
        </p:nvSpPr>
        <p:spPr>
          <a:xfrm>
            <a:off x="8151705" y="1696152"/>
            <a:ext cx="2968857" cy="3542790"/>
          </a:xfrm>
          <a:prstGeom prst="rect">
            <a:avLst/>
          </a:prstGeom>
          <a:noFill/>
        </p:spPr>
        <p:txBody>
          <a:bodyPr wrap="square" rtlCol="0">
            <a:noAutofit/>
          </a:bodyPr>
          <a:lstStyle/>
          <a:p>
            <a:endParaRPr lang="en-US" altLang="zh-CN"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2097496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9FB21142-947D-4859-849E-6EBD542E95D5}" type="datetimeFigureOut">
              <a:rPr lang="zh-CN" altLang="en-US" smtClean="0"/>
              <a:t>2019/10/18</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A87F94E0-3604-4072-8E32-C81C6BD3042C}"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9FB21142-947D-4859-849E-6EBD542E95D5}" type="datetimeFigureOut">
              <a:rPr lang="zh-CN" altLang="en-US" smtClean="0"/>
              <a:t>2019/10/18</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p:txBody>
          <a:bodyPr/>
          <a:lstStyle/>
          <a:p>
            <a:fld id="{A87F94E0-3604-4072-8E32-C81C6BD3042C}"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9FB21142-947D-4859-849E-6EBD542E95D5}" type="datetimeFigureOut">
              <a:rPr lang="zh-CN" altLang="en-US" smtClean="0"/>
              <a:t>2019/10/18</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p:txBody>
          <a:bodyPr/>
          <a:lstStyle/>
          <a:p>
            <a:fld id="{A87F94E0-3604-4072-8E32-C81C6BD3042C}"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smtClean="0"/>
              <a:t>技术中心周报</a:t>
            </a:r>
            <a:r>
              <a:rPr lang="en-US" altLang="zh-CN" dirty="0" smtClean="0"/>
              <a:t>	</a:t>
            </a:r>
            <a:endParaRPr lang="zh-CN" altLang="en-US" dirty="0"/>
          </a:p>
        </p:txBody>
      </p:sp>
      <p:sp>
        <p:nvSpPr>
          <p:cNvPr id="3" name="文本占位符 2"/>
          <p:cNvSpPr>
            <a:spLocks noGrp="1"/>
          </p:cNvSpPr>
          <p:nvPr>
            <p:ph type="body" idx="1"/>
          </p:nvPr>
        </p:nvSpPr>
        <p:spPr>
          <a:xfrm>
            <a:off x="838200" y="1844098"/>
            <a:ext cx="10515600" cy="4351338"/>
          </a:xfrm>
          <a:prstGeom prst="rect">
            <a:avLst/>
          </a:prstGeom>
        </p:spPr>
        <p:txBody>
          <a:bodyPr vert="horz" lIns="91440" tIns="45720" rIns="91440" bIns="45720" rtlCol="0">
            <a:normAutofit/>
          </a:bodyPr>
          <a:lstStyle/>
          <a:p>
            <a:pPr lvl="0"/>
            <a:r>
              <a:rPr lang="zh-CN" altLang="en-US" dirty="0" smtClean="0"/>
              <a:t>内容</a:t>
            </a:r>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A87F94E0-3604-4072-8E32-C81C6BD3042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8686800" y="5212080"/>
            <a:ext cx="2743200" cy="640080"/>
          </a:xfrm>
          <a:prstGeom prst="rect">
            <a:avLst/>
          </a:prstGeom>
          <a:noFill/>
        </p:spPr>
        <p:txBody>
          <a:bodyPr wrap="none">
            <a:spAutoFit/>
          </a:bodyPr>
          <a:lstStyle/>
          <a:p/>
          <a:p>
            <a:pPr>
              <a:defRPr b="0" sz="1600">
                <a:latin typeface="微软雅黑"/>
              </a:defRPr>
            </a:pPr>
            <a:r>
              <a:t>2019-11-25--2019-11-29</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1574999220.png"/>
          <p:cNvPicPr>
            <a:picLocks noChangeAspect="1"/>
          </p:cNvPicPr>
          <p:nvPr/>
        </p:nvPicPr>
        <p:blipFill>
          <a:blip r:embed="rId2"/>
          <a:stretch>
            <a:fillRect/>
          </a:stretch>
        </p:blipFill>
        <p:spPr>
          <a:xfrm>
            <a:off x="4023360" y="2286000"/>
            <a:ext cx="4160520" cy="1314724"/>
          </a:xfrm>
          <a:prstGeom prst="rect">
            <a:avLst/>
          </a:prstGeom>
        </p:spPr>
      </p:pic>
      <p:sp>
        <p:nvSpPr>
          <p:cNvPr id="3" name="TextBox 2"/>
          <p:cNvSpPr txBox="1"/>
          <p:nvPr/>
        </p:nvSpPr>
        <p:spPr>
          <a:xfrm>
            <a:off x="365760" y="91440"/>
            <a:ext cx="914400" cy="914400"/>
          </a:xfrm>
          <a:prstGeom prst="rect">
            <a:avLst/>
          </a:prstGeom>
          <a:noFill/>
        </p:spPr>
        <p:txBody>
          <a:bodyPr wrap="none">
            <a:spAutoFit/>
          </a:bodyPr>
          <a:lstStyle/>
          <a:p>
            <a:pPr>
              <a:defRPr b="1" sz="1800">
                <a:latin typeface="微软雅黑"/>
              </a:defRPr>
            </a:pPr>
            <a:r>
              <a:t>质量保障部--1234123534</a:t>
            </a:r>
          </a:p>
        </p:txBody>
      </p:sp>
      <p:sp>
        <p:nvSpPr>
          <p:cNvPr id="4" name="TextBox 3"/>
          <p:cNvSpPr txBox="1"/>
          <p:nvPr/>
        </p:nvSpPr>
        <p:spPr>
          <a:xfrm>
            <a:off x="3099816" y="1371600"/>
            <a:ext cx="6400800" cy="1828800"/>
          </a:xfrm>
          <a:prstGeom prst="rect">
            <a:avLst/>
          </a:prstGeom>
          <a:noFill/>
        </p:spPr>
        <p:txBody>
          <a:bodyPr wrap="none">
            <a:spAutoFit/>
          </a:bodyPr>
          <a:lstStyle/>
          <a:p>
            <a:pPr>
              <a:defRPr b="0" sz="1400">
                <a:latin typeface="微软雅黑"/>
              </a:defRPr>
            </a:pPr>
            <a:r>
              <a:t>阿斯蒂芬阿斯蒂芬阿斯蒂芬斯蒂芬</a:t>
            </a:r>
            <a:b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65760" y="91440"/>
            <a:ext cx="914400" cy="914400"/>
          </a:xfrm>
          <a:prstGeom prst="rect">
            <a:avLst/>
          </a:prstGeom>
          <a:noFill/>
        </p:spPr>
        <p:txBody>
          <a:bodyPr wrap="none">
            <a:spAutoFit/>
          </a:bodyPr>
          <a:lstStyle/>
          <a:p>
            <a:pPr>
              <a:defRPr b="1" sz="1800">
                <a:latin typeface="微软雅黑"/>
              </a:defRPr>
            </a:pPr>
            <a:r>
              <a:t>质量保障部--团队建设</a:t>
            </a:r>
          </a:p>
        </p:txBody>
      </p:sp>
      <p:sp>
        <p:nvSpPr>
          <p:cNvPr id="3" name="TextBox 2"/>
          <p:cNvSpPr txBox="1"/>
          <p:nvPr/>
        </p:nvSpPr>
        <p:spPr>
          <a:xfrm>
            <a:off x="4114800" y="1554480"/>
            <a:ext cx="6400800" cy="1828800"/>
          </a:xfrm>
          <a:prstGeom prst="rect">
            <a:avLst/>
          </a:prstGeom>
          <a:noFill/>
        </p:spPr>
        <p:txBody>
          <a:bodyPr wrap="none">
            <a:spAutoFit/>
          </a:bodyPr>
          <a:lstStyle/>
          <a:p>
            <a:pPr>
              <a:defRPr b="1" sz="1800">
                <a:latin typeface="微软雅黑"/>
              </a:defRPr>
            </a:pPr>
            <a:r>
              <a:t>技能学习</a:t>
            </a:r>
          </a:p>
        </p:txBody>
      </p:sp>
      <p:sp>
        <p:nvSpPr>
          <p:cNvPr id="4" name="TextBox 3"/>
          <p:cNvSpPr txBox="1"/>
          <p:nvPr/>
        </p:nvSpPr>
        <p:spPr>
          <a:xfrm>
            <a:off x="4114800" y="2011680"/>
            <a:ext cx="6400800" cy="1828800"/>
          </a:xfrm>
          <a:prstGeom prst="rect">
            <a:avLst/>
          </a:prstGeom>
          <a:noFill/>
        </p:spPr>
        <p:txBody>
          <a:bodyPr wrap="none">
            <a:spAutoFit/>
          </a:bodyPr>
          <a:lstStyle/>
          <a:p>
            <a:pPr>
              <a:defRPr b="0" sz="1400">
                <a:latin typeface="微软雅黑"/>
              </a:defRPr>
            </a:pPr>
            <a:r>
              <a:t>1.技能学习第1条</a:t>
            </a:r>
            <a:br/>
            <a:r>
              <a:t>2.技能学习第2条</a:t>
            </a:r>
            <a:br/>
            <a:r>
              <a:t>3.技能学习第3条</a:t>
            </a:r>
            <a:br/>
            <a:r>
              <a:t>4.技能学习第4条</a:t>
            </a:r>
          </a:p>
        </p:txBody>
      </p:sp>
      <p:sp>
        <p:nvSpPr>
          <p:cNvPr id="5" name="TextBox 4"/>
          <p:cNvSpPr txBox="1"/>
          <p:nvPr/>
        </p:nvSpPr>
        <p:spPr>
          <a:xfrm>
            <a:off x="4114800" y="2926080"/>
            <a:ext cx="6400800" cy="1828800"/>
          </a:xfrm>
          <a:prstGeom prst="rect">
            <a:avLst/>
          </a:prstGeom>
          <a:noFill/>
        </p:spPr>
        <p:txBody>
          <a:bodyPr wrap="none">
            <a:spAutoFit/>
          </a:bodyPr>
          <a:lstStyle/>
          <a:p>
            <a:pPr>
              <a:defRPr b="1" sz="1800">
                <a:latin typeface="微软雅黑"/>
              </a:defRPr>
            </a:pPr>
            <a:r>
              <a:t>团队建设</a:t>
            </a:r>
          </a:p>
        </p:txBody>
      </p:sp>
      <p:sp>
        <p:nvSpPr>
          <p:cNvPr id="6" name="TextBox 5"/>
          <p:cNvSpPr txBox="1"/>
          <p:nvPr/>
        </p:nvSpPr>
        <p:spPr>
          <a:xfrm>
            <a:off x="4114800" y="3383280"/>
            <a:ext cx="6400800" cy="1828800"/>
          </a:xfrm>
          <a:prstGeom prst="rect">
            <a:avLst/>
          </a:prstGeom>
          <a:noFill/>
        </p:spPr>
        <p:txBody>
          <a:bodyPr wrap="none">
            <a:spAutoFit/>
          </a:bodyPr>
          <a:lstStyle/>
          <a:p>
            <a:pPr>
              <a:defRPr b="0" sz="1400">
                <a:latin typeface="微软雅黑"/>
              </a:defRPr>
            </a:pPr>
            <a:r>
              <a:t>无</a:t>
            </a:r>
          </a:p>
        </p:txBody>
      </p:sp>
      <p:sp>
        <p:nvSpPr>
          <p:cNvPr id="7" name="TextBox 6"/>
          <p:cNvSpPr txBox="1"/>
          <p:nvPr/>
        </p:nvSpPr>
        <p:spPr>
          <a:xfrm>
            <a:off x="4114800" y="4297680"/>
            <a:ext cx="6400800" cy="1828800"/>
          </a:xfrm>
          <a:prstGeom prst="rect">
            <a:avLst/>
          </a:prstGeom>
          <a:noFill/>
        </p:spPr>
        <p:txBody>
          <a:bodyPr wrap="none">
            <a:spAutoFit/>
          </a:bodyPr>
          <a:lstStyle/>
          <a:p>
            <a:pPr>
              <a:defRPr b="1" sz="1800">
                <a:latin typeface="微软雅黑"/>
              </a:defRPr>
            </a:pPr>
            <a:r>
              <a:t>周会纪要</a:t>
            </a:r>
          </a:p>
        </p:txBody>
      </p:sp>
      <p:sp>
        <p:nvSpPr>
          <p:cNvPr id="8" name="TextBox 7"/>
          <p:cNvSpPr txBox="1"/>
          <p:nvPr/>
        </p:nvSpPr>
        <p:spPr>
          <a:xfrm>
            <a:off x="4114800" y="4754880"/>
            <a:ext cx="6400800" cy="1828800"/>
          </a:xfrm>
          <a:prstGeom prst="rect">
            <a:avLst/>
          </a:prstGeom>
          <a:noFill/>
        </p:spPr>
        <p:txBody>
          <a:bodyPr wrap="none">
            <a:spAutoFit/>
          </a:bodyPr>
          <a:lstStyle/>
          <a:p>
            <a:pPr>
              <a:defRPr b="0" sz="1400">
                <a:latin typeface="微软雅黑"/>
              </a:defRPr>
            </a:pPr>
            <a:r>
              <a:t>http://wk.360che.com/pages/viewpage.action?pageId=166429091</a:t>
            </a:r>
            <a:br/>
            <a:r>
              <a:t>二手车付费体系调整，产品需要给到需求文档及原型之后，开发给估期</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Table 1"/>
          <p:cNvGraphicFramePr>
            <a:graphicFrameLocks noGrp="1"/>
          </p:cNvGraphicFramePr>
          <p:nvPr/>
        </p:nvGraphicFramePr>
        <p:xfrm>
          <a:off x="360000" y="1080000"/>
          <a:ext cx="11232000" cy="288000"/>
        </p:xfrm>
        <a:graphic>
          <a:graphicData uri="http://schemas.openxmlformats.org/drawingml/2006/table">
            <a:tbl>
              <a:tblPr firstRow="1" bandRow="1">
                <a:tableStyleId>{5C22544A-7EE6-4342-B048-85BDC9FD1C3A}</a:tableStyleId>
              </a:tblPr>
              <a:tblGrid>
                <a:gridCol w="432000"/>
                <a:gridCol w="2880000"/>
                <a:gridCol w="1440000"/>
                <a:gridCol w="1440000"/>
                <a:gridCol w="1440000"/>
                <a:gridCol w="1080000"/>
                <a:gridCol w="1260000"/>
                <a:gridCol w="1260000"/>
              </a:tblGrid>
              <a:tr h="96000">
                <a:tc>
                  <a:txBody>
                    <a:bodyPr/>
                    <a:lstStyle/>
                    <a:p>
                      <a:pPr>
                        <a:defRPr b="1" sz="1400">
                          <a:latin typeface="微软雅黑"/>
                        </a:defRPr>
                      </a:pPr>
                      <a:r>
                        <a:t>id</a:t>
                      </a:r>
                    </a:p>
                  </a:txBody>
                  <a:tcPr/>
                </a:tc>
                <a:tc>
                  <a:txBody>
                    <a:bodyPr/>
                    <a:lstStyle/>
                    <a:p>
                      <a:pPr>
                        <a:defRPr b="0" sz="1400">
                          <a:latin typeface="微软雅黑"/>
                        </a:defRPr>
                      </a:pPr>
                      <a:r>
                        <a:t>项目名称</a:t>
                      </a:r>
                    </a:p>
                  </a:txBody>
                  <a:tcPr/>
                </a:tc>
                <a:tc>
                  <a:txBody>
                    <a:bodyPr/>
                    <a:lstStyle/>
                    <a:p>
                      <a:pPr>
                        <a:defRPr b="0" sz="1400">
                          <a:latin typeface="微软雅黑"/>
                        </a:defRPr>
                      </a:pPr>
                      <a:r>
                        <a:t>产品经理</a:t>
                      </a:r>
                    </a:p>
                  </a:txBody>
                  <a:tcPr/>
                </a:tc>
                <a:tc>
                  <a:txBody>
                    <a:bodyPr/>
                    <a:lstStyle/>
                    <a:p>
                      <a:pPr>
                        <a:defRPr b="0" sz="1400">
                          <a:latin typeface="微软雅黑"/>
                        </a:defRPr>
                      </a:pPr>
                      <a:r>
                        <a:t>开发人员</a:t>
                      </a:r>
                    </a:p>
                  </a:txBody>
                  <a:tcPr/>
                </a:tc>
                <a:tc>
                  <a:txBody>
                    <a:bodyPr/>
                    <a:lstStyle/>
                    <a:p>
                      <a:pPr>
                        <a:defRPr b="0" sz="1400">
                          <a:latin typeface="微软雅黑"/>
                        </a:defRPr>
                      </a:pPr>
                      <a:r>
                        <a:t>QA</a:t>
                      </a:r>
                    </a:p>
                  </a:txBody>
                  <a:tcPr/>
                </a:tc>
                <a:tc>
                  <a:txBody>
                    <a:bodyPr/>
                    <a:lstStyle/>
                    <a:p>
                      <a:pPr>
                        <a:defRPr b="0" sz="1400">
                          <a:latin typeface="微软雅黑"/>
                        </a:defRPr>
                      </a:pPr>
                      <a:r>
                        <a:t>当前进展</a:t>
                      </a:r>
                    </a:p>
                  </a:txBody>
                  <a:tcPr/>
                </a:tc>
                <a:tc>
                  <a:txBody>
                    <a:bodyPr/>
                    <a:lstStyle/>
                    <a:p>
                      <a:pPr>
                        <a:defRPr b="0" sz="1400">
                          <a:latin typeface="微软雅黑"/>
                        </a:defRPr>
                      </a:pPr>
                      <a:r>
                        <a:t>计划上线时间</a:t>
                      </a:r>
                    </a:p>
                  </a:txBody>
                  <a:tcPr/>
                </a:tc>
                <a:tc>
                  <a:txBody>
                    <a:bodyPr/>
                    <a:lstStyle/>
                    <a:p>
                      <a:pPr>
                        <a:defRPr b="0" sz="1400">
                          <a:latin typeface="微软雅黑"/>
                        </a:defRPr>
                      </a:pPr>
                      <a:r>
                        <a:t>实际上线时间</a:t>
                      </a:r>
                    </a:p>
                  </a:txBody>
                  <a:tcPr/>
                </a:tc>
              </a:tr>
              <a:tr h="96000">
                <a:tc>
                  <a:txBody>
                    <a:bodyPr/>
                    <a:lstStyle/>
                    <a:p>
                      <a:pPr>
                        <a:defRPr b="0" sz="1200">
                          <a:latin typeface="微软雅黑"/>
                        </a:defRPr>
                      </a:pPr>
                      <a:r>
                        <a:t>1</a:t>
                      </a:r>
                    </a:p>
                  </a:txBody>
                  <a:tcPr/>
                </a:tc>
                <a:tc>
                  <a:txBody>
                    <a:bodyPr/>
                    <a:lstStyle/>
                    <a:p>
                      <a:pPr>
                        <a:defRPr b="0" sz="1200">
                          <a:latin typeface="微软雅黑"/>
                        </a:defRPr>
                      </a:pPr>
                      <a:r>
                        <a:t>1App极速版-iOS-v1.0.0</a:t>
                      </a:r>
                    </a:p>
                  </a:txBody>
                  <a:tcPr/>
                </a:tc>
                <a:tc>
                  <a:txBody>
                    <a:bodyPr/>
                    <a:lstStyle/>
                    <a:p>
                      <a:pPr>
                        <a:defRPr b="0" sz="1200">
                          <a:latin typeface="微软雅黑"/>
                        </a:defRPr>
                      </a:pPr>
                      <a:r>
                        <a:t>宋子斌、董京典、欧阳小军、胡亚楠</a:t>
                      </a:r>
                    </a:p>
                  </a:txBody>
                  <a:tcPr/>
                </a:tc>
                <a:tc>
                  <a:txBody>
                    <a:bodyPr/>
                    <a:lstStyle/>
                    <a:p>
                      <a:pPr>
                        <a:defRPr b="0" sz="1200">
                          <a:latin typeface="微软雅黑"/>
                        </a:defRPr>
                      </a:pPr>
                      <a:r>
                        <a:t>韩潮、曹鹏飞、杨毓平、张春阳...</a:t>
                      </a:r>
                    </a:p>
                  </a:txBody>
                  <a:tcPr/>
                </a:tc>
                <a:tc>
                  <a:txBody>
                    <a:bodyPr/>
                    <a:lstStyle/>
                    <a:p>
                      <a:pPr>
                        <a:defRPr b="0" sz="1200">
                          <a:latin typeface="微软雅黑"/>
                        </a:defRPr>
                      </a:pPr>
                      <a:r>
                        <a:t>QA全员</a:t>
                      </a:r>
                    </a:p>
                  </a:txBody>
                  <a:tcPr/>
                </a:tc>
                <a:tc>
                  <a:txBody>
                    <a:bodyPr/>
                    <a:lstStyle/>
                    <a:p>
                      <a:pPr>
                        <a:defRPr b="0" sz="1200">
                          <a:latin typeface="微软雅黑"/>
                        </a:defRPr>
                      </a:pPr>
                      <a:r>
                        <a:t>测试中</a:t>
                      </a:r>
                    </a:p>
                  </a:txBody>
                  <a:tcPr/>
                </a:tc>
                <a:tc>
                  <a:txBody>
                    <a:bodyPr/>
                    <a:lstStyle/>
                    <a:p>
                      <a:pPr>
                        <a:defRPr b="0" sz="1200">
                          <a:latin typeface="微软雅黑"/>
                        </a:defRPr>
                      </a:pPr>
                      <a:r>
                        <a:t>2019-11-30</a:t>
                      </a:r>
                    </a:p>
                  </a:txBody>
                  <a:tcPr/>
                </a:tc>
                <a:tc>
                  <a:txBody>
                    <a:bodyPr/>
                    <a:lstStyle/>
                    <a:p>
                      <a:pPr>
                        <a:defRPr b="0" sz="1200">
                          <a:latin typeface="微软雅黑"/>
                        </a:defRPr>
                      </a:pPr>
                      <a:r>
                        <a:t>-</a:t>
                      </a:r>
                    </a:p>
                  </a:txBody>
                  <a:tcPr/>
                </a:tc>
              </a:tr>
              <a:tr h="96000">
                <a:tc>
                  <a:txBody>
                    <a:bodyPr/>
                    <a:lstStyle/>
                    <a:p>
                      <a:pPr>
                        <a:defRPr b="0" sz="1200">
                          <a:latin typeface="微软雅黑"/>
                        </a:defRPr>
                      </a:pPr>
                      <a:r>
                        <a:t>2</a:t>
                      </a:r>
                    </a:p>
                  </a:txBody>
                  <a:tcPr/>
                </a:tc>
                <a:tc>
                  <a:txBody>
                    <a:bodyPr/>
                    <a:lstStyle/>
                    <a:p>
                      <a:pPr>
                        <a:defRPr b="0" sz="1200">
                          <a:latin typeface="微软雅黑"/>
                        </a:defRPr>
                      </a:pPr>
                      <a:r>
                        <a:t>2App极速版-iOS-v1.0.0</a:t>
                      </a:r>
                    </a:p>
                  </a:txBody>
                  <a:tcPr/>
                </a:tc>
                <a:tc>
                  <a:txBody>
                    <a:bodyPr/>
                    <a:lstStyle/>
                    <a:p>
                      <a:pPr>
                        <a:defRPr b="0" sz="1200">
                          <a:latin typeface="微软雅黑"/>
                        </a:defRPr>
                      </a:pPr>
                      <a:r>
                        <a:t>宋子斌、董京典、欧阳小军、胡亚楠</a:t>
                      </a:r>
                    </a:p>
                  </a:txBody>
                  <a:tcPr/>
                </a:tc>
                <a:tc>
                  <a:txBody>
                    <a:bodyPr/>
                    <a:lstStyle/>
                    <a:p>
                      <a:pPr>
                        <a:defRPr b="0" sz="1200">
                          <a:latin typeface="微软雅黑"/>
                        </a:defRPr>
                      </a:pPr>
                      <a:r>
                        <a:t>韩潮、曹鹏飞、杨毓平、张春阳...</a:t>
                      </a:r>
                    </a:p>
                  </a:txBody>
                  <a:tcPr/>
                </a:tc>
                <a:tc>
                  <a:txBody>
                    <a:bodyPr/>
                    <a:lstStyle/>
                    <a:p>
                      <a:pPr>
                        <a:defRPr b="0" sz="1200">
                          <a:latin typeface="微软雅黑"/>
                        </a:defRPr>
                      </a:pPr>
                      <a:r>
                        <a:t>QA全员</a:t>
                      </a:r>
                    </a:p>
                  </a:txBody>
                  <a:tcPr/>
                </a:tc>
                <a:tc>
                  <a:txBody>
                    <a:bodyPr/>
                    <a:lstStyle/>
                    <a:p>
                      <a:pPr>
                        <a:defRPr b="0" sz="1200">
                          <a:latin typeface="微软雅黑"/>
                        </a:defRPr>
                      </a:pPr>
                      <a:r>
                        <a:t>测试中</a:t>
                      </a:r>
                    </a:p>
                  </a:txBody>
                  <a:tcPr/>
                </a:tc>
                <a:tc>
                  <a:txBody>
                    <a:bodyPr/>
                    <a:lstStyle/>
                    <a:p>
                      <a:pPr>
                        <a:defRPr b="0" sz="1200">
                          <a:latin typeface="微软雅黑"/>
                        </a:defRPr>
                      </a:pPr>
                      <a:r>
                        <a:t>2019-11-30</a:t>
                      </a:r>
                    </a:p>
                  </a:txBody>
                  <a:tcPr/>
                </a:tc>
                <a:tc>
                  <a:txBody>
                    <a:bodyPr/>
                    <a:lstStyle/>
                    <a:p>
                      <a:pPr>
                        <a:defRPr b="0" sz="1200">
                          <a:latin typeface="微软雅黑"/>
                        </a:defRPr>
                      </a:pPr>
                      <a:r>
                        <a:t>-</a:t>
                      </a:r>
                    </a:p>
                  </a:txBody>
                  <a:tcPr/>
                </a:tc>
              </a:tr>
            </a:tbl>
          </a:graphicData>
        </a:graphic>
      </p:graphicFrame>
      <p:sp>
        <p:nvSpPr>
          <p:cNvPr id="3" name="TextBox 2"/>
          <p:cNvSpPr txBox="1"/>
          <p:nvPr/>
        </p:nvSpPr>
        <p:spPr>
          <a:xfrm>
            <a:off x="365760" y="91440"/>
            <a:ext cx="914400" cy="914400"/>
          </a:xfrm>
          <a:prstGeom prst="rect">
            <a:avLst/>
          </a:prstGeom>
          <a:noFill/>
        </p:spPr>
        <p:txBody>
          <a:bodyPr wrap="none">
            <a:spAutoFit/>
          </a:bodyPr>
          <a:lstStyle/>
          <a:p>
            <a:pPr>
              <a:defRPr b="1" sz="1800">
                <a:latin typeface="微软雅黑"/>
              </a:defRPr>
            </a:pPr>
            <a:r>
              <a:t>质量保障部--萨达阿斯蒂芬阿萨德</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Table 1"/>
          <p:cNvGraphicFramePr>
            <a:graphicFrameLocks noGrp="1"/>
          </p:cNvGraphicFramePr>
          <p:nvPr/>
        </p:nvGraphicFramePr>
        <p:xfrm>
          <a:off x="360000" y="1080000"/>
          <a:ext cx="11232000" cy="288000"/>
        </p:xfrm>
        <a:graphic>
          <a:graphicData uri="http://schemas.openxmlformats.org/drawingml/2006/table">
            <a:tbl>
              <a:tblPr firstRow="1" bandRow="1">
                <a:tableStyleId>{5C22544A-7EE6-4342-B048-85BDC9FD1C3A}</a:tableStyleId>
              </a:tblPr>
              <a:tblGrid>
                <a:gridCol w="432000"/>
                <a:gridCol w="2880000"/>
                <a:gridCol w="1440000"/>
                <a:gridCol w="1440000"/>
                <a:gridCol w="1440000"/>
                <a:gridCol w="1080000"/>
                <a:gridCol w="1260000"/>
                <a:gridCol w="1260000"/>
              </a:tblGrid>
              <a:tr h="96000">
                <a:tc>
                  <a:txBody>
                    <a:bodyPr/>
                    <a:lstStyle/>
                    <a:p>
                      <a:pPr>
                        <a:defRPr b="1" sz="1400">
                          <a:latin typeface="微软雅黑"/>
                        </a:defRPr>
                      </a:pPr>
                      <a:r>
                        <a:t>id</a:t>
                      </a:r>
                    </a:p>
                  </a:txBody>
                  <a:tcPr/>
                </a:tc>
                <a:tc>
                  <a:txBody>
                    <a:bodyPr/>
                    <a:lstStyle/>
                    <a:p>
                      <a:pPr>
                        <a:defRPr b="0" sz="1400">
                          <a:latin typeface="微软雅黑"/>
                        </a:defRPr>
                      </a:pPr>
                      <a:r>
                        <a:t>项目名称</a:t>
                      </a:r>
                    </a:p>
                  </a:txBody>
                  <a:tcPr/>
                </a:tc>
                <a:tc>
                  <a:txBody>
                    <a:bodyPr/>
                    <a:lstStyle/>
                    <a:p>
                      <a:pPr>
                        <a:defRPr b="0" sz="1400">
                          <a:latin typeface="微软雅黑"/>
                        </a:defRPr>
                      </a:pPr>
                      <a:r>
                        <a:t>产品经理</a:t>
                      </a:r>
                    </a:p>
                  </a:txBody>
                  <a:tcPr/>
                </a:tc>
                <a:tc>
                  <a:txBody>
                    <a:bodyPr/>
                    <a:lstStyle/>
                    <a:p>
                      <a:pPr>
                        <a:defRPr b="0" sz="1400">
                          <a:latin typeface="微软雅黑"/>
                        </a:defRPr>
                      </a:pPr>
                      <a:r>
                        <a:t>开发人员</a:t>
                      </a:r>
                    </a:p>
                  </a:txBody>
                  <a:tcPr/>
                </a:tc>
                <a:tc>
                  <a:txBody>
                    <a:bodyPr/>
                    <a:lstStyle/>
                    <a:p>
                      <a:pPr>
                        <a:defRPr b="0" sz="1400">
                          <a:latin typeface="微软雅黑"/>
                        </a:defRPr>
                      </a:pPr>
                      <a:r>
                        <a:t>QA</a:t>
                      </a:r>
                    </a:p>
                  </a:txBody>
                  <a:tcPr/>
                </a:tc>
                <a:tc>
                  <a:txBody>
                    <a:bodyPr/>
                    <a:lstStyle/>
                    <a:p>
                      <a:pPr>
                        <a:defRPr b="0" sz="1400">
                          <a:latin typeface="微软雅黑"/>
                        </a:defRPr>
                      </a:pPr>
                      <a:r>
                        <a:t>当前进展</a:t>
                      </a:r>
                    </a:p>
                  </a:txBody>
                  <a:tcPr/>
                </a:tc>
                <a:tc>
                  <a:txBody>
                    <a:bodyPr/>
                    <a:lstStyle/>
                    <a:p>
                      <a:pPr>
                        <a:defRPr b="0" sz="1400">
                          <a:latin typeface="微软雅黑"/>
                        </a:defRPr>
                      </a:pPr>
                      <a:r>
                        <a:t>计划上线时间</a:t>
                      </a:r>
                    </a:p>
                  </a:txBody>
                  <a:tcPr/>
                </a:tc>
                <a:tc>
                  <a:txBody>
                    <a:bodyPr/>
                    <a:lstStyle/>
                    <a:p>
                      <a:pPr>
                        <a:defRPr b="0" sz="1400">
                          <a:latin typeface="微软雅黑"/>
                        </a:defRPr>
                      </a:pPr>
                      <a:r>
                        <a:t>实际上线时间</a:t>
                      </a:r>
                    </a:p>
                  </a:txBody>
                  <a:tcPr/>
                </a:tc>
              </a:tr>
              <a:tr h="96000">
                <a:tc>
                  <a:txBody>
                    <a:bodyPr/>
                    <a:lstStyle/>
                    <a:p>
                      <a:pPr>
                        <a:defRPr b="0" sz="1200">
                          <a:latin typeface="微软雅黑"/>
                        </a:defRPr>
                      </a:pPr>
                      <a:r>
                        <a:t>1</a:t>
                      </a:r>
                    </a:p>
                  </a:txBody>
                  <a:tcPr/>
                </a:tc>
                <a:tc>
                  <a:txBody>
                    <a:bodyPr/>
                    <a:lstStyle/>
                    <a:p>
                      <a:pPr>
                        <a:defRPr b="0" sz="1200">
                          <a:latin typeface="微软雅黑"/>
                        </a:defRPr>
                      </a:pPr>
                      <a:r>
                        <a:t>1App极速版-iOS-v1.0.0</a:t>
                      </a:r>
                    </a:p>
                  </a:txBody>
                  <a:tcPr/>
                </a:tc>
                <a:tc>
                  <a:txBody>
                    <a:bodyPr/>
                    <a:lstStyle/>
                    <a:p>
                      <a:pPr>
                        <a:defRPr b="0" sz="1200">
                          <a:latin typeface="微软雅黑"/>
                        </a:defRPr>
                      </a:pPr>
                      <a:r>
                        <a:t>宋子斌、董京典、欧阳小军、胡亚楠</a:t>
                      </a:r>
                    </a:p>
                  </a:txBody>
                  <a:tcPr/>
                </a:tc>
                <a:tc>
                  <a:txBody>
                    <a:bodyPr/>
                    <a:lstStyle/>
                    <a:p>
                      <a:pPr>
                        <a:defRPr b="0" sz="1200">
                          <a:latin typeface="微软雅黑"/>
                        </a:defRPr>
                      </a:pPr>
                      <a:r>
                        <a:t>韩潮、曹鹏飞、杨毓平、张春阳...</a:t>
                      </a:r>
                    </a:p>
                  </a:txBody>
                  <a:tcPr/>
                </a:tc>
                <a:tc>
                  <a:txBody>
                    <a:bodyPr/>
                    <a:lstStyle/>
                    <a:p>
                      <a:pPr>
                        <a:defRPr b="0" sz="1200">
                          <a:latin typeface="微软雅黑"/>
                        </a:defRPr>
                      </a:pPr>
                      <a:r>
                        <a:t>QA全员</a:t>
                      </a:r>
                    </a:p>
                  </a:txBody>
                  <a:tcPr/>
                </a:tc>
                <a:tc>
                  <a:txBody>
                    <a:bodyPr/>
                    <a:lstStyle/>
                    <a:p>
                      <a:pPr>
                        <a:defRPr b="0" sz="1200">
                          <a:latin typeface="微软雅黑"/>
                        </a:defRPr>
                      </a:pPr>
                      <a:r>
                        <a:t>测试中</a:t>
                      </a:r>
                    </a:p>
                  </a:txBody>
                  <a:tcPr/>
                </a:tc>
                <a:tc>
                  <a:txBody>
                    <a:bodyPr/>
                    <a:lstStyle/>
                    <a:p>
                      <a:pPr>
                        <a:defRPr b="0" sz="1200">
                          <a:latin typeface="微软雅黑"/>
                        </a:defRPr>
                      </a:pPr>
                      <a:r>
                        <a:t>2019-11-30</a:t>
                      </a:r>
                    </a:p>
                  </a:txBody>
                  <a:tcPr/>
                </a:tc>
                <a:tc>
                  <a:txBody>
                    <a:bodyPr/>
                    <a:lstStyle/>
                    <a:p>
                      <a:pPr>
                        <a:defRPr b="0" sz="1200">
                          <a:latin typeface="微软雅黑"/>
                        </a:defRPr>
                      </a:pPr>
                      <a:r>
                        <a:t>-</a:t>
                      </a:r>
                    </a:p>
                  </a:txBody>
                  <a:tcPr/>
                </a:tc>
              </a:tr>
              <a:tr h="96000">
                <a:tc>
                  <a:txBody>
                    <a:bodyPr/>
                    <a:lstStyle/>
                    <a:p>
                      <a:pPr>
                        <a:defRPr b="0" sz="1200">
                          <a:latin typeface="微软雅黑"/>
                        </a:defRPr>
                      </a:pPr>
                      <a:r>
                        <a:t>2</a:t>
                      </a:r>
                    </a:p>
                  </a:txBody>
                  <a:tcPr/>
                </a:tc>
                <a:tc>
                  <a:txBody>
                    <a:bodyPr/>
                    <a:lstStyle/>
                    <a:p>
                      <a:pPr>
                        <a:defRPr b="0" sz="1200">
                          <a:latin typeface="微软雅黑"/>
                        </a:defRPr>
                      </a:pPr>
                      <a:r>
                        <a:t>2App极速版-iOS-v1.0.0</a:t>
                      </a:r>
                    </a:p>
                  </a:txBody>
                  <a:tcPr/>
                </a:tc>
                <a:tc>
                  <a:txBody>
                    <a:bodyPr/>
                    <a:lstStyle/>
                    <a:p>
                      <a:pPr>
                        <a:defRPr b="0" sz="1200">
                          <a:latin typeface="微软雅黑"/>
                        </a:defRPr>
                      </a:pPr>
                      <a:r>
                        <a:t>宋子斌、董京典、欧阳小军、胡亚楠</a:t>
                      </a:r>
                    </a:p>
                  </a:txBody>
                  <a:tcPr/>
                </a:tc>
                <a:tc>
                  <a:txBody>
                    <a:bodyPr/>
                    <a:lstStyle/>
                    <a:p>
                      <a:pPr>
                        <a:defRPr b="0" sz="1200">
                          <a:latin typeface="微软雅黑"/>
                        </a:defRPr>
                      </a:pPr>
                      <a:r>
                        <a:t>韩潮、曹鹏飞、杨毓平、张春阳...</a:t>
                      </a:r>
                    </a:p>
                  </a:txBody>
                  <a:tcPr/>
                </a:tc>
                <a:tc>
                  <a:txBody>
                    <a:bodyPr/>
                    <a:lstStyle/>
                    <a:p>
                      <a:pPr>
                        <a:defRPr b="0" sz="1200">
                          <a:latin typeface="微软雅黑"/>
                        </a:defRPr>
                      </a:pPr>
                      <a:r>
                        <a:t>QA全员</a:t>
                      </a:r>
                    </a:p>
                  </a:txBody>
                  <a:tcPr/>
                </a:tc>
                <a:tc>
                  <a:txBody>
                    <a:bodyPr/>
                    <a:lstStyle/>
                    <a:p>
                      <a:pPr>
                        <a:defRPr b="0" sz="1200">
                          <a:latin typeface="微软雅黑"/>
                        </a:defRPr>
                      </a:pPr>
                      <a:r>
                        <a:t>测试中</a:t>
                      </a:r>
                    </a:p>
                  </a:txBody>
                  <a:tcPr/>
                </a:tc>
                <a:tc>
                  <a:txBody>
                    <a:bodyPr/>
                    <a:lstStyle/>
                    <a:p>
                      <a:pPr>
                        <a:defRPr b="0" sz="1200">
                          <a:latin typeface="微软雅黑"/>
                        </a:defRPr>
                      </a:pPr>
                      <a:r>
                        <a:t>2019-11-30</a:t>
                      </a:r>
                    </a:p>
                  </a:txBody>
                  <a:tcPr/>
                </a:tc>
                <a:tc>
                  <a:txBody>
                    <a:bodyPr/>
                    <a:lstStyle/>
                    <a:p>
                      <a:pPr>
                        <a:defRPr b="0" sz="1200">
                          <a:latin typeface="微软雅黑"/>
                        </a:defRPr>
                      </a:pPr>
                      <a:r>
                        <a:t>-</a:t>
                      </a:r>
                    </a:p>
                  </a:txBody>
                  <a:tcPr/>
                </a:tc>
              </a:tr>
            </a:tbl>
          </a:graphicData>
        </a:graphic>
      </p:graphicFrame>
      <p:sp>
        <p:nvSpPr>
          <p:cNvPr id="3" name="TextBox 2"/>
          <p:cNvSpPr txBox="1"/>
          <p:nvPr/>
        </p:nvSpPr>
        <p:spPr>
          <a:xfrm>
            <a:off x="365760" y="91440"/>
            <a:ext cx="914400" cy="914400"/>
          </a:xfrm>
          <a:prstGeom prst="rect">
            <a:avLst/>
          </a:prstGeom>
          <a:noFill/>
        </p:spPr>
        <p:txBody>
          <a:bodyPr wrap="none">
            <a:spAutoFit/>
          </a:bodyPr>
          <a:lstStyle/>
          <a:p>
            <a:pPr>
              <a:defRPr b="1" sz="1800">
                <a:latin typeface="微软雅黑"/>
              </a:defRPr>
            </a:pPr>
            <a:r>
              <a:t>质量保障部--1傻大个发是电饭锅电饭锅</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1574999220.png"/>
          <p:cNvPicPr>
            <a:picLocks noChangeAspect="1"/>
          </p:cNvPicPr>
          <p:nvPr/>
        </p:nvPicPr>
        <p:blipFill>
          <a:blip r:embed="rId2"/>
          <a:stretch>
            <a:fillRect/>
          </a:stretch>
        </p:blipFill>
        <p:spPr>
          <a:xfrm>
            <a:off x="4023360" y="2286000"/>
            <a:ext cx="4160520" cy="1314724"/>
          </a:xfrm>
          <a:prstGeom prst="rect">
            <a:avLst/>
          </a:prstGeom>
        </p:spPr>
      </p:pic>
      <p:sp>
        <p:nvSpPr>
          <p:cNvPr id="3" name="TextBox 2"/>
          <p:cNvSpPr txBox="1"/>
          <p:nvPr/>
        </p:nvSpPr>
        <p:spPr>
          <a:xfrm>
            <a:off x="365760" y="91440"/>
            <a:ext cx="914400" cy="914400"/>
          </a:xfrm>
          <a:prstGeom prst="rect">
            <a:avLst/>
          </a:prstGeom>
          <a:noFill/>
        </p:spPr>
        <p:txBody>
          <a:bodyPr wrap="none">
            <a:spAutoFit/>
          </a:bodyPr>
          <a:lstStyle/>
          <a:p>
            <a:pPr>
              <a:defRPr b="1" sz="1800">
                <a:latin typeface="微软雅黑"/>
              </a:defRPr>
            </a:pPr>
            <a:r>
              <a:t>质量保障部--图片</a:t>
            </a:r>
          </a:p>
        </p:txBody>
      </p:sp>
      <p:sp>
        <p:nvSpPr>
          <p:cNvPr id="4" name="TextBox 3"/>
          <p:cNvSpPr txBox="1"/>
          <p:nvPr/>
        </p:nvSpPr>
        <p:spPr>
          <a:xfrm>
            <a:off x="-13898880" y="1371600"/>
            <a:ext cx="6400800" cy="1828800"/>
          </a:xfrm>
          <a:prstGeom prst="rect">
            <a:avLst/>
          </a:prstGeom>
          <a:noFill/>
        </p:spPr>
        <p:txBody>
          <a:bodyPr wrap="none">
            <a:spAutoFit/>
          </a:bodyPr>
          <a:lstStyle/>
          <a:p>
            <a:pPr>
              <a:defRPr b="0" sz="1400">
                <a:latin typeface="微软雅黑"/>
              </a:defRPr>
            </a:pPr>
            <a:r>
              <a:t>一二三四五六七八九十一二三四五六七八九十一二三四五六七八九十一二三四五六</a:t>
            </a:r>
            <a:br/>
            <a:r>
              <a:t>七八九十一二三四五六七八九十一二三四五六七八九十一二三四五六七八九十一二</a:t>
            </a:r>
            <a:br/>
            <a:r>
              <a:t>三四五六七八九十一二三四五六七八九十一二三四五六七八九十</a:t>
            </a:r>
            <a:b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65760" y="91440"/>
            <a:ext cx="914400" cy="914400"/>
          </a:xfrm>
          <a:prstGeom prst="rect">
            <a:avLst/>
          </a:prstGeom>
          <a:noFill/>
        </p:spPr>
        <p:txBody>
          <a:bodyPr wrap="none">
            <a:spAutoFit/>
          </a:bodyPr>
          <a:lstStyle/>
          <a:p>
            <a:pPr>
              <a:defRPr b="1" sz="1800">
                <a:latin typeface="微软雅黑"/>
              </a:defRPr>
            </a:pPr>
            <a:r>
              <a:t>质量保障部--问题&amp;建议</a:t>
            </a:r>
          </a:p>
        </p:txBody>
      </p:sp>
      <p:sp>
        <p:nvSpPr>
          <p:cNvPr id="3" name="TextBox 2"/>
          <p:cNvSpPr txBox="1"/>
          <p:nvPr/>
        </p:nvSpPr>
        <p:spPr>
          <a:xfrm>
            <a:off x="914400" y="1645920"/>
            <a:ext cx="2743200" cy="3657600"/>
          </a:xfrm>
          <a:prstGeom prst="rect">
            <a:avLst/>
          </a:prstGeom>
          <a:noFill/>
        </p:spPr>
        <p:txBody>
          <a:bodyPr wrap="none">
            <a:spAutoFit/>
          </a:bodyPr>
          <a:lstStyle/>
          <a:p>
            <a:pPr>
              <a:defRPr b="0" sz="1400">
                <a:latin typeface="微软雅黑"/>
              </a:defRPr>
            </a:pPr>
            <a:r>
              <a:t>一二三四五六七八九十一二三四五六</a:t>
            </a:r>
            <a:br/>
            <a:r>
              <a:t>七八九十一二三四五六七八九十一二</a:t>
            </a:r>
            <a:br/>
            <a:r>
              <a:t>三四五六七八九十一二三四五六七八</a:t>
            </a:r>
            <a:br/>
            <a:r>
              <a:t>九十一二三四五六七八九十一二三四</a:t>
            </a:r>
            <a:br/>
            <a:r>
              <a:t>五六七八九十一二三四五六七八九十</a:t>
            </a:r>
            <a:br/>
            <a:r>
              <a:t>一二三四五六七八九十一二三四五六</a:t>
            </a:r>
            <a:br/>
            <a:r>
              <a:t>七八九十一二三四五六七八九十一二</a:t>
            </a:r>
            <a:br/>
            <a:r>
              <a:t>三四五六七八九十一二三四五六七八</a:t>
            </a:r>
            <a:br/>
            <a:r>
              <a:t>九十一二三四五六七八九十一二三四</a:t>
            </a:r>
            <a:br/>
            <a:r>
              <a:t>五六七八九十一二三四五六七八九十</a:t>
            </a:r>
            <a:br/>
          </a:p>
        </p:txBody>
      </p:sp>
      <p:sp>
        <p:nvSpPr>
          <p:cNvPr id="4" name="TextBox 3"/>
          <p:cNvSpPr txBox="1"/>
          <p:nvPr/>
        </p:nvSpPr>
        <p:spPr>
          <a:xfrm>
            <a:off x="8229600" y="1645920"/>
            <a:ext cx="2743200" cy="3657600"/>
          </a:xfrm>
          <a:prstGeom prst="rect">
            <a:avLst/>
          </a:prstGeom>
          <a:noFill/>
        </p:spPr>
        <p:txBody>
          <a:bodyPr wrap="none">
            <a:spAutoFit/>
          </a:bodyPr>
          <a:lstStyle/>
          <a:p>
            <a:pPr>
              <a:defRPr b="0" sz="1400">
                <a:latin typeface="微软雅黑"/>
              </a:defRPr>
            </a:pPr>
            <a:r>
              <a:t>123123一二三四五六七八九十</a:t>
            </a:r>
            <a:br/>
            <a:r>
              <a:t>3123123123一二三四五六</a:t>
            </a:r>
            <a:br/>
            <a:r>
              <a:t>七八九十3123123123一二</a:t>
            </a:r>
            <a:br/>
            <a:r>
              <a:t>三四五六七八九十31231231</a:t>
            </a:r>
            <a:br/>
            <a:r>
              <a:t>23一二三四五六七八九十3123</a:t>
            </a:r>
            <a:br/>
            <a:r>
              <a:t>123123一二三四五六七八九十</a:t>
            </a:r>
            <a:br/>
            <a:r>
              <a:t>3123123123一二三四五六</a:t>
            </a:r>
            <a:br/>
            <a:r>
              <a:t>七八九十3123123123一二</a:t>
            </a:r>
            <a:br/>
            <a:r>
              <a:t>三四五六七八九十31231231</a:t>
            </a:r>
            <a:br/>
            <a:r>
              <a:t>23一二三四五六七八九十3123</a:t>
            </a:r>
            <a:b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65760" y="91440"/>
            <a:ext cx="914400" cy="914400"/>
          </a:xfrm>
          <a:prstGeom prst="rect">
            <a:avLst/>
          </a:prstGeom>
          <a:noFill/>
        </p:spPr>
        <p:txBody>
          <a:bodyPr wrap="none">
            <a:spAutoFit/>
          </a:bodyPr>
          <a:lstStyle/>
          <a:p>
            <a:pPr>
              <a:defRPr b="1" sz="1800">
                <a:latin typeface="微软雅黑"/>
              </a:defRPr>
            </a:pPr>
            <a:r>
              <a:t>质量保障部--去玩儿群翁人</a:t>
            </a:r>
          </a:p>
        </p:txBody>
      </p:sp>
      <p:sp>
        <p:nvSpPr>
          <p:cNvPr id="3" name="TextBox 2"/>
          <p:cNvSpPr txBox="1"/>
          <p:nvPr/>
        </p:nvSpPr>
        <p:spPr>
          <a:xfrm>
            <a:off x="4114800" y="1554480"/>
            <a:ext cx="6400800" cy="1828800"/>
          </a:xfrm>
          <a:prstGeom prst="rect">
            <a:avLst/>
          </a:prstGeom>
          <a:noFill/>
        </p:spPr>
        <p:txBody>
          <a:bodyPr wrap="none">
            <a:spAutoFit/>
          </a:bodyPr>
          <a:lstStyle/>
          <a:p>
            <a:pPr>
              <a:defRPr b="0" sz="1400">
                <a:latin typeface="微软雅黑"/>
              </a:defRPr>
            </a:pPr>
            <a:r>
              <a:t>王企鹅染色费士大夫撒大斯蒂芬阿斯蒂芬</a:t>
            </a:r>
            <a:b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Table 1"/>
          <p:cNvGraphicFramePr>
            <a:graphicFrameLocks noGrp="1"/>
          </p:cNvGraphicFramePr>
          <p:nvPr/>
        </p:nvGraphicFramePr>
        <p:xfrm>
          <a:off x="360000" y="1080000"/>
          <a:ext cx="11232000" cy="288000"/>
        </p:xfrm>
        <a:graphic>
          <a:graphicData uri="http://schemas.openxmlformats.org/drawingml/2006/table">
            <a:tbl>
              <a:tblPr firstRow="1" bandRow="1">
                <a:tableStyleId>{5C22544A-7EE6-4342-B048-85BDC9FD1C3A}</a:tableStyleId>
              </a:tblPr>
              <a:tblGrid>
                <a:gridCol w="432000"/>
                <a:gridCol w="2880000"/>
                <a:gridCol w="1440000"/>
                <a:gridCol w="1440000"/>
                <a:gridCol w="1440000"/>
                <a:gridCol w="1080000"/>
                <a:gridCol w="1260000"/>
                <a:gridCol w="1260000"/>
              </a:tblGrid>
              <a:tr h="96000">
                <a:tc>
                  <a:txBody>
                    <a:bodyPr/>
                    <a:lstStyle/>
                    <a:p>
                      <a:pPr>
                        <a:defRPr b="1" sz="1400">
                          <a:latin typeface="微软雅黑"/>
                        </a:defRPr>
                      </a:pPr>
                      <a:r>
                        <a:t>id</a:t>
                      </a:r>
                    </a:p>
                  </a:txBody>
                  <a:tcPr/>
                </a:tc>
                <a:tc>
                  <a:txBody>
                    <a:bodyPr/>
                    <a:lstStyle/>
                    <a:p>
                      <a:pPr>
                        <a:defRPr b="0" sz="1400">
                          <a:latin typeface="微软雅黑"/>
                        </a:defRPr>
                      </a:pPr>
                      <a:r>
                        <a:t>项目名称</a:t>
                      </a:r>
                    </a:p>
                  </a:txBody>
                  <a:tcPr/>
                </a:tc>
                <a:tc>
                  <a:txBody>
                    <a:bodyPr/>
                    <a:lstStyle/>
                    <a:p>
                      <a:pPr>
                        <a:defRPr b="0" sz="1400">
                          <a:latin typeface="微软雅黑"/>
                        </a:defRPr>
                      </a:pPr>
                      <a:r>
                        <a:t>产品经理</a:t>
                      </a:r>
                    </a:p>
                  </a:txBody>
                  <a:tcPr/>
                </a:tc>
                <a:tc>
                  <a:txBody>
                    <a:bodyPr/>
                    <a:lstStyle/>
                    <a:p>
                      <a:pPr>
                        <a:defRPr b="0" sz="1400">
                          <a:latin typeface="微软雅黑"/>
                        </a:defRPr>
                      </a:pPr>
                      <a:r>
                        <a:t>开发人员</a:t>
                      </a:r>
                    </a:p>
                  </a:txBody>
                  <a:tcPr/>
                </a:tc>
                <a:tc>
                  <a:txBody>
                    <a:bodyPr/>
                    <a:lstStyle/>
                    <a:p>
                      <a:pPr>
                        <a:defRPr b="0" sz="1400">
                          <a:latin typeface="微软雅黑"/>
                        </a:defRPr>
                      </a:pPr>
                      <a:r>
                        <a:t>QA</a:t>
                      </a:r>
                    </a:p>
                  </a:txBody>
                  <a:tcPr/>
                </a:tc>
                <a:tc>
                  <a:txBody>
                    <a:bodyPr/>
                    <a:lstStyle/>
                    <a:p>
                      <a:pPr>
                        <a:defRPr b="0" sz="1400">
                          <a:latin typeface="微软雅黑"/>
                        </a:defRPr>
                      </a:pPr>
                      <a:r>
                        <a:t>当前进展</a:t>
                      </a:r>
                    </a:p>
                  </a:txBody>
                  <a:tcPr/>
                </a:tc>
                <a:tc>
                  <a:txBody>
                    <a:bodyPr/>
                    <a:lstStyle/>
                    <a:p>
                      <a:pPr>
                        <a:defRPr b="0" sz="1400">
                          <a:latin typeface="微软雅黑"/>
                        </a:defRPr>
                      </a:pPr>
                      <a:r>
                        <a:t>计划上线时间</a:t>
                      </a:r>
                    </a:p>
                  </a:txBody>
                  <a:tcPr/>
                </a:tc>
                <a:tc>
                  <a:txBody>
                    <a:bodyPr/>
                    <a:lstStyle/>
                    <a:p>
                      <a:pPr>
                        <a:defRPr b="0" sz="1400">
                          <a:latin typeface="微软雅黑"/>
                        </a:defRPr>
                      </a:pPr>
                      <a:r>
                        <a:t>实际上线时间</a:t>
                      </a:r>
                    </a:p>
                  </a:txBody>
                  <a:tcPr/>
                </a:tc>
              </a:tr>
              <a:tr h="96000">
                <a:tc>
                  <a:txBody>
                    <a:bodyPr/>
                    <a:lstStyle/>
                    <a:p>
                      <a:pPr>
                        <a:defRPr b="0" sz="1200">
                          <a:latin typeface="微软雅黑"/>
                        </a:defRPr>
                      </a:pPr>
                      <a:r>
                        <a:t>1</a:t>
                      </a:r>
                    </a:p>
                  </a:txBody>
                  <a:tcPr/>
                </a:tc>
                <a:tc>
                  <a:txBody>
                    <a:bodyPr/>
                    <a:lstStyle/>
                    <a:p>
                      <a:pPr>
                        <a:defRPr b="0" sz="1200">
                          <a:latin typeface="微软雅黑"/>
                        </a:defRPr>
                      </a:pPr>
                      <a:r>
                        <a:t>1App极速版-iOS-v1.0.0</a:t>
                      </a:r>
                    </a:p>
                  </a:txBody>
                  <a:tcPr/>
                </a:tc>
                <a:tc>
                  <a:txBody>
                    <a:bodyPr/>
                    <a:lstStyle/>
                    <a:p>
                      <a:pPr>
                        <a:defRPr b="0" sz="1200">
                          <a:latin typeface="微软雅黑"/>
                        </a:defRPr>
                      </a:pPr>
                      <a:r>
                        <a:t>宋子斌、董京典、欧阳小军、胡亚楠</a:t>
                      </a:r>
                    </a:p>
                  </a:txBody>
                  <a:tcPr/>
                </a:tc>
                <a:tc>
                  <a:txBody>
                    <a:bodyPr/>
                    <a:lstStyle/>
                    <a:p>
                      <a:pPr>
                        <a:defRPr b="0" sz="1200">
                          <a:latin typeface="微软雅黑"/>
                        </a:defRPr>
                      </a:pPr>
                      <a:r>
                        <a:t>韩潮、曹鹏飞、杨毓平、张春阳...</a:t>
                      </a:r>
                    </a:p>
                  </a:txBody>
                  <a:tcPr/>
                </a:tc>
                <a:tc>
                  <a:txBody>
                    <a:bodyPr/>
                    <a:lstStyle/>
                    <a:p>
                      <a:pPr>
                        <a:defRPr b="0" sz="1200">
                          <a:latin typeface="微软雅黑"/>
                        </a:defRPr>
                      </a:pPr>
                      <a:r>
                        <a:t>QA全员</a:t>
                      </a:r>
                    </a:p>
                  </a:txBody>
                  <a:tcPr/>
                </a:tc>
                <a:tc>
                  <a:txBody>
                    <a:bodyPr/>
                    <a:lstStyle/>
                    <a:p>
                      <a:pPr>
                        <a:defRPr b="0" sz="1200">
                          <a:latin typeface="微软雅黑"/>
                        </a:defRPr>
                      </a:pPr>
                      <a:r>
                        <a:t>测试中</a:t>
                      </a:r>
                    </a:p>
                  </a:txBody>
                  <a:tcPr/>
                </a:tc>
                <a:tc>
                  <a:txBody>
                    <a:bodyPr/>
                    <a:lstStyle/>
                    <a:p>
                      <a:pPr>
                        <a:defRPr b="0" sz="1200">
                          <a:latin typeface="微软雅黑"/>
                        </a:defRPr>
                      </a:pPr>
                      <a:r>
                        <a:t>2019-11-30</a:t>
                      </a:r>
                    </a:p>
                  </a:txBody>
                  <a:tcPr/>
                </a:tc>
                <a:tc>
                  <a:txBody>
                    <a:bodyPr/>
                    <a:lstStyle/>
                    <a:p>
                      <a:pPr>
                        <a:defRPr b="0" sz="1200">
                          <a:latin typeface="微软雅黑"/>
                        </a:defRPr>
                      </a:pPr>
                      <a:r>
                        <a:t>-</a:t>
                      </a:r>
                    </a:p>
                  </a:txBody>
                  <a:tcPr/>
                </a:tc>
              </a:tr>
              <a:tr h="96000">
                <a:tc>
                  <a:txBody>
                    <a:bodyPr/>
                    <a:lstStyle/>
                    <a:p>
                      <a:pPr>
                        <a:defRPr b="0" sz="1200">
                          <a:latin typeface="微软雅黑"/>
                        </a:defRPr>
                      </a:pPr>
                      <a:r>
                        <a:t>2</a:t>
                      </a:r>
                    </a:p>
                  </a:txBody>
                  <a:tcPr/>
                </a:tc>
                <a:tc>
                  <a:txBody>
                    <a:bodyPr/>
                    <a:lstStyle/>
                    <a:p>
                      <a:pPr>
                        <a:defRPr b="0" sz="1200">
                          <a:latin typeface="微软雅黑"/>
                        </a:defRPr>
                      </a:pPr>
                      <a:r>
                        <a:t>2App极速版-iOS-v1.0.0</a:t>
                      </a:r>
                    </a:p>
                  </a:txBody>
                  <a:tcPr/>
                </a:tc>
                <a:tc>
                  <a:txBody>
                    <a:bodyPr/>
                    <a:lstStyle/>
                    <a:p>
                      <a:pPr>
                        <a:defRPr b="0" sz="1200">
                          <a:latin typeface="微软雅黑"/>
                        </a:defRPr>
                      </a:pPr>
                      <a:r>
                        <a:t>宋子斌、董京典、欧阳小军、胡亚楠</a:t>
                      </a:r>
                    </a:p>
                  </a:txBody>
                  <a:tcPr/>
                </a:tc>
                <a:tc>
                  <a:txBody>
                    <a:bodyPr/>
                    <a:lstStyle/>
                    <a:p>
                      <a:pPr>
                        <a:defRPr b="0" sz="1200">
                          <a:latin typeface="微软雅黑"/>
                        </a:defRPr>
                      </a:pPr>
                      <a:r>
                        <a:t>韩潮、曹鹏飞、杨毓平、张春阳...</a:t>
                      </a:r>
                    </a:p>
                  </a:txBody>
                  <a:tcPr/>
                </a:tc>
                <a:tc>
                  <a:txBody>
                    <a:bodyPr/>
                    <a:lstStyle/>
                    <a:p>
                      <a:pPr>
                        <a:defRPr b="0" sz="1200">
                          <a:latin typeface="微软雅黑"/>
                        </a:defRPr>
                      </a:pPr>
                      <a:r>
                        <a:t>QA全员</a:t>
                      </a:r>
                    </a:p>
                  </a:txBody>
                  <a:tcPr/>
                </a:tc>
                <a:tc>
                  <a:txBody>
                    <a:bodyPr/>
                    <a:lstStyle/>
                    <a:p>
                      <a:pPr>
                        <a:defRPr b="0" sz="1200">
                          <a:latin typeface="微软雅黑"/>
                        </a:defRPr>
                      </a:pPr>
                      <a:r>
                        <a:t>测试中</a:t>
                      </a:r>
                    </a:p>
                  </a:txBody>
                  <a:tcPr/>
                </a:tc>
                <a:tc>
                  <a:txBody>
                    <a:bodyPr/>
                    <a:lstStyle/>
                    <a:p>
                      <a:pPr>
                        <a:defRPr b="0" sz="1200">
                          <a:latin typeface="微软雅黑"/>
                        </a:defRPr>
                      </a:pPr>
                      <a:r>
                        <a:t>2019-11-30</a:t>
                      </a:r>
                    </a:p>
                  </a:txBody>
                  <a:tcPr/>
                </a:tc>
                <a:tc>
                  <a:txBody>
                    <a:bodyPr/>
                    <a:lstStyle/>
                    <a:p>
                      <a:pPr>
                        <a:defRPr b="0" sz="1200">
                          <a:latin typeface="微软雅黑"/>
                        </a:defRPr>
                      </a:pPr>
                      <a:r>
                        <a:t>-</a:t>
                      </a:r>
                    </a:p>
                  </a:txBody>
                  <a:tcPr/>
                </a:tc>
              </a:tr>
            </a:tbl>
          </a:graphicData>
        </a:graphic>
      </p:graphicFrame>
      <p:sp>
        <p:nvSpPr>
          <p:cNvPr id="3" name="TextBox 2"/>
          <p:cNvSpPr txBox="1"/>
          <p:nvPr/>
        </p:nvSpPr>
        <p:spPr>
          <a:xfrm>
            <a:off x="365760" y="91440"/>
            <a:ext cx="914400" cy="914400"/>
          </a:xfrm>
          <a:prstGeom prst="rect">
            <a:avLst/>
          </a:prstGeom>
          <a:noFill/>
        </p:spPr>
        <p:txBody>
          <a:bodyPr wrap="none">
            <a:spAutoFit/>
          </a:bodyPr>
          <a:lstStyle/>
          <a:p>
            <a:pPr>
              <a:defRPr b="1" sz="1800">
                <a:latin typeface="微软雅黑"/>
              </a:defRPr>
            </a:pPr>
            <a:r>
              <a:t>质量保障部--我去二群</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565</TotalTime>
  <Words>0</Words>
  <Application>Microsoft Office PowerPoint</Application>
  <PresentationFormat>宽屏</PresentationFormat>
  <Paragraphs>0</Paragraphs>
  <Slides>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0</vt:i4>
      </vt:variant>
    </vt:vector>
  </HeadingPairs>
  <TitlesOfParts>
    <vt:vector size="6" baseType="lpstr">
      <vt:lpstr>等线</vt:lpstr>
      <vt:lpstr>宋体</vt:lpstr>
      <vt:lpstr>微软雅黑</vt:lpstr>
      <vt:lpstr>Arial</vt:lpstr>
      <vt:lpstr>Calibri</vt:lpstr>
      <vt:lpstr>Office 主题​​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zhoujian</dc:creator>
  <cp:lastModifiedBy>周 健</cp:lastModifiedBy>
  <cp:revision>281</cp:revision>
  <dcterms:created xsi:type="dcterms:W3CDTF">2019-07-08T03:15:00Z</dcterms:created>
  <dcterms:modified xsi:type="dcterms:W3CDTF">2019-10-18T08:37:01Z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2052-11.1.0.8907</vt:lpwstr>
  </property>
</Properties>
</file>