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2019-12-09--2019-12-13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问卷小程序-v1.1.0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数据分析系统 v1.7.0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二手车卖车页与卖家注册优化3...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年终征文活动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欧阳小军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附近商家v2.2.5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v4.13.2 口碑优化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v4.14.0 m端车速计算...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口碑推广活动专题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2019-12-12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Bug库v1.0.0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余尚辉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王京，杜帧帧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2019-12-13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解放轻卡绝对伙伴报名专题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张晓敏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前端部--本周工作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产品库-v4.13.0首页增...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2019-12-25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App极速版-Android...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赵晓莹、杜帧帧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卡商宝客户与商机改版-v2....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卫超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产品库v4.12.0-牵引车...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产品库-v4.12.0-牵引...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梧桐项目电商平台v1.3.0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黄骥远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马璐明，葛玉兰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2020-01-19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产品库v4.9.1-车型页增...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产品库小程序v6.0.0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广告系统-v3.3.14-城...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前端部--本周工作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960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96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杜帧帧、赵晓莹、董淑红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960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解放轻卡绝对伙伴预热专题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许雅洁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前端部--本周工作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828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1.分享学习了JavaScript原型链：http://wk.360che.com/pages/viewpage.action?pageId=167116</a:t>
            </a:r>
            <a:br/>
            <a:r>
              <a:t>853</a:t>
            </a:r>
            <a:br/>
            <a:r>
              <a:t>2.董贺进行数据分析系统前端技术分享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4114800" y="265176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业务开发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926079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 1.解放轻卡绝对伙伴设计稿确认延期两天，前端赵伟周末进行加班一天。</a:t>
            </a:r>
            <a:br/>
            <a:r>
              <a:t> 2.这周五产品库插入口碑推广活动专题项目</a:t>
            </a:r>
            <a:br/>
            <a:r>
              <a:t> 3.为了统一使用定位服务便于各业务线调用，杜明颖疯转定位脚本。便于以后迭代和修改。</a:t>
            </a:r>
            <a:br/>
            <a:r>
              <a:t> 4.问卷调查这周没有确定具体怎么做，暂时还是待开发。</a:t>
            </a:r>
            <a:br/>
            <a:r>
              <a:t> 5.周五下午插入一个年终征文活动项目</a:t>
            </a:r>
            <a:br/>
            <a: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114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http://wk.360che.com/pages/viewpage.action?pageId=170918388</a:t>
            </a:r>
            <a:br/>
            <a:r>
              <a:t>1.静态资源服务器 新增一个目录utils无缓存 可存放自定义公共脚本可二次修改，</a:t>
            </a:r>
            <a:br/>
            <a:r>
              <a:t>2.前端部门主页完成 地址192.168.2.94:3000 以后会加入各种内部工具和系统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 网页端附近商家调用百度和高德导航之</a:t>
            </a:r>
            <a:br/>
            <a:r>
              <a:t>前，坐标进行百度转高德以后结果还是有差</a:t>
            </a:r>
            <a:br/>
            <a:r>
              <a:t>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2.下周在进行技术调研并解决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288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杨彦江、于风磊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产品库-产品库-v6.0.0...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贺晶新、于风磊、张春阳、郭奇...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张蕾蕾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论坛环境整改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李晓东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杜杉杉、崔金月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经销商-经销商频道-定位功能...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经销商-卡商宝-v1.10....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杜煌、刘晓宁、杜明颖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产品库-产品库-v4.10....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于风磊、杨彦江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App极速版-功能-v1.0...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张亚飞、赵晓莹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何丹、成小宇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App研发部--上周工作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288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杨彦江、于风磊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产品库-产品库-v6.0.0...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贺晶新、于风磊、张春阳、郭奇...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张蕾蕾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论坛环境整改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李晓东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杜杉杉、崔金月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经销商-经销商频道-定位功能...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经销商-卡商宝-v1.10....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杜煌、刘晓宁、杜明颖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杜杉杉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产品库-产品库-v4.10....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崔金月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支持-广告系统-v3.3.1...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于风磊、杨彦江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  <a:tr h="288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App极速版-功能-v1.0...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张亚飞、赵晓莹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何丹、成小宇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App研发部--本周工作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App研发部--团队建设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组织学习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9202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37744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http://wk.360che.com/pages/viewpage.action?pageId=170099831</a:t>
            </a:r>
            <a:br/>
            <a:r>
              <a:t>1、本周项目问题汇报</a:t>
            </a:r>
            <a:br/>
            <a:r>
              <a:t>2、会议章程改变</a:t>
            </a:r>
            <a:br/>
            <a:r>
              <a:t>3、技术中心流程规范说明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App研发部--问题&amp;建议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1、什么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1、什么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问卷小程序-v1.1.0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口碑推广活动专题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2019-12-12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Bug库v1.0.0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余尚辉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王京、杜帧帧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解放轻卡绝对伙伴报名专题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张晓敏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产品库-v4.13.0首页增...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2019-12-25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App极速版-Android...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赵晓莹、王京、杜帧帧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卡商宝客户与商机改版-v2....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卫超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产品库v4.12.0-牵引车...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梧桐项目电商平台v1.3.0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黄骥远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马璐明、葛玉兰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开发中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2020-01-19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产品库v4.9.1-车型页增...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前端部--上周工作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26181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崔欣艳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2019-12-23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产品库-v4.12.0-牵引...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李海霞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杨文博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产品库小程序v6.0.0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连春宇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2019-12-18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广告系统-v3.3.14-城...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董京典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于风磊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2019-12-09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App极速版-ios-v1....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杜帧帧、赵晓莹、董淑红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解放轻卡绝对伙伴预热专题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许雅洁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赵伟、董淑红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待定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卡商宝v1.10.16-新增...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卡商宝v1.10.12-区经...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2019-12-02</a:t>
                      </a:r>
                    </a:p>
                  </a:txBody>
                  <a:tcPr/>
                </a:tc>
              </a:tr>
              <a:tr h="26181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青岛解放JH6AMT重卡购车...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张晓敏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2019-12-04</a:t>
                      </a:r>
                    </a:p>
                  </a:txBody>
                  <a:tcPr/>
                </a:tc>
              </a:tr>
              <a:tr h="2619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经销商优化定位功能-v1.3.5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刘淑欣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杜明颖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前端部--上周工作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8352000" cy="28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080000"/>
                <a:gridCol w="108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App极速版-Android...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赵晓莹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互动-互动平台-v1.57....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杜帧帧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2019-12-03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数据分析系统 v1.6.0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董贺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已上线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2019-12-06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78FF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前端部--上周工作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