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gif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665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2286000"/>
            <a:ext cx="832104" cy="2496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665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3977639" cy="3089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项目协调组--上周工作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项目协调组--本周工作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项目协调组--团队建设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项目协调组--问题&amp;建议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萨达阿斯蒂芬阿斯蒂芬萨达阿斯蒂芬</a:t>
            </a:r>
            <a:br/>
            <a:r>
              <a:t>阿斯蒂芬萨达阿斯蒂芬阿斯蒂芬萨达</a:t>
            </a:r>
            <a:br/>
            <a:r>
              <a:t>阿斯蒂芬阿斯蒂芬萨达阿斯蒂芬阿斯</a:t>
            </a:r>
            <a:br/>
            <a:r>
              <a:t>蒂芬萨达阿斯蒂芬阿斯蒂芬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萨达阿斯蒂芬阿斯蒂芬萨达阿斯蒂芬</a:t>
            </a:r>
            <a:br/>
            <a:r>
              <a:t>阿斯蒂芬萨达阿斯蒂芬阿斯蒂芬萨达</a:t>
            </a:r>
            <a:br/>
            <a:r>
              <a:t>阿斯蒂芬阿斯蒂芬萨达阿斯蒂芬阿斯</a:t>
            </a:r>
            <a:br/>
            <a:r>
              <a:t>蒂芬萨达阿斯蒂芬阿斯蒂芬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72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项目一组--上周工作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72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项目一组--本周工作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本周总结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1.项目进展：每周至少要选一个，个人进步、团队士气、能力提升、重点问题解决、新技术研</a:t>
            </a:r>
            <a:br/>
            <a:r>
              <a:t>究等每周至少要选一个，个人进步、团队士气、能力提升、重点问题解决、新技术研究等</a:t>
            </a:r>
            <a:br/>
            <a:r>
              <a:t> 2.人员总结：</a:t>
            </a:r>
            <a:br/>
            <a:r>
              <a:t> 3.组织学习：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团队管理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1.员工招聘，离职：</a:t>
            </a:r>
            <a:br/>
            <a:r>
              <a:t> 2.团队建设：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 闪光点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每周至少要选一个，个人进步、团队士气、能力提升、重点问题解决、新技术研究等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253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2286000"/>
            <a:ext cx="7543800" cy="2686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项目一组--入职员工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新员工入职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项目一组--问题&amp;建议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1、问题1问题1问题1问题1问题1问题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题1问题1问题1问题1问题1问题1问题</a:t>
            </a:r>
            <a:br/>
            <a:r>
              <a:t>1问题1问题1问题1</a:t>
            </a:r>
            <a:br/>
            <a:br/>
            <a:r>
              <a:t>2、1、问题1问题1问题1问题1问题1问</a:t>
            </a:r>
            <a:br/>
            <a:r>
              <a:t>题1问题1问题1问题1问题1问题1问题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1、问题1问题1问题1问题1问题1问题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题1问题1问题1问题1问题1问题1问题</a:t>
            </a:r>
            <a:br/>
            <a:r>
              <a:t>1问题1问题1问题1</a:t>
            </a:r>
            <a:br/>
            <a:br/>
            <a:r>
              <a:t>2、问题1问题1问题1问题1问题1问题</a:t>
            </a:r>
            <a:br/>
            <a:r>
              <a:t>1问题1问题1问题1问题1问题1问题1</a:t>
            </a:r>
            <a:br/>
            <a:r>
              <a:t>问题1问题1问题1问题1问题1问题1问</a:t>
            </a:r>
            <a:br/>
            <a:r>
              <a:t>题1问题1问题1问题1问题1问题1问题</a:t>
            </a:r>
            <a:br/>
            <a:r>
              <a:t>1问题1问题1问题1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项目二组--阿斯蒂芬斯蒂芬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项目二组--本周的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1089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5661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项目二组--问题&amp;建议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项目三组--阿斯蒂芬斯蒂芬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项目三组--本周的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组织部--上周工作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项目三组--自定义文本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项目四组--阿斯蒂芬斯蒂芬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项目四组--本周的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项目四组--团队建设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74903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项目四组--图片啊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项目四组--问题&amp;建议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项目四组--自定义文本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组织部--本周工作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终端支持组--阿斯蒂芬斯蒂芬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终端支持组--本周的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终端支持组--团队建设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74903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终端支持组--图片啊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终端支持组--问题&amp;建议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终端支持组--自定义文本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App研发组--阿斯蒂芬斯蒂芬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App研发组--本周的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74903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663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App研发组--自定义文本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##技能学习</a:t>
            </a:r>
            <a:br/>
            <a:r>
              <a:t>1.技能学习第1条技能学习第4条技能学习第4条技能学习第4条技能学习第4条技能学</a:t>
            </a:r>
            <a:br/>
            <a:r>
              <a:t>习第4条技能学习第4条技能学习第4条技能学习第4条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  <a:br/>
            <a:r>
              <a:t>##周会纪要</a:t>
            </a:r>
            <a:br/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前端组--阿斯蒂芬斯蒂芬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前端组--本周的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1089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5661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质量保障组--阿斯蒂芬阿斯蒂芬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质量保障组--搜索时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质量保障组--自定义表格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萨达阿斯蒂芬阿斯蒂芬萨达阿斯蒂芬</a:t>
            </a:r>
            <a:br/>
            <a:r>
              <a:t>阿斯蒂芬萨达阿斯蒂芬阿斯蒂芬萨达</a:t>
            </a:r>
            <a:br/>
            <a:r>
              <a:t>阿斯蒂芬阿斯蒂芬萨达阿斯蒂芬阿斯</a:t>
            </a:r>
            <a:br/>
            <a:r>
              <a:t>蒂芬萨达阿斯蒂芬阿斯蒂芬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萨达阿斯蒂芬阿斯蒂芬萨达阿斯蒂芬</a:t>
            </a:r>
            <a:br/>
            <a:r>
              <a:t>阿斯蒂芬萨达阿斯蒂芬阿斯蒂芬萨达</a:t>
            </a:r>
            <a:br/>
            <a:r>
              <a:t>阿斯蒂芬阿斯蒂芬萨达阿斯蒂芬阿斯</a:t>
            </a:r>
            <a:br/>
            <a:r>
              <a:t>蒂芬萨达阿斯蒂芬阿斯蒂芬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质量保障组--啊啊啊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2517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2701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质量保障组--图片那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十多个电饭锅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质量保障组--问题&amp;建议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这是问题1这是问题1这是问题1这是</a:t>
            </a:r>
            <a:br/>
            <a:r>
              <a:t>问题1这是问题1这是问题1这是问题</a:t>
            </a:r>
            <a:br/>
            <a:r>
              <a:t>1这是问题1这是问题1这是问题1这是</a:t>
            </a:r>
            <a:br/>
            <a:r>
              <a:t>问题1这是问题1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这是建议1这是建议1这是建议1这是</a:t>
            </a:r>
            <a:br/>
            <a:r>
              <a:t>建议1这是建议1这是建议1这是建议</a:t>
            </a:r>
            <a:br/>
            <a:r>
              <a:t>1这是建议1这是建议1这是建议1这是</a:t>
            </a:r>
            <a:br/>
            <a:r>
              <a:t>建议1这是建议1这是建议1这是建议</a:t>
            </a:r>
            <a:br/>
            <a:r>
              <a:t>1这是建议1这是建议1这是建议1这是</a:t>
            </a:r>
            <a:br/>
            <a:r>
              <a:t>建议1这是建议1这是建议1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运维组--阿斯蒂芬斯蒂芬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运维组--本周的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运维组--团队建设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运维组--图片啊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运维组--问题&amp;建议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数据挖掘组--阿斯蒂芬斯蒂芬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数据挖掘组--本周的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C端产品组--烦烦烦放分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数据挖掘组--团队建设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1.技能学习第1条技能学习第4条技能学习第4条技能学习第4条技能学习第4条技能学习第</a:t>
            </a:r>
            <a:br/>
            <a:r>
              <a:t>4条技能学习第4条技能学习第4条技能学习第4条</a:t>
            </a:r>
            <a:br/>
            <a:r>
              <a:t>第5条技能学习第4条技能学习第4条技能学习第4条</a:t>
            </a:r>
            <a:br/>
            <a:r>
              <a:t>2.技能学习第2条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346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200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5661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4805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48463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54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72" y="2286000"/>
            <a:ext cx="3739896" cy="3307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数据挖掘组--图片啊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这是图片描述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数据挖掘组--问题&amp;建议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问题啊这是问题啊这是问题啊这是问</a:t>
            </a:r>
            <a:br/>
            <a:r>
              <a:t>题啊这是问题啊这是问题啊这是问题</a:t>
            </a:r>
            <a:br/>
            <a:r>
              <a:t>啊</a:t>
            </a:r>
            <a:br/>
            <a:r>
              <a:t>这是问题啊这是问题啊这是问题啊这</a:t>
            </a:r>
            <a:br/>
            <a:r>
              <a:t>是问题啊这是问题啊这是问题啊这是</a:t>
            </a:r>
            <a:br/>
            <a:r>
              <a:t>问题啊这是问题啊这是问题啊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</a:t>
            </a:r>
            <a:br/>
            <a:r>
              <a:t>这是建议啊这是建议啊这是建议啊这</a:t>
            </a:r>
            <a:br/>
            <a:r>
              <a:t>是建议啊这是建议啊这是建议啊这是</a:t>
            </a:r>
            <a:br/>
            <a:r>
              <a:t>建议啊这是建议啊这是建议啊这是建</a:t>
            </a:r>
            <a:br/>
            <a:r>
              <a:t>议啊这是建议啊这是建议啊这是建议</a:t>
            </a:r>
            <a:br/>
            <a:r>
              <a:t>啊这是建议啊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C端产品组--21421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C端产品组--方芳芳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