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昆洋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OPS-IT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春阳</a:t>
            </a: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2019-12-02--2019-12-06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技术中心--阿斯蒂芬阿斯蒂芬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技术中心--搜索时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技术中心--自定义表格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技术中心--啊啊啊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1.技能学习第1条 2.技能学习第2条 3.技能学习第3条</a:t>
            </a:r>
            <a:br/>
            <a:r>
              <a:t>4.技能学习第4条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4114800" y="29260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3832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无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4114800" y="4297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7548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http://wk.360che.com/pages/viewpage.</a:t>
            </a:r>
            <a:br/>
            <a:r>
              <a:t>action?pageId=166429091</a:t>
            </a:r>
            <a:br/>
            <a:r>
              <a:t>二手车付费体系调整，产品需要给到需求文档及原型之后，开发给估期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2517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2701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技术中心--图片那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十多个电饭锅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技术中心--问题&amp;建议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这是问题1这是问题1这是问题1这</a:t>
            </a:r>
            <a:br/>
            <a:r>
              <a:t>是问题1这是问题1这是问题1这是</a:t>
            </a:r>
            <a:br/>
            <a:r>
              <a:t>问题1这是问题1这是问题1这是问</a:t>
            </a:r>
            <a:br/>
            <a:r>
              <a:t>题1这是问题1这是问题1</a:t>
            </a:r>
            <a:br/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这是建议1这是建议1这是建议1这</a:t>
            </a:r>
            <a:br/>
            <a:r>
              <a:t>是建议1这是建议1这是建议1这是</a:t>
            </a:r>
            <a:br/>
            <a:r>
              <a:t>建议1这是建议1这是建议1这是建</a:t>
            </a:r>
            <a:br/>
            <a:r>
              <a:t>议1这是建议1这是建议1这是建议</a:t>
            </a:r>
            <a:br/>
            <a:r>
              <a:t>1这是建议1这是建议1这是建议1</a:t>
            </a:r>
            <a:br/>
            <a:r>
              <a:t>这是建议1这是建议1这是建议1这</a:t>
            </a:r>
            <a:br/>
            <a:r>
              <a:t>是建议1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周 健</cp:lastModifiedBy>
  <cp:revision>281</cp:revision>
  <dcterms:created xsi:type="dcterms:W3CDTF">2019-07-08T03:15:00Z</dcterms:created>
  <dcterms:modified xsi:type="dcterms:W3CDTF">2019-10-18T08:37:01Z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