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mini" initials="d" lastIdx="1" clrIdx="0"/>
  <p:cmAuthor id="2" name="zhoujian" initials="z" lastIdx="1" clrIdx="1"/>
  <p:cmAuthor id="3" name="Tali" initials="T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CEBFF"/>
    <a:srgbClr val="E9EFF7"/>
    <a:srgbClr val="D0DEEF"/>
    <a:srgbClr val="705B7A"/>
    <a:srgbClr val="FFA259"/>
    <a:srgbClr val="9FE8B7"/>
    <a:srgbClr val="CED5FA"/>
    <a:srgbClr val="C4E8B5"/>
    <a:srgbClr val="E1F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C3C2611-4C71-4FC5-86AE-919BDF0F9419}" styleName=""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Style>
        <a:tcBdr/>
        <a:fill>
          <a:solidFill>
            <a:srgbClr val="E9EFF7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246"/>
      </p:cViewPr>
      <p:guideLst>
        <p:guide orient="horz" pos="21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BA295-E11B-41E0-9101-F83270ACBAB1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9C162-BCAB-45FE-BE1B-D44D90F9E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8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k.360che.com/pages/viewpage.action?pageId=117571777" TargetMode="Externa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5043488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形 9" descr="靶心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4138" y="1737252"/>
            <a:ext cx="914400" cy="9144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3019791" y="1871287"/>
            <a:ext cx="6457217" cy="646331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年卡车之家</a:t>
            </a:r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技术中心周报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004856" y="2930766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担当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正直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学习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686800" y="5851475"/>
            <a:ext cx="1038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By . auto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手动输入 5"/>
          <p:cNvSpPr/>
          <p:nvPr userDrawn="1"/>
        </p:nvSpPr>
        <p:spPr>
          <a:xfrm rot="5400000">
            <a:off x="788195" y="483640"/>
            <a:ext cx="1321589" cy="2897980"/>
          </a:xfrm>
          <a:prstGeom prst="flowChartManualInpu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zh-CN" altLang="en-US" sz="4000" dirty="0"/>
              <a:t>目录</a:t>
            </a:r>
            <a:endParaRPr kumimoji="1" lang="en-US" altLang="zh-CN" sz="4000" dirty="0"/>
          </a:p>
          <a:p>
            <a:pPr algn="ctr"/>
            <a:r>
              <a:rPr kumimoji="1" lang="en-US" altLang="zh-CN" sz="1600" dirty="0"/>
              <a:t>CONTENTS</a:t>
            </a:r>
            <a:endParaRPr kumimoji="1" lang="zh-CN" altLang="en-US" sz="1600" dirty="0"/>
          </a:p>
        </p:txBody>
      </p:sp>
      <p:sp>
        <p:nvSpPr>
          <p:cNvPr id="9" name="手动输入 6"/>
          <p:cNvSpPr/>
          <p:nvPr userDrawn="1"/>
        </p:nvSpPr>
        <p:spPr>
          <a:xfrm rot="16200000">
            <a:off x="10082216" y="483640"/>
            <a:ext cx="1321589" cy="2897979"/>
          </a:xfrm>
          <a:prstGeom prst="flowChartManualInpu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zh-CN" sz="4000" dirty="0"/>
          </a:p>
        </p:txBody>
      </p:sp>
      <p:sp>
        <p:nvSpPr>
          <p:cNvPr id="10" name="矩形 9"/>
          <p:cNvSpPr>
            <a:spLocks noChangeAspect="1"/>
          </p:cNvSpPr>
          <p:nvPr userDrawn="1"/>
        </p:nvSpPr>
        <p:spPr>
          <a:xfrm>
            <a:off x="4213358" y="275724"/>
            <a:ext cx="3905405" cy="62631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邢猛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端产品组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宋子斌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项目协调组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刁美凤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项目一组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刘建亮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项目二组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于昆洋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项目三组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麻永锋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项目四组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杨毓平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终端支持组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张春阳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研发组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郭汶强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余尚辉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质量保障组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冯睿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数据挖掘组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王海龙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37132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147946" y="2111890"/>
            <a:ext cx="316379" cy="318137"/>
            <a:chOff x="2157413" y="3054350"/>
            <a:chExt cx="571500" cy="574675"/>
          </a:xfrm>
          <a:solidFill>
            <a:schemeClr val="accent1"/>
          </a:solidFill>
        </p:grpSpPr>
        <p:sp>
          <p:nvSpPr>
            <p:cNvPr id="7" name="Freeform 144"/>
            <p:cNvSpPr>
              <a:spLocks noEditPoints="1"/>
            </p:cNvSpPr>
            <p:nvPr/>
          </p:nvSpPr>
          <p:spPr bwMode="auto">
            <a:xfrm>
              <a:off x="2157413" y="3054350"/>
              <a:ext cx="571500" cy="574675"/>
            </a:xfrm>
            <a:custGeom>
              <a:avLst/>
              <a:gdLst>
                <a:gd name="T0" fmla="*/ 180 w 360"/>
                <a:gd name="T1" fmla="*/ 0 h 362"/>
                <a:gd name="T2" fmla="*/ 232 w 360"/>
                <a:gd name="T3" fmla="*/ 8 h 362"/>
                <a:gd name="T4" fmla="*/ 280 w 360"/>
                <a:gd name="T5" fmla="*/ 31 h 362"/>
                <a:gd name="T6" fmla="*/ 319 w 360"/>
                <a:gd name="T7" fmla="*/ 67 h 362"/>
                <a:gd name="T8" fmla="*/ 346 w 360"/>
                <a:gd name="T9" fmla="*/ 111 h 362"/>
                <a:gd name="T10" fmla="*/ 358 w 360"/>
                <a:gd name="T11" fmla="*/ 163 h 362"/>
                <a:gd name="T12" fmla="*/ 358 w 360"/>
                <a:gd name="T13" fmla="*/ 199 h 362"/>
                <a:gd name="T14" fmla="*/ 346 w 360"/>
                <a:gd name="T15" fmla="*/ 251 h 362"/>
                <a:gd name="T16" fmla="*/ 319 w 360"/>
                <a:gd name="T17" fmla="*/ 295 h 362"/>
                <a:gd name="T18" fmla="*/ 280 w 360"/>
                <a:gd name="T19" fmla="*/ 331 h 362"/>
                <a:gd name="T20" fmla="*/ 232 w 360"/>
                <a:gd name="T21" fmla="*/ 354 h 362"/>
                <a:gd name="T22" fmla="*/ 180 w 360"/>
                <a:gd name="T23" fmla="*/ 362 h 362"/>
                <a:gd name="T24" fmla="*/ 180 w 360"/>
                <a:gd name="T25" fmla="*/ 314 h 362"/>
                <a:gd name="T26" fmla="*/ 193 w 360"/>
                <a:gd name="T27" fmla="*/ 318 h 362"/>
                <a:gd name="T28" fmla="*/ 201 w 360"/>
                <a:gd name="T29" fmla="*/ 329 h 362"/>
                <a:gd name="T30" fmla="*/ 237 w 360"/>
                <a:gd name="T31" fmla="*/ 320 h 362"/>
                <a:gd name="T32" fmla="*/ 268 w 360"/>
                <a:gd name="T33" fmla="*/ 302 h 362"/>
                <a:gd name="T34" fmla="*/ 293 w 360"/>
                <a:gd name="T35" fmla="*/ 278 h 362"/>
                <a:gd name="T36" fmla="*/ 312 w 360"/>
                <a:gd name="T37" fmla="*/ 248 h 362"/>
                <a:gd name="T38" fmla="*/ 325 w 360"/>
                <a:gd name="T39" fmla="*/ 215 h 362"/>
                <a:gd name="T40" fmla="*/ 322 w 360"/>
                <a:gd name="T41" fmla="*/ 199 h 362"/>
                <a:gd name="T42" fmla="*/ 312 w 360"/>
                <a:gd name="T43" fmla="*/ 180 h 362"/>
                <a:gd name="T44" fmla="*/ 316 w 360"/>
                <a:gd name="T45" fmla="*/ 167 h 362"/>
                <a:gd name="T46" fmla="*/ 327 w 360"/>
                <a:gd name="T47" fmla="*/ 159 h 362"/>
                <a:gd name="T48" fmla="*/ 318 w 360"/>
                <a:gd name="T49" fmla="*/ 123 h 362"/>
                <a:gd name="T50" fmla="*/ 300 w 360"/>
                <a:gd name="T51" fmla="*/ 94 h 362"/>
                <a:gd name="T52" fmla="*/ 277 w 360"/>
                <a:gd name="T53" fmla="*/ 67 h 362"/>
                <a:gd name="T54" fmla="*/ 247 w 360"/>
                <a:gd name="T55" fmla="*/ 48 h 362"/>
                <a:gd name="T56" fmla="*/ 214 w 360"/>
                <a:gd name="T57" fmla="*/ 35 h 362"/>
                <a:gd name="T58" fmla="*/ 199 w 360"/>
                <a:gd name="T59" fmla="*/ 39 h 362"/>
                <a:gd name="T60" fmla="*/ 180 w 360"/>
                <a:gd name="T61" fmla="*/ 48 h 362"/>
                <a:gd name="T62" fmla="*/ 180 w 360"/>
                <a:gd name="T63" fmla="*/ 0 h 362"/>
                <a:gd name="T64" fmla="*/ 180 w 360"/>
                <a:gd name="T65" fmla="*/ 48 h 362"/>
                <a:gd name="T66" fmla="*/ 161 w 360"/>
                <a:gd name="T67" fmla="*/ 39 h 362"/>
                <a:gd name="T68" fmla="*/ 146 w 360"/>
                <a:gd name="T69" fmla="*/ 35 h 362"/>
                <a:gd name="T70" fmla="*/ 112 w 360"/>
                <a:gd name="T71" fmla="*/ 48 h 362"/>
                <a:gd name="T72" fmla="*/ 82 w 360"/>
                <a:gd name="T73" fmla="*/ 67 h 362"/>
                <a:gd name="T74" fmla="*/ 59 w 360"/>
                <a:gd name="T75" fmla="*/ 94 h 362"/>
                <a:gd name="T76" fmla="*/ 42 w 360"/>
                <a:gd name="T77" fmla="*/ 123 h 362"/>
                <a:gd name="T78" fmla="*/ 32 w 360"/>
                <a:gd name="T79" fmla="*/ 159 h 362"/>
                <a:gd name="T80" fmla="*/ 43 w 360"/>
                <a:gd name="T81" fmla="*/ 167 h 362"/>
                <a:gd name="T82" fmla="*/ 47 w 360"/>
                <a:gd name="T83" fmla="*/ 180 h 362"/>
                <a:gd name="T84" fmla="*/ 37 w 360"/>
                <a:gd name="T85" fmla="*/ 199 h 362"/>
                <a:gd name="T86" fmla="*/ 33 w 360"/>
                <a:gd name="T87" fmla="*/ 215 h 362"/>
                <a:gd name="T88" fmla="*/ 46 w 360"/>
                <a:gd name="T89" fmla="*/ 248 h 362"/>
                <a:gd name="T90" fmla="*/ 66 w 360"/>
                <a:gd name="T91" fmla="*/ 278 h 362"/>
                <a:gd name="T92" fmla="*/ 92 w 360"/>
                <a:gd name="T93" fmla="*/ 302 h 362"/>
                <a:gd name="T94" fmla="*/ 123 w 360"/>
                <a:gd name="T95" fmla="*/ 320 h 362"/>
                <a:gd name="T96" fmla="*/ 158 w 360"/>
                <a:gd name="T97" fmla="*/ 329 h 362"/>
                <a:gd name="T98" fmla="*/ 161 w 360"/>
                <a:gd name="T99" fmla="*/ 322 h 362"/>
                <a:gd name="T100" fmla="*/ 180 w 360"/>
                <a:gd name="T101" fmla="*/ 314 h 362"/>
                <a:gd name="T102" fmla="*/ 180 w 360"/>
                <a:gd name="T103" fmla="*/ 362 h 362"/>
                <a:gd name="T104" fmla="*/ 126 w 360"/>
                <a:gd name="T105" fmla="*/ 354 h 362"/>
                <a:gd name="T106" fmla="*/ 78 w 360"/>
                <a:gd name="T107" fmla="*/ 331 h 362"/>
                <a:gd name="T108" fmla="*/ 40 w 360"/>
                <a:gd name="T109" fmla="*/ 295 h 362"/>
                <a:gd name="T110" fmla="*/ 13 w 360"/>
                <a:gd name="T111" fmla="*/ 251 h 362"/>
                <a:gd name="T112" fmla="*/ 0 w 360"/>
                <a:gd name="T113" fmla="*/ 199 h 362"/>
                <a:gd name="T114" fmla="*/ 0 w 360"/>
                <a:gd name="T115" fmla="*/ 163 h 362"/>
                <a:gd name="T116" fmla="*/ 13 w 360"/>
                <a:gd name="T117" fmla="*/ 111 h 362"/>
                <a:gd name="T118" fmla="*/ 40 w 360"/>
                <a:gd name="T119" fmla="*/ 67 h 362"/>
                <a:gd name="T120" fmla="*/ 78 w 360"/>
                <a:gd name="T121" fmla="*/ 31 h 362"/>
                <a:gd name="T122" fmla="*/ 126 w 360"/>
                <a:gd name="T123" fmla="*/ 8 h 362"/>
                <a:gd name="T124" fmla="*/ 180 w 360"/>
                <a:gd name="T12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0" h="362">
                  <a:moveTo>
                    <a:pt x="180" y="0"/>
                  </a:moveTo>
                  <a:lnTo>
                    <a:pt x="180" y="0"/>
                  </a:lnTo>
                  <a:lnTo>
                    <a:pt x="180" y="0"/>
                  </a:lnTo>
                  <a:lnTo>
                    <a:pt x="197" y="2"/>
                  </a:lnTo>
                  <a:lnTo>
                    <a:pt x="216" y="4"/>
                  </a:lnTo>
                  <a:lnTo>
                    <a:pt x="232" y="8"/>
                  </a:lnTo>
                  <a:lnTo>
                    <a:pt x="250" y="15"/>
                  </a:lnTo>
                  <a:lnTo>
                    <a:pt x="265" y="22"/>
                  </a:lnTo>
                  <a:lnTo>
                    <a:pt x="280" y="31"/>
                  </a:lnTo>
                  <a:lnTo>
                    <a:pt x="295" y="42"/>
                  </a:lnTo>
                  <a:lnTo>
                    <a:pt x="307" y="53"/>
                  </a:lnTo>
                  <a:lnTo>
                    <a:pt x="319" y="67"/>
                  </a:lnTo>
                  <a:lnTo>
                    <a:pt x="329" y="80"/>
                  </a:lnTo>
                  <a:lnTo>
                    <a:pt x="338" y="95"/>
                  </a:lnTo>
                  <a:lnTo>
                    <a:pt x="346" y="111"/>
                  </a:lnTo>
                  <a:lnTo>
                    <a:pt x="352" y="127"/>
                  </a:lnTo>
                  <a:lnTo>
                    <a:pt x="356" y="145"/>
                  </a:lnTo>
                  <a:lnTo>
                    <a:pt x="358" y="163"/>
                  </a:lnTo>
                  <a:lnTo>
                    <a:pt x="360" y="180"/>
                  </a:lnTo>
                  <a:lnTo>
                    <a:pt x="360" y="180"/>
                  </a:lnTo>
                  <a:lnTo>
                    <a:pt x="358" y="199"/>
                  </a:lnTo>
                  <a:lnTo>
                    <a:pt x="356" y="217"/>
                  </a:lnTo>
                  <a:lnTo>
                    <a:pt x="352" y="234"/>
                  </a:lnTo>
                  <a:lnTo>
                    <a:pt x="346" y="251"/>
                  </a:lnTo>
                  <a:lnTo>
                    <a:pt x="338" y="267"/>
                  </a:lnTo>
                  <a:lnTo>
                    <a:pt x="329" y="282"/>
                  </a:lnTo>
                  <a:lnTo>
                    <a:pt x="319" y="295"/>
                  </a:lnTo>
                  <a:lnTo>
                    <a:pt x="307" y="309"/>
                  </a:lnTo>
                  <a:lnTo>
                    <a:pt x="295" y="320"/>
                  </a:lnTo>
                  <a:lnTo>
                    <a:pt x="280" y="331"/>
                  </a:lnTo>
                  <a:lnTo>
                    <a:pt x="265" y="340"/>
                  </a:lnTo>
                  <a:lnTo>
                    <a:pt x="250" y="347"/>
                  </a:lnTo>
                  <a:lnTo>
                    <a:pt x="232" y="354"/>
                  </a:lnTo>
                  <a:lnTo>
                    <a:pt x="216" y="358"/>
                  </a:lnTo>
                  <a:lnTo>
                    <a:pt x="197" y="360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80" y="314"/>
                  </a:lnTo>
                  <a:lnTo>
                    <a:pt x="180" y="314"/>
                  </a:lnTo>
                  <a:lnTo>
                    <a:pt x="180" y="314"/>
                  </a:lnTo>
                  <a:lnTo>
                    <a:pt x="186" y="314"/>
                  </a:lnTo>
                  <a:lnTo>
                    <a:pt x="193" y="318"/>
                  </a:lnTo>
                  <a:lnTo>
                    <a:pt x="199" y="322"/>
                  </a:lnTo>
                  <a:lnTo>
                    <a:pt x="201" y="329"/>
                  </a:lnTo>
                  <a:lnTo>
                    <a:pt x="201" y="329"/>
                  </a:lnTo>
                  <a:lnTo>
                    <a:pt x="214" y="327"/>
                  </a:lnTo>
                  <a:lnTo>
                    <a:pt x="226" y="324"/>
                  </a:lnTo>
                  <a:lnTo>
                    <a:pt x="237" y="320"/>
                  </a:lnTo>
                  <a:lnTo>
                    <a:pt x="247" y="314"/>
                  </a:lnTo>
                  <a:lnTo>
                    <a:pt x="258" y="309"/>
                  </a:lnTo>
                  <a:lnTo>
                    <a:pt x="268" y="302"/>
                  </a:lnTo>
                  <a:lnTo>
                    <a:pt x="277" y="294"/>
                  </a:lnTo>
                  <a:lnTo>
                    <a:pt x="285" y="286"/>
                  </a:lnTo>
                  <a:lnTo>
                    <a:pt x="293" y="278"/>
                  </a:lnTo>
                  <a:lnTo>
                    <a:pt x="300" y="268"/>
                  </a:lnTo>
                  <a:lnTo>
                    <a:pt x="307" y="259"/>
                  </a:lnTo>
                  <a:lnTo>
                    <a:pt x="312" y="248"/>
                  </a:lnTo>
                  <a:lnTo>
                    <a:pt x="318" y="237"/>
                  </a:lnTo>
                  <a:lnTo>
                    <a:pt x="322" y="226"/>
                  </a:lnTo>
                  <a:lnTo>
                    <a:pt x="325" y="215"/>
                  </a:lnTo>
                  <a:lnTo>
                    <a:pt x="327" y="203"/>
                  </a:lnTo>
                  <a:lnTo>
                    <a:pt x="327" y="203"/>
                  </a:lnTo>
                  <a:lnTo>
                    <a:pt x="322" y="199"/>
                  </a:lnTo>
                  <a:lnTo>
                    <a:pt x="316" y="194"/>
                  </a:lnTo>
                  <a:lnTo>
                    <a:pt x="314" y="188"/>
                  </a:lnTo>
                  <a:lnTo>
                    <a:pt x="312" y="180"/>
                  </a:lnTo>
                  <a:lnTo>
                    <a:pt x="312" y="180"/>
                  </a:lnTo>
                  <a:lnTo>
                    <a:pt x="314" y="174"/>
                  </a:lnTo>
                  <a:lnTo>
                    <a:pt x="316" y="167"/>
                  </a:lnTo>
                  <a:lnTo>
                    <a:pt x="322" y="163"/>
                  </a:lnTo>
                  <a:lnTo>
                    <a:pt x="327" y="159"/>
                  </a:lnTo>
                  <a:lnTo>
                    <a:pt x="327" y="159"/>
                  </a:lnTo>
                  <a:lnTo>
                    <a:pt x="325" y="146"/>
                  </a:lnTo>
                  <a:lnTo>
                    <a:pt x="322" y="136"/>
                  </a:lnTo>
                  <a:lnTo>
                    <a:pt x="318" y="123"/>
                  </a:lnTo>
                  <a:lnTo>
                    <a:pt x="312" y="113"/>
                  </a:lnTo>
                  <a:lnTo>
                    <a:pt x="307" y="103"/>
                  </a:lnTo>
                  <a:lnTo>
                    <a:pt x="300" y="94"/>
                  </a:lnTo>
                  <a:lnTo>
                    <a:pt x="293" y="84"/>
                  </a:lnTo>
                  <a:lnTo>
                    <a:pt x="285" y="75"/>
                  </a:lnTo>
                  <a:lnTo>
                    <a:pt x="277" y="67"/>
                  </a:lnTo>
                  <a:lnTo>
                    <a:pt x="268" y="60"/>
                  </a:lnTo>
                  <a:lnTo>
                    <a:pt x="258" y="53"/>
                  </a:lnTo>
                  <a:lnTo>
                    <a:pt x="247" y="48"/>
                  </a:lnTo>
                  <a:lnTo>
                    <a:pt x="237" y="42"/>
                  </a:lnTo>
                  <a:lnTo>
                    <a:pt x="226" y="38"/>
                  </a:lnTo>
                  <a:lnTo>
                    <a:pt x="214" y="35"/>
                  </a:lnTo>
                  <a:lnTo>
                    <a:pt x="201" y="33"/>
                  </a:lnTo>
                  <a:lnTo>
                    <a:pt x="201" y="33"/>
                  </a:lnTo>
                  <a:lnTo>
                    <a:pt x="199" y="39"/>
                  </a:lnTo>
                  <a:lnTo>
                    <a:pt x="193" y="44"/>
                  </a:lnTo>
                  <a:lnTo>
                    <a:pt x="186" y="46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80" y="0"/>
                  </a:lnTo>
                  <a:close/>
                  <a:moveTo>
                    <a:pt x="180" y="0"/>
                  </a:moveTo>
                  <a:lnTo>
                    <a:pt x="180" y="0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73" y="46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8" y="33"/>
                  </a:lnTo>
                  <a:lnTo>
                    <a:pt x="158" y="33"/>
                  </a:lnTo>
                  <a:lnTo>
                    <a:pt x="146" y="35"/>
                  </a:lnTo>
                  <a:lnTo>
                    <a:pt x="134" y="38"/>
                  </a:lnTo>
                  <a:lnTo>
                    <a:pt x="123" y="42"/>
                  </a:lnTo>
                  <a:lnTo>
                    <a:pt x="112" y="48"/>
                  </a:lnTo>
                  <a:lnTo>
                    <a:pt x="101" y="53"/>
                  </a:lnTo>
                  <a:lnTo>
                    <a:pt x="92" y="60"/>
                  </a:lnTo>
                  <a:lnTo>
                    <a:pt x="82" y="67"/>
                  </a:lnTo>
                  <a:lnTo>
                    <a:pt x="74" y="75"/>
                  </a:lnTo>
                  <a:lnTo>
                    <a:pt x="66" y="84"/>
                  </a:lnTo>
                  <a:lnTo>
                    <a:pt x="59" y="94"/>
                  </a:lnTo>
                  <a:lnTo>
                    <a:pt x="52" y="103"/>
                  </a:lnTo>
                  <a:lnTo>
                    <a:pt x="46" y="113"/>
                  </a:lnTo>
                  <a:lnTo>
                    <a:pt x="42" y="123"/>
                  </a:lnTo>
                  <a:lnTo>
                    <a:pt x="37" y="136"/>
                  </a:lnTo>
                  <a:lnTo>
                    <a:pt x="33" y="146"/>
                  </a:lnTo>
                  <a:lnTo>
                    <a:pt x="32" y="159"/>
                  </a:lnTo>
                  <a:lnTo>
                    <a:pt x="32" y="159"/>
                  </a:lnTo>
                  <a:lnTo>
                    <a:pt x="37" y="163"/>
                  </a:lnTo>
                  <a:lnTo>
                    <a:pt x="43" y="167"/>
                  </a:lnTo>
                  <a:lnTo>
                    <a:pt x="46" y="174"/>
                  </a:lnTo>
                  <a:lnTo>
                    <a:pt x="47" y="180"/>
                  </a:lnTo>
                  <a:lnTo>
                    <a:pt x="47" y="180"/>
                  </a:lnTo>
                  <a:lnTo>
                    <a:pt x="46" y="188"/>
                  </a:lnTo>
                  <a:lnTo>
                    <a:pt x="43" y="194"/>
                  </a:lnTo>
                  <a:lnTo>
                    <a:pt x="37" y="199"/>
                  </a:lnTo>
                  <a:lnTo>
                    <a:pt x="32" y="203"/>
                  </a:lnTo>
                  <a:lnTo>
                    <a:pt x="32" y="203"/>
                  </a:lnTo>
                  <a:lnTo>
                    <a:pt x="33" y="215"/>
                  </a:lnTo>
                  <a:lnTo>
                    <a:pt x="37" y="226"/>
                  </a:lnTo>
                  <a:lnTo>
                    <a:pt x="42" y="237"/>
                  </a:lnTo>
                  <a:lnTo>
                    <a:pt x="46" y="248"/>
                  </a:lnTo>
                  <a:lnTo>
                    <a:pt x="52" y="259"/>
                  </a:lnTo>
                  <a:lnTo>
                    <a:pt x="59" y="268"/>
                  </a:lnTo>
                  <a:lnTo>
                    <a:pt x="66" y="278"/>
                  </a:lnTo>
                  <a:lnTo>
                    <a:pt x="74" y="286"/>
                  </a:lnTo>
                  <a:lnTo>
                    <a:pt x="82" y="294"/>
                  </a:lnTo>
                  <a:lnTo>
                    <a:pt x="92" y="302"/>
                  </a:lnTo>
                  <a:lnTo>
                    <a:pt x="101" y="309"/>
                  </a:lnTo>
                  <a:lnTo>
                    <a:pt x="112" y="314"/>
                  </a:lnTo>
                  <a:lnTo>
                    <a:pt x="123" y="320"/>
                  </a:lnTo>
                  <a:lnTo>
                    <a:pt x="134" y="324"/>
                  </a:lnTo>
                  <a:lnTo>
                    <a:pt x="146" y="327"/>
                  </a:lnTo>
                  <a:lnTo>
                    <a:pt x="158" y="329"/>
                  </a:lnTo>
                  <a:lnTo>
                    <a:pt x="158" y="329"/>
                  </a:lnTo>
                  <a:lnTo>
                    <a:pt x="158" y="329"/>
                  </a:lnTo>
                  <a:lnTo>
                    <a:pt x="161" y="322"/>
                  </a:lnTo>
                  <a:lnTo>
                    <a:pt x="166" y="318"/>
                  </a:lnTo>
                  <a:lnTo>
                    <a:pt x="173" y="314"/>
                  </a:lnTo>
                  <a:lnTo>
                    <a:pt x="180" y="314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61" y="360"/>
                  </a:lnTo>
                  <a:lnTo>
                    <a:pt x="143" y="358"/>
                  </a:lnTo>
                  <a:lnTo>
                    <a:pt x="126" y="354"/>
                  </a:lnTo>
                  <a:lnTo>
                    <a:pt x="109" y="347"/>
                  </a:lnTo>
                  <a:lnTo>
                    <a:pt x="93" y="340"/>
                  </a:lnTo>
                  <a:lnTo>
                    <a:pt x="78" y="331"/>
                  </a:lnTo>
                  <a:lnTo>
                    <a:pt x="65" y="320"/>
                  </a:lnTo>
                  <a:lnTo>
                    <a:pt x="52" y="309"/>
                  </a:lnTo>
                  <a:lnTo>
                    <a:pt x="40" y="295"/>
                  </a:lnTo>
                  <a:lnTo>
                    <a:pt x="29" y="282"/>
                  </a:lnTo>
                  <a:lnTo>
                    <a:pt x="21" y="267"/>
                  </a:lnTo>
                  <a:lnTo>
                    <a:pt x="13" y="251"/>
                  </a:lnTo>
                  <a:lnTo>
                    <a:pt x="8" y="234"/>
                  </a:lnTo>
                  <a:lnTo>
                    <a:pt x="2" y="217"/>
                  </a:lnTo>
                  <a:lnTo>
                    <a:pt x="0" y="199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63"/>
                  </a:lnTo>
                  <a:lnTo>
                    <a:pt x="2" y="145"/>
                  </a:lnTo>
                  <a:lnTo>
                    <a:pt x="8" y="127"/>
                  </a:lnTo>
                  <a:lnTo>
                    <a:pt x="13" y="111"/>
                  </a:lnTo>
                  <a:lnTo>
                    <a:pt x="21" y="95"/>
                  </a:lnTo>
                  <a:lnTo>
                    <a:pt x="29" y="80"/>
                  </a:lnTo>
                  <a:lnTo>
                    <a:pt x="40" y="67"/>
                  </a:lnTo>
                  <a:lnTo>
                    <a:pt x="52" y="53"/>
                  </a:lnTo>
                  <a:lnTo>
                    <a:pt x="65" y="42"/>
                  </a:lnTo>
                  <a:lnTo>
                    <a:pt x="78" y="31"/>
                  </a:lnTo>
                  <a:lnTo>
                    <a:pt x="93" y="22"/>
                  </a:lnTo>
                  <a:lnTo>
                    <a:pt x="109" y="15"/>
                  </a:lnTo>
                  <a:lnTo>
                    <a:pt x="126" y="8"/>
                  </a:lnTo>
                  <a:lnTo>
                    <a:pt x="143" y="4"/>
                  </a:lnTo>
                  <a:lnTo>
                    <a:pt x="161" y="2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145"/>
            <p:cNvSpPr/>
            <p:nvPr/>
          </p:nvSpPr>
          <p:spPr bwMode="auto">
            <a:xfrm>
              <a:off x="2336801" y="3235325"/>
              <a:ext cx="285750" cy="150813"/>
            </a:xfrm>
            <a:custGeom>
              <a:avLst/>
              <a:gdLst>
                <a:gd name="T0" fmla="*/ 13 w 180"/>
                <a:gd name="T1" fmla="*/ 0 h 95"/>
                <a:gd name="T2" fmla="*/ 54 w 180"/>
                <a:gd name="T3" fmla="*/ 42 h 95"/>
                <a:gd name="T4" fmla="*/ 54 w 180"/>
                <a:gd name="T5" fmla="*/ 42 h 95"/>
                <a:gd name="T6" fmla="*/ 60 w 180"/>
                <a:gd name="T7" fmla="*/ 39 h 95"/>
                <a:gd name="T8" fmla="*/ 67 w 180"/>
                <a:gd name="T9" fmla="*/ 39 h 95"/>
                <a:gd name="T10" fmla="*/ 67 w 180"/>
                <a:gd name="T11" fmla="*/ 39 h 95"/>
                <a:gd name="T12" fmla="*/ 75 w 180"/>
                <a:gd name="T13" fmla="*/ 41 h 95"/>
                <a:gd name="T14" fmla="*/ 83 w 180"/>
                <a:gd name="T15" fmla="*/ 45 h 95"/>
                <a:gd name="T16" fmla="*/ 88 w 180"/>
                <a:gd name="T17" fmla="*/ 50 h 95"/>
                <a:gd name="T18" fmla="*/ 92 w 180"/>
                <a:gd name="T19" fmla="*/ 58 h 95"/>
                <a:gd name="T20" fmla="*/ 180 w 180"/>
                <a:gd name="T21" fmla="*/ 58 h 95"/>
                <a:gd name="T22" fmla="*/ 180 w 180"/>
                <a:gd name="T23" fmla="*/ 76 h 95"/>
                <a:gd name="T24" fmla="*/ 92 w 180"/>
                <a:gd name="T25" fmla="*/ 76 h 95"/>
                <a:gd name="T26" fmla="*/ 92 w 180"/>
                <a:gd name="T27" fmla="*/ 76 h 95"/>
                <a:gd name="T28" fmla="*/ 88 w 180"/>
                <a:gd name="T29" fmla="*/ 84 h 95"/>
                <a:gd name="T30" fmla="*/ 83 w 180"/>
                <a:gd name="T31" fmla="*/ 89 h 95"/>
                <a:gd name="T32" fmla="*/ 75 w 180"/>
                <a:gd name="T33" fmla="*/ 93 h 95"/>
                <a:gd name="T34" fmla="*/ 67 w 180"/>
                <a:gd name="T35" fmla="*/ 95 h 95"/>
                <a:gd name="T36" fmla="*/ 67 w 180"/>
                <a:gd name="T37" fmla="*/ 95 h 95"/>
                <a:gd name="T38" fmla="*/ 61 w 180"/>
                <a:gd name="T39" fmla="*/ 95 h 95"/>
                <a:gd name="T40" fmla="*/ 56 w 180"/>
                <a:gd name="T41" fmla="*/ 92 h 95"/>
                <a:gd name="T42" fmla="*/ 50 w 180"/>
                <a:gd name="T43" fmla="*/ 91 h 95"/>
                <a:gd name="T44" fmla="*/ 46 w 180"/>
                <a:gd name="T45" fmla="*/ 87 h 95"/>
                <a:gd name="T46" fmla="*/ 44 w 180"/>
                <a:gd name="T47" fmla="*/ 83 h 95"/>
                <a:gd name="T48" fmla="*/ 41 w 180"/>
                <a:gd name="T49" fmla="*/ 77 h 95"/>
                <a:gd name="T50" fmla="*/ 40 w 180"/>
                <a:gd name="T51" fmla="*/ 73 h 95"/>
                <a:gd name="T52" fmla="*/ 38 w 180"/>
                <a:gd name="T53" fmla="*/ 66 h 95"/>
                <a:gd name="T54" fmla="*/ 38 w 180"/>
                <a:gd name="T55" fmla="*/ 66 h 95"/>
                <a:gd name="T56" fmla="*/ 40 w 180"/>
                <a:gd name="T57" fmla="*/ 61 h 95"/>
                <a:gd name="T58" fmla="*/ 41 w 180"/>
                <a:gd name="T59" fmla="*/ 54 h 95"/>
                <a:gd name="T60" fmla="*/ 0 w 180"/>
                <a:gd name="T61" fmla="*/ 13 h 95"/>
                <a:gd name="T62" fmla="*/ 13 w 180"/>
                <a:gd name="T6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" h="95">
                  <a:moveTo>
                    <a:pt x="13" y="0"/>
                  </a:moveTo>
                  <a:lnTo>
                    <a:pt x="54" y="42"/>
                  </a:lnTo>
                  <a:lnTo>
                    <a:pt x="54" y="42"/>
                  </a:lnTo>
                  <a:lnTo>
                    <a:pt x="60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75" y="41"/>
                  </a:lnTo>
                  <a:lnTo>
                    <a:pt x="83" y="45"/>
                  </a:lnTo>
                  <a:lnTo>
                    <a:pt x="88" y="50"/>
                  </a:lnTo>
                  <a:lnTo>
                    <a:pt x="92" y="58"/>
                  </a:lnTo>
                  <a:lnTo>
                    <a:pt x="180" y="58"/>
                  </a:lnTo>
                  <a:lnTo>
                    <a:pt x="180" y="76"/>
                  </a:lnTo>
                  <a:lnTo>
                    <a:pt x="92" y="76"/>
                  </a:lnTo>
                  <a:lnTo>
                    <a:pt x="92" y="76"/>
                  </a:lnTo>
                  <a:lnTo>
                    <a:pt x="88" y="84"/>
                  </a:lnTo>
                  <a:lnTo>
                    <a:pt x="83" y="89"/>
                  </a:lnTo>
                  <a:lnTo>
                    <a:pt x="75" y="93"/>
                  </a:lnTo>
                  <a:lnTo>
                    <a:pt x="67" y="95"/>
                  </a:lnTo>
                  <a:lnTo>
                    <a:pt x="67" y="95"/>
                  </a:lnTo>
                  <a:lnTo>
                    <a:pt x="61" y="95"/>
                  </a:lnTo>
                  <a:lnTo>
                    <a:pt x="56" y="92"/>
                  </a:lnTo>
                  <a:lnTo>
                    <a:pt x="50" y="91"/>
                  </a:lnTo>
                  <a:lnTo>
                    <a:pt x="46" y="87"/>
                  </a:lnTo>
                  <a:lnTo>
                    <a:pt x="44" y="83"/>
                  </a:lnTo>
                  <a:lnTo>
                    <a:pt x="41" y="77"/>
                  </a:lnTo>
                  <a:lnTo>
                    <a:pt x="40" y="73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40" y="61"/>
                  </a:lnTo>
                  <a:lnTo>
                    <a:pt x="41" y="54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Freeform 169"/>
          <p:cNvSpPr>
            <a:spLocks noEditPoints="1"/>
          </p:cNvSpPr>
          <p:nvPr userDrawn="1"/>
        </p:nvSpPr>
        <p:spPr bwMode="auto">
          <a:xfrm>
            <a:off x="1597451" y="2072640"/>
            <a:ext cx="102823" cy="177524"/>
          </a:xfrm>
          <a:custGeom>
            <a:avLst/>
            <a:gdLst>
              <a:gd name="T0" fmla="*/ 71 w 117"/>
              <a:gd name="T1" fmla="*/ 170 h 202"/>
              <a:gd name="T2" fmla="*/ 80 w 117"/>
              <a:gd name="T3" fmla="*/ 173 h 202"/>
              <a:gd name="T4" fmla="*/ 85 w 117"/>
              <a:gd name="T5" fmla="*/ 181 h 202"/>
              <a:gd name="T6" fmla="*/ 85 w 117"/>
              <a:gd name="T7" fmla="*/ 188 h 202"/>
              <a:gd name="T8" fmla="*/ 80 w 117"/>
              <a:gd name="T9" fmla="*/ 199 h 202"/>
              <a:gd name="T10" fmla="*/ 75 w 117"/>
              <a:gd name="T11" fmla="*/ 202 h 202"/>
              <a:gd name="T12" fmla="*/ 71 w 117"/>
              <a:gd name="T13" fmla="*/ 170 h 202"/>
              <a:gd name="T14" fmla="*/ 71 w 117"/>
              <a:gd name="T15" fmla="*/ 157 h 202"/>
              <a:gd name="T16" fmla="*/ 71 w 117"/>
              <a:gd name="T17" fmla="*/ 68 h 202"/>
              <a:gd name="T18" fmla="*/ 80 w 117"/>
              <a:gd name="T19" fmla="*/ 77 h 202"/>
              <a:gd name="T20" fmla="*/ 85 w 117"/>
              <a:gd name="T21" fmla="*/ 91 h 202"/>
              <a:gd name="T22" fmla="*/ 92 w 117"/>
              <a:gd name="T23" fmla="*/ 116 h 202"/>
              <a:gd name="T24" fmla="*/ 94 w 117"/>
              <a:gd name="T25" fmla="*/ 120 h 202"/>
              <a:gd name="T26" fmla="*/ 100 w 117"/>
              <a:gd name="T27" fmla="*/ 126 h 202"/>
              <a:gd name="T28" fmla="*/ 110 w 117"/>
              <a:gd name="T29" fmla="*/ 127 h 202"/>
              <a:gd name="T30" fmla="*/ 117 w 117"/>
              <a:gd name="T31" fmla="*/ 145 h 202"/>
              <a:gd name="T32" fmla="*/ 66 w 117"/>
              <a:gd name="T33" fmla="*/ 170 h 202"/>
              <a:gd name="T34" fmla="*/ 71 w 117"/>
              <a:gd name="T35" fmla="*/ 170 h 202"/>
              <a:gd name="T36" fmla="*/ 71 w 117"/>
              <a:gd name="T37" fmla="*/ 202 h 202"/>
              <a:gd name="T38" fmla="*/ 61 w 117"/>
              <a:gd name="T39" fmla="*/ 199 h 202"/>
              <a:gd name="T40" fmla="*/ 56 w 117"/>
              <a:gd name="T41" fmla="*/ 189 h 202"/>
              <a:gd name="T42" fmla="*/ 56 w 117"/>
              <a:gd name="T43" fmla="*/ 184 h 202"/>
              <a:gd name="T44" fmla="*/ 61 w 117"/>
              <a:gd name="T45" fmla="*/ 173 h 202"/>
              <a:gd name="T46" fmla="*/ 66 w 117"/>
              <a:gd name="T47" fmla="*/ 170 h 202"/>
              <a:gd name="T48" fmla="*/ 71 w 117"/>
              <a:gd name="T49" fmla="*/ 68 h 202"/>
              <a:gd name="T50" fmla="*/ 60 w 117"/>
              <a:gd name="T51" fmla="*/ 62 h 202"/>
              <a:gd name="T52" fmla="*/ 47 w 117"/>
              <a:gd name="T53" fmla="*/ 61 h 202"/>
              <a:gd name="T54" fmla="*/ 34 w 117"/>
              <a:gd name="T55" fmla="*/ 8 h 202"/>
              <a:gd name="T56" fmla="*/ 29 w 117"/>
              <a:gd name="T57" fmla="*/ 1 h 202"/>
              <a:gd name="T58" fmla="*/ 19 w 117"/>
              <a:gd name="T59" fmla="*/ 0 h 202"/>
              <a:gd name="T60" fmla="*/ 15 w 117"/>
              <a:gd name="T61" fmla="*/ 1 h 202"/>
              <a:gd name="T62" fmla="*/ 10 w 117"/>
              <a:gd name="T63" fmla="*/ 9 h 202"/>
              <a:gd name="T64" fmla="*/ 24 w 117"/>
              <a:gd name="T65" fmla="*/ 66 h 202"/>
              <a:gd name="T66" fmla="*/ 19 w 117"/>
              <a:gd name="T67" fmla="*/ 70 h 202"/>
              <a:gd name="T68" fmla="*/ 11 w 117"/>
              <a:gd name="T69" fmla="*/ 78 h 202"/>
              <a:gd name="T70" fmla="*/ 6 w 117"/>
              <a:gd name="T71" fmla="*/ 91 h 202"/>
              <a:gd name="T72" fmla="*/ 4 w 117"/>
              <a:gd name="T73" fmla="*/ 104 h 202"/>
              <a:gd name="T74" fmla="*/ 6 w 117"/>
              <a:gd name="T75" fmla="*/ 111 h 202"/>
              <a:gd name="T76" fmla="*/ 12 w 117"/>
              <a:gd name="T77" fmla="*/ 138 h 202"/>
              <a:gd name="T78" fmla="*/ 12 w 117"/>
              <a:gd name="T79" fmla="*/ 142 h 202"/>
              <a:gd name="T80" fmla="*/ 10 w 117"/>
              <a:gd name="T81" fmla="*/ 149 h 202"/>
              <a:gd name="T82" fmla="*/ 3 w 117"/>
              <a:gd name="T83" fmla="*/ 156 h 202"/>
              <a:gd name="T84" fmla="*/ 6 w 117"/>
              <a:gd name="T85" fmla="*/ 175 h 202"/>
              <a:gd name="T86" fmla="*/ 71 w 117"/>
              <a:gd name="T87" fmla="*/ 6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7" h="202">
                <a:moveTo>
                  <a:pt x="71" y="170"/>
                </a:moveTo>
                <a:lnTo>
                  <a:pt x="71" y="170"/>
                </a:lnTo>
                <a:lnTo>
                  <a:pt x="76" y="170"/>
                </a:lnTo>
                <a:lnTo>
                  <a:pt x="80" y="173"/>
                </a:lnTo>
                <a:lnTo>
                  <a:pt x="84" y="177"/>
                </a:lnTo>
                <a:lnTo>
                  <a:pt x="85" y="181"/>
                </a:lnTo>
                <a:lnTo>
                  <a:pt x="85" y="181"/>
                </a:lnTo>
                <a:lnTo>
                  <a:pt x="85" y="188"/>
                </a:lnTo>
                <a:lnTo>
                  <a:pt x="84" y="193"/>
                </a:lnTo>
                <a:lnTo>
                  <a:pt x="80" y="199"/>
                </a:lnTo>
                <a:lnTo>
                  <a:pt x="75" y="202"/>
                </a:lnTo>
                <a:lnTo>
                  <a:pt x="75" y="202"/>
                </a:lnTo>
                <a:lnTo>
                  <a:pt x="71" y="202"/>
                </a:lnTo>
                <a:lnTo>
                  <a:pt x="71" y="170"/>
                </a:lnTo>
                <a:lnTo>
                  <a:pt x="71" y="170"/>
                </a:lnTo>
                <a:close/>
                <a:moveTo>
                  <a:pt x="71" y="157"/>
                </a:moveTo>
                <a:lnTo>
                  <a:pt x="71" y="68"/>
                </a:lnTo>
                <a:lnTo>
                  <a:pt x="71" y="68"/>
                </a:lnTo>
                <a:lnTo>
                  <a:pt x="76" y="72"/>
                </a:lnTo>
                <a:lnTo>
                  <a:pt x="80" y="77"/>
                </a:lnTo>
                <a:lnTo>
                  <a:pt x="83" y="84"/>
                </a:lnTo>
                <a:lnTo>
                  <a:pt x="85" y="91"/>
                </a:lnTo>
                <a:lnTo>
                  <a:pt x="85" y="91"/>
                </a:lnTo>
                <a:lnTo>
                  <a:pt x="92" y="116"/>
                </a:lnTo>
                <a:lnTo>
                  <a:pt x="92" y="116"/>
                </a:lnTo>
                <a:lnTo>
                  <a:pt x="94" y="120"/>
                </a:lnTo>
                <a:lnTo>
                  <a:pt x="96" y="123"/>
                </a:lnTo>
                <a:lnTo>
                  <a:pt x="100" y="126"/>
                </a:lnTo>
                <a:lnTo>
                  <a:pt x="103" y="127"/>
                </a:lnTo>
                <a:lnTo>
                  <a:pt x="110" y="127"/>
                </a:lnTo>
                <a:lnTo>
                  <a:pt x="112" y="127"/>
                </a:lnTo>
                <a:lnTo>
                  <a:pt x="117" y="145"/>
                </a:lnTo>
                <a:lnTo>
                  <a:pt x="71" y="157"/>
                </a:lnTo>
                <a:close/>
                <a:moveTo>
                  <a:pt x="66" y="170"/>
                </a:moveTo>
                <a:lnTo>
                  <a:pt x="66" y="170"/>
                </a:lnTo>
                <a:lnTo>
                  <a:pt x="71" y="170"/>
                </a:lnTo>
                <a:lnTo>
                  <a:pt x="71" y="202"/>
                </a:lnTo>
                <a:lnTo>
                  <a:pt x="71" y="202"/>
                </a:lnTo>
                <a:lnTo>
                  <a:pt x="65" y="200"/>
                </a:lnTo>
                <a:lnTo>
                  <a:pt x="61" y="199"/>
                </a:lnTo>
                <a:lnTo>
                  <a:pt x="57" y="195"/>
                </a:lnTo>
                <a:lnTo>
                  <a:pt x="56" y="189"/>
                </a:lnTo>
                <a:lnTo>
                  <a:pt x="56" y="189"/>
                </a:lnTo>
                <a:lnTo>
                  <a:pt x="56" y="184"/>
                </a:lnTo>
                <a:lnTo>
                  <a:pt x="57" y="179"/>
                </a:lnTo>
                <a:lnTo>
                  <a:pt x="61" y="173"/>
                </a:lnTo>
                <a:lnTo>
                  <a:pt x="66" y="170"/>
                </a:lnTo>
                <a:lnTo>
                  <a:pt x="66" y="170"/>
                </a:lnTo>
                <a:close/>
                <a:moveTo>
                  <a:pt x="71" y="68"/>
                </a:moveTo>
                <a:lnTo>
                  <a:pt x="71" y="68"/>
                </a:lnTo>
                <a:lnTo>
                  <a:pt x="65" y="65"/>
                </a:lnTo>
                <a:lnTo>
                  <a:pt x="60" y="62"/>
                </a:lnTo>
                <a:lnTo>
                  <a:pt x="54" y="61"/>
                </a:lnTo>
                <a:lnTo>
                  <a:pt x="47" y="61"/>
                </a:lnTo>
                <a:lnTo>
                  <a:pt x="34" y="8"/>
                </a:lnTo>
                <a:lnTo>
                  <a:pt x="34" y="8"/>
                </a:lnTo>
                <a:lnTo>
                  <a:pt x="31" y="4"/>
                </a:lnTo>
                <a:lnTo>
                  <a:pt x="29" y="1"/>
                </a:lnTo>
                <a:lnTo>
                  <a:pt x="24" y="0"/>
                </a:lnTo>
                <a:lnTo>
                  <a:pt x="19" y="0"/>
                </a:lnTo>
                <a:lnTo>
                  <a:pt x="19" y="0"/>
                </a:lnTo>
                <a:lnTo>
                  <a:pt x="15" y="1"/>
                </a:lnTo>
                <a:lnTo>
                  <a:pt x="12" y="5"/>
                </a:lnTo>
                <a:lnTo>
                  <a:pt x="10" y="9"/>
                </a:lnTo>
                <a:lnTo>
                  <a:pt x="11" y="15"/>
                </a:lnTo>
                <a:lnTo>
                  <a:pt x="24" y="66"/>
                </a:lnTo>
                <a:lnTo>
                  <a:pt x="24" y="66"/>
                </a:lnTo>
                <a:lnTo>
                  <a:pt x="19" y="70"/>
                </a:lnTo>
                <a:lnTo>
                  <a:pt x="15" y="74"/>
                </a:lnTo>
                <a:lnTo>
                  <a:pt x="11" y="78"/>
                </a:lnTo>
                <a:lnTo>
                  <a:pt x="7" y="84"/>
                </a:lnTo>
                <a:lnTo>
                  <a:pt x="6" y="91"/>
                </a:lnTo>
                <a:lnTo>
                  <a:pt x="4" y="96"/>
                </a:lnTo>
                <a:lnTo>
                  <a:pt x="4" y="104"/>
                </a:lnTo>
                <a:lnTo>
                  <a:pt x="6" y="111"/>
                </a:lnTo>
                <a:lnTo>
                  <a:pt x="6" y="111"/>
                </a:lnTo>
                <a:lnTo>
                  <a:pt x="12" y="138"/>
                </a:lnTo>
                <a:lnTo>
                  <a:pt x="12" y="138"/>
                </a:lnTo>
                <a:lnTo>
                  <a:pt x="12" y="138"/>
                </a:lnTo>
                <a:lnTo>
                  <a:pt x="12" y="142"/>
                </a:lnTo>
                <a:lnTo>
                  <a:pt x="12" y="146"/>
                </a:lnTo>
                <a:lnTo>
                  <a:pt x="10" y="149"/>
                </a:lnTo>
                <a:lnTo>
                  <a:pt x="8" y="152"/>
                </a:lnTo>
                <a:lnTo>
                  <a:pt x="3" y="156"/>
                </a:lnTo>
                <a:lnTo>
                  <a:pt x="0" y="157"/>
                </a:lnTo>
                <a:lnTo>
                  <a:pt x="6" y="175"/>
                </a:lnTo>
                <a:lnTo>
                  <a:pt x="71" y="157"/>
                </a:lnTo>
                <a:lnTo>
                  <a:pt x="71" y="68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>
            <a:grpSpLocks noChangeAspect="1"/>
          </p:cNvGrpSpPr>
          <p:nvPr userDrawn="1"/>
        </p:nvGrpSpPr>
        <p:grpSpPr>
          <a:xfrm>
            <a:off x="1891109" y="2566991"/>
            <a:ext cx="201252" cy="122158"/>
            <a:chOff x="3143251" y="1577975"/>
            <a:chExt cx="363538" cy="220663"/>
          </a:xfrm>
          <a:solidFill>
            <a:schemeClr val="accent1"/>
          </a:solidFill>
        </p:grpSpPr>
        <p:sp>
          <p:nvSpPr>
            <p:cNvPr id="11" name="Freeform 178"/>
            <p:cNvSpPr>
              <a:spLocks noEditPoints="1"/>
            </p:cNvSpPr>
            <p:nvPr/>
          </p:nvSpPr>
          <p:spPr bwMode="auto">
            <a:xfrm>
              <a:off x="3143251" y="1577975"/>
              <a:ext cx="215900" cy="212725"/>
            </a:xfrm>
            <a:custGeom>
              <a:avLst/>
              <a:gdLst>
                <a:gd name="T0" fmla="*/ 68 w 136"/>
                <a:gd name="T1" fmla="*/ 0 h 134"/>
                <a:gd name="T2" fmla="*/ 94 w 136"/>
                <a:gd name="T3" fmla="*/ 4 h 134"/>
                <a:gd name="T4" fmla="*/ 106 w 136"/>
                <a:gd name="T5" fmla="*/ 11 h 134"/>
                <a:gd name="T6" fmla="*/ 125 w 136"/>
                <a:gd name="T7" fmla="*/ 28 h 134"/>
                <a:gd name="T8" fmla="*/ 134 w 136"/>
                <a:gd name="T9" fmla="*/ 53 h 134"/>
                <a:gd name="T10" fmla="*/ 134 w 136"/>
                <a:gd name="T11" fmla="*/ 79 h 134"/>
                <a:gd name="T12" fmla="*/ 131 w 136"/>
                <a:gd name="T13" fmla="*/ 92 h 134"/>
                <a:gd name="T14" fmla="*/ 121 w 136"/>
                <a:gd name="T15" fmla="*/ 110 h 134"/>
                <a:gd name="T16" fmla="*/ 106 w 136"/>
                <a:gd name="T17" fmla="*/ 123 h 134"/>
                <a:gd name="T18" fmla="*/ 88 w 136"/>
                <a:gd name="T19" fmla="*/ 131 h 134"/>
                <a:gd name="T20" fmla="*/ 68 w 136"/>
                <a:gd name="T21" fmla="*/ 134 h 134"/>
                <a:gd name="T22" fmla="*/ 68 w 136"/>
                <a:gd name="T23" fmla="*/ 122 h 134"/>
                <a:gd name="T24" fmla="*/ 84 w 136"/>
                <a:gd name="T25" fmla="*/ 119 h 134"/>
                <a:gd name="T26" fmla="*/ 99 w 136"/>
                <a:gd name="T27" fmla="*/ 112 h 134"/>
                <a:gd name="T28" fmla="*/ 111 w 136"/>
                <a:gd name="T29" fmla="*/ 102 h 134"/>
                <a:gd name="T30" fmla="*/ 119 w 136"/>
                <a:gd name="T31" fmla="*/ 87 h 134"/>
                <a:gd name="T32" fmla="*/ 119 w 136"/>
                <a:gd name="T33" fmla="*/ 87 h 134"/>
                <a:gd name="T34" fmla="*/ 123 w 136"/>
                <a:gd name="T35" fmla="*/ 66 h 134"/>
                <a:gd name="T36" fmla="*/ 119 w 136"/>
                <a:gd name="T37" fmla="*/ 45 h 134"/>
                <a:gd name="T38" fmla="*/ 107 w 136"/>
                <a:gd name="T39" fmla="*/ 28 h 134"/>
                <a:gd name="T40" fmla="*/ 88 w 136"/>
                <a:gd name="T41" fmla="*/ 16 h 134"/>
                <a:gd name="T42" fmla="*/ 79 w 136"/>
                <a:gd name="T43" fmla="*/ 14 h 134"/>
                <a:gd name="T44" fmla="*/ 68 w 136"/>
                <a:gd name="T45" fmla="*/ 0 h 134"/>
                <a:gd name="T46" fmla="*/ 6 w 136"/>
                <a:gd name="T47" fmla="*/ 42 h 134"/>
                <a:gd name="T48" fmla="*/ 16 w 136"/>
                <a:gd name="T49" fmla="*/ 24 h 134"/>
                <a:gd name="T50" fmla="*/ 31 w 136"/>
                <a:gd name="T51" fmla="*/ 11 h 134"/>
                <a:gd name="T52" fmla="*/ 49 w 136"/>
                <a:gd name="T53" fmla="*/ 3 h 134"/>
                <a:gd name="T54" fmla="*/ 68 w 136"/>
                <a:gd name="T55" fmla="*/ 0 h 134"/>
                <a:gd name="T56" fmla="*/ 68 w 136"/>
                <a:gd name="T57" fmla="*/ 12 h 134"/>
                <a:gd name="T58" fmla="*/ 52 w 136"/>
                <a:gd name="T59" fmla="*/ 15 h 134"/>
                <a:gd name="T60" fmla="*/ 38 w 136"/>
                <a:gd name="T61" fmla="*/ 22 h 134"/>
                <a:gd name="T62" fmla="*/ 26 w 136"/>
                <a:gd name="T63" fmla="*/ 33 h 134"/>
                <a:gd name="T64" fmla="*/ 18 w 136"/>
                <a:gd name="T65" fmla="*/ 46 h 134"/>
                <a:gd name="T66" fmla="*/ 14 w 136"/>
                <a:gd name="T67" fmla="*/ 57 h 134"/>
                <a:gd name="T68" fmla="*/ 15 w 136"/>
                <a:gd name="T69" fmla="*/ 79 h 134"/>
                <a:gd name="T70" fmla="*/ 23 w 136"/>
                <a:gd name="T71" fmla="*/ 98 h 134"/>
                <a:gd name="T72" fmla="*/ 38 w 136"/>
                <a:gd name="T73" fmla="*/ 112 h 134"/>
                <a:gd name="T74" fmla="*/ 48 w 136"/>
                <a:gd name="T75" fmla="*/ 118 h 134"/>
                <a:gd name="T76" fmla="*/ 68 w 136"/>
                <a:gd name="T77" fmla="*/ 122 h 134"/>
                <a:gd name="T78" fmla="*/ 68 w 136"/>
                <a:gd name="T79" fmla="*/ 134 h 134"/>
                <a:gd name="T80" fmla="*/ 43 w 136"/>
                <a:gd name="T81" fmla="*/ 130 h 134"/>
                <a:gd name="T82" fmla="*/ 31 w 136"/>
                <a:gd name="T83" fmla="*/ 123 h 134"/>
                <a:gd name="T84" fmla="*/ 12 w 136"/>
                <a:gd name="T85" fmla="*/ 104 h 134"/>
                <a:gd name="T86" fmla="*/ 3 w 136"/>
                <a:gd name="T87" fmla="*/ 81 h 134"/>
                <a:gd name="T88" fmla="*/ 1 w 136"/>
                <a:gd name="T89" fmla="*/ 56 h 134"/>
                <a:gd name="T90" fmla="*/ 6 w 136"/>
                <a:gd name="T91" fmla="*/ 4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6" h="134">
                  <a:moveTo>
                    <a:pt x="68" y="0"/>
                  </a:moveTo>
                  <a:lnTo>
                    <a:pt x="68" y="0"/>
                  </a:lnTo>
                  <a:lnTo>
                    <a:pt x="81" y="0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106" y="11"/>
                  </a:lnTo>
                  <a:lnTo>
                    <a:pt x="115" y="19"/>
                  </a:lnTo>
                  <a:lnTo>
                    <a:pt x="125" y="28"/>
                  </a:lnTo>
                  <a:lnTo>
                    <a:pt x="130" y="41"/>
                  </a:lnTo>
                  <a:lnTo>
                    <a:pt x="134" y="53"/>
                  </a:lnTo>
                  <a:lnTo>
                    <a:pt x="136" y="65"/>
                  </a:lnTo>
                  <a:lnTo>
                    <a:pt x="134" y="79"/>
                  </a:lnTo>
                  <a:lnTo>
                    <a:pt x="131" y="92"/>
                  </a:lnTo>
                  <a:lnTo>
                    <a:pt x="131" y="92"/>
                  </a:lnTo>
                  <a:lnTo>
                    <a:pt x="126" y="102"/>
                  </a:lnTo>
                  <a:lnTo>
                    <a:pt x="121" y="110"/>
                  </a:lnTo>
                  <a:lnTo>
                    <a:pt x="114" y="116"/>
                  </a:lnTo>
                  <a:lnTo>
                    <a:pt x="106" y="123"/>
                  </a:lnTo>
                  <a:lnTo>
                    <a:pt x="98" y="129"/>
                  </a:lnTo>
                  <a:lnTo>
                    <a:pt x="88" y="131"/>
                  </a:lnTo>
                  <a:lnTo>
                    <a:pt x="79" y="134"/>
                  </a:lnTo>
                  <a:lnTo>
                    <a:pt x="68" y="134"/>
                  </a:lnTo>
                  <a:lnTo>
                    <a:pt x="68" y="122"/>
                  </a:lnTo>
                  <a:lnTo>
                    <a:pt x="68" y="122"/>
                  </a:lnTo>
                  <a:lnTo>
                    <a:pt x="76" y="122"/>
                  </a:lnTo>
                  <a:lnTo>
                    <a:pt x="84" y="119"/>
                  </a:lnTo>
                  <a:lnTo>
                    <a:pt x="92" y="116"/>
                  </a:lnTo>
                  <a:lnTo>
                    <a:pt x="99" y="112"/>
                  </a:lnTo>
                  <a:lnTo>
                    <a:pt x="104" y="108"/>
                  </a:lnTo>
                  <a:lnTo>
                    <a:pt x="111" y="102"/>
                  </a:lnTo>
                  <a:lnTo>
                    <a:pt x="115" y="95"/>
                  </a:lnTo>
                  <a:lnTo>
                    <a:pt x="119" y="87"/>
                  </a:lnTo>
                  <a:lnTo>
                    <a:pt x="119" y="87"/>
                  </a:lnTo>
                  <a:lnTo>
                    <a:pt x="119" y="87"/>
                  </a:lnTo>
                  <a:lnTo>
                    <a:pt x="122" y="77"/>
                  </a:lnTo>
                  <a:lnTo>
                    <a:pt x="123" y="66"/>
                  </a:lnTo>
                  <a:lnTo>
                    <a:pt x="122" y="56"/>
                  </a:lnTo>
                  <a:lnTo>
                    <a:pt x="119" y="45"/>
                  </a:lnTo>
                  <a:lnTo>
                    <a:pt x="114" y="37"/>
                  </a:lnTo>
                  <a:lnTo>
                    <a:pt x="107" y="28"/>
                  </a:lnTo>
                  <a:lnTo>
                    <a:pt x="99" y="22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79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6" y="42"/>
                  </a:moveTo>
                  <a:lnTo>
                    <a:pt x="6" y="42"/>
                  </a:lnTo>
                  <a:lnTo>
                    <a:pt x="10" y="33"/>
                  </a:lnTo>
                  <a:lnTo>
                    <a:pt x="16" y="24"/>
                  </a:lnTo>
                  <a:lnTo>
                    <a:pt x="23" y="16"/>
                  </a:lnTo>
                  <a:lnTo>
                    <a:pt x="31" y="11"/>
                  </a:lnTo>
                  <a:lnTo>
                    <a:pt x="39" y="5"/>
                  </a:lnTo>
                  <a:lnTo>
                    <a:pt x="49" y="3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5" y="18"/>
                  </a:lnTo>
                  <a:lnTo>
                    <a:pt x="38" y="22"/>
                  </a:lnTo>
                  <a:lnTo>
                    <a:pt x="31" y="26"/>
                  </a:lnTo>
                  <a:lnTo>
                    <a:pt x="26" y="33"/>
                  </a:lnTo>
                  <a:lnTo>
                    <a:pt x="20" y="39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4" y="57"/>
                  </a:lnTo>
                  <a:lnTo>
                    <a:pt x="14" y="68"/>
                  </a:lnTo>
                  <a:lnTo>
                    <a:pt x="15" y="79"/>
                  </a:lnTo>
                  <a:lnTo>
                    <a:pt x="18" y="88"/>
                  </a:lnTo>
                  <a:lnTo>
                    <a:pt x="23" y="98"/>
                  </a:lnTo>
                  <a:lnTo>
                    <a:pt x="30" y="106"/>
                  </a:lnTo>
                  <a:lnTo>
                    <a:pt x="38" y="112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58" y="121"/>
                  </a:lnTo>
                  <a:lnTo>
                    <a:pt x="68" y="122"/>
                  </a:lnTo>
                  <a:lnTo>
                    <a:pt x="68" y="134"/>
                  </a:lnTo>
                  <a:lnTo>
                    <a:pt x="68" y="134"/>
                  </a:lnTo>
                  <a:lnTo>
                    <a:pt x="56" y="133"/>
                  </a:lnTo>
                  <a:lnTo>
                    <a:pt x="43" y="130"/>
                  </a:lnTo>
                  <a:lnTo>
                    <a:pt x="43" y="130"/>
                  </a:lnTo>
                  <a:lnTo>
                    <a:pt x="31" y="123"/>
                  </a:lnTo>
                  <a:lnTo>
                    <a:pt x="20" y="115"/>
                  </a:lnTo>
                  <a:lnTo>
                    <a:pt x="12" y="104"/>
                  </a:lnTo>
                  <a:lnTo>
                    <a:pt x="6" y="93"/>
                  </a:lnTo>
                  <a:lnTo>
                    <a:pt x="3" y="81"/>
                  </a:lnTo>
                  <a:lnTo>
                    <a:pt x="0" y="68"/>
                  </a:lnTo>
                  <a:lnTo>
                    <a:pt x="1" y="56"/>
                  </a:lnTo>
                  <a:lnTo>
                    <a:pt x="6" y="42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Freeform 179"/>
            <p:cNvSpPr/>
            <p:nvPr/>
          </p:nvSpPr>
          <p:spPr bwMode="auto">
            <a:xfrm>
              <a:off x="3335338" y="1706563"/>
              <a:ext cx="106363" cy="65088"/>
            </a:xfrm>
            <a:custGeom>
              <a:avLst/>
              <a:gdLst>
                <a:gd name="T0" fmla="*/ 61 w 67"/>
                <a:gd name="T1" fmla="*/ 41 h 41"/>
                <a:gd name="T2" fmla="*/ 67 w 67"/>
                <a:gd name="T3" fmla="*/ 25 h 41"/>
                <a:gd name="T4" fmla="*/ 6 w 67"/>
                <a:gd name="T5" fmla="*/ 0 h 41"/>
                <a:gd name="T6" fmla="*/ 0 w 67"/>
                <a:gd name="T7" fmla="*/ 17 h 41"/>
                <a:gd name="T8" fmla="*/ 61 w 67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1">
                  <a:moveTo>
                    <a:pt x="61" y="41"/>
                  </a:moveTo>
                  <a:lnTo>
                    <a:pt x="67" y="25"/>
                  </a:lnTo>
                  <a:lnTo>
                    <a:pt x="6" y="0"/>
                  </a:lnTo>
                  <a:lnTo>
                    <a:pt x="0" y="17"/>
                  </a:lnTo>
                  <a:lnTo>
                    <a:pt x="61" y="4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180"/>
            <p:cNvSpPr/>
            <p:nvPr/>
          </p:nvSpPr>
          <p:spPr bwMode="auto">
            <a:xfrm>
              <a:off x="3368676" y="1717675"/>
              <a:ext cx="138113" cy="80963"/>
            </a:xfrm>
            <a:custGeom>
              <a:avLst/>
              <a:gdLst>
                <a:gd name="T0" fmla="*/ 67 w 87"/>
                <a:gd name="T1" fmla="*/ 51 h 51"/>
                <a:gd name="T2" fmla="*/ 67 w 87"/>
                <a:gd name="T3" fmla="*/ 51 h 51"/>
                <a:gd name="T4" fmla="*/ 73 w 87"/>
                <a:gd name="T5" fmla="*/ 51 h 51"/>
                <a:gd name="T6" fmla="*/ 79 w 87"/>
                <a:gd name="T7" fmla="*/ 51 h 51"/>
                <a:gd name="T8" fmla="*/ 83 w 87"/>
                <a:gd name="T9" fmla="*/ 47 h 51"/>
                <a:gd name="T10" fmla="*/ 86 w 87"/>
                <a:gd name="T11" fmla="*/ 43 h 51"/>
                <a:gd name="T12" fmla="*/ 86 w 87"/>
                <a:gd name="T13" fmla="*/ 43 h 51"/>
                <a:gd name="T14" fmla="*/ 87 w 87"/>
                <a:gd name="T15" fmla="*/ 37 h 51"/>
                <a:gd name="T16" fmla="*/ 86 w 87"/>
                <a:gd name="T17" fmla="*/ 31 h 51"/>
                <a:gd name="T18" fmla="*/ 83 w 87"/>
                <a:gd name="T19" fmla="*/ 27 h 51"/>
                <a:gd name="T20" fmla="*/ 78 w 87"/>
                <a:gd name="T21" fmla="*/ 24 h 51"/>
                <a:gd name="T22" fmla="*/ 21 w 87"/>
                <a:gd name="T23" fmla="*/ 1 h 51"/>
                <a:gd name="T24" fmla="*/ 21 w 87"/>
                <a:gd name="T25" fmla="*/ 1 h 51"/>
                <a:gd name="T26" fmla="*/ 15 w 87"/>
                <a:gd name="T27" fmla="*/ 0 h 51"/>
                <a:gd name="T28" fmla="*/ 10 w 87"/>
                <a:gd name="T29" fmla="*/ 1 h 51"/>
                <a:gd name="T30" fmla="*/ 4 w 87"/>
                <a:gd name="T31" fmla="*/ 4 h 51"/>
                <a:gd name="T32" fmla="*/ 2 w 87"/>
                <a:gd name="T33" fmla="*/ 10 h 51"/>
                <a:gd name="T34" fmla="*/ 2 w 87"/>
                <a:gd name="T35" fmla="*/ 10 h 51"/>
                <a:gd name="T36" fmla="*/ 0 w 87"/>
                <a:gd name="T37" fmla="*/ 15 h 51"/>
                <a:gd name="T38" fmla="*/ 2 w 87"/>
                <a:gd name="T39" fmla="*/ 20 h 51"/>
                <a:gd name="T40" fmla="*/ 4 w 87"/>
                <a:gd name="T41" fmla="*/ 24 h 51"/>
                <a:gd name="T42" fmla="*/ 10 w 87"/>
                <a:gd name="T43" fmla="*/ 28 h 51"/>
                <a:gd name="T44" fmla="*/ 67 w 87"/>
                <a:gd name="T4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51">
                  <a:moveTo>
                    <a:pt x="67" y="51"/>
                  </a:moveTo>
                  <a:lnTo>
                    <a:pt x="67" y="51"/>
                  </a:lnTo>
                  <a:lnTo>
                    <a:pt x="73" y="51"/>
                  </a:lnTo>
                  <a:lnTo>
                    <a:pt x="79" y="51"/>
                  </a:lnTo>
                  <a:lnTo>
                    <a:pt x="83" y="47"/>
                  </a:lnTo>
                  <a:lnTo>
                    <a:pt x="86" y="43"/>
                  </a:lnTo>
                  <a:lnTo>
                    <a:pt x="86" y="43"/>
                  </a:lnTo>
                  <a:lnTo>
                    <a:pt x="87" y="37"/>
                  </a:lnTo>
                  <a:lnTo>
                    <a:pt x="86" y="31"/>
                  </a:lnTo>
                  <a:lnTo>
                    <a:pt x="83" y="27"/>
                  </a:lnTo>
                  <a:lnTo>
                    <a:pt x="78" y="24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67" y="5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792898" y="2221744"/>
            <a:ext cx="137098" cy="173129"/>
            <a:chOff x="1516063" y="3252788"/>
            <a:chExt cx="247651" cy="312737"/>
          </a:xfrm>
          <a:solidFill>
            <a:schemeClr val="accent1"/>
          </a:solidFill>
        </p:grpSpPr>
        <p:sp>
          <p:nvSpPr>
            <p:cNvPr id="15" name="Freeform 182"/>
            <p:cNvSpPr/>
            <p:nvPr/>
          </p:nvSpPr>
          <p:spPr bwMode="auto">
            <a:xfrm>
              <a:off x="1527176" y="3263900"/>
              <a:ext cx="236538" cy="301625"/>
            </a:xfrm>
            <a:custGeom>
              <a:avLst/>
              <a:gdLst>
                <a:gd name="T0" fmla="*/ 0 w 149"/>
                <a:gd name="T1" fmla="*/ 33 h 190"/>
                <a:gd name="T2" fmla="*/ 7 w 149"/>
                <a:gd name="T3" fmla="*/ 28 h 190"/>
                <a:gd name="T4" fmla="*/ 96 w 149"/>
                <a:gd name="T5" fmla="*/ 171 h 190"/>
                <a:gd name="T6" fmla="*/ 96 w 149"/>
                <a:gd name="T7" fmla="*/ 171 h 190"/>
                <a:gd name="T8" fmla="*/ 99 w 149"/>
                <a:gd name="T9" fmla="*/ 176 h 190"/>
                <a:gd name="T10" fmla="*/ 101 w 149"/>
                <a:gd name="T11" fmla="*/ 178 h 190"/>
                <a:gd name="T12" fmla="*/ 105 w 149"/>
                <a:gd name="T13" fmla="*/ 180 h 190"/>
                <a:gd name="T14" fmla="*/ 109 w 149"/>
                <a:gd name="T15" fmla="*/ 181 h 190"/>
                <a:gd name="T16" fmla="*/ 114 w 149"/>
                <a:gd name="T17" fmla="*/ 181 h 190"/>
                <a:gd name="T18" fmla="*/ 119 w 149"/>
                <a:gd name="T19" fmla="*/ 181 h 190"/>
                <a:gd name="T20" fmla="*/ 123 w 149"/>
                <a:gd name="T21" fmla="*/ 180 h 190"/>
                <a:gd name="T22" fmla="*/ 127 w 149"/>
                <a:gd name="T23" fmla="*/ 177 h 190"/>
                <a:gd name="T24" fmla="*/ 127 w 149"/>
                <a:gd name="T25" fmla="*/ 177 h 190"/>
                <a:gd name="T26" fmla="*/ 131 w 149"/>
                <a:gd name="T27" fmla="*/ 174 h 190"/>
                <a:gd name="T28" fmla="*/ 135 w 149"/>
                <a:gd name="T29" fmla="*/ 171 h 190"/>
                <a:gd name="T30" fmla="*/ 137 w 149"/>
                <a:gd name="T31" fmla="*/ 167 h 190"/>
                <a:gd name="T32" fmla="*/ 138 w 149"/>
                <a:gd name="T33" fmla="*/ 163 h 190"/>
                <a:gd name="T34" fmla="*/ 139 w 149"/>
                <a:gd name="T35" fmla="*/ 159 h 190"/>
                <a:gd name="T36" fmla="*/ 139 w 149"/>
                <a:gd name="T37" fmla="*/ 155 h 190"/>
                <a:gd name="T38" fmla="*/ 138 w 149"/>
                <a:gd name="T39" fmla="*/ 150 h 190"/>
                <a:gd name="T40" fmla="*/ 137 w 149"/>
                <a:gd name="T41" fmla="*/ 146 h 190"/>
                <a:gd name="T42" fmla="*/ 49 w 149"/>
                <a:gd name="T43" fmla="*/ 4 h 190"/>
                <a:gd name="T44" fmla="*/ 54 w 149"/>
                <a:gd name="T45" fmla="*/ 0 h 190"/>
                <a:gd name="T46" fmla="*/ 145 w 149"/>
                <a:gd name="T47" fmla="*/ 144 h 190"/>
                <a:gd name="T48" fmla="*/ 145 w 149"/>
                <a:gd name="T49" fmla="*/ 144 h 190"/>
                <a:gd name="T50" fmla="*/ 147 w 149"/>
                <a:gd name="T51" fmla="*/ 150 h 190"/>
                <a:gd name="T52" fmla="*/ 149 w 149"/>
                <a:gd name="T53" fmla="*/ 155 h 190"/>
                <a:gd name="T54" fmla="*/ 149 w 149"/>
                <a:gd name="T55" fmla="*/ 161 h 190"/>
                <a:gd name="T56" fmla="*/ 147 w 149"/>
                <a:gd name="T57" fmla="*/ 166 h 190"/>
                <a:gd name="T58" fmla="*/ 145 w 149"/>
                <a:gd name="T59" fmla="*/ 171 h 190"/>
                <a:gd name="T60" fmla="*/ 142 w 149"/>
                <a:gd name="T61" fmla="*/ 177 h 190"/>
                <a:gd name="T62" fmla="*/ 138 w 149"/>
                <a:gd name="T63" fmla="*/ 181 h 190"/>
                <a:gd name="T64" fmla="*/ 133 w 149"/>
                <a:gd name="T65" fmla="*/ 185 h 190"/>
                <a:gd name="T66" fmla="*/ 133 w 149"/>
                <a:gd name="T67" fmla="*/ 185 h 190"/>
                <a:gd name="T68" fmla="*/ 127 w 149"/>
                <a:gd name="T69" fmla="*/ 188 h 190"/>
                <a:gd name="T70" fmla="*/ 120 w 149"/>
                <a:gd name="T71" fmla="*/ 190 h 190"/>
                <a:gd name="T72" fmla="*/ 115 w 149"/>
                <a:gd name="T73" fmla="*/ 190 h 190"/>
                <a:gd name="T74" fmla="*/ 108 w 149"/>
                <a:gd name="T75" fmla="*/ 190 h 190"/>
                <a:gd name="T76" fmla="*/ 103 w 149"/>
                <a:gd name="T77" fmla="*/ 189 h 190"/>
                <a:gd name="T78" fmla="*/ 97 w 149"/>
                <a:gd name="T79" fmla="*/ 186 h 190"/>
                <a:gd name="T80" fmla="*/ 93 w 149"/>
                <a:gd name="T81" fmla="*/ 182 h 190"/>
                <a:gd name="T82" fmla="*/ 91 w 149"/>
                <a:gd name="T83" fmla="*/ 178 h 190"/>
                <a:gd name="T84" fmla="*/ 0 w 149"/>
                <a:gd name="T85" fmla="*/ 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Freeform 183"/>
            <p:cNvSpPr/>
            <p:nvPr/>
          </p:nvSpPr>
          <p:spPr bwMode="auto">
            <a:xfrm>
              <a:off x="1516063" y="3252788"/>
              <a:ext cx="114300" cy="79375"/>
            </a:xfrm>
            <a:custGeom>
              <a:avLst/>
              <a:gdLst>
                <a:gd name="T0" fmla="*/ 0 w 72"/>
                <a:gd name="T1" fmla="*/ 47 h 50"/>
                <a:gd name="T2" fmla="*/ 0 w 72"/>
                <a:gd name="T3" fmla="*/ 47 h 50"/>
                <a:gd name="T4" fmla="*/ 1 w 72"/>
                <a:gd name="T5" fmla="*/ 49 h 50"/>
                <a:gd name="T6" fmla="*/ 4 w 72"/>
                <a:gd name="T7" fmla="*/ 50 h 50"/>
                <a:gd name="T8" fmla="*/ 5 w 72"/>
                <a:gd name="T9" fmla="*/ 50 h 50"/>
                <a:gd name="T10" fmla="*/ 8 w 72"/>
                <a:gd name="T11" fmla="*/ 49 h 50"/>
                <a:gd name="T12" fmla="*/ 69 w 72"/>
                <a:gd name="T13" fmla="*/ 11 h 50"/>
                <a:gd name="T14" fmla="*/ 69 w 72"/>
                <a:gd name="T15" fmla="*/ 11 h 50"/>
                <a:gd name="T16" fmla="*/ 70 w 72"/>
                <a:gd name="T17" fmla="*/ 9 h 50"/>
                <a:gd name="T18" fmla="*/ 72 w 72"/>
                <a:gd name="T19" fmla="*/ 8 h 50"/>
                <a:gd name="T20" fmla="*/ 72 w 72"/>
                <a:gd name="T21" fmla="*/ 5 h 50"/>
                <a:gd name="T22" fmla="*/ 70 w 72"/>
                <a:gd name="T23" fmla="*/ 2 h 50"/>
                <a:gd name="T24" fmla="*/ 70 w 72"/>
                <a:gd name="T25" fmla="*/ 2 h 50"/>
                <a:gd name="T26" fmla="*/ 69 w 72"/>
                <a:gd name="T27" fmla="*/ 1 h 50"/>
                <a:gd name="T28" fmla="*/ 68 w 72"/>
                <a:gd name="T29" fmla="*/ 0 h 50"/>
                <a:gd name="T30" fmla="*/ 65 w 72"/>
                <a:gd name="T31" fmla="*/ 0 h 50"/>
                <a:gd name="T32" fmla="*/ 64 w 72"/>
                <a:gd name="T33" fmla="*/ 1 h 50"/>
                <a:gd name="T34" fmla="*/ 1 w 72"/>
                <a:gd name="T35" fmla="*/ 39 h 50"/>
                <a:gd name="T36" fmla="*/ 1 w 72"/>
                <a:gd name="T37" fmla="*/ 39 h 50"/>
                <a:gd name="T38" fmla="*/ 0 w 72"/>
                <a:gd name="T39" fmla="*/ 40 h 50"/>
                <a:gd name="T40" fmla="*/ 0 w 72"/>
                <a:gd name="T41" fmla="*/ 43 h 50"/>
                <a:gd name="T42" fmla="*/ 0 w 72"/>
                <a:gd name="T43" fmla="*/ 44 h 50"/>
                <a:gd name="T44" fmla="*/ 0 w 72"/>
                <a:gd name="T45" fmla="*/ 47 h 50"/>
                <a:gd name="T46" fmla="*/ 0 w 72"/>
                <a:gd name="T4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Freeform 184"/>
            <p:cNvSpPr/>
            <p:nvPr/>
          </p:nvSpPr>
          <p:spPr bwMode="auto">
            <a:xfrm>
              <a:off x="1560513" y="3316288"/>
              <a:ext cx="161925" cy="219075"/>
            </a:xfrm>
            <a:custGeom>
              <a:avLst/>
              <a:gdLst>
                <a:gd name="T0" fmla="*/ 0 w 102"/>
                <a:gd name="T1" fmla="*/ 6 h 138"/>
                <a:gd name="T2" fmla="*/ 9 w 102"/>
                <a:gd name="T3" fmla="*/ 0 h 138"/>
                <a:gd name="T4" fmla="*/ 88 w 102"/>
                <a:gd name="T5" fmla="*/ 128 h 138"/>
                <a:gd name="T6" fmla="*/ 88 w 102"/>
                <a:gd name="T7" fmla="*/ 128 h 138"/>
                <a:gd name="T8" fmla="*/ 91 w 102"/>
                <a:gd name="T9" fmla="*/ 132 h 138"/>
                <a:gd name="T10" fmla="*/ 94 w 102"/>
                <a:gd name="T11" fmla="*/ 133 h 138"/>
                <a:gd name="T12" fmla="*/ 98 w 102"/>
                <a:gd name="T13" fmla="*/ 134 h 138"/>
                <a:gd name="T14" fmla="*/ 102 w 102"/>
                <a:gd name="T15" fmla="*/ 136 h 138"/>
                <a:gd name="T16" fmla="*/ 102 w 102"/>
                <a:gd name="T17" fmla="*/ 136 h 138"/>
                <a:gd name="T18" fmla="*/ 101 w 102"/>
                <a:gd name="T19" fmla="*/ 136 h 138"/>
                <a:gd name="T20" fmla="*/ 101 w 102"/>
                <a:gd name="T21" fmla="*/ 136 h 138"/>
                <a:gd name="T22" fmla="*/ 95 w 102"/>
                <a:gd name="T23" fmla="*/ 138 h 138"/>
                <a:gd name="T24" fmla="*/ 88 w 102"/>
                <a:gd name="T25" fmla="*/ 138 h 138"/>
                <a:gd name="T26" fmla="*/ 83 w 102"/>
                <a:gd name="T27" fmla="*/ 136 h 138"/>
                <a:gd name="T28" fmla="*/ 79 w 102"/>
                <a:gd name="T29" fmla="*/ 132 h 138"/>
                <a:gd name="T30" fmla="*/ 0 w 102"/>
                <a:gd name="T31" fmla="*/ 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437081" y="2039826"/>
            <a:ext cx="88762" cy="141492"/>
            <a:chOff x="2679701" y="2924175"/>
            <a:chExt cx="160337" cy="255588"/>
          </a:xfrm>
          <a:solidFill>
            <a:schemeClr val="accent1"/>
          </a:solidFill>
        </p:grpSpPr>
        <p:sp>
          <p:nvSpPr>
            <p:cNvPr id="19" name="Freeform 190"/>
            <p:cNvSpPr/>
            <p:nvPr/>
          </p:nvSpPr>
          <p:spPr bwMode="auto">
            <a:xfrm>
              <a:off x="2770188" y="3103563"/>
              <a:ext cx="57150" cy="57150"/>
            </a:xfrm>
            <a:custGeom>
              <a:avLst/>
              <a:gdLst>
                <a:gd name="T0" fmla="*/ 0 w 36"/>
                <a:gd name="T1" fmla="*/ 22 h 36"/>
                <a:gd name="T2" fmla="*/ 0 w 36"/>
                <a:gd name="T3" fmla="*/ 22 h 36"/>
                <a:gd name="T4" fmla="*/ 2 w 36"/>
                <a:gd name="T5" fmla="*/ 27 h 36"/>
                <a:gd name="T6" fmla="*/ 8 w 36"/>
                <a:gd name="T7" fmla="*/ 33 h 36"/>
                <a:gd name="T8" fmla="*/ 13 w 36"/>
                <a:gd name="T9" fmla="*/ 36 h 36"/>
                <a:gd name="T10" fmla="*/ 21 w 36"/>
                <a:gd name="T11" fmla="*/ 36 h 36"/>
                <a:gd name="T12" fmla="*/ 21 w 36"/>
                <a:gd name="T13" fmla="*/ 36 h 36"/>
                <a:gd name="T14" fmla="*/ 28 w 36"/>
                <a:gd name="T15" fmla="*/ 33 h 36"/>
                <a:gd name="T16" fmla="*/ 32 w 36"/>
                <a:gd name="T17" fmla="*/ 29 h 36"/>
                <a:gd name="T18" fmla="*/ 35 w 36"/>
                <a:gd name="T19" fmla="*/ 22 h 36"/>
                <a:gd name="T20" fmla="*/ 36 w 36"/>
                <a:gd name="T21" fmla="*/ 15 h 36"/>
                <a:gd name="T22" fmla="*/ 36 w 36"/>
                <a:gd name="T23" fmla="*/ 15 h 36"/>
                <a:gd name="T24" fmla="*/ 33 w 36"/>
                <a:gd name="T25" fmla="*/ 8 h 36"/>
                <a:gd name="T26" fmla="*/ 28 w 36"/>
                <a:gd name="T27" fmla="*/ 3 h 36"/>
                <a:gd name="T28" fmla="*/ 21 w 36"/>
                <a:gd name="T29" fmla="*/ 0 h 36"/>
                <a:gd name="T30" fmla="*/ 14 w 36"/>
                <a:gd name="T31" fmla="*/ 0 h 36"/>
                <a:gd name="T32" fmla="*/ 14 w 36"/>
                <a:gd name="T33" fmla="*/ 0 h 36"/>
                <a:gd name="T34" fmla="*/ 8 w 36"/>
                <a:gd name="T35" fmla="*/ 3 h 36"/>
                <a:gd name="T36" fmla="*/ 4 w 36"/>
                <a:gd name="T37" fmla="*/ 8 h 36"/>
                <a:gd name="T38" fmla="*/ 1 w 36"/>
                <a:gd name="T39" fmla="*/ 14 h 36"/>
                <a:gd name="T40" fmla="*/ 0 w 36"/>
                <a:gd name="T41" fmla="*/ 22 h 36"/>
                <a:gd name="T42" fmla="*/ 0 w 36"/>
                <a:gd name="T43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6">
                  <a:moveTo>
                    <a:pt x="0" y="22"/>
                  </a:moveTo>
                  <a:lnTo>
                    <a:pt x="0" y="22"/>
                  </a:lnTo>
                  <a:lnTo>
                    <a:pt x="2" y="27"/>
                  </a:lnTo>
                  <a:lnTo>
                    <a:pt x="8" y="33"/>
                  </a:lnTo>
                  <a:lnTo>
                    <a:pt x="13" y="36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28" y="33"/>
                  </a:lnTo>
                  <a:lnTo>
                    <a:pt x="32" y="29"/>
                  </a:lnTo>
                  <a:lnTo>
                    <a:pt x="35" y="22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3" y="8"/>
                  </a:lnTo>
                  <a:lnTo>
                    <a:pt x="28" y="3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4" y="8"/>
                  </a:lnTo>
                  <a:lnTo>
                    <a:pt x="1" y="14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Freeform 191"/>
            <p:cNvSpPr/>
            <p:nvPr/>
          </p:nvSpPr>
          <p:spPr bwMode="auto">
            <a:xfrm>
              <a:off x="2786063" y="2924175"/>
              <a:ext cx="53975" cy="192088"/>
            </a:xfrm>
            <a:custGeom>
              <a:avLst/>
              <a:gdLst>
                <a:gd name="T0" fmla="*/ 0 w 34"/>
                <a:gd name="T1" fmla="*/ 121 h 121"/>
                <a:gd name="T2" fmla="*/ 0 w 34"/>
                <a:gd name="T3" fmla="*/ 121 h 121"/>
                <a:gd name="T4" fmla="*/ 21 w 34"/>
                <a:gd name="T5" fmla="*/ 17 h 121"/>
                <a:gd name="T6" fmla="*/ 21 w 34"/>
                <a:gd name="T7" fmla="*/ 17 h 121"/>
                <a:gd name="T8" fmla="*/ 27 w 34"/>
                <a:gd name="T9" fmla="*/ 9 h 121"/>
                <a:gd name="T10" fmla="*/ 31 w 34"/>
                <a:gd name="T11" fmla="*/ 2 h 121"/>
                <a:gd name="T12" fmla="*/ 34 w 34"/>
                <a:gd name="T13" fmla="*/ 0 h 121"/>
                <a:gd name="T14" fmla="*/ 34 w 34"/>
                <a:gd name="T15" fmla="*/ 0 h 121"/>
                <a:gd name="T16" fmla="*/ 31 w 34"/>
                <a:gd name="T17" fmla="*/ 19 h 121"/>
                <a:gd name="T18" fmla="*/ 25 w 34"/>
                <a:gd name="T19" fmla="*/ 61 h 121"/>
                <a:gd name="T20" fmla="*/ 14 w 34"/>
                <a:gd name="T21" fmla="*/ 121 h 121"/>
                <a:gd name="T22" fmla="*/ 0 w 34"/>
                <a:gd name="T23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121">
                  <a:moveTo>
                    <a:pt x="0" y="121"/>
                  </a:moveTo>
                  <a:lnTo>
                    <a:pt x="0" y="121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7" y="9"/>
                  </a:lnTo>
                  <a:lnTo>
                    <a:pt x="31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1" y="19"/>
                  </a:lnTo>
                  <a:lnTo>
                    <a:pt x="25" y="61"/>
                  </a:lnTo>
                  <a:lnTo>
                    <a:pt x="14" y="121"/>
                  </a:lnTo>
                  <a:lnTo>
                    <a:pt x="0" y="12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192"/>
            <p:cNvSpPr/>
            <p:nvPr/>
          </p:nvSpPr>
          <p:spPr bwMode="auto">
            <a:xfrm>
              <a:off x="2679701" y="2954338"/>
              <a:ext cx="123825" cy="166688"/>
            </a:xfrm>
            <a:custGeom>
              <a:avLst/>
              <a:gdLst>
                <a:gd name="T0" fmla="*/ 77 w 78"/>
                <a:gd name="T1" fmla="*/ 98 h 105"/>
                <a:gd name="T2" fmla="*/ 19 w 78"/>
                <a:gd name="T3" fmla="*/ 13 h 105"/>
                <a:gd name="T4" fmla="*/ 0 w 78"/>
                <a:gd name="T5" fmla="*/ 0 h 105"/>
                <a:gd name="T6" fmla="*/ 8 w 78"/>
                <a:gd name="T7" fmla="*/ 20 h 105"/>
                <a:gd name="T8" fmla="*/ 66 w 78"/>
                <a:gd name="T9" fmla="*/ 105 h 105"/>
                <a:gd name="T10" fmla="*/ 78 w 78"/>
                <a:gd name="T11" fmla="*/ 98 h 105"/>
                <a:gd name="T12" fmla="*/ 77 w 78"/>
                <a:gd name="T13" fmla="*/ 9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05">
                  <a:moveTo>
                    <a:pt x="77" y="98"/>
                  </a:moveTo>
                  <a:lnTo>
                    <a:pt x="19" y="13"/>
                  </a:lnTo>
                  <a:lnTo>
                    <a:pt x="0" y="0"/>
                  </a:lnTo>
                  <a:lnTo>
                    <a:pt x="8" y="20"/>
                  </a:lnTo>
                  <a:lnTo>
                    <a:pt x="66" y="105"/>
                  </a:lnTo>
                  <a:lnTo>
                    <a:pt x="78" y="98"/>
                  </a:lnTo>
                  <a:lnTo>
                    <a:pt x="77" y="98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Freeform 193"/>
            <p:cNvSpPr/>
            <p:nvPr/>
          </p:nvSpPr>
          <p:spPr bwMode="auto">
            <a:xfrm>
              <a:off x="2798763" y="3149600"/>
              <a:ext cx="14288" cy="30163"/>
            </a:xfrm>
            <a:custGeom>
              <a:avLst/>
              <a:gdLst>
                <a:gd name="T0" fmla="*/ 7 w 9"/>
                <a:gd name="T1" fmla="*/ 2 h 19"/>
                <a:gd name="T2" fmla="*/ 7 w 9"/>
                <a:gd name="T3" fmla="*/ 2 h 19"/>
                <a:gd name="T4" fmla="*/ 6 w 9"/>
                <a:gd name="T5" fmla="*/ 0 h 19"/>
                <a:gd name="T6" fmla="*/ 3 w 9"/>
                <a:gd name="T7" fmla="*/ 0 h 19"/>
                <a:gd name="T8" fmla="*/ 3 w 9"/>
                <a:gd name="T9" fmla="*/ 0 h 19"/>
                <a:gd name="T10" fmla="*/ 0 w 9"/>
                <a:gd name="T11" fmla="*/ 1 h 19"/>
                <a:gd name="T12" fmla="*/ 0 w 9"/>
                <a:gd name="T13" fmla="*/ 4 h 19"/>
                <a:gd name="T14" fmla="*/ 3 w 9"/>
                <a:gd name="T15" fmla="*/ 16 h 19"/>
                <a:gd name="T16" fmla="*/ 3 w 9"/>
                <a:gd name="T17" fmla="*/ 16 h 19"/>
                <a:gd name="T18" fmla="*/ 3 w 9"/>
                <a:gd name="T19" fmla="*/ 19 h 19"/>
                <a:gd name="T20" fmla="*/ 6 w 9"/>
                <a:gd name="T21" fmla="*/ 19 h 19"/>
                <a:gd name="T22" fmla="*/ 6 w 9"/>
                <a:gd name="T23" fmla="*/ 19 h 19"/>
                <a:gd name="T24" fmla="*/ 9 w 9"/>
                <a:gd name="T25" fmla="*/ 17 h 19"/>
                <a:gd name="T26" fmla="*/ 9 w 9"/>
                <a:gd name="T27" fmla="*/ 15 h 19"/>
                <a:gd name="T28" fmla="*/ 7 w 9"/>
                <a:gd name="T2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9">
                  <a:moveTo>
                    <a:pt x="7" y="2"/>
                  </a:moveTo>
                  <a:lnTo>
                    <a:pt x="7" y="2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3" name="Freeform 185"/>
          <p:cNvSpPr>
            <a:spLocks noEditPoints="1"/>
          </p:cNvSpPr>
          <p:nvPr userDrawn="1"/>
        </p:nvSpPr>
        <p:spPr bwMode="auto">
          <a:xfrm>
            <a:off x="1979184" y="1556470"/>
            <a:ext cx="110733" cy="85247"/>
          </a:xfrm>
          <a:custGeom>
            <a:avLst/>
            <a:gdLst>
              <a:gd name="T0" fmla="*/ 124 w 126"/>
              <a:gd name="T1" fmla="*/ 38 h 97"/>
              <a:gd name="T2" fmla="*/ 105 w 126"/>
              <a:gd name="T3" fmla="*/ 15 h 97"/>
              <a:gd name="T4" fmla="*/ 99 w 126"/>
              <a:gd name="T5" fmla="*/ 34 h 97"/>
              <a:gd name="T6" fmla="*/ 111 w 126"/>
              <a:gd name="T7" fmla="*/ 39 h 97"/>
              <a:gd name="T8" fmla="*/ 113 w 126"/>
              <a:gd name="T9" fmla="*/ 55 h 97"/>
              <a:gd name="T10" fmla="*/ 99 w 126"/>
              <a:gd name="T11" fmla="*/ 63 h 97"/>
              <a:gd name="T12" fmla="*/ 113 w 126"/>
              <a:gd name="T13" fmla="*/ 72 h 97"/>
              <a:gd name="T14" fmla="*/ 125 w 126"/>
              <a:gd name="T15" fmla="*/ 58 h 97"/>
              <a:gd name="T16" fmla="*/ 99 w 126"/>
              <a:gd name="T17" fmla="*/ 12 h 97"/>
              <a:gd name="T18" fmla="*/ 40 w 126"/>
              <a:gd name="T19" fmla="*/ 1 h 97"/>
              <a:gd name="T20" fmla="*/ 42 w 126"/>
              <a:gd name="T21" fmla="*/ 5 h 97"/>
              <a:gd name="T22" fmla="*/ 46 w 126"/>
              <a:gd name="T23" fmla="*/ 13 h 97"/>
              <a:gd name="T24" fmla="*/ 40 w 126"/>
              <a:gd name="T25" fmla="*/ 20 h 97"/>
              <a:gd name="T26" fmla="*/ 40 w 126"/>
              <a:gd name="T27" fmla="*/ 84 h 97"/>
              <a:gd name="T28" fmla="*/ 59 w 126"/>
              <a:gd name="T29" fmla="*/ 82 h 97"/>
              <a:gd name="T30" fmla="*/ 79 w 126"/>
              <a:gd name="T31" fmla="*/ 76 h 97"/>
              <a:gd name="T32" fmla="*/ 99 w 126"/>
              <a:gd name="T33" fmla="*/ 63 h 97"/>
              <a:gd name="T34" fmla="*/ 92 w 126"/>
              <a:gd name="T35" fmla="*/ 62 h 97"/>
              <a:gd name="T36" fmla="*/ 86 w 126"/>
              <a:gd name="T37" fmla="*/ 42 h 97"/>
              <a:gd name="T38" fmla="*/ 95 w 126"/>
              <a:gd name="T39" fmla="*/ 35 h 97"/>
              <a:gd name="T40" fmla="*/ 40 w 126"/>
              <a:gd name="T41" fmla="*/ 1 h 97"/>
              <a:gd name="T42" fmla="*/ 33 w 126"/>
              <a:gd name="T43" fmla="*/ 9 h 97"/>
              <a:gd name="T44" fmla="*/ 40 w 126"/>
              <a:gd name="T45" fmla="*/ 1 h 97"/>
              <a:gd name="T46" fmla="*/ 40 w 126"/>
              <a:gd name="T47" fmla="*/ 96 h 97"/>
              <a:gd name="T48" fmla="*/ 38 w 126"/>
              <a:gd name="T49" fmla="*/ 85 h 97"/>
              <a:gd name="T50" fmla="*/ 33 w 126"/>
              <a:gd name="T51" fmla="*/ 97 h 97"/>
              <a:gd name="T52" fmla="*/ 37 w 126"/>
              <a:gd name="T53" fmla="*/ 72 h 97"/>
              <a:gd name="T54" fmla="*/ 33 w 126"/>
              <a:gd name="T55" fmla="*/ 32 h 97"/>
              <a:gd name="T56" fmla="*/ 33 w 126"/>
              <a:gd name="T57" fmla="*/ 15 h 97"/>
              <a:gd name="T58" fmla="*/ 36 w 126"/>
              <a:gd name="T59" fmla="*/ 19 h 97"/>
              <a:gd name="T60" fmla="*/ 33 w 126"/>
              <a:gd name="T61" fmla="*/ 3 h 97"/>
              <a:gd name="T62" fmla="*/ 27 w 126"/>
              <a:gd name="T63" fmla="*/ 20 h 97"/>
              <a:gd name="T64" fmla="*/ 33 w 126"/>
              <a:gd name="T65" fmla="*/ 15 h 97"/>
              <a:gd name="T66" fmla="*/ 33 w 126"/>
              <a:gd name="T67" fmla="*/ 3 h 97"/>
              <a:gd name="T68" fmla="*/ 27 w 126"/>
              <a:gd name="T69" fmla="*/ 97 h 97"/>
              <a:gd name="T70" fmla="*/ 27 w 126"/>
              <a:gd name="T71" fmla="*/ 92 h 97"/>
              <a:gd name="T72" fmla="*/ 33 w 126"/>
              <a:gd name="T73" fmla="*/ 32 h 97"/>
              <a:gd name="T74" fmla="*/ 23 w 126"/>
              <a:gd name="T75" fmla="*/ 69 h 97"/>
              <a:gd name="T76" fmla="*/ 27 w 126"/>
              <a:gd name="T77" fmla="*/ 59 h 97"/>
              <a:gd name="T78" fmla="*/ 26 w 126"/>
              <a:gd name="T79" fmla="*/ 47 h 97"/>
              <a:gd name="T80" fmla="*/ 23 w 126"/>
              <a:gd name="T81" fmla="*/ 39 h 97"/>
              <a:gd name="T82" fmla="*/ 33 w 126"/>
              <a:gd name="T83" fmla="*/ 32 h 97"/>
              <a:gd name="T84" fmla="*/ 17 w 126"/>
              <a:gd name="T85" fmla="*/ 11 h 97"/>
              <a:gd name="T86" fmla="*/ 2 w 126"/>
              <a:gd name="T87" fmla="*/ 40 h 97"/>
              <a:gd name="T88" fmla="*/ 8 w 126"/>
              <a:gd name="T89" fmla="*/ 88 h 97"/>
              <a:gd name="T90" fmla="*/ 23 w 126"/>
              <a:gd name="T91" fmla="*/ 97 h 97"/>
              <a:gd name="T92" fmla="*/ 22 w 126"/>
              <a:gd name="T93" fmla="*/ 91 h 97"/>
              <a:gd name="T94" fmla="*/ 17 w 126"/>
              <a:gd name="T95" fmla="*/ 74 h 97"/>
              <a:gd name="T96" fmla="*/ 23 w 126"/>
              <a:gd name="T97" fmla="*/ 65 h 97"/>
              <a:gd name="T98" fmla="*/ 13 w 126"/>
              <a:gd name="T99" fmla="*/ 65 h 97"/>
              <a:gd name="T100" fmla="*/ 7 w 126"/>
              <a:gd name="T101" fmla="*/ 54 h 97"/>
              <a:gd name="T102" fmla="*/ 14 w 126"/>
              <a:gd name="T103" fmla="*/ 43 h 97"/>
              <a:gd name="T104" fmla="*/ 23 w 126"/>
              <a:gd name="T105" fmla="*/ 39 h 97"/>
              <a:gd name="T106" fmla="*/ 14 w 126"/>
              <a:gd name="T107" fmla="*/ 32 h 97"/>
              <a:gd name="T108" fmla="*/ 14 w 126"/>
              <a:gd name="T109" fmla="*/ 2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" h="97">
                <a:moveTo>
                  <a:pt x="126" y="53"/>
                </a:moveTo>
                <a:lnTo>
                  <a:pt x="126" y="53"/>
                </a:lnTo>
                <a:lnTo>
                  <a:pt x="126" y="45"/>
                </a:lnTo>
                <a:lnTo>
                  <a:pt x="124" y="38"/>
                </a:lnTo>
                <a:lnTo>
                  <a:pt x="121" y="31"/>
                </a:lnTo>
                <a:lnTo>
                  <a:pt x="117" y="24"/>
                </a:lnTo>
                <a:lnTo>
                  <a:pt x="109" y="17"/>
                </a:lnTo>
                <a:lnTo>
                  <a:pt x="105" y="15"/>
                </a:lnTo>
                <a:lnTo>
                  <a:pt x="105" y="15"/>
                </a:lnTo>
                <a:lnTo>
                  <a:pt x="99" y="12"/>
                </a:lnTo>
                <a:lnTo>
                  <a:pt x="99" y="34"/>
                </a:lnTo>
                <a:lnTo>
                  <a:pt x="99" y="34"/>
                </a:lnTo>
                <a:lnTo>
                  <a:pt x="103" y="35"/>
                </a:lnTo>
                <a:lnTo>
                  <a:pt x="106" y="36"/>
                </a:lnTo>
                <a:lnTo>
                  <a:pt x="106" y="36"/>
                </a:lnTo>
                <a:lnTo>
                  <a:pt x="111" y="39"/>
                </a:lnTo>
                <a:lnTo>
                  <a:pt x="114" y="45"/>
                </a:lnTo>
                <a:lnTo>
                  <a:pt x="114" y="50"/>
                </a:lnTo>
                <a:lnTo>
                  <a:pt x="113" y="55"/>
                </a:lnTo>
                <a:lnTo>
                  <a:pt x="113" y="55"/>
                </a:lnTo>
                <a:lnTo>
                  <a:pt x="110" y="59"/>
                </a:lnTo>
                <a:lnTo>
                  <a:pt x="107" y="62"/>
                </a:lnTo>
                <a:lnTo>
                  <a:pt x="103" y="63"/>
                </a:lnTo>
                <a:lnTo>
                  <a:pt x="99" y="63"/>
                </a:lnTo>
                <a:lnTo>
                  <a:pt x="99" y="76"/>
                </a:lnTo>
                <a:lnTo>
                  <a:pt x="99" y="76"/>
                </a:lnTo>
                <a:lnTo>
                  <a:pt x="109" y="74"/>
                </a:lnTo>
                <a:lnTo>
                  <a:pt x="113" y="72"/>
                </a:lnTo>
                <a:lnTo>
                  <a:pt x="117" y="70"/>
                </a:lnTo>
                <a:lnTo>
                  <a:pt x="121" y="68"/>
                </a:lnTo>
                <a:lnTo>
                  <a:pt x="122" y="63"/>
                </a:lnTo>
                <a:lnTo>
                  <a:pt x="125" y="58"/>
                </a:lnTo>
                <a:lnTo>
                  <a:pt x="126" y="53"/>
                </a:lnTo>
                <a:lnTo>
                  <a:pt x="126" y="53"/>
                </a:lnTo>
                <a:close/>
                <a:moveTo>
                  <a:pt x="99" y="12"/>
                </a:moveTo>
                <a:lnTo>
                  <a:pt x="99" y="12"/>
                </a:lnTo>
                <a:lnTo>
                  <a:pt x="82" y="5"/>
                </a:lnTo>
                <a:lnTo>
                  <a:pt x="65" y="1"/>
                </a:lnTo>
                <a:lnTo>
                  <a:pt x="52" y="0"/>
                </a:lnTo>
                <a:lnTo>
                  <a:pt x="40" y="1"/>
                </a:lnTo>
                <a:lnTo>
                  <a:pt x="40" y="5"/>
                </a:lnTo>
                <a:lnTo>
                  <a:pt x="40" y="5"/>
                </a:lnTo>
                <a:lnTo>
                  <a:pt x="42" y="5"/>
                </a:lnTo>
                <a:lnTo>
                  <a:pt x="42" y="5"/>
                </a:lnTo>
                <a:lnTo>
                  <a:pt x="42" y="5"/>
                </a:lnTo>
                <a:lnTo>
                  <a:pt x="45" y="8"/>
                </a:lnTo>
                <a:lnTo>
                  <a:pt x="46" y="11"/>
                </a:lnTo>
                <a:lnTo>
                  <a:pt x="46" y="13"/>
                </a:lnTo>
                <a:lnTo>
                  <a:pt x="46" y="16"/>
                </a:lnTo>
                <a:lnTo>
                  <a:pt x="46" y="16"/>
                </a:lnTo>
                <a:lnTo>
                  <a:pt x="44" y="19"/>
                </a:lnTo>
                <a:lnTo>
                  <a:pt x="40" y="20"/>
                </a:lnTo>
                <a:lnTo>
                  <a:pt x="40" y="76"/>
                </a:lnTo>
                <a:lnTo>
                  <a:pt x="40" y="76"/>
                </a:lnTo>
                <a:lnTo>
                  <a:pt x="40" y="80"/>
                </a:lnTo>
                <a:lnTo>
                  <a:pt x="40" y="84"/>
                </a:lnTo>
                <a:lnTo>
                  <a:pt x="40" y="96"/>
                </a:lnTo>
                <a:lnTo>
                  <a:pt x="40" y="96"/>
                </a:lnTo>
                <a:lnTo>
                  <a:pt x="49" y="91"/>
                </a:lnTo>
                <a:lnTo>
                  <a:pt x="59" y="82"/>
                </a:lnTo>
                <a:lnTo>
                  <a:pt x="69" y="77"/>
                </a:lnTo>
                <a:lnTo>
                  <a:pt x="73" y="76"/>
                </a:lnTo>
                <a:lnTo>
                  <a:pt x="79" y="76"/>
                </a:lnTo>
                <a:lnTo>
                  <a:pt x="79" y="76"/>
                </a:lnTo>
                <a:lnTo>
                  <a:pt x="90" y="76"/>
                </a:lnTo>
                <a:lnTo>
                  <a:pt x="99" y="76"/>
                </a:lnTo>
                <a:lnTo>
                  <a:pt x="99" y="63"/>
                </a:lnTo>
                <a:lnTo>
                  <a:pt x="99" y="63"/>
                </a:lnTo>
                <a:lnTo>
                  <a:pt x="97" y="63"/>
                </a:lnTo>
                <a:lnTo>
                  <a:pt x="92" y="62"/>
                </a:lnTo>
                <a:lnTo>
                  <a:pt x="92" y="62"/>
                </a:lnTo>
                <a:lnTo>
                  <a:pt x="92" y="62"/>
                </a:lnTo>
                <a:lnTo>
                  <a:pt x="88" y="59"/>
                </a:lnTo>
                <a:lnTo>
                  <a:pt x="86" y="54"/>
                </a:lnTo>
                <a:lnTo>
                  <a:pt x="84" y="49"/>
                </a:lnTo>
                <a:lnTo>
                  <a:pt x="86" y="42"/>
                </a:lnTo>
                <a:lnTo>
                  <a:pt x="86" y="42"/>
                </a:lnTo>
                <a:lnTo>
                  <a:pt x="88" y="39"/>
                </a:lnTo>
                <a:lnTo>
                  <a:pt x="91" y="36"/>
                </a:lnTo>
                <a:lnTo>
                  <a:pt x="95" y="35"/>
                </a:lnTo>
                <a:lnTo>
                  <a:pt x="99" y="34"/>
                </a:lnTo>
                <a:lnTo>
                  <a:pt x="99" y="12"/>
                </a:lnTo>
                <a:close/>
                <a:moveTo>
                  <a:pt x="40" y="1"/>
                </a:moveTo>
                <a:lnTo>
                  <a:pt x="40" y="1"/>
                </a:lnTo>
                <a:lnTo>
                  <a:pt x="33" y="3"/>
                </a:lnTo>
                <a:lnTo>
                  <a:pt x="33" y="11"/>
                </a:lnTo>
                <a:lnTo>
                  <a:pt x="33" y="11"/>
                </a:lnTo>
                <a:lnTo>
                  <a:pt x="33" y="9"/>
                </a:lnTo>
                <a:lnTo>
                  <a:pt x="33" y="9"/>
                </a:lnTo>
                <a:lnTo>
                  <a:pt x="36" y="7"/>
                </a:lnTo>
                <a:lnTo>
                  <a:pt x="40" y="5"/>
                </a:lnTo>
                <a:lnTo>
                  <a:pt x="40" y="1"/>
                </a:lnTo>
                <a:lnTo>
                  <a:pt x="40" y="1"/>
                </a:lnTo>
                <a:close/>
                <a:moveTo>
                  <a:pt x="33" y="97"/>
                </a:moveTo>
                <a:lnTo>
                  <a:pt x="33" y="97"/>
                </a:lnTo>
                <a:lnTo>
                  <a:pt x="40" y="96"/>
                </a:lnTo>
                <a:lnTo>
                  <a:pt x="40" y="84"/>
                </a:lnTo>
                <a:lnTo>
                  <a:pt x="40" y="84"/>
                </a:lnTo>
                <a:lnTo>
                  <a:pt x="38" y="85"/>
                </a:lnTo>
                <a:lnTo>
                  <a:pt x="38" y="85"/>
                </a:lnTo>
                <a:lnTo>
                  <a:pt x="36" y="89"/>
                </a:lnTo>
                <a:lnTo>
                  <a:pt x="33" y="92"/>
                </a:lnTo>
                <a:lnTo>
                  <a:pt x="33" y="97"/>
                </a:lnTo>
                <a:lnTo>
                  <a:pt x="33" y="97"/>
                </a:lnTo>
                <a:close/>
                <a:moveTo>
                  <a:pt x="40" y="20"/>
                </a:moveTo>
                <a:lnTo>
                  <a:pt x="40" y="76"/>
                </a:lnTo>
                <a:lnTo>
                  <a:pt x="40" y="76"/>
                </a:lnTo>
                <a:lnTo>
                  <a:pt x="37" y="72"/>
                </a:lnTo>
                <a:lnTo>
                  <a:pt x="33" y="69"/>
                </a:lnTo>
                <a:lnTo>
                  <a:pt x="33" y="69"/>
                </a:lnTo>
                <a:lnTo>
                  <a:pt x="33" y="69"/>
                </a:lnTo>
                <a:lnTo>
                  <a:pt x="33" y="32"/>
                </a:lnTo>
                <a:lnTo>
                  <a:pt x="33" y="32"/>
                </a:lnTo>
                <a:lnTo>
                  <a:pt x="33" y="30"/>
                </a:lnTo>
                <a:lnTo>
                  <a:pt x="33" y="26"/>
                </a:lnTo>
                <a:lnTo>
                  <a:pt x="33" y="15"/>
                </a:lnTo>
                <a:lnTo>
                  <a:pt x="33" y="15"/>
                </a:lnTo>
                <a:lnTo>
                  <a:pt x="34" y="17"/>
                </a:lnTo>
                <a:lnTo>
                  <a:pt x="36" y="19"/>
                </a:lnTo>
                <a:lnTo>
                  <a:pt x="36" y="19"/>
                </a:lnTo>
                <a:lnTo>
                  <a:pt x="40" y="20"/>
                </a:lnTo>
                <a:lnTo>
                  <a:pt x="40" y="20"/>
                </a:lnTo>
                <a:close/>
                <a:moveTo>
                  <a:pt x="33" y="3"/>
                </a:moveTo>
                <a:lnTo>
                  <a:pt x="33" y="3"/>
                </a:lnTo>
                <a:lnTo>
                  <a:pt x="23" y="7"/>
                </a:lnTo>
                <a:lnTo>
                  <a:pt x="23" y="19"/>
                </a:lnTo>
                <a:lnTo>
                  <a:pt x="23" y="19"/>
                </a:lnTo>
                <a:lnTo>
                  <a:pt x="27" y="20"/>
                </a:lnTo>
                <a:lnTo>
                  <a:pt x="27" y="20"/>
                </a:lnTo>
                <a:lnTo>
                  <a:pt x="30" y="23"/>
                </a:lnTo>
                <a:lnTo>
                  <a:pt x="33" y="26"/>
                </a:lnTo>
                <a:lnTo>
                  <a:pt x="33" y="15"/>
                </a:lnTo>
                <a:lnTo>
                  <a:pt x="33" y="15"/>
                </a:lnTo>
                <a:lnTo>
                  <a:pt x="32" y="13"/>
                </a:lnTo>
                <a:lnTo>
                  <a:pt x="33" y="11"/>
                </a:lnTo>
                <a:lnTo>
                  <a:pt x="33" y="3"/>
                </a:lnTo>
                <a:lnTo>
                  <a:pt x="33" y="3"/>
                </a:lnTo>
                <a:close/>
                <a:moveTo>
                  <a:pt x="23" y="97"/>
                </a:moveTo>
                <a:lnTo>
                  <a:pt x="23" y="97"/>
                </a:lnTo>
                <a:lnTo>
                  <a:pt x="27" y="97"/>
                </a:lnTo>
                <a:lnTo>
                  <a:pt x="33" y="97"/>
                </a:lnTo>
                <a:lnTo>
                  <a:pt x="33" y="92"/>
                </a:lnTo>
                <a:lnTo>
                  <a:pt x="33" y="92"/>
                </a:lnTo>
                <a:lnTo>
                  <a:pt x="27" y="92"/>
                </a:lnTo>
                <a:lnTo>
                  <a:pt x="23" y="91"/>
                </a:lnTo>
                <a:lnTo>
                  <a:pt x="23" y="97"/>
                </a:lnTo>
                <a:lnTo>
                  <a:pt x="23" y="97"/>
                </a:lnTo>
                <a:close/>
                <a:moveTo>
                  <a:pt x="33" y="32"/>
                </a:moveTo>
                <a:lnTo>
                  <a:pt x="33" y="69"/>
                </a:lnTo>
                <a:lnTo>
                  <a:pt x="33" y="69"/>
                </a:lnTo>
                <a:lnTo>
                  <a:pt x="27" y="68"/>
                </a:lnTo>
                <a:lnTo>
                  <a:pt x="23" y="69"/>
                </a:lnTo>
                <a:lnTo>
                  <a:pt x="23" y="65"/>
                </a:lnTo>
                <a:lnTo>
                  <a:pt x="23" y="65"/>
                </a:lnTo>
                <a:lnTo>
                  <a:pt x="26" y="62"/>
                </a:lnTo>
                <a:lnTo>
                  <a:pt x="27" y="59"/>
                </a:lnTo>
                <a:lnTo>
                  <a:pt x="27" y="59"/>
                </a:lnTo>
                <a:lnTo>
                  <a:pt x="29" y="55"/>
                </a:lnTo>
                <a:lnTo>
                  <a:pt x="29" y="50"/>
                </a:lnTo>
                <a:lnTo>
                  <a:pt x="26" y="47"/>
                </a:lnTo>
                <a:lnTo>
                  <a:pt x="23" y="45"/>
                </a:lnTo>
                <a:lnTo>
                  <a:pt x="23" y="43"/>
                </a:lnTo>
                <a:lnTo>
                  <a:pt x="23" y="39"/>
                </a:lnTo>
                <a:lnTo>
                  <a:pt x="23" y="39"/>
                </a:lnTo>
                <a:lnTo>
                  <a:pt x="27" y="38"/>
                </a:lnTo>
                <a:lnTo>
                  <a:pt x="32" y="34"/>
                </a:lnTo>
                <a:lnTo>
                  <a:pt x="32" y="34"/>
                </a:lnTo>
                <a:lnTo>
                  <a:pt x="33" y="32"/>
                </a:lnTo>
                <a:lnTo>
                  <a:pt x="33" y="32"/>
                </a:lnTo>
                <a:close/>
                <a:moveTo>
                  <a:pt x="23" y="7"/>
                </a:moveTo>
                <a:lnTo>
                  <a:pt x="23" y="7"/>
                </a:lnTo>
                <a:lnTo>
                  <a:pt x="17" y="11"/>
                </a:lnTo>
                <a:lnTo>
                  <a:pt x="13" y="16"/>
                </a:lnTo>
                <a:lnTo>
                  <a:pt x="8" y="21"/>
                </a:lnTo>
                <a:lnTo>
                  <a:pt x="6" y="27"/>
                </a:lnTo>
                <a:lnTo>
                  <a:pt x="2" y="40"/>
                </a:lnTo>
                <a:lnTo>
                  <a:pt x="0" y="54"/>
                </a:lnTo>
                <a:lnTo>
                  <a:pt x="2" y="66"/>
                </a:lnTo>
                <a:lnTo>
                  <a:pt x="4" y="78"/>
                </a:lnTo>
                <a:lnTo>
                  <a:pt x="8" y="88"/>
                </a:lnTo>
                <a:lnTo>
                  <a:pt x="13" y="91"/>
                </a:lnTo>
                <a:lnTo>
                  <a:pt x="15" y="93"/>
                </a:lnTo>
                <a:lnTo>
                  <a:pt x="15" y="93"/>
                </a:lnTo>
                <a:lnTo>
                  <a:pt x="23" y="97"/>
                </a:lnTo>
                <a:lnTo>
                  <a:pt x="23" y="91"/>
                </a:lnTo>
                <a:lnTo>
                  <a:pt x="22" y="91"/>
                </a:lnTo>
                <a:lnTo>
                  <a:pt x="22" y="91"/>
                </a:lnTo>
                <a:lnTo>
                  <a:pt x="22" y="91"/>
                </a:lnTo>
                <a:lnTo>
                  <a:pt x="18" y="88"/>
                </a:lnTo>
                <a:lnTo>
                  <a:pt x="17" y="84"/>
                </a:lnTo>
                <a:lnTo>
                  <a:pt x="15" y="80"/>
                </a:lnTo>
                <a:lnTo>
                  <a:pt x="17" y="74"/>
                </a:lnTo>
                <a:lnTo>
                  <a:pt x="17" y="74"/>
                </a:lnTo>
                <a:lnTo>
                  <a:pt x="19" y="72"/>
                </a:lnTo>
                <a:lnTo>
                  <a:pt x="23" y="69"/>
                </a:lnTo>
                <a:lnTo>
                  <a:pt x="23" y="65"/>
                </a:lnTo>
                <a:lnTo>
                  <a:pt x="23" y="65"/>
                </a:lnTo>
                <a:lnTo>
                  <a:pt x="18" y="66"/>
                </a:lnTo>
                <a:lnTo>
                  <a:pt x="13" y="65"/>
                </a:lnTo>
                <a:lnTo>
                  <a:pt x="13" y="65"/>
                </a:lnTo>
                <a:lnTo>
                  <a:pt x="13" y="65"/>
                </a:lnTo>
                <a:lnTo>
                  <a:pt x="10" y="62"/>
                </a:lnTo>
                <a:lnTo>
                  <a:pt x="7" y="58"/>
                </a:lnTo>
                <a:lnTo>
                  <a:pt x="7" y="54"/>
                </a:lnTo>
                <a:lnTo>
                  <a:pt x="8" y="49"/>
                </a:lnTo>
                <a:lnTo>
                  <a:pt x="8" y="49"/>
                </a:lnTo>
                <a:lnTo>
                  <a:pt x="11" y="46"/>
                </a:lnTo>
                <a:lnTo>
                  <a:pt x="14" y="43"/>
                </a:lnTo>
                <a:lnTo>
                  <a:pt x="18" y="43"/>
                </a:lnTo>
                <a:lnTo>
                  <a:pt x="23" y="43"/>
                </a:lnTo>
                <a:lnTo>
                  <a:pt x="23" y="39"/>
                </a:lnTo>
                <a:lnTo>
                  <a:pt x="23" y="39"/>
                </a:lnTo>
                <a:lnTo>
                  <a:pt x="18" y="38"/>
                </a:lnTo>
                <a:lnTo>
                  <a:pt x="18" y="38"/>
                </a:lnTo>
                <a:lnTo>
                  <a:pt x="15" y="35"/>
                </a:lnTo>
                <a:lnTo>
                  <a:pt x="14" y="32"/>
                </a:lnTo>
                <a:lnTo>
                  <a:pt x="13" y="28"/>
                </a:lnTo>
                <a:lnTo>
                  <a:pt x="14" y="24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23" y="19"/>
                </a:lnTo>
                <a:lnTo>
                  <a:pt x="23" y="7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 userDrawn="1"/>
        </p:nvGrpSpPr>
        <p:grpSpPr>
          <a:xfrm>
            <a:off x="1208057" y="1594607"/>
            <a:ext cx="1798902" cy="2941445"/>
            <a:chOff x="890769" y="1496620"/>
            <a:chExt cx="1798902" cy="2941445"/>
          </a:xfrm>
        </p:grpSpPr>
        <p:grpSp>
          <p:nvGrpSpPr>
            <p:cNvPr id="25" name="组合 24"/>
            <p:cNvGrpSpPr/>
            <p:nvPr/>
          </p:nvGrpSpPr>
          <p:grpSpPr>
            <a:xfrm>
              <a:off x="1382029" y="3584721"/>
              <a:ext cx="783038" cy="853344"/>
              <a:chOff x="2143126" y="4930775"/>
              <a:chExt cx="1414463" cy="1541463"/>
            </a:xfrm>
            <a:solidFill>
              <a:schemeClr val="tx2"/>
            </a:solidFill>
          </p:grpSpPr>
          <p:sp>
            <p:nvSpPr>
              <p:cNvPr id="113" name="Freeform 5"/>
              <p:cNvSpPr/>
              <p:nvPr/>
            </p:nvSpPr>
            <p:spPr bwMode="auto">
              <a:xfrm>
                <a:off x="2143126" y="5083175"/>
                <a:ext cx="1414463" cy="1257300"/>
              </a:xfrm>
              <a:custGeom>
                <a:avLst/>
                <a:gdLst>
                  <a:gd name="T0" fmla="*/ 334 w 891"/>
                  <a:gd name="T1" fmla="*/ 790 h 792"/>
                  <a:gd name="T2" fmla="*/ 228 w 891"/>
                  <a:gd name="T3" fmla="*/ 775 h 792"/>
                  <a:gd name="T4" fmla="*/ 212 w 891"/>
                  <a:gd name="T5" fmla="*/ 764 h 792"/>
                  <a:gd name="T6" fmla="*/ 190 w 891"/>
                  <a:gd name="T7" fmla="*/ 734 h 792"/>
                  <a:gd name="T8" fmla="*/ 110 w 891"/>
                  <a:gd name="T9" fmla="*/ 683 h 792"/>
                  <a:gd name="T10" fmla="*/ 65 w 891"/>
                  <a:gd name="T11" fmla="*/ 631 h 792"/>
                  <a:gd name="T12" fmla="*/ 56 w 891"/>
                  <a:gd name="T13" fmla="*/ 597 h 792"/>
                  <a:gd name="T14" fmla="*/ 61 w 891"/>
                  <a:gd name="T15" fmla="*/ 560 h 792"/>
                  <a:gd name="T16" fmla="*/ 45 w 891"/>
                  <a:gd name="T17" fmla="*/ 545 h 792"/>
                  <a:gd name="T18" fmla="*/ 26 w 891"/>
                  <a:gd name="T19" fmla="*/ 528 h 792"/>
                  <a:gd name="T20" fmla="*/ 48 w 891"/>
                  <a:gd name="T21" fmla="*/ 513 h 792"/>
                  <a:gd name="T22" fmla="*/ 61 w 891"/>
                  <a:gd name="T23" fmla="*/ 501 h 792"/>
                  <a:gd name="T24" fmla="*/ 56 w 891"/>
                  <a:gd name="T25" fmla="*/ 465 h 792"/>
                  <a:gd name="T26" fmla="*/ 65 w 891"/>
                  <a:gd name="T27" fmla="*/ 442 h 792"/>
                  <a:gd name="T28" fmla="*/ 48 w 891"/>
                  <a:gd name="T29" fmla="*/ 435 h 792"/>
                  <a:gd name="T30" fmla="*/ 23 w 891"/>
                  <a:gd name="T31" fmla="*/ 425 h 792"/>
                  <a:gd name="T32" fmla="*/ 34 w 891"/>
                  <a:gd name="T33" fmla="*/ 405 h 792"/>
                  <a:gd name="T34" fmla="*/ 56 w 891"/>
                  <a:gd name="T35" fmla="*/ 393 h 792"/>
                  <a:gd name="T36" fmla="*/ 55 w 891"/>
                  <a:gd name="T37" fmla="*/ 365 h 792"/>
                  <a:gd name="T38" fmla="*/ 56 w 891"/>
                  <a:gd name="T39" fmla="*/ 343 h 792"/>
                  <a:gd name="T40" fmla="*/ 53 w 891"/>
                  <a:gd name="T41" fmla="*/ 320 h 792"/>
                  <a:gd name="T42" fmla="*/ 32 w 891"/>
                  <a:gd name="T43" fmla="*/ 310 h 792"/>
                  <a:gd name="T44" fmla="*/ 36 w 891"/>
                  <a:gd name="T45" fmla="*/ 291 h 792"/>
                  <a:gd name="T46" fmla="*/ 60 w 891"/>
                  <a:gd name="T47" fmla="*/ 281 h 792"/>
                  <a:gd name="T48" fmla="*/ 64 w 891"/>
                  <a:gd name="T49" fmla="*/ 262 h 792"/>
                  <a:gd name="T50" fmla="*/ 61 w 891"/>
                  <a:gd name="T51" fmla="*/ 245 h 792"/>
                  <a:gd name="T52" fmla="*/ 71 w 891"/>
                  <a:gd name="T53" fmla="*/ 218 h 792"/>
                  <a:gd name="T54" fmla="*/ 59 w 891"/>
                  <a:gd name="T55" fmla="*/ 214 h 792"/>
                  <a:gd name="T56" fmla="*/ 34 w 891"/>
                  <a:gd name="T57" fmla="*/ 203 h 792"/>
                  <a:gd name="T58" fmla="*/ 0 w 891"/>
                  <a:gd name="T59" fmla="*/ 0 h 792"/>
                  <a:gd name="T60" fmla="*/ 873 w 891"/>
                  <a:gd name="T61" fmla="*/ 147 h 792"/>
                  <a:gd name="T62" fmla="*/ 854 w 891"/>
                  <a:gd name="T63" fmla="*/ 164 h 792"/>
                  <a:gd name="T64" fmla="*/ 835 w 891"/>
                  <a:gd name="T65" fmla="*/ 168 h 792"/>
                  <a:gd name="T66" fmla="*/ 832 w 891"/>
                  <a:gd name="T67" fmla="*/ 180 h 792"/>
                  <a:gd name="T68" fmla="*/ 839 w 891"/>
                  <a:gd name="T69" fmla="*/ 205 h 792"/>
                  <a:gd name="T70" fmla="*/ 832 w 891"/>
                  <a:gd name="T71" fmla="*/ 228 h 792"/>
                  <a:gd name="T72" fmla="*/ 848 w 891"/>
                  <a:gd name="T73" fmla="*/ 237 h 792"/>
                  <a:gd name="T74" fmla="*/ 871 w 891"/>
                  <a:gd name="T75" fmla="*/ 254 h 792"/>
                  <a:gd name="T76" fmla="*/ 854 w 891"/>
                  <a:gd name="T77" fmla="*/ 271 h 792"/>
                  <a:gd name="T78" fmla="*/ 841 w 891"/>
                  <a:gd name="T79" fmla="*/ 281 h 792"/>
                  <a:gd name="T80" fmla="*/ 845 w 891"/>
                  <a:gd name="T81" fmla="*/ 310 h 792"/>
                  <a:gd name="T82" fmla="*/ 841 w 891"/>
                  <a:gd name="T83" fmla="*/ 336 h 792"/>
                  <a:gd name="T84" fmla="*/ 856 w 891"/>
                  <a:gd name="T85" fmla="*/ 355 h 792"/>
                  <a:gd name="T86" fmla="*/ 877 w 891"/>
                  <a:gd name="T87" fmla="*/ 369 h 792"/>
                  <a:gd name="T88" fmla="*/ 863 w 891"/>
                  <a:gd name="T89" fmla="*/ 386 h 792"/>
                  <a:gd name="T90" fmla="*/ 836 w 891"/>
                  <a:gd name="T91" fmla="*/ 390 h 792"/>
                  <a:gd name="T92" fmla="*/ 843 w 891"/>
                  <a:gd name="T93" fmla="*/ 411 h 792"/>
                  <a:gd name="T94" fmla="*/ 841 w 891"/>
                  <a:gd name="T95" fmla="*/ 435 h 792"/>
                  <a:gd name="T96" fmla="*/ 844 w 891"/>
                  <a:gd name="T97" fmla="*/ 463 h 792"/>
                  <a:gd name="T98" fmla="*/ 867 w 891"/>
                  <a:gd name="T99" fmla="*/ 474 h 792"/>
                  <a:gd name="T100" fmla="*/ 870 w 891"/>
                  <a:gd name="T101" fmla="*/ 490 h 792"/>
                  <a:gd name="T102" fmla="*/ 845 w 891"/>
                  <a:gd name="T103" fmla="*/ 503 h 792"/>
                  <a:gd name="T104" fmla="*/ 841 w 891"/>
                  <a:gd name="T105" fmla="*/ 535 h 792"/>
                  <a:gd name="T106" fmla="*/ 844 w 891"/>
                  <a:gd name="T107" fmla="*/ 554 h 792"/>
                  <a:gd name="T108" fmla="*/ 858 w 891"/>
                  <a:gd name="T109" fmla="*/ 572 h 792"/>
                  <a:gd name="T110" fmla="*/ 856 w 891"/>
                  <a:gd name="T111" fmla="*/ 595 h 792"/>
                  <a:gd name="T112" fmla="*/ 820 w 891"/>
                  <a:gd name="T113" fmla="*/ 653 h 792"/>
                  <a:gd name="T114" fmla="*/ 776 w 891"/>
                  <a:gd name="T115" fmla="*/ 695 h 792"/>
                  <a:gd name="T116" fmla="*/ 711 w 891"/>
                  <a:gd name="T117" fmla="*/ 742 h 792"/>
                  <a:gd name="T118" fmla="*/ 695 w 891"/>
                  <a:gd name="T119" fmla="*/ 764 h 792"/>
                  <a:gd name="T120" fmla="*/ 675 w 891"/>
                  <a:gd name="T121" fmla="*/ 775 h 792"/>
                  <a:gd name="T122" fmla="*/ 548 w 891"/>
                  <a:gd name="T123" fmla="*/ 79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Freeform 6"/>
              <p:cNvSpPr/>
              <p:nvPr/>
            </p:nvSpPr>
            <p:spPr bwMode="auto">
              <a:xfrm>
                <a:off x="2446338" y="5083175"/>
                <a:ext cx="400050" cy="1257300"/>
              </a:xfrm>
              <a:custGeom>
                <a:avLst/>
                <a:gdLst>
                  <a:gd name="T0" fmla="*/ 92 w 252"/>
                  <a:gd name="T1" fmla="*/ 790 h 792"/>
                  <a:gd name="T2" fmla="*/ 59 w 252"/>
                  <a:gd name="T3" fmla="*/ 772 h 792"/>
                  <a:gd name="T4" fmla="*/ 55 w 252"/>
                  <a:gd name="T5" fmla="*/ 749 h 792"/>
                  <a:gd name="T6" fmla="*/ 33 w 252"/>
                  <a:gd name="T7" fmla="*/ 695 h 792"/>
                  <a:gd name="T8" fmla="*/ 14 w 252"/>
                  <a:gd name="T9" fmla="*/ 619 h 792"/>
                  <a:gd name="T10" fmla="*/ 14 w 252"/>
                  <a:gd name="T11" fmla="*/ 566 h 792"/>
                  <a:gd name="T12" fmla="*/ 10 w 252"/>
                  <a:gd name="T13" fmla="*/ 545 h 792"/>
                  <a:gd name="T14" fmla="*/ 10 w 252"/>
                  <a:gd name="T15" fmla="*/ 513 h 792"/>
                  <a:gd name="T16" fmla="*/ 14 w 252"/>
                  <a:gd name="T17" fmla="*/ 496 h 792"/>
                  <a:gd name="T18" fmla="*/ 14 w 252"/>
                  <a:gd name="T19" fmla="*/ 450 h 792"/>
                  <a:gd name="T20" fmla="*/ 13 w 252"/>
                  <a:gd name="T21" fmla="*/ 435 h 792"/>
                  <a:gd name="T22" fmla="*/ 4 w 252"/>
                  <a:gd name="T23" fmla="*/ 430 h 792"/>
                  <a:gd name="T24" fmla="*/ 6 w 252"/>
                  <a:gd name="T25" fmla="*/ 405 h 792"/>
                  <a:gd name="T26" fmla="*/ 13 w 252"/>
                  <a:gd name="T27" fmla="*/ 393 h 792"/>
                  <a:gd name="T28" fmla="*/ 13 w 252"/>
                  <a:gd name="T29" fmla="*/ 332 h 792"/>
                  <a:gd name="T30" fmla="*/ 10 w 252"/>
                  <a:gd name="T31" fmla="*/ 317 h 792"/>
                  <a:gd name="T32" fmla="*/ 6 w 252"/>
                  <a:gd name="T33" fmla="*/ 291 h 792"/>
                  <a:gd name="T34" fmla="*/ 14 w 252"/>
                  <a:gd name="T35" fmla="*/ 281 h 792"/>
                  <a:gd name="T36" fmla="*/ 14 w 252"/>
                  <a:gd name="T37" fmla="*/ 251 h 792"/>
                  <a:gd name="T38" fmla="*/ 17 w 252"/>
                  <a:gd name="T39" fmla="*/ 216 h 792"/>
                  <a:gd name="T40" fmla="*/ 7 w 252"/>
                  <a:gd name="T41" fmla="*/ 207 h 792"/>
                  <a:gd name="T42" fmla="*/ 4 w 252"/>
                  <a:gd name="T43" fmla="*/ 174 h 792"/>
                  <a:gd name="T44" fmla="*/ 7 w 252"/>
                  <a:gd name="T45" fmla="*/ 133 h 792"/>
                  <a:gd name="T46" fmla="*/ 7 w 252"/>
                  <a:gd name="T47" fmla="*/ 65 h 792"/>
                  <a:gd name="T48" fmla="*/ 252 w 252"/>
                  <a:gd name="T49" fmla="*/ 0 h 792"/>
                  <a:gd name="T50" fmla="*/ 250 w 252"/>
                  <a:gd name="T51" fmla="*/ 34 h 792"/>
                  <a:gd name="T52" fmla="*/ 244 w 252"/>
                  <a:gd name="T53" fmla="*/ 87 h 792"/>
                  <a:gd name="T54" fmla="*/ 247 w 252"/>
                  <a:gd name="T55" fmla="*/ 140 h 792"/>
                  <a:gd name="T56" fmla="*/ 240 w 252"/>
                  <a:gd name="T57" fmla="*/ 167 h 792"/>
                  <a:gd name="T58" fmla="*/ 235 w 252"/>
                  <a:gd name="T59" fmla="*/ 172 h 792"/>
                  <a:gd name="T60" fmla="*/ 237 w 252"/>
                  <a:gd name="T61" fmla="*/ 205 h 792"/>
                  <a:gd name="T62" fmla="*/ 240 w 252"/>
                  <a:gd name="T63" fmla="*/ 237 h 792"/>
                  <a:gd name="T64" fmla="*/ 247 w 252"/>
                  <a:gd name="T65" fmla="*/ 254 h 792"/>
                  <a:gd name="T66" fmla="*/ 241 w 252"/>
                  <a:gd name="T67" fmla="*/ 271 h 792"/>
                  <a:gd name="T68" fmla="*/ 239 w 252"/>
                  <a:gd name="T69" fmla="*/ 310 h 792"/>
                  <a:gd name="T70" fmla="*/ 240 w 252"/>
                  <a:gd name="T71" fmla="*/ 351 h 792"/>
                  <a:gd name="T72" fmla="*/ 247 w 252"/>
                  <a:gd name="T73" fmla="*/ 363 h 792"/>
                  <a:gd name="T74" fmla="*/ 244 w 252"/>
                  <a:gd name="T75" fmla="*/ 386 h 792"/>
                  <a:gd name="T76" fmla="*/ 236 w 252"/>
                  <a:gd name="T77" fmla="*/ 390 h 792"/>
                  <a:gd name="T78" fmla="*/ 239 w 252"/>
                  <a:gd name="T79" fmla="*/ 419 h 792"/>
                  <a:gd name="T80" fmla="*/ 237 w 252"/>
                  <a:gd name="T81" fmla="*/ 459 h 792"/>
                  <a:gd name="T82" fmla="*/ 245 w 252"/>
                  <a:gd name="T83" fmla="*/ 474 h 792"/>
                  <a:gd name="T84" fmla="*/ 241 w 252"/>
                  <a:gd name="T85" fmla="*/ 499 h 792"/>
                  <a:gd name="T86" fmla="*/ 237 w 252"/>
                  <a:gd name="T87" fmla="*/ 535 h 792"/>
                  <a:gd name="T88" fmla="*/ 241 w 252"/>
                  <a:gd name="T89" fmla="*/ 564 h 792"/>
                  <a:gd name="T90" fmla="*/ 240 w 252"/>
                  <a:gd name="T91" fmla="*/ 610 h 792"/>
                  <a:gd name="T92" fmla="*/ 220 w 252"/>
                  <a:gd name="T93" fmla="*/ 695 h 792"/>
                  <a:gd name="T94" fmla="*/ 197 w 252"/>
                  <a:gd name="T95" fmla="*/ 756 h 792"/>
                  <a:gd name="T96" fmla="*/ 193 w 252"/>
                  <a:gd name="T97" fmla="*/ 772 h 792"/>
                  <a:gd name="T98" fmla="*/ 166 w 252"/>
                  <a:gd name="T99" fmla="*/ 787 h 792"/>
                  <a:gd name="T100" fmla="*/ 121 w 252"/>
                  <a:gd name="T101" fmla="*/ 792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Freeform 7"/>
              <p:cNvSpPr/>
              <p:nvPr/>
            </p:nvSpPr>
            <p:spPr bwMode="auto">
              <a:xfrm>
                <a:off x="2700338" y="6330950"/>
                <a:ext cx="322263" cy="141288"/>
              </a:xfrm>
              <a:custGeom>
                <a:avLst/>
                <a:gdLst>
                  <a:gd name="T0" fmla="*/ 102 w 203"/>
                  <a:gd name="T1" fmla="*/ 0 h 89"/>
                  <a:gd name="T2" fmla="*/ 102 w 203"/>
                  <a:gd name="T3" fmla="*/ 0 h 89"/>
                  <a:gd name="T4" fmla="*/ 122 w 203"/>
                  <a:gd name="T5" fmla="*/ 1 h 89"/>
                  <a:gd name="T6" fmla="*/ 141 w 203"/>
                  <a:gd name="T7" fmla="*/ 4 h 89"/>
                  <a:gd name="T8" fmla="*/ 159 w 203"/>
                  <a:gd name="T9" fmla="*/ 8 h 89"/>
                  <a:gd name="T10" fmla="*/ 174 w 203"/>
                  <a:gd name="T11" fmla="*/ 13 h 89"/>
                  <a:gd name="T12" fmla="*/ 186 w 203"/>
                  <a:gd name="T13" fmla="*/ 20 h 89"/>
                  <a:gd name="T14" fmla="*/ 195 w 203"/>
                  <a:gd name="T15" fmla="*/ 27 h 89"/>
                  <a:gd name="T16" fmla="*/ 199 w 203"/>
                  <a:gd name="T17" fmla="*/ 31 h 89"/>
                  <a:gd name="T18" fmla="*/ 202 w 203"/>
                  <a:gd name="T19" fmla="*/ 36 h 89"/>
                  <a:gd name="T20" fmla="*/ 203 w 203"/>
                  <a:gd name="T21" fmla="*/ 40 h 89"/>
                  <a:gd name="T22" fmla="*/ 203 w 203"/>
                  <a:gd name="T23" fmla="*/ 44 h 89"/>
                  <a:gd name="T24" fmla="*/ 203 w 203"/>
                  <a:gd name="T25" fmla="*/ 44 h 89"/>
                  <a:gd name="T26" fmla="*/ 203 w 203"/>
                  <a:gd name="T27" fmla="*/ 50 h 89"/>
                  <a:gd name="T28" fmla="*/ 202 w 203"/>
                  <a:gd name="T29" fmla="*/ 54 h 89"/>
                  <a:gd name="T30" fmla="*/ 199 w 203"/>
                  <a:gd name="T31" fmla="*/ 58 h 89"/>
                  <a:gd name="T32" fmla="*/ 195 w 203"/>
                  <a:gd name="T33" fmla="*/ 62 h 89"/>
                  <a:gd name="T34" fmla="*/ 186 w 203"/>
                  <a:gd name="T35" fmla="*/ 70 h 89"/>
                  <a:gd name="T36" fmla="*/ 174 w 203"/>
                  <a:gd name="T37" fmla="*/ 77 h 89"/>
                  <a:gd name="T38" fmla="*/ 159 w 203"/>
                  <a:gd name="T39" fmla="*/ 82 h 89"/>
                  <a:gd name="T40" fmla="*/ 141 w 203"/>
                  <a:gd name="T41" fmla="*/ 86 h 89"/>
                  <a:gd name="T42" fmla="*/ 122 w 203"/>
                  <a:gd name="T43" fmla="*/ 89 h 89"/>
                  <a:gd name="T44" fmla="*/ 102 w 203"/>
                  <a:gd name="T45" fmla="*/ 89 h 89"/>
                  <a:gd name="T46" fmla="*/ 102 w 203"/>
                  <a:gd name="T47" fmla="*/ 89 h 89"/>
                  <a:gd name="T48" fmla="*/ 81 w 203"/>
                  <a:gd name="T49" fmla="*/ 89 h 89"/>
                  <a:gd name="T50" fmla="*/ 62 w 203"/>
                  <a:gd name="T51" fmla="*/ 86 h 89"/>
                  <a:gd name="T52" fmla="*/ 45 w 203"/>
                  <a:gd name="T53" fmla="*/ 82 h 89"/>
                  <a:gd name="T54" fmla="*/ 30 w 203"/>
                  <a:gd name="T55" fmla="*/ 77 h 89"/>
                  <a:gd name="T56" fmla="*/ 18 w 203"/>
                  <a:gd name="T57" fmla="*/ 70 h 89"/>
                  <a:gd name="T58" fmla="*/ 8 w 203"/>
                  <a:gd name="T59" fmla="*/ 62 h 89"/>
                  <a:gd name="T60" fmla="*/ 4 w 203"/>
                  <a:gd name="T61" fmla="*/ 58 h 89"/>
                  <a:gd name="T62" fmla="*/ 2 w 203"/>
                  <a:gd name="T63" fmla="*/ 54 h 89"/>
                  <a:gd name="T64" fmla="*/ 0 w 203"/>
                  <a:gd name="T65" fmla="*/ 50 h 89"/>
                  <a:gd name="T66" fmla="*/ 0 w 203"/>
                  <a:gd name="T67" fmla="*/ 44 h 89"/>
                  <a:gd name="T68" fmla="*/ 0 w 203"/>
                  <a:gd name="T69" fmla="*/ 44 h 89"/>
                  <a:gd name="T70" fmla="*/ 0 w 203"/>
                  <a:gd name="T71" fmla="*/ 40 h 89"/>
                  <a:gd name="T72" fmla="*/ 2 w 203"/>
                  <a:gd name="T73" fmla="*/ 36 h 89"/>
                  <a:gd name="T74" fmla="*/ 4 w 203"/>
                  <a:gd name="T75" fmla="*/ 31 h 89"/>
                  <a:gd name="T76" fmla="*/ 8 w 203"/>
                  <a:gd name="T77" fmla="*/ 27 h 89"/>
                  <a:gd name="T78" fmla="*/ 18 w 203"/>
                  <a:gd name="T79" fmla="*/ 20 h 89"/>
                  <a:gd name="T80" fmla="*/ 30 w 203"/>
                  <a:gd name="T81" fmla="*/ 13 h 89"/>
                  <a:gd name="T82" fmla="*/ 45 w 203"/>
                  <a:gd name="T83" fmla="*/ 8 h 89"/>
                  <a:gd name="T84" fmla="*/ 62 w 203"/>
                  <a:gd name="T85" fmla="*/ 4 h 89"/>
                  <a:gd name="T86" fmla="*/ 81 w 203"/>
                  <a:gd name="T87" fmla="*/ 1 h 89"/>
                  <a:gd name="T88" fmla="*/ 102 w 203"/>
                  <a:gd name="T89" fmla="*/ 0 h 89"/>
                  <a:gd name="T90" fmla="*/ 102 w 203"/>
                  <a:gd name="T9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Freeform 8"/>
              <p:cNvSpPr/>
              <p:nvPr/>
            </p:nvSpPr>
            <p:spPr bwMode="auto">
              <a:xfrm>
                <a:off x="2579688" y="6265863"/>
                <a:ext cx="563563" cy="157163"/>
              </a:xfrm>
              <a:custGeom>
                <a:avLst/>
                <a:gdLst>
                  <a:gd name="T0" fmla="*/ 178 w 355"/>
                  <a:gd name="T1" fmla="*/ 0 h 99"/>
                  <a:gd name="T2" fmla="*/ 178 w 355"/>
                  <a:gd name="T3" fmla="*/ 0 h 99"/>
                  <a:gd name="T4" fmla="*/ 213 w 355"/>
                  <a:gd name="T5" fmla="*/ 1 h 99"/>
                  <a:gd name="T6" fmla="*/ 247 w 355"/>
                  <a:gd name="T7" fmla="*/ 4 h 99"/>
                  <a:gd name="T8" fmla="*/ 277 w 355"/>
                  <a:gd name="T9" fmla="*/ 8 h 99"/>
                  <a:gd name="T10" fmla="*/ 302 w 355"/>
                  <a:gd name="T11" fmla="*/ 15 h 99"/>
                  <a:gd name="T12" fmla="*/ 324 w 355"/>
                  <a:gd name="T13" fmla="*/ 22 h 99"/>
                  <a:gd name="T14" fmla="*/ 333 w 355"/>
                  <a:gd name="T15" fmla="*/ 26 h 99"/>
                  <a:gd name="T16" fmla="*/ 340 w 355"/>
                  <a:gd name="T17" fmla="*/ 30 h 99"/>
                  <a:gd name="T18" fmla="*/ 347 w 355"/>
                  <a:gd name="T19" fmla="*/ 34 h 99"/>
                  <a:gd name="T20" fmla="*/ 351 w 355"/>
                  <a:gd name="T21" fmla="*/ 39 h 99"/>
                  <a:gd name="T22" fmla="*/ 354 w 355"/>
                  <a:gd name="T23" fmla="*/ 45 h 99"/>
                  <a:gd name="T24" fmla="*/ 355 w 355"/>
                  <a:gd name="T25" fmla="*/ 49 h 99"/>
                  <a:gd name="T26" fmla="*/ 355 w 355"/>
                  <a:gd name="T27" fmla="*/ 49 h 99"/>
                  <a:gd name="T28" fmla="*/ 354 w 355"/>
                  <a:gd name="T29" fmla="*/ 54 h 99"/>
                  <a:gd name="T30" fmla="*/ 351 w 355"/>
                  <a:gd name="T31" fmla="*/ 60 h 99"/>
                  <a:gd name="T32" fmla="*/ 347 w 355"/>
                  <a:gd name="T33" fmla="*/ 64 h 99"/>
                  <a:gd name="T34" fmla="*/ 340 w 355"/>
                  <a:gd name="T35" fmla="*/ 68 h 99"/>
                  <a:gd name="T36" fmla="*/ 333 w 355"/>
                  <a:gd name="T37" fmla="*/ 73 h 99"/>
                  <a:gd name="T38" fmla="*/ 324 w 355"/>
                  <a:gd name="T39" fmla="*/ 77 h 99"/>
                  <a:gd name="T40" fmla="*/ 302 w 355"/>
                  <a:gd name="T41" fmla="*/ 84 h 99"/>
                  <a:gd name="T42" fmla="*/ 277 w 355"/>
                  <a:gd name="T43" fmla="*/ 89 h 99"/>
                  <a:gd name="T44" fmla="*/ 247 w 355"/>
                  <a:gd name="T45" fmla="*/ 95 h 99"/>
                  <a:gd name="T46" fmla="*/ 213 w 355"/>
                  <a:gd name="T47" fmla="*/ 98 h 99"/>
                  <a:gd name="T48" fmla="*/ 178 w 355"/>
                  <a:gd name="T49" fmla="*/ 99 h 99"/>
                  <a:gd name="T50" fmla="*/ 178 w 355"/>
                  <a:gd name="T51" fmla="*/ 99 h 99"/>
                  <a:gd name="T52" fmla="*/ 143 w 355"/>
                  <a:gd name="T53" fmla="*/ 98 h 99"/>
                  <a:gd name="T54" fmla="*/ 109 w 355"/>
                  <a:gd name="T55" fmla="*/ 95 h 99"/>
                  <a:gd name="T56" fmla="*/ 79 w 355"/>
                  <a:gd name="T57" fmla="*/ 89 h 99"/>
                  <a:gd name="T58" fmla="*/ 53 w 355"/>
                  <a:gd name="T59" fmla="*/ 84 h 99"/>
                  <a:gd name="T60" fmla="*/ 31 w 355"/>
                  <a:gd name="T61" fmla="*/ 77 h 99"/>
                  <a:gd name="T62" fmla="*/ 22 w 355"/>
                  <a:gd name="T63" fmla="*/ 73 h 99"/>
                  <a:gd name="T64" fmla="*/ 15 w 355"/>
                  <a:gd name="T65" fmla="*/ 68 h 99"/>
                  <a:gd name="T66" fmla="*/ 8 w 355"/>
                  <a:gd name="T67" fmla="*/ 64 h 99"/>
                  <a:gd name="T68" fmla="*/ 4 w 355"/>
                  <a:gd name="T69" fmla="*/ 60 h 99"/>
                  <a:gd name="T70" fmla="*/ 2 w 355"/>
                  <a:gd name="T71" fmla="*/ 54 h 99"/>
                  <a:gd name="T72" fmla="*/ 0 w 355"/>
                  <a:gd name="T73" fmla="*/ 49 h 99"/>
                  <a:gd name="T74" fmla="*/ 0 w 355"/>
                  <a:gd name="T75" fmla="*/ 49 h 99"/>
                  <a:gd name="T76" fmla="*/ 2 w 355"/>
                  <a:gd name="T77" fmla="*/ 45 h 99"/>
                  <a:gd name="T78" fmla="*/ 4 w 355"/>
                  <a:gd name="T79" fmla="*/ 39 h 99"/>
                  <a:gd name="T80" fmla="*/ 8 w 355"/>
                  <a:gd name="T81" fmla="*/ 34 h 99"/>
                  <a:gd name="T82" fmla="*/ 15 w 355"/>
                  <a:gd name="T83" fmla="*/ 30 h 99"/>
                  <a:gd name="T84" fmla="*/ 22 w 355"/>
                  <a:gd name="T85" fmla="*/ 26 h 99"/>
                  <a:gd name="T86" fmla="*/ 31 w 355"/>
                  <a:gd name="T87" fmla="*/ 22 h 99"/>
                  <a:gd name="T88" fmla="*/ 53 w 355"/>
                  <a:gd name="T89" fmla="*/ 15 h 99"/>
                  <a:gd name="T90" fmla="*/ 79 w 355"/>
                  <a:gd name="T91" fmla="*/ 8 h 99"/>
                  <a:gd name="T92" fmla="*/ 109 w 355"/>
                  <a:gd name="T93" fmla="*/ 4 h 99"/>
                  <a:gd name="T94" fmla="*/ 143 w 355"/>
                  <a:gd name="T95" fmla="*/ 1 h 99"/>
                  <a:gd name="T96" fmla="*/ 178 w 355"/>
                  <a:gd name="T97" fmla="*/ 0 h 99"/>
                  <a:gd name="T98" fmla="*/ 178 w 355"/>
                  <a:gd name="T9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7" name="Freeform 9"/>
              <p:cNvSpPr/>
              <p:nvPr/>
            </p:nvSpPr>
            <p:spPr bwMode="auto">
              <a:xfrm>
                <a:off x="2505076" y="6310313"/>
                <a:ext cx="714375" cy="58738"/>
              </a:xfrm>
              <a:custGeom>
                <a:avLst/>
                <a:gdLst>
                  <a:gd name="T0" fmla="*/ 207 w 450"/>
                  <a:gd name="T1" fmla="*/ 37 h 37"/>
                  <a:gd name="T2" fmla="*/ 207 w 450"/>
                  <a:gd name="T3" fmla="*/ 37 h 37"/>
                  <a:gd name="T4" fmla="*/ 149 w 450"/>
                  <a:gd name="T5" fmla="*/ 37 h 37"/>
                  <a:gd name="T6" fmla="*/ 115 w 450"/>
                  <a:gd name="T7" fmla="*/ 34 h 37"/>
                  <a:gd name="T8" fmla="*/ 83 w 450"/>
                  <a:gd name="T9" fmla="*/ 32 h 37"/>
                  <a:gd name="T10" fmla="*/ 53 w 450"/>
                  <a:gd name="T11" fmla="*/ 29 h 37"/>
                  <a:gd name="T12" fmla="*/ 27 w 450"/>
                  <a:gd name="T13" fmla="*/ 23 h 37"/>
                  <a:gd name="T14" fmla="*/ 18 w 450"/>
                  <a:gd name="T15" fmla="*/ 21 h 37"/>
                  <a:gd name="T16" fmla="*/ 9 w 450"/>
                  <a:gd name="T17" fmla="*/ 18 h 37"/>
                  <a:gd name="T18" fmla="*/ 5 w 450"/>
                  <a:gd name="T19" fmla="*/ 15 h 37"/>
                  <a:gd name="T20" fmla="*/ 3 w 450"/>
                  <a:gd name="T21" fmla="*/ 11 h 37"/>
                  <a:gd name="T22" fmla="*/ 3 w 450"/>
                  <a:gd name="T23" fmla="*/ 11 h 37"/>
                  <a:gd name="T24" fmla="*/ 0 w 450"/>
                  <a:gd name="T25" fmla="*/ 2 h 37"/>
                  <a:gd name="T26" fmla="*/ 0 w 450"/>
                  <a:gd name="T27" fmla="*/ 2 h 37"/>
                  <a:gd name="T28" fmla="*/ 19 w 450"/>
                  <a:gd name="T29" fmla="*/ 7 h 37"/>
                  <a:gd name="T30" fmla="*/ 42 w 450"/>
                  <a:gd name="T31" fmla="*/ 10 h 37"/>
                  <a:gd name="T32" fmla="*/ 69 w 450"/>
                  <a:gd name="T33" fmla="*/ 14 h 37"/>
                  <a:gd name="T34" fmla="*/ 97 w 450"/>
                  <a:gd name="T35" fmla="*/ 15 h 37"/>
                  <a:gd name="T36" fmla="*/ 156 w 450"/>
                  <a:gd name="T37" fmla="*/ 19 h 37"/>
                  <a:gd name="T38" fmla="*/ 206 w 450"/>
                  <a:gd name="T39" fmla="*/ 19 h 37"/>
                  <a:gd name="T40" fmla="*/ 206 w 450"/>
                  <a:gd name="T41" fmla="*/ 19 h 37"/>
                  <a:gd name="T42" fmla="*/ 263 w 450"/>
                  <a:gd name="T43" fmla="*/ 18 h 37"/>
                  <a:gd name="T44" fmla="*/ 332 w 450"/>
                  <a:gd name="T45" fmla="*/ 15 h 37"/>
                  <a:gd name="T46" fmla="*/ 367 w 450"/>
                  <a:gd name="T47" fmla="*/ 13 h 37"/>
                  <a:gd name="T48" fmla="*/ 399 w 450"/>
                  <a:gd name="T49" fmla="*/ 10 h 37"/>
                  <a:gd name="T50" fmla="*/ 428 w 450"/>
                  <a:gd name="T51" fmla="*/ 6 h 37"/>
                  <a:gd name="T52" fmla="*/ 450 w 450"/>
                  <a:gd name="T53" fmla="*/ 0 h 37"/>
                  <a:gd name="T54" fmla="*/ 450 w 450"/>
                  <a:gd name="T55" fmla="*/ 0 h 37"/>
                  <a:gd name="T56" fmla="*/ 447 w 450"/>
                  <a:gd name="T57" fmla="*/ 11 h 37"/>
                  <a:gd name="T58" fmla="*/ 447 w 450"/>
                  <a:gd name="T59" fmla="*/ 11 h 37"/>
                  <a:gd name="T60" fmla="*/ 444 w 450"/>
                  <a:gd name="T61" fmla="*/ 15 h 37"/>
                  <a:gd name="T62" fmla="*/ 437 w 450"/>
                  <a:gd name="T63" fmla="*/ 18 h 37"/>
                  <a:gd name="T64" fmla="*/ 429 w 450"/>
                  <a:gd name="T65" fmla="*/ 21 h 37"/>
                  <a:gd name="T66" fmla="*/ 417 w 450"/>
                  <a:gd name="T67" fmla="*/ 23 h 37"/>
                  <a:gd name="T68" fmla="*/ 386 w 450"/>
                  <a:gd name="T69" fmla="*/ 29 h 37"/>
                  <a:gd name="T70" fmla="*/ 351 w 450"/>
                  <a:gd name="T71" fmla="*/ 32 h 37"/>
                  <a:gd name="T72" fmla="*/ 311 w 450"/>
                  <a:gd name="T73" fmla="*/ 34 h 37"/>
                  <a:gd name="T74" fmla="*/ 272 w 450"/>
                  <a:gd name="T75" fmla="*/ 37 h 37"/>
                  <a:gd name="T76" fmla="*/ 207 w 450"/>
                  <a:gd name="T77" fmla="*/ 37 h 37"/>
                  <a:gd name="T78" fmla="*/ 207 w 450"/>
                  <a:gd name="T7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8" name="Freeform 10"/>
              <p:cNvSpPr/>
              <p:nvPr/>
            </p:nvSpPr>
            <p:spPr bwMode="auto">
              <a:xfrm>
                <a:off x="2212976" y="5440363"/>
                <a:ext cx="1306513" cy="96838"/>
              </a:xfrm>
              <a:custGeom>
                <a:avLst/>
                <a:gdLst>
                  <a:gd name="T0" fmla="*/ 20 w 823"/>
                  <a:gd name="T1" fmla="*/ 37 h 61"/>
                  <a:gd name="T2" fmla="*/ 788 w 823"/>
                  <a:gd name="T3" fmla="*/ 0 h 61"/>
                  <a:gd name="T4" fmla="*/ 788 w 823"/>
                  <a:gd name="T5" fmla="*/ 0 h 61"/>
                  <a:gd name="T6" fmla="*/ 788 w 823"/>
                  <a:gd name="T7" fmla="*/ 4 h 61"/>
                  <a:gd name="T8" fmla="*/ 791 w 823"/>
                  <a:gd name="T9" fmla="*/ 7 h 61"/>
                  <a:gd name="T10" fmla="*/ 795 w 823"/>
                  <a:gd name="T11" fmla="*/ 10 h 61"/>
                  <a:gd name="T12" fmla="*/ 804 w 823"/>
                  <a:gd name="T13" fmla="*/ 12 h 61"/>
                  <a:gd name="T14" fmla="*/ 804 w 823"/>
                  <a:gd name="T15" fmla="*/ 12 h 61"/>
                  <a:gd name="T16" fmla="*/ 810 w 823"/>
                  <a:gd name="T17" fmla="*/ 15 h 61"/>
                  <a:gd name="T18" fmla="*/ 816 w 823"/>
                  <a:gd name="T19" fmla="*/ 16 h 61"/>
                  <a:gd name="T20" fmla="*/ 820 w 823"/>
                  <a:gd name="T21" fmla="*/ 19 h 61"/>
                  <a:gd name="T22" fmla="*/ 823 w 823"/>
                  <a:gd name="T23" fmla="*/ 23 h 61"/>
                  <a:gd name="T24" fmla="*/ 0 w 823"/>
                  <a:gd name="T25" fmla="*/ 61 h 61"/>
                  <a:gd name="T26" fmla="*/ 0 w 823"/>
                  <a:gd name="T27" fmla="*/ 61 h 61"/>
                  <a:gd name="T28" fmla="*/ 8 w 823"/>
                  <a:gd name="T29" fmla="*/ 58 h 61"/>
                  <a:gd name="T30" fmla="*/ 8 w 823"/>
                  <a:gd name="T31" fmla="*/ 58 h 61"/>
                  <a:gd name="T32" fmla="*/ 15 w 823"/>
                  <a:gd name="T33" fmla="*/ 57 h 61"/>
                  <a:gd name="T34" fmla="*/ 20 w 823"/>
                  <a:gd name="T35" fmla="*/ 54 h 61"/>
                  <a:gd name="T36" fmla="*/ 23 w 823"/>
                  <a:gd name="T37" fmla="*/ 52 h 61"/>
                  <a:gd name="T38" fmla="*/ 24 w 823"/>
                  <a:gd name="T39" fmla="*/ 49 h 61"/>
                  <a:gd name="T40" fmla="*/ 24 w 823"/>
                  <a:gd name="T41" fmla="*/ 46 h 61"/>
                  <a:gd name="T42" fmla="*/ 23 w 823"/>
                  <a:gd name="T43" fmla="*/ 43 h 61"/>
                  <a:gd name="T44" fmla="*/ 20 w 823"/>
                  <a:gd name="T45" fmla="*/ 37 h 61"/>
                  <a:gd name="T46" fmla="*/ 20 w 823"/>
                  <a:gd name="T47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9" name="Freeform 11"/>
              <p:cNvSpPr/>
              <p:nvPr/>
            </p:nvSpPr>
            <p:spPr bwMode="auto">
              <a:xfrm>
                <a:off x="2189163" y="5332413"/>
                <a:ext cx="1325563" cy="100013"/>
              </a:xfrm>
              <a:custGeom>
                <a:avLst/>
                <a:gdLst>
                  <a:gd name="T0" fmla="*/ 0 w 835"/>
                  <a:gd name="T1" fmla="*/ 40 h 63"/>
                  <a:gd name="T2" fmla="*/ 835 w 835"/>
                  <a:gd name="T3" fmla="*/ 0 h 63"/>
                  <a:gd name="T4" fmla="*/ 835 w 835"/>
                  <a:gd name="T5" fmla="*/ 0 h 63"/>
                  <a:gd name="T6" fmla="*/ 829 w 835"/>
                  <a:gd name="T7" fmla="*/ 6 h 63"/>
                  <a:gd name="T8" fmla="*/ 821 w 835"/>
                  <a:gd name="T9" fmla="*/ 9 h 63"/>
                  <a:gd name="T10" fmla="*/ 812 w 835"/>
                  <a:gd name="T11" fmla="*/ 11 h 63"/>
                  <a:gd name="T12" fmla="*/ 806 w 835"/>
                  <a:gd name="T13" fmla="*/ 11 h 63"/>
                  <a:gd name="T14" fmla="*/ 806 w 835"/>
                  <a:gd name="T15" fmla="*/ 11 h 63"/>
                  <a:gd name="T16" fmla="*/ 800 w 835"/>
                  <a:gd name="T17" fmla="*/ 13 h 63"/>
                  <a:gd name="T18" fmla="*/ 800 w 835"/>
                  <a:gd name="T19" fmla="*/ 14 h 63"/>
                  <a:gd name="T20" fmla="*/ 800 w 835"/>
                  <a:gd name="T21" fmla="*/ 17 h 63"/>
                  <a:gd name="T22" fmla="*/ 802 w 835"/>
                  <a:gd name="T23" fmla="*/ 21 h 63"/>
                  <a:gd name="T24" fmla="*/ 804 w 835"/>
                  <a:gd name="T25" fmla="*/ 26 h 63"/>
                  <a:gd name="T26" fmla="*/ 42 w 835"/>
                  <a:gd name="T27" fmla="*/ 63 h 63"/>
                  <a:gd name="T28" fmla="*/ 42 w 835"/>
                  <a:gd name="T29" fmla="*/ 63 h 63"/>
                  <a:gd name="T30" fmla="*/ 42 w 835"/>
                  <a:gd name="T31" fmla="*/ 60 h 63"/>
                  <a:gd name="T32" fmla="*/ 41 w 835"/>
                  <a:gd name="T33" fmla="*/ 60 h 63"/>
                  <a:gd name="T34" fmla="*/ 36 w 835"/>
                  <a:gd name="T35" fmla="*/ 59 h 63"/>
                  <a:gd name="T36" fmla="*/ 36 w 835"/>
                  <a:gd name="T37" fmla="*/ 59 h 63"/>
                  <a:gd name="T38" fmla="*/ 27 w 835"/>
                  <a:gd name="T39" fmla="*/ 57 h 63"/>
                  <a:gd name="T40" fmla="*/ 16 w 835"/>
                  <a:gd name="T41" fmla="*/ 53 h 63"/>
                  <a:gd name="T42" fmla="*/ 7 w 835"/>
                  <a:gd name="T43" fmla="*/ 48 h 63"/>
                  <a:gd name="T44" fmla="*/ 3 w 835"/>
                  <a:gd name="T45" fmla="*/ 44 h 63"/>
                  <a:gd name="T46" fmla="*/ 0 w 835"/>
                  <a:gd name="T47" fmla="*/ 40 h 63"/>
                  <a:gd name="T48" fmla="*/ 0 w 835"/>
                  <a:gd name="T49" fmla="*/ 4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0" name="Freeform 12"/>
              <p:cNvSpPr/>
              <p:nvPr/>
            </p:nvSpPr>
            <p:spPr bwMode="auto">
              <a:xfrm>
                <a:off x="2216151" y="5529263"/>
                <a:ext cx="1268413" cy="96838"/>
              </a:xfrm>
              <a:custGeom>
                <a:avLst/>
                <a:gdLst>
                  <a:gd name="T0" fmla="*/ 0 w 799"/>
                  <a:gd name="T1" fmla="*/ 36 h 61"/>
                  <a:gd name="T2" fmla="*/ 795 w 799"/>
                  <a:gd name="T3" fmla="*/ 0 h 61"/>
                  <a:gd name="T4" fmla="*/ 795 w 799"/>
                  <a:gd name="T5" fmla="*/ 0 h 61"/>
                  <a:gd name="T6" fmla="*/ 794 w 799"/>
                  <a:gd name="T7" fmla="*/ 4 h 61"/>
                  <a:gd name="T8" fmla="*/ 795 w 799"/>
                  <a:gd name="T9" fmla="*/ 10 h 61"/>
                  <a:gd name="T10" fmla="*/ 799 w 799"/>
                  <a:gd name="T11" fmla="*/ 23 h 61"/>
                  <a:gd name="T12" fmla="*/ 11 w 799"/>
                  <a:gd name="T13" fmla="*/ 61 h 61"/>
                  <a:gd name="T14" fmla="*/ 11 w 799"/>
                  <a:gd name="T15" fmla="*/ 61 h 61"/>
                  <a:gd name="T16" fmla="*/ 13 w 799"/>
                  <a:gd name="T17" fmla="*/ 52 h 61"/>
                  <a:gd name="T18" fmla="*/ 13 w 799"/>
                  <a:gd name="T19" fmla="*/ 46 h 61"/>
                  <a:gd name="T20" fmla="*/ 11 w 799"/>
                  <a:gd name="T21" fmla="*/ 43 h 61"/>
                  <a:gd name="T22" fmla="*/ 10 w 799"/>
                  <a:gd name="T23" fmla="*/ 40 h 61"/>
                  <a:gd name="T24" fmla="*/ 6 w 799"/>
                  <a:gd name="T25" fmla="*/ 39 h 61"/>
                  <a:gd name="T26" fmla="*/ 0 w 799"/>
                  <a:gd name="T27" fmla="*/ 36 h 61"/>
                  <a:gd name="T28" fmla="*/ 0 w 799"/>
                  <a:gd name="T2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1" name="Freeform 13"/>
              <p:cNvSpPr/>
              <p:nvPr/>
            </p:nvSpPr>
            <p:spPr bwMode="auto">
              <a:xfrm>
                <a:off x="2227263" y="5614988"/>
                <a:ext cx="1285875" cy="96838"/>
              </a:xfrm>
              <a:custGeom>
                <a:avLst/>
                <a:gdLst>
                  <a:gd name="T0" fmla="*/ 3 w 810"/>
                  <a:gd name="T1" fmla="*/ 36 h 61"/>
                  <a:gd name="T2" fmla="*/ 788 w 810"/>
                  <a:gd name="T3" fmla="*/ 0 h 61"/>
                  <a:gd name="T4" fmla="*/ 788 w 810"/>
                  <a:gd name="T5" fmla="*/ 0 h 61"/>
                  <a:gd name="T6" fmla="*/ 788 w 810"/>
                  <a:gd name="T7" fmla="*/ 5 h 61"/>
                  <a:gd name="T8" fmla="*/ 790 w 810"/>
                  <a:gd name="T9" fmla="*/ 11 h 61"/>
                  <a:gd name="T10" fmla="*/ 795 w 810"/>
                  <a:gd name="T11" fmla="*/ 16 h 61"/>
                  <a:gd name="T12" fmla="*/ 803 w 810"/>
                  <a:gd name="T13" fmla="*/ 20 h 61"/>
                  <a:gd name="T14" fmla="*/ 803 w 810"/>
                  <a:gd name="T15" fmla="*/ 20 h 61"/>
                  <a:gd name="T16" fmla="*/ 810 w 810"/>
                  <a:gd name="T17" fmla="*/ 23 h 61"/>
                  <a:gd name="T18" fmla="*/ 0 w 810"/>
                  <a:gd name="T19" fmla="*/ 61 h 61"/>
                  <a:gd name="T20" fmla="*/ 0 w 810"/>
                  <a:gd name="T21" fmla="*/ 61 h 61"/>
                  <a:gd name="T22" fmla="*/ 4 w 810"/>
                  <a:gd name="T23" fmla="*/ 55 h 61"/>
                  <a:gd name="T24" fmla="*/ 6 w 810"/>
                  <a:gd name="T25" fmla="*/ 50 h 61"/>
                  <a:gd name="T26" fmla="*/ 4 w 810"/>
                  <a:gd name="T27" fmla="*/ 43 h 61"/>
                  <a:gd name="T28" fmla="*/ 3 w 810"/>
                  <a:gd name="T29" fmla="*/ 36 h 61"/>
                  <a:gd name="T30" fmla="*/ 3 w 810"/>
                  <a:gd name="T31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2" name="Freeform 14"/>
              <p:cNvSpPr/>
              <p:nvPr/>
            </p:nvSpPr>
            <p:spPr bwMode="auto">
              <a:xfrm>
                <a:off x="2219326" y="5713413"/>
                <a:ext cx="1262063" cy="96838"/>
              </a:xfrm>
              <a:custGeom>
                <a:avLst/>
                <a:gdLst>
                  <a:gd name="T0" fmla="*/ 0 w 795"/>
                  <a:gd name="T1" fmla="*/ 38 h 61"/>
                  <a:gd name="T2" fmla="*/ 788 w 795"/>
                  <a:gd name="T3" fmla="*/ 0 h 61"/>
                  <a:gd name="T4" fmla="*/ 788 w 795"/>
                  <a:gd name="T5" fmla="*/ 0 h 61"/>
                  <a:gd name="T6" fmla="*/ 792 w 795"/>
                  <a:gd name="T7" fmla="*/ 8 h 61"/>
                  <a:gd name="T8" fmla="*/ 795 w 795"/>
                  <a:gd name="T9" fmla="*/ 15 h 61"/>
                  <a:gd name="T10" fmla="*/ 795 w 795"/>
                  <a:gd name="T11" fmla="*/ 22 h 61"/>
                  <a:gd name="T12" fmla="*/ 795 w 795"/>
                  <a:gd name="T13" fmla="*/ 22 h 61"/>
                  <a:gd name="T14" fmla="*/ 795 w 795"/>
                  <a:gd name="T15" fmla="*/ 24 h 61"/>
                  <a:gd name="T16" fmla="*/ 9 w 795"/>
                  <a:gd name="T17" fmla="*/ 61 h 61"/>
                  <a:gd name="T18" fmla="*/ 9 w 795"/>
                  <a:gd name="T19" fmla="*/ 61 h 61"/>
                  <a:gd name="T20" fmla="*/ 11 w 795"/>
                  <a:gd name="T21" fmla="*/ 56 h 61"/>
                  <a:gd name="T22" fmla="*/ 13 w 795"/>
                  <a:gd name="T23" fmla="*/ 50 h 61"/>
                  <a:gd name="T24" fmla="*/ 17 w 795"/>
                  <a:gd name="T25" fmla="*/ 43 h 61"/>
                  <a:gd name="T26" fmla="*/ 17 w 795"/>
                  <a:gd name="T27" fmla="*/ 41 h 61"/>
                  <a:gd name="T28" fmla="*/ 15 w 795"/>
                  <a:gd name="T29" fmla="*/ 39 h 61"/>
                  <a:gd name="T30" fmla="*/ 9 w 795"/>
                  <a:gd name="T31" fmla="*/ 38 h 61"/>
                  <a:gd name="T32" fmla="*/ 0 w 795"/>
                  <a:gd name="T33" fmla="*/ 38 h 61"/>
                  <a:gd name="T34" fmla="*/ 0 w 795"/>
                  <a:gd name="T3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3" name="Freeform 15"/>
              <p:cNvSpPr/>
              <p:nvPr/>
            </p:nvSpPr>
            <p:spPr bwMode="auto">
              <a:xfrm>
                <a:off x="2214563" y="5803900"/>
                <a:ext cx="1306513" cy="96838"/>
              </a:xfrm>
              <a:custGeom>
                <a:avLst/>
                <a:gdLst>
                  <a:gd name="T0" fmla="*/ 15 w 823"/>
                  <a:gd name="T1" fmla="*/ 36 h 61"/>
                  <a:gd name="T2" fmla="*/ 794 w 823"/>
                  <a:gd name="T3" fmla="*/ 0 h 61"/>
                  <a:gd name="T4" fmla="*/ 794 w 823"/>
                  <a:gd name="T5" fmla="*/ 0 h 61"/>
                  <a:gd name="T6" fmla="*/ 794 w 823"/>
                  <a:gd name="T7" fmla="*/ 4 h 61"/>
                  <a:gd name="T8" fmla="*/ 796 w 823"/>
                  <a:gd name="T9" fmla="*/ 7 h 61"/>
                  <a:gd name="T10" fmla="*/ 800 w 823"/>
                  <a:gd name="T11" fmla="*/ 11 h 61"/>
                  <a:gd name="T12" fmla="*/ 807 w 823"/>
                  <a:gd name="T13" fmla="*/ 13 h 61"/>
                  <a:gd name="T14" fmla="*/ 807 w 823"/>
                  <a:gd name="T15" fmla="*/ 13 h 61"/>
                  <a:gd name="T16" fmla="*/ 817 w 823"/>
                  <a:gd name="T17" fmla="*/ 18 h 61"/>
                  <a:gd name="T18" fmla="*/ 823 w 823"/>
                  <a:gd name="T19" fmla="*/ 22 h 61"/>
                  <a:gd name="T20" fmla="*/ 0 w 823"/>
                  <a:gd name="T21" fmla="*/ 61 h 61"/>
                  <a:gd name="T22" fmla="*/ 0 w 823"/>
                  <a:gd name="T23" fmla="*/ 61 h 61"/>
                  <a:gd name="T24" fmla="*/ 3 w 823"/>
                  <a:gd name="T25" fmla="*/ 59 h 61"/>
                  <a:gd name="T26" fmla="*/ 3 w 823"/>
                  <a:gd name="T27" fmla="*/ 59 h 61"/>
                  <a:gd name="T28" fmla="*/ 11 w 823"/>
                  <a:gd name="T29" fmla="*/ 55 h 61"/>
                  <a:gd name="T30" fmla="*/ 14 w 823"/>
                  <a:gd name="T31" fmla="*/ 53 h 61"/>
                  <a:gd name="T32" fmla="*/ 15 w 823"/>
                  <a:gd name="T33" fmla="*/ 50 h 61"/>
                  <a:gd name="T34" fmla="*/ 16 w 823"/>
                  <a:gd name="T35" fmla="*/ 43 h 61"/>
                  <a:gd name="T36" fmla="*/ 15 w 823"/>
                  <a:gd name="T37" fmla="*/ 36 h 61"/>
                  <a:gd name="T38" fmla="*/ 15 w 823"/>
                  <a:gd name="T3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4" name="Freeform 16"/>
              <p:cNvSpPr/>
              <p:nvPr/>
            </p:nvSpPr>
            <p:spPr bwMode="auto">
              <a:xfrm>
                <a:off x="2227263" y="5895975"/>
                <a:ext cx="1250950" cy="96838"/>
              </a:xfrm>
              <a:custGeom>
                <a:avLst/>
                <a:gdLst>
                  <a:gd name="T0" fmla="*/ 0 w 788"/>
                  <a:gd name="T1" fmla="*/ 37 h 61"/>
                  <a:gd name="T2" fmla="*/ 786 w 788"/>
                  <a:gd name="T3" fmla="*/ 0 h 61"/>
                  <a:gd name="T4" fmla="*/ 786 w 788"/>
                  <a:gd name="T5" fmla="*/ 0 h 61"/>
                  <a:gd name="T6" fmla="*/ 784 w 788"/>
                  <a:gd name="T7" fmla="*/ 6 h 61"/>
                  <a:gd name="T8" fmla="*/ 786 w 788"/>
                  <a:gd name="T9" fmla="*/ 11 h 61"/>
                  <a:gd name="T10" fmla="*/ 788 w 788"/>
                  <a:gd name="T11" fmla="*/ 25 h 61"/>
                  <a:gd name="T12" fmla="*/ 7 w 788"/>
                  <a:gd name="T13" fmla="*/ 61 h 61"/>
                  <a:gd name="T14" fmla="*/ 7 w 788"/>
                  <a:gd name="T15" fmla="*/ 61 h 61"/>
                  <a:gd name="T16" fmla="*/ 8 w 788"/>
                  <a:gd name="T17" fmla="*/ 54 h 61"/>
                  <a:gd name="T18" fmla="*/ 8 w 788"/>
                  <a:gd name="T19" fmla="*/ 48 h 61"/>
                  <a:gd name="T20" fmla="*/ 6 w 788"/>
                  <a:gd name="T21" fmla="*/ 42 h 61"/>
                  <a:gd name="T22" fmla="*/ 0 w 788"/>
                  <a:gd name="T23" fmla="*/ 37 h 61"/>
                  <a:gd name="T24" fmla="*/ 0 w 788"/>
                  <a:gd name="T25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5" name="Freeform 17"/>
              <p:cNvSpPr/>
              <p:nvPr/>
            </p:nvSpPr>
            <p:spPr bwMode="auto">
              <a:xfrm>
                <a:off x="2246313" y="6029325"/>
                <a:ext cx="1254125" cy="311150"/>
              </a:xfrm>
              <a:custGeom>
                <a:avLst/>
                <a:gdLst>
                  <a:gd name="T0" fmla="*/ 370 w 790"/>
                  <a:gd name="T1" fmla="*/ 196 h 196"/>
                  <a:gd name="T2" fmla="*/ 370 w 790"/>
                  <a:gd name="T3" fmla="*/ 196 h 196"/>
                  <a:gd name="T4" fmla="*/ 305 w 790"/>
                  <a:gd name="T5" fmla="*/ 195 h 196"/>
                  <a:gd name="T6" fmla="*/ 269 w 790"/>
                  <a:gd name="T7" fmla="*/ 194 h 196"/>
                  <a:gd name="T8" fmla="*/ 233 w 790"/>
                  <a:gd name="T9" fmla="*/ 191 h 196"/>
                  <a:gd name="T10" fmla="*/ 201 w 790"/>
                  <a:gd name="T11" fmla="*/ 187 h 196"/>
                  <a:gd name="T12" fmla="*/ 172 w 790"/>
                  <a:gd name="T13" fmla="*/ 182 h 196"/>
                  <a:gd name="T14" fmla="*/ 163 w 790"/>
                  <a:gd name="T15" fmla="*/ 179 h 196"/>
                  <a:gd name="T16" fmla="*/ 155 w 790"/>
                  <a:gd name="T17" fmla="*/ 176 h 196"/>
                  <a:gd name="T18" fmla="*/ 148 w 790"/>
                  <a:gd name="T19" fmla="*/ 172 h 196"/>
                  <a:gd name="T20" fmla="*/ 147 w 790"/>
                  <a:gd name="T21" fmla="*/ 168 h 196"/>
                  <a:gd name="T22" fmla="*/ 147 w 790"/>
                  <a:gd name="T23" fmla="*/ 168 h 196"/>
                  <a:gd name="T24" fmla="*/ 144 w 790"/>
                  <a:gd name="T25" fmla="*/ 160 h 196"/>
                  <a:gd name="T26" fmla="*/ 140 w 790"/>
                  <a:gd name="T27" fmla="*/ 153 h 196"/>
                  <a:gd name="T28" fmla="*/ 133 w 790"/>
                  <a:gd name="T29" fmla="*/ 145 h 196"/>
                  <a:gd name="T30" fmla="*/ 125 w 790"/>
                  <a:gd name="T31" fmla="*/ 138 h 196"/>
                  <a:gd name="T32" fmla="*/ 99 w 790"/>
                  <a:gd name="T33" fmla="*/ 121 h 196"/>
                  <a:gd name="T34" fmla="*/ 64 w 790"/>
                  <a:gd name="T35" fmla="*/ 99 h 196"/>
                  <a:gd name="T36" fmla="*/ 64 w 790"/>
                  <a:gd name="T37" fmla="*/ 99 h 196"/>
                  <a:gd name="T38" fmla="*/ 52 w 790"/>
                  <a:gd name="T39" fmla="*/ 92 h 196"/>
                  <a:gd name="T40" fmla="*/ 42 w 790"/>
                  <a:gd name="T41" fmla="*/ 84 h 196"/>
                  <a:gd name="T42" fmla="*/ 33 w 790"/>
                  <a:gd name="T43" fmla="*/ 76 h 196"/>
                  <a:gd name="T44" fmla="*/ 23 w 790"/>
                  <a:gd name="T45" fmla="*/ 68 h 196"/>
                  <a:gd name="T46" fmla="*/ 11 w 790"/>
                  <a:gd name="T47" fmla="*/ 53 h 196"/>
                  <a:gd name="T48" fmla="*/ 0 w 790"/>
                  <a:gd name="T49" fmla="*/ 37 h 196"/>
                  <a:gd name="T50" fmla="*/ 790 w 790"/>
                  <a:gd name="T51" fmla="*/ 0 h 196"/>
                  <a:gd name="T52" fmla="*/ 790 w 790"/>
                  <a:gd name="T53" fmla="*/ 0 h 196"/>
                  <a:gd name="T54" fmla="*/ 786 w 790"/>
                  <a:gd name="T55" fmla="*/ 12 h 196"/>
                  <a:gd name="T56" fmla="*/ 778 w 790"/>
                  <a:gd name="T57" fmla="*/ 24 h 196"/>
                  <a:gd name="T58" fmla="*/ 770 w 790"/>
                  <a:gd name="T59" fmla="*/ 38 h 196"/>
                  <a:gd name="T60" fmla="*/ 760 w 790"/>
                  <a:gd name="T61" fmla="*/ 50 h 196"/>
                  <a:gd name="T62" fmla="*/ 749 w 790"/>
                  <a:gd name="T63" fmla="*/ 62 h 196"/>
                  <a:gd name="T64" fmla="*/ 738 w 790"/>
                  <a:gd name="T65" fmla="*/ 76 h 196"/>
                  <a:gd name="T66" fmla="*/ 711 w 790"/>
                  <a:gd name="T67" fmla="*/ 99 h 196"/>
                  <a:gd name="T68" fmla="*/ 711 w 790"/>
                  <a:gd name="T69" fmla="*/ 99 h 196"/>
                  <a:gd name="T70" fmla="*/ 696 w 790"/>
                  <a:gd name="T71" fmla="*/ 111 h 196"/>
                  <a:gd name="T72" fmla="*/ 682 w 790"/>
                  <a:gd name="T73" fmla="*/ 122 h 196"/>
                  <a:gd name="T74" fmla="*/ 657 w 790"/>
                  <a:gd name="T75" fmla="*/ 138 h 196"/>
                  <a:gd name="T76" fmla="*/ 646 w 790"/>
                  <a:gd name="T77" fmla="*/ 146 h 196"/>
                  <a:gd name="T78" fmla="*/ 638 w 790"/>
                  <a:gd name="T79" fmla="*/ 153 h 196"/>
                  <a:gd name="T80" fmla="*/ 633 w 790"/>
                  <a:gd name="T81" fmla="*/ 160 h 196"/>
                  <a:gd name="T82" fmla="*/ 630 w 790"/>
                  <a:gd name="T83" fmla="*/ 168 h 196"/>
                  <a:gd name="T84" fmla="*/ 630 w 790"/>
                  <a:gd name="T85" fmla="*/ 168 h 196"/>
                  <a:gd name="T86" fmla="*/ 629 w 790"/>
                  <a:gd name="T87" fmla="*/ 169 h 196"/>
                  <a:gd name="T88" fmla="*/ 627 w 790"/>
                  <a:gd name="T89" fmla="*/ 172 h 196"/>
                  <a:gd name="T90" fmla="*/ 621 w 790"/>
                  <a:gd name="T91" fmla="*/ 176 h 196"/>
                  <a:gd name="T92" fmla="*/ 610 w 790"/>
                  <a:gd name="T93" fmla="*/ 179 h 196"/>
                  <a:gd name="T94" fmla="*/ 598 w 790"/>
                  <a:gd name="T95" fmla="*/ 182 h 196"/>
                  <a:gd name="T96" fmla="*/ 564 w 790"/>
                  <a:gd name="T97" fmla="*/ 187 h 196"/>
                  <a:gd name="T98" fmla="*/ 525 w 790"/>
                  <a:gd name="T99" fmla="*/ 191 h 196"/>
                  <a:gd name="T100" fmla="*/ 483 w 790"/>
                  <a:gd name="T101" fmla="*/ 194 h 196"/>
                  <a:gd name="T102" fmla="*/ 439 w 790"/>
                  <a:gd name="T103" fmla="*/ 195 h 196"/>
                  <a:gd name="T104" fmla="*/ 370 w 790"/>
                  <a:gd name="T105" fmla="*/ 196 h 196"/>
                  <a:gd name="T106" fmla="*/ 370 w 790"/>
                  <a:gd name="T10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6" name="Freeform 18"/>
              <p:cNvSpPr/>
              <p:nvPr/>
            </p:nvSpPr>
            <p:spPr bwMode="auto">
              <a:xfrm>
                <a:off x="2470151" y="6061075"/>
                <a:ext cx="361950" cy="279400"/>
              </a:xfrm>
              <a:custGeom>
                <a:avLst/>
                <a:gdLst>
                  <a:gd name="T0" fmla="*/ 82 w 228"/>
                  <a:gd name="T1" fmla="*/ 170 h 176"/>
                  <a:gd name="T2" fmla="*/ 82 w 228"/>
                  <a:gd name="T3" fmla="*/ 170 h 176"/>
                  <a:gd name="T4" fmla="*/ 73 w 228"/>
                  <a:gd name="T5" fmla="*/ 149 h 176"/>
                  <a:gd name="T6" fmla="*/ 65 w 228"/>
                  <a:gd name="T7" fmla="*/ 130 h 176"/>
                  <a:gd name="T8" fmla="*/ 52 w 228"/>
                  <a:gd name="T9" fmla="*/ 109 h 176"/>
                  <a:gd name="T10" fmla="*/ 34 w 228"/>
                  <a:gd name="T11" fmla="*/ 80 h 176"/>
                  <a:gd name="T12" fmla="*/ 34 w 228"/>
                  <a:gd name="T13" fmla="*/ 80 h 176"/>
                  <a:gd name="T14" fmla="*/ 25 w 228"/>
                  <a:gd name="T15" fmla="*/ 64 h 176"/>
                  <a:gd name="T16" fmla="*/ 15 w 228"/>
                  <a:gd name="T17" fmla="*/ 46 h 176"/>
                  <a:gd name="T18" fmla="*/ 0 w 228"/>
                  <a:gd name="T19" fmla="*/ 10 h 176"/>
                  <a:gd name="T20" fmla="*/ 225 w 228"/>
                  <a:gd name="T21" fmla="*/ 0 h 176"/>
                  <a:gd name="T22" fmla="*/ 225 w 228"/>
                  <a:gd name="T23" fmla="*/ 0 h 176"/>
                  <a:gd name="T24" fmla="*/ 228 w 228"/>
                  <a:gd name="T25" fmla="*/ 41 h 176"/>
                  <a:gd name="T26" fmla="*/ 228 w 228"/>
                  <a:gd name="T27" fmla="*/ 80 h 176"/>
                  <a:gd name="T28" fmla="*/ 228 w 228"/>
                  <a:gd name="T29" fmla="*/ 80 h 176"/>
                  <a:gd name="T30" fmla="*/ 226 w 228"/>
                  <a:gd name="T31" fmla="*/ 110 h 176"/>
                  <a:gd name="T32" fmla="*/ 224 w 228"/>
                  <a:gd name="T33" fmla="*/ 133 h 176"/>
                  <a:gd name="T34" fmla="*/ 224 w 228"/>
                  <a:gd name="T35" fmla="*/ 152 h 176"/>
                  <a:gd name="T36" fmla="*/ 224 w 228"/>
                  <a:gd name="T37" fmla="*/ 162 h 176"/>
                  <a:gd name="T38" fmla="*/ 226 w 228"/>
                  <a:gd name="T39" fmla="*/ 172 h 176"/>
                  <a:gd name="T40" fmla="*/ 226 w 228"/>
                  <a:gd name="T41" fmla="*/ 172 h 176"/>
                  <a:gd name="T42" fmla="*/ 226 w 228"/>
                  <a:gd name="T43" fmla="*/ 176 h 176"/>
                  <a:gd name="T44" fmla="*/ 226 w 228"/>
                  <a:gd name="T45" fmla="*/ 176 h 176"/>
                  <a:gd name="T46" fmla="*/ 157 w 228"/>
                  <a:gd name="T47" fmla="*/ 175 h 176"/>
                  <a:gd name="T48" fmla="*/ 118 w 228"/>
                  <a:gd name="T49" fmla="*/ 172 h 176"/>
                  <a:gd name="T50" fmla="*/ 82 w 228"/>
                  <a:gd name="T51" fmla="*/ 170 h 176"/>
                  <a:gd name="T52" fmla="*/ 82 w 228"/>
                  <a:gd name="T53" fmla="*/ 17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7" name="Freeform 19"/>
              <p:cNvSpPr/>
              <p:nvPr/>
            </p:nvSpPr>
            <p:spPr bwMode="auto">
              <a:xfrm>
                <a:off x="3044826" y="5083175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323 w 323"/>
                  <a:gd name="T3" fmla="*/ 0 h 171"/>
                  <a:gd name="T4" fmla="*/ 306 w 323"/>
                  <a:gd name="T5" fmla="*/ 140 h 171"/>
                  <a:gd name="T6" fmla="*/ 306 w 323"/>
                  <a:gd name="T7" fmla="*/ 140 h 171"/>
                  <a:gd name="T8" fmla="*/ 305 w 323"/>
                  <a:gd name="T9" fmla="*/ 147 h 171"/>
                  <a:gd name="T10" fmla="*/ 302 w 323"/>
                  <a:gd name="T11" fmla="*/ 152 h 171"/>
                  <a:gd name="T12" fmla="*/ 296 w 323"/>
                  <a:gd name="T13" fmla="*/ 157 h 171"/>
                  <a:gd name="T14" fmla="*/ 291 w 323"/>
                  <a:gd name="T15" fmla="*/ 161 h 171"/>
                  <a:gd name="T16" fmla="*/ 286 w 323"/>
                  <a:gd name="T17" fmla="*/ 164 h 171"/>
                  <a:gd name="T18" fmla="*/ 279 w 323"/>
                  <a:gd name="T19" fmla="*/ 167 h 171"/>
                  <a:gd name="T20" fmla="*/ 272 w 323"/>
                  <a:gd name="T21" fmla="*/ 168 h 171"/>
                  <a:gd name="T22" fmla="*/ 267 w 323"/>
                  <a:gd name="T23" fmla="*/ 168 h 171"/>
                  <a:gd name="T24" fmla="*/ 0 w 323"/>
                  <a:gd name="T25" fmla="*/ 171 h 171"/>
                  <a:gd name="T26" fmla="*/ 0 w 323"/>
                  <a:gd name="T2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8" name="Freeform 20"/>
              <p:cNvSpPr/>
              <p:nvPr/>
            </p:nvSpPr>
            <p:spPr bwMode="auto">
              <a:xfrm>
                <a:off x="3049588" y="5083175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320 w 320"/>
                  <a:gd name="T5" fmla="*/ 0 h 170"/>
                  <a:gd name="T6" fmla="*/ 320 w 320"/>
                  <a:gd name="T7" fmla="*/ 0 h 170"/>
                  <a:gd name="T8" fmla="*/ 303 w 320"/>
                  <a:gd name="T9" fmla="*/ 140 h 170"/>
                  <a:gd name="T10" fmla="*/ 303 w 320"/>
                  <a:gd name="T11" fmla="*/ 140 h 170"/>
                  <a:gd name="T12" fmla="*/ 302 w 320"/>
                  <a:gd name="T13" fmla="*/ 147 h 170"/>
                  <a:gd name="T14" fmla="*/ 299 w 320"/>
                  <a:gd name="T15" fmla="*/ 152 h 170"/>
                  <a:gd name="T16" fmla="*/ 293 w 320"/>
                  <a:gd name="T17" fmla="*/ 157 h 170"/>
                  <a:gd name="T18" fmla="*/ 288 w 320"/>
                  <a:gd name="T19" fmla="*/ 161 h 170"/>
                  <a:gd name="T20" fmla="*/ 283 w 320"/>
                  <a:gd name="T21" fmla="*/ 164 h 170"/>
                  <a:gd name="T22" fmla="*/ 276 w 320"/>
                  <a:gd name="T23" fmla="*/ 167 h 170"/>
                  <a:gd name="T24" fmla="*/ 269 w 320"/>
                  <a:gd name="T25" fmla="*/ 168 h 170"/>
                  <a:gd name="T26" fmla="*/ 264 w 320"/>
                  <a:gd name="T27" fmla="*/ 168 h 170"/>
                  <a:gd name="T28" fmla="*/ 264 w 320"/>
                  <a:gd name="T29" fmla="*/ 168 h 170"/>
                  <a:gd name="T30" fmla="*/ 1 w 320"/>
                  <a:gd name="T31" fmla="*/ 170 h 170"/>
                  <a:gd name="T32" fmla="*/ 1 w 320"/>
                  <a:gd name="T33" fmla="*/ 170 h 170"/>
                  <a:gd name="T34" fmla="*/ 0 w 320"/>
                  <a:gd name="T35" fmla="*/ 0 h 170"/>
                  <a:gd name="T36" fmla="*/ 0 w 320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9" name="Freeform 21"/>
              <p:cNvSpPr/>
              <p:nvPr/>
            </p:nvSpPr>
            <p:spPr bwMode="auto">
              <a:xfrm>
                <a:off x="3055938" y="5083175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316 w 316"/>
                  <a:gd name="T5" fmla="*/ 0 h 170"/>
                  <a:gd name="T6" fmla="*/ 316 w 316"/>
                  <a:gd name="T7" fmla="*/ 0 h 170"/>
                  <a:gd name="T8" fmla="*/ 299 w 316"/>
                  <a:gd name="T9" fmla="*/ 140 h 170"/>
                  <a:gd name="T10" fmla="*/ 299 w 316"/>
                  <a:gd name="T11" fmla="*/ 140 h 170"/>
                  <a:gd name="T12" fmla="*/ 298 w 316"/>
                  <a:gd name="T13" fmla="*/ 147 h 170"/>
                  <a:gd name="T14" fmla="*/ 295 w 316"/>
                  <a:gd name="T15" fmla="*/ 152 h 170"/>
                  <a:gd name="T16" fmla="*/ 289 w 316"/>
                  <a:gd name="T17" fmla="*/ 156 h 170"/>
                  <a:gd name="T18" fmla="*/ 284 w 316"/>
                  <a:gd name="T19" fmla="*/ 160 h 170"/>
                  <a:gd name="T20" fmla="*/ 279 w 316"/>
                  <a:gd name="T21" fmla="*/ 164 h 170"/>
                  <a:gd name="T22" fmla="*/ 272 w 316"/>
                  <a:gd name="T23" fmla="*/ 167 h 170"/>
                  <a:gd name="T24" fmla="*/ 266 w 316"/>
                  <a:gd name="T25" fmla="*/ 168 h 170"/>
                  <a:gd name="T26" fmla="*/ 260 w 316"/>
                  <a:gd name="T27" fmla="*/ 168 h 170"/>
                  <a:gd name="T28" fmla="*/ 260 w 316"/>
                  <a:gd name="T29" fmla="*/ 168 h 170"/>
                  <a:gd name="T30" fmla="*/ 1 w 316"/>
                  <a:gd name="T31" fmla="*/ 170 h 170"/>
                  <a:gd name="T32" fmla="*/ 1 w 316"/>
                  <a:gd name="T33" fmla="*/ 170 h 170"/>
                  <a:gd name="T34" fmla="*/ 0 w 316"/>
                  <a:gd name="T35" fmla="*/ 0 h 170"/>
                  <a:gd name="T36" fmla="*/ 0 w 316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0" name="Freeform 22"/>
              <p:cNvSpPr/>
              <p:nvPr/>
            </p:nvSpPr>
            <p:spPr bwMode="auto">
              <a:xfrm>
                <a:off x="3062288" y="5083175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312 w 312"/>
                  <a:gd name="T5" fmla="*/ 0 h 168"/>
                  <a:gd name="T6" fmla="*/ 312 w 312"/>
                  <a:gd name="T7" fmla="*/ 0 h 168"/>
                  <a:gd name="T8" fmla="*/ 295 w 312"/>
                  <a:gd name="T9" fmla="*/ 140 h 168"/>
                  <a:gd name="T10" fmla="*/ 295 w 312"/>
                  <a:gd name="T11" fmla="*/ 140 h 168"/>
                  <a:gd name="T12" fmla="*/ 294 w 312"/>
                  <a:gd name="T13" fmla="*/ 147 h 168"/>
                  <a:gd name="T14" fmla="*/ 291 w 312"/>
                  <a:gd name="T15" fmla="*/ 152 h 168"/>
                  <a:gd name="T16" fmla="*/ 285 w 312"/>
                  <a:gd name="T17" fmla="*/ 156 h 168"/>
                  <a:gd name="T18" fmla="*/ 280 w 312"/>
                  <a:gd name="T19" fmla="*/ 160 h 168"/>
                  <a:gd name="T20" fmla="*/ 275 w 312"/>
                  <a:gd name="T21" fmla="*/ 164 h 168"/>
                  <a:gd name="T22" fmla="*/ 269 w 312"/>
                  <a:gd name="T23" fmla="*/ 167 h 168"/>
                  <a:gd name="T24" fmla="*/ 262 w 312"/>
                  <a:gd name="T25" fmla="*/ 168 h 168"/>
                  <a:gd name="T26" fmla="*/ 257 w 312"/>
                  <a:gd name="T27" fmla="*/ 168 h 168"/>
                  <a:gd name="T28" fmla="*/ 257 w 312"/>
                  <a:gd name="T29" fmla="*/ 168 h 168"/>
                  <a:gd name="T30" fmla="*/ 0 w 312"/>
                  <a:gd name="T31" fmla="*/ 168 h 168"/>
                  <a:gd name="T32" fmla="*/ 0 w 312"/>
                  <a:gd name="T33" fmla="*/ 168 h 168"/>
                  <a:gd name="T34" fmla="*/ 0 w 312"/>
                  <a:gd name="T35" fmla="*/ 0 h 168"/>
                  <a:gd name="T36" fmla="*/ 0 w 312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1" name="Freeform 23"/>
              <p:cNvSpPr/>
              <p:nvPr/>
            </p:nvSpPr>
            <p:spPr bwMode="auto">
              <a:xfrm>
                <a:off x="3068638" y="5083175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308 w 308"/>
                  <a:gd name="T5" fmla="*/ 0 h 168"/>
                  <a:gd name="T6" fmla="*/ 308 w 308"/>
                  <a:gd name="T7" fmla="*/ 0 h 168"/>
                  <a:gd name="T8" fmla="*/ 291 w 308"/>
                  <a:gd name="T9" fmla="*/ 140 h 168"/>
                  <a:gd name="T10" fmla="*/ 291 w 308"/>
                  <a:gd name="T11" fmla="*/ 140 h 168"/>
                  <a:gd name="T12" fmla="*/ 290 w 308"/>
                  <a:gd name="T13" fmla="*/ 147 h 168"/>
                  <a:gd name="T14" fmla="*/ 287 w 308"/>
                  <a:gd name="T15" fmla="*/ 152 h 168"/>
                  <a:gd name="T16" fmla="*/ 281 w 308"/>
                  <a:gd name="T17" fmla="*/ 156 h 168"/>
                  <a:gd name="T18" fmla="*/ 277 w 308"/>
                  <a:gd name="T19" fmla="*/ 160 h 168"/>
                  <a:gd name="T20" fmla="*/ 271 w 308"/>
                  <a:gd name="T21" fmla="*/ 164 h 168"/>
                  <a:gd name="T22" fmla="*/ 265 w 308"/>
                  <a:gd name="T23" fmla="*/ 166 h 168"/>
                  <a:gd name="T24" fmla="*/ 258 w 308"/>
                  <a:gd name="T25" fmla="*/ 168 h 168"/>
                  <a:gd name="T26" fmla="*/ 253 w 308"/>
                  <a:gd name="T27" fmla="*/ 168 h 168"/>
                  <a:gd name="T28" fmla="*/ 253 w 308"/>
                  <a:gd name="T29" fmla="*/ 168 h 168"/>
                  <a:gd name="T30" fmla="*/ 0 w 308"/>
                  <a:gd name="T31" fmla="*/ 167 h 168"/>
                  <a:gd name="T32" fmla="*/ 0 w 308"/>
                  <a:gd name="T33" fmla="*/ 167 h 168"/>
                  <a:gd name="T34" fmla="*/ 0 w 308"/>
                  <a:gd name="T35" fmla="*/ 0 h 168"/>
                  <a:gd name="T36" fmla="*/ 0 w 308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2" name="Freeform 24"/>
              <p:cNvSpPr/>
              <p:nvPr/>
            </p:nvSpPr>
            <p:spPr bwMode="auto">
              <a:xfrm>
                <a:off x="3074988" y="5083175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304 w 304"/>
                  <a:gd name="T5" fmla="*/ 0 h 168"/>
                  <a:gd name="T6" fmla="*/ 304 w 304"/>
                  <a:gd name="T7" fmla="*/ 0 h 168"/>
                  <a:gd name="T8" fmla="*/ 287 w 304"/>
                  <a:gd name="T9" fmla="*/ 140 h 168"/>
                  <a:gd name="T10" fmla="*/ 287 w 304"/>
                  <a:gd name="T11" fmla="*/ 140 h 168"/>
                  <a:gd name="T12" fmla="*/ 286 w 304"/>
                  <a:gd name="T13" fmla="*/ 147 h 168"/>
                  <a:gd name="T14" fmla="*/ 283 w 304"/>
                  <a:gd name="T15" fmla="*/ 152 h 168"/>
                  <a:gd name="T16" fmla="*/ 279 w 304"/>
                  <a:gd name="T17" fmla="*/ 156 h 168"/>
                  <a:gd name="T18" fmla="*/ 273 w 304"/>
                  <a:gd name="T19" fmla="*/ 160 h 168"/>
                  <a:gd name="T20" fmla="*/ 267 w 304"/>
                  <a:gd name="T21" fmla="*/ 164 h 168"/>
                  <a:gd name="T22" fmla="*/ 261 w 304"/>
                  <a:gd name="T23" fmla="*/ 166 h 168"/>
                  <a:gd name="T24" fmla="*/ 254 w 304"/>
                  <a:gd name="T25" fmla="*/ 167 h 168"/>
                  <a:gd name="T26" fmla="*/ 249 w 304"/>
                  <a:gd name="T27" fmla="*/ 168 h 168"/>
                  <a:gd name="T28" fmla="*/ 249 w 304"/>
                  <a:gd name="T29" fmla="*/ 168 h 168"/>
                  <a:gd name="T30" fmla="*/ 0 w 304"/>
                  <a:gd name="T31" fmla="*/ 166 h 168"/>
                  <a:gd name="T32" fmla="*/ 0 w 304"/>
                  <a:gd name="T33" fmla="*/ 166 h 168"/>
                  <a:gd name="T34" fmla="*/ 0 w 304"/>
                  <a:gd name="T35" fmla="*/ 0 h 168"/>
                  <a:gd name="T36" fmla="*/ 0 w 304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3" name="Freeform 25"/>
              <p:cNvSpPr/>
              <p:nvPr/>
            </p:nvSpPr>
            <p:spPr bwMode="auto">
              <a:xfrm>
                <a:off x="3081338" y="5083175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300 w 300"/>
                  <a:gd name="T5" fmla="*/ 0 h 168"/>
                  <a:gd name="T6" fmla="*/ 300 w 300"/>
                  <a:gd name="T7" fmla="*/ 0 h 168"/>
                  <a:gd name="T8" fmla="*/ 283 w 300"/>
                  <a:gd name="T9" fmla="*/ 140 h 168"/>
                  <a:gd name="T10" fmla="*/ 283 w 300"/>
                  <a:gd name="T11" fmla="*/ 140 h 168"/>
                  <a:gd name="T12" fmla="*/ 282 w 300"/>
                  <a:gd name="T13" fmla="*/ 147 h 168"/>
                  <a:gd name="T14" fmla="*/ 279 w 300"/>
                  <a:gd name="T15" fmla="*/ 152 h 168"/>
                  <a:gd name="T16" fmla="*/ 275 w 300"/>
                  <a:gd name="T17" fmla="*/ 156 h 168"/>
                  <a:gd name="T18" fmla="*/ 269 w 300"/>
                  <a:gd name="T19" fmla="*/ 160 h 168"/>
                  <a:gd name="T20" fmla="*/ 264 w 300"/>
                  <a:gd name="T21" fmla="*/ 163 h 168"/>
                  <a:gd name="T22" fmla="*/ 257 w 300"/>
                  <a:gd name="T23" fmla="*/ 166 h 168"/>
                  <a:gd name="T24" fmla="*/ 252 w 300"/>
                  <a:gd name="T25" fmla="*/ 167 h 168"/>
                  <a:gd name="T26" fmla="*/ 245 w 300"/>
                  <a:gd name="T27" fmla="*/ 168 h 168"/>
                  <a:gd name="T28" fmla="*/ 245 w 300"/>
                  <a:gd name="T29" fmla="*/ 168 h 168"/>
                  <a:gd name="T30" fmla="*/ 0 w 300"/>
                  <a:gd name="T31" fmla="*/ 164 h 168"/>
                  <a:gd name="T32" fmla="*/ 0 w 300"/>
                  <a:gd name="T33" fmla="*/ 164 h 168"/>
                  <a:gd name="T34" fmla="*/ 0 w 300"/>
                  <a:gd name="T35" fmla="*/ 0 h 168"/>
                  <a:gd name="T36" fmla="*/ 0 w 300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4" name="Freeform 26"/>
              <p:cNvSpPr/>
              <p:nvPr/>
            </p:nvSpPr>
            <p:spPr bwMode="auto">
              <a:xfrm>
                <a:off x="3086101" y="5083175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297 w 297"/>
                  <a:gd name="T5" fmla="*/ 0 h 168"/>
                  <a:gd name="T6" fmla="*/ 297 w 297"/>
                  <a:gd name="T7" fmla="*/ 0 h 168"/>
                  <a:gd name="T8" fmla="*/ 280 w 297"/>
                  <a:gd name="T9" fmla="*/ 140 h 168"/>
                  <a:gd name="T10" fmla="*/ 280 w 297"/>
                  <a:gd name="T11" fmla="*/ 140 h 168"/>
                  <a:gd name="T12" fmla="*/ 279 w 297"/>
                  <a:gd name="T13" fmla="*/ 147 h 168"/>
                  <a:gd name="T14" fmla="*/ 276 w 297"/>
                  <a:gd name="T15" fmla="*/ 152 h 168"/>
                  <a:gd name="T16" fmla="*/ 272 w 297"/>
                  <a:gd name="T17" fmla="*/ 156 h 168"/>
                  <a:gd name="T18" fmla="*/ 266 w 297"/>
                  <a:gd name="T19" fmla="*/ 160 h 168"/>
                  <a:gd name="T20" fmla="*/ 261 w 297"/>
                  <a:gd name="T21" fmla="*/ 163 h 168"/>
                  <a:gd name="T22" fmla="*/ 254 w 297"/>
                  <a:gd name="T23" fmla="*/ 166 h 168"/>
                  <a:gd name="T24" fmla="*/ 249 w 297"/>
                  <a:gd name="T25" fmla="*/ 167 h 168"/>
                  <a:gd name="T26" fmla="*/ 243 w 297"/>
                  <a:gd name="T27" fmla="*/ 168 h 168"/>
                  <a:gd name="T28" fmla="*/ 243 w 297"/>
                  <a:gd name="T29" fmla="*/ 168 h 168"/>
                  <a:gd name="T30" fmla="*/ 1 w 297"/>
                  <a:gd name="T31" fmla="*/ 163 h 168"/>
                  <a:gd name="T32" fmla="*/ 1 w 297"/>
                  <a:gd name="T33" fmla="*/ 163 h 168"/>
                  <a:gd name="T34" fmla="*/ 0 w 297"/>
                  <a:gd name="T35" fmla="*/ 0 h 168"/>
                  <a:gd name="T36" fmla="*/ 0 w 297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5" name="Freeform 27"/>
              <p:cNvSpPr/>
              <p:nvPr/>
            </p:nvSpPr>
            <p:spPr bwMode="auto">
              <a:xfrm>
                <a:off x="3092451" y="5083175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293 w 293"/>
                  <a:gd name="T5" fmla="*/ 0 h 168"/>
                  <a:gd name="T6" fmla="*/ 293 w 293"/>
                  <a:gd name="T7" fmla="*/ 0 h 168"/>
                  <a:gd name="T8" fmla="*/ 276 w 293"/>
                  <a:gd name="T9" fmla="*/ 140 h 168"/>
                  <a:gd name="T10" fmla="*/ 276 w 293"/>
                  <a:gd name="T11" fmla="*/ 140 h 168"/>
                  <a:gd name="T12" fmla="*/ 275 w 293"/>
                  <a:gd name="T13" fmla="*/ 147 h 168"/>
                  <a:gd name="T14" fmla="*/ 272 w 293"/>
                  <a:gd name="T15" fmla="*/ 152 h 168"/>
                  <a:gd name="T16" fmla="*/ 268 w 293"/>
                  <a:gd name="T17" fmla="*/ 156 h 168"/>
                  <a:gd name="T18" fmla="*/ 262 w 293"/>
                  <a:gd name="T19" fmla="*/ 160 h 168"/>
                  <a:gd name="T20" fmla="*/ 257 w 293"/>
                  <a:gd name="T21" fmla="*/ 163 h 168"/>
                  <a:gd name="T22" fmla="*/ 250 w 293"/>
                  <a:gd name="T23" fmla="*/ 166 h 168"/>
                  <a:gd name="T24" fmla="*/ 245 w 293"/>
                  <a:gd name="T25" fmla="*/ 167 h 168"/>
                  <a:gd name="T26" fmla="*/ 239 w 293"/>
                  <a:gd name="T27" fmla="*/ 168 h 168"/>
                  <a:gd name="T28" fmla="*/ 239 w 293"/>
                  <a:gd name="T29" fmla="*/ 168 h 168"/>
                  <a:gd name="T30" fmla="*/ 0 w 293"/>
                  <a:gd name="T31" fmla="*/ 163 h 168"/>
                  <a:gd name="T32" fmla="*/ 0 w 293"/>
                  <a:gd name="T33" fmla="*/ 163 h 168"/>
                  <a:gd name="T34" fmla="*/ 0 w 293"/>
                  <a:gd name="T35" fmla="*/ 0 h 168"/>
                  <a:gd name="T36" fmla="*/ 0 w 293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6" name="Freeform 28"/>
              <p:cNvSpPr/>
              <p:nvPr/>
            </p:nvSpPr>
            <p:spPr bwMode="auto">
              <a:xfrm>
                <a:off x="3098801" y="5083175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289 w 289"/>
                  <a:gd name="T5" fmla="*/ 0 h 168"/>
                  <a:gd name="T6" fmla="*/ 289 w 289"/>
                  <a:gd name="T7" fmla="*/ 0 h 168"/>
                  <a:gd name="T8" fmla="*/ 272 w 289"/>
                  <a:gd name="T9" fmla="*/ 140 h 168"/>
                  <a:gd name="T10" fmla="*/ 272 w 289"/>
                  <a:gd name="T11" fmla="*/ 140 h 168"/>
                  <a:gd name="T12" fmla="*/ 271 w 289"/>
                  <a:gd name="T13" fmla="*/ 147 h 168"/>
                  <a:gd name="T14" fmla="*/ 268 w 289"/>
                  <a:gd name="T15" fmla="*/ 151 h 168"/>
                  <a:gd name="T16" fmla="*/ 264 w 289"/>
                  <a:gd name="T17" fmla="*/ 156 h 168"/>
                  <a:gd name="T18" fmla="*/ 258 w 289"/>
                  <a:gd name="T19" fmla="*/ 160 h 168"/>
                  <a:gd name="T20" fmla="*/ 253 w 289"/>
                  <a:gd name="T21" fmla="*/ 163 h 168"/>
                  <a:gd name="T22" fmla="*/ 248 w 289"/>
                  <a:gd name="T23" fmla="*/ 166 h 168"/>
                  <a:gd name="T24" fmla="*/ 235 w 289"/>
                  <a:gd name="T25" fmla="*/ 168 h 168"/>
                  <a:gd name="T26" fmla="*/ 235 w 289"/>
                  <a:gd name="T27" fmla="*/ 168 h 168"/>
                  <a:gd name="T28" fmla="*/ 0 w 289"/>
                  <a:gd name="T29" fmla="*/ 161 h 168"/>
                  <a:gd name="T30" fmla="*/ 0 w 289"/>
                  <a:gd name="T31" fmla="*/ 161 h 168"/>
                  <a:gd name="T32" fmla="*/ 0 w 289"/>
                  <a:gd name="T33" fmla="*/ 0 h 168"/>
                  <a:gd name="T34" fmla="*/ 0 w 289"/>
                  <a:gd name="T35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7" name="Freeform 29"/>
              <p:cNvSpPr/>
              <p:nvPr/>
            </p:nvSpPr>
            <p:spPr bwMode="auto">
              <a:xfrm>
                <a:off x="3105151" y="5083175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285 w 285"/>
                  <a:gd name="T5" fmla="*/ 0 h 167"/>
                  <a:gd name="T6" fmla="*/ 285 w 285"/>
                  <a:gd name="T7" fmla="*/ 0 h 167"/>
                  <a:gd name="T8" fmla="*/ 268 w 285"/>
                  <a:gd name="T9" fmla="*/ 140 h 167"/>
                  <a:gd name="T10" fmla="*/ 268 w 285"/>
                  <a:gd name="T11" fmla="*/ 140 h 167"/>
                  <a:gd name="T12" fmla="*/ 267 w 285"/>
                  <a:gd name="T13" fmla="*/ 147 h 167"/>
                  <a:gd name="T14" fmla="*/ 264 w 285"/>
                  <a:gd name="T15" fmla="*/ 151 h 167"/>
                  <a:gd name="T16" fmla="*/ 260 w 285"/>
                  <a:gd name="T17" fmla="*/ 156 h 167"/>
                  <a:gd name="T18" fmla="*/ 254 w 285"/>
                  <a:gd name="T19" fmla="*/ 160 h 167"/>
                  <a:gd name="T20" fmla="*/ 249 w 285"/>
                  <a:gd name="T21" fmla="*/ 163 h 167"/>
                  <a:gd name="T22" fmla="*/ 244 w 285"/>
                  <a:gd name="T23" fmla="*/ 166 h 167"/>
                  <a:gd name="T24" fmla="*/ 231 w 285"/>
                  <a:gd name="T25" fmla="*/ 167 h 167"/>
                  <a:gd name="T26" fmla="*/ 231 w 285"/>
                  <a:gd name="T27" fmla="*/ 167 h 167"/>
                  <a:gd name="T28" fmla="*/ 0 w 285"/>
                  <a:gd name="T29" fmla="*/ 160 h 167"/>
                  <a:gd name="T30" fmla="*/ 0 w 285"/>
                  <a:gd name="T31" fmla="*/ 160 h 167"/>
                  <a:gd name="T32" fmla="*/ 0 w 285"/>
                  <a:gd name="T33" fmla="*/ 0 h 167"/>
                  <a:gd name="T34" fmla="*/ 0 w 285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8" name="Freeform 30"/>
              <p:cNvSpPr/>
              <p:nvPr/>
            </p:nvSpPr>
            <p:spPr bwMode="auto">
              <a:xfrm>
                <a:off x="3111501" y="5083175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281 w 281"/>
                  <a:gd name="T5" fmla="*/ 0 h 167"/>
                  <a:gd name="T6" fmla="*/ 281 w 281"/>
                  <a:gd name="T7" fmla="*/ 0 h 167"/>
                  <a:gd name="T8" fmla="*/ 264 w 281"/>
                  <a:gd name="T9" fmla="*/ 140 h 167"/>
                  <a:gd name="T10" fmla="*/ 264 w 281"/>
                  <a:gd name="T11" fmla="*/ 140 h 167"/>
                  <a:gd name="T12" fmla="*/ 263 w 281"/>
                  <a:gd name="T13" fmla="*/ 145 h 167"/>
                  <a:gd name="T14" fmla="*/ 260 w 281"/>
                  <a:gd name="T15" fmla="*/ 151 h 167"/>
                  <a:gd name="T16" fmla="*/ 256 w 281"/>
                  <a:gd name="T17" fmla="*/ 156 h 167"/>
                  <a:gd name="T18" fmla="*/ 250 w 281"/>
                  <a:gd name="T19" fmla="*/ 160 h 167"/>
                  <a:gd name="T20" fmla="*/ 245 w 281"/>
                  <a:gd name="T21" fmla="*/ 163 h 167"/>
                  <a:gd name="T22" fmla="*/ 240 w 281"/>
                  <a:gd name="T23" fmla="*/ 166 h 167"/>
                  <a:gd name="T24" fmla="*/ 229 w 281"/>
                  <a:gd name="T25" fmla="*/ 167 h 167"/>
                  <a:gd name="T26" fmla="*/ 229 w 281"/>
                  <a:gd name="T27" fmla="*/ 167 h 167"/>
                  <a:gd name="T28" fmla="*/ 0 w 281"/>
                  <a:gd name="T29" fmla="*/ 159 h 167"/>
                  <a:gd name="T30" fmla="*/ 0 w 281"/>
                  <a:gd name="T31" fmla="*/ 159 h 167"/>
                  <a:gd name="T32" fmla="*/ 0 w 281"/>
                  <a:gd name="T33" fmla="*/ 0 h 167"/>
                  <a:gd name="T34" fmla="*/ 0 w 281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9" name="Freeform 31"/>
              <p:cNvSpPr/>
              <p:nvPr/>
            </p:nvSpPr>
            <p:spPr bwMode="auto">
              <a:xfrm>
                <a:off x="3116263" y="5083175"/>
                <a:ext cx="441325" cy="265113"/>
              </a:xfrm>
              <a:custGeom>
                <a:avLst/>
                <a:gdLst>
                  <a:gd name="T0" fmla="*/ 1 w 278"/>
                  <a:gd name="T1" fmla="*/ 0 h 167"/>
                  <a:gd name="T2" fmla="*/ 1 w 278"/>
                  <a:gd name="T3" fmla="*/ 0 h 167"/>
                  <a:gd name="T4" fmla="*/ 278 w 278"/>
                  <a:gd name="T5" fmla="*/ 0 h 167"/>
                  <a:gd name="T6" fmla="*/ 278 w 278"/>
                  <a:gd name="T7" fmla="*/ 0 h 167"/>
                  <a:gd name="T8" fmla="*/ 261 w 278"/>
                  <a:gd name="T9" fmla="*/ 140 h 167"/>
                  <a:gd name="T10" fmla="*/ 261 w 278"/>
                  <a:gd name="T11" fmla="*/ 140 h 167"/>
                  <a:gd name="T12" fmla="*/ 260 w 278"/>
                  <a:gd name="T13" fmla="*/ 145 h 167"/>
                  <a:gd name="T14" fmla="*/ 257 w 278"/>
                  <a:gd name="T15" fmla="*/ 151 h 167"/>
                  <a:gd name="T16" fmla="*/ 253 w 278"/>
                  <a:gd name="T17" fmla="*/ 156 h 167"/>
                  <a:gd name="T18" fmla="*/ 247 w 278"/>
                  <a:gd name="T19" fmla="*/ 159 h 167"/>
                  <a:gd name="T20" fmla="*/ 242 w 278"/>
                  <a:gd name="T21" fmla="*/ 163 h 167"/>
                  <a:gd name="T22" fmla="*/ 237 w 278"/>
                  <a:gd name="T23" fmla="*/ 166 h 167"/>
                  <a:gd name="T24" fmla="*/ 226 w 278"/>
                  <a:gd name="T25" fmla="*/ 167 h 167"/>
                  <a:gd name="T26" fmla="*/ 226 w 278"/>
                  <a:gd name="T27" fmla="*/ 167 h 167"/>
                  <a:gd name="T28" fmla="*/ 0 w 278"/>
                  <a:gd name="T29" fmla="*/ 157 h 167"/>
                  <a:gd name="T30" fmla="*/ 0 w 278"/>
                  <a:gd name="T31" fmla="*/ 157 h 167"/>
                  <a:gd name="T32" fmla="*/ 1 w 278"/>
                  <a:gd name="T33" fmla="*/ 0 h 167"/>
                  <a:gd name="T34" fmla="*/ 1 w 278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0" name="Freeform 32"/>
              <p:cNvSpPr/>
              <p:nvPr/>
            </p:nvSpPr>
            <p:spPr bwMode="auto">
              <a:xfrm>
                <a:off x="3122613" y="5083175"/>
                <a:ext cx="434975" cy="265113"/>
              </a:xfrm>
              <a:custGeom>
                <a:avLst/>
                <a:gdLst>
                  <a:gd name="T0" fmla="*/ 1 w 274"/>
                  <a:gd name="T1" fmla="*/ 0 h 167"/>
                  <a:gd name="T2" fmla="*/ 1 w 274"/>
                  <a:gd name="T3" fmla="*/ 0 h 167"/>
                  <a:gd name="T4" fmla="*/ 274 w 274"/>
                  <a:gd name="T5" fmla="*/ 0 h 167"/>
                  <a:gd name="T6" fmla="*/ 274 w 274"/>
                  <a:gd name="T7" fmla="*/ 0 h 167"/>
                  <a:gd name="T8" fmla="*/ 257 w 274"/>
                  <a:gd name="T9" fmla="*/ 140 h 167"/>
                  <a:gd name="T10" fmla="*/ 257 w 274"/>
                  <a:gd name="T11" fmla="*/ 140 h 167"/>
                  <a:gd name="T12" fmla="*/ 256 w 274"/>
                  <a:gd name="T13" fmla="*/ 145 h 167"/>
                  <a:gd name="T14" fmla="*/ 253 w 274"/>
                  <a:gd name="T15" fmla="*/ 151 h 167"/>
                  <a:gd name="T16" fmla="*/ 249 w 274"/>
                  <a:gd name="T17" fmla="*/ 156 h 167"/>
                  <a:gd name="T18" fmla="*/ 245 w 274"/>
                  <a:gd name="T19" fmla="*/ 159 h 167"/>
                  <a:gd name="T20" fmla="*/ 239 w 274"/>
                  <a:gd name="T21" fmla="*/ 163 h 167"/>
                  <a:gd name="T22" fmla="*/ 233 w 274"/>
                  <a:gd name="T23" fmla="*/ 164 h 167"/>
                  <a:gd name="T24" fmla="*/ 222 w 274"/>
                  <a:gd name="T25" fmla="*/ 167 h 167"/>
                  <a:gd name="T26" fmla="*/ 222 w 274"/>
                  <a:gd name="T27" fmla="*/ 167 h 167"/>
                  <a:gd name="T28" fmla="*/ 0 w 274"/>
                  <a:gd name="T29" fmla="*/ 156 h 167"/>
                  <a:gd name="T30" fmla="*/ 0 w 274"/>
                  <a:gd name="T31" fmla="*/ 156 h 167"/>
                  <a:gd name="T32" fmla="*/ 1 w 274"/>
                  <a:gd name="T33" fmla="*/ 0 h 167"/>
                  <a:gd name="T34" fmla="*/ 1 w 274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1" name="Freeform 33"/>
              <p:cNvSpPr/>
              <p:nvPr/>
            </p:nvSpPr>
            <p:spPr bwMode="auto">
              <a:xfrm>
                <a:off x="3128963" y="5083175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270 w 270"/>
                  <a:gd name="T5" fmla="*/ 0 h 167"/>
                  <a:gd name="T6" fmla="*/ 270 w 270"/>
                  <a:gd name="T7" fmla="*/ 0 h 167"/>
                  <a:gd name="T8" fmla="*/ 253 w 270"/>
                  <a:gd name="T9" fmla="*/ 140 h 167"/>
                  <a:gd name="T10" fmla="*/ 253 w 270"/>
                  <a:gd name="T11" fmla="*/ 140 h 167"/>
                  <a:gd name="T12" fmla="*/ 252 w 270"/>
                  <a:gd name="T13" fmla="*/ 145 h 167"/>
                  <a:gd name="T14" fmla="*/ 249 w 270"/>
                  <a:gd name="T15" fmla="*/ 151 h 167"/>
                  <a:gd name="T16" fmla="*/ 245 w 270"/>
                  <a:gd name="T17" fmla="*/ 155 h 167"/>
                  <a:gd name="T18" fmla="*/ 241 w 270"/>
                  <a:gd name="T19" fmla="*/ 159 h 167"/>
                  <a:gd name="T20" fmla="*/ 235 w 270"/>
                  <a:gd name="T21" fmla="*/ 163 h 167"/>
                  <a:gd name="T22" fmla="*/ 230 w 270"/>
                  <a:gd name="T23" fmla="*/ 164 h 167"/>
                  <a:gd name="T24" fmla="*/ 219 w 270"/>
                  <a:gd name="T25" fmla="*/ 167 h 167"/>
                  <a:gd name="T26" fmla="*/ 219 w 270"/>
                  <a:gd name="T27" fmla="*/ 167 h 167"/>
                  <a:gd name="T28" fmla="*/ 0 w 270"/>
                  <a:gd name="T29" fmla="*/ 156 h 167"/>
                  <a:gd name="T30" fmla="*/ 0 w 270"/>
                  <a:gd name="T31" fmla="*/ 156 h 167"/>
                  <a:gd name="T32" fmla="*/ 0 w 270"/>
                  <a:gd name="T33" fmla="*/ 0 h 167"/>
                  <a:gd name="T34" fmla="*/ 0 w 270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2" name="Freeform 34"/>
              <p:cNvSpPr/>
              <p:nvPr/>
            </p:nvSpPr>
            <p:spPr bwMode="auto">
              <a:xfrm>
                <a:off x="3135313" y="5083175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266 w 266"/>
                  <a:gd name="T5" fmla="*/ 0 h 167"/>
                  <a:gd name="T6" fmla="*/ 266 w 266"/>
                  <a:gd name="T7" fmla="*/ 0 h 167"/>
                  <a:gd name="T8" fmla="*/ 249 w 266"/>
                  <a:gd name="T9" fmla="*/ 140 h 167"/>
                  <a:gd name="T10" fmla="*/ 249 w 266"/>
                  <a:gd name="T11" fmla="*/ 140 h 167"/>
                  <a:gd name="T12" fmla="*/ 248 w 266"/>
                  <a:gd name="T13" fmla="*/ 145 h 167"/>
                  <a:gd name="T14" fmla="*/ 245 w 266"/>
                  <a:gd name="T15" fmla="*/ 151 h 167"/>
                  <a:gd name="T16" fmla="*/ 241 w 266"/>
                  <a:gd name="T17" fmla="*/ 155 h 167"/>
                  <a:gd name="T18" fmla="*/ 237 w 266"/>
                  <a:gd name="T19" fmla="*/ 159 h 167"/>
                  <a:gd name="T20" fmla="*/ 226 w 266"/>
                  <a:gd name="T21" fmla="*/ 164 h 167"/>
                  <a:gd name="T22" fmla="*/ 215 w 266"/>
                  <a:gd name="T23" fmla="*/ 167 h 167"/>
                  <a:gd name="T24" fmla="*/ 215 w 266"/>
                  <a:gd name="T25" fmla="*/ 167 h 167"/>
                  <a:gd name="T26" fmla="*/ 0 w 266"/>
                  <a:gd name="T27" fmla="*/ 155 h 167"/>
                  <a:gd name="T28" fmla="*/ 0 w 266"/>
                  <a:gd name="T29" fmla="*/ 155 h 167"/>
                  <a:gd name="T30" fmla="*/ 0 w 266"/>
                  <a:gd name="T31" fmla="*/ 0 h 167"/>
                  <a:gd name="T32" fmla="*/ 0 w 266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3" name="Freeform 35"/>
              <p:cNvSpPr/>
              <p:nvPr/>
            </p:nvSpPr>
            <p:spPr bwMode="auto">
              <a:xfrm>
                <a:off x="3138488" y="5083175"/>
                <a:ext cx="419100" cy="265113"/>
              </a:xfrm>
              <a:custGeom>
                <a:avLst/>
                <a:gdLst>
                  <a:gd name="T0" fmla="*/ 2 w 264"/>
                  <a:gd name="T1" fmla="*/ 0 h 167"/>
                  <a:gd name="T2" fmla="*/ 2 w 264"/>
                  <a:gd name="T3" fmla="*/ 0 h 167"/>
                  <a:gd name="T4" fmla="*/ 264 w 264"/>
                  <a:gd name="T5" fmla="*/ 0 h 167"/>
                  <a:gd name="T6" fmla="*/ 264 w 264"/>
                  <a:gd name="T7" fmla="*/ 0 h 167"/>
                  <a:gd name="T8" fmla="*/ 247 w 264"/>
                  <a:gd name="T9" fmla="*/ 140 h 167"/>
                  <a:gd name="T10" fmla="*/ 247 w 264"/>
                  <a:gd name="T11" fmla="*/ 140 h 167"/>
                  <a:gd name="T12" fmla="*/ 246 w 264"/>
                  <a:gd name="T13" fmla="*/ 145 h 167"/>
                  <a:gd name="T14" fmla="*/ 243 w 264"/>
                  <a:gd name="T15" fmla="*/ 151 h 167"/>
                  <a:gd name="T16" fmla="*/ 239 w 264"/>
                  <a:gd name="T17" fmla="*/ 155 h 167"/>
                  <a:gd name="T18" fmla="*/ 235 w 264"/>
                  <a:gd name="T19" fmla="*/ 159 h 167"/>
                  <a:gd name="T20" fmla="*/ 224 w 264"/>
                  <a:gd name="T21" fmla="*/ 164 h 167"/>
                  <a:gd name="T22" fmla="*/ 213 w 264"/>
                  <a:gd name="T23" fmla="*/ 167 h 167"/>
                  <a:gd name="T24" fmla="*/ 213 w 264"/>
                  <a:gd name="T25" fmla="*/ 167 h 167"/>
                  <a:gd name="T26" fmla="*/ 0 w 264"/>
                  <a:gd name="T27" fmla="*/ 153 h 167"/>
                  <a:gd name="T28" fmla="*/ 0 w 264"/>
                  <a:gd name="T29" fmla="*/ 153 h 167"/>
                  <a:gd name="T30" fmla="*/ 2 w 264"/>
                  <a:gd name="T31" fmla="*/ 0 h 167"/>
                  <a:gd name="T32" fmla="*/ 2 w 264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4" name="Freeform 36"/>
              <p:cNvSpPr/>
              <p:nvPr/>
            </p:nvSpPr>
            <p:spPr bwMode="auto">
              <a:xfrm>
                <a:off x="3144838" y="5083175"/>
                <a:ext cx="412750" cy="265113"/>
              </a:xfrm>
              <a:custGeom>
                <a:avLst/>
                <a:gdLst>
                  <a:gd name="T0" fmla="*/ 2 w 260"/>
                  <a:gd name="T1" fmla="*/ 0 h 167"/>
                  <a:gd name="T2" fmla="*/ 2 w 260"/>
                  <a:gd name="T3" fmla="*/ 0 h 167"/>
                  <a:gd name="T4" fmla="*/ 260 w 260"/>
                  <a:gd name="T5" fmla="*/ 0 h 167"/>
                  <a:gd name="T6" fmla="*/ 260 w 260"/>
                  <a:gd name="T7" fmla="*/ 0 h 167"/>
                  <a:gd name="T8" fmla="*/ 243 w 260"/>
                  <a:gd name="T9" fmla="*/ 140 h 167"/>
                  <a:gd name="T10" fmla="*/ 243 w 260"/>
                  <a:gd name="T11" fmla="*/ 140 h 167"/>
                  <a:gd name="T12" fmla="*/ 242 w 260"/>
                  <a:gd name="T13" fmla="*/ 145 h 167"/>
                  <a:gd name="T14" fmla="*/ 239 w 260"/>
                  <a:gd name="T15" fmla="*/ 151 h 167"/>
                  <a:gd name="T16" fmla="*/ 235 w 260"/>
                  <a:gd name="T17" fmla="*/ 155 h 167"/>
                  <a:gd name="T18" fmla="*/ 231 w 260"/>
                  <a:gd name="T19" fmla="*/ 159 h 167"/>
                  <a:gd name="T20" fmla="*/ 220 w 260"/>
                  <a:gd name="T21" fmla="*/ 164 h 167"/>
                  <a:gd name="T22" fmla="*/ 209 w 260"/>
                  <a:gd name="T23" fmla="*/ 167 h 167"/>
                  <a:gd name="T24" fmla="*/ 209 w 260"/>
                  <a:gd name="T25" fmla="*/ 167 h 167"/>
                  <a:gd name="T26" fmla="*/ 0 w 260"/>
                  <a:gd name="T27" fmla="*/ 152 h 167"/>
                  <a:gd name="T28" fmla="*/ 0 w 260"/>
                  <a:gd name="T29" fmla="*/ 152 h 167"/>
                  <a:gd name="T30" fmla="*/ 2 w 260"/>
                  <a:gd name="T31" fmla="*/ 0 h 167"/>
                  <a:gd name="T32" fmla="*/ 2 w 260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5" name="Freeform 37"/>
              <p:cNvSpPr/>
              <p:nvPr/>
            </p:nvSpPr>
            <p:spPr bwMode="auto">
              <a:xfrm>
                <a:off x="3152776" y="5083175"/>
                <a:ext cx="404813" cy="265113"/>
              </a:xfrm>
              <a:custGeom>
                <a:avLst/>
                <a:gdLst>
                  <a:gd name="T0" fmla="*/ 1 w 255"/>
                  <a:gd name="T1" fmla="*/ 0 h 167"/>
                  <a:gd name="T2" fmla="*/ 1 w 255"/>
                  <a:gd name="T3" fmla="*/ 0 h 167"/>
                  <a:gd name="T4" fmla="*/ 255 w 255"/>
                  <a:gd name="T5" fmla="*/ 0 h 167"/>
                  <a:gd name="T6" fmla="*/ 255 w 255"/>
                  <a:gd name="T7" fmla="*/ 0 h 167"/>
                  <a:gd name="T8" fmla="*/ 238 w 255"/>
                  <a:gd name="T9" fmla="*/ 140 h 167"/>
                  <a:gd name="T10" fmla="*/ 238 w 255"/>
                  <a:gd name="T11" fmla="*/ 140 h 167"/>
                  <a:gd name="T12" fmla="*/ 237 w 255"/>
                  <a:gd name="T13" fmla="*/ 145 h 167"/>
                  <a:gd name="T14" fmla="*/ 234 w 255"/>
                  <a:gd name="T15" fmla="*/ 151 h 167"/>
                  <a:gd name="T16" fmla="*/ 230 w 255"/>
                  <a:gd name="T17" fmla="*/ 155 h 167"/>
                  <a:gd name="T18" fmla="*/ 226 w 255"/>
                  <a:gd name="T19" fmla="*/ 159 h 167"/>
                  <a:gd name="T20" fmla="*/ 215 w 255"/>
                  <a:gd name="T21" fmla="*/ 164 h 167"/>
                  <a:gd name="T22" fmla="*/ 205 w 255"/>
                  <a:gd name="T23" fmla="*/ 167 h 167"/>
                  <a:gd name="T24" fmla="*/ 205 w 255"/>
                  <a:gd name="T25" fmla="*/ 167 h 167"/>
                  <a:gd name="T26" fmla="*/ 0 w 255"/>
                  <a:gd name="T27" fmla="*/ 151 h 167"/>
                  <a:gd name="T28" fmla="*/ 0 w 255"/>
                  <a:gd name="T29" fmla="*/ 151 h 167"/>
                  <a:gd name="T30" fmla="*/ 1 w 255"/>
                  <a:gd name="T31" fmla="*/ 0 h 167"/>
                  <a:gd name="T32" fmla="*/ 1 w 255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6" name="Freeform 38"/>
              <p:cNvSpPr/>
              <p:nvPr/>
            </p:nvSpPr>
            <p:spPr bwMode="auto">
              <a:xfrm>
                <a:off x="3159126" y="5083175"/>
                <a:ext cx="398463" cy="265113"/>
              </a:xfrm>
              <a:custGeom>
                <a:avLst/>
                <a:gdLst>
                  <a:gd name="T0" fmla="*/ 1 w 251"/>
                  <a:gd name="T1" fmla="*/ 0 h 167"/>
                  <a:gd name="T2" fmla="*/ 1 w 251"/>
                  <a:gd name="T3" fmla="*/ 0 h 167"/>
                  <a:gd name="T4" fmla="*/ 251 w 251"/>
                  <a:gd name="T5" fmla="*/ 0 h 167"/>
                  <a:gd name="T6" fmla="*/ 251 w 251"/>
                  <a:gd name="T7" fmla="*/ 0 h 167"/>
                  <a:gd name="T8" fmla="*/ 234 w 251"/>
                  <a:gd name="T9" fmla="*/ 140 h 167"/>
                  <a:gd name="T10" fmla="*/ 234 w 251"/>
                  <a:gd name="T11" fmla="*/ 140 h 167"/>
                  <a:gd name="T12" fmla="*/ 233 w 251"/>
                  <a:gd name="T13" fmla="*/ 145 h 167"/>
                  <a:gd name="T14" fmla="*/ 230 w 251"/>
                  <a:gd name="T15" fmla="*/ 151 h 167"/>
                  <a:gd name="T16" fmla="*/ 226 w 251"/>
                  <a:gd name="T17" fmla="*/ 155 h 167"/>
                  <a:gd name="T18" fmla="*/ 222 w 251"/>
                  <a:gd name="T19" fmla="*/ 159 h 167"/>
                  <a:gd name="T20" fmla="*/ 212 w 251"/>
                  <a:gd name="T21" fmla="*/ 164 h 167"/>
                  <a:gd name="T22" fmla="*/ 201 w 251"/>
                  <a:gd name="T23" fmla="*/ 167 h 167"/>
                  <a:gd name="T24" fmla="*/ 201 w 251"/>
                  <a:gd name="T25" fmla="*/ 167 h 167"/>
                  <a:gd name="T26" fmla="*/ 0 w 251"/>
                  <a:gd name="T27" fmla="*/ 149 h 167"/>
                  <a:gd name="T28" fmla="*/ 0 w 251"/>
                  <a:gd name="T29" fmla="*/ 149 h 167"/>
                  <a:gd name="T30" fmla="*/ 1 w 251"/>
                  <a:gd name="T31" fmla="*/ 0 h 167"/>
                  <a:gd name="T32" fmla="*/ 1 w 251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7" name="Freeform 39"/>
              <p:cNvSpPr/>
              <p:nvPr/>
            </p:nvSpPr>
            <p:spPr bwMode="auto">
              <a:xfrm>
                <a:off x="3162301" y="5083175"/>
                <a:ext cx="395288" cy="263525"/>
              </a:xfrm>
              <a:custGeom>
                <a:avLst/>
                <a:gdLst>
                  <a:gd name="T0" fmla="*/ 2 w 249"/>
                  <a:gd name="T1" fmla="*/ 0 h 166"/>
                  <a:gd name="T2" fmla="*/ 2 w 249"/>
                  <a:gd name="T3" fmla="*/ 0 h 166"/>
                  <a:gd name="T4" fmla="*/ 249 w 249"/>
                  <a:gd name="T5" fmla="*/ 0 h 166"/>
                  <a:gd name="T6" fmla="*/ 249 w 249"/>
                  <a:gd name="T7" fmla="*/ 0 h 166"/>
                  <a:gd name="T8" fmla="*/ 232 w 249"/>
                  <a:gd name="T9" fmla="*/ 140 h 166"/>
                  <a:gd name="T10" fmla="*/ 232 w 249"/>
                  <a:gd name="T11" fmla="*/ 140 h 166"/>
                  <a:gd name="T12" fmla="*/ 231 w 249"/>
                  <a:gd name="T13" fmla="*/ 145 h 166"/>
                  <a:gd name="T14" fmla="*/ 228 w 249"/>
                  <a:gd name="T15" fmla="*/ 151 h 166"/>
                  <a:gd name="T16" fmla="*/ 225 w 249"/>
                  <a:gd name="T17" fmla="*/ 155 h 166"/>
                  <a:gd name="T18" fmla="*/ 220 w 249"/>
                  <a:gd name="T19" fmla="*/ 159 h 166"/>
                  <a:gd name="T20" fmla="*/ 210 w 249"/>
                  <a:gd name="T21" fmla="*/ 164 h 166"/>
                  <a:gd name="T22" fmla="*/ 199 w 249"/>
                  <a:gd name="T23" fmla="*/ 166 h 166"/>
                  <a:gd name="T24" fmla="*/ 199 w 249"/>
                  <a:gd name="T25" fmla="*/ 166 h 166"/>
                  <a:gd name="T26" fmla="*/ 0 w 249"/>
                  <a:gd name="T27" fmla="*/ 148 h 166"/>
                  <a:gd name="T28" fmla="*/ 0 w 249"/>
                  <a:gd name="T29" fmla="*/ 148 h 166"/>
                  <a:gd name="T30" fmla="*/ 2 w 249"/>
                  <a:gd name="T31" fmla="*/ 0 h 166"/>
                  <a:gd name="T32" fmla="*/ 2 w 249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8" name="Freeform 40"/>
              <p:cNvSpPr/>
              <p:nvPr/>
            </p:nvSpPr>
            <p:spPr bwMode="auto">
              <a:xfrm>
                <a:off x="3168651" y="5083175"/>
                <a:ext cx="388938" cy="263525"/>
              </a:xfrm>
              <a:custGeom>
                <a:avLst/>
                <a:gdLst>
                  <a:gd name="T0" fmla="*/ 2 w 245"/>
                  <a:gd name="T1" fmla="*/ 0 h 166"/>
                  <a:gd name="T2" fmla="*/ 2 w 245"/>
                  <a:gd name="T3" fmla="*/ 0 h 166"/>
                  <a:gd name="T4" fmla="*/ 245 w 245"/>
                  <a:gd name="T5" fmla="*/ 0 h 166"/>
                  <a:gd name="T6" fmla="*/ 245 w 245"/>
                  <a:gd name="T7" fmla="*/ 0 h 166"/>
                  <a:gd name="T8" fmla="*/ 228 w 245"/>
                  <a:gd name="T9" fmla="*/ 140 h 166"/>
                  <a:gd name="T10" fmla="*/ 228 w 245"/>
                  <a:gd name="T11" fmla="*/ 140 h 166"/>
                  <a:gd name="T12" fmla="*/ 227 w 245"/>
                  <a:gd name="T13" fmla="*/ 145 h 166"/>
                  <a:gd name="T14" fmla="*/ 224 w 245"/>
                  <a:gd name="T15" fmla="*/ 151 h 166"/>
                  <a:gd name="T16" fmla="*/ 221 w 245"/>
                  <a:gd name="T17" fmla="*/ 155 h 166"/>
                  <a:gd name="T18" fmla="*/ 216 w 245"/>
                  <a:gd name="T19" fmla="*/ 159 h 166"/>
                  <a:gd name="T20" fmla="*/ 206 w 245"/>
                  <a:gd name="T21" fmla="*/ 163 h 166"/>
                  <a:gd name="T22" fmla="*/ 195 w 245"/>
                  <a:gd name="T23" fmla="*/ 166 h 166"/>
                  <a:gd name="T24" fmla="*/ 195 w 245"/>
                  <a:gd name="T25" fmla="*/ 166 h 166"/>
                  <a:gd name="T26" fmla="*/ 0 w 245"/>
                  <a:gd name="T27" fmla="*/ 148 h 166"/>
                  <a:gd name="T28" fmla="*/ 0 w 245"/>
                  <a:gd name="T29" fmla="*/ 148 h 166"/>
                  <a:gd name="T30" fmla="*/ 2 w 245"/>
                  <a:gd name="T31" fmla="*/ 0 h 166"/>
                  <a:gd name="T32" fmla="*/ 2 w 245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9" name="Freeform 41"/>
              <p:cNvSpPr/>
              <p:nvPr/>
            </p:nvSpPr>
            <p:spPr bwMode="auto">
              <a:xfrm>
                <a:off x="3175001" y="5083175"/>
                <a:ext cx="382588" cy="263525"/>
              </a:xfrm>
              <a:custGeom>
                <a:avLst/>
                <a:gdLst>
                  <a:gd name="T0" fmla="*/ 2 w 241"/>
                  <a:gd name="T1" fmla="*/ 0 h 166"/>
                  <a:gd name="T2" fmla="*/ 2 w 241"/>
                  <a:gd name="T3" fmla="*/ 0 h 166"/>
                  <a:gd name="T4" fmla="*/ 241 w 241"/>
                  <a:gd name="T5" fmla="*/ 0 h 166"/>
                  <a:gd name="T6" fmla="*/ 241 w 241"/>
                  <a:gd name="T7" fmla="*/ 0 h 166"/>
                  <a:gd name="T8" fmla="*/ 224 w 241"/>
                  <a:gd name="T9" fmla="*/ 140 h 166"/>
                  <a:gd name="T10" fmla="*/ 224 w 241"/>
                  <a:gd name="T11" fmla="*/ 140 h 166"/>
                  <a:gd name="T12" fmla="*/ 223 w 241"/>
                  <a:gd name="T13" fmla="*/ 145 h 166"/>
                  <a:gd name="T14" fmla="*/ 220 w 241"/>
                  <a:gd name="T15" fmla="*/ 151 h 166"/>
                  <a:gd name="T16" fmla="*/ 217 w 241"/>
                  <a:gd name="T17" fmla="*/ 155 h 166"/>
                  <a:gd name="T18" fmla="*/ 212 w 241"/>
                  <a:gd name="T19" fmla="*/ 157 h 166"/>
                  <a:gd name="T20" fmla="*/ 202 w 241"/>
                  <a:gd name="T21" fmla="*/ 163 h 166"/>
                  <a:gd name="T22" fmla="*/ 193 w 241"/>
                  <a:gd name="T23" fmla="*/ 166 h 166"/>
                  <a:gd name="T24" fmla="*/ 193 w 241"/>
                  <a:gd name="T25" fmla="*/ 166 h 166"/>
                  <a:gd name="T26" fmla="*/ 0 w 241"/>
                  <a:gd name="T27" fmla="*/ 147 h 166"/>
                  <a:gd name="T28" fmla="*/ 0 w 241"/>
                  <a:gd name="T29" fmla="*/ 147 h 166"/>
                  <a:gd name="T30" fmla="*/ 2 w 241"/>
                  <a:gd name="T31" fmla="*/ 0 h 166"/>
                  <a:gd name="T32" fmla="*/ 2 w 241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0" name="Freeform 42"/>
              <p:cNvSpPr/>
              <p:nvPr/>
            </p:nvSpPr>
            <p:spPr bwMode="auto">
              <a:xfrm>
                <a:off x="3182938" y="5083175"/>
                <a:ext cx="374650" cy="263525"/>
              </a:xfrm>
              <a:custGeom>
                <a:avLst/>
                <a:gdLst>
                  <a:gd name="T0" fmla="*/ 1 w 236"/>
                  <a:gd name="T1" fmla="*/ 0 h 166"/>
                  <a:gd name="T2" fmla="*/ 1 w 236"/>
                  <a:gd name="T3" fmla="*/ 0 h 166"/>
                  <a:gd name="T4" fmla="*/ 236 w 236"/>
                  <a:gd name="T5" fmla="*/ 0 h 166"/>
                  <a:gd name="T6" fmla="*/ 236 w 236"/>
                  <a:gd name="T7" fmla="*/ 0 h 166"/>
                  <a:gd name="T8" fmla="*/ 219 w 236"/>
                  <a:gd name="T9" fmla="*/ 140 h 166"/>
                  <a:gd name="T10" fmla="*/ 219 w 236"/>
                  <a:gd name="T11" fmla="*/ 140 h 166"/>
                  <a:gd name="T12" fmla="*/ 218 w 236"/>
                  <a:gd name="T13" fmla="*/ 145 h 166"/>
                  <a:gd name="T14" fmla="*/ 215 w 236"/>
                  <a:gd name="T15" fmla="*/ 151 h 166"/>
                  <a:gd name="T16" fmla="*/ 212 w 236"/>
                  <a:gd name="T17" fmla="*/ 155 h 166"/>
                  <a:gd name="T18" fmla="*/ 208 w 236"/>
                  <a:gd name="T19" fmla="*/ 157 h 166"/>
                  <a:gd name="T20" fmla="*/ 197 w 236"/>
                  <a:gd name="T21" fmla="*/ 163 h 166"/>
                  <a:gd name="T22" fmla="*/ 188 w 236"/>
                  <a:gd name="T23" fmla="*/ 166 h 166"/>
                  <a:gd name="T24" fmla="*/ 188 w 236"/>
                  <a:gd name="T25" fmla="*/ 166 h 166"/>
                  <a:gd name="T26" fmla="*/ 0 w 236"/>
                  <a:gd name="T27" fmla="*/ 145 h 166"/>
                  <a:gd name="T28" fmla="*/ 0 w 236"/>
                  <a:gd name="T29" fmla="*/ 145 h 166"/>
                  <a:gd name="T30" fmla="*/ 1 w 236"/>
                  <a:gd name="T31" fmla="*/ 0 h 166"/>
                  <a:gd name="T32" fmla="*/ 1 w 23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1" name="Freeform 43"/>
              <p:cNvSpPr/>
              <p:nvPr/>
            </p:nvSpPr>
            <p:spPr bwMode="auto">
              <a:xfrm>
                <a:off x="3189288" y="5083175"/>
                <a:ext cx="368300" cy="263525"/>
              </a:xfrm>
              <a:custGeom>
                <a:avLst/>
                <a:gdLst>
                  <a:gd name="T0" fmla="*/ 1 w 232"/>
                  <a:gd name="T1" fmla="*/ 0 h 166"/>
                  <a:gd name="T2" fmla="*/ 1 w 232"/>
                  <a:gd name="T3" fmla="*/ 0 h 166"/>
                  <a:gd name="T4" fmla="*/ 232 w 232"/>
                  <a:gd name="T5" fmla="*/ 0 h 166"/>
                  <a:gd name="T6" fmla="*/ 232 w 232"/>
                  <a:gd name="T7" fmla="*/ 0 h 166"/>
                  <a:gd name="T8" fmla="*/ 215 w 232"/>
                  <a:gd name="T9" fmla="*/ 140 h 166"/>
                  <a:gd name="T10" fmla="*/ 215 w 232"/>
                  <a:gd name="T11" fmla="*/ 140 h 166"/>
                  <a:gd name="T12" fmla="*/ 214 w 232"/>
                  <a:gd name="T13" fmla="*/ 145 h 166"/>
                  <a:gd name="T14" fmla="*/ 211 w 232"/>
                  <a:gd name="T15" fmla="*/ 151 h 166"/>
                  <a:gd name="T16" fmla="*/ 208 w 232"/>
                  <a:gd name="T17" fmla="*/ 155 h 166"/>
                  <a:gd name="T18" fmla="*/ 204 w 232"/>
                  <a:gd name="T19" fmla="*/ 157 h 166"/>
                  <a:gd name="T20" fmla="*/ 195 w 232"/>
                  <a:gd name="T21" fmla="*/ 163 h 166"/>
                  <a:gd name="T22" fmla="*/ 184 w 232"/>
                  <a:gd name="T23" fmla="*/ 166 h 166"/>
                  <a:gd name="T24" fmla="*/ 184 w 232"/>
                  <a:gd name="T25" fmla="*/ 166 h 166"/>
                  <a:gd name="T26" fmla="*/ 0 w 232"/>
                  <a:gd name="T27" fmla="*/ 144 h 166"/>
                  <a:gd name="T28" fmla="*/ 0 w 232"/>
                  <a:gd name="T29" fmla="*/ 144 h 166"/>
                  <a:gd name="T30" fmla="*/ 1 w 232"/>
                  <a:gd name="T31" fmla="*/ 0 h 166"/>
                  <a:gd name="T32" fmla="*/ 1 w 23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2" name="Freeform 44"/>
              <p:cNvSpPr/>
              <p:nvPr/>
            </p:nvSpPr>
            <p:spPr bwMode="auto">
              <a:xfrm>
                <a:off x="3192463" y="5083175"/>
                <a:ext cx="365125" cy="263525"/>
              </a:xfrm>
              <a:custGeom>
                <a:avLst/>
                <a:gdLst>
                  <a:gd name="T0" fmla="*/ 3 w 230"/>
                  <a:gd name="T1" fmla="*/ 0 h 166"/>
                  <a:gd name="T2" fmla="*/ 3 w 230"/>
                  <a:gd name="T3" fmla="*/ 0 h 166"/>
                  <a:gd name="T4" fmla="*/ 230 w 230"/>
                  <a:gd name="T5" fmla="*/ 0 h 166"/>
                  <a:gd name="T6" fmla="*/ 230 w 230"/>
                  <a:gd name="T7" fmla="*/ 0 h 166"/>
                  <a:gd name="T8" fmla="*/ 213 w 230"/>
                  <a:gd name="T9" fmla="*/ 140 h 166"/>
                  <a:gd name="T10" fmla="*/ 213 w 230"/>
                  <a:gd name="T11" fmla="*/ 140 h 166"/>
                  <a:gd name="T12" fmla="*/ 212 w 230"/>
                  <a:gd name="T13" fmla="*/ 145 h 166"/>
                  <a:gd name="T14" fmla="*/ 209 w 230"/>
                  <a:gd name="T15" fmla="*/ 149 h 166"/>
                  <a:gd name="T16" fmla="*/ 206 w 230"/>
                  <a:gd name="T17" fmla="*/ 153 h 166"/>
                  <a:gd name="T18" fmla="*/ 202 w 230"/>
                  <a:gd name="T19" fmla="*/ 157 h 166"/>
                  <a:gd name="T20" fmla="*/ 193 w 230"/>
                  <a:gd name="T21" fmla="*/ 163 h 166"/>
                  <a:gd name="T22" fmla="*/ 183 w 230"/>
                  <a:gd name="T23" fmla="*/ 166 h 166"/>
                  <a:gd name="T24" fmla="*/ 183 w 230"/>
                  <a:gd name="T25" fmla="*/ 166 h 166"/>
                  <a:gd name="T26" fmla="*/ 0 w 230"/>
                  <a:gd name="T27" fmla="*/ 143 h 166"/>
                  <a:gd name="T28" fmla="*/ 0 w 230"/>
                  <a:gd name="T29" fmla="*/ 143 h 166"/>
                  <a:gd name="T30" fmla="*/ 3 w 230"/>
                  <a:gd name="T31" fmla="*/ 0 h 166"/>
                  <a:gd name="T32" fmla="*/ 3 w 230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3" name="Freeform 45"/>
              <p:cNvSpPr/>
              <p:nvPr/>
            </p:nvSpPr>
            <p:spPr bwMode="auto">
              <a:xfrm>
                <a:off x="3198813" y="5083175"/>
                <a:ext cx="358775" cy="263525"/>
              </a:xfrm>
              <a:custGeom>
                <a:avLst/>
                <a:gdLst>
                  <a:gd name="T0" fmla="*/ 3 w 226"/>
                  <a:gd name="T1" fmla="*/ 0 h 166"/>
                  <a:gd name="T2" fmla="*/ 3 w 226"/>
                  <a:gd name="T3" fmla="*/ 0 h 166"/>
                  <a:gd name="T4" fmla="*/ 226 w 226"/>
                  <a:gd name="T5" fmla="*/ 0 h 166"/>
                  <a:gd name="T6" fmla="*/ 226 w 226"/>
                  <a:gd name="T7" fmla="*/ 0 h 166"/>
                  <a:gd name="T8" fmla="*/ 209 w 226"/>
                  <a:gd name="T9" fmla="*/ 140 h 166"/>
                  <a:gd name="T10" fmla="*/ 209 w 226"/>
                  <a:gd name="T11" fmla="*/ 140 h 166"/>
                  <a:gd name="T12" fmla="*/ 208 w 226"/>
                  <a:gd name="T13" fmla="*/ 145 h 166"/>
                  <a:gd name="T14" fmla="*/ 205 w 226"/>
                  <a:gd name="T15" fmla="*/ 149 h 166"/>
                  <a:gd name="T16" fmla="*/ 202 w 226"/>
                  <a:gd name="T17" fmla="*/ 153 h 166"/>
                  <a:gd name="T18" fmla="*/ 198 w 226"/>
                  <a:gd name="T19" fmla="*/ 157 h 166"/>
                  <a:gd name="T20" fmla="*/ 189 w 226"/>
                  <a:gd name="T21" fmla="*/ 163 h 166"/>
                  <a:gd name="T22" fmla="*/ 179 w 226"/>
                  <a:gd name="T23" fmla="*/ 166 h 166"/>
                  <a:gd name="T24" fmla="*/ 179 w 226"/>
                  <a:gd name="T25" fmla="*/ 166 h 166"/>
                  <a:gd name="T26" fmla="*/ 0 w 226"/>
                  <a:gd name="T27" fmla="*/ 141 h 166"/>
                  <a:gd name="T28" fmla="*/ 0 w 226"/>
                  <a:gd name="T29" fmla="*/ 141 h 166"/>
                  <a:gd name="T30" fmla="*/ 3 w 226"/>
                  <a:gd name="T31" fmla="*/ 0 h 166"/>
                  <a:gd name="T32" fmla="*/ 3 w 22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4" name="Freeform 46"/>
              <p:cNvSpPr/>
              <p:nvPr/>
            </p:nvSpPr>
            <p:spPr bwMode="auto">
              <a:xfrm>
                <a:off x="3205163" y="5083175"/>
                <a:ext cx="352425" cy="263525"/>
              </a:xfrm>
              <a:custGeom>
                <a:avLst/>
                <a:gdLst>
                  <a:gd name="T0" fmla="*/ 2 w 222"/>
                  <a:gd name="T1" fmla="*/ 0 h 166"/>
                  <a:gd name="T2" fmla="*/ 2 w 222"/>
                  <a:gd name="T3" fmla="*/ 0 h 166"/>
                  <a:gd name="T4" fmla="*/ 222 w 222"/>
                  <a:gd name="T5" fmla="*/ 0 h 166"/>
                  <a:gd name="T6" fmla="*/ 222 w 222"/>
                  <a:gd name="T7" fmla="*/ 0 h 166"/>
                  <a:gd name="T8" fmla="*/ 205 w 222"/>
                  <a:gd name="T9" fmla="*/ 140 h 166"/>
                  <a:gd name="T10" fmla="*/ 205 w 222"/>
                  <a:gd name="T11" fmla="*/ 140 h 166"/>
                  <a:gd name="T12" fmla="*/ 204 w 222"/>
                  <a:gd name="T13" fmla="*/ 145 h 166"/>
                  <a:gd name="T14" fmla="*/ 201 w 222"/>
                  <a:gd name="T15" fmla="*/ 149 h 166"/>
                  <a:gd name="T16" fmla="*/ 198 w 222"/>
                  <a:gd name="T17" fmla="*/ 153 h 166"/>
                  <a:gd name="T18" fmla="*/ 194 w 222"/>
                  <a:gd name="T19" fmla="*/ 157 h 166"/>
                  <a:gd name="T20" fmla="*/ 185 w 222"/>
                  <a:gd name="T21" fmla="*/ 163 h 166"/>
                  <a:gd name="T22" fmla="*/ 175 w 222"/>
                  <a:gd name="T23" fmla="*/ 166 h 166"/>
                  <a:gd name="T24" fmla="*/ 175 w 222"/>
                  <a:gd name="T25" fmla="*/ 166 h 166"/>
                  <a:gd name="T26" fmla="*/ 0 w 222"/>
                  <a:gd name="T27" fmla="*/ 141 h 166"/>
                  <a:gd name="T28" fmla="*/ 0 w 222"/>
                  <a:gd name="T29" fmla="*/ 141 h 166"/>
                  <a:gd name="T30" fmla="*/ 2 w 222"/>
                  <a:gd name="T31" fmla="*/ 0 h 166"/>
                  <a:gd name="T32" fmla="*/ 2 w 22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5" name="Freeform 47"/>
              <p:cNvSpPr/>
              <p:nvPr/>
            </p:nvSpPr>
            <p:spPr bwMode="auto">
              <a:xfrm>
                <a:off x="3211513" y="5083175"/>
                <a:ext cx="346075" cy="263525"/>
              </a:xfrm>
              <a:custGeom>
                <a:avLst/>
                <a:gdLst>
                  <a:gd name="T0" fmla="*/ 2 w 218"/>
                  <a:gd name="T1" fmla="*/ 0 h 166"/>
                  <a:gd name="T2" fmla="*/ 2 w 218"/>
                  <a:gd name="T3" fmla="*/ 0 h 166"/>
                  <a:gd name="T4" fmla="*/ 218 w 218"/>
                  <a:gd name="T5" fmla="*/ 0 h 166"/>
                  <a:gd name="T6" fmla="*/ 218 w 218"/>
                  <a:gd name="T7" fmla="*/ 0 h 166"/>
                  <a:gd name="T8" fmla="*/ 201 w 218"/>
                  <a:gd name="T9" fmla="*/ 140 h 166"/>
                  <a:gd name="T10" fmla="*/ 201 w 218"/>
                  <a:gd name="T11" fmla="*/ 140 h 166"/>
                  <a:gd name="T12" fmla="*/ 200 w 218"/>
                  <a:gd name="T13" fmla="*/ 145 h 166"/>
                  <a:gd name="T14" fmla="*/ 197 w 218"/>
                  <a:gd name="T15" fmla="*/ 149 h 166"/>
                  <a:gd name="T16" fmla="*/ 194 w 218"/>
                  <a:gd name="T17" fmla="*/ 153 h 166"/>
                  <a:gd name="T18" fmla="*/ 190 w 218"/>
                  <a:gd name="T19" fmla="*/ 157 h 166"/>
                  <a:gd name="T20" fmla="*/ 181 w 218"/>
                  <a:gd name="T21" fmla="*/ 163 h 166"/>
                  <a:gd name="T22" fmla="*/ 171 w 218"/>
                  <a:gd name="T23" fmla="*/ 166 h 166"/>
                  <a:gd name="T24" fmla="*/ 171 w 218"/>
                  <a:gd name="T25" fmla="*/ 166 h 166"/>
                  <a:gd name="T26" fmla="*/ 0 w 218"/>
                  <a:gd name="T27" fmla="*/ 140 h 166"/>
                  <a:gd name="T28" fmla="*/ 0 w 218"/>
                  <a:gd name="T29" fmla="*/ 140 h 166"/>
                  <a:gd name="T30" fmla="*/ 2 w 218"/>
                  <a:gd name="T31" fmla="*/ 0 h 166"/>
                  <a:gd name="T32" fmla="*/ 2 w 218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6" name="Freeform 48"/>
              <p:cNvSpPr/>
              <p:nvPr/>
            </p:nvSpPr>
            <p:spPr bwMode="auto">
              <a:xfrm>
                <a:off x="3216276" y="5083175"/>
                <a:ext cx="341313" cy="260350"/>
              </a:xfrm>
              <a:custGeom>
                <a:avLst/>
                <a:gdLst>
                  <a:gd name="T0" fmla="*/ 3 w 215"/>
                  <a:gd name="T1" fmla="*/ 0 h 164"/>
                  <a:gd name="T2" fmla="*/ 3 w 215"/>
                  <a:gd name="T3" fmla="*/ 0 h 164"/>
                  <a:gd name="T4" fmla="*/ 215 w 215"/>
                  <a:gd name="T5" fmla="*/ 0 h 164"/>
                  <a:gd name="T6" fmla="*/ 215 w 215"/>
                  <a:gd name="T7" fmla="*/ 0 h 164"/>
                  <a:gd name="T8" fmla="*/ 198 w 215"/>
                  <a:gd name="T9" fmla="*/ 140 h 164"/>
                  <a:gd name="T10" fmla="*/ 198 w 215"/>
                  <a:gd name="T11" fmla="*/ 140 h 164"/>
                  <a:gd name="T12" fmla="*/ 197 w 215"/>
                  <a:gd name="T13" fmla="*/ 145 h 164"/>
                  <a:gd name="T14" fmla="*/ 195 w 215"/>
                  <a:gd name="T15" fmla="*/ 149 h 164"/>
                  <a:gd name="T16" fmla="*/ 191 w 215"/>
                  <a:gd name="T17" fmla="*/ 153 h 164"/>
                  <a:gd name="T18" fmla="*/ 187 w 215"/>
                  <a:gd name="T19" fmla="*/ 157 h 164"/>
                  <a:gd name="T20" fmla="*/ 178 w 215"/>
                  <a:gd name="T21" fmla="*/ 163 h 164"/>
                  <a:gd name="T22" fmla="*/ 169 w 215"/>
                  <a:gd name="T23" fmla="*/ 164 h 164"/>
                  <a:gd name="T24" fmla="*/ 169 w 215"/>
                  <a:gd name="T25" fmla="*/ 164 h 164"/>
                  <a:gd name="T26" fmla="*/ 0 w 215"/>
                  <a:gd name="T27" fmla="*/ 138 h 164"/>
                  <a:gd name="T28" fmla="*/ 0 w 215"/>
                  <a:gd name="T29" fmla="*/ 138 h 164"/>
                  <a:gd name="T30" fmla="*/ 3 w 215"/>
                  <a:gd name="T31" fmla="*/ 0 h 164"/>
                  <a:gd name="T32" fmla="*/ 3 w 215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7" name="Freeform 49"/>
              <p:cNvSpPr/>
              <p:nvPr/>
            </p:nvSpPr>
            <p:spPr bwMode="auto">
              <a:xfrm>
                <a:off x="3222626" y="5083175"/>
                <a:ext cx="334963" cy="260350"/>
              </a:xfrm>
              <a:custGeom>
                <a:avLst/>
                <a:gdLst>
                  <a:gd name="T0" fmla="*/ 3 w 211"/>
                  <a:gd name="T1" fmla="*/ 0 h 164"/>
                  <a:gd name="T2" fmla="*/ 3 w 211"/>
                  <a:gd name="T3" fmla="*/ 0 h 164"/>
                  <a:gd name="T4" fmla="*/ 211 w 211"/>
                  <a:gd name="T5" fmla="*/ 0 h 164"/>
                  <a:gd name="T6" fmla="*/ 211 w 211"/>
                  <a:gd name="T7" fmla="*/ 0 h 164"/>
                  <a:gd name="T8" fmla="*/ 194 w 211"/>
                  <a:gd name="T9" fmla="*/ 140 h 164"/>
                  <a:gd name="T10" fmla="*/ 194 w 211"/>
                  <a:gd name="T11" fmla="*/ 140 h 164"/>
                  <a:gd name="T12" fmla="*/ 193 w 211"/>
                  <a:gd name="T13" fmla="*/ 145 h 164"/>
                  <a:gd name="T14" fmla="*/ 191 w 211"/>
                  <a:gd name="T15" fmla="*/ 149 h 164"/>
                  <a:gd name="T16" fmla="*/ 187 w 211"/>
                  <a:gd name="T17" fmla="*/ 153 h 164"/>
                  <a:gd name="T18" fmla="*/ 183 w 211"/>
                  <a:gd name="T19" fmla="*/ 157 h 164"/>
                  <a:gd name="T20" fmla="*/ 175 w 211"/>
                  <a:gd name="T21" fmla="*/ 161 h 164"/>
                  <a:gd name="T22" fmla="*/ 165 w 211"/>
                  <a:gd name="T23" fmla="*/ 164 h 164"/>
                  <a:gd name="T24" fmla="*/ 165 w 211"/>
                  <a:gd name="T25" fmla="*/ 164 h 164"/>
                  <a:gd name="T26" fmla="*/ 0 w 211"/>
                  <a:gd name="T27" fmla="*/ 137 h 164"/>
                  <a:gd name="T28" fmla="*/ 0 w 211"/>
                  <a:gd name="T29" fmla="*/ 137 h 164"/>
                  <a:gd name="T30" fmla="*/ 3 w 211"/>
                  <a:gd name="T31" fmla="*/ 0 h 164"/>
                  <a:gd name="T32" fmla="*/ 3 w 211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8" name="Freeform 50"/>
              <p:cNvSpPr/>
              <p:nvPr/>
            </p:nvSpPr>
            <p:spPr bwMode="auto">
              <a:xfrm>
                <a:off x="3228976" y="5083175"/>
                <a:ext cx="328613" cy="260350"/>
              </a:xfrm>
              <a:custGeom>
                <a:avLst/>
                <a:gdLst>
                  <a:gd name="T0" fmla="*/ 3 w 207"/>
                  <a:gd name="T1" fmla="*/ 0 h 164"/>
                  <a:gd name="T2" fmla="*/ 3 w 207"/>
                  <a:gd name="T3" fmla="*/ 0 h 164"/>
                  <a:gd name="T4" fmla="*/ 207 w 207"/>
                  <a:gd name="T5" fmla="*/ 0 h 164"/>
                  <a:gd name="T6" fmla="*/ 207 w 207"/>
                  <a:gd name="T7" fmla="*/ 0 h 164"/>
                  <a:gd name="T8" fmla="*/ 190 w 207"/>
                  <a:gd name="T9" fmla="*/ 140 h 164"/>
                  <a:gd name="T10" fmla="*/ 190 w 207"/>
                  <a:gd name="T11" fmla="*/ 140 h 164"/>
                  <a:gd name="T12" fmla="*/ 189 w 207"/>
                  <a:gd name="T13" fmla="*/ 145 h 164"/>
                  <a:gd name="T14" fmla="*/ 187 w 207"/>
                  <a:gd name="T15" fmla="*/ 149 h 164"/>
                  <a:gd name="T16" fmla="*/ 183 w 207"/>
                  <a:gd name="T17" fmla="*/ 153 h 164"/>
                  <a:gd name="T18" fmla="*/ 179 w 207"/>
                  <a:gd name="T19" fmla="*/ 156 h 164"/>
                  <a:gd name="T20" fmla="*/ 171 w 207"/>
                  <a:gd name="T21" fmla="*/ 161 h 164"/>
                  <a:gd name="T22" fmla="*/ 161 w 207"/>
                  <a:gd name="T23" fmla="*/ 164 h 164"/>
                  <a:gd name="T24" fmla="*/ 161 w 207"/>
                  <a:gd name="T25" fmla="*/ 164 h 164"/>
                  <a:gd name="T26" fmla="*/ 0 w 207"/>
                  <a:gd name="T27" fmla="*/ 136 h 164"/>
                  <a:gd name="T28" fmla="*/ 0 w 207"/>
                  <a:gd name="T29" fmla="*/ 136 h 164"/>
                  <a:gd name="T30" fmla="*/ 3 w 207"/>
                  <a:gd name="T31" fmla="*/ 0 h 164"/>
                  <a:gd name="T32" fmla="*/ 3 w 207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9" name="Freeform 51"/>
              <p:cNvSpPr/>
              <p:nvPr/>
            </p:nvSpPr>
            <p:spPr bwMode="auto">
              <a:xfrm>
                <a:off x="3235326" y="5083175"/>
                <a:ext cx="322263" cy="260350"/>
              </a:xfrm>
              <a:custGeom>
                <a:avLst/>
                <a:gdLst>
                  <a:gd name="T0" fmla="*/ 3 w 203"/>
                  <a:gd name="T1" fmla="*/ 0 h 164"/>
                  <a:gd name="T2" fmla="*/ 3 w 203"/>
                  <a:gd name="T3" fmla="*/ 0 h 164"/>
                  <a:gd name="T4" fmla="*/ 203 w 203"/>
                  <a:gd name="T5" fmla="*/ 0 h 164"/>
                  <a:gd name="T6" fmla="*/ 203 w 203"/>
                  <a:gd name="T7" fmla="*/ 0 h 164"/>
                  <a:gd name="T8" fmla="*/ 186 w 203"/>
                  <a:gd name="T9" fmla="*/ 140 h 164"/>
                  <a:gd name="T10" fmla="*/ 186 w 203"/>
                  <a:gd name="T11" fmla="*/ 140 h 164"/>
                  <a:gd name="T12" fmla="*/ 185 w 203"/>
                  <a:gd name="T13" fmla="*/ 145 h 164"/>
                  <a:gd name="T14" fmla="*/ 183 w 203"/>
                  <a:gd name="T15" fmla="*/ 149 h 164"/>
                  <a:gd name="T16" fmla="*/ 179 w 203"/>
                  <a:gd name="T17" fmla="*/ 153 h 164"/>
                  <a:gd name="T18" fmla="*/ 176 w 203"/>
                  <a:gd name="T19" fmla="*/ 156 h 164"/>
                  <a:gd name="T20" fmla="*/ 167 w 203"/>
                  <a:gd name="T21" fmla="*/ 161 h 164"/>
                  <a:gd name="T22" fmla="*/ 157 w 203"/>
                  <a:gd name="T23" fmla="*/ 164 h 164"/>
                  <a:gd name="T24" fmla="*/ 157 w 203"/>
                  <a:gd name="T25" fmla="*/ 164 h 164"/>
                  <a:gd name="T26" fmla="*/ 0 w 203"/>
                  <a:gd name="T27" fmla="*/ 134 h 164"/>
                  <a:gd name="T28" fmla="*/ 0 w 203"/>
                  <a:gd name="T29" fmla="*/ 134 h 164"/>
                  <a:gd name="T30" fmla="*/ 3 w 203"/>
                  <a:gd name="T31" fmla="*/ 0 h 164"/>
                  <a:gd name="T32" fmla="*/ 3 w 203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0" name="Freeform 52"/>
              <p:cNvSpPr/>
              <p:nvPr/>
            </p:nvSpPr>
            <p:spPr bwMode="auto">
              <a:xfrm>
                <a:off x="3240088" y="5083175"/>
                <a:ext cx="317500" cy="260350"/>
              </a:xfrm>
              <a:custGeom>
                <a:avLst/>
                <a:gdLst>
                  <a:gd name="T0" fmla="*/ 3 w 200"/>
                  <a:gd name="T1" fmla="*/ 0 h 164"/>
                  <a:gd name="T2" fmla="*/ 3 w 200"/>
                  <a:gd name="T3" fmla="*/ 0 h 164"/>
                  <a:gd name="T4" fmla="*/ 200 w 200"/>
                  <a:gd name="T5" fmla="*/ 0 h 164"/>
                  <a:gd name="T6" fmla="*/ 200 w 200"/>
                  <a:gd name="T7" fmla="*/ 0 h 164"/>
                  <a:gd name="T8" fmla="*/ 183 w 200"/>
                  <a:gd name="T9" fmla="*/ 140 h 164"/>
                  <a:gd name="T10" fmla="*/ 183 w 200"/>
                  <a:gd name="T11" fmla="*/ 140 h 164"/>
                  <a:gd name="T12" fmla="*/ 182 w 200"/>
                  <a:gd name="T13" fmla="*/ 145 h 164"/>
                  <a:gd name="T14" fmla="*/ 180 w 200"/>
                  <a:gd name="T15" fmla="*/ 149 h 164"/>
                  <a:gd name="T16" fmla="*/ 176 w 200"/>
                  <a:gd name="T17" fmla="*/ 153 h 164"/>
                  <a:gd name="T18" fmla="*/ 173 w 200"/>
                  <a:gd name="T19" fmla="*/ 156 h 164"/>
                  <a:gd name="T20" fmla="*/ 164 w 200"/>
                  <a:gd name="T21" fmla="*/ 161 h 164"/>
                  <a:gd name="T22" fmla="*/ 156 w 200"/>
                  <a:gd name="T23" fmla="*/ 164 h 164"/>
                  <a:gd name="T24" fmla="*/ 156 w 200"/>
                  <a:gd name="T25" fmla="*/ 164 h 164"/>
                  <a:gd name="T26" fmla="*/ 0 w 200"/>
                  <a:gd name="T27" fmla="*/ 134 h 164"/>
                  <a:gd name="T28" fmla="*/ 0 w 200"/>
                  <a:gd name="T29" fmla="*/ 134 h 164"/>
                  <a:gd name="T30" fmla="*/ 3 w 200"/>
                  <a:gd name="T31" fmla="*/ 0 h 164"/>
                  <a:gd name="T32" fmla="*/ 3 w 200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1" name="Freeform 53"/>
              <p:cNvSpPr/>
              <p:nvPr/>
            </p:nvSpPr>
            <p:spPr bwMode="auto">
              <a:xfrm>
                <a:off x="3246438" y="5083175"/>
                <a:ext cx="311150" cy="260350"/>
              </a:xfrm>
              <a:custGeom>
                <a:avLst/>
                <a:gdLst>
                  <a:gd name="T0" fmla="*/ 3 w 196"/>
                  <a:gd name="T1" fmla="*/ 0 h 164"/>
                  <a:gd name="T2" fmla="*/ 3 w 196"/>
                  <a:gd name="T3" fmla="*/ 0 h 164"/>
                  <a:gd name="T4" fmla="*/ 196 w 196"/>
                  <a:gd name="T5" fmla="*/ 0 h 164"/>
                  <a:gd name="T6" fmla="*/ 196 w 196"/>
                  <a:gd name="T7" fmla="*/ 0 h 164"/>
                  <a:gd name="T8" fmla="*/ 179 w 196"/>
                  <a:gd name="T9" fmla="*/ 140 h 164"/>
                  <a:gd name="T10" fmla="*/ 179 w 196"/>
                  <a:gd name="T11" fmla="*/ 140 h 164"/>
                  <a:gd name="T12" fmla="*/ 178 w 196"/>
                  <a:gd name="T13" fmla="*/ 145 h 164"/>
                  <a:gd name="T14" fmla="*/ 176 w 196"/>
                  <a:gd name="T15" fmla="*/ 149 h 164"/>
                  <a:gd name="T16" fmla="*/ 172 w 196"/>
                  <a:gd name="T17" fmla="*/ 153 h 164"/>
                  <a:gd name="T18" fmla="*/ 169 w 196"/>
                  <a:gd name="T19" fmla="*/ 156 h 164"/>
                  <a:gd name="T20" fmla="*/ 160 w 196"/>
                  <a:gd name="T21" fmla="*/ 161 h 164"/>
                  <a:gd name="T22" fmla="*/ 152 w 196"/>
                  <a:gd name="T23" fmla="*/ 164 h 164"/>
                  <a:gd name="T24" fmla="*/ 152 w 196"/>
                  <a:gd name="T25" fmla="*/ 164 h 164"/>
                  <a:gd name="T26" fmla="*/ 0 w 196"/>
                  <a:gd name="T27" fmla="*/ 133 h 164"/>
                  <a:gd name="T28" fmla="*/ 0 w 196"/>
                  <a:gd name="T29" fmla="*/ 133 h 164"/>
                  <a:gd name="T30" fmla="*/ 3 w 196"/>
                  <a:gd name="T31" fmla="*/ 0 h 164"/>
                  <a:gd name="T32" fmla="*/ 3 w 196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2" name="Freeform 54"/>
              <p:cNvSpPr/>
              <p:nvPr/>
            </p:nvSpPr>
            <p:spPr bwMode="auto">
              <a:xfrm>
                <a:off x="3252788" y="5083175"/>
                <a:ext cx="304800" cy="260350"/>
              </a:xfrm>
              <a:custGeom>
                <a:avLst/>
                <a:gdLst>
                  <a:gd name="T0" fmla="*/ 3 w 192"/>
                  <a:gd name="T1" fmla="*/ 0 h 164"/>
                  <a:gd name="T2" fmla="*/ 3 w 192"/>
                  <a:gd name="T3" fmla="*/ 0 h 164"/>
                  <a:gd name="T4" fmla="*/ 192 w 192"/>
                  <a:gd name="T5" fmla="*/ 0 h 164"/>
                  <a:gd name="T6" fmla="*/ 192 w 192"/>
                  <a:gd name="T7" fmla="*/ 0 h 164"/>
                  <a:gd name="T8" fmla="*/ 175 w 192"/>
                  <a:gd name="T9" fmla="*/ 140 h 164"/>
                  <a:gd name="T10" fmla="*/ 175 w 192"/>
                  <a:gd name="T11" fmla="*/ 140 h 164"/>
                  <a:gd name="T12" fmla="*/ 174 w 192"/>
                  <a:gd name="T13" fmla="*/ 145 h 164"/>
                  <a:gd name="T14" fmla="*/ 172 w 192"/>
                  <a:gd name="T15" fmla="*/ 149 h 164"/>
                  <a:gd name="T16" fmla="*/ 169 w 192"/>
                  <a:gd name="T17" fmla="*/ 153 h 164"/>
                  <a:gd name="T18" fmla="*/ 165 w 192"/>
                  <a:gd name="T19" fmla="*/ 156 h 164"/>
                  <a:gd name="T20" fmla="*/ 157 w 192"/>
                  <a:gd name="T21" fmla="*/ 161 h 164"/>
                  <a:gd name="T22" fmla="*/ 148 w 192"/>
                  <a:gd name="T23" fmla="*/ 164 h 164"/>
                  <a:gd name="T24" fmla="*/ 148 w 192"/>
                  <a:gd name="T25" fmla="*/ 164 h 164"/>
                  <a:gd name="T26" fmla="*/ 0 w 192"/>
                  <a:gd name="T27" fmla="*/ 132 h 164"/>
                  <a:gd name="T28" fmla="*/ 0 w 192"/>
                  <a:gd name="T29" fmla="*/ 132 h 164"/>
                  <a:gd name="T30" fmla="*/ 3 w 192"/>
                  <a:gd name="T31" fmla="*/ 0 h 164"/>
                  <a:gd name="T32" fmla="*/ 3 w 192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3" name="Freeform 55"/>
              <p:cNvSpPr/>
              <p:nvPr/>
            </p:nvSpPr>
            <p:spPr bwMode="auto">
              <a:xfrm>
                <a:off x="3259138" y="5083175"/>
                <a:ext cx="298450" cy="260350"/>
              </a:xfrm>
              <a:custGeom>
                <a:avLst/>
                <a:gdLst>
                  <a:gd name="T0" fmla="*/ 3 w 188"/>
                  <a:gd name="T1" fmla="*/ 0 h 164"/>
                  <a:gd name="T2" fmla="*/ 3 w 188"/>
                  <a:gd name="T3" fmla="*/ 0 h 164"/>
                  <a:gd name="T4" fmla="*/ 188 w 188"/>
                  <a:gd name="T5" fmla="*/ 0 h 164"/>
                  <a:gd name="T6" fmla="*/ 188 w 188"/>
                  <a:gd name="T7" fmla="*/ 0 h 164"/>
                  <a:gd name="T8" fmla="*/ 171 w 188"/>
                  <a:gd name="T9" fmla="*/ 140 h 164"/>
                  <a:gd name="T10" fmla="*/ 171 w 188"/>
                  <a:gd name="T11" fmla="*/ 140 h 164"/>
                  <a:gd name="T12" fmla="*/ 170 w 188"/>
                  <a:gd name="T13" fmla="*/ 145 h 164"/>
                  <a:gd name="T14" fmla="*/ 168 w 188"/>
                  <a:gd name="T15" fmla="*/ 149 h 164"/>
                  <a:gd name="T16" fmla="*/ 165 w 188"/>
                  <a:gd name="T17" fmla="*/ 153 h 164"/>
                  <a:gd name="T18" fmla="*/ 161 w 188"/>
                  <a:gd name="T19" fmla="*/ 156 h 164"/>
                  <a:gd name="T20" fmla="*/ 153 w 188"/>
                  <a:gd name="T21" fmla="*/ 161 h 164"/>
                  <a:gd name="T22" fmla="*/ 144 w 188"/>
                  <a:gd name="T23" fmla="*/ 164 h 164"/>
                  <a:gd name="T24" fmla="*/ 144 w 188"/>
                  <a:gd name="T25" fmla="*/ 164 h 164"/>
                  <a:gd name="T26" fmla="*/ 0 w 188"/>
                  <a:gd name="T27" fmla="*/ 130 h 164"/>
                  <a:gd name="T28" fmla="*/ 0 w 188"/>
                  <a:gd name="T29" fmla="*/ 130 h 164"/>
                  <a:gd name="T30" fmla="*/ 3 w 188"/>
                  <a:gd name="T31" fmla="*/ 0 h 164"/>
                  <a:gd name="T32" fmla="*/ 3 w 188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4" name="Freeform 56"/>
              <p:cNvSpPr/>
              <p:nvPr/>
            </p:nvSpPr>
            <p:spPr bwMode="auto">
              <a:xfrm>
                <a:off x="3265488" y="5083175"/>
                <a:ext cx="292100" cy="260350"/>
              </a:xfrm>
              <a:custGeom>
                <a:avLst/>
                <a:gdLst>
                  <a:gd name="T0" fmla="*/ 3 w 184"/>
                  <a:gd name="T1" fmla="*/ 0 h 164"/>
                  <a:gd name="T2" fmla="*/ 3 w 184"/>
                  <a:gd name="T3" fmla="*/ 0 h 164"/>
                  <a:gd name="T4" fmla="*/ 184 w 184"/>
                  <a:gd name="T5" fmla="*/ 0 h 164"/>
                  <a:gd name="T6" fmla="*/ 184 w 184"/>
                  <a:gd name="T7" fmla="*/ 0 h 164"/>
                  <a:gd name="T8" fmla="*/ 167 w 184"/>
                  <a:gd name="T9" fmla="*/ 140 h 164"/>
                  <a:gd name="T10" fmla="*/ 167 w 184"/>
                  <a:gd name="T11" fmla="*/ 140 h 164"/>
                  <a:gd name="T12" fmla="*/ 166 w 184"/>
                  <a:gd name="T13" fmla="*/ 145 h 164"/>
                  <a:gd name="T14" fmla="*/ 164 w 184"/>
                  <a:gd name="T15" fmla="*/ 149 h 164"/>
                  <a:gd name="T16" fmla="*/ 157 w 184"/>
                  <a:gd name="T17" fmla="*/ 156 h 164"/>
                  <a:gd name="T18" fmla="*/ 149 w 184"/>
                  <a:gd name="T19" fmla="*/ 161 h 164"/>
                  <a:gd name="T20" fmla="*/ 141 w 184"/>
                  <a:gd name="T21" fmla="*/ 164 h 164"/>
                  <a:gd name="T22" fmla="*/ 141 w 184"/>
                  <a:gd name="T23" fmla="*/ 164 h 164"/>
                  <a:gd name="T24" fmla="*/ 0 w 184"/>
                  <a:gd name="T25" fmla="*/ 129 h 164"/>
                  <a:gd name="T26" fmla="*/ 0 w 184"/>
                  <a:gd name="T27" fmla="*/ 129 h 164"/>
                  <a:gd name="T28" fmla="*/ 3 w 184"/>
                  <a:gd name="T29" fmla="*/ 0 h 164"/>
                  <a:gd name="T30" fmla="*/ 3 w 184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5" name="Freeform 57"/>
              <p:cNvSpPr/>
              <p:nvPr/>
            </p:nvSpPr>
            <p:spPr bwMode="auto">
              <a:xfrm>
                <a:off x="3270251" y="5083175"/>
                <a:ext cx="287338" cy="260350"/>
              </a:xfrm>
              <a:custGeom>
                <a:avLst/>
                <a:gdLst>
                  <a:gd name="T0" fmla="*/ 4 w 181"/>
                  <a:gd name="T1" fmla="*/ 0 h 164"/>
                  <a:gd name="T2" fmla="*/ 4 w 181"/>
                  <a:gd name="T3" fmla="*/ 0 h 164"/>
                  <a:gd name="T4" fmla="*/ 181 w 181"/>
                  <a:gd name="T5" fmla="*/ 0 h 164"/>
                  <a:gd name="T6" fmla="*/ 181 w 181"/>
                  <a:gd name="T7" fmla="*/ 0 h 164"/>
                  <a:gd name="T8" fmla="*/ 164 w 181"/>
                  <a:gd name="T9" fmla="*/ 140 h 164"/>
                  <a:gd name="T10" fmla="*/ 164 w 181"/>
                  <a:gd name="T11" fmla="*/ 140 h 164"/>
                  <a:gd name="T12" fmla="*/ 163 w 181"/>
                  <a:gd name="T13" fmla="*/ 145 h 164"/>
                  <a:gd name="T14" fmla="*/ 161 w 181"/>
                  <a:gd name="T15" fmla="*/ 149 h 164"/>
                  <a:gd name="T16" fmla="*/ 154 w 181"/>
                  <a:gd name="T17" fmla="*/ 156 h 164"/>
                  <a:gd name="T18" fmla="*/ 146 w 181"/>
                  <a:gd name="T19" fmla="*/ 160 h 164"/>
                  <a:gd name="T20" fmla="*/ 138 w 181"/>
                  <a:gd name="T21" fmla="*/ 164 h 164"/>
                  <a:gd name="T22" fmla="*/ 138 w 181"/>
                  <a:gd name="T23" fmla="*/ 164 h 164"/>
                  <a:gd name="T24" fmla="*/ 0 w 181"/>
                  <a:gd name="T25" fmla="*/ 128 h 164"/>
                  <a:gd name="T26" fmla="*/ 0 w 181"/>
                  <a:gd name="T27" fmla="*/ 128 h 164"/>
                  <a:gd name="T28" fmla="*/ 4 w 181"/>
                  <a:gd name="T29" fmla="*/ 0 h 164"/>
                  <a:gd name="T30" fmla="*/ 4 w 181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6" name="Freeform 58"/>
              <p:cNvSpPr/>
              <p:nvPr/>
            </p:nvSpPr>
            <p:spPr bwMode="auto">
              <a:xfrm>
                <a:off x="3276601" y="5083175"/>
                <a:ext cx="280988" cy="258763"/>
              </a:xfrm>
              <a:custGeom>
                <a:avLst/>
                <a:gdLst>
                  <a:gd name="T0" fmla="*/ 4 w 177"/>
                  <a:gd name="T1" fmla="*/ 0 h 163"/>
                  <a:gd name="T2" fmla="*/ 4 w 177"/>
                  <a:gd name="T3" fmla="*/ 0 h 163"/>
                  <a:gd name="T4" fmla="*/ 177 w 177"/>
                  <a:gd name="T5" fmla="*/ 0 h 163"/>
                  <a:gd name="T6" fmla="*/ 177 w 177"/>
                  <a:gd name="T7" fmla="*/ 0 h 163"/>
                  <a:gd name="T8" fmla="*/ 160 w 177"/>
                  <a:gd name="T9" fmla="*/ 140 h 163"/>
                  <a:gd name="T10" fmla="*/ 160 w 177"/>
                  <a:gd name="T11" fmla="*/ 140 h 163"/>
                  <a:gd name="T12" fmla="*/ 159 w 177"/>
                  <a:gd name="T13" fmla="*/ 145 h 163"/>
                  <a:gd name="T14" fmla="*/ 157 w 177"/>
                  <a:gd name="T15" fmla="*/ 149 h 163"/>
                  <a:gd name="T16" fmla="*/ 150 w 177"/>
                  <a:gd name="T17" fmla="*/ 156 h 163"/>
                  <a:gd name="T18" fmla="*/ 142 w 177"/>
                  <a:gd name="T19" fmla="*/ 160 h 163"/>
                  <a:gd name="T20" fmla="*/ 134 w 177"/>
                  <a:gd name="T21" fmla="*/ 163 h 163"/>
                  <a:gd name="T22" fmla="*/ 134 w 177"/>
                  <a:gd name="T23" fmla="*/ 163 h 163"/>
                  <a:gd name="T24" fmla="*/ 0 w 177"/>
                  <a:gd name="T25" fmla="*/ 128 h 163"/>
                  <a:gd name="T26" fmla="*/ 0 w 177"/>
                  <a:gd name="T27" fmla="*/ 128 h 163"/>
                  <a:gd name="T28" fmla="*/ 4 w 177"/>
                  <a:gd name="T29" fmla="*/ 0 h 163"/>
                  <a:gd name="T30" fmla="*/ 4 w 17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7" name="Freeform 59"/>
              <p:cNvSpPr/>
              <p:nvPr/>
            </p:nvSpPr>
            <p:spPr bwMode="auto">
              <a:xfrm>
                <a:off x="3282951" y="5083175"/>
                <a:ext cx="274638" cy="258763"/>
              </a:xfrm>
              <a:custGeom>
                <a:avLst/>
                <a:gdLst>
                  <a:gd name="T0" fmla="*/ 3 w 173"/>
                  <a:gd name="T1" fmla="*/ 0 h 163"/>
                  <a:gd name="T2" fmla="*/ 3 w 173"/>
                  <a:gd name="T3" fmla="*/ 0 h 163"/>
                  <a:gd name="T4" fmla="*/ 173 w 173"/>
                  <a:gd name="T5" fmla="*/ 0 h 163"/>
                  <a:gd name="T6" fmla="*/ 173 w 173"/>
                  <a:gd name="T7" fmla="*/ 0 h 163"/>
                  <a:gd name="T8" fmla="*/ 156 w 173"/>
                  <a:gd name="T9" fmla="*/ 140 h 163"/>
                  <a:gd name="T10" fmla="*/ 156 w 173"/>
                  <a:gd name="T11" fmla="*/ 140 h 163"/>
                  <a:gd name="T12" fmla="*/ 155 w 173"/>
                  <a:gd name="T13" fmla="*/ 145 h 163"/>
                  <a:gd name="T14" fmla="*/ 153 w 173"/>
                  <a:gd name="T15" fmla="*/ 149 h 163"/>
                  <a:gd name="T16" fmla="*/ 146 w 173"/>
                  <a:gd name="T17" fmla="*/ 156 h 163"/>
                  <a:gd name="T18" fmla="*/ 140 w 173"/>
                  <a:gd name="T19" fmla="*/ 160 h 163"/>
                  <a:gd name="T20" fmla="*/ 132 w 173"/>
                  <a:gd name="T21" fmla="*/ 163 h 163"/>
                  <a:gd name="T22" fmla="*/ 132 w 173"/>
                  <a:gd name="T23" fmla="*/ 163 h 163"/>
                  <a:gd name="T24" fmla="*/ 0 w 173"/>
                  <a:gd name="T25" fmla="*/ 126 h 163"/>
                  <a:gd name="T26" fmla="*/ 0 w 173"/>
                  <a:gd name="T27" fmla="*/ 126 h 163"/>
                  <a:gd name="T28" fmla="*/ 3 w 173"/>
                  <a:gd name="T29" fmla="*/ 0 h 163"/>
                  <a:gd name="T30" fmla="*/ 3 w 17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8" name="Freeform 60"/>
              <p:cNvSpPr/>
              <p:nvPr/>
            </p:nvSpPr>
            <p:spPr bwMode="auto">
              <a:xfrm>
                <a:off x="3289301" y="5083175"/>
                <a:ext cx="268288" cy="258763"/>
              </a:xfrm>
              <a:custGeom>
                <a:avLst/>
                <a:gdLst>
                  <a:gd name="T0" fmla="*/ 3 w 169"/>
                  <a:gd name="T1" fmla="*/ 0 h 163"/>
                  <a:gd name="T2" fmla="*/ 3 w 169"/>
                  <a:gd name="T3" fmla="*/ 0 h 163"/>
                  <a:gd name="T4" fmla="*/ 169 w 169"/>
                  <a:gd name="T5" fmla="*/ 0 h 163"/>
                  <a:gd name="T6" fmla="*/ 169 w 169"/>
                  <a:gd name="T7" fmla="*/ 0 h 163"/>
                  <a:gd name="T8" fmla="*/ 152 w 169"/>
                  <a:gd name="T9" fmla="*/ 140 h 163"/>
                  <a:gd name="T10" fmla="*/ 152 w 169"/>
                  <a:gd name="T11" fmla="*/ 140 h 163"/>
                  <a:gd name="T12" fmla="*/ 151 w 169"/>
                  <a:gd name="T13" fmla="*/ 144 h 163"/>
                  <a:gd name="T14" fmla="*/ 149 w 169"/>
                  <a:gd name="T15" fmla="*/ 148 h 163"/>
                  <a:gd name="T16" fmla="*/ 142 w 169"/>
                  <a:gd name="T17" fmla="*/ 155 h 163"/>
                  <a:gd name="T18" fmla="*/ 136 w 169"/>
                  <a:gd name="T19" fmla="*/ 160 h 163"/>
                  <a:gd name="T20" fmla="*/ 128 w 169"/>
                  <a:gd name="T21" fmla="*/ 163 h 163"/>
                  <a:gd name="T22" fmla="*/ 128 w 169"/>
                  <a:gd name="T23" fmla="*/ 163 h 163"/>
                  <a:gd name="T24" fmla="*/ 0 w 169"/>
                  <a:gd name="T25" fmla="*/ 125 h 163"/>
                  <a:gd name="T26" fmla="*/ 0 w 169"/>
                  <a:gd name="T27" fmla="*/ 125 h 163"/>
                  <a:gd name="T28" fmla="*/ 3 w 169"/>
                  <a:gd name="T29" fmla="*/ 0 h 163"/>
                  <a:gd name="T30" fmla="*/ 3 w 169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9" name="Freeform 61"/>
              <p:cNvSpPr/>
              <p:nvPr/>
            </p:nvSpPr>
            <p:spPr bwMode="auto">
              <a:xfrm>
                <a:off x="3294063" y="5083175"/>
                <a:ext cx="263525" cy="258763"/>
              </a:xfrm>
              <a:custGeom>
                <a:avLst/>
                <a:gdLst>
                  <a:gd name="T0" fmla="*/ 4 w 166"/>
                  <a:gd name="T1" fmla="*/ 0 h 163"/>
                  <a:gd name="T2" fmla="*/ 4 w 166"/>
                  <a:gd name="T3" fmla="*/ 0 h 163"/>
                  <a:gd name="T4" fmla="*/ 166 w 166"/>
                  <a:gd name="T5" fmla="*/ 0 h 163"/>
                  <a:gd name="T6" fmla="*/ 166 w 166"/>
                  <a:gd name="T7" fmla="*/ 0 h 163"/>
                  <a:gd name="T8" fmla="*/ 149 w 166"/>
                  <a:gd name="T9" fmla="*/ 140 h 163"/>
                  <a:gd name="T10" fmla="*/ 149 w 166"/>
                  <a:gd name="T11" fmla="*/ 140 h 163"/>
                  <a:gd name="T12" fmla="*/ 148 w 166"/>
                  <a:gd name="T13" fmla="*/ 144 h 163"/>
                  <a:gd name="T14" fmla="*/ 146 w 166"/>
                  <a:gd name="T15" fmla="*/ 148 h 163"/>
                  <a:gd name="T16" fmla="*/ 141 w 166"/>
                  <a:gd name="T17" fmla="*/ 155 h 163"/>
                  <a:gd name="T18" fmla="*/ 133 w 166"/>
                  <a:gd name="T19" fmla="*/ 160 h 163"/>
                  <a:gd name="T20" fmla="*/ 125 w 166"/>
                  <a:gd name="T21" fmla="*/ 163 h 163"/>
                  <a:gd name="T22" fmla="*/ 125 w 166"/>
                  <a:gd name="T23" fmla="*/ 163 h 163"/>
                  <a:gd name="T24" fmla="*/ 0 w 166"/>
                  <a:gd name="T25" fmla="*/ 124 h 163"/>
                  <a:gd name="T26" fmla="*/ 0 w 166"/>
                  <a:gd name="T27" fmla="*/ 124 h 163"/>
                  <a:gd name="T28" fmla="*/ 4 w 166"/>
                  <a:gd name="T29" fmla="*/ 0 h 163"/>
                  <a:gd name="T30" fmla="*/ 4 w 166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0" name="Freeform 62"/>
              <p:cNvSpPr/>
              <p:nvPr/>
            </p:nvSpPr>
            <p:spPr bwMode="auto">
              <a:xfrm>
                <a:off x="3300413" y="5083175"/>
                <a:ext cx="257175" cy="258763"/>
              </a:xfrm>
              <a:custGeom>
                <a:avLst/>
                <a:gdLst>
                  <a:gd name="T0" fmla="*/ 4 w 162"/>
                  <a:gd name="T1" fmla="*/ 0 h 163"/>
                  <a:gd name="T2" fmla="*/ 4 w 162"/>
                  <a:gd name="T3" fmla="*/ 0 h 163"/>
                  <a:gd name="T4" fmla="*/ 162 w 162"/>
                  <a:gd name="T5" fmla="*/ 0 h 163"/>
                  <a:gd name="T6" fmla="*/ 162 w 162"/>
                  <a:gd name="T7" fmla="*/ 0 h 163"/>
                  <a:gd name="T8" fmla="*/ 145 w 162"/>
                  <a:gd name="T9" fmla="*/ 140 h 163"/>
                  <a:gd name="T10" fmla="*/ 145 w 162"/>
                  <a:gd name="T11" fmla="*/ 140 h 163"/>
                  <a:gd name="T12" fmla="*/ 144 w 162"/>
                  <a:gd name="T13" fmla="*/ 144 h 163"/>
                  <a:gd name="T14" fmla="*/ 142 w 162"/>
                  <a:gd name="T15" fmla="*/ 148 h 163"/>
                  <a:gd name="T16" fmla="*/ 137 w 162"/>
                  <a:gd name="T17" fmla="*/ 155 h 163"/>
                  <a:gd name="T18" fmla="*/ 129 w 162"/>
                  <a:gd name="T19" fmla="*/ 160 h 163"/>
                  <a:gd name="T20" fmla="*/ 121 w 162"/>
                  <a:gd name="T21" fmla="*/ 163 h 163"/>
                  <a:gd name="T22" fmla="*/ 121 w 162"/>
                  <a:gd name="T23" fmla="*/ 163 h 163"/>
                  <a:gd name="T24" fmla="*/ 0 w 162"/>
                  <a:gd name="T25" fmla="*/ 122 h 163"/>
                  <a:gd name="T26" fmla="*/ 0 w 162"/>
                  <a:gd name="T27" fmla="*/ 122 h 163"/>
                  <a:gd name="T28" fmla="*/ 4 w 162"/>
                  <a:gd name="T29" fmla="*/ 0 h 163"/>
                  <a:gd name="T30" fmla="*/ 4 w 162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1" name="Freeform 63"/>
              <p:cNvSpPr/>
              <p:nvPr/>
            </p:nvSpPr>
            <p:spPr bwMode="auto">
              <a:xfrm>
                <a:off x="3306763" y="5083175"/>
                <a:ext cx="250825" cy="258763"/>
              </a:xfrm>
              <a:custGeom>
                <a:avLst/>
                <a:gdLst>
                  <a:gd name="T0" fmla="*/ 4 w 158"/>
                  <a:gd name="T1" fmla="*/ 0 h 163"/>
                  <a:gd name="T2" fmla="*/ 4 w 158"/>
                  <a:gd name="T3" fmla="*/ 0 h 163"/>
                  <a:gd name="T4" fmla="*/ 158 w 158"/>
                  <a:gd name="T5" fmla="*/ 0 h 163"/>
                  <a:gd name="T6" fmla="*/ 158 w 158"/>
                  <a:gd name="T7" fmla="*/ 0 h 163"/>
                  <a:gd name="T8" fmla="*/ 141 w 158"/>
                  <a:gd name="T9" fmla="*/ 140 h 163"/>
                  <a:gd name="T10" fmla="*/ 141 w 158"/>
                  <a:gd name="T11" fmla="*/ 140 h 163"/>
                  <a:gd name="T12" fmla="*/ 140 w 158"/>
                  <a:gd name="T13" fmla="*/ 144 h 163"/>
                  <a:gd name="T14" fmla="*/ 138 w 158"/>
                  <a:gd name="T15" fmla="*/ 148 h 163"/>
                  <a:gd name="T16" fmla="*/ 133 w 158"/>
                  <a:gd name="T17" fmla="*/ 155 h 163"/>
                  <a:gd name="T18" fmla="*/ 125 w 158"/>
                  <a:gd name="T19" fmla="*/ 160 h 163"/>
                  <a:gd name="T20" fmla="*/ 118 w 158"/>
                  <a:gd name="T21" fmla="*/ 163 h 163"/>
                  <a:gd name="T22" fmla="*/ 118 w 158"/>
                  <a:gd name="T23" fmla="*/ 163 h 163"/>
                  <a:gd name="T24" fmla="*/ 0 w 158"/>
                  <a:gd name="T25" fmla="*/ 121 h 163"/>
                  <a:gd name="T26" fmla="*/ 0 w 158"/>
                  <a:gd name="T27" fmla="*/ 121 h 163"/>
                  <a:gd name="T28" fmla="*/ 4 w 158"/>
                  <a:gd name="T29" fmla="*/ 0 h 163"/>
                  <a:gd name="T30" fmla="*/ 4 w 158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2" name="Freeform 64"/>
              <p:cNvSpPr/>
              <p:nvPr/>
            </p:nvSpPr>
            <p:spPr bwMode="auto">
              <a:xfrm>
                <a:off x="3313113" y="5083175"/>
                <a:ext cx="244475" cy="258763"/>
              </a:xfrm>
              <a:custGeom>
                <a:avLst/>
                <a:gdLst>
                  <a:gd name="T0" fmla="*/ 4 w 154"/>
                  <a:gd name="T1" fmla="*/ 0 h 163"/>
                  <a:gd name="T2" fmla="*/ 4 w 154"/>
                  <a:gd name="T3" fmla="*/ 0 h 163"/>
                  <a:gd name="T4" fmla="*/ 154 w 154"/>
                  <a:gd name="T5" fmla="*/ 0 h 163"/>
                  <a:gd name="T6" fmla="*/ 154 w 154"/>
                  <a:gd name="T7" fmla="*/ 0 h 163"/>
                  <a:gd name="T8" fmla="*/ 137 w 154"/>
                  <a:gd name="T9" fmla="*/ 140 h 163"/>
                  <a:gd name="T10" fmla="*/ 137 w 154"/>
                  <a:gd name="T11" fmla="*/ 140 h 163"/>
                  <a:gd name="T12" fmla="*/ 136 w 154"/>
                  <a:gd name="T13" fmla="*/ 144 h 163"/>
                  <a:gd name="T14" fmla="*/ 134 w 154"/>
                  <a:gd name="T15" fmla="*/ 148 h 163"/>
                  <a:gd name="T16" fmla="*/ 129 w 154"/>
                  <a:gd name="T17" fmla="*/ 155 h 163"/>
                  <a:gd name="T18" fmla="*/ 122 w 154"/>
                  <a:gd name="T19" fmla="*/ 160 h 163"/>
                  <a:gd name="T20" fmla="*/ 114 w 154"/>
                  <a:gd name="T21" fmla="*/ 163 h 163"/>
                  <a:gd name="T22" fmla="*/ 114 w 154"/>
                  <a:gd name="T23" fmla="*/ 163 h 163"/>
                  <a:gd name="T24" fmla="*/ 0 w 154"/>
                  <a:gd name="T25" fmla="*/ 119 h 163"/>
                  <a:gd name="T26" fmla="*/ 0 w 154"/>
                  <a:gd name="T27" fmla="*/ 119 h 163"/>
                  <a:gd name="T28" fmla="*/ 4 w 154"/>
                  <a:gd name="T29" fmla="*/ 0 h 163"/>
                  <a:gd name="T30" fmla="*/ 4 w 154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3" name="Freeform 65"/>
              <p:cNvSpPr/>
              <p:nvPr/>
            </p:nvSpPr>
            <p:spPr bwMode="auto">
              <a:xfrm>
                <a:off x="3317876" y="5083175"/>
                <a:ext cx="239713" cy="258763"/>
              </a:xfrm>
              <a:custGeom>
                <a:avLst/>
                <a:gdLst>
                  <a:gd name="T0" fmla="*/ 4 w 151"/>
                  <a:gd name="T1" fmla="*/ 0 h 163"/>
                  <a:gd name="T2" fmla="*/ 4 w 151"/>
                  <a:gd name="T3" fmla="*/ 0 h 163"/>
                  <a:gd name="T4" fmla="*/ 151 w 151"/>
                  <a:gd name="T5" fmla="*/ 0 h 163"/>
                  <a:gd name="T6" fmla="*/ 151 w 151"/>
                  <a:gd name="T7" fmla="*/ 0 h 163"/>
                  <a:gd name="T8" fmla="*/ 134 w 151"/>
                  <a:gd name="T9" fmla="*/ 140 h 163"/>
                  <a:gd name="T10" fmla="*/ 134 w 151"/>
                  <a:gd name="T11" fmla="*/ 140 h 163"/>
                  <a:gd name="T12" fmla="*/ 133 w 151"/>
                  <a:gd name="T13" fmla="*/ 144 h 163"/>
                  <a:gd name="T14" fmla="*/ 131 w 151"/>
                  <a:gd name="T15" fmla="*/ 148 h 163"/>
                  <a:gd name="T16" fmla="*/ 126 w 151"/>
                  <a:gd name="T17" fmla="*/ 155 h 163"/>
                  <a:gd name="T18" fmla="*/ 119 w 151"/>
                  <a:gd name="T19" fmla="*/ 160 h 163"/>
                  <a:gd name="T20" fmla="*/ 111 w 151"/>
                  <a:gd name="T21" fmla="*/ 163 h 163"/>
                  <a:gd name="T22" fmla="*/ 111 w 151"/>
                  <a:gd name="T23" fmla="*/ 163 h 163"/>
                  <a:gd name="T24" fmla="*/ 0 w 151"/>
                  <a:gd name="T25" fmla="*/ 119 h 163"/>
                  <a:gd name="T26" fmla="*/ 0 w 151"/>
                  <a:gd name="T27" fmla="*/ 119 h 163"/>
                  <a:gd name="T28" fmla="*/ 4 w 151"/>
                  <a:gd name="T29" fmla="*/ 0 h 163"/>
                  <a:gd name="T30" fmla="*/ 4 w 151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4" name="Freeform 66"/>
              <p:cNvSpPr/>
              <p:nvPr/>
            </p:nvSpPr>
            <p:spPr bwMode="auto">
              <a:xfrm>
                <a:off x="3324226" y="5083175"/>
                <a:ext cx="233363" cy="258763"/>
              </a:xfrm>
              <a:custGeom>
                <a:avLst/>
                <a:gdLst>
                  <a:gd name="T0" fmla="*/ 4 w 147"/>
                  <a:gd name="T1" fmla="*/ 0 h 163"/>
                  <a:gd name="T2" fmla="*/ 4 w 147"/>
                  <a:gd name="T3" fmla="*/ 0 h 163"/>
                  <a:gd name="T4" fmla="*/ 147 w 147"/>
                  <a:gd name="T5" fmla="*/ 0 h 163"/>
                  <a:gd name="T6" fmla="*/ 147 w 147"/>
                  <a:gd name="T7" fmla="*/ 0 h 163"/>
                  <a:gd name="T8" fmla="*/ 130 w 147"/>
                  <a:gd name="T9" fmla="*/ 140 h 163"/>
                  <a:gd name="T10" fmla="*/ 130 w 147"/>
                  <a:gd name="T11" fmla="*/ 140 h 163"/>
                  <a:gd name="T12" fmla="*/ 129 w 147"/>
                  <a:gd name="T13" fmla="*/ 144 h 163"/>
                  <a:gd name="T14" fmla="*/ 127 w 147"/>
                  <a:gd name="T15" fmla="*/ 148 h 163"/>
                  <a:gd name="T16" fmla="*/ 122 w 147"/>
                  <a:gd name="T17" fmla="*/ 155 h 163"/>
                  <a:gd name="T18" fmla="*/ 115 w 147"/>
                  <a:gd name="T19" fmla="*/ 159 h 163"/>
                  <a:gd name="T20" fmla="*/ 107 w 147"/>
                  <a:gd name="T21" fmla="*/ 163 h 163"/>
                  <a:gd name="T22" fmla="*/ 107 w 147"/>
                  <a:gd name="T23" fmla="*/ 163 h 163"/>
                  <a:gd name="T24" fmla="*/ 0 w 147"/>
                  <a:gd name="T25" fmla="*/ 118 h 163"/>
                  <a:gd name="T26" fmla="*/ 0 w 147"/>
                  <a:gd name="T27" fmla="*/ 118 h 163"/>
                  <a:gd name="T28" fmla="*/ 4 w 147"/>
                  <a:gd name="T29" fmla="*/ 0 h 163"/>
                  <a:gd name="T30" fmla="*/ 4 w 14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5" name="Freeform 67"/>
              <p:cNvSpPr/>
              <p:nvPr/>
            </p:nvSpPr>
            <p:spPr bwMode="auto">
              <a:xfrm>
                <a:off x="3330576" y="5083175"/>
                <a:ext cx="227013" cy="258763"/>
              </a:xfrm>
              <a:custGeom>
                <a:avLst/>
                <a:gdLst>
                  <a:gd name="T0" fmla="*/ 4 w 143"/>
                  <a:gd name="T1" fmla="*/ 0 h 163"/>
                  <a:gd name="T2" fmla="*/ 4 w 143"/>
                  <a:gd name="T3" fmla="*/ 0 h 163"/>
                  <a:gd name="T4" fmla="*/ 143 w 143"/>
                  <a:gd name="T5" fmla="*/ 0 h 163"/>
                  <a:gd name="T6" fmla="*/ 143 w 143"/>
                  <a:gd name="T7" fmla="*/ 0 h 163"/>
                  <a:gd name="T8" fmla="*/ 126 w 143"/>
                  <a:gd name="T9" fmla="*/ 140 h 163"/>
                  <a:gd name="T10" fmla="*/ 126 w 143"/>
                  <a:gd name="T11" fmla="*/ 140 h 163"/>
                  <a:gd name="T12" fmla="*/ 125 w 143"/>
                  <a:gd name="T13" fmla="*/ 144 h 163"/>
                  <a:gd name="T14" fmla="*/ 123 w 143"/>
                  <a:gd name="T15" fmla="*/ 148 h 163"/>
                  <a:gd name="T16" fmla="*/ 118 w 143"/>
                  <a:gd name="T17" fmla="*/ 155 h 163"/>
                  <a:gd name="T18" fmla="*/ 111 w 143"/>
                  <a:gd name="T19" fmla="*/ 159 h 163"/>
                  <a:gd name="T20" fmla="*/ 104 w 143"/>
                  <a:gd name="T21" fmla="*/ 163 h 163"/>
                  <a:gd name="T22" fmla="*/ 104 w 143"/>
                  <a:gd name="T23" fmla="*/ 163 h 163"/>
                  <a:gd name="T24" fmla="*/ 0 w 143"/>
                  <a:gd name="T25" fmla="*/ 117 h 163"/>
                  <a:gd name="T26" fmla="*/ 0 w 143"/>
                  <a:gd name="T27" fmla="*/ 117 h 163"/>
                  <a:gd name="T28" fmla="*/ 4 w 143"/>
                  <a:gd name="T29" fmla="*/ 0 h 163"/>
                  <a:gd name="T30" fmla="*/ 4 w 14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6" name="Freeform 68"/>
              <p:cNvSpPr/>
              <p:nvPr/>
            </p:nvSpPr>
            <p:spPr bwMode="auto">
              <a:xfrm>
                <a:off x="3336926" y="5083175"/>
                <a:ext cx="220663" cy="255588"/>
              </a:xfrm>
              <a:custGeom>
                <a:avLst/>
                <a:gdLst>
                  <a:gd name="T0" fmla="*/ 4 w 139"/>
                  <a:gd name="T1" fmla="*/ 0 h 161"/>
                  <a:gd name="T2" fmla="*/ 4 w 139"/>
                  <a:gd name="T3" fmla="*/ 0 h 161"/>
                  <a:gd name="T4" fmla="*/ 139 w 139"/>
                  <a:gd name="T5" fmla="*/ 0 h 161"/>
                  <a:gd name="T6" fmla="*/ 139 w 139"/>
                  <a:gd name="T7" fmla="*/ 0 h 161"/>
                  <a:gd name="T8" fmla="*/ 122 w 139"/>
                  <a:gd name="T9" fmla="*/ 140 h 161"/>
                  <a:gd name="T10" fmla="*/ 122 w 139"/>
                  <a:gd name="T11" fmla="*/ 140 h 161"/>
                  <a:gd name="T12" fmla="*/ 121 w 139"/>
                  <a:gd name="T13" fmla="*/ 144 h 161"/>
                  <a:gd name="T14" fmla="*/ 119 w 139"/>
                  <a:gd name="T15" fmla="*/ 148 h 161"/>
                  <a:gd name="T16" fmla="*/ 114 w 139"/>
                  <a:gd name="T17" fmla="*/ 155 h 161"/>
                  <a:gd name="T18" fmla="*/ 107 w 139"/>
                  <a:gd name="T19" fmla="*/ 159 h 161"/>
                  <a:gd name="T20" fmla="*/ 100 w 139"/>
                  <a:gd name="T21" fmla="*/ 161 h 161"/>
                  <a:gd name="T22" fmla="*/ 100 w 139"/>
                  <a:gd name="T23" fmla="*/ 161 h 161"/>
                  <a:gd name="T24" fmla="*/ 0 w 139"/>
                  <a:gd name="T25" fmla="*/ 115 h 161"/>
                  <a:gd name="T26" fmla="*/ 0 w 139"/>
                  <a:gd name="T27" fmla="*/ 115 h 161"/>
                  <a:gd name="T28" fmla="*/ 4 w 139"/>
                  <a:gd name="T29" fmla="*/ 0 h 161"/>
                  <a:gd name="T30" fmla="*/ 4 w 139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7" name="Freeform 69"/>
              <p:cNvSpPr/>
              <p:nvPr/>
            </p:nvSpPr>
            <p:spPr bwMode="auto">
              <a:xfrm>
                <a:off x="3343276" y="5083175"/>
                <a:ext cx="214313" cy="255588"/>
              </a:xfrm>
              <a:custGeom>
                <a:avLst/>
                <a:gdLst>
                  <a:gd name="T0" fmla="*/ 4 w 135"/>
                  <a:gd name="T1" fmla="*/ 0 h 161"/>
                  <a:gd name="T2" fmla="*/ 4 w 135"/>
                  <a:gd name="T3" fmla="*/ 0 h 161"/>
                  <a:gd name="T4" fmla="*/ 135 w 135"/>
                  <a:gd name="T5" fmla="*/ 0 h 161"/>
                  <a:gd name="T6" fmla="*/ 135 w 135"/>
                  <a:gd name="T7" fmla="*/ 0 h 161"/>
                  <a:gd name="T8" fmla="*/ 118 w 135"/>
                  <a:gd name="T9" fmla="*/ 140 h 161"/>
                  <a:gd name="T10" fmla="*/ 118 w 135"/>
                  <a:gd name="T11" fmla="*/ 140 h 161"/>
                  <a:gd name="T12" fmla="*/ 117 w 135"/>
                  <a:gd name="T13" fmla="*/ 144 h 161"/>
                  <a:gd name="T14" fmla="*/ 115 w 135"/>
                  <a:gd name="T15" fmla="*/ 148 h 161"/>
                  <a:gd name="T16" fmla="*/ 110 w 135"/>
                  <a:gd name="T17" fmla="*/ 155 h 161"/>
                  <a:gd name="T18" fmla="*/ 103 w 135"/>
                  <a:gd name="T19" fmla="*/ 159 h 161"/>
                  <a:gd name="T20" fmla="*/ 96 w 135"/>
                  <a:gd name="T21" fmla="*/ 161 h 161"/>
                  <a:gd name="T22" fmla="*/ 96 w 135"/>
                  <a:gd name="T23" fmla="*/ 161 h 161"/>
                  <a:gd name="T24" fmla="*/ 0 w 135"/>
                  <a:gd name="T25" fmla="*/ 114 h 161"/>
                  <a:gd name="T26" fmla="*/ 0 w 135"/>
                  <a:gd name="T27" fmla="*/ 114 h 161"/>
                  <a:gd name="T28" fmla="*/ 4 w 135"/>
                  <a:gd name="T29" fmla="*/ 0 h 161"/>
                  <a:gd name="T30" fmla="*/ 4 w 135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8" name="Freeform 70"/>
              <p:cNvSpPr/>
              <p:nvPr/>
            </p:nvSpPr>
            <p:spPr bwMode="auto">
              <a:xfrm>
                <a:off x="3348038" y="5083175"/>
                <a:ext cx="209550" cy="255588"/>
              </a:xfrm>
              <a:custGeom>
                <a:avLst/>
                <a:gdLst>
                  <a:gd name="T0" fmla="*/ 5 w 132"/>
                  <a:gd name="T1" fmla="*/ 0 h 161"/>
                  <a:gd name="T2" fmla="*/ 5 w 132"/>
                  <a:gd name="T3" fmla="*/ 0 h 161"/>
                  <a:gd name="T4" fmla="*/ 132 w 132"/>
                  <a:gd name="T5" fmla="*/ 0 h 161"/>
                  <a:gd name="T6" fmla="*/ 132 w 132"/>
                  <a:gd name="T7" fmla="*/ 0 h 161"/>
                  <a:gd name="T8" fmla="*/ 115 w 132"/>
                  <a:gd name="T9" fmla="*/ 140 h 161"/>
                  <a:gd name="T10" fmla="*/ 115 w 132"/>
                  <a:gd name="T11" fmla="*/ 140 h 161"/>
                  <a:gd name="T12" fmla="*/ 114 w 132"/>
                  <a:gd name="T13" fmla="*/ 144 h 161"/>
                  <a:gd name="T14" fmla="*/ 112 w 132"/>
                  <a:gd name="T15" fmla="*/ 148 h 161"/>
                  <a:gd name="T16" fmla="*/ 108 w 132"/>
                  <a:gd name="T17" fmla="*/ 153 h 161"/>
                  <a:gd name="T18" fmla="*/ 101 w 132"/>
                  <a:gd name="T19" fmla="*/ 159 h 161"/>
                  <a:gd name="T20" fmla="*/ 95 w 132"/>
                  <a:gd name="T21" fmla="*/ 161 h 161"/>
                  <a:gd name="T22" fmla="*/ 95 w 132"/>
                  <a:gd name="T23" fmla="*/ 161 h 161"/>
                  <a:gd name="T24" fmla="*/ 0 w 132"/>
                  <a:gd name="T25" fmla="*/ 113 h 161"/>
                  <a:gd name="T26" fmla="*/ 0 w 132"/>
                  <a:gd name="T27" fmla="*/ 113 h 161"/>
                  <a:gd name="T28" fmla="*/ 5 w 132"/>
                  <a:gd name="T29" fmla="*/ 0 h 161"/>
                  <a:gd name="T30" fmla="*/ 5 w 132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9" name="Freeform 71"/>
              <p:cNvSpPr/>
              <p:nvPr/>
            </p:nvSpPr>
            <p:spPr bwMode="auto">
              <a:xfrm>
                <a:off x="3354388" y="5083175"/>
                <a:ext cx="203200" cy="255588"/>
              </a:xfrm>
              <a:custGeom>
                <a:avLst/>
                <a:gdLst>
                  <a:gd name="T0" fmla="*/ 4 w 128"/>
                  <a:gd name="T1" fmla="*/ 0 h 161"/>
                  <a:gd name="T2" fmla="*/ 4 w 128"/>
                  <a:gd name="T3" fmla="*/ 0 h 161"/>
                  <a:gd name="T4" fmla="*/ 128 w 128"/>
                  <a:gd name="T5" fmla="*/ 0 h 161"/>
                  <a:gd name="T6" fmla="*/ 128 w 128"/>
                  <a:gd name="T7" fmla="*/ 0 h 161"/>
                  <a:gd name="T8" fmla="*/ 111 w 128"/>
                  <a:gd name="T9" fmla="*/ 140 h 161"/>
                  <a:gd name="T10" fmla="*/ 111 w 128"/>
                  <a:gd name="T11" fmla="*/ 140 h 161"/>
                  <a:gd name="T12" fmla="*/ 111 w 128"/>
                  <a:gd name="T13" fmla="*/ 144 h 161"/>
                  <a:gd name="T14" fmla="*/ 108 w 128"/>
                  <a:gd name="T15" fmla="*/ 148 h 161"/>
                  <a:gd name="T16" fmla="*/ 104 w 128"/>
                  <a:gd name="T17" fmla="*/ 153 h 161"/>
                  <a:gd name="T18" fmla="*/ 97 w 128"/>
                  <a:gd name="T19" fmla="*/ 159 h 161"/>
                  <a:gd name="T20" fmla="*/ 91 w 128"/>
                  <a:gd name="T21" fmla="*/ 161 h 161"/>
                  <a:gd name="T22" fmla="*/ 91 w 128"/>
                  <a:gd name="T23" fmla="*/ 161 h 161"/>
                  <a:gd name="T24" fmla="*/ 0 w 128"/>
                  <a:gd name="T25" fmla="*/ 113 h 161"/>
                  <a:gd name="T26" fmla="*/ 0 w 128"/>
                  <a:gd name="T27" fmla="*/ 113 h 161"/>
                  <a:gd name="T28" fmla="*/ 4 w 128"/>
                  <a:gd name="T29" fmla="*/ 0 h 161"/>
                  <a:gd name="T30" fmla="*/ 4 w 128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0" name="Freeform 72"/>
              <p:cNvSpPr/>
              <p:nvPr/>
            </p:nvSpPr>
            <p:spPr bwMode="auto">
              <a:xfrm>
                <a:off x="3360738" y="5083175"/>
                <a:ext cx="196850" cy="255588"/>
              </a:xfrm>
              <a:custGeom>
                <a:avLst/>
                <a:gdLst>
                  <a:gd name="T0" fmla="*/ 4 w 124"/>
                  <a:gd name="T1" fmla="*/ 0 h 161"/>
                  <a:gd name="T2" fmla="*/ 4 w 124"/>
                  <a:gd name="T3" fmla="*/ 0 h 161"/>
                  <a:gd name="T4" fmla="*/ 124 w 124"/>
                  <a:gd name="T5" fmla="*/ 0 h 161"/>
                  <a:gd name="T6" fmla="*/ 124 w 124"/>
                  <a:gd name="T7" fmla="*/ 0 h 161"/>
                  <a:gd name="T8" fmla="*/ 107 w 124"/>
                  <a:gd name="T9" fmla="*/ 140 h 161"/>
                  <a:gd name="T10" fmla="*/ 107 w 124"/>
                  <a:gd name="T11" fmla="*/ 140 h 161"/>
                  <a:gd name="T12" fmla="*/ 104 w 124"/>
                  <a:gd name="T13" fmla="*/ 148 h 161"/>
                  <a:gd name="T14" fmla="*/ 100 w 124"/>
                  <a:gd name="T15" fmla="*/ 153 h 161"/>
                  <a:gd name="T16" fmla="*/ 93 w 124"/>
                  <a:gd name="T17" fmla="*/ 159 h 161"/>
                  <a:gd name="T18" fmla="*/ 87 w 124"/>
                  <a:gd name="T19" fmla="*/ 161 h 161"/>
                  <a:gd name="T20" fmla="*/ 87 w 124"/>
                  <a:gd name="T21" fmla="*/ 161 h 161"/>
                  <a:gd name="T22" fmla="*/ 0 w 124"/>
                  <a:gd name="T23" fmla="*/ 111 h 161"/>
                  <a:gd name="T24" fmla="*/ 0 w 124"/>
                  <a:gd name="T25" fmla="*/ 111 h 161"/>
                  <a:gd name="T26" fmla="*/ 4 w 124"/>
                  <a:gd name="T27" fmla="*/ 0 h 161"/>
                  <a:gd name="T28" fmla="*/ 4 w 124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1" name="Freeform 73"/>
              <p:cNvSpPr/>
              <p:nvPr/>
            </p:nvSpPr>
            <p:spPr bwMode="auto">
              <a:xfrm>
                <a:off x="3367088" y="5083175"/>
                <a:ext cx="190500" cy="255588"/>
              </a:xfrm>
              <a:custGeom>
                <a:avLst/>
                <a:gdLst>
                  <a:gd name="T0" fmla="*/ 4 w 120"/>
                  <a:gd name="T1" fmla="*/ 0 h 161"/>
                  <a:gd name="T2" fmla="*/ 4 w 120"/>
                  <a:gd name="T3" fmla="*/ 0 h 161"/>
                  <a:gd name="T4" fmla="*/ 120 w 120"/>
                  <a:gd name="T5" fmla="*/ 0 h 161"/>
                  <a:gd name="T6" fmla="*/ 120 w 120"/>
                  <a:gd name="T7" fmla="*/ 0 h 161"/>
                  <a:gd name="T8" fmla="*/ 103 w 120"/>
                  <a:gd name="T9" fmla="*/ 140 h 161"/>
                  <a:gd name="T10" fmla="*/ 103 w 120"/>
                  <a:gd name="T11" fmla="*/ 140 h 161"/>
                  <a:gd name="T12" fmla="*/ 100 w 120"/>
                  <a:gd name="T13" fmla="*/ 148 h 161"/>
                  <a:gd name="T14" fmla="*/ 96 w 120"/>
                  <a:gd name="T15" fmla="*/ 153 h 161"/>
                  <a:gd name="T16" fmla="*/ 89 w 120"/>
                  <a:gd name="T17" fmla="*/ 159 h 161"/>
                  <a:gd name="T18" fmla="*/ 83 w 120"/>
                  <a:gd name="T19" fmla="*/ 161 h 161"/>
                  <a:gd name="T20" fmla="*/ 83 w 120"/>
                  <a:gd name="T21" fmla="*/ 161 h 161"/>
                  <a:gd name="T22" fmla="*/ 0 w 120"/>
                  <a:gd name="T23" fmla="*/ 110 h 161"/>
                  <a:gd name="T24" fmla="*/ 0 w 120"/>
                  <a:gd name="T25" fmla="*/ 110 h 161"/>
                  <a:gd name="T26" fmla="*/ 4 w 120"/>
                  <a:gd name="T27" fmla="*/ 0 h 161"/>
                  <a:gd name="T28" fmla="*/ 4 w 120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2" name="Freeform 74"/>
              <p:cNvSpPr/>
              <p:nvPr/>
            </p:nvSpPr>
            <p:spPr bwMode="auto">
              <a:xfrm>
                <a:off x="3371851" y="5083175"/>
                <a:ext cx="185738" cy="255588"/>
              </a:xfrm>
              <a:custGeom>
                <a:avLst/>
                <a:gdLst>
                  <a:gd name="T0" fmla="*/ 5 w 117"/>
                  <a:gd name="T1" fmla="*/ 0 h 161"/>
                  <a:gd name="T2" fmla="*/ 5 w 117"/>
                  <a:gd name="T3" fmla="*/ 0 h 161"/>
                  <a:gd name="T4" fmla="*/ 117 w 117"/>
                  <a:gd name="T5" fmla="*/ 0 h 161"/>
                  <a:gd name="T6" fmla="*/ 117 w 117"/>
                  <a:gd name="T7" fmla="*/ 0 h 161"/>
                  <a:gd name="T8" fmla="*/ 100 w 117"/>
                  <a:gd name="T9" fmla="*/ 140 h 161"/>
                  <a:gd name="T10" fmla="*/ 100 w 117"/>
                  <a:gd name="T11" fmla="*/ 140 h 161"/>
                  <a:gd name="T12" fmla="*/ 97 w 117"/>
                  <a:gd name="T13" fmla="*/ 148 h 161"/>
                  <a:gd name="T14" fmla="*/ 93 w 117"/>
                  <a:gd name="T15" fmla="*/ 153 h 161"/>
                  <a:gd name="T16" fmla="*/ 86 w 117"/>
                  <a:gd name="T17" fmla="*/ 157 h 161"/>
                  <a:gd name="T18" fmla="*/ 81 w 117"/>
                  <a:gd name="T19" fmla="*/ 161 h 161"/>
                  <a:gd name="T20" fmla="*/ 81 w 117"/>
                  <a:gd name="T21" fmla="*/ 161 h 161"/>
                  <a:gd name="T22" fmla="*/ 0 w 117"/>
                  <a:gd name="T23" fmla="*/ 109 h 161"/>
                  <a:gd name="T24" fmla="*/ 0 w 117"/>
                  <a:gd name="T25" fmla="*/ 109 h 161"/>
                  <a:gd name="T26" fmla="*/ 5 w 117"/>
                  <a:gd name="T27" fmla="*/ 0 h 161"/>
                  <a:gd name="T28" fmla="*/ 5 w 117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3" name="Freeform 75"/>
              <p:cNvSpPr/>
              <p:nvPr/>
            </p:nvSpPr>
            <p:spPr bwMode="auto">
              <a:xfrm>
                <a:off x="3378201" y="5083175"/>
                <a:ext cx="179388" cy="255588"/>
              </a:xfrm>
              <a:custGeom>
                <a:avLst/>
                <a:gdLst>
                  <a:gd name="T0" fmla="*/ 5 w 113"/>
                  <a:gd name="T1" fmla="*/ 0 h 161"/>
                  <a:gd name="T2" fmla="*/ 5 w 113"/>
                  <a:gd name="T3" fmla="*/ 0 h 161"/>
                  <a:gd name="T4" fmla="*/ 113 w 113"/>
                  <a:gd name="T5" fmla="*/ 0 h 161"/>
                  <a:gd name="T6" fmla="*/ 113 w 113"/>
                  <a:gd name="T7" fmla="*/ 0 h 161"/>
                  <a:gd name="T8" fmla="*/ 96 w 113"/>
                  <a:gd name="T9" fmla="*/ 140 h 161"/>
                  <a:gd name="T10" fmla="*/ 96 w 113"/>
                  <a:gd name="T11" fmla="*/ 140 h 161"/>
                  <a:gd name="T12" fmla="*/ 93 w 113"/>
                  <a:gd name="T13" fmla="*/ 147 h 161"/>
                  <a:gd name="T14" fmla="*/ 89 w 113"/>
                  <a:gd name="T15" fmla="*/ 153 h 161"/>
                  <a:gd name="T16" fmla="*/ 84 w 113"/>
                  <a:gd name="T17" fmla="*/ 157 h 161"/>
                  <a:gd name="T18" fmla="*/ 77 w 113"/>
                  <a:gd name="T19" fmla="*/ 161 h 161"/>
                  <a:gd name="T20" fmla="*/ 77 w 113"/>
                  <a:gd name="T21" fmla="*/ 161 h 161"/>
                  <a:gd name="T22" fmla="*/ 0 w 113"/>
                  <a:gd name="T23" fmla="*/ 107 h 161"/>
                  <a:gd name="T24" fmla="*/ 0 w 113"/>
                  <a:gd name="T25" fmla="*/ 107 h 161"/>
                  <a:gd name="T26" fmla="*/ 5 w 113"/>
                  <a:gd name="T27" fmla="*/ 0 h 161"/>
                  <a:gd name="T28" fmla="*/ 5 w 113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4" name="Freeform 76"/>
              <p:cNvSpPr/>
              <p:nvPr/>
            </p:nvSpPr>
            <p:spPr bwMode="auto">
              <a:xfrm>
                <a:off x="3384551" y="5083175"/>
                <a:ext cx="173038" cy="255588"/>
              </a:xfrm>
              <a:custGeom>
                <a:avLst/>
                <a:gdLst>
                  <a:gd name="T0" fmla="*/ 5 w 109"/>
                  <a:gd name="T1" fmla="*/ 0 h 161"/>
                  <a:gd name="T2" fmla="*/ 5 w 109"/>
                  <a:gd name="T3" fmla="*/ 0 h 161"/>
                  <a:gd name="T4" fmla="*/ 109 w 109"/>
                  <a:gd name="T5" fmla="*/ 0 h 161"/>
                  <a:gd name="T6" fmla="*/ 109 w 109"/>
                  <a:gd name="T7" fmla="*/ 0 h 161"/>
                  <a:gd name="T8" fmla="*/ 92 w 109"/>
                  <a:gd name="T9" fmla="*/ 140 h 161"/>
                  <a:gd name="T10" fmla="*/ 92 w 109"/>
                  <a:gd name="T11" fmla="*/ 140 h 161"/>
                  <a:gd name="T12" fmla="*/ 89 w 109"/>
                  <a:gd name="T13" fmla="*/ 147 h 161"/>
                  <a:gd name="T14" fmla="*/ 85 w 109"/>
                  <a:gd name="T15" fmla="*/ 153 h 161"/>
                  <a:gd name="T16" fmla="*/ 80 w 109"/>
                  <a:gd name="T17" fmla="*/ 157 h 161"/>
                  <a:gd name="T18" fmla="*/ 73 w 109"/>
                  <a:gd name="T19" fmla="*/ 161 h 161"/>
                  <a:gd name="T20" fmla="*/ 73 w 109"/>
                  <a:gd name="T21" fmla="*/ 161 h 161"/>
                  <a:gd name="T22" fmla="*/ 0 w 109"/>
                  <a:gd name="T23" fmla="*/ 106 h 161"/>
                  <a:gd name="T24" fmla="*/ 0 w 109"/>
                  <a:gd name="T25" fmla="*/ 106 h 161"/>
                  <a:gd name="T26" fmla="*/ 5 w 109"/>
                  <a:gd name="T27" fmla="*/ 0 h 161"/>
                  <a:gd name="T28" fmla="*/ 5 w 109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5" name="Freeform 77"/>
              <p:cNvSpPr/>
              <p:nvPr/>
            </p:nvSpPr>
            <p:spPr bwMode="auto">
              <a:xfrm>
                <a:off x="3390901" y="5083175"/>
                <a:ext cx="166688" cy="254000"/>
              </a:xfrm>
              <a:custGeom>
                <a:avLst/>
                <a:gdLst>
                  <a:gd name="T0" fmla="*/ 5 w 105"/>
                  <a:gd name="T1" fmla="*/ 0 h 160"/>
                  <a:gd name="T2" fmla="*/ 5 w 105"/>
                  <a:gd name="T3" fmla="*/ 0 h 160"/>
                  <a:gd name="T4" fmla="*/ 105 w 105"/>
                  <a:gd name="T5" fmla="*/ 0 h 160"/>
                  <a:gd name="T6" fmla="*/ 105 w 105"/>
                  <a:gd name="T7" fmla="*/ 0 h 160"/>
                  <a:gd name="T8" fmla="*/ 88 w 105"/>
                  <a:gd name="T9" fmla="*/ 140 h 160"/>
                  <a:gd name="T10" fmla="*/ 88 w 105"/>
                  <a:gd name="T11" fmla="*/ 140 h 160"/>
                  <a:gd name="T12" fmla="*/ 87 w 105"/>
                  <a:gd name="T13" fmla="*/ 147 h 160"/>
                  <a:gd name="T14" fmla="*/ 81 w 105"/>
                  <a:gd name="T15" fmla="*/ 153 h 160"/>
                  <a:gd name="T16" fmla="*/ 76 w 105"/>
                  <a:gd name="T17" fmla="*/ 157 h 160"/>
                  <a:gd name="T18" fmla="*/ 69 w 105"/>
                  <a:gd name="T19" fmla="*/ 160 h 160"/>
                  <a:gd name="T20" fmla="*/ 69 w 105"/>
                  <a:gd name="T21" fmla="*/ 160 h 160"/>
                  <a:gd name="T22" fmla="*/ 0 w 105"/>
                  <a:gd name="T23" fmla="*/ 106 h 160"/>
                  <a:gd name="T24" fmla="*/ 0 w 105"/>
                  <a:gd name="T25" fmla="*/ 106 h 160"/>
                  <a:gd name="T26" fmla="*/ 5 w 105"/>
                  <a:gd name="T27" fmla="*/ 0 h 160"/>
                  <a:gd name="T28" fmla="*/ 5 w 10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6" name="Freeform 78"/>
              <p:cNvSpPr/>
              <p:nvPr/>
            </p:nvSpPr>
            <p:spPr bwMode="auto">
              <a:xfrm>
                <a:off x="3395663" y="5083175"/>
                <a:ext cx="161925" cy="254000"/>
              </a:xfrm>
              <a:custGeom>
                <a:avLst/>
                <a:gdLst>
                  <a:gd name="T0" fmla="*/ 5 w 102"/>
                  <a:gd name="T1" fmla="*/ 0 h 160"/>
                  <a:gd name="T2" fmla="*/ 5 w 102"/>
                  <a:gd name="T3" fmla="*/ 0 h 160"/>
                  <a:gd name="T4" fmla="*/ 102 w 102"/>
                  <a:gd name="T5" fmla="*/ 0 h 160"/>
                  <a:gd name="T6" fmla="*/ 102 w 102"/>
                  <a:gd name="T7" fmla="*/ 0 h 160"/>
                  <a:gd name="T8" fmla="*/ 85 w 102"/>
                  <a:gd name="T9" fmla="*/ 140 h 160"/>
                  <a:gd name="T10" fmla="*/ 85 w 102"/>
                  <a:gd name="T11" fmla="*/ 140 h 160"/>
                  <a:gd name="T12" fmla="*/ 84 w 102"/>
                  <a:gd name="T13" fmla="*/ 147 h 160"/>
                  <a:gd name="T14" fmla="*/ 78 w 102"/>
                  <a:gd name="T15" fmla="*/ 153 h 160"/>
                  <a:gd name="T16" fmla="*/ 73 w 102"/>
                  <a:gd name="T17" fmla="*/ 157 h 160"/>
                  <a:gd name="T18" fmla="*/ 67 w 102"/>
                  <a:gd name="T19" fmla="*/ 160 h 160"/>
                  <a:gd name="T20" fmla="*/ 67 w 102"/>
                  <a:gd name="T21" fmla="*/ 160 h 160"/>
                  <a:gd name="T22" fmla="*/ 0 w 102"/>
                  <a:gd name="T23" fmla="*/ 105 h 160"/>
                  <a:gd name="T24" fmla="*/ 0 w 102"/>
                  <a:gd name="T25" fmla="*/ 105 h 160"/>
                  <a:gd name="T26" fmla="*/ 5 w 102"/>
                  <a:gd name="T27" fmla="*/ 0 h 160"/>
                  <a:gd name="T28" fmla="*/ 5 w 102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7" name="Freeform 79"/>
              <p:cNvSpPr/>
              <p:nvPr/>
            </p:nvSpPr>
            <p:spPr bwMode="auto">
              <a:xfrm>
                <a:off x="3402013" y="5083175"/>
                <a:ext cx="155575" cy="254000"/>
              </a:xfrm>
              <a:custGeom>
                <a:avLst/>
                <a:gdLst>
                  <a:gd name="T0" fmla="*/ 5 w 98"/>
                  <a:gd name="T1" fmla="*/ 0 h 160"/>
                  <a:gd name="T2" fmla="*/ 5 w 98"/>
                  <a:gd name="T3" fmla="*/ 0 h 160"/>
                  <a:gd name="T4" fmla="*/ 98 w 98"/>
                  <a:gd name="T5" fmla="*/ 0 h 160"/>
                  <a:gd name="T6" fmla="*/ 98 w 98"/>
                  <a:gd name="T7" fmla="*/ 0 h 160"/>
                  <a:gd name="T8" fmla="*/ 81 w 98"/>
                  <a:gd name="T9" fmla="*/ 140 h 160"/>
                  <a:gd name="T10" fmla="*/ 81 w 98"/>
                  <a:gd name="T11" fmla="*/ 140 h 160"/>
                  <a:gd name="T12" fmla="*/ 80 w 98"/>
                  <a:gd name="T13" fmla="*/ 147 h 160"/>
                  <a:gd name="T14" fmla="*/ 74 w 98"/>
                  <a:gd name="T15" fmla="*/ 152 h 160"/>
                  <a:gd name="T16" fmla="*/ 69 w 98"/>
                  <a:gd name="T17" fmla="*/ 157 h 160"/>
                  <a:gd name="T18" fmla="*/ 63 w 98"/>
                  <a:gd name="T19" fmla="*/ 160 h 160"/>
                  <a:gd name="T20" fmla="*/ 63 w 98"/>
                  <a:gd name="T21" fmla="*/ 160 h 160"/>
                  <a:gd name="T22" fmla="*/ 0 w 98"/>
                  <a:gd name="T23" fmla="*/ 103 h 160"/>
                  <a:gd name="T24" fmla="*/ 0 w 98"/>
                  <a:gd name="T25" fmla="*/ 103 h 160"/>
                  <a:gd name="T26" fmla="*/ 5 w 98"/>
                  <a:gd name="T27" fmla="*/ 0 h 160"/>
                  <a:gd name="T28" fmla="*/ 5 w 9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8" name="Freeform 80"/>
              <p:cNvSpPr/>
              <p:nvPr/>
            </p:nvSpPr>
            <p:spPr bwMode="auto">
              <a:xfrm>
                <a:off x="3408363" y="5083175"/>
                <a:ext cx="149225" cy="254000"/>
              </a:xfrm>
              <a:custGeom>
                <a:avLst/>
                <a:gdLst>
                  <a:gd name="T0" fmla="*/ 5 w 94"/>
                  <a:gd name="T1" fmla="*/ 0 h 160"/>
                  <a:gd name="T2" fmla="*/ 5 w 94"/>
                  <a:gd name="T3" fmla="*/ 0 h 160"/>
                  <a:gd name="T4" fmla="*/ 94 w 94"/>
                  <a:gd name="T5" fmla="*/ 0 h 160"/>
                  <a:gd name="T6" fmla="*/ 94 w 94"/>
                  <a:gd name="T7" fmla="*/ 0 h 160"/>
                  <a:gd name="T8" fmla="*/ 77 w 94"/>
                  <a:gd name="T9" fmla="*/ 140 h 160"/>
                  <a:gd name="T10" fmla="*/ 77 w 94"/>
                  <a:gd name="T11" fmla="*/ 140 h 160"/>
                  <a:gd name="T12" fmla="*/ 76 w 94"/>
                  <a:gd name="T13" fmla="*/ 147 h 160"/>
                  <a:gd name="T14" fmla="*/ 71 w 94"/>
                  <a:gd name="T15" fmla="*/ 152 h 160"/>
                  <a:gd name="T16" fmla="*/ 66 w 94"/>
                  <a:gd name="T17" fmla="*/ 157 h 160"/>
                  <a:gd name="T18" fmla="*/ 59 w 94"/>
                  <a:gd name="T19" fmla="*/ 160 h 160"/>
                  <a:gd name="T20" fmla="*/ 59 w 94"/>
                  <a:gd name="T21" fmla="*/ 160 h 160"/>
                  <a:gd name="T22" fmla="*/ 0 w 94"/>
                  <a:gd name="T23" fmla="*/ 102 h 160"/>
                  <a:gd name="T24" fmla="*/ 0 w 94"/>
                  <a:gd name="T25" fmla="*/ 102 h 160"/>
                  <a:gd name="T26" fmla="*/ 5 w 94"/>
                  <a:gd name="T27" fmla="*/ 0 h 160"/>
                  <a:gd name="T28" fmla="*/ 5 w 94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9" name="Freeform 81"/>
              <p:cNvSpPr/>
              <p:nvPr/>
            </p:nvSpPr>
            <p:spPr bwMode="auto">
              <a:xfrm>
                <a:off x="3414713" y="5083175"/>
                <a:ext cx="142875" cy="254000"/>
              </a:xfrm>
              <a:custGeom>
                <a:avLst/>
                <a:gdLst>
                  <a:gd name="T0" fmla="*/ 5 w 90"/>
                  <a:gd name="T1" fmla="*/ 0 h 160"/>
                  <a:gd name="T2" fmla="*/ 5 w 90"/>
                  <a:gd name="T3" fmla="*/ 0 h 160"/>
                  <a:gd name="T4" fmla="*/ 90 w 90"/>
                  <a:gd name="T5" fmla="*/ 0 h 160"/>
                  <a:gd name="T6" fmla="*/ 90 w 90"/>
                  <a:gd name="T7" fmla="*/ 0 h 160"/>
                  <a:gd name="T8" fmla="*/ 73 w 90"/>
                  <a:gd name="T9" fmla="*/ 140 h 160"/>
                  <a:gd name="T10" fmla="*/ 73 w 90"/>
                  <a:gd name="T11" fmla="*/ 140 h 160"/>
                  <a:gd name="T12" fmla="*/ 72 w 90"/>
                  <a:gd name="T13" fmla="*/ 147 h 160"/>
                  <a:gd name="T14" fmla="*/ 67 w 90"/>
                  <a:gd name="T15" fmla="*/ 152 h 160"/>
                  <a:gd name="T16" fmla="*/ 62 w 90"/>
                  <a:gd name="T17" fmla="*/ 157 h 160"/>
                  <a:gd name="T18" fmla="*/ 55 w 90"/>
                  <a:gd name="T19" fmla="*/ 160 h 160"/>
                  <a:gd name="T20" fmla="*/ 55 w 90"/>
                  <a:gd name="T21" fmla="*/ 160 h 160"/>
                  <a:gd name="T22" fmla="*/ 0 w 90"/>
                  <a:gd name="T23" fmla="*/ 101 h 160"/>
                  <a:gd name="T24" fmla="*/ 0 w 90"/>
                  <a:gd name="T25" fmla="*/ 101 h 160"/>
                  <a:gd name="T26" fmla="*/ 5 w 90"/>
                  <a:gd name="T27" fmla="*/ 0 h 160"/>
                  <a:gd name="T28" fmla="*/ 5 w 90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0" name="Freeform 82"/>
              <p:cNvSpPr/>
              <p:nvPr/>
            </p:nvSpPr>
            <p:spPr bwMode="auto">
              <a:xfrm>
                <a:off x="3417888" y="5083175"/>
                <a:ext cx="139700" cy="254000"/>
              </a:xfrm>
              <a:custGeom>
                <a:avLst/>
                <a:gdLst>
                  <a:gd name="T0" fmla="*/ 7 w 88"/>
                  <a:gd name="T1" fmla="*/ 0 h 160"/>
                  <a:gd name="T2" fmla="*/ 7 w 88"/>
                  <a:gd name="T3" fmla="*/ 0 h 160"/>
                  <a:gd name="T4" fmla="*/ 88 w 88"/>
                  <a:gd name="T5" fmla="*/ 0 h 160"/>
                  <a:gd name="T6" fmla="*/ 88 w 88"/>
                  <a:gd name="T7" fmla="*/ 0 h 160"/>
                  <a:gd name="T8" fmla="*/ 71 w 88"/>
                  <a:gd name="T9" fmla="*/ 140 h 160"/>
                  <a:gd name="T10" fmla="*/ 71 w 88"/>
                  <a:gd name="T11" fmla="*/ 140 h 160"/>
                  <a:gd name="T12" fmla="*/ 70 w 88"/>
                  <a:gd name="T13" fmla="*/ 147 h 160"/>
                  <a:gd name="T14" fmla="*/ 65 w 88"/>
                  <a:gd name="T15" fmla="*/ 152 h 160"/>
                  <a:gd name="T16" fmla="*/ 60 w 88"/>
                  <a:gd name="T17" fmla="*/ 157 h 160"/>
                  <a:gd name="T18" fmla="*/ 55 w 88"/>
                  <a:gd name="T19" fmla="*/ 160 h 160"/>
                  <a:gd name="T20" fmla="*/ 55 w 88"/>
                  <a:gd name="T21" fmla="*/ 160 h 160"/>
                  <a:gd name="T22" fmla="*/ 0 w 88"/>
                  <a:gd name="T23" fmla="*/ 99 h 160"/>
                  <a:gd name="T24" fmla="*/ 0 w 88"/>
                  <a:gd name="T25" fmla="*/ 99 h 160"/>
                  <a:gd name="T26" fmla="*/ 7 w 88"/>
                  <a:gd name="T27" fmla="*/ 0 h 160"/>
                  <a:gd name="T28" fmla="*/ 7 w 8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1" name="Freeform 83"/>
              <p:cNvSpPr/>
              <p:nvPr/>
            </p:nvSpPr>
            <p:spPr bwMode="auto">
              <a:xfrm>
                <a:off x="3425826" y="5083175"/>
                <a:ext cx="131763" cy="254000"/>
              </a:xfrm>
              <a:custGeom>
                <a:avLst/>
                <a:gdLst>
                  <a:gd name="T0" fmla="*/ 6 w 83"/>
                  <a:gd name="T1" fmla="*/ 0 h 160"/>
                  <a:gd name="T2" fmla="*/ 6 w 83"/>
                  <a:gd name="T3" fmla="*/ 0 h 160"/>
                  <a:gd name="T4" fmla="*/ 83 w 83"/>
                  <a:gd name="T5" fmla="*/ 0 h 160"/>
                  <a:gd name="T6" fmla="*/ 83 w 83"/>
                  <a:gd name="T7" fmla="*/ 0 h 160"/>
                  <a:gd name="T8" fmla="*/ 66 w 83"/>
                  <a:gd name="T9" fmla="*/ 140 h 160"/>
                  <a:gd name="T10" fmla="*/ 66 w 83"/>
                  <a:gd name="T11" fmla="*/ 140 h 160"/>
                  <a:gd name="T12" fmla="*/ 65 w 83"/>
                  <a:gd name="T13" fmla="*/ 147 h 160"/>
                  <a:gd name="T14" fmla="*/ 60 w 83"/>
                  <a:gd name="T15" fmla="*/ 152 h 160"/>
                  <a:gd name="T16" fmla="*/ 55 w 83"/>
                  <a:gd name="T17" fmla="*/ 156 h 160"/>
                  <a:gd name="T18" fmla="*/ 50 w 83"/>
                  <a:gd name="T19" fmla="*/ 160 h 160"/>
                  <a:gd name="T20" fmla="*/ 50 w 83"/>
                  <a:gd name="T21" fmla="*/ 160 h 160"/>
                  <a:gd name="T22" fmla="*/ 0 w 83"/>
                  <a:gd name="T23" fmla="*/ 99 h 160"/>
                  <a:gd name="T24" fmla="*/ 0 w 83"/>
                  <a:gd name="T25" fmla="*/ 99 h 160"/>
                  <a:gd name="T26" fmla="*/ 6 w 83"/>
                  <a:gd name="T27" fmla="*/ 0 h 160"/>
                  <a:gd name="T28" fmla="*/ 6 w 83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2" name="Freeform 84"/>
              <p:cNvSpPr/>
              <p:nvPr/>
            </p:nvSpPr>
            <p:spPr bwMode="auto">
              <a:xfrm>
                <a:off x="3432176" y="5083175"/>
                <a:ext cx="125413" cy="254000"/>
              </a:xfrm>
              <a:custGeom>
                <a:avLst/>
                <a:gdLst>
                  <a:gd name="T0" fmla="*/ 5 w 79"/>
                  <a:gd name="T1" fmla="*/ 0 h 160"/>
                  <a:gd name="T2" fmla="*/ 5 w 79"/>
                  <a:gd name="T3" fmla="*/ 0 h 160"/>
                  <a:gd name="T4" fmla="*/ 79 w 79"/>
                  <a:gd name="T5" fmla="*/ 0 h 160"/>
                  <a:gd name="T6" fmla="*/ 79 w 79"/>
                  <a:gd name="T7" fmla="*/ 0 h 160"/>
                  <a:gd name="T8" fmla="*/ 62 w 79"/>
                  <a:gd name="T9" fmla="*/ 140 h 160"/>
                  <a:gd name="T10" fmla="*/ 62 w 79"/>
                  <a:gd name="T11" fmla="*/ 140 h 160"/>
                  <a:gd name="T12" fmla="*/ 61 w 79"/>
                  <a:gd name="T13" fmla="*/ 147 h 160"/>
                  <a:gd name="T14" fmla="*/ 56 w 79"/>
                  <a:gd name="T15" fmla="*/ 152 h 160"/>
                  <a:gd name="T16" fmla="*/ 51 w 79"/>
                  <a:gd name="T17" fmla="*/ 156 h 160"/>
                  <a:gd name="T18" fmla="*/ 46 w 79"/>
                  <a:gd name="T19" fmla="*/ 160 h 160"/>
                  <a:gd name="T20" fmla="*/ 46 w 79"/>
                  <a:gd name="T21" fmla="*/ 160 h 160"/>
                  <a:gd name="T22" fmla="*/ 0 w 79"/>
                  <a:gd name="T23" fmla="*/ 98 h 160"/>
                  <a:gd name="T24" fmla="*/ 0 w 79"/>
                  <a:gd name="T25" fmla="*/ 98 h 160"/>
                  <a:gd name="T26" fmla="*/ 5 w 79"/>
                  <a:gd name="T27" fmla="*/ 0 h 160"/>
                  <a:gd name="T28" fmla="*/ 5 w 79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3" name="Freeform 85"/>
              <p:cNvSpPr/>
              <p:nvPr/>
            </p:nvSpPr>
            <p:spPr bwMode="auto">
              <a:xfrm>
                <a:off x="3438526" y="5083175"/>
                <a:ext cx="119063" cy="254000"/>
              </a:xfrm>
              <a:custGeom>
                <a:avLst/>
                <a:gdLst>
                  <a:gd name="T0" fmla="*/ 5 w 75"/>
                  <a:gd name="T1" fmla="*/ 0 h 160"/>
                  <a:gd name="T2" fmla="*/ 5 w 75"/>
                  <a:gd name="T3" fmla="*/ 0 h 160"/>
                  <a:gd name="T4" fmla="*/ 75 w 75"/>
                  <a:gd name="T5" fmla="*/ 0 h 160"/>
                  <a:gd name="T6" fmla="*/ 75 w 75"/>
                  <a:gd name="T7" fmla="*/ 0 h 160"/>
                  <a:gd name="T8" fmla="*/ 58 w 75"/>
                  <a:gd name="T9" fmla="*/ 140 h 160"/>
                  <a:gd name="T10" fmla="*/ 58 w 75"/>
                  <a:gd name="T11" fmla="*/ 140 h 160"/>
                  <a:gd name="T12" fmla="*/ 57 w 75"/>
                  <a:gd name="T13" fmla="*/ 147 h 160"/>
                  <a:gd name="T14" fmla="*/ 52 w 75"/>
                  <a:gd name="T15" fmla="*/ 152 h 160"/>
                  <a:gd name="T16" fmla="*/ 48 w 75"/>
                  <a:gd name="T17" fmla="*/ 156 h 160"/>
                  <a:gd name="T18" fmla="*/ 43 w 75"/>
                  <a:gd name="T19" fmla="*/ 160 h 160"/>
                  <a:gd name="T20" fmla="*/ 43 w 75"/>
                  <a:gd name="T21" fmla="*/ 160 h 160"/>
                  <a:gd name="T22" fmla="*/ 0 w 75"/>
                  <a:gd name="T23" fmla="*/ 96 h 160"/>
                  <a:gd name="T24" fmla="*/ 0 w 75"/>
                  <a:gd name="T25" fmla="*/ 96 h 160"/>
                  <a:gd name="T26" fmla="*/ 5 w 75"/>
                  <a:gd name="T27" fmla="*/ 0 h 160"/>
                  <a:gd name="T28" fmla="*/ 5 w 7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4" name="Freeform 86"/>
              <p:cNvSpPr/>
              <p:nvPr/>
            </p:nvSpPr>
            <p:spPr bwMode="auto">
              <a:xfrm>
                <a:off x="3444876" y="5083175"/>
                <a:ext cx="112713" cy="254000"/>
              </a:xfrm>
              <a:custGeom>
                <a:avLst/>
                <a:gdLst>
                  <a:gd name="T0" fmla="*/ 5 w 71"/>
                  <a:gd name="T1" fmla="*/ 0 h 160"/>
                  <a:gd name="T2" fmla="*/ 5 w 71"/>
                  <a:gd name="T3" fmla="*/ 0 h 160"/>
                  <a:gd name="T4" fmla="*/ 71 w 71"/>
                  <a:gd name="T5" fmla="*/ 0 h 160"/>
                  <a:gd name="T6" fmla="*/ 71 w 71"/>
                  <a:gd name="T7" fmla="*/ 0 h 160"/>
                  <a:gd name="T8" fmla="*/ 54 w 71"/>
                  <a:gd name="T9" fmla="*/ 140 h 160"/>
                  <a:gd name="T10" fmla="*/ 54 w 71"/>
                  <a:gd name="T11" fmla="*/ 140 h 160"/>
                  <a:gd name="T12" fmla="*/ 53 w 71"/>
                  <a:gd name="T13" fmla="*/ 147 h 160"/>
                  <a:gd name="T14" fmla="*/ 48 w 71"/>
                  <a:gd name="T15" fmla="*/ 152 h 160"/>
                  <a:gd name="T16" fmla="*/ 44 w 71"/>
                  <a:gd name="T17" fmla="*/ 156 h 160"/>
                  <a:gd name="T18" fmla="*/ 39 w 71"/>
                  <a:gd name="T19" fmla="*/ 160 h 160"/>
                  <a:gd name="T20" fmla="*/ 39 w 71"/>
                  <a:gd name="T21" fmla="*/ 160 h 160"/>
                  <a:gd name="T22" fmla="*/ 0 w 71"/>
                  <a:gd name="T23" fmla="*/ 95 h 160"/>
                  <a:gd name="T24" fmla="*/ 0 w 71"/>
                  <a:gd name="T25" fmla="*/ 95 h 160"/>
                  <a:gd name="T26" fmla="*/ 5 w 71"/>
                  <a:gd name="T27" fmla="*/ 0 h 160"/>
                  <a:gd name="T28" fmla="*/ 5 w 71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5" name="Freeform 87"/>
              <p:cNvSpPr/>
              <p:nvPr/>
            </p:nvSpPr>
            <p:spPr bwMode="auto">
              <a:xfrm>
                <a:off x="3448051" y="5083175"/>
                <a:ext cx="109538" cy="252413"/>
              </a:xfrm>
              <a:custGeom>
                <a:avLst/>
                <a:gdLst>
                  <a:gd name="T0" fmla="*/ 7 w 69"/>
                  <a:gd name="T1" fmla="*/ 0 h 159"/>
                  <a:gd name="T2" fmla="*/ 7 w 69"/>
                  <a:gd name="T3" fmla="*/ 0 h 159"/>
                  <a:gd name="T4" fmla="*/ 69 w 69"/>
                  <a:gd name="T5" fmla="*/ 0 h 159"/>
                  <a:gd name="T6" fmla="*/ 69 w 69"/>
                  <a:gd name="T7" fmla="*/ 0 h 159"/>
                  <a:gd name="T8" fmla="*/ 52 w 69"/>
                  <a:gd name="T9" fmla="*/ 140 h 159"/>
                  <a:gd name="T10" fmla="*/ 52 w 69"/>
                  <a:gd name="T11" fmla="*/ 140 h 159"/>
                  <a:gd name="T12" fmla="*/ 51 w 69"/>
                  <a:gd name="T13" fmla="*/ 147 h 159"/>
                  <a:gd name="T14" fmla="*/ 46 w 69"/>
                  <a:gd name="T15" fmla="*/ 152 h 159"/>
                  <a:gd name="T16" fmla="*/ 42 w 69"/>
                  <a:gd name="T17" fmla="*/ 156 h 159"/>
                  <a:gd name="T18" fmla="*/ 37 w 69"/>
                  <a:gd name="T19" fmla="*/ 159 h 159"/>
                  <a:gd name="T20" fmla="*/ 37 w 69"/>
                  <a:gd name="T21" fmla="*/ 159 h 159"/>
                  <a:gd name="T22" fmla="*/ 0 w 69"/>
                  <a:gd name="T23" fmla="*/ 94 h 159"/>
                  <a:gd name="T24" fmla="*/ 0 w 69"/>
                  <a:gd name="T25" fmla="*/ 94 h 159"/>
                  <a:gd name="T26" fmla="*/ 7 w 69"/>
                  <a:gd name="T27" fmla="*/ 0 h 159"/>
                  <a:gd name="T28" fmla="*/ 7 w 6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6" name="Freeform 88"/>
              <p:cNvSpPr/>
              <p:nvPr/>
            </p:nvSpPr>
            <p:spPr bwMode="auto">
              <a:xfrm>
                <a:off x="3454401" y="5083175"/>
                <a:ext cx="103188" cy="252413"/>
              </a:xfrm>
              <a:custGeom>
                <a:avLst/>
                <a:gdLst>
                  <a:gd name="T0" fmla="*/ 7 w 65"/>
                  <a:gd name="T1" fmla="*/ 0 h 159"/>
                  <a:gd name="T2" fmla="*/ 7 w 65"/>
                  <a:gd name="T3" fmla="*/ 0 h 159"/>
                  <a:gd name="T4" fmla="*/ 65 w 65"/>
                  <a:gd name="T5" fmla="*/ 0 h 159"/>
                  <a:gd name="T6" fmla="*/ 65 w 65"/>
                  <a:gd name="T7" fmla="*/ 0 h 159"/>
                  <a:gd name="T8" fmla="*/ 48 w 65"/>
                  <a:gd name="T9" fmla="*/ 140 h 159"/>
                  <a:gd name="T10" fmla="*/ 48 w 65"/>
                  <a:gd name="T11" fmla="*/ 140 h 159"/>
                  <a:gd name="T12" fmla="*/ 47 w 65"/>
                  <a:gd name="T13" fmla="*/ 147 h 159"/>
                  <a:gd name="T14" fmla="*/ 42 w 65"/>
                  <a:gd name="T15" fmla="*/ 152 h 159"/>
                  <a:gd name="T16" fmla="*/ 38 w 65"/>
                  <a:gd name="T17" fmla="*/ 156 h 159"/>
                  <a:gd name="T18" fmla="*/ 33 w 65"/>
                  <a:gd name="T19" fmla="*/ 159 h 159"/>
                  <a:gd name="T20" fmla="*/ 33 w 65"/>
                  <a:gd name="T21" fmla="*/ 159 h 159"/>
                  <a:gd name="T22" fmla="*/ 0 w 65"/>
                  <a:gd name="T23" fmla="*/ 92 h 159"/>
                  <a:gd name="T24" fmla="*/ 0 w 65"/>
                  <a:gd name="T25" fmla="*/ 92 h 159"/>
                  <a:gd name="T26" fmla="*/ 7 w 65"/>
                  <a:gd name="T27" fmla="*/ 0 h 159"/>
                  <a:gd name="T28" fmla="*/ 7 w 6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7" name="Freeform 89"/>
              <p:cNvSpPr/>
              <p:nvPr/>
            </p:nvSpPr>
            <p:spPr bwMode="auto">
              <a:xfrm>
                <a:off x="3462338" y="5083175"/>
                <a:ext cx="95250" cy="252413"/>
              </a:xfrm>
              <a:custGeom>
                <a:avLst/>
                <a:gdLst>
                  <a:gd name="T0" fmla="*/ 6 w 60"/>
                  <a:gd name="T1" fmla="*/ 0 h 159"/>
                  <a:gd name="T2" fmla="*/ 6 w 60"/>
                  <a:gd name="T3" fmla="*/ 0 h 159"/>
                  <a:gd name="T4" fmla="*/ 60 w 60"/>
                  <a:gd name="T5" fmla="*/ 0 h 159"/>
                  <a:gd name="T6" fmla="*/ 60 w 60"/>
                  <a:gd name="T7" fmla="*/ 0 h 159"/>
                  <a:gd name="T8" fmla="*/ 43 w 60"/>
                  <a:gd name="T9" fmla="*/ 140 h 159"/>
                  <a:gd name="T10" fmla="*/ 43 w 60"/>
                  <a:gd name="T11" fmla="*/ 140 h 159"/>
                  <a:gd name="T12" fmla="*/ 42 w 60"/>
                  <a:gd name="T13" fmla="*/ 147 h 159"/>
                  <a:gd name="T14" fmla="*/ 39 w 60"/>
                  <a:gd name="T15" fmla="*/ 151 h 159"/>
                  <a:gd name="T16" fmla="*/ 33 w 60"/>
                  <a:gd name="T17" fmla="*/ 156 h 159"/>
                  <a:gd name="T18" fmla="*/ 29 w 60"/>
                  <a:gd name="T19" fmla="*/ 159 h 159"/>
                  <a:gd name="T20" fmla="*/ 29 w 60"/>
                  <a:gd name="T21" fmla="*/ 159 h 159"/>
                  <a:gd name="T22" fmla="*/ 0 w 60"/>
                  <a:gd name="T23" fmla="*/ 91 h 159"/>
                  <a:gd name="T24" fmla="*/ 0 w 60"/>
                  <a:gd name="T25" fmla="*/ 91 h 159"/>
                  <a:gd name="T26" fmla="*/ 6 w 60"/>
                  <a:gd name="T27" fmla="*/ 0 h 159"/>
                  <a:gd name="T28" fmla="*/ 6 w 6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8" name="Freeform 90"/>
              <p:cNvSpPr/>
              <p:nvPr/>
            </p:nvSpPr>
            <p:spPr bwMode="auto">
              <a:xfrm>
                <a:off x="3468688" y="5083175"/>
                <a:ext cx="88900" cy="252413"/>
              </a:xfrm>
              <a:custGeom>
                <a:avLst/>
                <a:gdLst>
                  <a:gd name="T0" fmla="*/ 6 w 56"/>
                  <a:gd name="T1" fmla="*/ 0 h 159"/>
                  <a:gd name="T2" fmla="*/ 6 w 56"/>
                  <a:gd name="T3" fmla="*/ 0 h 159"/>
                  <a:gd name="T4" fmla="*/ 56 w 56"/>
                  <a:gd name="T5" fmla="*/ 0 h 159"/>
                  <a:gd name="T6" fmla="*/ 56 w 56"/>
                  <a:gd name="T7" fmla="*/ 0 h 159"/>
                  <a:gd name="T8" fmla="*/ 39 w 56"/>
                  <a:gd name="T9" fmla="*/ 140 h 159"/>
                  <a:gd name="T10" fmla="*/ 39 w 56"/>
                  <a:gd name="T11" fmla="*/ 140 h 159"/>
                  <a:gd name="T12" fmla="*/ 38 w 56"/>
                  <a:gd name="T13" fmla="*/ 147 h 159"/>
                  <a:gd name="T14" fmla="*/ 35 w 56"/>
                  <a:gd name="T15" fmla="*/ 151 h 159"/>
                  <a:gd name="T16" fmla="*/ 29 w 56"/>
                  <a:gd name="T17" fmla="*/ 156 h 159"/>
                  <a:gd name="T18" fmla="*/ 25 w 56"/>
                  <a:gd name="T19" fmla="*/ 159 h 159"/>
                  <a:gd name="T20" fmla="*/ 25 w 56"/>
                  <a:gd name="T21" fmla="*/ 159 h 159"/>
                  <a:gd name="T22" fmla="*/ 0 w 56"/>
                  <a:gd name="T23" fmla="*/ 91 h 159"/>
                  <a:gd name="T24" fmla="*/ 0 w 56"/>
                  <a:gd name="T25" fmla="*/ 91 h 159"/>
                  <a:gd name="T26" fmla="*/ 6 w 56"/>
                  <a:gd name="T27" fmla="*/ 0 h 159"/>
                  <a:gd name="T28" fmla="*/ 6 w 5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9" name="Freeform 91"/>
              <p:cNvSpPr/>
              <p:nvPr/>
            </p:nvSpPr>
            <p:spPr bwMode="auto">
              <a:xfrm>
                <a:off x="3471863" y="5083175"/>
                <a:ext cx="85725" cy="252413"/>
              </a:xfrm>
              <a:custGeom>
                <a:avLst/>
                <a:gdLst>
                  <a:gd name="T0" fmla="*/ 7 w 54"/>
                  <a:gd name="T1" fmla="*/ 0 h 159"/>
                  <a:gd name="T2" fmla="*/ 7 w 54"/>
                  <a:gd name="T3" fmla="*/ 0 h 159"/>
                  <a:gd name="T4" fmla="*/ 54 w 54"/>
                  <a:gd name="T5" fmla="*/ 0 h 159"/>
                  <a:gd name="T6" fmla="*/ 54 w 54"/>
                  <a:gd name="T7" fmla="*/ 0 h 159"/>
                  <a:gd name="T8" fmla="*/ 37 w 54"/>
                  <a:gd name="T9" fmla="*/ 140 h 159"/>
                  <a:gd name="T10" fmla="*/ 37 w 54"/>
                  <a:gd name="T11" fmla="*/ 140 h 159"/>
                  <a:gd name="T12" fmla="*/ 36 w 54"/>
                  <a:gd name="T13" fmla="*/ 145 h 159"/>
                  <a:gd name="T14" fmla="*/ 33 w 54"/>
                  <a:gd name="T15" fmla="*/ 151 h 159"/>
                  <a:gd name="T16" fmla="*/ 29 w 54"/>
                  <a:gd name="T17" fmla="*/ 155 h 159"/>
                  <a:gd name="T18" fmla="*/ 23 w 54"/>
                  <a:gd name="T19" fmla="*/ 159 h 159"/>
                  <a:gd name="T20" fmla="*/ 23 w 54"/>
                  <a:gd name="T21" fmla="*/ 159 h 159"/>
                  <a:gd name="T22" fmla="*/ 0 w 54"/>
                  <a:gd name="T23" fmla="*/ 90 h 159"/>
                  <a:gd name="T24" fmla="*/ 0 w 54"/>
                  <a:gd name="T25" fmla="*/ 90 h 159"/>
                  <a:gd name="T26" fmla="*/ 7 w 54"/>
                  <a:gd name="T27" fmla="*/ 0 h 159"/>
                  <a:gd name="T28" fmla="*/ 7 w 54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0" name="Freeform 92"/>
              <p:cNvSpPr/>
              <p:nvPr/>
            </p:nvSpPr>
            <p:spPr bwMode="auto">
              <a:xfrm>
                <a:off x="3478213" y="5083175"/>
                <a:ext cx="79375" cy="252413"/>
              </a:xfrm>
              <a:custGeom>
                <a:avLst/>
                <a:gdLst>
                  <a:gd name="T0" fmla="*/ 7 w 50"/>
                  <a:gd name="T1" fmla="*/ 0 h 159"/>
                  <a:gd name="T2" fmla="*/ 7 w 50"/>
                  <a:gd name="T3" fmla="*/ 0 h 159"/>
                  <a:gd name="T4" fmla="*/ 50 w 50"/>
                  <a:gd name="T5" fmla="*/ 0 h 159"/>
                  <a:gd name="T6" fmla="*/ 50 w 50"/>
                  <a:gd name="T7" fmla="*/ 0 h 159"/>
                  <a:gd name="T8" fmla="*/ 33 w 50"/>
                  <a:gd name="T9" fmla="*/ 140 h 159"/>
                  <a:gd name="T10" fmla="*/ 33 w 50"/>
                  <a:gd name="T11" fmla="*/ 140 h 159"/>
                  <a:gd name="T12" fmla="*/ 32 w 50"/>
                  <a:gd name="T13" fmla="*/ 145 h 159"/>
                  <a:gd name="T14" fmla="*/ 29 w 50"/>
                  <a:gd name="T15" fmla="*/ 151 h 159"/>
                  <a:gd name="T16" fmla="*/ 25 w 50"/>
                  <a:gd name="T17" fmla="*/ 155 h 159"/>
                  <a:gd name="T18" fmla="*/ 19 w 50"/>
                  <a:gd name="T19" fmla="*/ 159 h 159"/>
                  <a:gd name="T20" fmla="*/ 19 w 50"/>
                  <a:gd name="T21" fmla="*/ 159 h 159"/>
                  <a:gd name="T22" fmla="*/ 0 w 50"/>
                  <a:gd name="T23" fmla="*/ 88 h 159"/>
                  <a:gd name="T24" fmla="*/ 0 w 50"/>
                  <a:gd name="T25" fmla="*/ 88 h 159"/>
                  <a:gd name="T26" fmla="*/ 7 w 50"/>
                  <a:gd name="T27" fmla="*/ 0 h 159"/>
                  <a:gd name="T28" fmla="*/ 7 w 5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1" name="Freeform 93"/>
              <p:cNvSpPr/>
              <p:nvPr/>
            </p:nvSpPr>
            <p:spPr bwMode="auto">
              <a:xfrm>
                <a:off x="3484563" y="5083175"/>
                <a:ext cx="73025" cy="252413"/>
              </a:xfrm>
              <a:custGeom>
                <a:avLst/>
                <a:gdLst>
                  <a:gd name="T0" fmla="*/ 7 w 46"/>
                  <a:gd name="T1" fmla="*/ 0 h 159"/>
                  <a:gd name="T2" fmla="*/ 7 w 46"/>
                  <a:gd name="T3" fmla="*/ 0 h 159"/>
                  <a:gd name="T4" fmla="*/ 46 w 46"/>
                  <a:gd name="T5" fmla="*/ 0 h 159"/>
                  <a:gd name="T6" fmla="*/ 46 w 46"/>
                  <a:gd name="T7" fmla="*/ 0 h 159"/>
                  <a:gd name="T8" fmla="*/ 29 w 46"/>
                  <a:gd name="T9" fmla="*/ 140 h 159"/>
                  <a:gd name="T10" fmla="*/ 29 w 46"/>
                  <a:gd name="T11" fmla="*/ 140 h 159"/>
                  <a:gd name="T12" fmla="*/ 28 w 46"/>
                  <a:gd name="T13" fmla="*/ 145 h 159"/>
                  <a:gd name="T14" fmla="*/ 25 w 46"/>
                  <a:gd name="T15" fmla="*/ 151 h 159"/>
                  <a:gd name="T16" fmla="*/ 21 w 46"/>
                  <a:gd name="T17" fmla="*/ 155 h 159"/>
                  <a:gd name="T18" fmla="*/ 17 w 46"/>
                  <a:gd name="T19" fmla="*/ 159 h 159"/>
                  <a:gd name="T20" fmla="*/ 17 w 46"/>
                  <a:gd name="T21" fmla="*/ 159 h 159"/>
                  <a:gd name="T22" fmla="*/ 0 w 46"/>
                  <a:gd name="T23" fmla="*/ 87 h 159"/>
                  <a:gd name="T24" fmla="*/ 0 w 46"/>
                  <a:gd name="T25" fmla="*/ 87 h 159"/>
                  <a:gd name="T26" fmla="*/ 7 w 46"/>
                  <a:gd name="T27" fmla="*/ 0 h 159"/>
                  <a:gd name="T28" fmla="*/ 7 w 4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2" name="Freeform 94"/>
              <p:cNvSpPr/>
              <p:nvPr/>
            </p:nvSpPr>
            <p:spPr bwMode="auto">
              <a:xfrm>
                <a:off x="3492501" y="5083175"/>
                <a:ext cx="65088" cy="252413"/>
              </a:xfrm>
              <a:custGeom>
                <a:avLst/>
                <a:gdLst>
                  <a:gd name="T0" fmla="*/ 6 w 41"/>
                  <a:gd name="T1" fmla="*/ 0 h 159"/>
                  <a:gd name="T2" fmla="*/ 6 w 41"/>
                  <a:gd name="T3" fmla="*/ 0 h 159"/>
                  <a:gd name="T4" fmla="*/ 41 w 41"/>
                  <a:gd name="T5" fmla="*/ 0 h 159"/>
                  <a:gd name="T6" fmla="*/ 41 w 41"/>
                  <a:gd name="T7" fmla="*/ 0 h 159"/>
                  <a:gd name="T8" fmla="*/ 24 w 41"/>
                  <a:gd name="T9" fmla="*/ 140 h 159"/>
                  <a:gd name="T10" fmla="*/ 24 w 41"/>
                  <a:gd name="T11" fmla="*/ 140 h 159"/>
                  <a:gd name="T12" fmla="*/ 23 w 41"/>
                  <a:gd name="T13" fmla="*/ 145 h 159"/>
                  <a:gd name="T14" fmla="*/ 20 w 41"/>
                  <a:gd name="T15" fmla="*/ 151 h 159"/>
                  <a:gd name="T16" fmla="*/ 16 w 41"/>
                  <a:gd name="T17" fmla="*/ 155 h 159"/>
                  <a:gd name="T18" fmla="*/ 12 w 41"/>
                  <a:gd name="T19" fmla="*/ 159 h 159"/>
                  <a:gd name="T20" fmla="*/ 12 w 41"/>
                  <a:gd name="T21" fmla="*/ 159 h 159"/>
                  <a:gd name="T22" fmla="*/ 0 w 41"/>
                  <a:gd name="T23" fmla="*/ 86 h 159"/>
                  <a:gd name="T24" fmla="*/ 0 w 41"/>
                  <a:gd name="T25" fmla="*/ 86 h 159"/>
                  <a:gd name="T26" fmla="*/ 6 w 41"/>
                  <a:gd name="T27" fmla="*/ 0 h 159"/>
                  <a:gd name="T28" fmla="*/ 6 w 41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3" name="Freeform 95"/>
              <p:cNvSpPr/>
              <p:nvPr/>
            </p:nvSpPr>
            <p:spPr bwMode="auto">
              <a:xfrm>
                <a:off x="3495676" y="5083175"/>
                <a:ext cx="61913" cy="252413"/>
              </a:xfrm>
              <a:custGeom>
                <a:avLst/>
                <a:gdLst>
                  <a:gd name="T0" fmla="*/ 8 w 39"/>
                  <a:gd name="T1" fmla="*/ 0 h 159"/>
                  <a:gd name="T2" fmla="*/ 8 w 39"/>
                  <a:gd name="T3" fmla="*/ 0 h 159"/>
                  <a:gd name="T4" fmla="*/ 39 w 39"/>
                  <a:gd name="T5" fmla="*/ 0 h 159"/>
                  <a:gd name="T6" fmla="*/ 39 w 39"/>
                  <a:gd name="T7" fmla="*/ 0 h 159"/>
                  <a:gd name="T8" fmla="*/ 22 w 39"/>
                  <a:gd name="T9" fmla="*/ 140 h 159"/>
                  <a:gd name="T10" fmla="*/ 22 w 39"/>
                  <a:gd name="T11" fmla="*/ 140 h 159"/>
                  <a:gd name="T12" fmla="*/ 21 w 39"/>
                  <a:gd name="T13" fmla="*/ 145 h 159"/>
                  <a:gd name="T14" fmla="*/ 18 w 39"/>
                  <a:gd name="T15" fmla="*/ 151 h 159"/>
                  <a:gd name="T16" fmla="*/ 14 w 39"/>
                  <a:gd name="T17" fmla="*/ 155 h 159"/>
                  <a:gd name="T18" fmla="*/ 10 w 39"/>
                  <a:gd name="T19" fmla="*/ 159 h 159"/>
                  <a:gd name="T20" fmla="*/ 10 w 39"/>
                  <a:gd name="T21" fmla="*/ 159 h 159"/>
                  <a:gd name="T22" fmla="*/ 0 w 39"/>
                  <a:gd name="T23" fmla="*/ 84 h 159"/>
                  <a:gd name="T24" fmla="*/ 0 w 39"/>
                  <a:gd name="T25" fmla="*/ 84 h 159"/>
                  <a:gd name="T26" fmla="*/ 8 w 39"/>
                  <a:gd name="T27" fmla="*/ 0 h 159"/>
                  <a:gd name="T28" fmla="*/ 8 w 3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4" name="Freeform 96"/>
              <p:cNvSpPr/>
              <p:nvPr/>
            </p:nvSpPr>
            <p:spPr bwMode="auto">
              <a:xfrm>
                <a:off x="3502026" y="5083175"/>
                <a:ext cx="55563" cy="252413"/>
              </a:xfrm>
              <a:custGeom>
                <a:avLst/>
                <a:gdLst>
                  <a:gd name="T0" fmla="*/ 8 w 35"/>
                  <a:gd name="T1" fmla="*/ 0 h 159"/>
                  <a:gd name="T2" fmla="*/ 8 w 35"/>
                  <a:gd name="T3" fmla="*/ 0 h 159"/>
                  <a:gd name="T4" fmla="*/ 35 w 35"/>
                  <a:gd name="T5" fmla="*/ 0 h 159"/>
                  <a:gd name="T6" fmla="*/ 35 w 35"/>
                  <a:gd name="T7" fmla="*/ 0 h 159"/>
                  <a:gd name="T8" fmla="*/ 18 w 35"/>
                  <a:gd name="T9" fmla="*/ 140 h 159"/>
                  <a:gd name="T10" fmla="*/ 18 w 35"/>
                  <a:gd name="T11" fmla="*/ 140 h 159"/>
                  <a:gd name="T12" fmla="*/ 17 w 35"/>
                  <a:gd name="T13" fmla="*/ 145 h 159"/>
                  <a:gd name="T14" fmla="*/ 14 w 35"/>
                  <a:gd name="T15" fmla="*/ 151 h 159"/>
                  <a:gd name="T16" fmla="*/ 11 w 35"/>
                  <a:gd name="T17" fmla="*/ 155 h 159"/>
                  <a:gd name="T18" fmla="*/ 7 w 35"/>
                  <a:gd name="T19" fmla="*/ 159 h 159"/>
                  <a:gd name="T20" fmla="*/ 7 w 35"/>
                  <a:gd name="T21" fmla="*/ 159 h 159"/>
                  <a:gd name="T22" fmla="*/ 0 w 35"/>
                  <a:gd name="T23" fmla="*/ 84 h 159"/>
                  <a:gd name="T24" fmla="*/ 0 w 35"/>
                  <a:gd name="T25" fmla="*/ 84 h 159"/>
                  <a:gd name="T26" fmla="*/ 8 w 35"/>
                  <a:gd name="T27" fmla="*/ 0 h 159"/>
                  <a:gd name="T28" fmla="*/ 8 w 3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5" name="Freeform 97"/>
              <p:cNvSpPr/>
              <p:nvPr/>
            </p:nvSpPr>
            <p:spPr bwMode="auto">
              <a:xfrm>
                <a:off x="3508376" y="5083175"/>
                <a:ext cx="49213" cy="249238"/>
              </a:xfrm>
              <a:custGeom>
                <a:avLst/>
                <a:gdLst>
                  <a:gd name="T0" fmla="*/ 7 w 31"/>
                  <a:gd name="T1" fmla="*/ 0 h 157"/>
                  <a:gd name="T2" fmla="*/ 7 w 31"/>
                  <a:gd name="T3" fmla="*/ 0 h 157"/>
                  <a:gd name="T4" fmla="*/ 31 w 31"/>
                  <a:gd name="T5" fmla="*/ 0 h 157"/>
                  <a:gd name="T6" fmla="*/ 31 w 31"/>
                  <a:gd name="T7" fmla="*/ 0 h 157"/>
                  <a:gd name="T8" fmla="*/ 14 w 31"/>
                  <a:gd name="T9" fmla="*/ 140 h 157"/>
                  <a:gd name="T10" fmla="*/ 14 w 31"/>
                  <a:gd name="T11" fmla="*/ 140 h 157"/>
                  <a:gd name="T12" fmla="*/ 13 w 31"/>
                  <a:gd name="T13" fmla="*/ 145 h 157"/>
                  <a:gd name="T14" fmla="*/ 10 w 31"/>
                  <a:gd name="T15" fmla="*/ 151 h 157"/>
                  <a:gd name="T16" fmla="*/ 7 w 31"/>
                  <a:gd name="T17" fmla="*/ 155 h 157"/>
                  <a:gd name="T18" fmla="*/ 3 w 31"/>
                  <a:gd name="T19" fmla="*/ 157 h 157"/>
                  <a:gd name="T20" fmla="*/ 3 w 31"/>
                  <a:gd name="T21" fmla="*/ 157 h 157"/>
                  <a:gd name="T22" fmla="*/ 0 w 31"/>
                  <a:gd name="T23" fmla="*/ 83 h 157"/>
                  <a:gd name="T24" fmla="*/ 0 w 31"/>
                  <a:gd name="T25" fmla="*/ 83 h 157"/>
                  <a:gd name="T26" fmla="*/ 7 w 31"/>
                  <a:gd name="T27" fmla="*/ 0 h 157"/>
                  <a:gd name="T28" fmla="*/ 7 w 31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6" name="Freeform 98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8 w 28"/>
                  <a:gd name="T1" fmla="*/ 0 h 157"/>
                  <a:gd name="T2" fmla="*/ 8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7 w 28"/>
                  <a:gd name="T15" fmla="*/ 151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1 w 28"/>
                  <a:gd name="T23" fmla="*/ 82 h 157"/>
                  <a:gd name="T24" fmla="*/ 1 w 28"/>
                  <a:gd name="T25" fmla="*/ 82 h 157"/>
                  <a:gd name="T26" fmla="*/ 8 w 28"/>
                  <a:gd name="T27" fmla="*/ 0 h 157"/>
                  <a:gd name="T28" fmla="*/ 8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7" name="Freeform 99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12 w 28"/>
                  <a:gd name="T1" fmla="*/ 0 h 157"/>
                  <a:gd name="T2" fmla="*/ 12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8 w 28"/>
                  <a:gd name="T15" fmla="*/ 149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5 w 28"/>
                  <a:gd name="T23" fmla="*/ 80 h 157"/>
                  <a:gd name="T24" fmla="*/ 5 w 28"/>
                  <a:gd name="T25" fmla="*/ 80 h 157"/>
                  <a:gd name="T26" fmla="*/ 12 w 28"/>
                  <a:gd name="T27" fmla="*/ 0 h 157"/>
                  <a:gd name="T28" fmla="*/ 12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8" name="Freeform 100"/>
              <p:cNvSpPr/>
              <p:nvPr/>
            </p:nvSpPr>
            <p:spPr bwMode="auto">
              <a:xfrm>
                <a:off x="3514726" y="5083175"/>
                <a:ext cx="42863" cy="249238"/>
              </a:xfrm>
              <a:custGeom>
                <a:avLst/>
                <a:gdLst>
                  <a:gd name="T0" fmla="*/ 15 w 27"/>
                  <a:gd name="T1" fmla="*/ 0 h 157"/>
                  <a:gd name="T2" fmla="*/ 27 w 27"/>
                  <a:gd name="T3" fmla="*/ 0 h 157"/>
                  <a:gd name="T4" fmla="*/ 10 w 27"/>
                  <a:gd name="T5" fmla="*/ 140 h 157"/>
                  <a:gd name="T6" fmla="*/ 10 w 27"/>
                  <a:gd name="T7" fmla="*/ 140 h 157"/>
                  <a:gd name="T8" fmla="*/ 9 w 27"/>
                  <a:gd name="T9" fmla="*/ 145 h 157"/>
                  <a:gd name="T10" fmla="*/ 7 w 27"/>
                  <a:gd name="T11" fmla="*/ 149 h 157"/>
                  <a:gd name="T12" fmla="*/ 3 w 27"/>
                  <a:gd name="T13" fmla="*/ 153 h 157"/>
                  <a:gd name="T14" fmla="*/ 0 w 27"/>
                  <a:gd name="T15" fmla="*/ 157 h 157"/>
                  <a:gd name="T16" fmla="*/ 15 w 27"/>
                  <a:gd name="T1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9" name="Freeform 108"/>
              <p:cNvSpPr/>
              <p:nvPr/>
            </p:nvSpPr>
            <p:spPr bwMode="auto">
              <a:xfrm>
                <a:off x="2687638" y="4930775"/>
                <a:ext cx="47625" cy="55563"/>
              </a:xfrm>
              <a:custGeom>
                <a:avLst/>
                <a:gdLst>
                  <a:gd name="T0" fmla="*/ 30 w 30"/>
                  <a:gd name="T1" fmla="*/ 2 h 35"/>
                  <a:gd name="T2" fmla="*/ 30 w 30"/>
                  <a:gd name="T3" fmla="*/ 2 h 35"/>
                  <a:gd name="T4" fmla="*/ 27 w 30"/>
                  <a:gd name="T5" fmla="*/ 14 h 35"/>
                  <a:gd name="T6" fmla="*/ 23 w 30"/>
                  <a:gd name="T7" fmla="*/ 30 h 35"/>
                  <a:gd name="T8" fmla="*/ 23 w 30"/>
                  <a:gd name="T9" fmla="*/ 30 h 35"/>
                  <a:gd name="T10" fmla="*/ 20 w 30"/>
                  <a:gd name="T11" fmla="*/ 34 h 35"/>
                  <a:gd name="T12" fmla="*/ 19 w 30"/>
                  <a:gd name="T13" fmla="*/ 35 h 35"/>
                  <a:gd name="T14" fmla="*/ 16 w 30"/>
                  <a:gd name="T15" fmla="*/ 34 h 35"/>
                  <a:gd name="T16" fmla="*/ 14 w 30"/>
                  <a:gd name="T17" fmla="*/ 31 h 35"/>
                  <a:gd name="T18" fmla="*/ 11 w 30"/>
                  <a:gd name="T19" fmla="*/ 26 h 35"/>
                  <a:gd name="T20" fmla="*/ 0 w 30"/>
                  <a:gd name="T21" fmla="*/ 7 h 35"/>
                  <a:gd name="T22" fmla="*/ 0 w 30"/>
                  <a:gd name="T23" fmla="*/ 7 h 35"/>
                  <a:gd name="T24" fmla="*/ 3 w 30"/>
                  <a:gd name="T25" fmla="*/ 6 h 35"/>
                  <a:gd name="T26" fmla="*/ 8 w 30"/>
                  <a:gd name="T27" fmla="*/ 2 h 35"/>
                  <a:gd name="T28" fmla="*/ 12 w 30"/>
                  <a:gd name="T29" fmla="*/ 0 h 35"/>
                  <a:gd name="T30" fmla="*/ 18 w 30"/>
                  <a:gd name="T31" fmla="*/ 0 h 35"/>
                  <a:gd name="T32" fmla="*/ 23 w 30"/>
                  <a:gd name="T33" fmla="*/ 0 h 35"/>
                  <a:gd name="T34" fmla="*/ 30 w 30"/>
                  <a:gd name="T35" fmla="*/ 2 h 35"/>
                  <a:gd name="T36" fmla="*/ 30 w 30"/>
                  <a:gd name="T3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657988" y="3257796"/>
              <a:ext cx="112490" cy="333077"/>
              <a:chOff x="2555876" y="4340225"/>
              <a:chExt cx="203200" cy="601663"/>
            </a:xfrm>
            <a:solidFill>
              <a:schemeClr val="accent1"/>
            </a:solidFill>
          </p:grpSpPr>
          <p:sp>
            <p:nvSpPr>
              <p:cNvPr id="109" name="Freeform 105"/>
              <p:cNvSpPr/>
              <p:nvPr/>
            </p:nvSpPr>
            <p:spPr bwMode="auto">
              <a:xfrm>
                <a:off x="2582863" y="4424363"/>
                <a:ext cx="176213" cy="517525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Freeform 106"/>
              <p:cNvSpPr/>
              <p:nvPr/>
            </p:nvSpPr>
            <p:spPr bwMode="auto">
              <a:xfrm>
                <a:off x="2576513" y="4340225"/>
                <a:ext cx="127000" cy="146050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Freeform 107"/>
              <p:cNvSpPr/>
              <p:nvPr/>
            </p:nvSpPr>
            <p:spPr bwMode="auto">
              <a:xfrm>
                <a:off x="2571751" y="4389438"/>
                <a:ext cx="150813" cy="14446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Freeform 109"/>
              <p:cNvSpPr/>
              <p:nvPr/>
            </p:nvSpPr>
            <p:spPr bwMode="auto">
              <a:xfrm>
                <a:off x="2555876" y="4430713"/>
                <a:ext cx="44450" cy="260350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867144" y="3261311"/>
              <a:ext cx="441173" cy="339229"/>
              <a:chOff x="3019426" y="4346575"/>
              <a:chExt cx="796925" cy="612776"/>
            </a:xfrm>
            <a:solidFill>
              <a:schemeClr val="accent1"/>
            </a:solidFill>
          </p:grpSpPr>
          <p:sp>
            <p:nvSpPr>
              <p:cNvPr id="103" name="Freeform 110"/>
              <p:cNvSpPr/>
              <p:nvPr/>
            </p:nvSpPr>
            <p:spPr bwMode="auto">
              <a:xfrm>
                <a:off x="3040063" y="4346575"/>
                <a:ext cx="776288" cy="347663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Rectangle 111"/>
              <p:cNvSpPr>
                <a:spLocks noChangeArrowheads="1"/>
              </p:cNvSpPr>
              <p:nvPr/>
            </p:nvSpPr>
            <p:spPr bwMode="auto">
              <a:xfrm>
                <a:off x="3049588" y="4510088"/>
                <a:ext cx="22225" cy="2555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Freeform 112"/>
              <p:cNvSpPr/>
              <p:nvPr/>
            </p:nvSpPr>
            <p:spPr bwMode="auto">
              <a:xfrm>
                <a:off x="3022601" y="4735513"/>
                <a:ext cx="76200" cy="77788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Freeform 113"/>
              <p:cNvSpPr/>
              <p:nvPr/>
            </p:nvSpPr>
            <p:spPr bwMode="auto">
              <a:xfrm>
                <a:off x="3052763" y="4778375"/>
                <a:ext cx="46038" cy="16986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Freeform 114"/>
              <p:cNvSpPr/>
              <p:nvPr/>
            </p:nvSpPr>
            <p:spPr bwMode="auto">
              <a:xfrm>
                <a:off x="3019426" y="4778375"/>
                <a:ext cx="46038" cy="16986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Freeform 115"/>
              <p:cNvSpPr/>
              <p:nvPr/>
            </p:nvSpPr>
            <p:spPr bwMode="auto">
              <a:xfrm>
                <a:off x="3211513" y="4624388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" name="Freeform 116"/>
            <p:cNvSpPr>
              <a:spLocks noEditPoints="1"/>
            </p:cNvSpPr>
            <p:nvPr/>
          </p:nvSpPr>
          <p:spPr bwMode="auto">
            <a:xfrm>
              <a:off x="2414654" y="2079431"/>
              <a:ext cx="217071" cy="272437"/>
            </a:xfrm>
            <a:custGeom>
              <a:avLst/>
              <a:gdLst>
                <a:gd name="T0" fmla="*/ 82 w 247"/>
                <a:gd name="T1" fmla="*/ 150 h 310"/>
                <a:gd name="T2" fmla="*/ 87 w 247"/>
                <a:gd name="T3" fmla="*/ 132 h 310"/>
                <a:gd name="T4" fmla="*/ 87 w 247"/>
                <a:gd name="T5" fmla="*/ 59 h 310"/>
                <a:gd name="T6" fmla="*/ 79 w 247"/>
                <a:gd name="T7" fmla="*/ 50 h 310"/>
                <a:gd name="T8" fmla="*/ 80 w 247"/>
                <a:gd name="T9" fmla="*/ 17 h 310"/>
                <a:gd name="T10" fmla="*/ 80 w 247"/>
                <a:gd name="T11" fmla="*/ 13 h 310"/>
                <a:gd name="T12" fmla="*/ 92 w 247"/>
                <a:gd name="T13" fmla="*/ 5 h 310"/>
                <a:gd name="T14" fmla="*/ 125 w 247"/>
                <a:gd name="T15" fmla="*/ 0 h 310"/>
                <a:gd name="T16" fmla="*/ 162 w 247"/>
                <a:gd name="T17" fmla="*/ 6 h 310"/>
                <a:gd name="T18" fmla="*/ 168 w 247"/>
                <a:gd name="T19" fmla="*/ 16 h 310"/>
                <a:gd name="T20" fmla="*/ 170 w 247"/>
                <a:gd name="T21" fmla="*/ 17 h 310"/>
                <a:gd name="T22" fmla="*/ 168 w 247"/>
                <a:gd name="T23" fmla="*/ 50 h 310"/>
                <a:gd name="T24" fmla="*/ 162 w 247"/>
                <a:gd name="T25" fmla="*/ 58 h 310"/>
                <a:gd name="T26" fmla="*/ 156 w 247"/>
                <a:gd name="T27" fmla="*/ 132 h 310"/>
                <a:gd name="T28" fmla="*/ 157 w 247"/>
                <a:gd name="T29" fmla="*/ 140 h 310"/>
                <a:gd name="T30" fmla="*/ 166 w 247"/>
                <a:gd name="T31" fmla="*/ 150 h 310"/>
                <a:gd name="T32" fmla="*/ 190 w 247"/>
                <a:gd name="T33" fmla="*/ 171 h 310"/>
                <a:gd name="T34" fmla="*/ 231 w 247"/>
                <a:gd name="T35" fmla="*/ 222 h 310"/>
                <a:gd name="T36" fmla="*/ 246 w 247"/>
                <a:gd name="T37" fmla="*/ 253 h 310"/>
                <a:gd name="T38" fmla="*/ 243 w 247"/>
                <a:gd name="T39" fmla="*/ 278 h 310"/>
                <a:gd name="T40" fmla="*/ 236 w 247"/>
                <a:gd name="T41" fmla="*/ 285 h 310"/>
                <a:gd name="T42" fmla="*/ 187 w 247"/>
                <a:gd name="T43" fmla="*/ 304 h 310"/>
                <a:gd name="T44" fmla="*/ 141 w 247"/>
                <a:gd name="T45" fmla="*/ 310 h 310"/>
                <a:gd name="T46" fmla="*/ 113 w 247"/>
                <a:gd name="T47" fmla="*/ 310 h 310"/>
                <a:gd name="T48" fmla="*/ 51 w 247"/>
                <a:gd name="T49" fmla="*/ 303 h 310"/>
                <a:gd name="T50" fmla="*/ 63 w 247"/>
                <a:gd name="T51" fmla="*/ 285 h 310"/>
                <a:gd name="T52" fmla="*/ 83 w 247"/>
                <a:gd name="T53" fmla="*/ 287 h 310"/>
                <a:gd name="T54" fmla="*/ 61 w 247"/>
                <a:gd name="T55" fmla="*/ 280 h 310"/>
                <a:gd name="T56" fmla="*/ 51 w 247"/>
                <a:gd name="T57" fmla="*/ 211 h 310"/>
                <a:gd name="T58" fmla="*/ 76 w 247"/>
                <a:gd name="T59" fmla="*/ 180 h 310"/>
                <a:gd name="T60" fmla="*/ 51 w 247"/>
                <a:gd name="T61" fmla="*/ 203 h 310"/>
                <a:gd name="T62" fmla="*/ 68 w 247"/>
                <a:gd name="T63" fmla="*/ 159 h 310"/>
                <a:gd name="T64" fmla="*/ 51 w 247"/>
                <a:gd name="T65" fmla="*/ 303 h 310"/>
                <a:gd name="T66" fmla="*/ 30 w 247"/>
                <a:gd name="T67" fmla="*/ 296 h 310"/>
                <a:gd name="T68" fmla="*/ 11 w 247"/>
                <a:gd name="T69" fmla="*/ 285 h 310"/>
                <a:gd name="T70" fmla="*/ 2 w 247"/>
                <a:gd name="T71" fmla="*/ 270 h 310"/>
                <a:gd name="T72" fmla="*/ 3 w 247"/>
                <a:gd name="T73" fmla="*/ 251 h 310"/>
                <a:gd name="T74" fmla="*/ 27 w 247"/>
                <a:gd name="T75" fmla="*/ 205 h 310"/>
                <a:gd name="T76" fmla="*/ 51 w 247"/>
                <a:gd name="T77" fmla="*/ 203 h 310"/>
                <a:gd name="T78" fmla="*/ 27 w 247"/>
                <a:gd name="T79" fmla="*/ 228 h 310"/>
                <a:gd name="T80" fmla="*/ 18 w 247"/>
                <a:gd name="T81" fmla="*/ 249 h 310"/>
                <a:gd name="T82" fmla="*/ 18 w 247"/>
                <a:gd name="T83" fmla="*/ 261 h 310"/>
                <a:gd name="T84" fmla="*/ 27 w 247"/>
                <a:gd name="T85" fmla="*/ 273 h 310"/>
                <a:gd name="T86" fmla="*/ 51 w 247"/>
                <a:gd name="T87" fmla="*/ 303 h 310"/>
                <a:gd name="T88" fmla="*/ 51 w 247"/>
                <a:gd name="T89" fmla="*/ 211 h 310"/>
                <a:gd name="T90" fmla="*/ 34 w 247"/>
                <a:gd name="T91" fmla="*/ 243 h 310"/>
                <a:gd name="T92" fmla="*/ 36 w 247"/>
                <a:gd name="T93" fmla="*/ 259 h 310"/>
                <a:gd name="T94" fmla="*/ 51 w 247"/>
                <a:gd name="T95" fmla="*/ 27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908346" y="1991402"/>
              <a:ext cx="224102" cy="338350"/>
              <a:chOff x="1201738" y="2052638"/>
              <a:chExt cx="404813" cy="611188"/>
            </a:xfrm>
            <a:solidFill>
              <a:schemeClr val="accent1"/>
            </a:solidFill>
          </p:grpSpPr>
          <p:sp>
            <p:nvSpPr>
              <p:cNvPr id="99" name="Freeform 117"/>
              <p:cNvSpPr/>
              <p:nvPr/>
            </p:nvSpPr>
            <p:spPr bwMode="auto">
              <a:xfrm>
                <a:off x="1325563" y="2101850"/>
                <a:ext cx="139700" cy="139700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Freeform 118"/>
              <p:cNvSpPr/>
              <p:nvPr/>
            </p:nvSpPr>
            <p:spPr bwMode="auto">
              <a:xfrm>
                <a:off x="1201738" y="2205038"/>
                <a:ext cx="212725" cy="45878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Freeform 119"/>
              <p:cNvSpPr/>
              <p:nvPr/>
            </p:nvSpPr>
            <p:spPr bwMode="auto">
              <a:xfrm>
                <a:off x="1371601" y="2205038"/>
                <a:ext cx="234950" cy="449263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Freeform 120"/>
              <p:cNvSpPr/>
              <p:nvPr/>
            </p:nvSpPr>
            <p:spPr bwMode="auto">
              <a:xfrm>
                <a:off x="1376363" y="2052638"/>
                <a:ext cx="25400" cy="77788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333243" y="1765700"/>
              <a:ext cx="333077" cy="333077"/>
              <a:chOff x="2111376" y="1712913"/>
              <a:chExt cx="601663" cy="601663"/>
            </a:xfrm>
            <a:solidFill>
              <a:schemeClr val="accent1"/>
            </a:solidFill>
          </p:grpSpPr>
          <p:sp>
            <p:nvSpPr>
              <p:cNvPr id="94" name="Freeform 121"/>
              <p:cNvSpPr>
                <a:spLocks noEditPoints="1"/>
              </p:cNvSpPr>
              <p:nvPr/>
            </p:nvSpPr>
            <p:spPr bwMode="auto">
              <a:xfrm>
                <a:off x="2300288" y="1712913"/>
                <a:ext cx="223838" cy="601663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Freeform 122"/>
              <p:cNvSpPr>
                <a:spLocks noEditPoints="1"/>
              </p:cNvSpPr>
              <p:nvPr/>
            </p:nvSpPr>
            <p:spPr bwMode="auto">
              <a:xfrm>
                <a:off x="2111376" y="1905000"/>
                <a:ext cx="601663" cy="220663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Freeform 123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Freeform 124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" name="Freeform 125"/>
              <p:cNvSpPr/>
              <p:nvPr/>
            </p:nvSpPr>
            <p:spPr bwMode="auto">
              <a:xfrm>
                <a:off x="2365376" y="1966913"/>
                <a:ext cx="92075" cy="95250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070050" y="1708418"/>
              <a:ext cx="210919" cy="268043"/>
              <a:chOff x="1493838" y="1541463"/>
              <a:chExt cx="381000" cy="484187"/>
            </a:xfrm>
            <a:solidFill>
              <a:schemeClr val="accent1"/>
            </a:solidFill>
          </p:grpSpPr>
          <p:sp>
            <p:nvSpPr>
              <p:cNvPr id="92" name="Freeform 126"/>
              <p:cNvSpPr>
                <a:spLocks noEditPoints="1"/>
              </p:cNvSpPr>
              <p:nvPr/>
            </p:nvSpPr>
            <p:spPr bwMode="auto">
              <a:xfrm>
                <a:off x="1493838" y="1546225"/>
                <a:ext cx="254000" cy="479425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Rectangle 127"/>
              <p:cNvSpPr>
                <a:spLocks noChangeArrowheads="1"/>
              </p:cNvSpPr>
              <p:nvPr/>
            </p:nvSpPr>
            <p:spPr bwMode="auto">
              <a:xfrm>
                <a:off x="1811338" y="1541463"/>
                <a:ext cx="63500" cy="4714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2" name="Freeform 128"/>
            <p:cNvSpPr>
              <a:spLocks noEditPoints="1"/>
            </p:cNvSpPr>
            <p:nvPr/>
          </p:nvSpPr>
          <p:spPr bwMode="auto">
            <a:xfrm>
              <a:off x="2083336" y="3018754"/>
              <a:ext cx="281226" cy="219708"/>
            </a:xfrm>
            <a:custGeom>
              <a:avLst/>
              <a:gdLst>
                <a:gd name="T0" fmla="*/ 298 w 320"/>
                <a:gd name="T1" fmla="*/ 57 h 250"/>
                <a:gd name="T2" fmla="*/ 320 w 320"/>
                <a:gd name="T3" fmla="*/ 138 h 250"/>
                <a:gd name="T4" fmla="*/ 303 w 320"/>
                <a:gd name="T5" fmla="*/ 212 h 250"/>
                <a:gd name="T6" fmla="*/ 271 w 320"/>
                <a:gd name="T7" fmla="*/ 245 h 250"/>
                <a:gd name="T8" fmla="*/ 263 w 320"/>
                <a:gd name="T9" fmla="*/ 233 h 250"/>
                <a:gd name="T10" fmla="*/ 279 w 320"/>
                <a:gd name="T11" fmla="*/ 214 h 250"/>
                <a:gd name="T12" fmla="*/ 276 w 320"/>
                <a:gd name="T13" fmla="*/ 191 h 250"/>
                <a:gd name="T14" fmla="*/ 261 w 320"/>
                <a:gd name="T15" fmla="*/ 165 h 250"/>
                <a:gd name="T16" fmla="*/ 287 w 320"/>
                <a:gd name="T17" fmla="*/ 165 h 250"/>
                <a:gd name="T18" fmla="*/ 299 w 320"/>
                <a:gd name="T19" fmla="*/ 153 h 250"/>
                <a:gd name="T20" fmla="*/ 299 w 320"/>
                <a:gd name="T21" fmla="*/ 126 h 250"/>
                <a:gd name="T22" fmla="*/ 283 w 320"/>
                <a:gd name="T23" fmla="*/ 112 h 250"/>
                <a:gd name="T24" fmla="*/ 261 w 320"/>
                <a:gd name="T25" fmla="*/ 100 h 250"/>
                <a:gd name="T26" fmla="*/ 278 w 320"/>
                <a:gd name="T27" fmla="*/ 96 h 250"/>
                <a:gd name="T28" fmla="*/ 287 w 320"/>
                <a:gd name="T29" fmla="*/ 74 h 250"/>
                <a:gd name="T30" fmla="*/ 280 w 320"/>
                <a:gd name="T31" fmla="*/ 58 h 250"/>
                <a:gd name="T32" fmla="*/ 238 w 320"/>
                <a:gd name="T33" fmla="*/ 8 h 250"/>
                <a:gd name="T34" fmla="*/ 261 w 320"/>
                <a:gd name="T35" fmla="*/ 50 h 250"/>
                <a:gd name="T36" fmla="*/ 242 w 320"/>
                <a:gd name="T37" fmla="*/ 59 h 250"/>
                <a:gd name="T38" fmla="*/ 238 w 320"/>
                <a:gd name="T39" fmla="*/ 34 h 250"/>
                <a:gd name="T40" fmla="*/ 261 w 320"/>
                <a:gd name="T41" fmla="*/ 247 h 250"/>
                <a:gd name="T42" fmla="*/ 244 w 320"/>
                <a:gd name="T43" fmla="*/ 235 h 250"/>
                <a:gd name="T44" fmla="*/ 261 w 320"/>
                <a:gd name="T45" fmla="*/ 247 h 250"/>
                <a:gd name="T46" fmla="*/ 261 w 320"/>
                <a:gd name="T47" fmla="*/ 113 h 250"/>
                <a:gd name="T48" fmla="*/ 245 w 320"/>
                <a:gd name="T49" fmla="*/ 135 h 250"/>
                <a:gd name="T50" fmla="*/ 252 w 320"/>
                <a:gd name="T51" fmla="*/ 155 h 250"/>
                <a:gd name="T52" fmla="*/ 256 w 320"/>
                <a:gd name="T53" fmla="*/ 174 h 250"/>
                <a:gd name="T54" fmla="*/ 238 w 320"/>
                <a:gd name="T55" fmla="*/ 82 h 250"/>
                <a:gd name="T56" fmla="*/ 255 w 320"/>
                <a:gd name="T57" fmla="*/ 100 h 250"/>
                <a:gd name="T58" fmla="*/ 238 w 320"/>
                <a:gd name="T59" fmla="*/ 8 h 250"/>
                <a:gd name="T60" fmla="*/ 234 w 320"/>
                <a:gd name="T61" fmla="*/ 20 h 250"/>
                <a:gd name="T62" fmla="*/ 219 w 320"/>
                <a:gd name="T63" fmla="*/ 2 h 250"/>
                <a:gd name="T64" fmla="*/ 219 w 320"/>
                <a:gd name="T65" fmla="*/ 215 h 250"/>
                <a:gd name="T66" fmla="*/ 229 w 320"/>
                <a:gd name="T67" fmla="*/ 227 h 250"/>
                <a:gd name="T68" fmla="*/ 238 w 320"/>
                <a:gd name="T69" fmla="*/ 39 h 250"/>
                <a:gd name="T70" fmla="*/ 238 w 320"/>
                <a:gd name="T71" fmla="*/ 174 h 250"/>
                <a:gd name="T72" fmla="*/ 226 w 320"/>
                <a:gd name="T73" fmla="*/ 184 h 250"/>
                <a:gd name="T74" fmla="*/ 225 w 320"/>
                <a:gd name="T75" fmla="*/ 51 h 250"/>
                <a:gd name="T76" fmla="*/ 238 w 320"/>
                <a:gd name="T77" fmla="*/ 39 h 250"/>
                <a:gd name="T78" fmla="*/ 134 w 320"/>
                <a:gd name="T79" fmla="*/ 8 h 250"/>
                <a:gd name="T80" fmla="*/ 219 w 320"/>
                <a:gd name="T81" fmla="*/ 2 h 250"/>
                <a:gd name="T82" fmla="*/ 211 w 320"/>
                <a:gd name="T83" fmla="*/ 16 h 250"/>
                <a:gd name="T84" fmla="*/ 203 w 320"/>
                <a:gd name="T85" fmla="*/ 42 h 250"/>
                <a:gd name="T86" fmla="*/ 219 w 320"/>
                <a:gd name="T87" fmla="*/ 53 h 250"/>
                <a:gd name="T88" fmla="*/ 218 w 320"/>
                <a:gd name="T89" fmla="*/ 210 h 250"/>
                <a:gd name="T90" fmla="*/ 194 w 320"/>
                <a:gd name="T91" fmla="*/ 230 h 250"/>
                <a:gd name="T92" fmla="*/ 125 w 320"/>
                <a:gd name="T93" fmla="*/ 192 h 250"/>
                <a:gd name="T94" fmla="*/ 68 w 320"/>
                <a:gd name="T95" fmla="*/ 164 h 250"/>
                <a:gd name="T96" fmla="*/ 84 w 320"/>
                <a:gd name="T97" fmla="*/ 159 h 250"/>
                <a:gd name="T98" fmla="*/ 104 w 320"/>
                <a:gd name="T99" fmla="*/ 131 h 250"/>
                <a:gd name="T100" fmla="*/ 95 w 320"/>
                <a:gd name="T101" fmla="*/ 100 h 250"/>
                <a:gd name="T102" fmla="*/ 0 w 320"/>
                <a:gd name="T103" fmla="*/ 136 h 250"/>
                <a:gd name="T104" fmla="*/ 5 w 320"/>
                <a:gd name="T105" fmla="*/ 96 h 250"/>
                <a:gd name="T106" fmla="*/ 45 w 320"/>
                <a:gd name="T107" fmla="*/ 44 h 250"/>
                <a:gd name="T108" fmla="*/ 68 w 320"/>
                <a:gd name="T109" fmla="*/ 88 h 250"/>
                <a:gd name="T110" fmla="*/ 38 w 320"/>
                <a:gd name="T111" fmla="*/ 101 h 250"/>
                <a:gd name="T112" fmla="*/ 31 w 320"/>
                <a:gd name="T113" fmla="*/ 135 h 250"/>
                <a:gd name="T114" fmla="*/ 57 w 320"/>
                <a:gd name="T115" fmla="*/ 162 h 250"/>
                <a:gd name="T116" fmla="*/ 42 w 320"/>
                <a:gd name="T117" fmla="*/ 189 h 250"/>
                <a:gd name="T118" fmla="*/ 3 w 320"/>
                <a:gd name="T119" fmla="*/ 1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2"/>
                  </a:lnTo>
                  <a:lnTo>
                    <a:pt x="261" y="113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291516" y="3238461"/>
              <a:ext cx="274195" cy="356806"/>
              <a:chOff x="1893888" y="4305300"/>
              <a:chExt cx="495300" cy="644526"/>
            </a:xfrm>
            <a:solidFill>
              <a:schemeClr val="accent1"/>
            </a:solidFill>
          </p:grpSpPr>
          <p:sp>
            <p:nvSpPr>
              <p:cNvPr id="84" name="Freeform 129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Freeform 130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Freeform 131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Freeform 132"/>
              <p:cNvSpPr/>
              <p:nvPr/>
            </p:nvSpPr>
            <p:spPr bwMode="auto">
              <a:xfrm>
                <a:off x="2139951" y="4786313"/>
                <a:ext cx="136525" cy="163513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Freeform 133"/>
              <p:cNvSpPr/>
              <p:nvPr/>
            </p:nvSpPr>
            <p:spPr bwMode="auto">
              <a:xfrm>
                <a:off x="2024063" y="4786313"/>
                <a:ext cx="130175" cy="163513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Freeform 134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Freeform 135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Freeform 136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325014" y="1859577"/>
              <a:ext cx="179281" cy="319015"/>
              <a:chOff x="3846513" y="1814513"/>
              <a:chExt cx="323850" cy="576262"/>
            </a:xfrm>
            <a:solidFill>
              <a:schemeClr val="accent1"/>
            </a:solidFill>
          </p:grpSpPr>
          <p:sp>
            <p:nvSpPr>
              <p:cNvPr id="81" name="Freeform 137"/>
              <p:cNvSpPr>
                <a:spLocks noEditPoints="1"/>
              </p:cNvSpPr>
              <p:nvPr/>
            </p:nvSpPr>
            <p:spPr bwMode="auto">
              <a:xfrm>
                <a:off x="3846513" y="1814513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Freeform 138"/>
              <p:cNvSpPr/>
              <p:nvPr/>
            </p:nvSpPr>
            <p:spPr bwMode="auto">
              <a:xfrm>
                <a:off x="3994151" y="2119313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Freeform 139"/>
              <p:cNvSpPr/>
              <p:nvPr/>
            </p:nvSpPr>
            <p:spPr bwMode="auto">
              <a:xfrm>
                <a:off x="3986213" y="2171700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5" name="Freeform 140"/>
            <p:cNvSpPr/>
            <p:nvPr/>
          </p:nvSpPr>
          <p:spPr bwMode="auto">
            <a:xfrm>
              <a:off x="1615798" y="1496620"/>
              <a:ext cx="285620" cy="232890"/>
            </a:xfrm>
            <a:custGeom>
              <a:avLst/>
              <a:gdLst>
                <a:gd name="T0" fmla="*/ 166 w 325"/>
                <a:gd name="T1" fmla="*/ 265 h 265"/>
                <a:gd name="T2" fmla="*/ 166 w 325"/>
                <a:gd name="T3" fmla="*/ 265 h 265"/>
                <a:gd name="T4" fmla="*/ 169 w 325"/>
                <a:gd name="T5" fmla="*/ 263 h 265"/>
                <a:gd name="T6" fmla="*/ 177 w 325"/>
                <a:gd name="T7" fmla="*/ 257 h 265"/>
                <a:gd name="T8" fmla="*/ 189 w 325"/>
                <a:gd name="T9" fmla="*/ 250 h 265"/>
                <a:gd name="T10" fmla="*/ 198 w 325"/>
                <a:gd name="T11" fmla="*/ 246 h 265"/>
                <a:gd name="T12" fmla="*/ 207 w 325"/>
                <a:gd name="T13" fmla="*/ 244 h 265"/>
                <a:gd name="T14" fmla="*/ 218 w 325"/>
                <a:gd name="T15" fmla="*/ 241 h 265"/>
                <a:gd name="T16" fmla="*/ 230 w 325"/>
                <a:gd name="T17" fmla="*/ 240 h 265"/>
                <a:gd name="T18" fmla="*/ 242 w 325"/>
                <a:gd name="T19" fmla="*/ 240 h 265"/>
                <a:gd name="T20" fmla="*/ 257 w 325"/>
                <a:gd name="T21" fmla="*/ 241 h 265"/>
                <a:gd name="T22" fmla="*/ 272 w 325"/>
                <a:gd name="T23" fmla="*/ 242 h 265"/>
                <a:gd name="T24" fmla="*/ 288 w 325"/>
                <a:gd name="T25" fmla="*/ 248 h 265"/>
                <a:gd name="T26" fmla="*/ 306 w 325"/>
                <a:gd name="T27" fmla="*/ 255 h 265"/>
                <a:gd name="T28" fmla="*/ 325 w 325"/>
                <a:gd name="T29" fmla="*/ 263 h 265"/>
                <a:gd name="T30" fmla="*/ 325 w 325"/>
                <a:gd name="T31" fmla="*/ 26 h 265"/>
                <a:gd name="T32" fmla="*/ 325 w 325"/>
                <a:gd name="T33" fmla="*/ 26 h 265"/>
                <a:gd name="T34" fmla="*/ 307 w 325"/>
                <a:gd name="T35" fmla="*/ 18 h 265"/>
                <a:gd name="T36" fmla="*/ 288 w 325"/>
                <a:gd name="T37" fmla="*/ 9 h 265"/>
                <a:gd name="T38" fmla="*/ 265 w 325"/>
                <a:gd name="T39" fmla="*/ 4 h 265"/>
                <a:gd name="T40" fmla="*/ 253 w 325"/>
                <a:gd name="T41" fmla="*/ 1 h 265"/>
                <a:gd name="T42" fmla="*/ 240 w 325"/>
                <a:gd name="T43" fmla="*/ 0 h 265"/>
                <a:gd name="T44" fmla="*/ 226 w 325"/>
                <a:gd name="T45" fmla="*/ 0 h 265"/>
                <a:gd name="T46" fmla="*/ 212 w 325"/>
                <a:gd name="T47" fmla="*/ 1 h 265"/>
                <a:gd name="T48" fmla="*/ 199 w 325"/>
                <a:gd name="T49" fmla="*/ 4 h 265"/>
                <a:gd name="T50" fmla="*/ 187 w 325"/>
                <a:gd name="T51" fmla="*/ 8 h 265"/>
                <a:gd name="T52" fmla="*/ 175 w 325"/>
                <a:gd name="T53" fmla="*/ 16 h 265"/>
                <a:gd name="T54" fmla="*/ 162 w 325"/>
                <a:gd name="T55" fmla="*/ 26 h 265"/>
                <a:gd name="T56" fmla="*/ 0 w 325"/>
                <a:gd name="T57" fmla="*/ 26 h 265"/>
                <a:gd name="T58" fmla="*/ 0 w 325"/>
                <a:gd name="T59" fmla="*/ 264 h 265"/>
                <a:gd name="T60" fmla="*/ 166 w 325"/>
                <a:gd name="T6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141"/>
            <p:cNvSpPr>
              <a:spLocks noEditPoints="1"/>
            </p:cNvSpPr>
            <p:nvPr/>
          </p:nvSpPr>
          <p:spPr bwMode="auto">
            <a:xfrm>
              <a:off x="1638648" y="2921204"/>
              <a:ext cx="348017" cy="287378"/>
            </a:xfrm>
            <a:custGeom>
              <a:avLst/>
              <a:gdLst>
                <a:gd name="T0" fmla="*/ 365 w 396"/>
                <a:gd name="T1" fmla="*/ 0 h 327"/>
                <a:gd name="T2" fmla="*/ 383 w 396"/>
                <a:gd name="T3" fmla="*/ 5 h 327"/>
                <a:gd name="T4" fmla="*/ 394 w 396"/>
                <a:gd name="T5" fmla="*/ 19 h 327"/>
                <a:gd name="T6" fmla="*/ 396 w 396"/>
                <a:gd name="T7" fmla="*/ 197 h 327"/>
                <a:gd name="T8" fmla="*/ 394 w 396"/>
                <a:gd name="T9" fmla="*/ 210 h 327"/>
                <a:gd name="T10" fmla="*/ 383 w 396"/>
                <a:gd name="T11" fmla="*/ 224 h 327"/>
                <a:gd name="T12" fmla="*/ 365 w 396"/>
                <a:gd name="T13" fmla="*/ 230 h 327"/>
                <a:gd name="T14" fmla="*/ 295 w 396"/>
                <a:gd name="T15" fmla="*/ 260 h 327"/>
                <a:gd name="T16" fmla="*/ 307 w 396"/>
                <a:gd name="T17" fmla="*/ 262 h 327"/>
                <a:gd name="T18" fmla="*/ 321 w 396"/>
                <a:gd name="T19" fmla="*/ 273 h 327"/>
                <a:gd name="T20" fmla="*/ 326 w 396"/>
                <a:gd name="T21" fmla="*/ 291 h 327"/>
                <a:gd name="T22" fmla="*/ 326 w 396"/>
                <a:gd name="T23" fmla="*/ 302 h 327"/>
                <a:gd name="T24" fmla="*/ 318 w 396"/>
                <a:gd name="T25" fmla="*/ 318 h 327"/>
                <a:gd name="T26" fmla="*/ 302 w 396"/>
                <a:gd name="T27" fmla="*/ 326 h 327"/>
                <a:gd name="T28" fmla="*/ 199 w 396"/>
                <a:gd name="T29" fmla="*/ 208 h 327"/>
                <a:gd name="T30" fmla="*/ 348 w 396"/>
                <a:gd name="T31" fmla="*/ 208 h 327"/>
                <a:gd name="T32" fmla="*/ 361 w 396"/>
                <a:gd name="T33" fmla="*/ 204 h 327"/>
                <a:gd name="T34" fmla="*/ 371 w 396"/>
                <a:gd name="T35" fmla="*/ 192 h 327"/>
                <a:gd name="T36" fmla="*/ 373 w 396"/>
                <a:gd name="T37" fmla="*/ 47 h 327"/>
                <a:gd name="T38" fmla="*/ 371 w 396"/>
                <a:gd name="T39" fmla="*/ 36 h 327"/>
                <a:gd name="T40" fmla="*/ 361 w 396"/>
                <a:gd name="T41" fmla="*/ 25 h 327"/>
                <a:gd name="T42" fmla="*/ 348 w 396"/>
                <a:gd name="T43" fmla="*/ 20 h 327"/>
                <a:gd name="T44" fmla="*/ 127 w 396"/>
                <a:gd name="T45" fmla="*/ 260 h 327"/>
                <a:gd name="T46" fmla="*/ 127 w 396"/>
                <a:gd name="T47" fmla="*/ 230 h 327"/>
                <a:gd name="T48" fmla="*/ 199 w 396"/>
                <a:gd name="T49" fmla="*/ 327 h 327"/>
                <a:gd name="T50" fmla="*/ 154 w 396"/>
                <a:gd name="T51" fmla="*/ 288 h 327"/>
                <a:gd name="T52" fmla="*/ 158 w 396"/>
                <a:gd name="T53" fmla="*/ 287 h 327"/>
                <a:gd name="T54" fmla="*/ 159 w 396"/>
                <a:gd name="T55" fmla="*/ 283 h 327"/>
                <a:gd name="T56" fmla="*/ 155 w 396"/>
                <a:gd name="T57" fmla="*/ 277 h 327"/>
                <a:gd name="T58" fmla="*/ 127 w 396"/>
                <a:gd name="T59" fmla="*/ 260 h 327"/>
                <a:gd name="T60" fmla="*/ 199 w 396"/>
                <a:gd name="T61" fmla="*/ 0 h 327"/>
                <a:gd name="T62" fmla="*/ 127 w 396"/>
                <a:gd name="T63" fmla="*/ 0 h 327"/>
                <a:gd name="T64" fmla="*/ 127 w 396"/>
                <a:gd name="T65" fmla="*/ 276 h 327"/>
                <a:gd name="T66" fmla="*/ 97 w 396"/>
                <a:gd name="T67" fmla="*/ 277 h 327"/>
                <a:gd name="T68" fmla="*/ 94 w 396"/>
                <a:gd name="T69" fmla="*/ 283 h 327"/>
                <a:gd name="T70" fmla="*/ 96 w 396"/>
                <a:gd name="T71" fmla="*/ 287 h 327"/>
                <a:gd name="T72" fmla="*/ 100 w 396"/>
                <a:gd name="T73" fmla="*/ 288 h 327"/>
                <a:gd name="T74" fmla="*/ 101 w 396"/>
                <a:gd name="T75" fmla="*/ 327 h 327"/>
                <a:gd name="T76" fmla="*/ 88 w 396"/>
                <a:gd name="T77" fmla="*/ 325 h 327"/>
                <a:gd name="T78" fmla="*/ 74 w 396"/>
                <a:gd name="T79" fmla="*/ 314 h 327"/>
                <a:gd name="T80" fmla="*/ 69 w 396"/>
                <a:gd name="T81" fmla="*/ 295 h 327"/>
                <a:gd name="T82" fmla="*/ 70 w 396"/>
                <a:gd name="T83" fmla="*/ 285 h 327"/>
                <a:gd name="T84" fmla="*/ 78 w 396"/>
                <a:gd name="T85" fmla="*/ 269 h 327"/>
                <a:gd name="T86" fmla="*/ 94 w 396"/>
                <a:gd name="T87" fmla="*/ 260 h 327"/>
                <a:gd name="T88" fmla="*/ 127 w 396"/>
                <a:gd name="T89" fmla="*/ 230 h 327"/>
                <a:gd name="T90" fmla="*/ 25 w 396"/>
                <a:gd name="T91" fmla="*/ 229 h 327"/>
                <a:gd name="T92" fmla="*/ 9 w 396"/>
                <a:gd name="T93" fmla="*/ 220 h 327"/>
                <a:gd name="T94" fmla="*/ 1 w 396"/>
                <a:gd name="T95" fmla="*/ 204 h 327"/>
                <a:gd name="T96" fmla="*/ 0 w 396"/>
                <a:gd name="T97" fmla="*/ 31 h 327"/>
                <a:gd name="T98" fmla="*/ 5 w 396"/>
                <a:gd name="T99" fmla="*/ 13 h 327"/>
                <a:gd name="T100" fmla="*/ 20 w 396"/>
                <a:gd name="T101" fmla="*/ 2 h 327"/>
                <a:gd name="T102" fmla="*/ 127 w 396"/>
                <a:gd name="T103" fmla="*/ 0 h 327"/>
                <a:gd name="T104" fmla="*/ 50 w 396"/>
                <a:gd name="T105" fmla="*/ 20 h 327"/>
                <a:gd name="T106" fmla="*/ 35 w 396"/>
                <a:gd name="T107" fmla="*/ 25 h 327"/>
                <a:gd name="T108" fmla="*/ 25 w 396"/>
                <a:gd name="T109" fmla="*/ 36 h 327"/>
                <a:gd name="T110" fmla="*/ 24 w 396"/>
                <a:gd name="T111" fmla="*/ 182 h 327"/>
                <a:gd name="T112" fmla="*/ 25 w 396"/>
                <a:gd name="T113" fmla="*/ 192 h 327"/>
                <a:gd name="T114" fmla="*/ 35 w 396"/>
                <a:gd name="T115" fmla="*/ 204 h 327"/>
                <a:gd name="T116" fmla="*/ 50 w 396"/>
                <a:gd name="T117" fmla="*/ 20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142"/>
            <p:cNvSpPr>
              <a:spLocks noEditPoints="1"/>
            </p:cNvSpPr>
            <p:nvPr/>
          </p:nvSpPr>
          <p:spPr bwMode="auto">
            <a:xfrm>
              <a:off x="970743" y="2344691"/>
              <a:ext cx="447325" cy="521147"/>
            </a:xfrm>
            <a:custGeom>
              <a:avLst/>
              <a:gdLst>
                <a:gd name="T0" fmla="*/ 92 w 509"/>
                <a:gd name="T1" fmla="*/ 126 h 593"/>
                <a:gd name="T2" fmla="*/ 147 w 509"/>
                <a:gd name="T3" fmla="*/ 94 h 593"/>
                <a:gd name="T4" fmla="*/ 137 w 509"/>
                <a:gd name="T5" fmla="*/ 133 h 593"/>
                <a:gd name="T6" fmla="*/ 168 w 509"/>
                <a:gd name="T7" fmla="*/ 120 h 593"/>
                <a:gd name="T8" fmla="*/ 157 w 509"/>
                <a:gd name="T9" fmla="*/ 157 h 593"/>
                <a:gd name="T10" fmla="*/ 189 w 509"/>
                <a:gd name="T11" fmla="*/ 144 h 593"/>
                <a:gd name="T12" fmla="*/ 177 w 509"/>
                <a:gd name="T13" fmla="*/ 183 h 593"/>
                <a:gd name="T14" fmla="*/ 210 w 509"/>
                <a:gd name="T15" fmla="*/ 170 h 593"/>
                <a:gd name="T16" fmla="*/ 174 w 509"/>
                <a:gd name="T17" fmla="*/ 228 h 593"/>
                <a:gd name="T18" fmla="*/ 230 w 509"/>
                <a:gd name="T19" fmla="*/ 195 h 593"/>
                <a:gd name="T20" fmla="*/ 219 w 509"/>
                <a:gd name="T21" fmla="*/ 235 h 593"/>
                <a:gd name="T22" fmla="*/ 252 w 509"/>
                <a:gd name="T23" fmla="*/ 221 h 593"/>
                <a:gd name="T24" fmla="*/ 239 w 509"/>
                <a:gd name="T25" fmla="*/ 259 h 593"/>
                <a:gd name="T26" fmla="*/ 272 w 509"/>
                <a:gd name="T27" fmla="*/ 245 h 593"/>
                <a:gd name="T28" fmla="*/ 261 w 509"/>
                <a:gd name="T29" fmla="*/ 285 h 593"/>
                <a:gd name="T30" fmla="*/ 294 w 509"/>
                <a:gd name="T31" fmla="*/ 271 h 593"/>
                <a:gd name="T32" fmla="*/ 258 w 509"/>
                <a:gd name="T33" fmla="*/ 329 h 593"/>
                <a:gd name="T34" fmla="*/ 314 w 509"/>
                <a:gd name="T35" fmla="*/ 297 h 593"/>
                <a:gd name="T36" fmla="*/ 302 w 509"/>
                <a:gd name="T37" fmla="*/ 336 h 593"/>
                <a:gd name="T38" fmla="*/ 334 w 509"/>
                <a:gd name="T39" fmla="*/ 323 h 593"/>
                <a:gd name="T40" fmla="*/ 323 w 509"/>
                <a:gd name="T41" fmla="*/ 362 h 593"/>
                <a:gd name="T42" fmla="*/ 356 w 509"/>
                <a:gd name="T43" fmla="*/ 347 h 593"/>
                <a:gd name="T44" fmla="*/ 344 w 509"/>
                <a:gd name="T45" fmla="*/ 386 h 593"/>
                <a:gd name="T46" fmla="*/ 376 w 509"/>
                <a:gd name="T47" fmla="*/ 373 h 593"/>
                <a:gd name="T48" fmla="*/ 341 w 509"/>
                <a:gd name="T49" fmla="*/ 431 h 593"/>
                <a:gd name="T50" fmla="*/ 397 w 509"/>
                <a:gd name="T51" fmla="*/ 398 h 593"/>
                <a:gd name="T52" fmla="*/ 386 w 509"/>
                <a:gd name="T53" fmla="*/ 438 h 593"/>
                <a:gd name="T54" fmla="*/ 418 w 509"/>
                <a:gd name="T55" fmla="*/ 424 h 593"/>
                <a:gd name="T56" fmla="*/ 406 w 509"/>
                <a:gd name="T57" fmla="*/ 463 h 593"/>
                <a:gd name="T58" fmla="*/ 438 w 509"/>
                <a:gd name="T59" fmla="*/ 450 h 593"/>
                <a:gd name="T60" fmla="*/ 426 w 509"/>
                <a:gd name="T61" fmla="*/ 488 h 593"/>
                <a:gd name="T62" fmla="*/ 459 w 509"/>
                <a:gd name="T63" fmla="*/ 474 h 593"/>
                <a:gd name="T64" fmla="*/ 424 w 509"/>
                <a:gd name="T65" fmla="*/ 532 h 593"/>
                <a:gd name="T66" fmla="*/ 480 w 509"/>
                <a:gd name="T67" fmla="*/ 500 h 593"/>
                <a:gd name="T68" fmla="*/ 437 w 509"/>
                <a:gd name="T69" fmla="*/ 593 h 593"/>
                <a:gd name="T70" fmla="*/ 70 w 509"/>
                <a:gd name="T71" fmla="*/ 82 h 593"/>
                <a:gd name="T72" fmla="*/ 77 w 509"/>
                <a:gd name="T73" fmla="*/ 80 h 593"/>
                <a:gd name="T74" fmla="*/ 82 w 509"/>
                <a:gd name="T75" fmla="*/ 78 h 593"/>
                <a:gd name="T76" fmla="*/ 88 w 509"/>
                <a:gd name="T77" fmla="*/ 65 h 593"/>
                <a:gd name="T78" fmla="*/ 84 w 509"/>
                <a:gd name="T79" fmla="*/ 52 h 593"/>
                <a:gd name="T80" fmla="*/ 81 w 509"/>
                <a:gd name="T81" fmla="*/ 49 h 593"/>
                <a:gd name="T82" fmla="*/ 74 w 509"/>
                <a:gd name="T83" fmla="*/ 45 h 593"/>
                <a:gd name="T84" fmla="*/ 70 w 509"/>
                <a:gd name="T85" fmla="*/ 2 h 593"/>
                <a:gd name="T86" fmla="*/ 141 w 509"/>
                <a:gd name="T87" fmla="*/ 86 h 593"/>
                <a:gd name="T88" fmla="*/ 0 w 509"/>
                <a:gd name="T89" fmla="*/ 59 h 593"/>
                <a:gd name="T90" fmla="*/ 70 w 509"/>
                <a:gd name="T91" fmla="*/ 45 h 593"/>
                <a:gd name="T92" fmla="*/ 65 w 509"/>
                <a:gd name="T93" fmla="*/ 46 h 593"/>
                <a:gd name="T94" fmla="*/ 59 w 509"/>
                <a:gd name="T95" fmla="*/ 49 h 593"/>
                <a:gd name="T96" fmla="*/ 53 w 509"/>
                <a:gd name="T97" fmla="*/ 61 h 593"/>
                <a:gd name="T98" fmla="*/ 57 w 509"/>
                <a:gd name="T99" fmla="*/ 75 h 593"/>
                <a:gd name="T100" fmla="*/ 57 w 509"/>
                <a:gd name="T101" fmla="*/ 75 h 593"/>
                <a:gd name="T102" fmla="*/ 63 w 509"/>
                <a:gd name="T103" fmla="*/ 79 h 593"/>
                <a:gd name="T104" fmla="*/ 70 w 509"/>
                <a:gd name="T105" fmla="*/ 8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43"/>
            <p:cNvSpPr>
              <a:spLocks noEditPoints="1"/>
            </p:cNvSpPr>
            <p:nvPr/>
          </p:nvSpPr>
          <p:spPr bwMode="auto">
            <a:xfrm>
              <a:off x="890769" y="2498486"/>
              <a:ext cx="188070" cy="378776"/>
            </a:xfrm>
            <a:custGeom>
              <a:avLst/>
              <a:gdLst>
                <a:gd name="T0" fmla="*/ 194 w 214"/>
                <a:gd name="T1" fmla="*/ 431 h 431"/>
                <a:gd name="T2" fmla="*/ 169 w 214"/>
                <a:gd name="T3" fmla="*/ 408 h 431"/>
                <a:gd name="T4" fmla="*/ 209 w 214"/>
                <a:gd name="T5" fmla="*/ 349 h 431"/>
                <a:gd name="T6" fmla="*/ 203 w 214"/>
                <a:gd name="T7" fmla="*/ 341 h 431"/>
                <a:gd name="T8" fmla="*/ 188 w 214"/>
                <a:gd name="T9" fmla="*/ 337 h 431"/>
                <a:gd name="T10" fmla="*/ 180 w 214"/>
                <a:gd name="T11" fmla="*/ 344 h 431"/>
                <a:gd name="T12" fmla="*/ 179 w 214"/>
                <a:gd name="T13" fmla="*/ 353 h 431"/>
                <a:gd name="T14" fmla="*/ 171 w 214"/>
                <a:gd name="T15" fmla="*/ 347 h 431"/>
                <a:gd name="T16" fmla="*/ 125 w 214"/>
                <a:gd name="T17" fmla="*/ 385 h 431"/>
                <a:gd name="T18" fmla="*/ 50 w 214"/>
                <a:gd name="T19" fmla="*/ 194 h 431"/>
                <a:gd name="T20" fmla="*/ 54 w 214"/>
                <a:gd name="T21" fmla="*/ 186 h 431"/>
                <a:gd name="T22" fmla="*/ 81 w 214"/>
                <a:gd name="T23" fmla="*/ 176 h 431"/>
                <a:gd name="T24" fmla="*/ 74 w 214"/>
                <a:gd name="T25" fmla="*/ 173 h 431"/>
                <a:gd name="T26" fmla="*/ 50 w 214"/>
                <a:gd name="T27" fmla="*/ 115 h 431"/>
                <a:gd name="T28" fmla="*/ 99 w 214"/>
                <a:gd name="T29" fmla="*/ 61 h 431"/>
                <a:gd name="T30" fmla="*/ 111 w 214"/>
                <a:gd name="T31" fmla="*/ 65 h 431"/>
                <a:gd name="T32" fmla="*/ 144 w 214"/>
                <a:gd name="T33" fmla="*/ 146 h 431"/>
                <a:gd name="T34" fmla="*/ 144 w 214"/>
                <a:gd name="T35" fmla="*/ 156 h 431"/>
                <a:gd name="T36" fmla="*/ 168 w 214"/>
                <a:gd name="T37" fmla="*/ 347 h 431"/>
                <a:gd name="T38" fmla="*/ 163 w 214"/>
                <a:gd name="T39" fmla="*/ 348 h 431"/>
                <a:gd name="T40" fmla="*/ 153 w 214"/>
                <a:gd name="T41" fmla="*/ 357 h 431"/>
                <a:gd name="T42" fmla="*/ 150 w 214"/>
                <a:gd name="T43" fmla="*/ 359 h 431"/>
                <a:gd name="T44" fmla="*/ 135 w 214"/>
                <a:gd name="T45" fmla="*/ 357 h 431"/>
                <a:gd name="T46" fmla="*/ 129 w 214"/>
                <a:gd name="T47" fmla="*/ 366 h 431"/>
                <a:gd name="T48" fmla="*/ 130 w 214"/>
                <a:gd name="T49" fmla="*/ 381 h 431"/>
                <a:gd name="T50" fmla="*/ 125 w 214"/>
                <a:gd name="T51" fmla="*/ 385 h 431"/>
                <a:gd name="T52" fmla="*/ 50 w 214"/>
                <a:gd name="T53" fmla="*/ 77 h 431"/>
                <a:gd name="T54" fmla="*/ 87 w 214"/>
                <a:gd name="T55" fmla="*/ 28 h 431"/>
                <a:gd name="T56" fmla="*/ 77 w 214"/>
                <a:gd name="T57" fmla="*/ 14 h 431"/>
                <a:gd name="T58" fmla="*/ 62 w 214"/>
                <a:gd name="T59" fmla="*/ 3 h 431"/>
                <a:gd name="T60" fmla="*/ 50 w 214"/>
                <a:gd name="T61" fmla="*/ 0 h 431"/>
                <a:gd name="T62" fmla="*/ 45 w 214"/>
                <a:gd name="T63" fmla="*/ 191 h 431"/>
                <a:gd name="T64" fmla="*/ 11 w 214"/>
                <a:gd name="T65" fmla="*/ 108 h 431"/>
                <a:gd name="T66" fmla="*/ 12 w 214"/>
                <a:gd name="T67" fmla="*/ 96 h 431"/>
                <a:gd name="T68" fmla="*/ 4 w 214"/>
                <a:gd name="T69" fmla="*/ 61 h 431"/>
                <a:gd name="T70" fmla="*/ 1 w 214"/>
                <a:gd name="T71" fmla="*/ 35 h 431"/>
                <a:gd name="T72" fmla="*/ 15 w 214"/>
                <a:gd name="T73" fmla="*/ 12 h 431"/>
                <a:gd name="T74" fmla="*/ 30 w 214"/>
                <a:gd name="T75" fmla="*/ 3 h 431"/>
                <a:gd name="T76" fmla="*/ 50 w 214"/>
                <a:gd name="T77" fmla="*/ 77 h 431"/>
                <a:gd name="T78" fmla="*/ 50 w 214"/>
                <a:gd name="T79" fmla="*/ 115 h 431"/>
                <a:gd name="T80" fmla="*/ 43 w 214"/>
                <a:gd name="T81" fmla="*/ 98 h 431"/>
                <a:gd name="T82" fmla="*/ 47 w 214"/>
                <a:gd name="T83" fmla="*/ 88 h 431"/>
                <a:gd name="T84" fmla="*/ 22 w 214"/>
                <a:gd name="T85" fmla="*/ 99 h 431"/>
                <a:gd name="T86" fmla="*/ 19 w 214"/>
                <a:gd name="T87" fmla="*/ 111 h 431"/>
                <a:gd name="T88" fmla="*/ 47 w 214"/>
                <a:gd name="T89" fmla="*/ 18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346002" y="2926774"/>
              <a:ext cx="247830" cy="233769"/>
              <a:chOff x="2051051" y="3792538"/>
              <a:chExt cx="447675" cy="422275"/>
            </a:xfrm>
            <a:solidFill>
              <a:schemeClr val="accent1"/>
            </a:solidFill>
          </p:grpSpPr>
          <p:sp>
            <p:nvSpPr>
              <p:cNvPr id="79" name="Freeform 146"/>
              <p:cNvSpPr/>
              <p:nvPr/>
            </p:nvSpPr>
            <p:spPr bwMode="auto">
              <a:xfrm>
                <a:off x="2051051" y="3879850"/>
                <a:ext cx="447675" cy="3349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Freeform 147"/>
              <p:cNvSpPr/>
              <p:nvPr/>
            </p:nvSpPr>
            <p:spPr bwMode="auto">
              <a:xfrm>
                <a:off x="2178051" y="3792538"/>
                <a:ext cx="107950" cy="153988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1962058" y="1536168"/>
              <a:ext cx="374382" cy="307591"/>
              <a:chOff x="3190876" y="1230313"/>
              <a:chExt cx="676275" cy="555625"/>
            </a:xfrm>
            <a:solidFill>
              <a:schemeClr val="accent1"/>
            </a:solidFill>
          </p:grpSpPr>
          <p:sp>
            <p:nvSpPr>
              <p:cNvPr id="76" name="Freeform 148"/>
              <p:cNvSpPr/>
              <p:nvPr/>
            </p:nvSpPr>
            <p:spPr bwMode="auto">
              <a:xfrm>
                <a:off x="3209926" y="1257300"/>
                <a:ext cx="657225" cy="528638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149"/>
              <p:cNvSpPr/>
              <p:nvPr/>
            </p:nvSpPr>
            <p:spPr bwMode="auto">
              <a:xfrm>
                <a:off x="3190876" y="1230313"/>
                <a:ext cx="176213" cy="246063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Freeform 150"/>
              <p:cNvSpPr/>
              <p:nvPr/>
            </p:nvSpPr>
            <p:spPr bwMode="auto">
              <a:xfrm>
                <a:off x="3287713" y="1400175"/>
                <a:ext cx="504825" cy="323850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1" name="Freeform 151"/>
            <p:cNvSpPr>
              <a:spLocks noEditPoints="1"/>
            </p:cNvSpPr>
            <p:nvPr/>
          </p:nvSpPr>
          <p:spPr bwMode="auto">
            <a:xfrm>
              <a:off x="1102567" y="2865837"/>
              <a:ext cx="210919" cy="365593"/>
            </a:xfrm>
            <a:custGeom>
              <a:avLst/>
              <a:gdLst>
                <a:gd name="T0" fmla="*/ 144 w 240"/>
                <a:gd name="T1" fmla="*/ 352 h 416"/>
                <a:gd name="T2" fmla="*/ 154 w 240"/>
                <a:gd name="T3" fmla="*/ 354 h 416"/>
                <a:gd name="T4" fmla="*/ 164 w 240"/>
                <a:gd name="T5" fmla="*/ 359 h 416"/>
                <a:gd name="T6" fmla="*/ 171 w 240"/>
                <a:gd name="T7" fmla="*/ 366 h 416"/>
                <a:gd name="T8" fmla="*/ 175 w 240"/>
                <a:gd name="T9" fmla="*/ 375 h 416"/>
                <a:gd name="T10" fmla="*/ 176 w 240"/>
                <a:gd name="T11" fmla="*/ 382 h 416"/>
                <a:gd name="T12" fmla="*/ 175 w 240"/>
                <a:gd name="T13" fmla="*/ 394 h 416"/>
                <a:gd name="T14" fmla="*/ 168 w 240"/>
                <a:gd name="T15" fmla="*/ 405 h 416"/>
                <a:gd name="T16" fmla="*/ 158 w 240"/>
                <a:gd name="T17" fmla="*/ 413 h 416"/>
                <a:gd name="T18" fmla="*/ 152 w 240"/>
                <a:gd name="T19" fmla="*/ 415 h 416"/>
                <a:gd name="T20" fmla="*/ 144 w 240"/>
                <a:gd name="T21" fmla="*/ 352 h 416"/>
                <a:gd name="T22" fmla="*/ 144 w 240"/>
                <a:gd name="T23" fmla="*/ 325 h 416"/>
                <a:gd name="T24" fmla="*/ 144 w 240"/>
                <a:gd name="T25" fmla="*/ 141 h 416"/>
                <a:gd name="T26" fmla="*/ 163 w 240"/>
                <a:gd name="T27" fmla="*/ 160 h 416"/>
                <a:gd name="T28" fmla="*/ 175 w 240"/>
                <a:gd name="T29" fmla="*/ 189 h 416"/>
                <a:gd name="T30" fmla="*/ 188 w 240"/>
                <a:gd name="T31" fmla="*/ 243 h 416"/>
                <a:gd name="T32" fmla="*/ 192 w 240"/>
                <a:gd name="T33" fmla="*/ 251 h 416"/>
                <a:gd name="T34" fmla="*/ 205 w 240"/>
                <a:gd name="T35" fmla="*/ 260 h 416"/>
                <a:gd name="T36" fmla="*/ 225 w 240"/>
                <a:gd name="T37" fmla="*/ 264 h 416"/>
                <a:gd name="T38" fmla="*/ 240 w 240"/>
                <a:gd name="T39" fmla="*/ 300 h 416"/>
                <a:gd name="T40" fmla="*/ 135 w 240"/>
                <a:gd name="T41" fmla="*/ 352 h 416"/>
                <a:gd name="T42" fmla="*/ 144 w 240"/>
                <a:gd name="T43" fmla="*/ 352 h 416"/>
                <a:gd name="T44" fmla="*/ 144 w 240"/>
                <a:gd name="T45" fmla="*/ 416 h 416"/>
                <a:gd name="T46" fmla="*/ 134 w 240"/>
                <a:gd name="T47" fmla="*/ 415 h 416"/>
                <a:gd name="T48" fmla="*/ 125 w 240"/>
                <a:gd name="T49" fmla="*/ 409 h 416"/>
                <a:gd name="T50" fmla="*/ 118 w 240"/>
                <a:gd name="T51" fmla="*/ 403 h 416"/>
                <a:gd name="T52" fmla="*/ 112 w 240"/>
                <a:gd name="T53" fmla="*/ 392 h 416"/>
                <a:gd name="T54" fmla="*/ 112 w 240"/>
                <a:gd name="T55" fmla="*/ 386 h 416"/>
                <a:gd name="T56" fmla="*/ 114 w 240"/>
                <a:gd name="T57" fmla="*/ 374 h 416"/>
                <a:gd name="T58" fmla="*/ 121 w 240"/>
                <a:gd name="T59" fmla="*/ 363 h 416"/>
                <a:gd name="T60" fmla="*/ 130 w 240"/>
                <a:gd name="T61" fmla="*/ 355 h 416"/>
                <a:gd name="T62" fmla="*/ 135 w 240"/>
                <a:gd name="T63" fmla="*/ 352 h 416"/>
                <a:gd name="T64" fmla="*/ 144 w 240"/>
                <a:gd name="T65" fmla="*/ 141 h 416"/>
                <a:gd name="T66" fmla="*/ 122 w 240"/>
                <a:gd name="T67" fmla="*/ 130 h 416"/>
                <a:gd name="T68" fmla="*/ 98 w 240"/>
                <a:gd name="T69" fmla="*/ 126 h 416"/>
                <a:gd name="T70" fmla="*/ 69 w 240"/>
                <a:gd name="T71" fmla="*/ 19 h 416"/>
                <a:gd name="T72" fmla="*/ 65 w 240"/>
                <a:gd name="T73" fmla="*/ 10 h 416"/>
                <a:gd name="T74" fmla="*/ 58 w 240"/>
                <a:gd name="T75" fmla="*/ 4 h 416"/>
                <a:gd name="T76" fmla="*/ 49 w 240"/>
                <a:gd name="T77" fmla="*/ 0 h 416"/>
                <a:gd name="T78" fmla="*/ 39 w 240"/>
                <a:gd name="T79" fmla="*/ 2 h 416"/>
                <a:gd name="T80" fmla="*/ 34 w 240"/>
                <a:gd name="T81" fmla="*/ 3 h 416"/>
                <a:gd name="T82" fmla="*/ 26 w 240"/>
                <a:gd name="T83" fmla="*/ 10 h 416"/>
                <a:gd name="T84" fmla="*/ 22 w 240"/>
                <a:gd name="T85" fmla="*/ 18 h 416"/>
                <a:gd name="T86" fmla="*/ 20 w 240"/>
                <a:gd name="T87" fmla="*/ 27 h 416"/>
                <a:gd name="T88" fmla="*/ 49 w 240"/>
                <a:gd name="T89" fmla="*/ 139 h 416"/>
                <a:gd name="T90" fmla="*/ 38 w 240"/>
                <a:gd name="T91" fmla="*/ 145 h 416"/>
                <a:gd name="T92" fmla="*/ 20 w 240"/>
                <a:gd name="T93" fmla="*/ 164 h 416"/>
                <a:gd name="T94" fmla="*/ 11 w 240"/>
                <a:gd name="T95" fmla="*/ 187 h 416"/>
                <a:gd name="T96" fmla="*/ 8 w 240"/>
                <a:gd name="T97" fmla="*/ 216 h 416"/>
                <a:gd name="T98" fmla="*/ 11 w 240"/>
                <a:gd name="T99" fmla="*/ 232 h 416"/>
                <a:gd name="T100" fmla="*/ 26 w 240"/>
                <a:gd name="T101" fmla="*/ 285 h 416"/>
                <a:gd name="T102" fmla="*/ 26 w 240"/>
                <a:gd name="T103" fmla="*/ 294 h 416"/>
                <a:gd name="T104" fmla="*/ 20 w 240"/>
                <a:gd name="T105" fmla="*/ 308 h 416"/>
                <a:gd name="T106" fmla="*/ 5 w 240"/>
                <a:gd name="T107" fmla="*/ 321 h 416"/>
                <a:gd name="T108" fmla="*/ 10 w 240"/>
                <a:gd name="T109" fmla="*/ 361 h 416"/>
                <a:gd name="T110" fmla="*/ 144 w 240"/>
                <a:gd name="T111" fmla="*/ 14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52"/>
            <p:cNvSpPr>
              <a:spLocks noEditPoints="1"/>
            </p:cNvSpPr>
            <p:nvPr/>
          </p:nvSpPr>
          <p:spPr bwMode="auto">
            <a:xfrm>
              <a:off x="2386474" y="2405477"/>
              <a:ext cx="303197" cy="329562"/>
            </a:xfrm>
            <a:custGeom>
              <a:avLst/>
              <a:gdLst>
                <a:gd name="T0" fmla="*/ 268 w 345"/>
                <a:gd name="T1" fmla="*/ 172 h 375"/>
                <a:gd name="T2" fmla="*/ 258 w 345"/>
                <a:gd name="T3" fmla="*/ 130 h 375"/>
                <a:gd name="T4" fmla="*/ 264 w 345"/>
                <a:gd name="T5" fmla="*/ 252 h 375"/>
                <a:gd name="T6" fmla="*/ 296 w 345"/>
                <a:gd name="T7" fmla="*/ 291 h 375"/>
                <a:gd name="T8" fmla="*/ 281 w 345"/>
                <a:gd name="T9" fmla="*/ 295 h 375"/>
                <a:gd name="T10" fmla="*/ 281 w 345"/>
                <a:gd name="T11" fmla="*/ 50 h 375"/>
                <a:gd name="T12" fmla="*/ 296 w 345"/>
                <a:gd name="T13" fmla="*/ 53 h 375"/>
                <a:gd name="T14" fmla="*/ 264 w 345"/>
                <a:gd name="T15" fmla="*/ 94 h 375"/>
                <a:gd name="T16" fmla="*/ 284 w 345"/>
                <a:gd name="T17" fmla="*/ 172 h 375"/>
                <a:gd name="T18" fmla="*/ 336 w 345"/>
                <a:gd name="T19" fmla="*/ 164 h 375"/>
                <a:gd name="T20" fmla="*/ 344 w 345"/>
                <a:gd name="T21" fmla="*/ 176 h 375"/>
                <a:gd name="T22" fmla="*/ 289 w 345"/>
                <a:gd name="T23" fmla="*/ 180 h 375"/>
                <a:gd name="T24" fmla="*/ 173 w 345"/>
                <a:gd name="T25" fmla="*/ 77 h 375"/>
                <a:gd name="T26" fmla="*/ 243 w 345"/>
                <a:gd name="T27" fmla="*/ 108 h 375"/>
                <a:gd name="T28" fmla="*/ 245 w 345"/>
                <a:gd name="T29" fmla="*/ 236 h 375"/>
                <a:gd name="T30" fmla="*/ 222 w 345"/>
                <a:gd name="T31" fmla="*/ 345 h 375"/>
                <a:gd name="T32" fmla="*/ 178 w 345"/>
                <a:gd name="T33" fmla="*/ 375 h 375"/>
                <a:gd name="T34" fmla="*/ 207 w 345"/>
                <a:gd name="T35" fmla="*/ 242 h 375"/>
                <a:gd name="T36" fmla="*/ 238 w 345"/>
                <a:gd name="T37" fmla="*/ 211 h 375"/>
                <a:gd name="T38" fmla="*/ 248 w 345"/>
                <a:gd name="T39" fmla="*/ 157 h 375"/>
                <a:gd name="T40" fmla="*/ 203 w 345"/>
                <a:gd name="T41" fmla="*/ 103 h 375"/>
                <a:gd name="T42" fmla="*/ 173 w 345"/>
                <a:gd name="T43" fmla="*/ 77 h 375"/>
                <a:gd name="T44" fmla="*/ 250 w 345"/>
                <a:gd name="T45" fmla="*/ 91 h 375"/>
                <a:gd name="T46" fmla="*/ 258 w 345"/>
                <a:gd name="T47" fmla="*/ 73 h 375"/>
                <a:gd name="T48" fmla="*/ 250 w 345"/>
                <a:gd name="T49" fmla="*/ 255 h 375"/>
                <a:gd name="T50" fmla="*/ 258 w 345"/>
                <a:gd name="T51" fmla="*/ 249 h 375"/>
                <a:gd name="T52" fmla="*/ 180 w 345"/>
                <a:gd name="T53" fmla="*/ 6 h 375"/>
                <a:gd name="T54" fmla="*/ 176 w 345"/>
                <a:gd name="T55" fmla="*/ 60 h 375"/>
                <a:gd name="T56" fmla="*/ 157 w 345"/>
                <a:gd name="T57" fmla="*/ 374 h 375"/>
                <a:gd name="T58" fmla="*/ 120 w 345"/>
                <a:gd name="T59" fmla="*/ 337 h 375"/>
                <a:gd name="T60" fmla="*/ 93 w 345"/>
                <a:gd name="T61" fmla="*/ 224 h 375"/>
                <a:gd name="T62" fmla="*/ 111 w 345"/>
                <a:gd name="T63" fmla="*/ 100 h 375"/>
                <a:gd name="T64" fmla="*/ 173 w 345"/>
                <a:gd name="T65" fmla="*/ 96 h 375"/>
                <a:gd name="T66" fmla="*/ 119 w 345"/>
                <a:gd name="T67" fmla="*/ 119 h 375"/>
                <a:gd name="T68" fmla="*/ 97 w 345"/>
                <a:gd name="T69" fmla="*/ 183 h 375"/>
                <a:gd name="T70" fmla="*/ 126 w 345"/>
                <a:gd name="T71" fmla="*/ 232 h 375"/>
                <a:gd name="T72" fmla="*/ 139 w 345"/>
                <a:gd name="T73" fmla="*/ 290 h 375"/>
                <a:gd name="T74" fmla="*/ 173 w 345"/>
                <a:gd name="T75" fmla="*/ 60 h 375"/>
                <a:gd name="T76" fmla="*/ 164 w 345"/>
                <a:gd name="T77" fmla="*/ 54 h 375"/>
                <a:gd name="T78" fmla="*/ 169 w 345"/>
                <a:gd name="T79" fmla="*/ 0 h 375"/>
                <a:gd name="T80" fmla="*/ 93 w 345"/>
                <a:gd name="T81" fmla="*/ 264 h 375"/>
                <a:gd name="T82" fmla="*/ 93 w 345"/>
                <a:gd name="T83" fmla="*/ 252 h 375"/>
                <a:gd name="T84" fmla="*/ 86 w 345"/>
                <a:gd name="T85" fmla="*/ 96 h 375"/>
                <a:gd name="T86" fmla="*/ 94 w 345"/>
                <a:gd name="T87" fmla="*/ 84 h 375"/>
                <a:gd name="T88" fmla="*/ 82 w 345"/>
                <a:gd name="T89" fmla="*/ 203 h 375"/>
                <a:gd name="T90" fmla="*/ 80 w 345"/>
                <a:gd name="T91" fmla="*/ 152 h 375"/>
                <a:gd name="T92" fmla="*/ 86 w 345"/>
                <a:gd name="T93" fmla="*/ 96 h 375"/>
                <a:gd name="T94" fmla="*/ 50 w 345"/>
                <a:gd name="T95" fmla="*/ 64 h 375"/>
                <a:gd name="T96" fmla="*/ 53 w 345"/>
                <a:gd name="T97" fmla="*/ 49 h 375"/>
                <a:gd name="T98" fmla="*/ 86 w 345"/>
                <a:gd name="T99" fmla="*/ 249 h 375"/>
                <a:gd name="T100" fmla="*/ 53 w 345"/>
                <a:gd name="T101" fmla="*/ 297 h 375"/>
                <a:gd name="T102" fmla="*/ 50 w 345"/>
                <a:gd name="T103" fmla="*/ 282 h 375"/>
                <a:gd name="T104" fmla="*/ 86 w 345"/>
                <a:gd name="T105" fmla="*/ 249 h 375"/>
                <a:gd name="T106" fmla="*/ 57 w 345"/>
                <a:gd name="T107" fmla="*/ 167 h 375"/>
                <a:gd name="T108" fmla="*/ 54 w 345"/>
                <a:gd name="T109" fmla="*/ 180 h 375"/>
                <a:gd name="T110" fmla="*/ 0 w 345"/>
                <a:gd name="T111" fmla="*/ 176 h 375"/>
                <a:gd name="T112" fmla="*/ 8 w 345"/>
                <a:gd name="T113" fmla="*/ 16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3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lnTo>
                    <a:pt x="8" y="1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3"/>
            <p:cNvSpPr>
              <a:spLocks noEditPoints="1"/>
            </p:cNvSpPr>
            <p:nvPr/>
          </p:nvSpPr>
          <p:spPr bwMode="auto">
            <a:xfrm>
              <a:off x="1310850" y="1532652"/>
              <a:ext cx="285620" cy="279468"/>
            </a:xfrm>
            <a:custGeom>
              <a:avLst/>
              <a:gdLst>
                <a:gd name="T0" fmla="*/ 200 w 325"/>
                <a:gd name="T1" fmla="*/ 35 h 318"/>
                <a:gd name="T2" fmla="*/ 214 w 325"/>
                <a:gd name="T3" fmla="*/ 29 h 318"/>
                <a:gd name="T4" fmla="*/ 215 w 325"/>
                <a:gd name="T5" fmla="*/ 16 h 318"/>
                <a:gd name="T6" fmla="*/ 321 w 325"/>
                <a:gd name="T7" fmla="*/ 177 h 318"/>
                <a:gd name="T8" fmla="*/ 325 w 325"/>
                <a:gd name="T9" fmla="*/ 196 h 318"/>
                <a:gd name="T10" fmla="*/ 314 w 325"/>
                <a:gd name="T11" fmla="*/ 218 h 318"/>
                <a:gd name="T12" fmla="*/ 291 w 325"/>
                <a:gd name="T13" fmla="*/ 158 h 318"/>
                <a:gd name="T14" fmla="*/ 293 w 325"/>
                <a:gd name="T15" fmla="*/ 154 h 318"/>
                <a:gd name="T16" fmla="*/ 194 w 325"/>
                <a:gd name="T17" fmla="*/ 174 h 318"/>
                <a:gd name="T18" fmla="*/ 276 w 325"/>
                <a:gd name="T19" fmla="*/ 126 h 318"/>
                <a:gd name="T20" fmla="*/ 194 w 325"/>
                <a:gd name="T21" fmla="*/ 168 h 318"/>
                <a:gd name="T22" fmla="*/ 261 w 325"/>
                <a:gd name="T23" fmla="*/ 98 h 318"/>
                <a:gd name="T24" fmla="*/ 257 w 325"/>
                <a:gd name="T25" fmla="*/ 96 h 318"/>
                <a:gd name="T26" fmla="*/ 244 w 325"/>
                <a:gd name="T27" fmla="*/ 73 h 318"/>
                <a:gd name="T28" fmla="*/ 244 w 325"/>
                <a:gd name="T29" fmla="*/ 67 h 318"/>
                <a:gd name="T30" fmla="*/ 15 w 325"/>
                <a:gd name="T31" fmla="*/ 116 h 318"/>
                <a:gd name="T32" fmla="*/ 16 w 325"/>
                <a:gd name="T33" fmla="*/ 126 h 318"/>
                <a:gd name="T34" fmla="*/ 34 w 325"/>
                <a:gd name="T35" fmla="*/ 131 h 318"/>
                <a:gd name="T36" fmla="*/ 41 w 325"/>
                <a:gd name="T37" fmla="*/ 117 h 318"/>
                <a:gd name="T38" fmla="*/ 31 w 325"/>
                <a:gd name="T39" fmla="*/ 107 h 318"/>
                <a:gd name="T40" fmla="*/ 51 w 325"/>
                <a:gd name="T41" fmla="*/ 107 h 318"/>
                <a:gd name="T42" fmla="*/ 64 w 325"/>
                <a:gd name="T43" fmla="*/ 113 h 318"/>
                <a:gd name="T44" fmla="*/ 76 w 325"/>
                <a:gd name="T45" fmla="*/ 104 h 318"/>
                <a:gd name="T46" fmla="*/ 70 w 325"/>
                <a:gd name="T47" fmla="*/ 89 h 318"/>
                <a:gd name="T48" fmla="*/ 85 w 325"/>
                <a:gd name="T49" fmla="*/ 81 h 318"/>
                <a:gd name="T50" fmla="*/ 95 w 325"/>
                <a:gd name="T51" fmla="*/ 93 h 318"/>
                <a:gd name="T52" fmla="*/ 108 w 325"/>
                <a:gd name="T53" fmla="*/ 88 h 318"/>
                <a:gd name="T54" fmla="*/ 110 w 325"/>
                <a:gd name="T55" fmla="*/ 74 h 318"/>
                <a:gd name="T56" fmla="*/ 121 w 325"/>
                <a:gd name="T57" fmla="*/ 56 h 318"/>
                <a:gd name="T58" fmla="*/ 125 w 325"/>
                <a:gd name="T59" fmla="*/ 71 h 318"/>
                <a:gd name="T60" fmla="*/ 140 w 325"/>
                <a:gd name="T61" fmla="*/ 73 h 318"/>
                <a:gd name="T62" fmla="*/ 145 w 325"/>
                <a:gd name="T63" fmla="*/ 54 h 318"/>
                <a:gd name="T64" fmla="*/ 156 w 325"/>
                <a:gd name="T65" fmla="*/ 38 h 318"/>
                <a:gd name="T66" fmla="*/ 157 w 325"/>
                <a:gd name="T67" fmla="*/ 47 h 318"/>
                <a:gd name="T68" fmla="*/ 175 w 325"/>
                <a:gd name="T69" fmla="*/ 52 h 318"/>
                <a:gd name="T70" fmla="*/ 181 w 325"/>
                <a:gd name="T71" fmla="*/ 40 h 318"/>
                <a:gd name="T72" fmla="*/ 172 w 325"/>
                <a:gd name="T73" fmla="*/ 28 h 318"/>
                <a:gd name="T74" fmla="*/ 192 w 325"/>
                <a:gd name="T75" fmla="*/ 28 h 318"/>
                <a:gd name="T76" fmla="*/ 47 w 325"/>
                <a:gd name="T77" fmla="*/ 174 h 318"/>
                <a:gd name="T78" fmla="*/ 46 w 325"/>
                <a:gd name="T79" fmla="*/ 178 h 318"/>
                <a:gd name="T80" fmla="*/ 194 w 325"/>
                <a:gd name="T81" fmla="*/ 100 h 318"/>
                <a:gd name="T82" fmla="*/ 62 w 325"/>
                <a:gd name="T83" fmla="*/ 204 h 318"/>
                <a:gd name="T84" fmla="*/ 66 w 325"/>
                <a:gd name="T85" fmla="*/ 208 h 318"/>
                <a:gd name="T86" fmla="*/ 80 w 325"/>
                <a:gd name="T87" fmla="*/ 231 h 318"/>
                <a:gd name="T88" fmla="*/ 79 w 325"/>
                <a:gd name="T89" fmla="*/ 235 h 318"/>
                <a:gd name="T90" fmla="*/ 194 w 325"/>
                <a:gd name="T91" fmla="*/ 174 h 318"/>
                <a:gd name="T92" fmla="*/ 93 w 325"/>
                <a:gd name="T93" fmla="*/ 261 h 318"/>
                <a:gd name="T94" fmla="*/ 98 w 325"/>
                <a:gd name="T95" fmla="*/ 265 h 318"/>
                <a:gd name="T96" fmla="*/ 142 w 325"/>
                <a:gd name="T97" fmla="*/ 314 h 318"/>
                <a:gd name="T98" fmla="*/ 123 w 325"/>
                <a:gd name="T99" fmla="*/ 318 h 318"/>
                <a:gd name="T100" fmla="*/ 102 w 325"/>
                <a:gd name="T101" fmla="*/ 30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54"/>
            <p:cNvSpPr>
              <a:spLocks noEditPoints="1"/>
            </p:cNvSpPr>
            <p:nvPr/>
          </p:nvSpPr>
          <p:spPr bwMode="auto">
            <a:xfrm>
              <a:off x="2267011" y="2724346"/>
              <a:ext cx="270680" cy="283862"/>
            </a:xfrm>
            <a:custGeom>
              <a:avLst/>
              <a:gdLst>
                <a:gd name="T0" fmla="*/ 306 w 308"/>
                <a:gd name="T1" fmla="*/ 96 h 323"/>
                <a:gd name="T2" fmla="*/ 218 w 308"/>
                <a:gd name="T3" fmla="*/ 308 h 323"/>
                <a:gd name="T4" fmla="*/ 227 w 308"/>
                <a:gd name="T5" fmla="*/ 224 h 323"/>
                <a:gd name="T6" fmla="*/ 233 w 308"/>
                <a:gd name="T7" fmla="*/ 209 h 323"/>
                <a:gd name="T8" fmla="*/ 246 w 308"/>
                <a:gd name="T9" fmla="*/ 184 h 323"/>
                <a:gd name="T10" fmla="*/ 250 w 308"/>
                <a:gd name="T11" fmla="*/ 159 h 323"/>
                <a:gd name="T12" fmla="*/ 280 w 308"/>
                <a:gd name="T13" fmla="*/ 109 h 323"/>
                <a:gd name="T14" fmla="*/ 218 w 308"/>
                <a:gd name="T15" fmla="*/ 75 h 323"/>
                <a:gd name="T16" fmla="*/ 201 w 308"/>
                <a:gd name="T17" fmla="*/ 320 h 323"/>
                <a:gd name="T18" fmla="*/ 197 w 308"/>
                <a:gd name="T19" fmla="*/ 289 h 323"/>
                <a:gd name="T20" fmla="*/ 208 w 308"/>
                <a:gd name="T21" fmla="*/ 262 h 323"/>
                <a:gd name="T22" fmla="*/ 218 w 308"/>
                <a:gd name="T23" fmla="*/ 248 h 323"/>
                <a:gd name="T24" fmla="*/ 203 w 308"/>
                <a:gd name="T25" fmla="*/ 161 h 323"/>
                <a:gd name="T26" fmla="*/ 189 w 308"/>
                <a:gd name="T27" fmla="*/ 184 h 323"/>
                <a:gd name="T28" fmla="*/ 186 w 308"/>
                <a:gd name="T29" fmla="*/ 202 h 323"/>
                <a:gd name="T30" fmla="*/ 185 w 308"/>
                <a:gd name="T31" fmla="*/ 155 h 323"/>
                <a:gd name="T32" fmla="*/ 180 w 308"/>
                <a:gd name="T33" fmla="*/ 26 h 323"/>
                <a:gd name="T34" fmla="*/ 174 w 308"/>
                <a:gd name="T35" fmla="*/ 318 h 323"/>
                <a:gd name="T36" fmla="*/ 147 w 308"/>
                <a:gd name="T37" fmla="*/ 218 h 323"/>
                <a:gd name="T38" fmla="*/ 166 w 308"/>
                <a:gd name="T39" fmla="*/ 199 h 323"/>
                <a:gd name="T40" fmla="*/ 147 w 308"/>
                <a:gd name="T41" fmla="*/ 170 h 323"/>
                <a:gd name="T42" fmla="*/ 180 w 308"/>
                <a:gd name="T43" fmla="*/ 170 h 323"/>
                <a:gd name="T44" fmla="*/ 170 w 308"/>
                <a:gd name="T45" fmla="*/ 225 h 323"/>
                <a:gd name="T46" fmla="*/ 168 w 308"/>
                <a:gd name="T47" fmla="*/ 243 h 323"/>
                <a:gd name="T48" fmla="*/ 151 w 308"/>
                <a:gd name="T49" fmla="*/ 263 h 323"/>
                <a:gd name="T50" fmla="*/ 180 w 308"/>
                <a:gd name="T51" fmla="*/ 321 h 323"/>
                <a:gd name="T52" fmla="*/ 147 w 308"/>
                <a:gd name="T53" fmla="*/ 10 h 323"/>
                <a:gd name="T54" fmla="*/ 119 w 308"/>
                <a:gd name="T55" fmla="*/ 0 h 323"/>
                <a:gd name="T56" fmla="*/ 132 w 308"/>
                <a:gd name="T57" fmla="*/ 260 h 323"/>
                <a:gd name="T58" fmla="*/ 147 w 308"/>
                <a:gd name="T59" fmla="*/ 306 h 323"/>
                <a:gd name="T60" fmla="*/ 139 w 308"/>
                <a:gd name="T61" fmla="*/ 134 h 323"/>
                <a:gd name="T62" fmla="*/ 128 w 308"/>
                <a:gd name="T63" fmla="*/ 159 h 323"/>
                <a:gd name="T64" fmla="*/ 121 w 308"/>
                <a:gd name="T65" fmla="*/ 174 h 323"/>
                <a:gd name="T66" fmla="*/ 123 w 308"/>
                <a:gd name="T67" fmla="*/ 125 h 323"/>
                <a:gd name="T68" fmla="*/ 147 w 308"/>
                <a:gd name="T69" fmla="*/ 235 h 323"/>
                <a:gd name="T70" fmla="*/ 98 w 308"/>
                <a:gd name="T71" fmla="*/ 283 h 323"/>
                <a:gd name="T72" fmla="*/ 103 w 308"/>
                <a:gd name="T73" fmla="*/ 4 h 323"/>
                <a:gd name="T74" fmla="*/ 111 w 308"/>
                <a:gd name="T75" fmla="*/ 34 h 323"/>
                <a:gd name="T76" fmla="*/ 119 w 308"/>
                <a:gd name="T77" fmla="*/ 122 h 323"/>
                <a:gd name="T78" fmla="*/ 119 w 308"/>
                <a:gd name="T79" fmla="*/ 141 h 323"/>
                <a:gd name="T80" fmla="*/ 109 w 308"/>
                <a:gd name="T81" fmla="*/ 197 h 323"/>
                <a:gd name="T82" fmla="*/ 107 w 308"/>
                <a:gd name="T83" fmla="*/ 214 h 323"/>
                <a:gd name="T84" fmla="*/ 105 w 308"/>
                <a:gd name="T85" fmla="*/ 171 h 323"/>
                <a:gd name="T86" fmla="*/ 98 w 308"/>
                <a:gd name="T87" fmla="*/ 147 h 323"/>
                <a:gd name="T88" fmla="*/ 119 w 308"/>
                <a:gd name="T89" fmla="*/ 141 h 323"/>
                <a:gd name="T90" fmla="*/ 86 w 308"/>
                <a:gd name="T91" fmla="*/ 206 h 323"/>
                <a:gd name="T92" fmla="*/ 97 w 308"/>
                <a:gd name="T93" fmla="*/ 188 h 323"/>
                <a:gd name="T94" fmla="*/ 90 w 308"/>
                <a:gd name="T95" fmla="*/ 239 h 323"/>
                <a:gd name="T96" fmla="*/ 86 w 308"/>
                <a:gd name="T97" fmla="*/ 22 h 323"/>
                <a:gd name="T98" fmla="*/ 93 w 308"/>
                <a:gd name="T99" fmla="*/ 68 h 323"/>
                <a:gd name="T100" fmla="*/ 86 w 308"/>
                <a:gd name="T101" fmla="*/ 22 h 323"/>
                <a:gd name="T102" fmla="*/ 86 w 308"/>
                <a:gd name="T103" fmla="*/ 278 h 323"/>
                <a:gd name="T104" fmla="*/ 77 w 308"/>
                <a:gd name="T105" fmla="*/ 230 h 323"/>
                <a:gd name="T106" fmla="*/ 86 w 308"/>
                <a:gd name="T107" fmla="*/ 107 h 323"/>
                <a:gd name="T108" fmla="*/ 67 w 308"/>
                <a:gd name="T109" fmla="*/ 126 h 323"/>
                <a:gd name="T110" fmla="*/ 86 w 308"/>
                <a:gd name="T111" fmla="*/ 141 h 323"/>
                <a:gd name="T112" fmla="*/ 58 w 308"/>
                <a:gd name="T113" fmla="*/ 83 h 323"/>
                <a:gd name="T114" fmla="*/ 86 w 308"/>
                <a:gd name="T115" fmla="*/ 190 h 323"/>
                <a:gd name="T116" fmla="*/ 2 w 308"/>
                <a:gd name="T117" fmla="*/ 226 h 323"/>
                <a:gd name="T118" fmla="*/ 58 w 308"/>
                <a:gd name="T119" fmla="*/ 147 h 323"/>
                <a:gd name="T120" fmla="*/ 50 w 308"/>
                <a:gd name="T121" fmla="*/ 172 h 323"/>
                <a:gd name="T122" fmla="*/ 42 w 308"/>
                <a:gd name="T123" fmla="*/ 186 h 323"/>
                <a:gd name="T124" fmla="*/ 29 w 308"/>
                <a:gd name="T125" fmla="*/ 21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0"/>
            <p:cNvSpPr>
              <a:spLocks noEditPoints="1"/>
            </p:cNvSpPr>
            <p:nvPr/>
          </p:nvSpPr>
          <p:spPr bwMode="auto">
            <a:xfrm>
              <a:off x="2060487" y="1893851"/>
              <a:ext cx="204768" cy="252225"/>
            </a:xfrm>
            <a:custGeom>
              <a:avLst/>
              <a:gdLst>
                <a:gd name="T0" fmla="*/ 164 w 233"/>
                <a:gd name="T1" fmla="*/ 0 h 287"/>
                <a:gd name="T2" fmla="*/ 233 w 233"/>
                <a:gd name="T3" fmla="*/ 248 h 287"/>
                <a:gd name="T4" fmla="*/ 216 w 233"/>
                <a:gd name="T5" fmla="*/ 280 h 287"/>
                <a:gd name="T6" fmla="*/ 164 w 233"/>
                <a:gd name="T7" fmla="*/ 226 h 287"/>
                <a:gd name="T8" fmla="*/ 179 w 233"/>
                <a:gd name="T9" fmla="*/ 218 h 287"/>
                <a:gd name="T10" fmla="*/ 194 w 233"/>
                <a:gd name="T11" fmla="*/ 191 h 287"/>
                <a:gd name="T12" fmla="*/ 194 w 233"/>
                <a:gd name="T13" fmla="*/ 157 h 287"/>
                <a:gd name="T14" fmla="*/ 178 w 233"/>
                <a:gd name="T15" fmla="*/ 148 h 287"/>
                <a:gd name="T16" fmla="*/ 164 w 233"/>
                <a:gd name="T17" fmla="*/ 118 h 287"/>
                <a:gd name="T18" fmla="*/ 167 w 233"/>
                <a:gd name="T19" fmla="*/ 210 h 287"/>
                <a:gd name="T20" fmla="*/ 180 w 233"/>
                <a:gd name="T21" fmla="*/ 175 h 287"/>
                <a:gd name="T22" fmla="*/ 175 w 233"/>
                <a:gd name="T23" fmla="*/ 160 h 287"/>
                <a:gd name="T24" fmla="*/ 164 w 233"/>
                <a:gd name="T25" fmla="*/ 160 h 287"/>
                <a:gd name="T26" fmla="*/ 133 w 233"/>
                <a:gd name="T27" fmla="*/ 14 h 287"/>
                <a:gd name="T28" fmla="*/ 164 w 233"/>
                <a:gd name="T29" fmla="*/ 118 h 287"/>
                <a:gd name="T30" fmla="*/ 136 w 233"/>
                <a:gd name="T31" fmla="*/ 111 h 287"/>
                <a:gd name="T32" fmla="*/ 133 w 233"/>
                <a:gd name="T33" fmla="*/ 287 h 287"/>
                <a:gd name="T34" fmla="*/ 140 w 233"/>
                <a:gd name="T35" fmla="*/ 224 h 287"/>
                <a:gd name="T36" fmla="*/ 164 w 233"/>
                <a:gd name="T37" fmla="*/ 287 h 287"/>
                <a:gd name="T38" fmla="*/ 153 w 233"/>
                <a:gd name="T39" fmla="*/ 201 h 287"/>
                <a:gd name="T40" fmla="*/ 156 w 233"/>
                <a:gd name="T41" fmla="*/ 210 h 287"/>
                <a:gd name="T42" fmla="*/ 164 w 233"/>
                <a:gd name="T43" fmla="*/ 160 h 287"/>
                <a:gd name="T44" fmla="*/ 96 w 233"/>
                <a:gd name="T45" fmla="*/ 0 h 287"/>
                <a:gd name="T46" fmla="*/ 133 w 233"/>
                <a:gd name="T47" fmla="*/ 110 h 287"/>
                <a:gd name="T48" fmla="*/ 103 w 233"/>
                <a:gd name="T49" fmla="*/ 115 h 287"/>
                <a:gd name="T50" fmla="*/ 96 w 233"/>
                <a:gd name="T51" fmla="*/ 287 h 287"/>
                <a:gd name="T52" fmla="*/ 132 w 233"/>
                <a:gd name="T53" fmla="*/ 198 h 287"/>
                <a:gd name="T54" fmla="*/ 133 w 233"/>
                <a:gd name="T55" fmla="*/ 218 h 287"/>
                <a:gd name="T56" fmla="*/ 101 w 233"/>
                <a:gd name="T57" fmla="*/ 169 h 287"/>
                <a:gd name="T58" fmla="*/ 96 w 233"/>
                <a:gd name="T59" fmla="*/ 160 h 287"/>
                <a:gd name="T60" fmla="*/ 96 w 233"/>
                <a:gd name="T61" fmla="*/ 133 h 287"/>
                <a:gd name="T62" fmla="*/ 82 w 233"/>
                <a:gd name="T63" fmla="*/ 14 h 287"/>
                <a:gd name="T64" fmla="*/ 96 w 233"/>
                <a:gd name="T65" fmla="*/ 121 h 287"/>
                <a:gd name="T66" fmla="*/ 82 w 233"/>
                <a:gd name="T67" fmla="*/ 50 h 287"/>
                <a:gd name="T68" fmla="*/ 82 w 233"/>
                <a:gd name="T69" fmla="*/ 164 h 287"/>
                <a:gd name="T70" fmla="*/ 96 w 233"/>
                <a:gd name="T71" fmla="*/ 226 h 287"/>
                <a:gd name="T72" fmla="*/ 90 w 233"/>
                <a:gd name="T73" fmla="*/ 144 h 287"/>
                <a:gd name="T74" fmla="*/ 40 w 233"/>
                <a:gd name="T75" fmla="*/ 0 h 287"/>
                <a:gd name="T76" fmla="*/ 27 w 233"/>
                <a:gd name="T77" fmla="*/ 15 h 287"/>
                <a:gd name="T78" fmla="*/ 17 w 233"/>
                <a:gd name="T79" fmla="*/ 31 h 287"/>
                <a:gd name="T80" fmla="*/ 82 w 233"/>
                <a:gd name="T81" fmla="*/ 50 h 287"/>
                <a:gd name="T82" fmla="*/ 61 w 233"/>
                <a:gd name="T83" fmla="*/ 155 h 287"/>
                <a:gd name="T84" fmla="*/ 38 w 233"/>
                <a:gd name="T85" fmla="*/ 160 h 287"/>
                <a:gd name="T86" fmla="*/ 29 w 233"/>
                <a:gd name="T87" fmla="*/ 174 h 287"/>
                <a:gd name="T88" fmla="*/ 40 w 233"/>
                <a:gd name="T89" fmla="*/ 183 h 287"/>
                <a:gd name="T90" fmla="*/ 46 w 233"/>
                <a:gd name="T91" fmla="*/ 179 h 287"/>
                <a:gd name="T92" fmla="*/ 45 w 233"/>
                <a:gd name="T93" fmla="*/ 172 h 287"/>
                <a:gd name="T94" fmla="*/ 57 w 233"/>
                <a:gd name="T95" fmla="*/ 164 h 287"/>
                <a:gd name="T96" fmla="*/ 48 w 233"/>
                <a:gd name="T97" fmla="*/ 195 h 287"/>
                <a:gd name="T98" fmla="*/ 41 w 233"/>
                <a:gd name="T99" fmla="*/ 233 h 287"/>
                <a:gd name="T100" fmla="*/ 53 w 233"/>
                <a:gd name="T101" fmla="*/ 244 h 287"/>
                <a:gd name="T102" fmla="*/ 60 w 233"/>
                <a:gd name="T103" fmla="*/ 236 h 287"/>
                <a:gd name="T104" fmla="*/ 73 w 233"/>
                <a:gd name="T105" fmla="*/ 179 h 287"/>
                <a:gd name="T106" fmla="*/ 40 w 233"/>
                <a:gd name="T107" fmla="*/ 287 h 287"/>
                <a:gd name="T108" fmla="*/ 13 w 233"/>
                <a:gd name="T109" fmla="*/ 275 h 287"/>
                <a:gd name="T110" fmla="*/ 0 w 233"/>
                <a:gd name="T111" fmla="*/ 39 h 287"/>
                <a:gd name="T112" fmla="*/ 13 w 233"/>
                <a:gd name="T113" fmla="*/ 12 h 287"/>
                <a:gd name="T114" fmla="*/ 40 w 233"/>
                <a:gd name="T11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71"/>
            <p:cNvSpPr>
              <a:spLocks noEditPoints="1"/>
            </p:cNvSpPr>
            <p:nvPr/>
          </p:nvSpPr>
          <p:spPr bwMode="auto">
            <a:xfrm>
              <a:off x="1490605" y="2130656"/>
              <a:ext cx="311106" cy="312864"/>
            </a:xfrm>
            <a:custGeom>
              <a:avLst/>
              <a:gdLst>
                <a:gd name="T0" fmla="*/ 337 w 354"/>
                <a:gd name="T1" fmla="*/ 299 h 356"/>
                <a:gd name="T2" fmla="*/ 352 w 354"/>
                <a:gd name="T3" fmla="*/ 91 h 356"/>
                <a:gd name="T4" fmla="*/ 339 w 354"/>
                <a:gd name="T5" fmla="*/ 154 h 356"/>
                <a:gd name="T6" fmla="*/ 333 w 354"/>
                <a:gd name="T7" fmla="*/ 150 h 356"/>
                <a:gd name="T8" fmla="*/ 333 w 354"/>
                <a:gd name="T9" fmla="*/ 206 h 356"/>
                <a:gd name="T10" fmla="*/ 289 w 354"/>
                <a:gd name="T11" fmla="*/ 221 h 356"/>
                <a:gd name="T12" fmla="*/ 306 w 354"/>
                <a:gd name="T13" fmla="*/ 244 h 356"/>
                <a:gd name="T14" fmla="*/ 283 w 354"/>
                <a:gd name="T15" fmla="*/ 267 h 356"/>
                <a:gd name="T16" fmla="*/ 306 w 354"/>
                <a:gd name="T17" fmla="*/ 338 h 356"/>
                <a:gd name="T18" fmla="*/ 283 w 354"/>
                <a:gd name="T19" fmla="*/ 59 h 356"/>
                <a:gd name="T20" fmla="*/ 317 w 354"/>
                <a:gd name="T21" fmla="*/ 59 h 356"/>
                <a:gd name="T22" fmla="*/ 271 w 354"/>
                <a:gd name="T23" fmla="*/ 47 h 356"/>
                <a:gd name="T24" fmla="*/ 263 w 354"/>
                <a:gd name="T25" fmla="*/ 12 h 356"/>
                <a:gd name="T26" fmla="*/ 272 w 354"/>
                <a:gd name="T27" fmla="*/ 223 h 356"/>
                <a:gd name="T28" fmla="*/ 283 w 354"/>
                <a:gd name="T29" fmla="*/ 68 h 356"/>
                <a:gd name="T30" fmla="*/ 272 w 354"/>
                <a:gd name="T31" fmla="*/ 264 h 356"/>
                <a:gd name="T32" fmla="*/ 274 w 354"/>
                <a:gd name="T33" fmla="*/ 356 h 356"/>
                <a:gd name="T34" fmla="*/ 263 w 354"/>
                <a:gd name="T35" fmla="*/ 28 h 356"/>
                <a:gd name="T36" fmla="*/ 259 w 354"/>
                <a:gd name="T37" fmla="*/ 50 h 356"/>
                <a:gd name="T38" fmla="*/ 236 w 354"/>
                <a:gd name="T39" fmla="*/ 50 h 356"/>
                <a:gd name="T40" fmla="*/ 230 w 354"/>
                <a:gd name="T41" fmla="*/ 28 h 356"/>
                <a:gd name="T42" fmla="*/ 263 w 354"/>
                <a:gd name="T43" fmla="*/ 68 h 356"/>
                <a:gd name="T44" fmla="*/ 263 w 354"/>
                <a:gd name="T45" fmla="*/ 231 h 356"/>
                <a:gd name="T46" fmla="*/ 228 w 354"/>
                <a:gd name="T47" fmla="*/ 269 h 356"/>
                <a:gd name="T48" fmla="*/ 228 w 354"/>
                <a:gd name="T49" fmla="*/ 216 h 356"/>
                <a:gd name="T50" fmla="*/ 263 w 354"/>
                <a:gd name="T51" fmla="*/ 348 h 356"/>
                <a:gd name="T52" fmla="*/ 228 w 354"/>
                <a:gd name="T53" fmla="*/ 28 h 356"/>
                <a:gd name="T54" fmla="*/ 225 w 354"/>
                <a:gd name="T55" fmla="*/ 49 h 356"/>
                <a:gd name="T56" fmla="*/ 228 w 354"/>
                <a:gd name="T57" fmla="*/ 4 h 356"/>
                <a:gd name="T58" fmla="*/ 179 w 354"/>
                <a:gd name="T59" fmla="*/ 68 h 356"/>
                <a:gd name="T60" fmla="*/ 228 w 354"/>
                <a:gd name="T61" fmla="*/ 216 h 356"/>
                <a:gd name="T62" fmla="*/ 228 w 354"/>
                <a:gd name="T63" fmla="*/ 299 h 356"/>
                <a:gd name="T64" fmla="*/ 133 w 354"/>
                <a:gd name="T65" fmla="*/ 43 h 356"/>
                <a:gd name="T66" fmla="*/ 126 w 354"/>
                <a:gd name="T67" fmla="*/ 4 h 356"/>
                <a:gd name="T68" fmla="*/ 179 w 354"/>
                <a:gd name="T69" fmla="*/ 68 h 356"/>
                <a:gd name="T70" fmla="*/ 179 w 354"/>
                <a:gd name="T71" fmla="*/ 242 h 356"/>
                <a:gd name="T72" fmla="*/ 171 w 354"/>
                <a:gd name="T73" fmla="*/ 162 h 356"/>
                <a:gd name="T74" fmla="*/ 115 w 354"/>
                <a:gd name="T75" fmla="*/ 31 h 356"/>
                <a:gd name="T76" fmla="*/ 123 w 354"/>
                <a:gd name="T77" fmla="*/ 50 h 356"/>
                <a:gd name="T78" fmla="*/ 100 w 354"/>
                <a:gd name="T79" fmla="*/ 43 h 356"/>
                <a:gd name="T80" fmla="*/ 90 w 354"/>
                <a:gd name="T81" fmla="*/ 12 h 356"/>
                <a:gd name="T82" fmla="*/ 126 w 354"/>
                <a:gd name="T83" fmla="*/ 96 h 356"/>
                <a:gd name="T84" fmla="*/ 90 w 354"/>
                <a:gd name="T85" fmla="*/ 256 h 356"/>
                <a:gd name="T86" fmla="*/ 126 w 354"/>
                <a:gd name="T87" fmla="*/ 162 h 356"/>
                <a:gd name="T88" fmla="*/ 90 w 354"/>
                <a:gd name="T89" fmla="*/ 348 h 356"/>
                <a:gd name="T90" fmla="*/ 79 w 354"/>
                <a:gd name="T91" fmla="*/ 39 h 356"/>
                <a:gd name="T92" fmla="*/ 71 w 354"/>
                <a:gd name="T93" fmla="*/ 20 h 356"/>
                <a:gd name="T94" fmla="*/ 90 w 354"/>
                <a:gd name="T95" fmla="*/ 162 h 356"/>
                <a:gd name="T96" fmla="*/ 90 w 354"/>
                <a:gd name="T97" fmla="*/ 68 h 356"/>
                <a:gd name="T98" fmla="*/ 81 w 354"/>
                <a:gd name="T99" fmla="*/ 264 h 356"/>
                <a:gd name="T100" fmla="*/ 84 w 354"/>
                <a:gd name="T101" fmla="*/ 353 h 356"/>
                <a:gd name="T102" fmla="*/ 37 w 354"/>
                <a:gd name="T103" fmla="*/ 59 h 356"/>
                <a:gd name="T104" fmla="*/ 71 w 354"/>
                <a:gd name="T105" fmla="*/ 20 h 356"/>
                <a:gd name="T106" fmla="*/ 54 w 354"/>
                <a:gd name="T107" fmla="*/ 227 h 356"/>
                <a:gd name="T108" fmla="*/ 50 w 354"/>
                <a:gd name="T109" fmla="*/ 257 h 356"/>
                <a:gd name="T110" fmla="*/ 16 w 354"/>
                <a:gd name="T111" fmla="*/ 299 h 356"/>
                <a:gd name="T112" fmla="*/ 71 w 354"/>
                <a:gd name="T113" fmla="*/ 68 h 356"/>
                <a:gd name="T114" fmla="*/ 49 w 354"/>
                <a:gd name="T115" fmla="*/ 345 h 356"/>
                <a:gd name="T116" fmla="*/ 20 w 354"/>
                <a:gd name="T117" fmla="*/ 150 h 356"/>
                <a:gd name="T118" fmla="*/ 16 w 354"/>
                <a:gd name="T119" fmla="*/ 154 h 356"/>
                <a:gd name="T120" fmla="*/ 0 w 354"/>
                <a:gd name="T121" fmla="*/ 95 h 356"/>
                <a:gd name="T122" fmla="*/ 16 w 354"/>
                <a:gd name="T123" fmla="*/ 96 h 356"/>
                <a:gd name="T124" fmla="*/ 16 w 354"/>
                <a:gd name="T125" fmla="*/ 21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9" y="154"/>
                  </a:lnTo>
                  <a:lnTo>
                    <a:pt x="337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63" y="12"/>
                  </a:lnTo>
                  <a:lnTo>
                    <a:pt x="283" y="20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6" y="28"/>
                  </a:lnTo>
                  <a:lnTo>
                    <a:pt x="123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90" y="12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71" y="221"/>
                  </a:ln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lnTo>
                    <a:pt x="16" y="21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72"/>
            <p:cNvSpPr>
              <a:spLocks noEditPoints="1"/>
            </p:cNvSpPr>
            <p:nvPr/>
          </p:nvSpPr>
          <p:spPr bwMode="auto">
            <a:xfrm>
              <a:off x="1786291" y="2560005"/>
              <a:ext cx="350654" cy="267164"/>
            </a:xfrm>
            <a:custGeom>
              <a:avLst/>
              <a:gdLst>
                <a:gd name="T0" fmla="*/ 396 w 399"/>
                <a:gd name="T1" fmla="*/ 285 h 304"/>
                <a:gd name="T2" fmla="*/ 390 w 399"/>
                <a:gd name="T3" fmla="*/ 10 h 304"/>
                <a:gd name="T4" fmla="*/ 349 w 399"/>
                <a:gd name="T5" fmla="*/ 22 h 304"/>
                <a:gd name="T6" fmla="*/ 376 w 399"/>
                <a:gd name="T7" fmla="*/ 48 h 304"/>
                <a:gd name="T8" fmla="*/ 360 w 399"/>
                <a:gd name="T9" fmla="*/ 281 h 304"/>
                <a:gd name="T10" fmla="*/ 304 w 399"/>
                <a:gd name="T11" fmla="*/ 256 h 304"/>
                <a:gd name="T12" fmla="*/ 345 w 399"/>
                <a:gd name="T13" fmla="*/ 42 h 304"/>
                <a:gd name="T14" fmla="*/ 357 w 399"/>
                <a:gd name="T15" fmla="*/ 251 h 304"/>
                <a:gd name="T16" fmla="*/ 254 w 399"/>
                <a:gd name="T17" fmla="*/ 22 h 304"/>
                <a:gd name="T18" fmla="*/ 254 w 399"/>
                <a:gd name="T19" fmla="*/ 304 h 304"/>
                <a:gd name="T20" fmla="*/ 254 w 399"/>
                <a:gd name="T21" fmla="*/ 264 h 304"/>
                <a:gd name="T22" fmla="*/ 277 w 399"/>
                <a:gd name="T23" fmla="*/ 167 h 304"/>
                <a:gd name="T24" fmla="*/ 274 w 399"/>
                <a:gd name="T25" fmla="*/ 133 h 304"/>
                <a:gd name="T26" fmla="*/ 273 w 399"/>
                <a:gd name="T27" fmla="*/ 109 h 304"/>
                <a:gd name="T28" fmla="*/ 254 w 399"/>
                <a:gd name="T29" fmla="*/ 41 h 304"/>
                <a:gd name="T30" fmla="*/ 260 w 399"/>
                <a:gd name="T31" fmla="*/ 171 h 304"/>
                <a:gd name="T32" fmla="*/ 254 w 399"/>
                <a:gd name="T33" fmla="*/ 137 h 304"/>
                <a:gd name="T34" fmla="*/ 257 w 399"/>
                <a:gd name="T35" fmla="*/ 103 h 304"/>
                <a:gd name="T36" fmla="*/ 200 w 399"/>
                <a:gd name="T37" fmla="*/ 0 h 304"/>
                <a:gd name="T38" fmla="*/ 200 w 399"/>
                <a:gd name="T39" fmla="*/ 282 h 304"/>
                <a:gd name="T40" fmla="*/ 241 w 399"/>
                <a:gd name="T41" fmla="*/ 93 h 304"/>
                <a:gd name="T42" fmla="*/ 226 w 399"/>
                <a:gd name="T43" fmla="*/ 121 h 304"/>
                <a:gd name="T44" fmla="*/ 230 w 399"/>
                <a:gd name="T45" fmla="*/ 144 h 304"/>
                <a:gd name="T46" fmla="*/ 232 w 399"/>
                <a:gd name="T47" fmla="*/ 178 h 304"/>
                <a:gd name="T48" fmla="*/ 200 w 399"/>
                <a:gd name="T49" fmla="*/ 186 h 304"/>
                <a:gd name="T50" fmla="*/ 254 w 399"/>
                <a:gd name="T51" fmla="*/ 41 h 304"/>
                <a:gd name="T52" fmla="*/ 242 w 399"/>
                <a:gd name="T53" fmla="*/ 103 h 304"/>
                <a:gd name="T54" fmla="*/ 251 w 399"/>
                <a:gd name="T55" fmla="*/ 128 h 304"/>
                <a:gd name="T56" fmla="*/ 251 w 399"/>
                <a:gd name="T57" fmla="*/ 136 h 304"/>
                <a:gd name="T58" fmla="*/ 246 w 399"/>
                <a:gd name="T59" fmla="*/ 170 h 304"/>
                <a:gd name="T60" fmla="*/ 135 w 399"/>
                <a:gd name="T61" fmla="*/ 22 h 304"/>
                <a:gd name="T62" fmla="*/ 135 w 399"/>
                <a:gd name="T63" fmla="*/ 304 h 304"/>
                <a:gd name="T64" fmla="*/ 173 w 399"/>
                <a:gd name="T65" fmla="*/ 178 h 304"/>
                <a:gd name="T66" fmla="*/ 139 w 399"/>
                <a:gd name="T67" fmla="*/ 213 h 304"/>
                <a:gd name="T68" fmla="*/ 162 w 399"/>
                <a:gd name="T69" fmla="*/ 183 h 304"/>
                <a:gd name="T70" fmla="*/ 148 w 399"/>
                <a:gd name="T71" fmla="*/ 153 h 304"/>
                <a:gd name="T72" fmla="*/ 136 w 399"/>
                <a:gd name="T73" fmla="*/ 126 h 304"/>
                <a:gd name="T74" fmla="*/ 143 w 399"/>
                <a:gd name="T75" fmla="*/ 136 h 304"/>
                <a:gd name="T76" fmla="*/ 150 w 399"/>
                <a:gd name="T77" fmla="*/ 122 h 304"/>
                <a:gd name="T78" fmla="*/ 200 w 399"/>
                <a:gd name="T79" fmla="*/ 41 h 304"/>
                <a:gd name="T80" fmla="*/ 147 w 399"/>
                <a:gd name="T81" fmla="*/ 193 h 304"/>
                <a:gd name="T82" fmla="*/ 139 w 399"/>
                <a:gd name="T83" fmla="*/ 164 h 304"/>
                <a:gd name="T84" fmla="*/ 25 w 399"/>
                <a:gd name="T85" fmla="*/ 2 h 304"/>
                <a:gd name="T86" fmla="*/ 0 w 399"/>
                <a:gd name="T87" fmla="*/ 273 h 304"/>
                <a:gd name="T88" fmla="*/ 25 w 399"/>
                <a:gd name="T89" fmla="*/ 304 h 304"/>
                <a:gd name="T90" fmla="*/ 40 w 399"/>
                <a:gd name="T91" fmla="*/ 281 h 304"/>
                <a:gd name="T92" fmla="*/ 24 w 399"/>
                <a:gd name="T93" fmla="*/ 48 h 304"/>
                <a:gd name="T94" fmla="*/ 50 w 399"/>
                <a:gd name="T95" fmla="*/ 22 h 304"/>
                <a:gd name="T96" fmla="*/ 124 w 399"/>
                <a:gd name="T97" fmla="*/ 125 h 304"/>
                <a:gd name="T98" fmla="*/ 106 w 399"/>
                <a:gd name="T99" fmla="*/ 175 h 304"/>
                <a:gd name="T100" fmla="*/ 117 w 399"/>
                <a:gd name="T101" fmla="*/ 209 h 304"/>
                <a:gd name="T102" fmla="*/ 54 w 399"/>
                <a:gd name="T103" fmla="*/ 262 h 304"/>
                <a:gd name="T104" fmla="*/ 43 w 399"/>
                <a:gd name="T105" fmla="*/ 53 h 304"/>
                <a:gd name="T106" fmla="*/ 135 w 399"/>
                <a:gd name="T107" fmla="*/ 156 h 304"/>
                <a:gd name="T108" fmla="*/ 131 w 399"/>
                <a:gd name="T109" fmla="*/ 176 h 304"/>
                <a:gd name="T110" fmla="*/ 128 w 399"/>
                <a:gd name="T111" fmla="*/ 199 h 304"/>
                <a:gd name="T112" fmla="*/ 127 w 399"/>
                <a:gd name="T113" fmla="*/ 13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4" y="175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54" y="90"/>
                  </a:lnTo>
                  <a:lnTo>
                    <a:pt x="246" y="91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5" y="156"/>
                  </a:lnTo>
                  <a:lnTo>
                    <a:pt x="130" y="160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lnTo>
                    <a:pt x="135" y="128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841657" y="2188332"/>
              <a:ext cx="116006" cy="110733"/>
              <a:chOff x="3092451" y="2336800"/>
              <a:chExt cx="209550" cy="200025"/>
            </a:xfrm>
            <a:solidFill>
              <a:schemeClr val="accent1"/>
            </a:solidFill>
          </p:grpSpPr>
          <p:sp>
            <p:nvSpPr>
              <p:cNvPr id="74" name="Freeform 173"/>
              <p:cNvSpPr/>
              <p:nvPr/>
            </p:nvSpPr>
            <p:spPr bwMode="auto">
              <a:xfrm>
                <a:off x="3092451" y="2378075"/>
                <a:ext cx="209550" cy="158750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74"/>
              <p:cNvSpPr/>
              <p:nvPr/>
            </p:nvSpPr>
            <p:spPr bwMode="auto">
              <a:xfrm>
                <a:off x="3149601" y="2336800"/>
                <a:ext cx="52388" cy="73025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9" name="Freeform 175"/>
            <p:cNvSpPr>
              <a:spLocks noEditPoints="1"/>
            </p:cNvSpPr>
            <p:nvPr/>
          </p:nvSpPr>
          <p:spPr bwMode="auto">
            <a:xfrm>
              <a:off x="2162431" y="2490577"/>
              <a:ext cx="120400" cy="167857"/>
            </a:xfrm>
            <a:custGeom>
              <a:avLst/>
              <a:gdLst>
                <a:gd name="T0" fmla="*/ 125 w 137"/>
                <a:gd name="T1" fmla="*/ 55 h 191"/>
                <a:gd name="T2" fmla="*/ 126 w 137"/>
                <a:gd name="T3" fmla="*/ 51 h 191"/>
                <a:gd name="T4" fmla="*/ 133 w 137"/>
                <a:gd name="T5" fmla="*/ 34 h 191"/>
                <a:gd name="T6" fmla="*/ 136 w 137"/>
                <a:gd name="T7" fmla="*/ 29 h 191"/>
                <a:gd name="T8" fmla="*/ 137 w 137"/>
                <a:gd name="T9" fmla="*/ 21 h 191"/>
                <a:gd name="T10" fmla="*/ 136 w 137"/>
                <a:gd name="T11" fmla="*/ 13 h 191"/>
                <a:gd name="T12" fmla="*/ 132 w 137"/>
                <a:gd name="T13" fmla="*/ 6 h 191"/>
                <a:gd name="T14" fmla="*/ 128 w 137"/>
                <a:gd name="T15" fmla="*/ 4 h 191"/>
                <a:gd name="T16" fmla="*/ 116 w 137"/>
                <a:gd name="T17" fmla="*/ 0 h 191"/>
                <a:gd name="T18" fmla="*/ 103 w 137"/>
                <a:gd name="T19" fmla="*/ 4 h 191"/>
                <a:gd name="T20" fmla="*/ 113 w 137"/>
                <a:gd name="T21" fmla="*/ 39 h 191"/>
                <a:gd name="T22" fmla="*/ 103 w 137"/>
                <a:gd name="T23" fmla="*/ 59 h 191"/>
                <a:gd name="T24" fmla="*/ 110 w 137"/>
                <a:gd name="T25" fmla="*/ 48 h 191"/>
                <a:gd name="T26" fmla="*/ 110 w 137"/>
                <a:gd name="T27" fmla="*/ 42 h 191"/>
                <a:gd name="T28" fmla="*/ 120 w 137"/>
                <a:gd name="T29" fmla="*/ 48 h 191"/>
                <a:gd name="T30" fmla="*/ 121 w 137"/>
                <a:gd name="T31" fmla="*/ 52 h 191"/>
                <a:gd name="T32" fmla="*/ 121 w 137"/>
                <a:gd name="T33" fmla="*/ 57 h 191"/>
                <a:gd name="T34" fmla="*/ 103 w 137"/>
                <a:gd name="T35" fmla="*/ 89 h 191"/>
                <a:gd name="T36" fmla="*/ 97 w 137"/>
                <a:gd name="T37" fmla="*/ 93 h 191"/>
                <a:gd name="T38" fmla="*/ 99 w 137"/>
                <a:gd name="T39" fmla="*/ 92 h 191"/>
                <a:gd name="T40" fmla="*/ 103 w 137"/>
                <a:gd name="T41" fmla="*/ 89 h 191"/>
                <a:gd name="T42" fmla="*/ 101 w 137"/>
                <a:gd name="T43" fmla="*/ 85 h 191"/>
                <a:gd name="T44" fmla="*/ 99 w 137"/>
                <a:gd name="T45" fmla="*/ 86 h 191"/>
                <a:gd name="T46" fmla="*/ 95 w 137"/>
                <a:gd name="T47" fmla="*/ 88 h 191"/>
                <a:gd name="T48" fmla="*/ 84 w 137"/>
                <a:gd name="T49" fmla="*/ 81 h 191"/>
                <a:gd name="T50" fmla="*/ 84 w 137"/>
                <a:gd name="T51" fmla="*/ 81 h 191"/>
                <a:gd name="T52" fmla="*/ 90 w 137"/>
                <a:gd name="T53" fmla="*/ 78 h 191"/>
                <a:gd name="T54" fmla="*/ 103 w 137"/>
                <a:gd name="T55" fmla="*/ 34 h 191"/>
                <a:gd name="T56" fmla="*/ 88 w 137"/>
                <a:gd name="T57" fmla="*/ 23 h 191"/>
                <a:gd name="T58" fmla="*/ 80 w 137"/>
                <a:gd name="T59" fmla="*/ 25 h 191"/>
                <a:gd name="T60" fmla="*/ 57 w 137"/>
                <a:gd name="T61" fmla="*/ 59 h 191"/>
                <a:gd name="T62" fmla="*/ 57 w 137"/>
                <a:gd name="T63" fmla="*/ 66 h 191"/>
                <a:gd name="T64" fmla="*/ 22 w 137"/>
                <a:gd name="T65" fmla="*/ 153 h 191"/>
                <a:gd name="T66" fmla="*/ 26 w 137"/>
                <a:gd name="T67" fmla="*/ 154 h 191"/>
                <a:gd name="T68" fmla="*/ 29 w 137"/>
                <a:gd name="T69" fmla="*/ 155 h 191"/>
                <a:gd name="T70" fmla="*/ 29 w 137"/>
                <a:gd name="T71" fmla="*/ 162 h 191"/>
                <a:gd name="T72" fmla="*/ 33 w 137"/>
                <a:gd name="T73" fmla="*/ 161 h 191"/>
                <a:gd name="T74" fmla="*/ 38 w 137"/>
                <a:gd name="T75" fmla="*/ 162 h 191"/>
                <a:gd name="T76" fmla="*/ 40 w 137"/>
                <a:gd name="T77" fmla="*/ 163 h 191"/>
                <a:gd name="T78" fmla="*/ 41 w 137"/>
                <a:gd name="T79" fmla="*/ 169 h 191"/>
                <a:gd name="T80" fmla="*/ 38 w 137"/>
                <a:gd name="T81" fmla="*/ 173 h 191"/>
                <a:gd name="T82" fmla="*/ 22 w 137"/>
                <a:gd name="T83" fmla="*/ 182 h 191"/>
                <a:gd name="T84" fmla="*/ 41 w 137"/>
                <a:gd name="T85" fmla="*/ 176 h 191"/>
                <a:gd name="T86" fmla="*/ 103 w 137"/>
                <a:gd name="T87" fmla="*/ 29 h 191"/>
                <a:gd name="T88" fmla="*/ 97 w 137"/>
                <a:gd name="T89" fmla="*/ 9 h 191"/>
                <a:gd name="T90" fmla="*/ 103 w 137"/>
                <a:gd name="T91" fmla="*/ 4 h 191"/>
                <a:gd name="T92" fmla="*/ 22 w 137"/>
                <a:gd name="T93" fmla="*/ 117 h 191"/>
                <a:gd name="T94" fmla="*/ 2 w 137"/>
                <a:gd name="T95" fmla="*/ 191 h 191"/>
                <a:gd name="T96" fmla="*/ 22 w 137"/>
                <a:gd name="T97" fmla="*/ 180 h 191"/>
                <a:gd name="T98" fmla="*/ 5 w 137"/>
                <a:gd name="T99" fmla="*/ 174 h 191"/>
                <a:gd name="T100" fmla="*/ 5 w 137"/>
                <a:gd name="T101" fmla="*/ 150 h 191"/>
                <a:gd name="T102" fmla="*/ 6 w 137"/>
                <a:gd name="T103" fmla="*/ 149 h 191"/>
                <a:gd name="T104" fmla="*/ 10 w 137"/>
                <a:gd name="T105" fmla="*/ 146 h 191"/>
                <a:gd name="T106" fmla="*/ 15 w 137"/>
                <a:gd name="T107" fmla="*/ 146 h 191"/>
                <a:gd name="T108" fmla="*/ 17 w 137"/>
                <a:gd name="T109" fmla="*/ 149 h 191"/>
                <a:gd name="T110" fmla="*/ 18 w 137"/>
                <a:gd name="T111" fmla="*/ 155 h 191"/>
                <a:gd name="T112" fmla="*/ 19 w 137"/>
                <a:gd name="T113" fmla="*/ 154 h 191"/>
                <a:gd name="T114" fmla="*/ 22 w 137"/>
                <a:gd name="T115" fmla="*/ 11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97" y="9"/>
                  </a:lnTo>
                  <a:lnTo>
                    <a:pt x="103" y="4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177"/>
            <p:cNvSpPr>
              <a:spLocks noEditPoints="1"/>
            </p:cNvSpPr>
            <p:nvPr/>
          </p:nvSpPr>
          <p:spPr bwMode="auto">
            <a:xfrm>
              <a:off x="1747623" y="1775209"/>
              <a:ext cx="232011" cy="335713"/>
            </a:xfrm>
            <a:custGeom>
              <a:avLst/>
              <a:gdLst>
                <a:gd name="T0" fmla="*/ 132 w 264"/>
                <a:gd name="T1" fmla="*/ 7 h 382"/>
                <a:gd name="T2" fmla="*/ 140 w 264"/>
                <a:gd name="T3" fmla="*/ 126 h 382"/>
                <a:gd name="T4" fmla="*/ 156 w 264"/>
                <a:gd name="T5" fmla="*/ 128 h 382"/>
                <a:gd name="T6" fmla="*/ 186 w 264"/>
                <a:gd name="T7" fmla="*/ 142 h 382"/>
                <a:gd name="T8" fmla="*/ 206 w 264"/>
                <a:gd name="T9" fmla="*/ 166 h 382"/>
                <a:gd name="T10" fmla="*/ 218 w 264"/>
                <a:gd name="T11" fmla="*/ 196 h 382"/>
                <a:gd name="T12" fmla="*/ 220 w 264"/>
                <a:gd name="T13" fmla="*/ 212 h 382"/>
                <a:gd name="T14" fmla="*/ 220 w 264"/>
                <a:gd name="T15" fmla="*/ 222 h 382"/>
                <a:gd name="T16" fmla="*/ 215 w 264"/>
                <a:gd name="T17" fmla="*/ 239 h 382"/>
                <a:gd name="T18" fmla="*/ 210 w 264"/>
                <a:gd name="T19" fmla="*/ 254 h 382"/>
                <a:gd name="T20" fmla="*/ 194 w 264"/>
                <a:gd name="T21" fmla="*/ 275 h 382"/>
                <a:gd name="T22" fmla="*/ 174 w 264"/>
                <a:gd name="T23" fmla="*/ 290 h 382"/>
                <a:gd name="T24" fmla="*/ 159 w 264"/>
                <a:gd name="T25" fmla="*/ 296 h 382"/>
                <a:gd name="T26" fmla="*/ 141 w 264"/>
                <a:gd name="T27" fmla="*/ 300 h 382"/>
                <a:gd name="T28" fmla="*/ 132 w 264"/>
                <a:gd name="T29" fmla="*/ 300 h 382"/>
                <a:gd name="T30" fmla="*/ 132 w 264"/>
                <a:gd name="T31" fmla="*/ 327 h 382"/>
                <a:gd name="T32" fmla="*/ 144 w 264"/>
                <a:gd name="T33" fmla="*/ 333 h 382"/>
                <a:gd name="T34" fmla="*/ 149 w 264"/>
                <a:gd name="T35" fmla="*/ 345 h 382"/>
                <a:gd name="T36" fmla="*/ 148 w 264"/>
                <a:gd name="T37" fmla="*/ 353 h 382"/>
                <a:gd name="T38" fmla="*/ 138 w 264"/>
                <a:gd name="T39" fmla="*/ 363 h 382"/>
                <a:gd name="T40" fmla="*/ 132 w 264"/>
                <a:gd name="T41" fmla="*/ 382 h 382"/>
                <a:gd name="T42" fmla="*/ 228 w 264"/>
                <a:gd name="T43" fmla="*/ 361 h 382"/>
                <a:gd name="T44" fmla="*/ 228 w 264"/>
                <a:gd name="T45" fmla="*/ 357 h 382"/>
                <a:gd name="T46" fmla="*/ 221 w 264"/>
                <a:gd name="T47" fmla="*/ 349 h 382"/>
                <a:gd name="T48" fmla="*/ 201 w 264"/>
                <a:gd name="T49" fmla="*/ 340 h 382"/>
                <a:gd name="T50" fmla="*/ 182 w 264"/>
                <a:gd name="T51" fmla="*/ 336 h 382"/>
                <a:gd name="T52" fmla="*/ 214 w 264"/>
                <a:gd name="T53" fmla="*/ 315 h 382"/>
                <a:gd name="T54" fmla="*/ 241 w 264"/>
                <a:gd name="T55" fmla="*/ 287 h 382"/>
                <a:gd name="T56" fmla="*/ 257 w 264"/>
                <a:gd name="T57" fmla="*/ 253 h 382"/>
                <a:gd name="T58" fmla="*/ 264 w 264"/>
                <a:gd name="T59" fmla="*/ 212 h 382"/>
                <a:gd name="T60" fmla="*/ 263 w 264"/>
                <a:gd name="T61" fmla="*/ 200 h 382"/>
                <a:gd name="T62" fmla="*/ 259 w 264"/>
                <a:gd name="T63" fmla="*/ 177 h 382"/>
                <a:gd name="T64" fmla="*/ 251 w 264"/>
                <a:gd name="T65" fmla="*/ 156 h 382"/>
                <a:gd name="T66" fmla="*/ 240 w 264"/>
                <a:gd name="T67" fmla="*/ 137 h 382"/>
                <a:gd name="T68" fmla="*/ 225 w 264"/>
                <a:gd name="T69" fmla="*/ 119 h 382"/>
                <a:gd name="T70" fmla="*/ 207 w 264"/>
                <a:gd name="T71" fmla="*/ 104 h 382"/>
                <a:gd name="T72" fmla="*/ 187 w 264"/>
                <a:gd name="T73" fmla="*/ 93 h 382"/>
                <a:gd name="T74" fmla="*/ 165 w 264"/>
                <a:gd name="T75" fmla="*/ 85 h 382"/>
                <a:gd name="T76" fmla="*/ 174 w 264"/>
                <a:gd name="T77" fmla="*/ 20 h 382"/>
                <a:gd name="T78" fmla="*/ 111 w 264"/>
                <a:gd name="T79" fmla="*/ 0 h 382"/>
                <a:gd name="T80" fmla="*/ 118 w 264"/>
                <a:gd name="T81" fmla="*/ 195 h 382"/>
                <a:gd name="T82" fmla="*/ 132 w 264"/>
                <a:gd name="T83" fmla="*/ 7 h 382"/>
                <a:gd name="T84" fmla="*/ 132 w 264"/>
                <a:gd name="T85" fmla="*/ 300 h 382"/>
                <a:gd name="T86" fmla="*/ 118 w 264"/>
                <a:gd name="T87" fmla="*/ 299 h 382"/>
                <a:gd name="T88" fmla="*/ 92 w 264"/>
                <a:gd name="T89" fmla="*/ 291 h 382"/>
                <a:gd name="T90" fmla="*/ 119 w 264"/>
                <a:gd name="T91" fmla="*/ 284 h 382"/>
                <a:gd name="T92" fmla="*/ 58 w 264"/>
                <a:gd name="T93" fmla="*/ 260 h 382"/>
                <a:gd name="T94" fmla="*/ 0 w 264"/>
                <a:gd name="T95" fmla="*/ 260 h 382"/>
                <a:gd name="T96" fmla="*/ 22 w 264"/>
                <a:gd name="T97" fmla="*/ 284 h 382"/>
                <a:gd name="T98" fmla="*/ 34 w 264"/>
                <a:gd name="T99" fmla="*/ 300 h 382"/>
                <a:gd name="T100" fmla="*/ 65 w 264"/>
                <a:gd name="T101" fmla="*/ 326 h 382"/>
                <a:gd name="T102" fmla="*/ 83 w 264"/>
                <a:gd name="T103" fmla="*/ 336 h 382"/>
                <a:gd name="T104" fmla="*/ 49 w 264"/>
                <a:gd name="T105" fmla="*/ 345 h 382"/>
                <a:gd name="T106" fmla="*/ 39 w 264"/>
                <a:gd name="T107" fmla="*/ 353 h 382"/>
                <a:gd name="T108" fmla="*/ 35 w 264"/>
                <a:gd name="T109" fmla="*/ 361 h 382"/>
                <a:gd name="T110" fmla="*/ 132 w 264"/>
                <a:gd name="T111" fmla="*/ 382 h 382"/>
                <a:gd name="T112" fmla="*/ 132 w 264"/>
                <a:gd name="T113" fmla="*/ 364 h 382"/>
                <a:gd name="T114" fmla="*/ 119 w 264"/>
                <a:gd name="T115" fmla="*/ 359 h 382"/>
                <a:gd name="T116" fmla="*/ 114 w 264"/>
                <a:gd name="T117" fmla="*/ 345 h 382"/>
                <a:gd name="T118" fmla="*/ 115 w 264"/>
                <a:gd name="T119" fmla="*/ 338 h 382"/>
                <a:gd name="T120" fmla="*/ 125 w 264"/>
                <a:gd name="T121" fmla="*/ 329 h 382"/>
                <a:gd name="T122" fmla="*/ 132 w 264"/>
                <a:gd name="T123" fmla="*/ 30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181"/>
            <p:cNvSpPr>
              <a:spLocks noEditPoints="1"/>
            </p:cNvSpPr>
            <p:nvPr/>
          </p:nvSpPr>
          <p:spPr bwMode="auto">
            <a:xfrm>
              <a:off x="1876907" y="2420272"/>
              <a:ext cx="241679" cy="86125"/>
            </a:xfrm>
            <a:custGeom>
              <a:avLst/>
              <a:gdLst>
                <a:gd name="T0" fmla="*/ 239 w 275"/>
                <a:gd name="T1" fmla="*/ 40 h 98"/>
                <a:gd name="T2" fmla="*/ 258 w 275"/>
                <a:gd name="T3" fmla="*/ 65 h 98"/>
                <a:gd name="T4" fmla="*/ 239 w 275"/>
                <a:gd name="T5" fmla="*/ 88 h 98"/>
                <a:gd name="T6" fmla="*/ 275 w 275"/>
                <a:gd name="T7" fmla="*/ 78 h 98"/>
                <a:gd name="T8" fmla="*/ 239 w 275"/>
                <a:gd name="T9" fmla="*/ 40 h 98"/>
                <a:gd name="T10" fmla="*/ 118 w 275"/>
                <a:gd name="T11" fmla="*/ 15 h 98"/>
                <a:gd name="T12" fmla="*/ 111 w 275"/>
                <a:gd name="T13" fmla="*/ 11 h 98"/>
                <a:gd name="T14" fmla="*/ 84 w 275"/>
                <a:gd name="T15" fmla="*/ 8 h 98"/>
                <a:gd name="T16" fmla="*/ 107 w 275"/>
                <a:gd name="T17" fmla="*/ 14 h 98"/>
                <a:gd name="T18" fmla="*/ 113 w 275"/>
                <a:gd name="T19" fmla="*/ 17 h 98"/>
                <a:gd name="T20" fmla="*/ 113 w 275"/>
                <a:gd name="T21" fmla="*/ 22 h 98"/>
                <a:gd name="T22" fmla="*/ 110 w 275"/>
                <a:gd name="T23" fmla="*/ 36 h 98"/>
                <a:gd name="T24" fmla="*/ 109 w 275"/>
                <a:gd name="T25" fmla="*/ 33 h 98"/>
                <a:gd name="T26" fmla="*/ 84 w 275"/>
                <a:gd name="T27" fmla="*/ 26 h 98"/>
                <a:gd name="T28" fmla="*/ 99 w 275"/>
                <a:gd name="T29" fmla="*/ 76 h 98"/>
                <a:gd name="T30" fmla="*/ 103 w 275"/>
                <a:gd name="T31" fmla="*/ 76 h 98"/>
                <a:gd name="T32" fmla="*/ 228 w 275"/>
                <a:gd name="T33" fmla="*/ 98 h 98"/>
                <a:gd name="T34" fmla="*/ 239 w 275"/>
                <a:gd name="T35" fmla="*/ 88 h 98"/>
                <a:gd name="T36" fmla="*/ 228 w 275"/>
                <a:gd name="T37" fmla="*/ 94 h 98"/>
                <a:gd name="T38" fmla="*/ 225 w 275"/>
                <a:gd name="T39" fmla="*/ 92 h 98"/>
                <a:gd name="T40" fmla="*/ 220 w 275"/>
                <a:gd name="T41" fmla="*/ 90 h 98"/>
                <a:gd name="T42" fmla="*/ 218 w 275"/>
                <a:gd name="T43" fmla="*/ 83 h 98"/>
                <a:gd name="T44" fmla="*/ 220 w 275"/>
                <a:gd name="T45" fmla="*/ 80 h 98"/>
                <a:gd name="T46" fmla="*/ 224 w 275"/>
                <a:gd name="T47" fmla="*/ 76 h 98"/>
                <a:gd name="T48" fmla="*/ 226 w 275"/>
                <a:gd name="T49" fmla="*/ 76 h 98"/>
                <a:gd name="T50" fmla="*/ 222 w 275"/>
                <a:gd name="T51" fmla="*/ 72 h 98"/>
                <a:gd name="T52" fmla="*/ 221 w 275"/>
                <a:gd name="T53" fmla="*/ 67 h 98"/>
                <a:gd name="T54" fmla="*/ 222 w 275"/>
                <a:gd name="T55" fmla="*/ 64 h 98"/>
                <a:gd name="T56" fmla="*/ 226 w 275"/>
                <a:gd name="T57" fmla="*/ 60 h 98"/>
                <a:gd name="T58" fmla="*/ 230 w 275"/>
                <a:gd name="T59" fmla="*/ 60 h 98"/>
                <a:gd name="T60" fmla="*/ 225 w 275"/>
                <a:gd name="T61" fmla="*/ 56 h 98"/>
                <a:gd name="T62" fmla="*/ 225 w 275"/>
                <a:gd name="T63" fmla="*/ 49 h 98"/>
                <a:gd name="T64" fmla="*/ 226 w 275"/>
                <a:gd name="T65" fmla="*/ 46 h 98"/>
                <a:gd name="T66" fmla="*/ 232 w 275"/>
                <a:gd name="T67" fmla="*/ 42 h 98"/>
                <a:gd name="T68" fmla="*/ 237 w 275"/>
                <a:gd name="T69" fmla="*/ 44 h 98"/>
                <a:gd name="T70" fmla="*/ 239 w 275"/>
                <a:gd name="T71" fmla="*/ 40 h 98"/>
                <a:gd name="T72" fmla="*/ 63 w 275"/>
                <a:gd name="T73" fmla="*/ 0 h 98"/>
                <a:gd name="T74" fmla="*/ 60 w 275"/>
                <a:gd name="T75" fmla="*/ 0 h 98"/>
                <a:gd name="T76" fmla="*/ 54 w 275"/>
                <a:gd name="T77" fmla="*/ 3 h 98"/>
                <a:gd name="T78" fmla="*/ 33 w 275"/>
                <a:gd name="T79" fmla="*/ 2 h 98"/>
                <a:gd name="T80" fmla="*/ 27 w 275"/>
                <a:gd name="T81" fmla="*/ 0 h 98"/>
                <a:gd name="T82" fmla="*/ 18 w 275"/>
                <a:gd name="T83" fmla="*/ 3 h 98"/>
                <a:gd name="T84" fmla="*/ 8 w 275"/>
                <a:gd name="T85" fmla="*/ 8 h 98"/>
                <a:gd name="T86" fmla="*/ 3 w 275"/>
                <a:gd name="T87" fmla="*/ 18 h 98"/>
                <a:gd name="T88" fmla="*/ 2 w 275"/>
                <a:gd name="T89" fmla="*/ 22 h 98"/>
                <a:gd name="T90" fmla="*/ 2 w 275"/>
                <a:gd name="T91" fmla="*/ 33 h 98"/>
                <a:gd name="T92" fmla="*/ 6 w 275"/>
                <a:gd name="T93" fmla="*/ 44 h 98"/>
                <a:gd name="T94" fmla="*/ 12 w 275"/>
                <a:gd name="T95" fmla="*/ 50 h 98"/>
                <a:gd name="T96" fmla="*/ 23 w 275"/>
                <a:gd name="T97" fmla="*/ 54 h 98"/>
                <a:gd name="T98" fmla="*/ 50 w 275"/>
                <a:gd name="T99" fmla="*/ 23 h 98"/>
                <a:gd name="T100" fmla="*/ 42 w 275"/>
                <a:gd name="T101" fmla="*/ 59 h 98"/>
                <a:gd name="T102" fmla="*/ 45 w 275"/>
                <a:gd name="T103" fmla="*/ 64 h 98"/>
                <a:gd name="T104" fmla="*/ 49 w 275"/>
                <a:gd name="T105" fmla="*/ 67 h 98"/>
                <a:gd name="T106" fmla="*/ 84 w 275"/>
                <a:gd name="T107" fmla="*/ 26 h 98"/>
                <a:gd name="T108" fmla="*/ 61 w 275"/>
                <a:gd name="T109" fmla="*/ 22 h 98"/>
                <a:gd name="T110" fmla="*/ 54 w 275"/>
                <a:gd name="T111" fmla="*/ 25 h 98"/>
                <a:gd name="T112" fmla="*/ 57 w 275"/>
                <a:gd name="T113" fmla="*/ 11 h 98"/>
                <a:gd name="T114" fmla="*/ 60 w 275"/>
                <a:gd name="T115" fmla="*/ 7 h 98"/>
                <a:gd name="T116" fmla="*/ 65 w 275"/>
                <a:gd name="T117" fmla="*/ 6 h 98"/>
                <a:gd name="T118" fmla="*/ 84 w 275"/>
                <a:gd name="T119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2224828" y="2571430"/>
              <a:ext cx="146765" cy="185433"/>
              <a:chOff x="3665538" y="3100388"/>
              <a:chExt cx="265113" cy="334963"/>
            </a:xfrm>
            <a:solidFill>
              <a:schemeClr val="accent1"/>
            </a:solidFill>
          </p:grpSpPr>
          <p:sp>
            <p:nvSpPr>
              <p:cNvPr id="71" name="Freeform 186"/>
              <p:cNvSpPr/>
              <p:nvPr/>
            </p:nvSpPr>
            <p:spPr bwMode="auto">
              <a:xfrm>
                <a:off x="3665538" y="3109913"/>
                <a:ext cx="252413" cy="325438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187"/>
              <p:cNvSpPr/>
              <p:nvPr/>
            </p:nvSpPr>
            <p:spPr bwMode="auto">
              <a:xfrm>
                <a:off x="3808413" y="3100388"/>
                <a:ext cx="122238" cy="8255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188"/>
              <p:cNvSpPr/>
              <p:nvPr/>
            </p:nvSpPr>
            <p:spPr bwMode="auto">
              <a:xfrm>
                <a:off x="3708401" y="3168650"/>
                <a:ext cx="173038" cy="234950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131357" y="2083200"/>
              <a:ext cx="342744" cy="360320"/>
              <a:chOff x="1704976" y="2255838"/>
              <a:chExt cx="619125" cy="650875"/>
            </a:xfrm>
            <a:solidFill>
              <a:schemeClr val="accent1"/>
            </a:solidFill>
          </p:grpSpPr>
          <p:sp>
            <p:nvSpPr>
              <p:cNvPr id="58" name="Rectangle 155"/>
              <p:cNvSpPr>
                <a:spLocks noChangeArrowheads="1"/>
              </p:cNvSpPr>
              <p:nvPr/>
            </p:nvSpPr>
            <p:spPr bwMode="auto">
              <a:xfrm>
                <a:off x="1704976" y="2873375"/>
                <a:ext cx="6191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Rectangle 156"/>
              <p:cNvSpPr>
                <a:spLocks noChangeArrowheads="1"/>
              </p:cNvSpPr>
              <p:nvPr/>
            </p:nvSpPr>
            <p:spPr bwMode="auto">
              <a:xfrm>
                <a:off x="1730376" y="2811463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Rectangle 157"/>
              <p:cNvSpPr>
                <a:spLocks noChangeArrowheads="1"/>
              </p:cNvSpPr>
              <p:nvPr/>
            </p:nvSpPr>
            <p:spPr bwMode="auto">
              <a:xfrm>
                <a:off x="1954213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Rectangle 158"/>
              <p:cNvSpPr>
                <a:spLocks noChangeArrowheads="1"/>
              </p:cNvSpPr>
              <p:nvPr/>
            </p:nvSpPr>
            <p:spPr bwMode="auto">
              <a:xfrm>
                <a:off x="1976438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Rectangle 159"/>
              <p:cNvSpPr>
                <a:spLocks noChangeArrowheads="1"/>
              </p:cNvSpPr>
              <p:nvPr/>
            </p:nvSpPr>
            <p:spPr bwMode="auto">
              <a:xfrm>
                <a:off x="1954213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Rectangle 160"/>
              <p:cNvSpPr>
                <a:spLocks noChangeArrowheads="1"/>
              </p:cNvSpPr>
              <p:nvPr/>
            </p:nvSpPr>
            <p:spPr bwMode="auto">
              <a:xfrm>
                <a:off x="1774826" y="2747963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Rectangle 161"/>
              <p:cNvSpPr>
                <a:spLocks noChangeArrowheads="1"/>
              </p:cNvSpPr>
              <p:nvPr/>
            </p:nvSpPr>
            <p:spPr bwMode="auto">
              <a:xfrm>
                <a:off x="1795463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Rectangle 162"/>
              <p:cNvSpPr>
                <a:spLocks noChangeArrowheads="1"/>
              </p:cNvSpPr>
              <p:nvPr/>
            </p:nvSpPr>
            <p:spPr bwMode="auto">
              <a:xfrm>
                <a:off x="1774826" y="2505075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Rectangle 163"/>
              <p:cNvSpPr>
                <a:spLocks noChangeArrowheads="1"/>
              </p:cNvSpPr>
              <p:nvPr/>
            </p:nvSpPr>
            <p:spPr bwMode="auto">
              <a:xfrm>
                <a:off x="2135188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Rectangle 164"/>
              <p:cNvSpPr>
                <a:spLocks noChangeArrowheads="1"/>
              </p:cNvSpPr>
              <p:nvPr/>
            </p:nvSpPr>
            <p:spPr bwMode="auto">
              <a:xfrm>
                <a:off x="2157413" y="2517775"/>
                <a:ext cx="76200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Rectangle 165"/>
              <p:cNvSpPr>
                <a:spLocks noChangeArrowheads="1"/>
              </p:cNvSpPr>
              <p:nvPr/>
            </p:nvSpPr>
            <p:spPr bwMode="auto">
              <a:xfrm>
                <a:off x="2135188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Rectangle 166"/>
              <p:cNvSpPr>
                <a:spLocks noChangeArrowheads="1"/>
              </p:cNvSpPr>
              <p:nvPr/>
            </p:nvSpPr>
            <p:spPr bwMode="auto">
              <a:xfrm>
                <a:off x="1730376" y="2435225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167"/>
              <p:cNvSpPr/>
              <p:nvPr/>
            </p:nvSpPr>
            <p:spPr bwMode="auto">
              <a:xfrm>
                <a:off x="1730376" y="2255838"/>
                <a:ext cx="568325" cy="179388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4" name="Freeform 168"/>
            <p:cNvSpPr>
              <a:spLocks noEditPoints="1"/>
            </p:cNvSpPr>
            <p:nvPr/>
          </p:nvSpPr>
          <p:spPr bwMode="auto">
            <a:xfrm>
              <a:off x="1939208" y="2166186"/>
              <a:ext cx="436779" cy="285620"/>
            </a:xfrm>
            <a:custGeom>
              <a:avLst/>
              <a:gdLst>
                <a:gd name="T0" fmla="*/ 497 w 497"/>
                <a:gd name="T1" fmla="*/ 0 h 325"/>
                <a:gd name="T2" fmla="*/ 386 w 497"/>
                <a:gd name="T3" fmla="*/ 37 h 325"/>
                <a:gd name="T4" fmla="*/ 386 w 497"/>
                <a:gd name="T5" fmla="*/ 210 h 325"/>
                <a:gd name="T6" fmla="*/ 386 w 497"/>
                <a:gd name="T7" fmla="*/ 210 h 325"/>
                <a:gd name="T8" fmla="*/ 397 w 497"/>
                <a:gd name="T9" fmla="*/ 209 h 325"/>
                <a:gd name="T10" fmla="*/ 405 w 497"/>
                <a:gd name="T11" fmla="*/ 206 h 325"/>
                <a:gd name="T12" fmla="*/ 409 w 497"/>
                <a:gd name="T13" fmla="*/ 204 h 325"/>
                <a:gd name="T14" fmla="*/ 411 w 497"/>
                <a:gd name="T15" fmla="*/ 201 h 325"/>
                <a:gd name="T16" fmla="*/ 413 w 497"/>
                <a:gd name="T17" fmla="*/ 197 h 325"/>
                <a:gd name="T18" fmla="*/ 413 w 497"/>
                <a:gd name="T19" fmla="*/ 194 h 325"/>
                <a:gd name="T20" fmla="*/ 413 w 497"/>
                <a:gd name="T21" fmla="*/ 118 h 325"/>
                <a:gd name="T22" fmla="*/ 399 w 497"/>
                <a:gd name="T23" fmla="*/ 118 h 325"/>
                <a:gd name="T24" fmla="*/ 399 w 497"/>
                <a:gd name="T25" fmla="*/ 86 h 325"/>
                <a:gd name="T26" fmla="*/ 413 w 497"/>
                <a:gd name="T27" fmla="*/ 86 h 325"/>
                <a:gd name="T28" fmla="*/ 447 w 497"/>
                <a:gd name="T29" fmla="*/ 86 h 325"/>
                <a:gd name="T30" fmla="*/ 462 w 497"/>
                <a:gd name="T31" fmla="*/ 86 h 325"/>
                <a:gd name="T32" fmla="*/ 462 w 497"/>
                <a:gd name="T33" fmla="*/ 118 h 325"/>
                <a:gd name="T34" fmla="*/ 447 w 497"/>
                <a:gd name="T35" fmla="*/ 118 h 325"/>
                <a:gd name="T36" fmla="*/ 447 w 497"/>
                <a:gd name="T37" fmla="*/ 194 h 325"/>
                <a:gd name="T38" fmla="*/ 447 w 497"/>
                <a:gd name="T39" fmla="*/ 194 h 325"/>
                <a:gd name="T40" fmla="*/ 446 w 497"/>
                <a:gd name="T41" fmla="*/ 204 h 325"/>
                <a:gd name="T42" fmla="*/ 442 w 497"/>
                <a:gd name="T43" fmla="*/ 212 h 325"/>
                <a:gd name="T44" fmla="*/ 436 w 497"/>
                <a:gd name="T45" fmla="*/ 220 h 325"/>
                <a:gd name="T46" fmla="*/ 430 w 497"/>
                <a:gd name="T47" fmla="*/ 227 h 325"/>
                <a:gd name="T48" fmla="*/ 420 w 497"/>
                <a:gd name="T49" fmla="*/ 232 h 325"/>
                <a:gd name="T50" fmla="*/ 411 w 497"/>
                <a:gd name="T51" fmla="*/ 236 h 325"/>
                <a:gd name="T52" fmla="*/ 399 w 497"/>
                <a:gd name="T53" fmla="*/ 239 h 325"/>
                <a:gd name="T54" fmla="*/ 386 w 497"/>
                <a:gd name="T55" fmla="*/ 239 h 325"/>
                <a:gd name="T56" fmla="*/ 386 w 497"/>
                <a:gd name="T57" fmla="*/ 289 h 325"/>
                <a:gd name="T58" fmla="*/ 497 w 497"/>
                <a:gd name="T59" fmla="*/ 325 h 325"/>
                <a:gd name="T60" fmla="*/ 497 w 497"/>
                <a:gd name="T61" fmla="*/ 0 h 325"/>
                <a:gd name="T62" fmla="*/ 386 w 497"/>
                <a:gd name="T63" fmla="*/ 37 h 325"/>
                <a:gd name="T64" fmla="*/ 0 w 497"/>
                <a:gd name="T65" fmla="*/ 163 h 325"/>
                <a:gd name="T66" fmla="*/ 386 w 497"/>
                <a:gd name="T67" fmla="*/ 289 h 325"/>
                <a:gd name="T68" fmla="*/ 386 w 497"/>
                <a:gd name="T69" fmla="*/ 239 h 325"/>
                <a:gd name="T70" fmla="*/ 386 w 497"/>
                <a:gd name="T71" fmla="*/ 239 h 325"/>
                <a:gd name="T72" fmla="*/ 374 w 497"/>
                <a:gd name="T73" fmla="*/ 239 h 325"/>
                <a:gd name="T74" fmla="*/ 363 w 497"/>
                <a:gd name="T75" fmla="*/ 236 h 325"/>
                <a:gd name="T76" fmla="*/ 353 w 497"/>
                <a:gd name="T77" fmla="*/ 232 h 325"/>
                <a:gd name="T78" fmla="*/ 343 w 497"/>
                <a:gd name="T79" fmla="*/ 227 h 325"/>
                <a:gd name="T80" fmla="*/ 336 w 497"/>
                <a:gd name="T81" fmla="*/ 220 h 325"/>
                <a:gd name="T82" fmla="*/ 331 w 497"/>
                <a:gd name="T83" fmla="*/ 212 h 325"/>
                <a:gd name="T84" fmla="*/ 327 w 497"/>
                <a:gd name="T85" fmla="*/ 204 h 325"/>
                <a:gd name="T86" fmla="*/ 325 w 497"/>
                <a:gd name="T87" fmla="*/ 194 h 325"/>
                <a:gd name="T88" fmla="*/ 325 w 497"/>
                <a:gd name="T89" fmla="*/ 118 h 325"/>
                <a:gd name="T90" fmla="*/ 311 w 497"/>
                <a:gd name="T91" fmla="*/ 118 h 325"/>
                <a:gd name="T92" fmla="*/ 311 w 497"/>
                <a:gd name="T93" fmla="*/ 86 h 325"/>
                <a:gd name="T94" fmla="*/ 325 w 497"/>
                <a:gd name="T95" fmla="*/ 86 h 325"/>
                <a:gd name="T96" fmla="*/ 359 w 497"/>
                <a:gd name="T97" fmla="*/ 86 h 325"/>
                <a:gd name="T98" fmla="*/ 376 w 497"/>
                <a:gd name="T99" fmla="*/ 86 h 325"/>
                <a:gd name="T100" fmla="*/ 376 w 497"/>
                <a:gd name="T101" fmla="*/ 118 h 325"/>
                <a:gd name="T102" fmla="*/ 359 w 497"/>
                <a:gd name="T103" fmla="*/ 118 h 325"/>
                <a:gd name="T104" fmla="*/ 359 w 497"/>
                <a:gd name="T105" fmla="*/ 194 h 325"/>
                <a:gd name="T106" fmla="*/ 359 w 497"/>
                <a:gd name="T107" fmla="*/ 194 h 325"/>
                <a:gd name="T108" fmla="*/ 361 w 497"/>
                <a:gd name="T109" fmla="*/ 197 h 325"/>
                <a:gd name="T110" fmla="*/ 362 w 497"/>
                <a:gd name="T111" fmla="*/ 201 h 325"/>
                <a:gd name="T112" fmla="*/ 365 w 497"/>
                <a:gd name="T113" fmla="*/ 204 h 325"/>
                <a:gd name="T114" fmla="*/ 367 w 497"/>
                <a:gd name="T115" fmla="*/ 206 h 325"/>
                <a:gd name="T116" fmla="*/ 376 w 497"/>
                <a:gd name="T117" fmla="*/ 209 h 325"/>
                <a:gd name="T118" fmla="*/ 386 w 497"/>
                <a:gd name="T119" fmla="*/ 210 h 325"/>
                <a:gd name="T120" fmla="*/ 386 w 497"/>
                <a:gd name="T121" fmla="*/ 3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176"/>
            <p:cNvSpPr>
              <a:spLocks noEditPoints="1"/>
            </p:cNvSpPr>
            <p:nvPr/>
          </p:nvSpPr>
          <p:spPr bwMode="auto">
            <a:xfrm>
              <a:off x="1031349" y="2007221"/>
              <a:ext cx="154674" cy="167857"/>
            </a:xfrm>
            <a:custGeom>
              <a:avLst/>
              <a:gdLst>
                <a:gd name="T0" fmla="*/ 138 w 176"/>
                <a:gd name="T1" fmla="*/ 88 h 191"/>
                <a:gd name="T2" fmla="*/ 132 w 176"/>
                <a:gd name="T3" fmla="*/ 138 h 191"/>
                <a:gd name="T4" fmla="*/ 150 w 176"/>
                <a:gd name="T5" fmla="*/ 143 h 191"/>
                <a:gd name="T6" fmla="*/ 147 w 176"/>
                <a:gd name="T7" fmla="*/ 151 h 191"/>
                <a:gd name="T8" fmla="*/ 132 w 176"/>
                <a:gd name="T9" fmla="*/ 36 h 191"/>
                <a:gd name="T10" fmla="*/ 150 w 176"/>
                <a:gd name="T11" fmla="*/ 26 h 191"/>
                <a:gd name="T12" fmla="*/ 135 w 176"/>
                <a:gd name="T13" fmla="*/ 47 h 191"/>
                <a:gd name="T14" fmla="*/ 146 w 176"/>
                <a:gd name="T15" fmla="*/ 88 h 191"/>
                <a:gd name="T16" fmla="*/ 174 w 176"/>
                <a:gd name="T17" fmla="*/ 85 h 191"/>
                <a:gd name="T18" fmla="*/ 150 w 176"/>
                <a:gd name="T19" fmla="*/ 92 h 191"/>
                <a:gd name="T20" fmla="*/ 88 w 176"/>
                <a:gd name="T21" fmla="*/ 39 h 191"/>
                <a:gd name="T22" fmla="*/ 115 w 176"/>
                <a:gd name="T23" fmla="*/ 46 h 191"/>
                <a:gd name="T24" fmla="*/ 132 w 176"/>
                <a:gd name="T25" fmla="*/ 109 h 191"/>
                <a:gd name="T26" fmla="*/ 115 w 176"/>
                <a:gd name="T27" fmla="*/ 128 h 191"/>
                <a:gd name="T28" fmla="*/ 111 w 176"/>
                <a:gd name="T29" fmla="*/ 180 h 191"/>
                <a:gd name="T30" fmla="*/ 90 w 176"/>
                <a:gd name="T31" fmla="*/ 191 h 191"/>
                <a:gd name="T32" fmla="*/ 105 w 176"/>
                <a:gd name="T33" fmla="*/ 126 h 191"/>
                <a:gd name="T34" fmla="*/ 122 w 176"/>
                <a:gd name="T35" fmla="*/ 107 h 191"/>
                <a:gd name="T36" fmla="*/ 124 w 176"/>
                <a:gd name="T37" fmla="*/ 73 h 191"/>
                <a:gd name="T38" fmla="*/ 104 w 176"/>
                <a:gd name="T39" fmla="*/ 51 h 191"/>
                <a:gd name="T40" fmla="*/ 88 w 176"/>
                <a:gd name="T41" fmla="*/ 39 h 191"/>
                <a:gd name="T42" fmla="*/ 127 w 176"/>
                <a:gd name="T43" fmla="*/ 43 h 191"/>
                <a:gd name="T44" fmla="*/ 132 w 176"/>
                <a:gd name="T45" fmla="*/ 36 h 191"/>
                <a:gd name="T46" fmla="*/ 128 w 176"/>
                <a:gd name="T47" fmla="*/ 128 h 191"/>
                <a:gd name="T48" fmla="*/ 132 w 176"/>
                <a:gd name="T49" fmla="*/ 127 h 191"/>
                <a:gd name="T50" fmla="*/ 92 w 176"/>
                <a:gd name="T51" fmla="*/ 1 h 191"/>
                <a:gd name="T52" fmla="*/ 88 w 176"/>
                <a:gd name="T53" fmla="*/ 30 h 191"/>
                <a:gd name="T54" fmla="*/ 80 w 176"/>
                <a:gd name="T55" fmla="*/ 191 h 191"/>
                <a:gd name="T56" fmla="*/ 62 w 176"/>
                <a:gd name="T57" fmla="*/ 176 h 191"/>
                <a:gd name="T58" fmla="*/ 55 w 176"/>
                <a:gd name="T59" fmla="*/ 124 h 191"/>
                <a:gd name="T60" fmla="*/ 44 w 176"/>
                <a:gd name="T61" fmla="*/ 67 h 191"/>
                <a:gd name="T62" fmla="*/ 67 w 176"/>
                <a:gd name="T63" fmla="*/ 43 h 191"/>
                <a:gd name="T64" fmla="*/ 88 w 176"/>
                <a:gd name="T65" fmla="*/ 49 h 191"/>
                <a:gd name="T66" fmla="*/ 61 w 176"/>
                <a:gd name="T67" fmla="*/ 61 h 191"/>
                <a:gd name="T68" fmla="*/ 50 w 176"/>
                <a:gd name="T69" fmla="*/ 88 h 191"/>
                <a:gd name="T70" fmla="*/ 69 w 176"/>
                <a:gd name="T71" fmla="*/ 120 h 191"/>
                <a:gd name="T72" fmla="*/ 88 w 176"/>
                <a:gd name="T73" fmla="*/ 147 h 191"/>
                <a:gd name="T74" fmla="*/ 88 w 176"/>
                <a:gd name="T75" fmla="*/ 30 h 191"/>
                <a:gd name="T76" fmla="*/ 84 w 176"/>
                <a:gd name="T77" fmla="*/ 26 h 191"/>
                <a:gd name="T78" fmla="*/ 88 w 176"/>
                <a:gd name="T79" fmla="*/ 0 h 191"/>
                <a:gd name="T80" fmla="*/ 47 w 176"/>
                <a:gd name="T81" fmla="*/ 135 h 191"/>
                <a:gd name="T82" fmla="*/ 44 w 176"/>
                <a:gd name="T83" fmla="*/ 138 h 191"/>
                <a:gd name="T84" fmla="*/ 47 w 176"/>
                <a:gd name="T85" fmla="*/ 47 h 191"/>
                <a:gd name="T86" fmla="*/ 44 w 176"/>
                <a:gd name="T87" fmla="*/ 108 h 191"/>
                <a:gd name="T88" fmla="*/ 40 w 176"/>
                <a:gd name="T89" fmla="*/ 77 h 191"/>
                <a:gd name="T90" fmla="*/ 44 w 176"/>
                <a:gd name="T91" fmla="*/ 49 h 191"/>
                <a:gd name="T92" fmla="*/ 25 w 176"/>
                <a:gd name="T93" fmla="*/ 31 h 191"/>
                <a:gd name="T94" fmla="*/ 32 w 176"/>
                <a:gd name="T95" fmla="*/ 26 h 191"/>
                <a:gd name="T96" fmla="*/ 32 w 176"/>
                <a:gd name="T97" fmla="*/ 150 h 191"/>
                <a:gd name="T98" fmla="*/ 24 w 176"/>
                <a:gd name="T99" fmla="*/ 147 h 191"/>
                <a:gd name="T100" fmla="*/ 44 w 176"/>
                <a:gd name="T101" fmla="*/ 127 h 191"/>
                <a:gd name="T102" fmla="*/ 25 w 176"/>
                <a:gd name="T103" fmla="*/ 84 h 191"/>
                <a:gd name="T104" fmla="*/ 25 w 176"/>
                <a:gd name="T105" fmla="*/ 92 h 191"/>
                <a:gd name="T106" fmla="*/ 0 w 176"/>
                <a:gd name="T107" fmla="*/ 8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2" y="127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2" y="49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8" y="39"/>
                  </a:lnTo>
                  <a:lnTo>
                    <a:pt x="88" y="3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4" y="49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4" y="127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189"/>
            <p:cNvSpPr>
              <a:spLocks noEditPoints="1"/>
            </p:cNvSpPr>
            <p:nvPr/>
          </p:nvSpPr>
          <p:spPr bwMode="auto">
            <a:xfrm>
              <a:off x="1498480" y="3486292"/>
              <a:ext cx="120400" cy="129188"/>
            </a:xfrm>
            <a:custGeom>
              <a:avLst/>
              <a:gdLst>
                <a:gd name="T0" fmla="*/ 107 w 137"/>
                <a:gd name="T1" fmla="*/ 68 h 147"/>
                <a:gd name="T2" fmla="*/ 103 w 137"/>
                <a:gd name="T3" fmla="*/ 51 h 147"/>
                <a:gd name="T4" fmla="*/ 103 w 137"/>
                <a:gd name="T5" fmla="*/ 99 h 147"/>
                <a:gd name="T6" fmla="*/ 117 w 137"/>
                <a:gd name="T7" fmla="*/ 111 h 147"/>
                <a:gd name="T8" fmla="*/ 115 w 137"/>
                <a:gd name="T9" fmla="*/ 118 h 147"/>
                <a:gd name="T10" fmla="*/ 103 w 137"/>
                <a:gd name="T11" fmla="*/ 38 h 147"/>
                <a:gd name="T12" fmla="*/ 115 w 137"/>
                <a:gd name="T13" fmla="*/ 19 h 147"/>
                <a:gd name="T14" fmla="*/ 117 w 137"/>
                <a:gd name="T15" fmla="*/ 24 h 147"/>
                <a:gd name="T16" fmla="*/ 103 w 137"/>
                <a:gd name="T17" fmla="*/ 38 h 147"/>
                <a:gd name="T18" fmla="*/ 114 w 137"/>
                <a:gd name="T19" fmla="*/ 68 h 147"/>
                <a:gd name="T20" fmla="*/ 134 w 137"/>
                <a:gd name="T21" fmla="*/ 65 h 147"/>
                <a:gd name="T22" fmla="*/ 136 w 137"/>
                <a:gd name="T23" fmla="*/ 70 h 147"/>
                <a:gd name="T24" fmla="*/ 114 w 137"/>
                <a:gd name="T25" fmla="*/ 70 h 147"/>
                <a:gd name="T26" fmla="*/ 69 w 137"/>
                <a:gd name="T27" fmla="*/ 30 h 147"/>
                <a:gd name="T28" fmla="*/ 103 w 137"/>
                <a:gd name="T29" fmla="*/ 51 h 147"/>
                <a:gd name="T30" fmla="*/ 90 w 137"/>
                <a:gd name="T31" fmla="*/ 100 h 147"/>
                <a:gd name="T32" fmla="*/ 84 w 137"/>
                <a:gd name="T33" fmla="*/ 142 h 147"/>
                <a:gd name="T34" fmla="*/ 69 w 137"/>
                <a:gd name="T35" fmla="*/ 114 h 147"/>
                <a:gd name="T36" fmla="*/ 83 w 137"/>
                <a:gd name="T37" fmla="*/ 96 h 147"/>
                <a:gd name="T38" fmla="*/ 95 w 137"/>
                <a:gd name="T39" fmla="*/ 84 h 147"/>
                <a:gd name="T40" fmla="*/ 99 w 137"/>
                <a:gd name="T41" fmla="*/ 62 h 147"/>
                <a:gd name="T42" fmla="*/ 91 w 137"/>
                <a:gd name="T43" fmla="*/ 47 h 147"/>
                <a:gd name="T44" fmla="*/ 69 w 137"/>
                <a:gd name="T45" fmla="*/ 38 h 147"/>
                <a:gd name="T46" fmla="*/ 100 w 137"/>
                <a:gd name="T47" fmla="*/ 31 h 147"/>
                <a:gd name="T48" fmla="*/ 100 w 137"/>
                <a:gd name="T49" fmla="*/ 36 h 147"/>
                <a:gd name="T50" fmla="*/ 103 w 137"/>
                <a:gd name="T51" fmla="*/ 99 h 147"/>
                <a:gd name="T52" fmla="*/ 99 w 137"/>
                <a:gd name="T53" fmla="*/ 101 h 147"/>
                <a:gd name="T54" fmla="*/ 103 w 137"/>
                <a:gd name="T55" fmla="*/ 99 h 147"/>
                <a:gd name="T56" fmla="*/ 72 w 137"/>
                <a:gd name="T57" fmla="*/ 1 h 147"/>
                <a:gd name="T58" fmla="*/ 72 w 137"/>
                <a:gd name="T59" fmla="*/ 23 h 147"/>
                <a:gd name="T60" fmla="*/ 67 w 137"/>
                <a:gd name="T61" fmla="*/ 147 h 147"/>
                <a:gd name="T62" fmla="*/ 49 w 137"/>
                <a:gd name="T63" fmla="*/ 137 h 147"/>
                <a:gd name="T64" fmla="*/ 41 w 137"/>
                <a:gd name="T65" fmla="*/ 92 h 147"/>
                <a:gd name="T66" fmla="*/ 41 w 137"/>
                <a:gd name="T67" fmla="*/ 43 h 147"/>
                <a:gd name="T68" fmla="*/ 69 w 137"/>
                <a:gd name="T69" fmla="*/ 30 h 147"/>
                <a:gd name="T70" fmla="*/ 57 w 137"/>
                <a:gd name="T71" fmla="*/ 40 h 147"/>
                <a:gd name="T72" fmla="*/ 45 w 137"/>
                <a:gd name="T73" fmla="*/ 51 h 147"/>
                <a:gd name="T74" fmla="*/ 40 w 137"/>
                <a:gd name="T75" fmla="*/ 68 h 147"/>
                <a:gd name="T76" fmla="*/ 54 w 137"/>
                <a:gd name="T77" fmla="*/ 93 h 147"/>
                <a:gd name="T78" fmla="*/ 56 w 137"/>
                <a:gd name="T79" fmla="*/ 97 h 147"/>
                <a:gd name="T80" fmla="*/ 69 w 137"/>
                <a:gd name="T81" fmla="*/ 147 h 147"/>
                <a:gd name="T82" fmla="*/ 69 w 137"/>
                <a:gd name="T83" fmla="*/ 24 h 147"/>
                <a:gd name="T84" fmla="*/ 65 w 137"/>
                <a:gd name="T85" fmla="*/ 4 h 147"/>
                <a:gd name="T86" fmla="*/ 69 w 137"/>
                <a:gd name="T87" fmla="*/ 0 h 147"/>
                <a:gd name="T88" fmla="*/ 38 w 137"/>
                <a:gd name="T89" fmla="*/ 104 h 147"/>
                <a:gd name="T90" fmla="*/ 35 w 137"/>
                <a:gd name="T91" fmla="*/ 99 h 147"/>
                <a:gd name="T92" fmla="*/ 35 w 137"/>
                <a:gd name="T93" fmla="*/ 38 h 147"/>
                <a:gd name="T94" fmla="*/ 38 w 137"/>
                <a:gd name="T95" fmla="*/ 31 h 147"/>
                <a:gd name="T96" fmla="*/ 35 w 137"/>
                <a:gd name="T97" fmla="*/ 84 h 147"/>
                <a:gd name="T98" fmla="*/ 33 w 137"/>
                <a:gd name="T99" fmla="*/ 59 h 147"/>
                <a:gd name="T100" fmla="*/ 35 w 137"/>
                <a:gd name="T101" fmla="*/ 30 h 147"/>
                <a:gd name="T102" fmla="*/ 33 w 137"/>
                <a:gd name="T103" fmla="*/ 36 h 147"/>
                <a:gd name="T104" fmla="*/ 21 w 137"/>
                <a:gd name="T105" fmla="*/ 20 h 147"/>
                <a:gd name="T106" fmla="*/ 35 w 137"/>
                <a:gd name="T107" fmla="*/ 30 h 147"/>
                <a:gd name="T108" fmla="*/ 26 w 137"/>
                <a:gd name="T109" fmla="*/ 116 h 147"/>
                <a:gd name="T110" fmla="*/ 21 w 137"/>
                <a:gd name="T111" fmla="*/ 116 h 147"/>
                <a:gd name="T112" fmla="*/ 33 w 137"/>
                <a:gd name="T113" fmla="*/ 99 h 147"/>
                <a:gd name="T114" fmla="*/ 4 w 137"/>
                <a:gd name="T115" fmla="*/ 65 h 147"/>
                <a:gd name="T116" fmla="*/ 23 w 137"/>
                <a:gd name="T117" fmla="*/ 65 h 147"/>
                <a:gd name="T118" fmla="*/ 21 w 137"/>
                <a:gd name="T119" fmla="*/ 72 h 147"/>
                <a:gd name="T120" fmla="*/ 0 w 137"/>
                <a:gd name="T121" fmla="*/ 68 h 147"/>
                <a:gd name="T122" fmla="*/ 4 w 137"/>
                <a:gd name="T123" fmla="*/ 6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6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5" y="38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5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194"/>
            <p:cNvSpPr>
              <a:spLocks noEditPoints="1"/>
            </p:cNvSpPr>
            <p:nvPr/>
          </p:nvSpPr>
          <p:spPr bwMode="auto">
            <a:xfrm>
              <a:off x="1661943" y="1769058"/>
              <a:ext cx="120400" cy="130946"/>
            </a:xfrm>
            <a:custGeom>
              <a:avLst/>
              <a:gdLst>
                <a:gd name="T0" fmla="*/ 105 w 137"/>
                <a:gd name="T1" fmla="*/ 69 h 149"/>
                <a:gd name="T2" fmla="*/ 103 w 137"/>
                <a:gd name="T3" fmla="*/ 51 h 149"/>
                <a:gd name="T4" fmla="*/ 103 w 137"/>
                <a:gd name="T5" fmla="*/ 99 h 149"/>
                <a:gd name="T6" fmla="*/ 116 w 137"/>
                <a:gd name="T7" fmla="*/ 112 h 149"/>
                <a:gd name="T8" fmla="*/ 114 w 137"/>
                <a:gd name="T9" fmla="*/ 118 h 149"/>
                <a:gd name="T10" fmla="*/ 103 w 137"/>
                <a:gd name="T11" fmla="*/ 38 h 149"/>
                <a:gd name="T12" fmla="*/ 114 w 137"/>
                <a:gd name="T13" fmla="*/ 19 h 149"/>
                <a:gd name="T14" fmla="*/ 116 w 137"/>
                <a:gd name="T15" fmla="*/ 26 h 149"/>
                <a:gd name="T16" fmla="*/ 103 w 137"/>
                <a:gd name="T17" fmla="*/ 38 h 149"/>
                <a:gd name="T18" fmla="*/ 112 w 137"/>
                <a:gd name="T19" fmla="*/ 69 h 149"/>
                <a:gd name="T20" fmla="*/ 133 w 137"/>
                <a:gd name="T21" fmla="*/ 65 h 149"/>
                <a:gd name="T22" fmla="*/ 135 w 137"/>
                <a:gd name="T23" fmla="*/ 72 h 149"/>
                <a:gd name="T24" fmla="*/ 114 w 137"/>
                <a:gd name="T25" fmla="*/ 72 h 149"/>
                <a:gd name="T26" fmla="*/ 69 w 137"/>
                <a:gd name="T27" fmla="*/ 31 h 149"/>
                <a:gd name="T28" fmla="*/ 103 w 137"/>
                <a:gd name="T29" fmla="*/ 51 h 149"/>
                <a:gd name="T30" fmla="*/ 89 w 137"/>
                <a:gd name="T31" fmla="*/ 100 h 149"/>
                <a:gd name="T32" fmla="*/ 84 w 137"/>
                <a:gd name="T33" fmla="*/ 144 h 149"/>
                <a:gd name="T34" fmla="*/ 69 w 137"/>
                <a:gd name="T35" fmla="*/ 115 h 149"/>
                <a:gd name="T36" fmla="*/ 81 w 137"/>
                <a:gd name="T37" fmla="*/ 96 h 149"/>
                <a:gd name="T38" fmla="*/ 95 w 137"/>
                <a:gd name="T39" fmla="*/ 84 h 149"/>
                <a:gd name="T40" fmla="*/ 97 w 137"/>
                <a:gd name="T41" fmla="*/ 62 h 149"/>
                <a:gd name="T42" fmla="*/ 89 w 137"/>
                <a:gd name="T43" fmla="*/ 47 h 149"/>
                <a:gd name="T44" fmla="*/ 69 w 137"/>
                <a:gd name="T45" fmla="*/ 39 h 149"/>
                <a:gd name="T46" fmla="*/ 100 w 137"/>
                <a:gd name="T47" fmla="*/ 33 h 149"/>
                <a:gd name="T48" fmla="*/ 100 w 137"/>
                <a:gd name="T49" fmla="*/ 38 h 149"/>
                <a:gd name="T50" fmla="*/ 103 w 137"/>
                <a:gd name="T51" fmla="*/ 99 h 149"/>
                <a:gd name="T52" fmla="*/ 99 w 137"/>
                <a:gd name="T53" fmla="*/ 103 h 149"/>
                <a:gd name="T54" fmla="*/ 103 w 137"/>
                <a:gd name="T55" fmla="*/ 99 h 149"/>
                <a:gd name="T56" fmla="*/ 70 w 137"/>
                <a:gd name="T57" fmla="*/ 1 h 149"/>
                <a:gd name="T58" fmla="*/ 70 w 137"/>
                <a:gd name="T59" fmla="*/ 23 h 149"/>
                <a:gd name="T60" fmla="*/ 66 w 137"/>
                <a:gd name="T61" fmla="*/ 149 h 149"/>
                <a:gd name="T62" fmla="*/ 49 w 137"/>
                <a:gd name="T63" fmla="*/ 137 h 149"/>
                <a:gd name="T64" fmla="*/ 39 w 137"/>
                <a:gd name="T65" fmla="*/ 93 h 149"/>
                <a:gd name="T66" fmla="*/ 40 w 137"/>
                <a:gd name="T67" fmla="*/ 43 h 149"/>
                <a:gd name="T68" fmla="*/ 69 w 137"/>
                <a:gd name="T69" fmla="*/ 31 h 149"/>
                <a:gd name="T70" fmla="*/ 57 w 137"/>
                <a:gd name="T71" fmla="*/ 41 h 149"/>
                <a:gd name="T72" fmla="*/ 43 w 137"/>
                <a:gd name="T73" fmla="*/ 51 h 149"/>
                <a:gd name="T74" fmla="*/ 38 w 137"/>
                <a:gd name="T75" fmla="*/ 69 h 149"/>
                <a:gd name="T76" fmla="*/ 53 w 137"/>
                <a:gd name="T77" fmla="*/ 95 h 149"/>
                <a:gd name="T78" fmla="*/ 55 w 137"/>
                <a:gd name="T79" fmla="*/ 98 h 149"/>
                <a:gd name="T80" fmla="*/ 69 w 137"/>
                <a:gd name="T81" fmla="*/ 149 h 149"/>
                <a:gd name="T82" fmla="*/ 68 w 137"/>
                <a:gd name="T83" fmla="*/ 24 h 149"/>
                <a:gd name="T84" fmla="*/ 65 w 137"/>
                <a:gd name="T85" fmla="*/ 4 h 149"/>
                <a:gd name="T86" fmla="*/ 69 w 137"/>
                <a:gd name="T87" fmla="*/ 0 h 149"/>
                <a:gd name="T88" fmla="*/ 36 w 137"/>
                <a:gd name="T89" fmla="*/ 106 h 149"/>
                <a:gd name="T90" fmla="*/ 34 w 137"/>
                <a:gd name="T91" fmla="*/ 99 h 149"/>
                <a:gd name="T92" fmla="*/ 34 w 137"/>
                <a:gd name="T93" fmla="*/ 38 h 149"/>
                <a:gd name="T94" fmla="*/ 36 w 137"/>
                <a:gd name="T95" fmla="*/ 33 h 149"/>
                <a:gd name="T96" fmla="*/ 34 w 137"/>
                <a:gd name="T97" fmla="*/ 85 h 149"/>
                <a:gd name="T98" fmla="*/ 31 w 137"/>
                <a:gd name="T99" fmla="*/ 61 h 149"/>
                <a:gd name="T100" fmla="*/ 34 w 137"/>
                <a:gd name="T101" fmla="*/ 30 h 149"/>
                <a:gd name="T102" fmla="*/ 31 w 137"/>
                <a:gd name="T103" fmla="*/ 38 h 149"/>
                <a:gd name="T104" fmla="*/ 20 w 137"/>
                <a:gd name="T105" fmla="*/ 20 h 149"/>
                <a:gd name="T106" fmla="*/ 34 w 137"/>
                <a:gd name="T107" fmla="*/ 30 h 149"/>
                <a:gd name="T108" fmla="*/ 24 w 137"/>
                <a:gd name="T109" fmla="*/ 116 h 149"/>
                <a:gd name="T110" fmla="*/ 20 w 137"/>
                <a:gd name="T111" fmla="*/ 116 h 149"/>
                <a:gd name="T112" fmla="*/ 31 w 137"/>
                <a:gd name="T113" fmla="*/ 100 h 149"/>
                <a:gd name="T114" fmla="*/ 4 w 137"/>
                <a:gd name="T115" fmla="*/ 65 h 149"/>
                <a:gd name="T116" fmla="*/ 23 w 137"/>
                <a:gd name="T117" fmla="*/ 66 h 149"/>
                <a:gd name="T118" fmla="*/ 20 w 137"/>
                <a:gd name="T119" fmla="*/ 72 h 149"/>
                <a:gd name="T120" fmla="*/ 0 w 137"/>
                <a:gd name="T121" fmla="*/ 69 h 149"/>
                <a:gd name="T122" fmla="*/ 4 w 137"/>
                <a:gd name="T123" fmla="*/ 6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4" y="38"/>
                  </a:lnTo>
                  <a:lnTo>
                    <a:pt x="31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4" y="99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0" name="组合 209"/>
          <p:cNvGrpSpPr>
            <a:grpSpLocks noChangeAspect="1"/>
          </p:cNvGrpSpPr>
          <p:nvPr userDrawn="1"/>
        </p:nvGrpSpPr>
        <p:grpSpPr>
          <a:xfrm>
            <a:off x="1208057" y="1594607"/>
            <a:ext cx="1798902" cy="2941445"/>
            <a:chOff x="890769" y="1496620"/>
            <a:chExt cx="1798902" cy="2941445"/>
          </a:xfrm>
        </p:grpSpPr>
        <p:grpSp>
          <p:nvGrpSpPr>
            <p:cNvPr id="211" name="组合 210"/>
            <p:cNvGrpSpPr/>
            <p:nvPr/>
          </p:nvGrpSpPr>
          <p:grpSpPr>
            <a:xfrm>
              <a:off x="1382029" y="3584721"/>
              <a:ext cx="783038" cy="853344"/>
              <a:chOff x="2143126" y="4930775"/>
              <a:chExt cx="1414463" cy="1541463"/>
            </a:xfrm>
            <a:solidFill>
              <a:schemeClr val="tx2"/>
            </a:solidFill>
          </p:grpSpPr>
          <p:sp>
            <p:nvSpPr>
              <p:cNvPr id="299" name="Freeform 5"/>
              <p:cNvSpPr/>
              <p:nvPr/>
            </p:nvSpPr>
            <p:spPr bwMode="auto">
              <a:xfrm>
                <a:off x="2143126" y="5083175"/>
                <a:ext cx="1414463" cy="1257300"/>
              </a:xfrm>
              <a:custGeom>
                <a:avLst/>
                <a:gdLst>
                  <a:gd name="T0" fmla="*/ 334 w 891"/>
                  <a:gd name="T1" fmla="*/ 790 h 792"/>
                  <a:gd name="T2" fmla="*/ 228 w 891"/>
                  <a:gd name="T3" fmla="*/ 775 h 792"/>
                  <a:gd name="T4" fmla="*/ 212 w 891"/>
                  <a:gd name="T5" fmla="*/ 764 h 792"/>
                  <a:gd name="T6" fmla="*/ 190 w 891"/>
                  <a:gd name="T7" fmla="*/ 734 h 792"/>
                  <a:gd name="T8" fmla="*/ 110 w 891"/>
                  <a:gd name="T9" fmla="*/ 683 h 792"/>
                  <a:gd name="T10" fmla="*/ 65 w 891"/>
                  <a:gd name="T11" fmla="*/ 631 h 792"/>
                  <a:gd name="T12" fmla="*/ 56 w 891"/>
                  <a:gd name="T13" fmla="*/ 597 h 792"/>
                  <a:gd name="T14" fmla="*/ 61 w 891"/>
                  <a:gd name="T15" fmla="*/ 560 h 792"/>
                  <a:gd name="T16" fmla="*/ 45 w 891"/>
                  <a:gd name="T17" fmla="*/ 545 h 792"/>
                  <a:gd name="T18" fmla="*/ 26 w 891"/>
                  <a:gd name="T19" fmla="*/ 528 h 792"/>
                  <a:gd name="T20" fmla="*/ 48 w 891"/>
                  <a:gd name="T21" fmla="*/ 513 h 792"/>
                  <a:gd name="T22" fmla="*/ 61 w 891"/>
                  <a:gd name="T23" fmla="*/ 501 h 792"/>
                  <a:gd name="T24" fmla="*/ 56 w 891"/>
                  <a:gd name="T25" fmla="*/ 465 h 792"/>
                  <a:gd name="T26" fmla="*/ 65 w 891"/>
                  <a:gd name="T27" fmla="*/ 442 h 792"/>
                  <a:gd name="T28" fmla="*/ 48 w 891"/>
                  <a:gd name="T29" fmla="*/ 435 h 792"/>
                  <a:gd name="T30" fmla="*/ 23 w 891"/>
                  <a:gd name="T31" fmla="*/ 425 h 792"/>
                  <a:gd name="T32" fmla="*/ 34 w 891"/>
                  <a:gd name="T33" fmla="*/ 405 h 792"/>
                  <a:gd name="T34" fmla="*/ 56 w 891"/>
                  <a:gd name="T35" fmla="*/ 393 h 792"/>
                  <a:gd name="T36" fmla="*/ 55 w 891"/>
                  <a:gd name="T37" fmla="*/ 365 h 792"/>
                  <a:gd name="T38" fmla="*/ 56 w 891"/>
                  <a:gd name="T39" fmla="*/ 343 h 792"/>
                  <a:gd name="T40" fmla="*/ 53 w 891"/>
                  <a:gd name="T41" fmla="*/ 320 h 792"/>
                  <a:gd name="T42" fmla="*/ 32 w 891"/>
                  <a:gd name="T43" fmla="*/ 310 h 792"/>
                  <a:gd name="T44" fmla="*/ 36 w 891"/>
                  <a:gd name="T45" fmla="*/ 291 h 792"/>
                  <a:gd name="T46" fmla="*/ 60 w 891"/>
                  <a:gd name="T47" fmla="*/ 281 h 792"/>
                  <a:gd name="T48" fmla="*/ 64 w 891"/>
                  <a:gd name="T49" fmla="*/ 262 h 792"/>
                  <a:gd name="T50" fmla="*/ 61 w 891"/>
                  <a:gd name="T51" fmla="*/ 245 h 792"/>
                  <a:gd name="T52" fmla="*/ 71 w 891"/>
                  <a:gd name="T53" fmla="*/ 218 h 792"/>
                  <a:gd name="T54" fmla="*/ 59 w 891"/>
                  <a:gd name="T55" fmla="*/ 214 h 792"/>
                  <a:gd name="T56" fmla="*/ 34 w 891"/>
                  <a:gd name="T57" fmla="*/ 203 h 792"/>
                  <a:gd name="T58" fmla="*/ 0 w 891"/>
                  <a:gd name="T59" fmla="*/ 0 h 792"/>
                  <a:gd name="T60" fmla="*/ 873 w 891"/>
                  <a:gd name="T61" fmla="*/ 147 h 792"/>
                  <a:gd name="T62" fmla="*/ 854 w 891"/>
                  <a:gd name="T63" fmla="*/ 164 h 792"/>
                  <a:gd name="T64" fmla="*/ 835 w 891"/>
                  <a:gd name="T65" fmla="*/ 168 h 792"/>
                  <a:gd name="T66" fmla="*/ 832 w 891"/>
                  <a:gd name="T67" fmla="*/ 180 h 792"/>
                  <a:gd name="T68" fmla="*/ 839 w 891"/>
                  <a:gd name="T69" fmla="*/ 205 h 792"/>
                  <a:gd name="T70" fmla="*/ 832 w 891"/>
                  <a:gd name="T71" fmla="*/ 228 h 792"/>
                  <a:gd name="T72" fmla="*/ 848 w 891"/>
                  <a:gd name="T73" fmla="*/ 237 h 792"/>
                  <a:gd name="T74" fmla="*/ 871 w 891"/>
                  <a:gd name="T75" fmla="*/ 254 h 792"/>
                  <a:gd name="T76" fmla="*/ 854 w 891"/>
                  <a:gd name="T77" fmla="*/ 271 h 792"/>
                  <a:gd name="T78" fmla="*/ 841 w 891"/>
                  <a:gd name="T79" fmla="*/ 281 h 792"/>
                  <a:gd name="T80" fmla="*/ 845 w 891"/>
                  <a:gd name="T81" fmla="*/ 310 h 792"/>
                  <a:gd name="T82" fmla="*/ 841 w 891"/>
                  <a:gd name="T83" fmla="*/ 336 h 792"/>
                  <a:gd name="T84" fmla="*/ 856 w 891"/>
                  <a:gd name="T85" fmla="*/ 355 h 792"/>
                  <a:gd name="T86" fmla="*/ 877 w 891"/>
                  <a:gd name="T87" fmla="*/ 369 h 792"/>
                  <a:gd name="T88" fmla="*/ 863 w 891"/>
                  <a:gd name="T89" fmla="*/ 386 h 792"/>
                  <a:gd name="T90" fmla="*/ 836 w 891"/>
                  <a:gd name="T91" fmla="*/ 390 h 792"/>
                  <a:gd name="T92" fmla="*/ 843 w 891"/>
                  <a:gd name="T93" fmla="*/ 411 h 792"/>
                  <a:gd name="T94" fmla="*/ 841 w 891"/>
                  <a:gd name="T95" fmla="*/ 435 h 792"/>
                  <a:gd name="T96" fmla="*/ 844 w 891"/>
                  <a:gd name="T97" fmla="*/ 463 h 792"/>
                  <a:gd name="T98" fmla="*/ 867 w 891"/>
                  <a:gd name="T99" fmla="*/ 474 h 792"/>
                  <a:gd name="T100" fmla="*/ 870 w 891"/>
                  <a:gd name="T101" fmla="*/ 490 h 792"/>
                  <a:gd name="T102" fmla="*/ 845 w 891"/>
                  <a:gd name="T103" fmla="*/ 503 h 792"/>
                  <a:gd name="T104" fmla="*/ 841 w 891"/>
                  <a:gd name="T105" fmla="*/ 535 h 792"/>
                  <a:gd name="T106" fmla="*/ 844 w 891"/>
                  <a:gd name="T107" fmla="*/ 554 h 792"/>
                  <a:gd name="T108" fmla="*/ 858 w 891"/>
                  <a:gd name="T109" fmla="*/ 572 h 792"/>
                  <a:gd name="T110" fmla="*/ 856 w 891"/>
                  <a:gd name="T111" fmla="*/ 595 h 792"/>
                  <a:gd name="T112" fmla="*/ 820 w 891"/>
                  <a:gd name="T113" fmla="*/ 653 h 792"/>
                  <a:gd name="T114" fmla="*/ 776 w 891"/>
                  <a:gd name="T115" fmla="*/ 695 h 792"/>
                  <a:gd name="T116" fmla="*/ 711 w 891"/>
                  <a:gd name="T117" fmla="*/ 742 h 792"/>
                  <a:gd name="T118" fmla="*/ 695 w 891"/>
                  <a:gd name="T119" fmla="*/ 764 h 792"/>
                  <a:gd name="T120" fmla="*/ 675 w 891"/>
                  <a:gd name="T121" fmla="*/ 775 h 792"/>
                  <a:gd name="T122" fmla="*/ 548 w 891"/>
                  <a:gd name="T123" fmla="*/ 79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0" name="Freeform 6"/>
              <p:cNvSpPr/>
              <p:nvPr/>
            </p:nvSpPr>
            <p:spPr bwMode="auto">
              <a:xfrm>
                <a:off x="2446338" y="5083175"/>
                <a:ext cx="400050" cy="1257300"/>
              </a:xfrm>
              <a:custGeom>
                <a:avLst/>
                <a:gdLst>
                  <a:gd name="T0" fmla="*/ 92 w 252"/>
                  <a:gd name="T1" fmla="*/ 790 h 792"/>
                  <a:gd name="T2" fmla="*/ 59 w 252"/>
                  <a:gd name="T3" fmla="*/ 772 h 792"/>
                  <a:gd name="T4" fmla="*/ 55 w 252"/>
                  <a:gd name="T5" fmla="*/ 749 h 792"/>
                  <a:gd name="T6" fmla="*/ 33 w 252"/>
                  <a:gd name="T7" fmla="*/ 695 h 792"/>
                  <a:gd name="T8" fmla="*/ 14 w 252"/>
                  <a:gd name="T9" fmla="*/ 619 h 792"/>
                  <a:gd name="T10" fmla="*/ 14 w 252"/>
                  <a:gd name="T11" fmla="*/ 566 h 792"/>
                  <a:gd name="T12" fmla="*/ 10 w 252"/>
                  <a:gd name="T13" fmla="*/ 545 h 792"/>
                  <a:gd name="T14" fmla="*/ 10 w 252"/>
                  <a:gd name="T15" fmla="*/ 513 h 792"/>
                  <a:gd name="T16" fmla="*/ 14 w 252"/>
                  <a:gd name="T17" fmla="*/ 496 h 792"/>
                  <a:gd name="T18" fmla="*/ 14 w 252"/>
                  <a:gd name="T19" fmla="*/ 450 h 792"/>
                  <a:gd name="T20" fmla="*/ 13 w 252"/>
                  <a:gd name="T21" fmla="*/ 435 h 792"/>
                  <a:gd name="T22" fmla="*/ 4 w 252"/>
                  <a:gd name="T23" fmla="*/ 430 h 792"/>
                  <a:gd name="T24" fmla="*/ 6 w 252"/>
                  <a:gd name="T25" fmla="*/ 405 h 792"/>
                  <a:gd name="T26" fmla="*/ 13 w 252"/>
                  <a:gd name="T27" fmla="*/ 393 h 792"/>
                  <a:gd name="T28" fmla="*/ 13 w 252"/>
                  <a:gd name="T29" fmla="*/ 332 h 792"/>
                  <a:gd name="T30" fmla="*/ 10 w 252"/>
                  <a:gd name="T31" fmla="*/ 317 h 792"/>
                  <a:gd name="T32" fmla="*/ 6 w 252"/>
                  <a:gd name="T33" fmla="*/ 291 h 792"/>
                  <a:gd name="T34" fmla="*/ 14 w 252"/>
                  <a:gd name="T35" fmla="*/ 281 h 792"/>
                  <a:gd name="T36" fmla="*/ 14 w 252"/>
                  <a:gd name="T37" fmla="*/ 251 h 792"/>
                  <a:gd name="T38" fmla="*/ 17 w 252"/>
                  <a:gd name="T39" fmla="*/ 216 h 792"/>
                  <a:gd name="T40" fmla="*/ 7 w 252"/>
                  <a:gd name="T41" fmla="*/ 207 h 792"/>
                  <a:gd name="T42" fmla="*/ 4 w 252"/>
                  <a:gd name="T43" fmla="*/ 174 h 792"/>
                  <a:gd name="T44" fmla="*/ 7 w 252"/>
                  <a:gd name="T45" fmla="*/ 133 h 792"/>
                  <a:gd name="T46" fmla="*/ 7 w 252"/>
                  <a:gd name="T47" fmla="*/ 65 h 792"/>
                  <a:gd name="T48" fmla="*/ 252 w 252"/>
                  <a:gd name="T49" fmla="*/ 0 h 792"/>
                  <a:gd name="T50" fmla="*/ 250 w 252"/>
                  <a:gd name="T51" fmla="*/ 34 h 792"/>
                  <a:gd name="T52" fmla="*/ 244 w 252"/>
                  <a:gd name="T53" fmla="*/ 87 h 792"/>
                  <a:gd name="T54" fmla="*/ 247 w 252"/>
                  <a:gd name="T55" fmla="*/ 140 h 792"/>
                  <a:gd name="T56" fmla="*/ 240 w 252"/>
                  <a:gd name="T57" fmla="*/ 167 h 792"/>
                  <a:gd name="T58" fmla="*/ 235 w 252"/>
                  <a:gd name="T59" fmla="*/ 172 h 792"/>
                  <a:gd name="T60" fmla="*/ 237 w 252"/>
                  <a:gd name="T61" fmla="*/ 205 h 792"/>
                  <a:gd name="T62" fmla="*/ 240 w 252"/>
                  <a:gd name="T63" fmla="*/ 237 h 792"/>
                  <a:gd name="T64" fmla="*/ 247 w 252"/>
                  <a:gd name="T65" fmla="*/ 254 h 792"/>
                  <a:gd name="T66" fmla="*/ 241 w 252"/>
                  <a:gd name="T67" fmla="*/ 271 h 792"/>
                  <a:gd name="T68" fmla="*/ 239 w 252"/>
                  <a:gd name="T69" fmla="*/ 310 h 792"/>
                  <a:gd name="T70" fmla="*/ 240 w 252"/>
                  <a:gd name="T71" fmla="*/ 351 h 792"/>
                  <a:gd name="T72" fmla="*/ 247 w 252"/>
                  <a:gd name="T73" fmla="*/ 363 h 792"/>
                  <a:gd name="T74" fmla="*/ 244 w 252"/>
                  <a:gd name="T75" fmla="*/ 386 h 792"/>
                  <a:gd name="T76" fmla="*/ 236 w 252"/>
                  <a:gd name="T77" fmla="*/ 390 h 792"/>
                  <a:gd name="T78" fmla="*/ 239 w 252"/>
                  <a:gd name="T79" fmla="*/ 419 h 792"/>
                  <a:gd name="T80" fmla="*/ 237 w 252"/>
                  <a:gd name="T81" fmla="*/ 459 h 792"/>
                  <a:gd name="T82" fmla="*/ 245 w 252"/>
                  <a:gd name="T83" fmla="*/ 474 h 792"/>
                  <a:gd name="T84" fmla="*/ 241 w 252"/>
                  <a:gd name="T85" fmla="*/ 499 h 792"/>
                  <a:gd name="T86" fmla="*/ 237 w 252"/>
                  <a:gd name="T87" fmla="*/ 535 h 792"/>
                  <a:gd name="T88" fmla="*/ 241 w 252"/>
                  <a:gd name="T89" fmla="*/ 564 h 792"/>
                  <a:gd name="T90" fmla="*/ 240 w 252"/>
                  <a:gd name="T91" fmla="*/ 610 h 792"/>
                  <a:gd name="T92" fmla="*/ 220 w 252"/>
                  <a:gd name="T93" fmla="*/ 695 h 792"/>
                  <a:gd name="T94" fmla="*/ 197 w 252"/>
                  <a:gd name="T95" fmla="*/ 756 h 792"/>
                  <a:gd name="T96" fmla="*/ 193 w 252"/>
                  <a:gd name="T97" fmla="*/ 772 h 792"/>
                  <a:gd name="T98" fmla="*/ 166 w 252"/>
                  <a:gd name="T99" fmla="*/ 787 h 792"/>
                  <a:gd name="T100" fmla="*/ 121 w 252"/>
                  <a:gd name="T101" fmla="*/ 792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1" name="Freeform 7"/>
              <p:cNvSpPr/>
              <p:nvPr/>
            </p:nvSpPr>
            <p:spPr bwMode="auto">
              <a:xfrm>
                <a:off x="2700338" y="6330950"/>
                <a:ext cx="322263" cy="141288"/>
              </a:xfrm>
              <a:custGeom>
                <a:avLst/>
                <a:gdLst>
                  <a:gd name="T0" fmla="*/ 102 w 203"/>
                  <a:gd name="T1" fmla="*/ 0 h 89"/>
                  <a:gd name="T2" fmla="*/ 102 w 203"/>
                  <a:gd name="T3" fmla="*/ 0 h 89"/>
                  <a:gd name="T4" fmla="*/ 122 w 203"/>
                  <a:gd name="T5" fmla="*/ 1 h 89"/>
                  <a:gd name="T6" fmla="*/ 141 w 203"/>
                  <a:gd name="T7" fmla="*/ 4 h 89"/>
                  <a:gd name="T8" fmla="*/ 159 w 203"/>
                  <a:gd name="T9" fmla="*/ 8 h 89"/>
                  <a:gd name="T10" fmla="*/ 174 w 203"/>
                  <a:gd name="T11" fmla="*/ 13 h 89"/>
                  <a:gd name="T12" fmla="*/ 186 w 203"/>
                  <a:gd name="T13" fmla="*/ 20 h 89"/>
                  <a:gd name="T14" fmla="*/ 195 w 203"/>
                  <a:gd name="T15" fmla="*/ 27 h 89"/>
                  <a:gd name="T16" fmla="*/ 199 w 203"/>
                  <a:gd name="T17" fmla="*/ 31 h 89"/>
                  <a:gd name="T18" fmla="*/ 202 w 203"/>
                  <a:gd name="T19" fmla="*/ 36 h 89"/>
                  <a:gd name="T20" fmla="*/ 203 w 203"/>
                  <a:gd name="T21" fmla="*/ 40 h 89"/>
                  <a:gd name="T22" fmla="*/ 203 w 203"/>
                  <a:gd name="T23" fmla="*/ 44 h 89"/>
                  <a:gd name="T24" fmla="*/ 203 w 203"/>
                  <a:gd name="T25" fmla="*/ 44 h 89"/>
                  <a:gd name="T26" fmla="*/ 203 w 203"/>
                  <a:gd name="T27" fmla="*/ 50 h 89"/>
                  <a:gd name="T28" fmla="*/ 202 w 203"/>
                  <a:gd name="T29" fmla="*/ 54 h 89"/>
                  <a:gd name="T30" fmla="*/ 199 w 203"/>
                  <a:gd name="T31" fmla="*/ 58 h 89"/>
                  <a:gd name="T32" fmla="*/ 195 w 203"/>
                  <a:gd name="T33" fmla="*/ 62 h 89"/>
                  <a:gd name="T34" fmla="*/ 186 w 203"/>
                  <a:gd name="T35" fmla="*/ 70 h 89"/>
                  <a:gd name="T36" fmla="*/ 174 w 203"/>
                  <a:gd name="T37" fmla="*/ 77 h 89"/>
                  <a:gd name="T38" fmla="*/ 159 w 203"/>
                  <a:gd name="T39" fmla="*/ 82 h 89"/>
                  <a:gd name="T40" fmla="*/ 141 w 203"/>
                  <a:gd name="T41" fmla="*/ 86 h 89"/>
                  <a:gd name="T42" fmla="*/ 122 w 203"/>
                  <a:gd name="T43" fmla="*/ 89 h 89"/>
                  <a:gd name="T44" fmla="*/ 102 w 203"/>
                  <a:gd name="T45" fmla="*/ 89 h 89"/>
                  <a:gd name="T46" fmla="*/ 102 w 203"/>
                  <a:gd name="T47" fmla="*/ 89 h 89"/>
                  <a:gd name="T48" fmla="*/ 81 w 203"/>
                  <a:gd name="T49" fmla="*/ 89 h 89"/>
                  <a:gd name="T50" fmla="*/ 62 w 203"/>
                  <a:gd name="T51" fmla="*/ 86 h 89"/>
                  <a:gd name="T52" fmla="*/ 45 w 203"/>
                  <a:gd name="T53" fmla="*/ 82 h 89"/>
                  <a:gd name="T54" fmla="*/ 30 w 203"/>
                  <a:gd name="T55" fmla="*/ 77 h 89"/>
                  <a:gd name="T56" fmla="*/ 18 w 203"/>
                  <a:gd name="T57" fmla="*/ 70 h 89"/>
                  <a:gd name="T58" fmla="*/ 8 w 203"/>
                  <a:gd name="T59" fmla="*/ 62 h 89"/>
                  <a:gd name="T60" fmla="*/ 4 w 203"/>
                  <a:gd name="T61" fmla="*/ 58 h 89"/>
                  <a:gd name="T62" fmla="*/ 2 w 203"/>
                  <a:gd name="T63" fmla="*/ 54 h 89"/>
                  <a:gd name="T64" fmla="*/ 0 w 203"/>
                  <a:gd name="T65" fmla="*/ 50 h 89"/>
                  <a:gd name="T66" fmla="*/ 0 w 203"/>
                  <a:gd name="T67" fmla="*/ 44 h 89"/>
                  <a:gd name="T68" fmla="*/ 0 w 203"/>
                  <a:gd name="T69" fmla="*/ 44 h 89"/>
                  <a:gd name="T70" fmla="*/ 0 w 203"/>
                  <a:gd name="T71" fmla="*/ 40 h 89"/>
                  <a:gd name="T72" fmla="*/ 2 w 203"/>
                  <a:gd name="T73" fmla="*/ 36 h 89"/>
                  <a:gd name="T74" fmla="*/ 4 w 203"/>
                  <a:gd name="T75" fmla="*/ 31 h 89"/>
                  <a:gd name="T76" fmla="*/ 8 w 203"/>
                  <a:gd name="T77" fmla="*/ 27 h 89"/>
                  <a:gd name="T78" fmla="*/ 18 w 203"/>
                  <a:gd name="T79" fmla="*/ 20 h 89"/>
                  <a:gd name="T80" fmla="*/ 30 w 203"/>
                  <a:gd name="T81" fmla="*/ 13 h 89"/>
                  <a:gd name="T82" fmla="*/ 45 w 203"/>
                  <a:gd name="T83" fmla="*/ 8 h 89"/>
                  <a:gd name="T84" fmla="*/ 62 w 203"/>
                  <a:gd name="T85" fmla="*/ 4 h 89"/>
                  <a:gd name="T86" fmla="*/ 81 w 203"/>
                  <a:gd name="T87" fmla="*/ 1 h 89"/>
                  <a:gd name="T88" fmla="*/ 102 w 203"/>
                  <a:gd name="T89" fmla="*/ 0 h 89"/>
                  <a:gd name="T90" fmla="*/ 102 w 203"/>
                  <a:gd name="T9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2" name="Freeform 8"/>
              <p:cNvSpPr/>
              <p:nvPr/>
            </p:nvSpPr>
            <p:spPr bwMode="auto">
              <a:xfrm>
                <a:off x="2579688" y="6265863"/>
                <a:ext cx="563563" cy="157163"/>
              </a:xfrm>
              <a:custGeom>
                <a:avLst/>
                <a:gdLst>
                  <a:gd name="T0" fmla="*/ 178 w 355"/>
                  <a:gd name="T1" fmla="*/ 0 h 99"/>
                  <a:gd name="T2" fmla="*/ 178 w 355"/>
                  <a:gd name="T3" fmla="*/ 0 h 99"/>
                  <a:gd name="T4" fmla="*/ 213 w 355"/>
                  <a:gd name="T5" fmla="*/ 1 h 99"/>
                  <a:gd name="T6" fmla="*/ 247 w 355"/>
                  <a:gd name="T7" fmla="*/ 4 h 99"/>
                  <a:gd name="T8" fmla="*/ 277 w 355"/>
                  <a:gd name="T9" fmla="*/ 8 h 99"/>
                  <a:gd name="T10" fmla="*/ 302 w 355"/>
                  <a:gd name="T11" fmla="*/ 15 h 99"/>
                  <a:gd name="T12" fmla="*/ 324 w 355"/>
                  <a:gd name="T13" fmla="*/ 22 h 99"/>
                  <a:gd name="T14" fmla="*/ 333 w 355"/>
                  <a:gd name="T15" fmla="*/ 26 h 99"/>
                  <a:gd name="T16" fmla="*/ 340 w 355"/>
                  <a:gd name="T17" fmla="*/ 30 h 99"/>
                  <a:gd name="T18" fmla="*/ 347 w 355"/>
                  <a:gd name="T19" fmla="*/ 34 h 99"/>
                  <a:gd name="T20" fmla="*/ 351 w 355"/>
                  <a:gd name="T21" fmla="*/ 39 h 99"/>
                  <a:gd name="T22" fmla="*/ 354 w 355"/>
                  <a:gd name="T23" fmla="*/ 45 h 99"/>
                  <a:gd name="T24" fmla="*/ 355 w 355"/>
                  <a:gd name="T25" fmla="*/ 49 h 99"/>
                  <a:gd name="T26" fmla="*/ 355 w 355"/>
                  <a:gd name="T27" fmla="*/ 49 h 99"/>
                  <a:gd name="T28" fmla="*/ 354 w 355"/>
                  <a:gd name="T29" fmla="*/ 54 h 99"/>
                  <a:gd name="T30" fmla="*/ 351 w 355"/>
                  <a:gd name="T31" fmla="*/ 60 h 99"/>
                  <a:gd name="T32" fmla="*/ 347 w 355"/>
                  <a:gd name="T33" fmla="*/ 64 h 99"/>
                  <a:gd name="T34" fmla="*/ 340 w 355"/>
                  <a:gd name="T35" fmla="*/ 68 h 99"/>
                  <a:gd name="T36" fmla="*/ 333 w 355"/>
                  <a:gd name="T37" fmla="*/ 73 h 99"/>
                  <a:gd name="T38" fmla="*/ 324 w 355"/>
                  <a:gd name="T39" fmla="*/ 77 h 99"/>
                  <a:gd name="T40" fmla="*/ 302 w 355"/>
                  <a:gd name="T41" fmla="*/ 84 h 99"/>
                  <a:gd name="T42" fmla="*/ 277 w 355"/>
                  <a:gd name="T43" fmla="*/ 89 h 99"/>
                  <a:gd name="T44" fmla="*/ 247 w 355"/>
                  <a:gd name="T45" fmla="*/ 95 h 99"/>
                  <a:gd name="T46" fmla="*/ 213 w 355"/>
                  <a:gd name="T47" fmla="*/ 98 h 99"/>
                  <a:gd name="T48" fmla="*/ 178 w 355"/>
                  <a:gd name="T49" fmla="*/ 99 h 99"/>
                  <a:gd name="T50" fmla="*/ 178 w 355"/>
                  <a:gd name="T51" fmla="*/ 99 h 99"/>
                  <a:gd name="T52" fmla="*/ 143 w 355"/>
                  <a:gd name="T53" fmla="*/ 98 h 99"/>
                  <a:gd name="T54" fmla="*/ 109 w 355"/>
                  <a:gd name="T55" fmla="*/ 95 h 99"/>
                  <a:gd name="T56" fmla="*/ 79 w 355"/>
                  <a:gd name="T57" fmla="*/ 89 h 99"/>
                  <a:gd name="T58" fmla="*/ 53 w 355"/>
                  <a:gd name="T59" fmla="*/ 84 h 99"/>
                  <a:gd name="T60" fmla="*/ 31 w 355"/>
                  <a:gd name="T61" fmla="*/ 77 h 99"/>
                  <a:gd name="T62" fmla="*/ 22 w 355"/>
                  <a:gd name="T63" fmla="*/ 73 h 99"/>
                  <a:gd name="T64" fmla="*/ 15 w 355"/>
                  <a:gd name="T65" fmla="*/ 68 h 99"/>
                  <a:gd name="T66" fmla="*/ 8 w 355"/>
                  <a:gd name="T67" fmla="*/ 64 h 99"/>
                  <a:gd name="T68" fmla="*/ 4 w 355"/>
                  <a:gd name="T69" fmla="*/ 60 h 99"/>
                  <a:gd name="T70" fmla="*/ 2 w 355"/>
                  <a:gd name="T71" fmla="*/ 54 h 99"/>
                  <a:gd name="T72" fmla="*/ 0 w 355"/>
                  <a:gd name="T73" fmla="*/ 49 h 99"/>
                  <a:gd name="T74" fmla="*/ 0 w 355"/>
                  <a:gd name="T75" fmla="*/ 49 h 99"/>
                  <a:gd name="T76" fmla="*/ 2 w 355"/>
                  <a:gd name="T77" fmla="*/ 45 h 99"/>
                  <a:gd name="T78" fmla="*/ 4 w 355"/>
                  <a:gd name="T79" fmla="*/ 39 h 99"/>
                  <a:gd name="T80" fmla="*/ 8 w 355"/>
                  <a:gd name="T81" fmla="*/ 34 h 99"/>
                  <a:gd name="T82" fmla="*/ 15 w 355"/>
                  <a:gd name="T83" fmla="*/ 30 h 99"/>
                  <a:gd name="T84" fmla="*/ 22 w 355"/>
                  <a:gd name="T85" fmla="*/ 26 h 99"/>
                  <a:gd name="T86" fmla="*/ 31 w 355"/>
                  <a:gd name="T87" fmla="*/ 22 h 99"/>
                  <a:gd name="T88" fmla="*/ 53 w 355"/>
                  <a:gd name="T89" fmla="*/ 15 h 99"/>
                  <a:gd name="T90" fmla="*/ 79 w 355"/>
                  <a:gd name="T91" fmla="*/ 8 h 99"/>
                  <a:gd name="T92" fmla="*/ 109 w 355"/>
                  <a:gd name="T93" fmla="*/ 4 h 99"/>
                  <a:gd name="T94" fmla="*/ 143 w 355"/>
                  <a:gd name="T95" fmla="*/ 1 h 99"/>
                  <a:gd name="T96" fmla="*/ 178 w 355"/>
                  <a:gd name="T97" fmla="*/ 0 h 99"/>
                  <a:gd name="T98" fmla="*/ 178 w 355"/>
                  <a:gd name="T9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3" name="Freeform 9"/>
              <p:cNvSpPr/>
              <p:nvPr/>
            </p:nvSpPr>
            <p:spPr bwMode="auto">
              <a:xfrm>
                <a:off x="2505076" y="6310313"/>
                <a:ext cx="714375" cy="58738"/>
              </a:xfrm>
              <a:custGeom>
                <a:avLst/>
                <a:gdLst>
                  <a:gd name="T0" fmla="*/ 207 w 450"/>
                  <a:gd name="T1" fmla="*/ 37 h 37"/>
                  <a:gd name="T2" fmla="*/ 207 w 450"/>
                  <a:gd name="T3" fmla="*/ 37 h 37"/>
                  <a:gd name="T4" fmla="*/ 149 w 450"/>
                  <a:gd name="T5" fmla="*/ 37 h 37"/>
                  <a:gd name="T6" fmla="*/ 115 w 450"/>
                  <a:gd name="T7" fmla="*/ 34 h 37"/>
                  <a:gd name="T8" fmla="*/ 83 w 450"/>
                  <a:gd name="T9" fmla="*/ 32 h 37"/>
                  <a:gd name="T10" fmla="*/ 53 w 450"/>
                  <a:gd name="T11" fmla="*/ 29 h 37"/>
                  <a:gd name="T12" fmla="*/ 27 w 450"/>
                  <a:gd name="T13" fmla="*/ 23 h 37"/>
                  <a:gd name="T14" fmla="*/ 18 w 450"/>
                  <a:gd name="T15" fmla="*/ 21 h 37"/>
                  <a:gd name="T16" fmla="*/ 9 w 450"/>
                  <a:gd name="T17" fmla="*/ 18 h 37"/>
                  <a:gd name="T18" fmla="*/ 5 w 450"/>
                  <a:gd name="T19" fmla="*/ 15 h 37"/>
                  <a:gd name="T20" fmla="*/ 3 w 450"/>
                  <a:gd name="T21" fmla="*/ 11 h 37"/>
                  <a:gd name="T22" fmla="*/ 3 w 450"/>
                  <a:gd name="T23" fmla="*/ 11 h 37"/>
                  <a:gd name="T24" fmla="*/ 0 w 450"/>
                  <a:gd name="T25" fmla="*/ 2 h 37"/>
                  <a:gd name="T26" fmla="*/ 0 w 450"/>
                  <a:gd name="T27" fmla="*/ 2 h 37"/>
                  <a:gd name="T28" fmla="*/ 19 w 450"/>
                  <a:gd name="T29" fmla="*/ 7 h 37"/>
                  <a:gd name="T30" fmla="*/ 42 w 450"/>
                  <a:gd name="T31" fmla="*/ 10 h 37"/>
                  <a:gd name="T32" fmla="*/ 69 w 450"/>
                  <a:gd name="T33" fmla="*/ 14 h 37"/>
                  <a:gd name="T34" fmla="*/ 97 w 450"/>
                  <a:gd name="T35" fmla="*/ 15 h 37"/>
                  <a:gd name="T36" fmla="*/ 156 w 450"/>
                  <a:gd name="T37" fmla="*/ 19 h 37"/>
                  <a:gd name="T38" fmla="*/ 206 w 450"/>
                  <a:gd name="T39" fmla="*/ 19 h 37"/>
                  <a:gd name="T40" fmla="*/ 206 w 450"/>
                  <a:gd name="T41" fmla="*/ 19 h 37"/>
                  <a:gd name="T42" fmla="*/ 263 w 450"/>
                  <a:gd name="T43" fmla="*/ 18 h 37"/>
                  <a:gd name="T44" fmla="*/ 332 w 450"/>
                  <a:gd name="T45" fmla="*/ 15 h 37"/>
                  <a:gd name="T46" fmla="*/ 367 w 450"/>
                  <a:gd name="T47" fmla="*/ 13 h 37"/>
                  <a:gd name="T48" fmla="*/ 399 w 450"/>
                  <a:gd name="T49" fmla="*/ 10 h 37"/>
                  <a:gd name="T50" fmla="*/ 428 w 450"/>
                  <a:gd name="T51" fmla="*/ 6 h 37"/>
                  <a:gd name="T52" fmla="*/ 450 w 450"/>
                  <a:gd name="T53" fmla="*/ 0 h 37"/>
                  <a:gd name="T54" fmla="*/ 450 w 450"/>
                  <a:gd name="T55" fmla="*/ 0 h 37"/>
                  <a:gd name="T56" fmla="*/ 447 w 450"/>
                  <a:gd name="T57" fmla="*/ 11 h 37"/>
                  <a:gd name="T58" fmla="*/ 447 w 450"/>
                  <a:gd name="T59" fmla="*/ 11 h 37"/>
                  <a:gd name="T60" fmla="*/ 444 w 450"/>
                  <a:gd name="T61" fmla="*/ 15 h 37"/>
                  <a:gd name="T62" fmla="*/ 437 w 450"/>
                  <a:gd name="T63" fmla="*/ 18 h 37"/>
                  <a:gd name="T64" fmla="*/ 429 w 450"/>
                  <a:gd name="T65" fmla="*/ 21 h 37"/>
                  <a:gd name="T66" fmla="*/ 417 w 450"/>
                  <a:gd name="T67" fmla="*/ 23 h 37"/>
                  <a:gd name="T68" fmla="*/ 386 w 450"/>
                  <a:gd name="T69" fmla="*/ 29 h 37"/>
                  <a:gd name="T70" fmla="*/ 351 w 450"/>
                  <a:gd name="T71" fmla="*/ 32 h 37"/>
                  <a:gd name="T72" fmla="*/ 311 w 450"/>
                  <a:gd name="T73" fmla="*/ 34 h 37"/>
                  <a:gd name="T74" fmla="*/ 272 w 450"/>
                  <a:gd name="T75" fmla="*/ 37 h 37"/>
                  <a:gd name="T76" fmla="*/ 207 w 450"/>
                  <a:gd name="T77" fmla="*/ 37 h 37"/>
                  <a:gd name="T78" fmla="*/ 207 w 450"/>
                  <a:gd name="T7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4" name="Freeform 10"/>
              <p:cNvSpPr/>
              <p:nvPr/>
            </p:nvSpPr>
            <p:spPr bwMode="auto">
              <a:xfrm>
                <a:off x="2212976" y="5440363"/>
                <a:ext cx="1306513" cy="96838"/>
              </a:xfrm>
              <a:custGeom>
                <a:avLst/>
                <a:gdLst>
                  <a:gd name="T0" fmla="*/ 20 w 823"/>
                  <a:gd name="T1" fmla="*/ 37 h 61"/>
                  <a:gd name="T2" fmla="*/ 788 w 823"/>
                  <a:gd name="T3" fmla="*/ 0 h 61"/>
                  <a:gd name="T4" fmla="*/ 788 w 823"/>
                  <a:gd name="T5" fmla="*/ 0 h 61"/>
                  <a:gd name="T6" fmla="*/ 788 w 823"/>
                  <a:gd name="T7" fmla="*/ 4 h 61"/>
                  <a:gd name="T8" fmla="*/ 791 w 823"/>
                  <a:gd name="T9" fmla="*/ 7 h 61"/>
                  <a:gd name="T10" fmla="*/ 795 w 823"/>
                  <a:gd name="T11" fmla="*/ 10 h 61"/>
                  <a:gd name="T12" fmla="*/ 804 w 823"/>
                  <a:gd name="T13" fmla="*/ 12 h 61"/>
                  <a:gd name="T14" fmla="*/ 804 w 823"/>
                  <a:gd name="T15" fmla="*/ 12 h 61"/>
                  <a:gd name="T16" fmla="*/ 810 w 823"/>
                  <a:gd name="T17" fmla="*/ 15 h 61"/>
                  <a:gd name="T18" fmla="*/ 816 w 823"/>
                  <a:gd name="T19" fmla="*/ 16 h 61"/>
                  <a:gd name="T20" fmla="*/ 820 w 823"/>
                  <a:gd name="T21" fmla="*/ 19 h 61"/>
                  <a:gd name="T22" fmla="*/ 823 w 823"/>
                  <a:gd name="T23" fmla="*/ 23 h 61"/>
                  <a:gd name="T24" fmla="*/ 0 w 823"/>
                  <a:gd name="T25" fmla="*/ 61 h 61"/>
                  <a:gd name="T26" fmla="*/ 0 w 823"/>
                  <a:gd name="T27" fmla="*/ 61 h 61"/>
                  <a:gd name="T28" fmla="*/ 8 w 823"/>
                  <a:gd name="T29" fmla="*/ 58 h 61"/>
                  <a:gd name="T30" fmla="*/ 8 w 823"/>
                  <a:gd name="T31" fmla="*/ 58 h 61"/>
                  <a:gd name="T32" fmla="*/ 15 w 823"/>
                  <a:gd name="T33" fmla="*/ 57 h 61"/>
                  <a:gd name="T34" fmla="*/ 20 w 823"/>
                  <a:gd name="T35" fmla="*/ 54 h 61"/>
                  <a:gd name="T36" fmla="*/ 23 w 823"/>
                  <a:gd name="T37" fmla="*/ 52 h 61"/>
                  <a:gd name="T38" fmla="*/ 24 w 823"/>
                  <a:gd name="T39" fmla="*/ 49 h 61"/>
                  <a:gd name="T40" fmla="*/ 24 w 823"/>
                  <a:gd name="T41" fmla="*/ 46 h 61"/>
                  <a:gd name="T42" fmla="*/ 23 w 823"/>
                  <a:gd name="T43" fmla="*/ 43 h 61"/>
                  <a:gd name="T44" fmla="*/ 20 w 823"/>
                  <a:gd name="T45" fmla="*/ 37 h 61"/>
                  <a:gd name="T46" fmla="*/ 20 w 823"/>
                  <a:gd name="T47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5" name="Freeform 11"/>
              <p:cNvSpPr/>
              <p:nvPr/>
            </p:nvSpPr>
            <p:spPr bwMode="auto">
              <a:xfrm>
                <a:off x="2189163" y="5332413"/>
                <a:ext cx="1325563" cy="100013"/>
              </a:xfrm>
              <a:custGeom>
                <a:avLst/>
                <a:gdLst>
                  <a:gd name="T0" fmla="*/ 0 w 835"/>
                  <a:gd name="T1" fmla="*/ 40 h 63"/>
                  <a:gd name="T2" fmla="*/ 835 w 835"/>
                  <a:gd name="T3" fmla="*/ 0 h 63"/>
                  <a:gd name="T4" fmla="*/ 835 w 835"/>
                  <a:gd name="T5" fmla="*/ 0 h 63"/>
                  <a:gd name="T6" fmla="*/ 829 w 835"/>
                  <a:gd name="T7" fmla="*/ 6 h 63"/>
                  <a:gd name="T8" fmla="*/ 821 w 835"/>
                  <a:gd name="T9" fmla="*/ 9 h 63"/>
                  <a:gd name="T10" fmla="*/ 812 w 835"/>
                  <a:gd name="T11" fmla="*/ 11 h 63"/>
                  <a:gd name="T12" fmla="*/ 806 w 835"/>
                  <a:gd name="T13" fmla="*/ 11 h 63"/>
                  <a:gd name="T14" fmla="*/ 806 w 835"/>
                  <a:gd name="T15" fmla="*/ 11 h 63"/>
                  <a:gd name="T16" fmla="*/ 800 w 835"/>
                  <a:gd name="T17" fmla="*/ 13 h 63"/>
                  <a:gd name="T18" fmla="*/ 800 w 835"/>
                  <a:gd name="T19" fmla="*/ 14 h 63"/>
                  <a:gd name="T20" fmla="*/ 800 w 835"/>
                  <a:gd name="T21" fmla="*/ 17 h 63"/>
                  <a:gd name="T22" fmla="*/ 802 w 835"/>
                  <a:gd name="T23" fmla="*/ 21 h 63"/>
                  <a:gd name="T24" fmla="*/ 804 w 835"/>
                  <a:gd name="T25" fmla="*/ 26 h 63"/>
                  <a:gd name="T26" fmla="*/ 42 w 835"/>
                  <a:gd name="T27" fmla="*/ 63 h 63"/>
                  <a:gd name="T28" fmla="*/ 42 w 835"/>
                  <a:gd name="T29" fmla="*/ 63 h 63"/>
                  <a:gd name="T30" fmla="*/ 42 w 835"/>
                  <a:gd name="T31" fmla="*/ 60 h 63"/>
                  <a:gd name="T32" fmla="*/ 41 w 835"/>
                  <a:gd name="T33" fmla="*/ 60 h 63"/>
                  <a:gd name="T34" fmla="*/ 36 w 835"/>
                  <a:gd name="T35" fmla="*/ 59 h 63"/>
                  <a:gd name="T36" fmla="*/ 36 w 835"/>
                  <a:gd name="T37" fmla="*/ 59 h 63"/>
                  <a:gd name="T38" fmla="*/ 27 w 835"/>
                  <a:gd name="T39" fmla="*/ 57 h 63"/>
                  <a:gd name="T40" fmla="*/ 16 w 835"/>
                  <a:gd name="T41" fmla="*/ 53 h 63"/>
                  <a:gd name="T42" fmla="*/ 7 w 835"/>
                  <a:gd name="T43" fmla="*/ 48 h 63"/>
                  <a:gd name="T44" fmla="*/ 3 w 835"/>
                  <a:gd name="T45" fmla="*/ 44 h 63"/>
                  <a:gd name="T46" fmla="*/ 0 w 835"/>
                  <a:gd name="T47" fmla="*/ 40 h 63"/>
                  <a:gd name="T48" fmla="*/ 0 w 835"/>
                  <a:gd name="T49" fmla="*/ 4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6" name="Freeform 12"/>
              <p:cNvSpPr/>
              <p:nvPr/>
            </p:nvSpPr>
            <p:spPr bwMode="auto">
              <a:xfrm>
                <a:off x="2216151" y="5529263"/>
                <a:ext cx="1268413" cy="96838"/>
              </a:xfrm>
              <a:custGeom>
                <a:avLst/>
                <a:gdLst>
                  <a:gd name="T0" fmla="*/ 0 w 799"/>
                  <a:gd name="T1" fmla="*/ 36 h 61"/>
                  <a:gd name="T2" fmla="*/ 795 w 799"/>
                  <a:gd name="T3" fmla="*/ 0 h 61"/>
                  <a:gd name="T4" fmla="*/ 795 w 799"/>
                  <a:gd name="T5" fmla="*/ 0 h 61"/>
                  <a:gd name="T6" fmla="*/ 794 w 799"/>
                  <a:gd name="T7" fmla="*/ 4 h 61"/>
                  <a:gd name="T8" fmla="*/ 795 w 799"/>
                  <a:gd name="T9" fmla="*/ 10 h 61"/>
                  <a:gd name="T10" fmla="*/ 799 w 799"/>
                  <a:gd name="T11" fmla="*/ 23 h 61"/>
                  <a:gd name="T12" fmla="*/ 11 w 799"/>
                  <a:gd name="T13" fmla="*/ 61 h 61"/>
                  <a:gd name="T14" fmla="*/ 11 w 799"/>
                  <a:gd name="T15" fmla="*/ 61 h 61"/>
                  <a:gd name="T16" fmla="*/ 13 w 799"/>
                  <a:gd name="T17" fmla="*/ 52 h 61"/>
                  <a:gd name="T18" fmla="*/ 13 w 799"/>
                  <a:gd name="T19" fmla="*/ 46 h 61"/>
                  <a:gd name="T20" fmla="*/ 11 w 799"/>
                  <a:gd name="T21" fmla="*/ 43 h 61"/>
                  <a:gd name="T22" fmla="*/ 10 w 799"/>
                  <a:gd name="T23" fmla="*/ 40 h 61"/>
                  <a:gd name="T24" fmla="*/ 6 w 799"/>
                  <a:gd name="T25" fmla="*/ 39 h 61"/>
                  <a:gd name="T26" fmla="*/ 0 w 799"/>
                  <a:gd name="T27" fmla="*/ 36 h 61"/>
                  <a:gd name="T28" fmla="*/ 0 w 799"/>
                  <a:gd name="T2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7" name="Freeform 13"/>
              <p:cNvSpPr/>
              <p:nvPr/>
            </p:nvSpPr>
            <p:spPr bwMode="auto">
              <a:xfrm>
                <a:off x="2227263" y="5614988"/>
                <a:ext cx="1285875" cy="96838"/>
              </a:xfrm>
              <a:custGeom>
                <a:avLst/>
                <a:gdLst>
                  <a:gd name="T0" fmla="*/ 3 w 810"/>
                  <a:gd name="T1" fmla="*/ 36 h 61"/>
                  <a:gd name="T2" fmla="*/ 788 w 810"/>
                  <a:gd name="T3" fmla="*/ 0 h 61"/>
                  <a:gd name="T4" fmla="*/ 788 w 810"/>
                  <a:gd name="T5" fmla="*/ 0 h 61"/>
                  <a:gd name="T6" fmla="*/ 788 w 810"/>
                  <a:gd name="T7" fmla="*/ 5 h 61"/>
                  <a:gd name="T8" fmla="*/ 790 w 810"/>
                  <a:gd name="T9" fmla="*/ 11 h 61"/>
                  <a:gd name="T10" fmla="*/ 795 w 810"/>
                  <a:gd name="T11" fmla="*/ 16 h 61"/>
                  <a:gd name="T12" fmla="*/ 803 w 810"/>
                  <a:gd name="T13" fmla="*/ 20 h 61"/>
                  <a:gd name="T14" fmla="*/ 803 w 810"/>
                  <a:gd name="T15" fmla="*/ 20 h 61"/>
                  <a:gd name="T16" fmla="*/ 810 w 810"/>
                  <a:gd name="T17" fmla="*/ 23 h 61"/>
                  <a:gd name="T18" fmla="*/ 0 w 810"/>
                  <a:gd name="T19" fmla="*/ 61 h 61"/>
                  <a:gd name="T20" fmla="*/ 0 w 810"/>
                  <a:gd name="T21" fmla="*/ 61 h 61"/>
                  <a:gd name="T22" fmla="*/ 4 w 810"/>
                  <a:gd name="T23" fmla="*/ 55 h 61"/>
                  <a:gd name="T24" fmla="*/ 6 w 810"/>
                  <a:gd name="T25" fmla="*/ 50 h 61"/>
                  <a:gd name="T26" fmla="*/ 4 w 810"/>
                  <a:gd name="T27" fmla="*/ 43 h 61"/>
                  <a:gd name="T28" fmla="*/ 3 w 810"/>
                  <a:gd name="T29" fmla="*/ 36 h 61"/>
                  <a:gd name="T30" fmla="*/ 3 w 810"/>
                  <a:gd name="T31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8" name="Freeform 14"/>
              <p:cNvSpPr/>
              <p:nvPr/>
            </p:nvSpPr>
            <p:spPr bwMode="auto">
              <a:xfrm>
                <a:off x="2219326" y="5713413"/>
                <a:ext cx="1262063" cy="96838"/>
              </a:xfrm>
              <a:custGeom>
                <a:avLst/>
                <a:gdLst>
                  <a:gd name="T0" fmla="*/ 0 w 795"/>
                  <a:gd name="T1" fmla="*/ 38 h 61"/>
                  <a:gd name="T2" fmla="*/ 788 w 795"/>
                  <a:gd name="T3" fmla="*/ 0 h 61"/>
                  <a:gd name="T4" fmla="*/ 788 w 795"/>
                  <a:gd name="T5" fmla="*/ 0 h 61"/>
                  <a:gd name="T6" fmla="*/ 792 w 795"/>
                  <a:gd name="T7" fmla="*/ 8 h 61"/>
                  <a:gd name="T8" fmla="*/ 795 w 795"/>
                  <a:gd name="T9" fmla="*/ 15 h 61"/>
                  <a:gd name="T10" fmla="*/ 795 w 795"/>
                  <a:gd name="T11" fmla="*/ 22 h 61"/>
                  <a:gd name="T12" fmla="*/ 795 w 795"/>
                  <a:gd name="T13" fmla="*/ 22 h 61"/>
                  <a:gd name="T14" fmla="*/ 795 w 795"/>
                  <a:gd name="T15" fmla="*/ 24 h 61"/>
                  <a:gd name="T16" fmla="*/ 9 w 795"/>
                  <a:gd name="T17" fmla="*/ 61 h 61"/>
                  <a:gd name="T18" fmla="*/ 9 w 795"/>
                  <a:gd name="T19" fmla="*/ 61 h 61"/>
                  <a:gd name="T20" fmla="*/ 11 w 795"/>
                  <a:gd name="T21" fmla="*/ 56 h 61"/>
                  <a:gd name="T22" fmla="*/ 13 w 795"/>
                  <a:gd name="T23" fmla="*/ 50 h 61"/>
                  <a:gd name="T24" fmla="*/ 17 w 795"/>
                  <a:gd name="T25" fmla="*/ 43 h 61"/>
                  <a:gd name="T26" fmla="*/ 17 w 795"/>
                  <a:gd name="T27" fmla="*/ 41 h 61"/>
                  <a:gd name="T28" fmla="*/ 15 w 795"/>
                  <a:gd name="T29" fmla="*/ 39 h 61"/>
                  <a:gd name="T30" fmla="*/ 9 w 795"/>
                  <a:gd name="T31" fmla="*/ 38 h 61"/>
                  <a:gd name="T32" fmla="*/ 0 w 795"/>
                  <a:gd name="T33" fmla="*/ 38 h 61"/>
                  <a:gd name="T34" fmla="*/ 0 w 795"/>
                  <a:gd name="T3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9" name="Freeform 15"/>
              <p:cNvSpPr/>
              <p:nvPr/>
            </p:nvSpPr>
            <p:spPr bwMode="auto">
              <a:xfrm>
                <a:off x="2214563" y="5803900"/>
                <a:ext cx="1306513" cy="96838"/>
              </a:xfrm>
              <a:custGeom>
                <a:avLst/>
                <a:gdLst>
                  <a:gd name="T0" fmla="*/ 15 w 823"/>
                  <a:gd name="T1" fmla="*/ 36 h 61"/>
                  <a:gd name="T2" fmla="*/ 794 w 823"/>
                  <a:gd name="T3" fmla="*/ 0 h 61"/>
                  <a:gd name="T4" fmla="*/ 794 w 823"/>
                  <a:gd name="T5" fmla="*/ 0 h 61"/>
                  <a:gd name="T6" fmla="*/ 794 w 823"/>
                  <a:gd name="T7" fmla="*/ 4 h 61"/>
                  <a:gd name="T8" fmla="*/ 796 w 823"/>
                  <a:gd name="T9" fmla="*/ 7 h 61"/>
                  <a:gd name="T10" fmla="*/ 800 w 823"/>
                  <a:gd name="T11" fmla="*/ 11 h 61"/>
                  <a:gd name="T12" fmla="*/ 807 w 823"/>
                  <a:gd name="T13" fmla="*/ 13 h 61"/>
                  <a:gd name="T14" fmla="*/ 807 w 823"/>
                  <a:gd name="T15" fmla="*/ 13 h 61"/>
                  <a:gd name="T16" fmla="*/ 817 w 823"/>
                  <a:gd name="T17" fmla="*/ 18 h 61"/>
                  <a:gd name="T18" fmla="*/ 823 w 823"/>
                  <a:gd name="T19" fmla="*/ 22 h 61"/>
                  <a:gd name="T20" fmla="*/ 0 w 823"/>
                  <a:gd name="T21" fmla="*/ 61 h 61"/>
                  <a:gd name="T22" fmla="*/ 0 w 823"/>
                  <a:gd name="T23" fmla="*/ 61 h 61"/>
                  <a:gd name="T24" fmla="*/ 3 w 823"/>
                  <a:gd name="T25" fmla="*/ 59 h 61"/>
                  <a:gd name="T26" fmla="*/ 3 w 823"/>
                  <a:gd name="T27" fmla="*/ 59 h 61"/>
                  <a:gd name="T28" fmla="*/ 11 w 823"/>
                  <a:gd name="T29" fmla="*/ 55 h 61"/>
                  <a:gd name="T30" fmla="*/ 14 w 823"/>
                  <a:gd name="T31" fmla="*/ 53 h 61"/>
                  <a:gd name="T32" fmla="*/ 15 w 823"/>
                  <a:gd name="T33" fmla="*/ 50 h 61"/>
                  <a:gd name="T34" fmla="*/ 16 w 823"/>
                  <a:gd name="T35" fmla="*/ 43 h 61"/>
                  <a:gd name="T36" fmla="*/ 15 w 823"/>
                  <a:gd name="T37" fmla="*/ 36 h 61"/>
                  <a:gd name="T38" fmla="*/ 15 w 823"/>
                  <a:gd name="T3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0" name="Freeform 16"/>
              <p:cNvSpPr/>
              <p:nvPr/>
            </p:nvSpPr>
            <p:spPr bwMode="auto">
              <a:xfrm>
                <a:off x="2227263" y="5895975"/>
                <a:ext cx="1250950" cy="96838"/>
              </a:xfrm>
              <a:custGeom>
                <a:avLst/>
                <a:gdLst>
                  <a:gd name="T0" fmla="*/ 0 w 788"/>
                  <a:gd name="T1" fmla="*/ 37 h 61"/>
                  <a:gd name="T2" fmla="*/ 786 w 788"/>
                  <a:gd name="T3" fmla="*/ 0 h 61"/>
                  <a:gd name="T4" fmla="*/ 786 w 788"/>
                  <a:gd name="T5" fmla="*/ 0 h 61"/>
                  <a:gd name="T6" fmla="*/ 784 w 788"/>
                  <a:gd name="T7" fmla="*/ 6 h 61"/>
                  <a:gd name="T8" fmla="*/ 786 w 788"/>
                  <a:gd name="T9" fmla="*/ 11 h 61"/>
                  <a:gd name="T10" fmla="*/ 788 w 788"/>
                  <a:gd name="T11" fmla="*/ 25 h 61"/>
                  <a:gd name="T12" fmla="*/ 7 w 788"/>
                  <a:gd name="T13" fmla="*/ 61 h 61"/>
                  <a:gd name="T14" fmla="*/ 7 w 788"/>
                  <a:gd name="T15" fmla="*/ 61 h 61"/>
                  <a:gd name="T16" fmla="*/ 8 w 788"/>
                  <a:gd name="T17" fmla="*/ 54 h 61"/>
                  <a:gd name="T18" fmla="*/ 8 w 788"/>
                  <a:gd name="T19" fmla="*/ 48 h 61"/>
                  <a:gd name="T20" fmla="*/ 6 w 788"/>
                  <a:gd name="T21" fmla="*/ 42 h 61"/>
                  <a:gd name="T22" fmla="*/ 0 w 788"/>
                  <a:gd name="T23" fmla="*/ 37 h 61"/>
                  <a:gd name="T24" fmla="*/ 0 w 788"/>
                  <a:gd name="T25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1" name="Freeform 17"/>
              <p:cNvSpPr/>
              <p:nvPr/>
            </p:nvSpPr>
            <p:spPr bwMode="auto">
              <a:xfrm>
                <a:off x="2246313" y="6029325"/>
                <a:ext cx="1254125" cy="311150"/>
              </a:xfrm>
              <a:custGeom>
                <a:avLst/>
                <a:gdLst>
                  <a:gd name="T0" fmla="*/ 370 w 790"/>
                  <a:gd name="T1" fmla="*/ 196 h 196"/>
                  <a:gd name="T2" fmla="*/ 370 w 790"/>
                  <a:gd name="T3" fmla="*/ 196 h 196"/>
                  <a:gd name="T4" fmla="*/ 305 w 790"/>
                  <a:gd name="T5" fmla="*/ 195 h 196"/>
                  <a:gd name="T6" fmla="*/ 269 w 790"/>
                  <a:gd name="T7" fmla="*/ 194 h 196"/>
                  <a:gd name="T8" fmla="*/ 233 w 790"/>
                  <a:gd name="T9" fmla="*/ 191 h 196"/>
                  <a:gd name="T10" fmla="*/ 201 w 790"/>
                  <a:gd name="T11" fmla="*/ 187 h 196"/>
                  <a:gd name="T12" fmla="*/ 172 w 790"/>
                  <a:gd name="T13" fmla="*/ 182 h 196"/>
                  <a:gd name="T14" fmla="*/ 163 w 790"/>
                  <a:gd name="T15" fmla="*/ 179 h 196"/>
                  <a:gd name="T16" fmla="*/ 155 w 790"/>
                  <a:gd name="T17" fmla="*/ 176 h 196"/>
                  <a:gd name="T18" fmla="*/ 148 w 790"/>
                  <a:gd name="T19" fmla="*/ 172 h 196"/>
                  <a:gd name="T20" fmla="*/ 147 w 790"/>
                  <a:gd name="T21" fmla="*/ 168 h 196"/>
                  <a:gd name="T22" fmla="*/ 147 w 790"/>
                  <a:gd name="T23" fmla="*/ 168 h 196"/>
                  <a:gd name="T24" fmla="*/ 144 w 790"/>
                  <a:gd name="T25" fmla="*/ 160 h 196"/>
                  <a:gd name="T26" fmla="*/ 140 w 790"/>
                  <a:gd name="T27" fmla="*/ 153 h 196"/>
                  <a:gd name="T28" fmla="*/ 133 w 790"/>
                  <a:gd name="T29" fmla="*/ 145 h 196"/>
                  <a:gd name="T30" fmla="*/ 125 w 790"/>
                  <a:gd name="T31" fmla="*/ 138 h 196"/>
                  <a:gd name="T32" fmla="*/ 99 w 790"/>
                  <a:gd name="T33" fmla="*/ 121 h 196"/>
                  <a:gd name="T34" fmla="*/ 64 w 790"/>
                  <a:gd name="T35" fmla="*/ 99 h 196"/>
                  <a:gd name="T36" fmla="*/ 64 w 790"/>
                  <a:gd name="T37" fmla="*/ 99 h 196"/>
                  <a:gd name="T38" fmla="*/ 52 w 790"/>
                  <a:gd name="T39" fmla="*/ 92 h 196"/>
                  <a:gd name="T40" fmla="*/ 42 w 790"/>
                  <a:gd name="T41" fmla="*/ 84 h 196"/>
                  <a:gd name="T42" fmla="*/ 33 w 790"/>
                  <a:gd name="T43" fmla="*/ 76 h 196"/>
                  <a:gd name="T44" fmla="*/ 23 w 790"/>
                  <a:gd name="T45" fmla="*/ 68 h 196"/>
                  <a:gd name="T46" fmla="*/ 11 w 790"/>
                  <a:gd name="T47" fmla="*/ 53 h 196"/>
                  <a:gd name="T48" fmla="*/ 0 w 790"/>
                  <a:gd name="T49" fmla="*/ 37 h 196"/>
                  <a:gd name="T50" fmla="*/ 790 w 790"/>
                  <a:gd name="T51" fmla="*/ 0 h 196"/>
                  <a:gd name="T52" fmla="*/ 790 w 790"/>
                  <a:gd name="T53" fmla="*/ 0 h 196"/>
                  <a:gd name="T54" fmla="*/ 786 w 790"/>
                  <a:gd name="T55" fmla="*/ 12 h 196"/>
                  <a:gd name="T56" fmla="*/ 778 w 790"/>
                  <a:gd name="T57" fmla="*/ 24 h 196"/>
                  <a:gd name="T58" fmla="*/ 770 w 790"/>
                  <a:gd name="T59" fmla="*/ 38 h 196"/>
                  <a:gd name="T60" fmla="*/ 760 w 790"/>
                  <a:gd name="T61" fmla="*/ 50 h 196"/>
                  <a:gd name="T62" fmla="*/ 749 w 790"/>
                  <a:gd name="T63" fmla="*/ 62 h 196"/>
                  <a:gd name="T64" fmla="*/ 738 w 790"/>
                  <a:gd name="T65" fmla="*/ 76 h 196"/>
                  <a:gd name="T66" fmla="*/ 711 w 790"/>
                  <a:gd name="T67" fmla="*/ 99 h 196"/>
                  <a:gd name="T68" fmla="*/ 711 w 790"/>
                  <a:gd name="T69" fmla="*/ 99 h 196"/>
                  <a:gd name="T70" fmla="*/ 696 w 790"/>
                  <a:gd name="T71" fmla="*/ 111 h 196"/>
                  <a:gd name="T72" fmla="*/ 682 w 790"/>
                  <a:gd name="T73" fmla="*/ 122 h 196"/>
                  <a:gd name="T74" fmla="*/ 657 w 790"/>
                  <a:gd name="T75" fmla="*/ 138 h 196"/>
                  <a:gd name="T76" fmla="*/ 646 w 790"/>
                  <a:gd name="T77" fmla="*/ 146 h 196"/>
                  <a:gd name="T78" fmla="*/ 638 w 790"/>
                  <a:gd name="T79" fmla="*/ 153 h 196"/>
                  <a:gd name="T80" fmla="*/ 633 w 790"/>
                  <a:gd name="T81" fmla="*/ 160 h 196"/>
                  <a:gd name="T82" fmla="*/ 630 w 790"/>
                  <a:gd name="T83" fmla="*/ 168 h 196"/>
                  <a:gd name="T84" fmla="*/ 630 w 790"/>
                  <a:gd name="T85" fmla="*/ 168 h 196"/>
                  <a:gd name="T86" fmla="*/ 629 w 790"/>
                  <a:gd name="T87" fmla="*/ 169 h 196"/>
                  <a:gd name="T88" fmla="*/ 627 w 790"/>
                  <a:gd name="T89" fmla="*/ 172 h 196"/>
                  <a:gd name="T90" fmla="*/ 621 w 790"/>
                  <a:gd name="T91" fmla="*/ 176 h 196"/>
                  <a:gd name="T92" fmla="*/ 610 w 790"/>
                  <a:gd name="T93" fmla="*/ 179 h 196"/>
                  <a:gd name="T94" fmla="*/ 598 w 790"/>
                  <a:gd name="T95" fmla="*/ 182 h 196"/>
                  <a:gd name="T96" fmla="*/ 564 w 790"/>
                  <a:gd name="T97" fmla="*/ 187 h 196"/>
                  <a:gd name="T98" fmla="*/ 525 w 790"/>
                  <a:gd name="T99" fmla="*/ 191 h 196"/>
                  <a:gd name="T100" fmla="*/ 483 w 790"/>
                  <a:gd name="T101" fmla="*/ 194 h 196"/>
                  <a:gd name="T102" fmla="*/ 439 w 790"/>
                  <a:gd name="T103" fmla="*/ 195 h 196"/>
                  <a:gd name="T104" fmla="*/ 370 w 790"/>
                  <a:gd name="T105" fmla="*/ 196 h 196"/>
                  <a:gd name="T106" fmla="*/ 370 w 790"/>
                  <a:gd name="T10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2" name="Freeform 18"/>
              <p:cNvSpPr/>
              <p:nvPr/>
            </p:nvSpPr>
            <p:spPr bwMode="auto">
              <a:xfrm>
                <a:off x="2470151" y="6061075"/>
                <a:ext cx="361950" cy="279400"/>
              </a:xfrm>
              <a:custGeom>
                <a:avLst/>
                <a:gdLst>
                  <a:gd name="T0" fmla="*/ 82 w 228"/>
                  <a:gd name="T1" fmla="*/ 170 h 176"/>
                  <a:gd name="T2" fmla="*/ 82 w 228"/>
                  <a:gd name="T3" fmla="*/ 170 h 176"/>
                  <a:gd name="T4" fmla="*/ 73 w 228"/>
                  <a:gd name="T5" fmla="*/ 149 h 176"/>
                  <a:gd name="T6" fmla="*/ 65 w 228"/>
                  <a:gd name="T7" fmla="*/ 130 h 176"/>
                  <a:gd name="T8" fmla="*/ 52 w 228"/>
                  <a:gd name="T9" fmla="*/ 109 h 176"/>
                  <a:gd name="T10" fmla="*/ 34 w 228"/>
                  <a:gd name="T11" fmla="*/ 80 h 176"/>
                  <a:gd name="T12" fmla="*/ 34 w 228"/>
                  <a:gd name="T13" fmla="*/ 80 h 176"/>
                  <a:gd name="T14" fmla="*/ 25 w 228"/>
                  <a:gd name="T15" fmla="*/ 64 h 176"/>
                  <a:gd name="T16" fmla="*/ 15 w 228"/>
                  <a:gd name="T17" fmla="*/ 46 h 176"/>
                  <a:gd name="T18" fmla="*/ 0 w 228"/>
                  <a:gd name="T19" fmla="*/ 10 h 176"/>
                  <a:gd name="T20" fmla="*/ 225 w 228"/>
                  <a:gd name="T21" fmla="*/ 0 h 176"/>
                  <a:gd name="T22" fmla="*/ 225 w 228"/>
                  <a:gd name="T23" fmla="*/ 0 h 176"/>
                  <a:gd name="T24" fmla="*/ 228 w 228"/>
                  <a:gd name="T25" fmla="*/ 41 h 176"/>
                  <a:gd name="T26" fmla="*/ 228 w 228"/>
                  <a:gd name="T27" fmla="*/ 80 h 176"/>
                  <a:gd name="T28" fmla="*/ 228 w 228"/>
                  <a:gd name="T29" fmla="*/ 80 h 176"/>
                  <a:gd name="T30" fmla="*/ 226 w 228"/>
                  <a:gd name="T31" fmla="*/ 110 h 176"/>
                  <a:gd name="T32" fmla="*/ 224 w 228"/>
                  <a:gd name="T33" fmla="*/ 133 h 176"/>
                  <a:gd name="T34" fmla="*/ 224 w 228"/>
                  <a:gd name="T35" fmla="*/ 152 h 176"/>
                  <a:gd name="T36" fmla="*/ 224 w 228"/>
                  <a:gd name="T37" fmla="*/ 162 h 176"/>
                  <a:gd name="T38" fmla="*/ 226 w 228"/>
                  <a:gd name="T39" fmla="*/ 172 h 176"/>
                  <a:gd name="T40" fmla="*/ 226 w 228"/>
                  <a:gd name="T41" fmla="*/ 172 h 176"/>
                  <a:gd name="T42" fmla="*/ 226 w 228"/>
                  <a:gd name="T43" fmla="*/ 176 h 176"/>
                  <a:gd name="T44" fmla="*/ 226 w 228"/>
                  <a:gd name="T45" fmla="*/ 176 h 176"/>
                  <a:gd name="T46" fmla="*/ 157 w 228"/>
                  <a:gd name="T47" fmla="*/ 175 h 176"/>
                  <a:gd name="T48" fmla="*/ 118 w 228"/>
                  <a:gd name="T49" fmla="*/ 172 h 176"/>
                  <a:gd name="T50" fmla="*/ 82 w 228"/>
                  <a:gd name="T51" fmla="*/ 170 h 176"/>
                  <a:gd name="T52" fmla="*/ 82 w 228"/>
                  <a:gd name="T53" fmla="*/ 17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3" name="Freeform 19"/>
              <p:cNvSpPr/>
              <p:nvPr/>
            </p:nvSpPr>
            <p:spPr bwMode="auto">
              <a:xfrm>
                <a:off x="3044826" y="5083175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323 w 323"/>
                  <a:gd name="T3" fmla="*/ 0 h 171"/>
                  <a:gd name="T4" fmla="*/ 306 w 323"/>
                  <a:gd name="T5" fmla="*/ 140 h 171"/>
                  <a:gd name="T6" fmla="*/ 306 w 323"/>
                  <a:gd name="T7" fmla="*/ 140 h 171"/>
                  <a:gd name="T8" fmla="*/ 305 w 323"/>
                  <a:gd name="T9" fmla="*/ 147 h 171"/>
                  <a:gd name="T10" fmla="*/ 302 w 323"/>
                  <a:gd name="T11" fmla="*/ 152 h 171"/>
                  <a:gd name="T12" fmla="*/ 296 w 323"/>
                  <a:gd name="T13" fmla="*/ 157 h 171"/>
                  <a:gd name="T14" fmla="*/ 291 w 323"/>
                  <a:gd name="T15" fmla="*/ 161 h 171"/>
                  <a:gd name="T16" fmla="*/ 286 w 323"/>
                  <a:gd name="T17" fmla="*/ 164 h 171"/>
                  <a:gd name="T18" fmla="*/ 279 w 323"/>
                  <a:gd name="T19" fmla="*/ 167 h 171"/>
                  <a:gd name="T20" fmla="*/ 272 w 323"/>
                  <a:gd name="T21" fmla="*/ 168 h 171"/>
                  <a:gd name="T22" fmla="*/ 267 w 323"/>
                  <a:gd name="T23" fmla="*/ 168 h 171"/>
                  <a:gd name="T24" fmla="*/ 0 w 323"/>
                  <a:gd name="T25" fmla="*/ 171 h 171"/>
                  <a:gd name="T26" fmla="*/ 0 w 323"/>
                  <a:gd name="T2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4" name="Freeform 20"/>
              <p:cNvSpPr/>
              <p:nvPr/>
            </p:nvSpPr>
            <p:spPr bwMode="auto">
              <a:xfrm>
                <a:off x="3049588" y="5083175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320 w 320"/>
                  <a:gd name="T5" fmla="*/ 0 h 170"/>
                  <a:gd name="T6" fmla="*/ 320 w 320"/>
                  <a:gd name="T7" fmla="*/ 0 h 170"/>
                  <a:gd name="T8" fmla="*/ 303 w 320"/>
                  <a:gd name="T9" fmla="*/ 140 h 170"/>
                  <a:gd name="T10" fmla="*/ 303 w 320"/>
                  <a:gd name="T11" fmla="*/ 140 h 170"/>
                  <a:gd name="T12" fmla="*/ 302 w 320"/>
                  <a:gd name="T13" fmla="*/ 147 h 170"/>
                  <a:gd name="T14" fmla="*/ 299 w 320"/>
                  <a:gd name="T15" fmla="*/ 152 h 170"/>
                  <a:gd name="T16" fmla="*/ 293 w 320"/>
                  <a:gd name="T17" fmla="*/ 157 h 170"/>
                  <a:gd name="T18" fmla="*/ 288 w 320"/>
                  <a:gd name="T19" fmla="*/ 161 h 170"/>
                  <a:gd name="T20" fmla="*/ 283 w 320"/>
                  <a:gd name="T21" fmla="*/ 164 h 170"/>
                  <a:gd name="T22" fmla="*/ 276 w 320"/>
                  <a:gd name="T23" fmla="*/ 167 h 170"/>
                  <a:gd name="T24" fmla="*/ 269 w 320"/>
                  <a:gd name="T25" fmla="*/ 168 h 170"/>
                  <a:gd name="T26" fmla="*/ 264 w 320"/>
                  <a:gd name="T27" fmla="*/ 168 h 170"/>
                  <a:gd name="T28" fmla="*/ 264 w 320"/>
                  <a:gd name="T29" fmla="*/ 168 h 170"/>
                  <a:gd name="T30" fmla="*/ 1 w 320"/>
                  <a:gd name="T31" fmla="*/ 170 h 170"/>
                  <a:gd name="T32" fmla="*/ 1 w 320"/>
                  <a:gd name="T33" fmla="*/ 170 h 170"/>
                  <a:gd name="T34" fmla="*/ 0 w 320"/>
                  <a:gd name="T35" fmla="*/ 0 h 170"/>
                  <a:gd name="T36" fmla="*/ 0 w 320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5" name="Freeform 21"/>
              <p:cNvSpPr/>
              <p:nvPr/>
            </p:nvSpPr>
            <p:spPr bwMode="auto">
              <a:xfrm>
                <a:off x="3055938" y="5083175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316 w 316"/>
                  <a:gd name="T5" fmla="*/ 0 h 170"/>
                  <a:gd name="T6" fmla="*/ 316 w 316"/>
                  <a:gd name="T7" fmla="*/ 0 h 170"/>
                  <a:gd name="T8" fmla="*/ 299 w 316"/>
                  <a:gd name="T9" fmla="*/ 140 h 170"/>
                  <a:gd name="T10" fmla="*/ 299 w 316"/>
                  <a:gd name="T11" fmla="*/ 140 h 170"/>
                  <a:gd name="T12" fmla="*/ 298 w 316"/>
                  <a:gd name="T13" fmla="*/ 147 h 170"/>
                  <a:gd name="T14" fmla="*/ 295 w 316"/>
                  <a:gd name="T15" fmla="*/ 152 h 170"/>
                  <a:gd name="T16" fmla="*/ 289 w 316"/>
                  <a:gd name="T17" fmla="*/ 156 h 170"/>
                  <a:gd name="T18" fmla="*/ 284 w 316"/>
                  <a:gd name="T19" fmla="*/ 160 h 170"/>
                  <a:gd name="T20" fmla="*/ 279 w 316"/>
                  <a:gd name="T21" fmla="*/ 164 h 170"/>
                  <a:gd name="T22" fmla="*/ 272 w 316"/>
                  <a:gd name="T23" fmla="*/ 167 h 170"/>
                  <a:gd name="T24" fmla="*/ 266 w 316"/>
                  <a:gd name="T25" fmla="*/ 168 h 170"/>
                  <a:gd name="T26" fmla="*/ 260 w 316"/>
                  <a:gd name="T27" fmla="*/ 168 h 170"/>
                  <a:gd name="T28" fmla="*/ 260 w 316"/>
                  <a:gd name="T29" fmla="*/ 168 h 170"/>
                  <a:gd name="T30" fmla="*/ 1 w 316"/>
                  <a:gd name="T31" fmla="*/ 170 h 170"/>
                  <a:gd name="T32" fmla="*/ 1 w 316"/>
                  <a:gd name="T33" fmla="*/ 170 h 170"/>
                  <a:gd name="T34" fmla="*/ 0 w 316"/>
                  <a:gd name="T35" fmla="*/ 0 h 170"/>
                  <a:gd name="T36" fmla="*/ 0 w 316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6" name="Freeform 22"/>
              <p:cNvSpPr/>
              <p:nvPr/>
            </p:nvSpPr>
            <p:spPr bwMode="auto">
              <a:xfrm>
                <a:off x="3062288" y="5083175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312 w 312"/>
                  <a:gd name="T5" fmla="*/ 0 h 168"/>
                  <a:gd name="T6" fmla="*/ 312 w 312"/>
                  <a:gd name="T7" fmla="*/ 0 h 168"/>
                  <a:gd name="T8" fmla="*/ 295 w 312"/>
                  <a:gd name="T9" fmla="*/ 140 h 168"/>
                  <a:gd name="T10" fmla="*/ 295 w 312"/>
                  <a:gd name="T11" fmla="*/ 140 h 168"/>
                  <a:gd name="T12" fmla="*/ 294 w 312"/>
                  <a:gd name="T13" fmla="*/ 147 h 168"/>
                  <a:gd name="T14" fmla="*/ 291 w 312"/>
                  <a:gd name="T15" fmla="*/ 152 h 168"/>
                  <a:gd name="T16" fmla="*/ 285 w 312"/>
                  <a:gd name="T17" fmla="*/ 156 h 168"/>
                  <a:gd name="T18" fmla="*/ 280 w 312"/>
                  <a:gd name="T19" fmla="*/ 160 h 168"/>
                  <a:gd name="T20" fmla="*/ 275 w 312"/>
                  <a:gd name="T21" fmla="*/ 164 h 168"/>
                  <a:gd name="T22" fmla="*/ 269 w 312"/>
                  <a:gd name="T23" fmla="*/ 167 h 168"/>
                  <a:gd name="T24" fmla="*/ 262 w 312"/>
                  <a:gd name="T25" fmla="*/ 168 h 168"/>
                  <a:gd name="T26" fmla="*/ 257 w 312"/>
                  <a:gd name="T27" fmla="*/ 168 h 168"/>
                  <a:gd name="T28" fmla="*/ 257 w 312"/>
                  <a:gd name="T29" fmla="*/ 168 h 168"/>
                  <a:gd name="T30" fmla="*/ 0 w 312"/>
                  <a:gd name="T31" fmla="*/ 168 h 168"/>
                  <a:gd name="T32" fmla="*/ 0 w 312"/>
                  <a:gd name="T33" fmla="*/ 168 h 168"/>
                  <a:gd name="T34" fmla="*/ 0 w 312"/>
                  <a:gd name="T35" fmla="*/ 0 h 168"/>
                  <a:gd name="T36" fmla="*/ 0 w 312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7" name="Freeform 23"/>
              <p:cNvSpPr/>
              <p:nvPr/>
            </p:nvSpPr>
            <p:spPr bwMode="auto">
              <a:xfrm>
                <a:off x="3068638" y="5083175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308 w 308"/>
                  <a:gd name="T5" fmla="*/ 0 h 168"/>
                  <a:gd name="T6" fmla="*/ 308 w 308"/>
                  <a:gd name="T7" fmla="*/ 0 h 168"/>
                  <a:gd name="T8" fmla="*/ 291 w 308"/>
                  <a:gd name="T9" fmla="*/ 140 h 168"/>
                  <a:gd name="T10" fmla="*/ 291 w 308"/>
                  <a:gd name="T11" fmla="*/ 140 h 168"/>
                  <a:gd name="T12" fmla="*/ 290 w 308"/>
                  <a:gd name="T13" fmla="*/ 147 h 168"/>
                  <a:gd name="T14" fmla="*/ 287 w 308"/>
                  <a:gd name="T15" fmla="*/ 152 h 168"/>
                  <a:gd name="T16" fmla="*/ 281 w 308"/>
                  <a:gd name="T17" fmla="*/ 156 h 168"/>
                  <a:gd name="T18" fmla="*/ 277 w 308"/>
                  <a:gd name="T19" fmla="*/ 160 h 168"/>
                  <a:gd name="T20" fmla="*/ 271 w 308"/>
                  <a:gd name="T21" fmla="*/ 164 h 168"/>
                  <a:gd name="T22" fmla="*/ 265 w 308"/>
                  <a:gd name="T23" fmla="*/ 166 h 168"/>
                  <a:gd name="T24" fmla="*/ 258 w 308"/>
                  <a:gd name="T25" fmla="*/ 168 h 168"/>
                  <a:gd name="T26" fmla="*/ 253 w 308"/>
                  <a:gd name="T27" fmla="*/ 168 h 168"/>
                  <a:gd name="T28" fmla="*/ 253 w 308"/>
                  <a:gd name="T29" fmla="*/ 168 h 168"/>
                  <a:gd name="T30" fmla="*/ 0 w 308"/>
                  <a:gd name="T31" fmla="*/ 167 h 168"/>
                  <a:gd name="T32" fmla="*/ 0 w 308"/>
                  <a:gd name="T33" fmla="*/ 167 h 168"/>
                  <a:gd name="T34" fmla="*/ 0 w 308"/>
                  <a:gd name="T35" fmla="*/ 0 h 168"/>
                  <a:gd name="T36" fmla="*/ 0 w 308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8" name="Freeform 24"/>
              <p:cNvSpPr/>
              <p:nvPr/>
            </p:nvSpPr>
            <p:spPr bwMode="auto">
              <a:xfrm>
                <a:off x="3074988" y="5083175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304 w 304"/>
                  <a:gd name="T5" fmla="*/ 0 h 168"/>
                  <a:gd name="T6" fmla="*/ 304 w 304"/>
                  <a:gd name="T7" fmla="*/ 0 h 168"/>
                  <a:gd name="T8" fmla="*/ 287 w 304"/>
                  <a:gd name="T9" fmla="*/ 140 h 168"/>
                  <a:gd name="T10" fmla="*/ 287 w 304"/>
                  <a:gd name="T11" fmla="*/ 140 h 168"/>
                  <a:gd name="T12" fmla="*/ 286 w 304"/>
                  <a:gd name="T13" fmla="*/ 147 h 168"/>
                  <a:gd name="T14" fmla="*/ 283 w 304"/>
                  <a:gd name="T15" fmla="*/ 152 h 168"/>
                  <a:gd name="T16" fmla="*/ 279 w 304"/>
                  <a:gd name="T17" fmla="*/ 156 h 168"/>
                  <a:gd name="T18" fmla="*/ 273 w 304"/>
                  <a:gd name="T19" fmla="*/ 160 h 168"/>
                  <a:gd name="T20" fmla="*/ 267 w 304"/>
                  <a:gd name="T21" fmla="*/ 164 h 168"/>
                  <a:gd name="T22" fmla="*/ 261 w 304"/>
                  <a:gd name="T23" fmla="*/ 166 h 168"/>
                  <a:gd name="T24" fmla="*/ 254 w 304"/>
                  <a:gd name="T25" fmla="*/ 167 h 168"/>
                  <a:gd name="T26" fmla="*/ 249 w 304"/>
                  <a:gd name="T27" fmla="*/ 168 h 168"/>
                  <a:gd name="T28" fmla="*/ 249 w 304"/>
                  <a:gd name="T29" fmla="*/ 168 h 168"/>
                  <a:gd name="T30" fmla="*/ 0 w 304"/>
                  <a:gd name="T31" fmla="*/ 166 h 168"/>
                  <a:gd name="T32" fmla="*/ 0 w 304"/>
                  <a:gd name="T33" fmla="*/ 166 h 168"/>
                  <a:gd name="T34" fmla="*/ 0 w 304"/>
                  <a:gd name="T35" fmla="*/ 0 h 168"/>
                  <a:gd name="T36" fmla="*/ 0 w 304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9" name="Freeform 25"/>
              <p:cNvSpPr/>
              <p:nvPr/>
            </p:nvSpPr>
            <p:spPr bwMode="auto">
              <a:xfrm>
                <a:off x="3081338" y="5083175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300 w 300"/>
                  <a:gd name="T5" fmla="*/ 0 h 168"/>
                  <a:gd name="T6" fmla="*/ 300 w 300"/>
                  <a:gd name="T7" fmla="*/ 0 h 168"/>
                  <a:gd name="T8" fmla="*/ 283 w 300"/>
                  <a:gd name="T9" fmla="*/ 140 h 168"/>
                  <a:gd name="T10" fmla="*/ 283 w 300"/>
                  <a:gd name="T11" fmla="*/ 140 h 168"/>
                  <a:gd name="T12" fmla="*/ 282 w 300"/>
                  <a:gd name="T13" fmla="*/ 147 h 168"/>
                  <a:gd name="T14" fmla="*/ 279 w 300"/>
                  <a:gd name="T15" fmla="*/ 152 h 168"/>
                  <a:gd name="T16" fmla="*/ 275 w 300"/>
                  <a:gd name="T17" fmla="*/ 156 h 168"/>
                  <a:gd name="T18" fmla="*/ 269 w 300"/>
                  <a:gd name="T19" fmla="*/ 160 h 168"/>
                  <a:gd name="T20" fmla="*/ 264 w 300"/>
                  <a:gd name="T21" fmla="*/ 163 h 168"/>
                  <a:gd name="T22" fmla="*/ 257 w 300"/>
                  <a:gd name="T23" fmla="*/ 166 h 168"/>
                  <a:gd name="T24" fmla="*/ 252 w 300"/>
                  <a:gd name="T25" fmla="*/ 167 h 168"/>
                  <a:gd name="T26" fmla="*/ 245 w 300"/>
                  <a:gd name="T27" fmla="*/ 168 h 168"/>
                  <a:gd name="T28" fmla="*/ 245 w 300"/>
                  <a:gd name="T29" fmla="*/ 168 h 168"/>
                  <a:gd name="T30" fmla="*/ 0 w 300"/>
                  <a:gd name="T31" fmla="*/ 164 h 168"/>
                  <a:gd name="T32" fmla="*/ 0 w 300"/>
                  <a:gd name="T33" fmla="*/ 164 h 168"/>
                  <a:gd name="T34" fmla="*/ 0 w 300"/>
                  <a:gd name="T35" fmla="*/ 0 h 168"/>
                  <a:gd name="T36" fmla="*/ 0 w 300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0" name="Freeform 26"/>
              <p:cNvSpPr/>
              <p:nvPr/>
            </p:nvSpPr>
            <p:spPr bwMode="auto">
              <a:xfrm>
                <a:off x="3086101" y="5083175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297 w 297"/>
                  <a:gd name="T5" fmla="*/ 0 h 168"/>
                  <a:gd name="T6" fmla="*/ 297 w 297"/>
                  <a:gd name="T7" fmla="*/ 0 h 168"/>
                  <a:gd name="T8" fmla="*/ 280 w 297"/>
                  <a:gd name="T9" fmla="*/ 140 h 168"/>
                  <a:gd name="T10" fmla="*/ 280 w 297"/>
                  <a:gd name="T11" fmla="*/ 140 h 168"/>
                  <a:gd name="T12" fmla="*/ 279 w 297"/>
                  <a:gd name="T13" fmla="*/ 147 h 168"/>
                  <a:gd name="T14" fmla="*/ 276 w 297"/>
                  <a:gd name="T15" fmla="*/ 152 h 168"/>
                  <a:gd name="T16" fmla="*/ 272 w 297"/>
                  <a:gd name="T17" fmla="*/ 156 h 168"/>
                  <a:gd name="T18" fmla="*/ 266 w 297"/>
                  <a:gd name="T19" fmla="*/ 160 h 168"/>
                  <a:gd name="T20" fmla="*/ 261 w 297"/>
                  <a:gd name="T21" fmla="*/ 163 h 168"/>
                  <a:gd name="T22" fmla="*/ 254 w 297"/>
                  <a:gd name="T23" fmla="*/ 166 h 168"/>
                  <a:gd name="T24" fmla="*/ 249 w 297"/>
                  <a:gd name="T25" fmla="*/ 167 h 168"/>
                  <a:gd name="T26" fmla="*/ 243 w 297"/>
                  <a:gd name="T27" fmla="*/ 168 h 168"/>
                  <a:gd name="T28" fmla="*/ 243 w 297"/>
                  <a:gd name="T29" fmla="*/ 168 h 168"/>
                  <a:gd name="T30" fmla="*/ 1 w 297"/>
                  <a:gd name="T31" fmla="*/ 163 h 168"/>
                  <a:gd name="T32" fmla="*/ 1 w 297"/>
                  <a:gd name="T33" fmla="*/ 163 h 168"/>
                  <a:gd name="T34" fmla="*/ 0 w 297"/>
                  <a:gd name="T35" fmla="*/ 0 h 168"/>
                  <a:gd name="T36" fmla="*/ 0 w 297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1" name="Freeform 27"/>
              <p:cNvSpPr/>
              <p:nvPr/>
            </p:nvSpPr>
            <p:spPr bwMode="auto">
              <a:xfrm>
                <a:off x="3092451" y="5083175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293 w 293"/>
                  <a:gd name="T5" fmla="*/ 0 h 168"/>
                  <a:gd name="T6" fmla="*/ 293 w 293"/>
                  <a:gd name="T7" fmla="*/ 0 h 168"/>
                  <a:gd name="T8" fmla="*/ 276 w 293"/>
                  <a:gd name="T9" fmla="*/ 140 h 168"/>
                  <a:gd name="T10" fmla="*/ 276 w 293"/>
                  <a:gd name="T11" fmla="*/ 140 h 168"/>
                  <a:gd name="T12" fmla="*/ 275 w 293"/>
                  <a:gd name="T13" fmla="*/ 147 h 168"/>
                  <a:gd name="T14" fmla="*/ 272 w 293"/>
                  <a:gd name="T15" fmla="*/ 152 h 168"/>
                  <a:gd name="T16" fmla="*/ 268 w 293"/>
                  <a:gd name="T17" fmla="*/ 156 h 168"/>
                  <a:gd name="T18" fmla="*/ 262 w 293"/>
                  <a:gd name="T19" fmla="*/ 160 h 168"/>
                  <a:gd name="T20" fmla="*/ 257 w 293"/>
                  <a:gd name="T21" fmla="*/ 163 h 168"/>
                  <a:gd name="T22" fmla="*/ 250 w 293"/>
                  <a:gd name="T23" fmla="*/ 166 h 168"/>
                  <a:gd name="T24" fmla="*/ 245 w 293"/>
                  <a:gd name="T25" fmla="*/ 167 h 168"/>
                  <a:gd name="T26" fmla="*/ 239 w 293"/>
                  <a:gd name="T27" fmla="*/ 168 h 168"/>
                  <a:gd name="T28" fmla="*/ 239 w 293"/>
                  <a:gd name="T29" fmla="*/ 168 h 168"/>
                  <a:gd name="T30" fmla="*/ 0 w 293"/>
                  <a:gd name="T31" fmla="*/ 163 h 168"/>
                  <a:gd name="T32" fmla="*/ 0 w 293"/>
                  <a:gd name="T33" fmla="*/ 163 h 168"/>
                  <a:gd name="T34" fmla="*/ 0 w 293"/>
                  <a:gd name="T35" fmla="*/ 0 h 168"/>
                  <a:gd name="T36" fmla="*/ 0 w 293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2" name="Freeform 28"/>
              <p:cNvSpPr/>
              <p:nvPr/>
            </p:nvSpPr>
            <p:spPr bwMode="auto">
              <a:xfrm>
                <a:off x="3098801" y="5083175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289 w 289"/>
                  <a:gd name="T5" fmla="*/ 0 h 168"/>
                  <a:gd name="T6" fmla="*/ 289 w 289"/>
                  <a:gd name="T7" fmla="*/ 0 h 168"/>
                  <a:gd name="T8" fmla="*/ 272 w 289"/>
                  <a:gd name="T9" fmla="*/ 140 h 168"/>
                  <a:gd name="T10" fmla="*/ 272 w 289"/>
                  <a:gd name="T11" fmla="*/ 140 h 168"/>
                  <a:gd name="T12" fmla="*/ 271 w 289"/>
                  <a:gd name="T13" fmla="*/ 147 h 168"/>
                  <a:gd name="T14" fmla="*/ 268 w 289"/>
                  <a:gd name="T15" fmla="*/ 151 h 168"/>
                  <a:gd name="T16" fmla="*/ 264 w 289"/>
                  <a:gd name="T17" fmla="*/ 156 h 168"/>
                  <a:gd name="T18" fmla="*/ 258 w 289"/>
                  <a:gd name="T19" fmla="*/ 160 h 168"/>
                  <a:gd name="T20" fmla="*/ 253 w 289"/>
                  <a:gd name="T21" fmla="*/ 163 h 168"/>
                  <a:gd name="T22" fmla="*/ 248 w 289"/>
                  <a:gd name="T23" fmla="*/ 166 h 168"/>
                  <a:gd name="T24" fmla="*/ 235 w 289"/>
                  <a:gd name="T25" fmla="*/ 168 h 168"/>
                  <a:gd name="T26" fmla="*/ 235 w 289"/>
                  <a:gd name="T27" fmla="*/ 168 h 168"/>
                  <a:gd name="T28" fmla="*/ 0 w 289"/>
                  <a:gd name="T29" fmla="*/ 161 h 168"/>
                  <a:gd name="T30" fmla="*/ 0 w 289"/>
                  <a:gd name="T31" fmla="*/ 161 h 168"/>
                  <a:gd name="T32" fmla="*/ 0 w 289"/>
                  <a:gd name="T33" fmla="*/ 0 h 168"/>
                  <a:gd name="T34" fmla="*/ 0 w 289"/>
                  <a:gd name="T35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3" name="Freeform 29"/>
              <p:cNvSpPr/>
              <p:nvPr/>
            </p:nvSpPr>
            <p:spPr bwMode="auto">
              <a:xfrm>
                <a:off x="3105151" y="5083175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285 w 285"/>
                  <a:gd name="T5" fmla="*/ 0 h 167"/>
                  <a:gd name="T6" fmla="*/ 285 w 285"/>
                  <a:gd name="T7" fmla="*/ 0 h 167"/>
                  <a:gd name="T8" fmla="*/ 268 w 285"/>
                  <a:gd name="T9" fmla="*/ 140 h 167"/>
                  <a:gd name="T10" fmla="*/ 268 w 285"/>
                  <a:gd name="T11" fmla="*/ 140 h 167"/>
                  <a:gd name="T12" fmla="*/ 267 w 285"/>
                  <a:gd name="T13" fmla="*/ 147 h 167"/>
                  <a:gd name="T14" fmla="*/ 264 w 285"/>
                  <a:gd name="T15" fmla="*/ 151 h 167"/>
                  <a:gd name="T16" fmla="*/ 260 w 285"/>
                  <a:gd name="T17" fmla="*/ 156 h 167"/>
                  <a:gd name="T18" fmla="*/ 254 w 285"/>
                  <a:gd name="T19" fmla="*/ 160 h 167"/>
                  <a:gd name="T20" fmla="*/ 249 w 285"/>
                  <a:gd name="T21" fmla="*/ 163 h 167"/>
                  <a:gd name="T22" fmla="*/ 244 w 285"/>
                  <a:gd name="T23" fmla="*/ 166 h 167"/>
                  <a:gd name="T24" fmla="*/ 231 w 285"/>
                  <a:gd name="T25" fmla="*/ 167 h 167"/>
                  <a:gd name="T26" fmla="*/ 231 w 285"/>
                  <a:gd name="T27" fmla="*/ 167 h 167"/>
                  <a:gd name="T28" fmla="*/ 0 w 285"/>
                  <a:gd name="T29" fmla="*/ 160 h 167"/>
                  <a:gd name="T30" fmla="*/ 0 w 285"/>
                  <a:gd name="T31" fmla="*/ 160 h 167"/>
                  <a:gd name="T32" fmla="*/ 0 w 285"/>
                  <a:gd name="T33" fmla="*/ 0 h 167"/>
                  <a:gd name="T34" fmla="*/ 0 w 285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4" name="Freeform 30"/>
              <p:cNvSpPr/>
              <p:nvPr/>
            </p:nvSpPr>
            <p:spPr bwMode="auto">
              <a:xfrm>
                <a:off x="3111501" y="5083175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281 w 281"/>
                  <a:gd name="T5" fmla="*/ 0 h 167"/>
                  <a:gd name="T6" fmla="*/ 281 w 281"/>
                  <a:gd name="T7" fmla="*/ 0 h 167"/>
                  <a:gd name="T8" fmla="*/ 264 w 281"/>
                  <a:gd name="T9" fmla="*/ 140 h 167"/>
                  <a:gd name="T10" fmla="*/ 264 w 281"/>
                  <a:gd name="T11" fmla="*/ 140 h 167"/>
                  <a:gd name="T12" fmla="*/ 263 w 281"/>
                  <a:gd name="T13" fmla="*/ 145 h 167"/>
                  <a:gd name="T14" fmla="*/ 260 w 281"/>
                  <a:gd name="T15" fmla="*/ 151 h 167"/>
                  <a:gd name="T16" fmla="*/ 256 w 281"/>
                  <a:gd name="T17" fmla="*/ 156 h 167"/>
                  <a:gd name="T18" fmla="*/ 250 w 281"/>
                  <a:gd name="T19" fmla="*/ 160 h 167"/>
                  <a:gd name="T20" fmla="*/ 245 w 281"/>
                  <a:gd name="T21" fmla="*/ 163 h 167"/>
                  <a:gd name="T22" fmla="*/ 240 w 281"/>
                  <a:gd name="T23" fmla="*/ 166 h 167"/>
                  <a:gd name="T24" fmla="*/ 229 w 281"/>
                  <a:gd name="T25" fmla="*/ 167 h 167"/>
                  <a:gd name="T26" fmla="*/ 229 w 281"/>
                  <a:gd name="T27" fmla="*/ 167 h 167"/>
                  <a:gd name="T28" fmla="*/ 0 w 281"/>
                  <a:gd name="T29" fmla="*/ 159 h 167"/>
                  <a:gd name="T30" fmla="*/ 0 w 281"/>
                  <a:gd name="T31" fmla="*/ 159 h 167"/>
                  <a:gd name="T32" fmla="*/ 0 w 281"/>
                  <a:gd name="T33" fmla="*/ 0 h 167"/>
                  <a:gd name="T34" fmla="*/ 0 w 281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5" name="Freeform 31"/>
              <p:cNvSpPr/>
              <p:nvPr/>
            </p:nvSpPr>
            <p:spPr bwMode="auto">
              <a:xfrm>
                <a:off x="3116263" y="5083175"/>
                <a:ext cx="441325" cy="265113"/>
              </a:xfrm>
              <a:custGeom>
                <a:avLst/>
                <a:gdLst>
                  <a:gd name="T0" fmla="*/ 1 w 278"/>
                  <a:gd name="T1" fmla="*/ 0 h 167"/>
                  <a:gd name="T2" fmla="*/ 1 w 278"/>
                  <a:gd name="T3" fmla="*/ 0 h 167"/>
                  <a:gd name="T4" fmla="*/ 278 w 278"/>
                  <a:gd name="T5" fmla="*/ 0 h 167"/>
                  <a:gd name="T6" fmla="*/ 278 w 278"/>
                  <a:gd name="T7" fmla="*/ 0 h 167"/>
                  <a:gd name="T8" fmla="*/ 261 w 278"/>
                  <a:gd name="T9" fmla="*/ 140 h 167"/>
                  <a:gd name="T10" fmla="*/ 261 w 278"/>
                  <a:gd name="T11" fmla="*/ 140 h 167"/>
                  <a:gd name="T12" fmla="*/ 260 w 278"/>
                  <a:gd name="T13" fmla="*/ 145 h 167"/>
                  <a:gd name="T14" fmla="*/ 257 w 278"/>
                  <a:gd name="T15" fmla="*/ 151 h 167"/>
                  <a:gd name="T16" fmla="*/ 253 w 278"/>
                  <a:gd name="T17" fmla="*/ 156 h 167"/>
                  <a:gd name="T18" fmla="*/ 247 w 278"/>
                  <a:gd name="T19" fmla="*/ 159 h 167"/>
                  <a:gd name="T20" fmla="*/ 242 w 278"/>
                  <a:gd name="T21" fmla="*/ 163 h 167"/>
                  <a:gd name="T22" fmla="*/ 237 w 278"/>
                  <a:gd name="T23" fmla="*/ 166 h 167"/>
                  <a:gd name="T24" fmla="*/ 226 w 278"/>
                  <a:gd name="T25" fmla="*/ 167 h 167"/>
                  <a:gd name="T26" fmla="*/ 226 w 278"/>
                  <a:gd name="T27" fmla="*/ 167 h 167"/>
                  <a:gd name="T28" fmla="*/ 0 w 278"/>
                  <a:gd name="T29" fmla="*/ 157 h 167"/>
                  <a:gd name="T30" fmla="*/ 0 w 278"/>
                  <a:gd name="T31" fmla="*/ 157 h 167"/>
                  <a:gd name="T32" fmla="*/ 1 w 278"/>
                  <a:gd name="T33" fmla="*/ 0 h 167"/>
                  <a:gd name="T34" fmla="*/ 1 w 278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6" name="Freeform 32"/>
              <p:cNvSpPr/>
              <p:nvPr/>
            </p:nvSpPr>
            <p:spPr bwMode="auto">
              <a:xfrm>
                <a:off x="3122613" y="5083175"/>
                <a:ext cx="434975" cy="265113"/>
              </a:xfrm>
              <a:custGeom>
                <a:avLst/>
                <a:gdLst>
                  <a:gd name="T0" fmla="*/ 1 w 274"/>
                  <a:gd name="T1" fmla="*/ 0 h 167"/>
                  <a:gd name="T2" fmla="*/ 1 w 274"/>
                  <a:gd name="T3" fmla="*/ 0 h 167"/>
                  <a:gd name="T4" fmla="*/ 274 w 274"/>
                  <a:gd name="T5" fmla="*/ 0 h 167"/>
                  <a:gd name="T6" fmla="*/ 274 w 274"/>
                  <a:gd name="T7" fmla="*/ 0 h 167"/>
                  <a:gd name="T8" fmla="*/ 257 w 274"/>
                  <a:gd name="T9" fmla="*/ 140 h 167"/>
                  <a:gd name="T10" fmla="*/ 257 w 274"/>
                  <a:gd name="T11" fmla="*/ 140 h 167"/>
                  <a:gd name="T12" fmla="*/ 256 w 274"/>
                  <a:gd name="T13" fmla="*/ 145 h 167"/>
                  <a:gd name="T14" fmla="*/ 253 w 274"/>
                  <a:gd name="T15" fmla="*/ 151 h 167"/>
                  <a:gd name="T16" fmla="*/ 249 w 274"/>
                  <a:gd name="T17" fmla="*/ 156 h 167"/>
                  <a:gd name="T18" fmla="*/ 245 w 274"/>
                  <a:gd name="T19" fmla="*/ 159 h 167"/>
                  <a:gd name="T20" fmla="*/ 239 w 274"/>
                  <a:gd name="T21" fmla="*/ 163 h 167"/>
                  <a:gd name="T22" fmla="*/ 233 w 274"/>
                  <a:gd name="T23" fmla="*/ 164 h 167"/>
                  <a:gd name="T24" fmla="*/ 222 w 274"/>
                  <a:gd name="T25" fmla="*/ 167 h 167"/>
                  <a:gd name="T26" fmla="*/ 222 w 274"/>
                  <a:gd name="T27" fmla="*/ 167 h 167"/>
                  <a:gd name="T28" fmla="*/ 0 w 274"/>
                  <a:gd name="T29" fmla="*/ 156 h 167"/>
                  <a:gd name="T30" fmla="*/ 0 w 274"/>
                  <a:gd name="T31" fmla="*/ 156 h 167"/>
                  <a:gd name="T32" fmla="*/ 1 w 274"/>
                  <a:gd name="T33" fmla="*/ 0 h 167"/>
                  <a:gd name="T34" fmla="*/ 1 w 274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7" name="Freeform 33"/>
              <p:cNvSpPr/>
              <p:nvPr/>
            </p:nvSpPr>
            <p:spPr bwMode="auto">
              <a:xfrm>
                <a:off x="3128963" y="5083175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270 w 270"/>
                  <a:gd name="T5" fmla="*/ 0 h 167"/>
                  <a:gd name="T6" fmla="*/ 270 w 270"/>
                  <a:gd name="T7" fmla="*/ 0 h 167"/>
                  <a:gd name="T8" fmla="*/ 253 w 270"/>
                  <a:gd name="T9" fmla="*/ 140 h 167"/>
                  <a:gd name="T10" fmla="*/ 253 w 270"/>
                  <a:gd name="T11" fmla="*/ 140 h 167"/>
                  <a:gd name="T12" fmla="*/ 252 w 270"/>
                  <a:gd name="T13" fmla="*/ 145 h 167"/>
                  <a:gd name="T14" fmla="*/ 249 w 270"/>
                  <a:gd name="T15" fmla="*/ 151 h 167"/>
                  <a:gd name="T16" fmla="*/ 245 w 270"/>
                  <a:gd name="T17" fmla="*/ 155 h 167"/>
                  <a:gd name="T18" fmla="*/ 241 w 270"/>
                  <a:gd name="T19" fmla="*/ 159 h 167"/>
                  <a:gd name="T20" fmla="*/ 235 w 270"/>
                  <a:gd name="T21" fmla="*/ 163 h 167"/>
                  <a:gd name="T22" fmla="*/ 230 w 270"/>
                  <a:gd name="T23" fmla="*/ 164 h 167"/>
                  <a:gd name="T24" fmla="*/ 219 w 270"/>
                  <a:gd name="T25" fmla="*/ 167 h 167"/>
                  <a:gd name="T26" fmla="*/ 219 w 270"/>
                  <a:gd name="T27" fmla="*/ 167 h 167"/>
                  <a:gd name="T28" fmla="*/ 0 w 270"/>
                  <a:gd name="T29" fmla="*/ 156 h 167"/>
                  <a:gd name="T30" fmla="*/ 0 w 270"/>
                  <a:gd name="T31" fmla="*/ 156 h 167"/>
                  <a:gd name="T32" fmla="*/ 0 w 270"/>
                  <a:gd name="T33" fmla="*/ 0 h 167"/>
                  <a:gd name="T34" fmla="*/ 0 w 270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8" name="Freeform 34"/>
              <p:cNvSpPr/>
              <p:nvPr/>
            </p:nvSpPr>
            <p:spPr bwMode="auto">
              <a:xfrm>
                <a:off x="3135313" y="5083175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266 w 266"/>
                  <a:gd name="T5" fmla="*/ 0 h 167"/>
                  <a:gd name="T6" fmla="*/ 266 w 266"/>
                  <a:gd name="T7" fmla="*/ 0 h 167"/>
                  <a:gd name="T8" fmla="*/ 249 w 266"/>
                  <a:gd name="T9" fmla="*/ 140 h 167"/>
                  <a:gd name="T10" fmla="*/ 249 w 266"/>
                  <a:gd name="T11" fmla="*/ 140 h 167"/>
                  <a:gd name="T12" fmla="*/ 248 w 266"/>
                  <a:gd name="T13" fmla="*/ 145 h 167"/>
                  <a:gd name="T14" fmla="*/ 245 w 266"/>
                  <a:gd name="T15" fmla="*/ 151 h 167"/>
                  <a:gd name="T16" fmla="*/ 241 w 266"/>
                  <a:gd name="T17" fmla="*/ 155 h 167"/>
                  <a:gd name="T18" fmla="*/ 237 w 266"/>
                  <a:gd name="T19" fmla="*/ 159 h 167"/>
                  <a:gd name="T20" fmla="*/ 226 w 266"/>
                  <a:gd name="T21" fmla="*/ 164 h 167"/>
                  <a:gd name="T22" fmla="*/ 215 w 266"/>
                  <a:gd name="T23" fmla="*/ 167 h 167"/>
                  <a:gd name="T24" fmla="*/ 215 w 266"/>
                  <a:gd name="T25" fmla="*/ 167 h 167"/>
                  <a:gd name="T26" fmla="*/ 0 w 266"/>
                  <a:gd name="T27" fmla="*/ 155 h 167"/>
                  <a:gd name="T28" fmla="*/ 0 w 266"/>
                  <a:gd name="T29" fmla="*/ 155 h 167"/>
                  <a:gd name="T30" fmla="*/ 0 w 266"/>
                  <a:gd name="T31" fmla="*/ 0 h 167"/>
                  <a:gd name="T32" fmla="*/ 0 w 266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9" name="Freeform 35"/>
              <p:cNvSpPr/>
              <p:nvPr/>
            </p:nvSpPr>
            <p:spPr bwMode="auto">
              <a:xfrm>
                <a:off x="3138488" y="5083175"/>
                <a:ext cx="419100" cy="265113"/>
              </a:xfrm>
              <a:custGeom>
                <a:avLst/>
                <a:gdLst>
                  <a:gd name="T0" fmla="*/ 2 w 264"/>
                  <a:gd name="T1" fmla="*/ 0 h 167"/>
                  <a:gd name="T2" fmla="*/ 2 w 264"/>
                  <a:gd name="T3" fmla="*/ 0 h 167"/>
                  <a:gd name="T4" fmla="*/ 264 w 264"/>
                  <a:gd name="T5" fmla="*/ 0 h 167"/>
                  <a:gd name="T6" fmla="*/ 264 w 264"/>
                  <a:gd name="T7" fmla="*/ 0 h 167"/>
                  <a:gd name="T8" fmla="*/ 247 w 264"/>
                  <a:gd name="T9" fmla="*/ 140 h 167"/>
                  <a:gd name="T10" fmla="*/ 247 w 264"/>
                  <a:gd name="T11" fmla="*/ 140 h 167"/>
                  <a:gd name="T12" fmla="*/ 246 w 264"/>
                  <a:gd name="T13" fmla="*/ 145 h 167"/>
                  <a:gd name="T14" fmla="*/ 243 w 264"/>
                  <a:gd name="T15" fmla="*/ 151 h 167"/>
                  <a:gd name="T16" fmla="*/ 239 w 264"/>
                  <a:gd name="T17" fmla="*/ 155 h 167"/>
                  <a:gd name="T18" fmla="*/ 235 w 264"/>
                  <a:gd name="T19" fmla="*/ 159 h 167"/>
                  <a:gd name="T20" fmla="*/ 224 w 264"/>
                  <a:gd name="T21" fmla="*/ 164 h 167"/>
                  <a:gd name="T22" fmla="*/ 213 w 264"/>
                  <a:gd name="T23" fmla="*/ 167 h 167"/>
                  <a:gd name="T24" fmla="*/ 213 w 264"/>
                  <a:gd name="T25" fmla="*/ 167 h 167"/>
                  <a:gd name="T26" fmla="*/ 0 w 264"/>
                  <a:gd name="T27" fmla="*/ 153 h 167"/>
                  <a:gd name="T28" fmla="*/ 0 w 264"/>
                  <a:gd name="T29" fmla="*/ 153 h 167"/>
                  <a:gd name="T30" fmla="*/ 2 w 264"/>
                  <a:gd name="T31" fmla="*/ 0 h 167"/>
                  <a:gd name="T32" fmla="*/ 2 w 264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0" name="Freeform 36"/>
              <p:cNvSpPr/>
              <p:nvPr/>
            </p:nvSpPr>
            <p:spPr bwMode="auto">
              <a:xfrm>
                <a:off x="3144838" y="5083175"/>
                <a:ext cx="412750" cy="265113"/>
              </a:xfrm>
              <a:custGeom>
                <a:avLst/>
                <a:gdLst>
                  <a:gd name="T0" fmla="*/ 2 w 260"/>
                  <a:gd name="T1" fmla="*/ 0 h 167"/>
                  <a:gd name="T2" fmla="*/ 2 w 260"/>
                  <a:gd name="T3" fmla="*/ 0 h 167"/>
                  <a:gd name="T4" fmla="*/ 260 w 260"/>
                  <a:gd name="T5" fmla="*/ 0 h 167"/>
                  <a:gd name="T6" fmla="*/ 260 w 260"/>
                  <a:gd name="T7" fmla="*/ 0 h 167"/>
                  <a:gd name="T8" fmla="*/ 243 w 260"/>
                  <a:gd name="T9" fmla="*/ 140 h 167"/>
                  <a:gd name="T10" fmla="*/ 243 w 260"/>
                  <a:gd name="T11" fmla="*/ 140 h 167"/>
                  <a:gd name="T12" fmla="*/ 242 w 260"/>
                  <a:gd name="T13" fmla="*/ 145 h 167"/>
                  <a:gd name="T14" fmla="*/ 239 w 260"/>
                  <a:gd name="T15" fmla="*/ 151 h 167"/>
                  <a:gd name="T16" fmla="*/ 235 w 260"/>
                  <a:gd name="T17" fmla="*/ 155 h 167"/>
                  <a:gd name="T18" fmla="*/ 231 w 260"/>
                  <a:gd name="T19" fmla="*/ 159 h 167"/>
                  <a:gd name="T20" fmla="*/ 220 w 260"/>
                  <a:gd name="T21" fmla="*/ 164 h 167"/>
                  <a:gd name="T22" fmla="*/ 209 w 260"/>
                  <a:gd name="T23" fmla="*/ 167 h 167"/>
                  <a:gd name="T24" fmla="*/ 209 w 260"/>
                  <a:gd name="T25" fmla="*/ 167 h 167"/>
                  <a:gd name="T26" fmla="*/ 0 w 260"/>
                  <a:gd name="T27" fmla="*/ 152 h 167"/>
                  <a:gd name="T28" fmla="*/ 0 w 260"/>
                  <a:gd name="T29" fmla="*/ 152 h 167"/>
                  <a:gd name="T30" fmla="*/ 2 w 260"/>
                  <a:gd name="T31" fmla="*/ 0 h 167"/>
                  <a:gd name="T32" fmla="*/ 2 w 260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1" name="Freeform 37"/>
              <p:cNvSpPr/>
              <p:nvPr/>
            </p:nvSpPr>
            <p:spPr bwMode="auto">
              <a:xfrm>
                <a:off x="3152776" y="5083175"/>
                <a:ext cx="404813" cy="265113"/>
              </a:xfrm>
              <a:custGeom>
                <a:avLst/>
                <a:gdLst>
                  <a:gd name="T0" fmla="*/ 1 w 255"/>
                  <a:gd name="T1" fmla="*/ 0 h 167"/>
                  <a:gd name="T2" fmla="*/ 1 w 255"/>
                  <a:gd name="T3" fmla="*/ 0 h 167"/>
                  <a:gd name="T4" fmla="*/ 255 w 255"/>
                  <a:gd name="T5" fmla="*/ 0 h 167"/>
                  <a:gd name="T6" fmla="*/ 255 w 255"/>
                  <a:gd name="T7" fmla="*/ 0 h 167"/>
                  <a:gd name="T8" fmla="*/ 238 w 255"/>
                  <a:gd name="T9" fmla="*/ 140 h 167"/>
                  <a:gd name="T10" fmla="*/ 238 w 255"/>
                  <a:gd name="T11" fmla="*/ 140 h 167"/>
                  <a:gd name="T12" fmla="*/ 237 w 255"/>
                  <a:gd name="T13" fmla="*/ 145 h 167"/>
                  <a:gd name="T14" fmla="*/ 234 w 255"/>
                  <a:gd name="T15" fmla="*/ 151 h 167"/>
                  <a:gd name="T16" fmla="*/ 230 w 255"/>
                  <a:gd name="T17" fmla="*/ 155 h 167"/>
                  <a:gd name="T18" fmla="*/ 226 w 255"/>
                  <a:gd name="T19" fmla="*/ 159 h 167"/>
                  <a:gd name="T20" fmla="*/ 215 w 255"/>
                  <a:gd name="T21" fmla="*/ 164 h 167"/>
                  <a:gd name="T22" fmla="*/ 205 w 255"/>
                  <a:gd name="T23" fmla="*/ 167 h 167"/>
                  <a:gd name="T24" fmla="*/ 205 w 255"/>
                  <a:gd name="T25" fmla="*/ 167 h 167"/>
                  <a:gd name="T26" fmla="*/ 0 w 255"/>
                  <a:gd name="T27" fmla="*/ 151 h 167"/>
                  <a:gd name="T28" fmla="*/ 0 w 255"/>
                  <a:gd name="T29" fmla="*/ 151 h 167"/>
                  <a:gd name="T30" fmla="*/ 1 w 255"/>
                  <a:gd name="T31" fmla="*/ 0 h 167"/>
                  <a:gd name="T32" fmla="*/ 1 w 255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2" name="Freeform 38"/>
              <p:cNvSpPr/>
              <p:nvPr/>
            </p:nvSpPr>
            <p:spPr bwMode="auto">
              <a:xfrm>
                <a:off x="3159126" y="5083175"/>
                <a:ext cx="398463" cy="265113"/>
              </a:xfrm>
              <a:custGeom>
                <a:avLst/>
                <a:gdLst>
                  <a:gd name="T0" fmla="*/ 1 w 251"/>
                  <a:gd name="T1" fmla="*/ 0 h 167"/>
                  <a:gd name="T2" fmla="*/ 1 w 251"/>
                  <a:gd name="T3" fmla="*/ 0 h 167"/>
                  <a:gd name="T4" fmla="*/ 251 w 251"/>
                  <a:gd name="T5" fmla="*/ 0 h 167"/>
                  <a:gd name="T6" fmla="*/ 251 w 251"/>
                  <a:gd name="T7" fmla="*/ 0 h 167"/>
                  <a:gd name="T8" fmla="*/ 234 w 251"/>
                  <a:gd name="T9" fmla="*/ 140 h 167"/>
                  <a:gd name="T10" fmla="*/ 234 w 251"/>
                  <a:gd name="T11" fmla="*/ 140 h 167"/>
                  <a:gd name="T12" fmla="*/ 233 w 251"/>
                  <a:gd name="T13" fmla="*/ 145 h 167"/>
                  <a:gd name="T14" fmla="*/ 230 w 251"/>
                  <a:gd name="T15" fmla="*/ 151 h 167"/>
                  <a:gd name="T16" fmla="*/ 226 w 251"/>
                  <a:gd name="T17" fmla="*/ 155 h 167"/>
                  <a:gd name="T18" fmla="*/ 222 w 251"/>
                  <a:gd name="T19" fmla="*/ 159 h 167"/>
                  <a:gd name="T20" fmla="*/ 212 w 251"/>
                  <a:gd name="T21" fmla="*/ 164 h 167"/>
                  <a:gd name="T22" fmla="*/ 201 w 251"/>
                  <a:gd name="T23" fmla="*/ 167 h 167"/>
                  <a:gd name="T24" fmla="*/ 201 w 251"/>
                  <a:gd name="T25" fmla="*/ 167 h 167"/>
                  <a:gd name="T26" fmla="*/ 0 w 251"/>
                  <a:gd name="T27" fmla="*/ 149 h 167"/>
                  <a:gd name="T28" fmla="*/ 0 w 251"/>
                  <a:gd name="T29" fmla="*/ 149 h 167"/>
                  <a:gd name="T30" fmla="*/ 1 w 251"/>
                  <a:gd name="T31" fmla="*/ 0 h 167"/>
                  <a:gd name="T32" fmla="*/ 1 w 251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3" name="Freeform 39"/>
              <p:cNvSpPr/>
              <p:nvPr/>
            </p:nvSpPr>
            <p:spPr bwMode="auto">
              <a:xfrm>
                <a:off x="3162301" y="5083175"/>
                <a:ext cx="395288" cy="263525"/>
              </a:xfrm>
              <a:custGeom>
                <a:avLst/>
                <a:gdLst>
                  <a:gd name="T0" fmla="*/ 2 w 249"/>
                  <a:gd name="T1" fmla="*/ 0 h 166"/>
                  <a:gd name="T2" fmla="*/ 2 w 249"/>
                  <a:gd name="T3" fmla="*/ 0 h 166"/>
                  <a:gd name="T4" fmla="*/ 249 w 249"/>
                  <a:gd name="T5" fmla="*/ 0 h 166"/>
                  <a:gd name="T6" fmla="*/ 249 w 249"/>
                  <a:gd name="T7" fmla="*/ 0 h 166"/>
                  <a:gd name="T8" fmla="*/ 232 w 249"/>
                  <a:gd name="T9" fmla="*/ 140 h 166"/>
                  <a:gd name="T10" fmla="*/ 232 w 249"/>
                  <a:gd name="T11" fmla="*/ 140 h 166"/>
                  <a:gd name="T12" fmla="*/ 231 w 249"/>
                  <a:gd name="T13" fmla="*/ 145 h 166"/>
                  <a:gd name="T14" fmla="*/ 228 w 249"/>
                  <a:gd name="T15" fmla="*/ 151 h 166"/>
                  <a:gd name="T16" fmla="*/ 225 w 249"/>
                  <a:gd name="T17" fmla="*/ 155 h 166"/>
                  <a:gd name="T18" fmla="*/ 220 w 249"/>
                  <a:gd name="T19" fmla="*/ 159 h 166"/>
                  <a:gd name="T20" fmla="*/ 210 w 249"/>
                  <a:gd name="T21" fmla="*/ 164 h 166"/>
                  <a:gd name="T22" fmla="*/ 199 w 249"/>
                  <a:gd name="T23" fmla="*/ 166 h 166"/>
                  <a:gd name="T24" fmla="*/ 199 w 249"/>
                  <a:gd name="T25" fmla="*/ 166 h 166"/>
                  <a:gd name="T26" fmla="*/ 0 w 249"/>
                  <a:gd name="T27" fmla="*/ 148 h 166"/>
                  <a:gd name="T28" fmla="*/ 0 w 249"/>
                  <a:gd name="T29" fmla="*/ 148 h 166"/>
                  <a:gd name="T30" fmla="*/ 2 w 249"/>
                  <a:gd name="T31" fmla="*/ 0 h 166"/>
                  <a:gd name="T32" fmla="*/ 2 w 249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4" name="Freeform 40"/>
              <p:cNvSpPr/>
              <p:nvPr/>
            </p:nvSpPr>
            <p:spPr bwMode="auto">
              <a:xfrm>
                <a:off x="3168651" y="5083175"/>
                <a:ext cx="388938" cy="263525"/>
              </a:xfrm>
              <a:custGeom>
                <a:avLst/>
                <a:gdLst>
                  <a:gd name="T0" fmla="*/ 2 w 245"/>
                  <a:gd name="T1" fmla="*/ 0 h 166"/>
                  <a:gd name="T2" fmla="*/ 2 w 245"/>
                  <a:gd name="T3" fmla="*/ 0 h 166"/>
                  <a:gd name="T4" fmla="*/ 245 w 245"/>
                  <a:gd name="T5" fmla="*/ 0 h 166"/>
                  <a:gd name="T6" fmla="*/ 245 w 245"/>
                  <a:gd name="T7" fmla="*/ 0 h 166"/>
                  <a:gd name="T8" fmla="*/ 228 w 245"/>
                  <a:gd name="T9" fmla="*/ 140 h 166"/>
                  <a:gd name="T10" fmla="*/ 228 w 245"/>
                  <a:gd name="T11" fmla="*/ 140 h 166"/>
                  <a:gd name="T12" fmla="*/ 227 w 245"/>
                  <a:gd name="T13" fmla="*/ 145 h 166"/>
                  <a:gd name="T14" fmla="*/ 224 w 245"/>
                  <a:gd name="T15" fmla="*/ 151 h 166"/>
                  <a:gd name="T16" fmla="*/ 221 w 245"/>
                  <a:gd name="T17" fmla="*/ 155 h 166"/>
                  <a:gd name="T18" fmla="*/ 216 w 245"/>
                  <a:gd name="T19" fmla="*/ 159 h 166"/>
                  <a:gd name="T20" fmla="*/ 206 w 245"/>
                  <a:gd name="T21" fmla="*/ 163 h 166"/>
                  <a:gd name="T22" fmla="*/ 195 w 245"/>
                  <a:gd name="T23" fmla="*/ 166 h 166"/>
                  <a:gd name="T24" fmla="*/ 195 w 245"/>
                  <a:gd name="T25" fmla="*/ 166 h 166"/>
                  <a:gd name="T26" fmla="*/ 0 w 245"/>
                  <a:gd name="T27" fmla="*/ 148 h 166"/>
                  <a:gd name="T28" fmla="*/ 0 w 245"/>
                  <a:gd name="T29" fmla="*/ 148 h 166"/>
                  <a:gd name="T30" fmla="*/ 2 w 245"/>
                  <a:gd name="T31" fmla="*/ 0 h 166"/>
                  <a:gd name="T32" fmla="*/ 2 w 245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5" name="Freeform 41"/>
              <p:cNvSpPr/>
              <p:nvPr/>
            </p:nvSpPr>
            <p:spPr bwMode="auto">
              <a:xfrm>
                <a:off x="3175001" y="5083175"/>
                <a:ext cx="382588" cy="263525"/>
              </a:xfrm>
              <a:custGeom>
                <a:avLst/>
                <a:gdLst>
                  <a:gd name="T0" fmla="*/ 2 w 241"/>
                  <a:gd name="T1" fmla="*/ 0 h 166"/>
                  <a:gd name="T2" fmla="*/ 2 w 241"/>
                  <a:gd name="T3" fmla="*/ 0 h 166"/>
                  <a:gd name="T4" fmla="*/ 241 w 241"/>
                  <a:gd name="T5" fmla="*/ 0 h 166"/>
                  <a:gd name="T6" fmla="*/ 241 w 241"/>
                  <a:gd name="T7" fmla="*/ 0 h 166"/>
                  <a:gd name="T8" fmla="*/ 224 w 241"/>
                  <a:gd name="T9" fmla="*/ 140 h 166"/>
                  <a:gd name="T10" fmla="*/ 224 w 241"/>
                  <a:gd name="T11" fmla="*/ 140 h 166"/>
                  <a:gd name="T12" fmla="*/ 223 w 241"/>
                  <a:gd name="T13" fmla="*/ 145 h 166"/>
                  <a:gd name="T14" fmla="*/ 220 w 241"/>
                  <a:gd name="T15" fmla="*/ 151 h 166"/>
                  <a:gd name="T16" fmla="*/ 217 w 241"/>
                  <a:gd name="T17" fmla="*/ 155 h 166"/>
                  <a:gd name="T18" fmla="*/ 212 w 241"/>
                  <a:gd name="T19" fmla="*/ 157 h 166"/>
                  <a:gd name="T20" fmla="*/ 202 w 241"/>
                  <a:gd name="T21" fmla="*/ 163 h 166"/>
                  <a:gd name="T22" fmla="*/ 193 w 241"/>
                  <a:gd name="T23" fmla="*/ 166 h 166"/>
                  <a:gd name="T24" fmla="*/ 193 w 241"/>
                  <a:gd name="T25" fmla="*/ 166 h 166"/>
                  <a:gd name="T26" fmla="*/ 0 w 241"/>
                  <a:gd name="T27" fmla="*/ 147 h 166"/>
                  <a:gd name="T28" fmla="*/ 0 w 241"/>
                  <a:gd name="T29" fmla="*/ 147 h 166"/>
                  <a:gd name="T30" fmla="*/ 2 w 241"/>
                  <a:gd name="T31" fmla="*/ 0 h 166"/>
                  <a:gd name="T32" fmla="*/ 2 w 241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6" name="Freeform 42"/>
              <p:cNvSpPr/>
              <p:nvPr/>
            </p:nvSpPr>
            <p:spPr bwMode="auto">
              <a:xfrm>
                <a:off x="3182938" y="5083175"/>
                <a:ext cx="374650" cy="263525"/>
              </a:xfrm>
              <a:custGeom>
                <a:avLst/>
                <a:gdLst>
                  <a:gd name="T0" fmla="*/ 1 w 236"/>
                  <a:gd name="T1" fmla="*/ 0 h 166"/>
                  <a:gd name="T2" fmla="*/ 1 w 236"/>
                  <a:gd name="T3" fmla="*/ 0 h 166"/>
                  <a:gd name="T4" fmla="*/ 236 w 236"/>
                  <a:gd name="T5" fmla="*/ 0 h 166"/>
                  <a:gd name="T6" fmla="*/ 236 w 236"/>
                  <a:gd name="T7" fmla="*/ 0 h 166"/>
                  <a:gd name="T8" fmla="*/ 219 w 236"/>
                  <a:gd name="T9" fmla="*/ 140 h 166"/>
                  <a:gd name="T10" fmla="*/ 219 w 236"/>
                  <a:gd name="T11" fmla="*/ 140 h 166"/>
                  <a:gd name="T12" fmla="*/ 218 w 236"/>
                  <a:gd name="T13" fmla="*/ 145 h 166"/>
                  <a:gd name="T14" fmla="*/ 215 w 236"/>
                  <a:gd name="T15" fmla="*/ 151 h 166"/>
                  <a:gd name="T16" fmla="*/ 212 w 236"/>
                  <a:gd name="T17" fmla="*/ 155 h 166"/>
                  <a:gd name="T18" fmla="*/ 208 w 236"/>
                  <a:gd name="T19" fmla="*/ 157 h 166"/>
                  <a:gd name="T20" fmla="*/ 197 w 236"/>
                  <a:gd name="T21" fmla="*/ 163 h 166"/>
                  <a:gd name="T22" fmla="*/ 188 w 236"/>
                  <a:gd name="T23" fmla="*/ 166 h 166"/>
                  <a:gd name="T24" fmla="*/ 188 w 236"/>
                  <a:gd name="T25" fmla="*/ 166 h 166"/>
                  <a:gd name="T26" fmla="*/ 0 w 236"/>
                  <a:gd name="T27" fmla="*/ 145 h 166"/>
                  <a:gd name="T28" fmla="*/ 0 w 236"/>
                  <a:gd name="T29" fmla="*/ 145 h 166"/>
                  <a:gd name="T30" fmla="*/ 1 w 236"/>
                  <a:gd name="T31" fmla="*/ 0 h 166"/>
                  <a:gd name="T32" fmla="*/ 1 w 23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7" name="Freeform 43"/>
              <p:cNvSpPr/>
              <p:nvPr/>
            </p:nvSpPr>
            <p:spPr bwMode="auto">
              <a:xfrm>
                <a:off x="3189288" y="5083175"/>
                <a:ext cx="368300" cy="263525"/>
              </a:xfrm>
              <a:custGeom>
                <a:avLst/>
                <a:gdLst>
                  <a:gd name="T0" fmla="*/ 1 w 232"/>
                  <a:gd name="T1" fmla="*/ 0 h 166"/>
                  <a:gd name="T2" fmla="*/ 1 w 232"/>
                  <a:gd name="T3" fmla="*/ 0 h 166"/>
                  <a:gd name="T4" fmla="*/ 232 w 232"/>
                  <a:gd name="T5" fmla="*/ 0 h 166"/>
                  <a:gd name="T6" fmla="*/ 232 w 232"/>
                  <a:gd name="T7" fmla="*/ 0 h 166"/>
                  <a:gd name="T8" fmla="*/ 215 w 232"/>
                  <a:gd name="T9" fmla="*/ 140 h 166"/>
                  <a:gd name="T10" fmla="*/ 215 w 232"/>
                  <a:gd name="T11" fmla="*/ 140 h 166"/>
                  <a:gd name="T12" fmla="*/ 214 w 232"/>
                  <a:gd name="T13" fmla="*/ 145 h 166"/>
                  <a:gd name="T14" fmla="*/ 211 w 232"/>
                  <a:gd name="T15" fmla="*/ 151 h 166"/>
                  <a:gd name="T16" fmla="*/ 208 w 232"/>
                  <a:gd name="T17" fmla="*/ 155 h 166"/>
                  <a:gd name="T18" fmla="*/ 204 w 232"/>
                  <a:gd name="T19" fmla="*/ 157 h 166"/>
                  <a:gd name="T20" fmla="*/ 195 w 232"/>
                  <a:gd name="T21" fmla="*/ 163 h 166"/>
                  <a:gd name="T22" fmla="*/ 184 w 232"/>
                  <a:gd name="T23" fmla="*/ 166 h 166"/>
                  <a:gd name="T24" fmla="*/ 184 w 232"/>
                  <a:gd name="T25" fmla="*/ 166 h 166"/>
                  <a:gd name="T26" fmla="*/ 0 w 232"/>
                  <a:gd name="T27" fmla="*/ 144 h 166"/>
                  <a:gd name="T28" fmla="*/ 0 w 232"/>
                  <a:gd name="T29" fmla="*/ 144 h 166"/>
                  <a:gd name="T30" fmla="*/ 1 w 232"/>
                  <a:gd name="T31" fmla="*/ 0 h 166"/>
                  <a:gd name="T32" fmla="*/ 1 w 23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8" name="Freeform 44"/>
              <p:cNvSpPr/>
              <p:nvPr/>
            </p:nvSpPr>
            <p:spPr bwMode="auto">
              <a:xfrm>
                <a:off x="3192463" y="5083175"/>
                <a:ext cx="365125" cy="263525"/>
              </a:xfrm>
              <a:custGeom>
                <a:avLst/>
                <a:gdLst>
                  <a:gd name="T0" fmla="*/ 3 w 230"/>
                  <a:gd name="T1" fmla="*/ 0 h 166"/>
                  <a:gd name="T2" fmla="*/ 3 w 230"/>
                  <a:gd name="T3" fmla="*/ 0 h 166"/>
                  <a:gd name="T4" fmla="*/ 230 w 230"/>
                  <a:gd name="T5" fmla="*/ 0 h 166"/>
                  <a:gd name="T6" fmla="*/ 230 w 230"/>
                  <a:gd name="T7" fmla="*/ 0 h 166"/>
                  <a:gd name="T8" fmla="*/ 213 w 230"/>
                  <a:gd name="T9" fmla="*/ 140 h 166"/>
                  <a:gd name="T10" fmla="*/ 213 w 230"/>
                  <a:gd name="T11" fmla="*/ 140 h 166"/>
                  <a:gd name="T12" fmla="*/ 212 w 230"/>
                  <a:gd name="T13" fmla="*/ 145 h 166"/>
                  <a:gd name="T14" fmla="*/ 209 w 230"/>
                  <a:gd name="T15" fmla="*/ 149 h 166"/>
                  <a:gd name="T16" fmla="*/ 206 w 230"/>
                  <a:gd name="T17" fmla="*/ 153 h 166"/>
                  <a:gd name="T18" fmla="*/ 202 w 230"/>
                  <a:gd name="T19" fmla="*/ 157 h 166"/>
                  <a:gd name="T20" fmla="*/ 193 w 230"/>
                  <a:gd name="T21" fmla="*/ 163 h 166"/>
                  <a:gd name="T22" fmla="*/ 183 w 230"/>
                  <a:gd name="T23" fmla="*/ 166 h 166"/>
                  <a:gd name="T24" fmla="*/ 183 w 230"/>
                  <a:gd name="T25" fmla="*/ 166 h 166"/>
                  <a:gd name="T26" fmla="*/ 0 w 230"/>
                  <a:gd name="T27" fmla="*/ 143 h 166"/>
                  <a:gd name="T28" fmla="*/ 0 w 230"/>
                  <a:gd name="T29" fmla="*/ 143 h 166"/>
                  <a:gd name="T30" fmla="*/ 3 w 230"/>
                  <a:gd name="T31" fmla="*/ 0 h 166"/>
                  <a:gd name="T32" fmla="*/ 3 w 230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9" name="Freeform 45"/>
              <p:cNvSpPr/>
              <p:nvPr/>
            </p:nvSpPr>
            <p:spPr bwMode="auto">
              <a:xfrm>
                <a:off x="3198813" y="5083175"/>
                <a:ext cx="358775" cy="263525"/>
              </a:xfrm>
              <a:custGeom>
                <a:avLst/>
                <a:gdLst>
                  <a:gd name="T0" fmla="*/ 3 w 226"/>
                  <a:gd name="T1" fmla="*/ 0 h 166"/>
                  <a:gd name="T2" fmla="*/ 3 w 226"/>
                  <a:gd name="T3" fmla="*/ 0 h 166"/>
                  <a:gd name="T4" fmla="*/ 226 w 226"/>
                  <a:gd name="T5" fmla="*/ 0 h 166"/>
                  <a:gd name="T6" fmla="*/ 226 w 226"/>
                  <a:gd name="T7" fmla="*/ 0 h 166"/>
                  <a:gd name="T8" fmla="*/ 209 w 226"/>
                  <a:gd name="T9" fmla="*/ 140 h 166"/>
                  <a:gd name="T10" fmla="*/ 209 w 226"/>
                  <a:gd name="T11" fmla="*/ 140 h 166"/>
                  <a:gd name="T12" fmla="*/ 208 w 226"/>
                  <a:gd name="T13" fmla="*/ 145 h 166"/>
                  <a:gd name="T14" fmla="*/ 205 w 226"/>
                  <a:gd name="T15" fmla="*/ 149 h 166"/>
                  <a:gd name="T16" fmla="*/ 202 w 226"/>
                  <a:gd name="T17" fmla="*/ 153 h 166"/>
                  <a:gd name="T18" fmla="*/ 198 w 226"/>
                  <a:gd name="T19" fmla="*/ 157 h 166"/>
                  <a:gd name="T20" fmla="*/ 189 w 226"/>
                  <a:gd name="T21" fmla="*/ 163 h 166"/>
                  <a:gd name="T22" fmla="*/ 179 w 226"/>
                  <a:gd name="T23" fmla="*/ 166 h 166"/>
                  <a:gd name="T24" fmla="*/ 179 w 226"/>
                  <a:gd name="T25" fmla="*/ 166 h 166"/>
                  <a:gd name="T26" fmla="*/ 0 w 226"/>
                  <a:gd name="T27" fmla="*/ 141 h 166"/>
                  <a:gd name="T28" fmla="*/ 0 w 226"/>
                  <a:gd name="T29" fmla="*/ 141 h 166"/>
                  <a:gd name="T30" fmla="*/ 3 w 226"/>
                  <a:gd name="T31" fmla="*/ 0 h 166"/>
                  <a:gd name="T32" fmla="*/ 3 w 22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0" name="Freeform 46"/>
              <p:cNvSpPr/>
              <p:nvPr/>
            </p:nvSpPr>
            <p:spPr bwMode="auto">
              <a:xfrm>
                <a:off x="3205163" y="5083175"/>
                <a:ext cx="352425" cy="263525"/>
              </a:xfrm>
              <a:custGeom>
                <a:avLst/>
                <a:gdLst>
                  <a:gd name="T0" fmla="*/ 2 w 222"/>
                  <a:gd name="T1" fmla="*/ 0 h 166"/>
                  <a:gd name="T2" fmla="*/ 2 w 222"/>
                  <a:gd name="T3" fmla="*/ 0 h 166"/>
                  <a:gd name="T4" fmla="*/ 222 w 222"/>
                  <a:gd name="T5" fmla="*/ 0 h 166"/>
                  <a:gd name="T6" fmla="*/ 222 w 222"/>
                  <a:gd name="T7" fmla="*/ 0 h 166"/>
                  <a:gd name="T8" fmla="*/ 205 w 222"/>
                  <a:gd name="T9" fmla="*/ 140 h 166"/>
                  <a:gd name="T10" fmla="*/ 205 w 222"/>
                  <a:gd name="T11" fmla="*/ 140 h 166"/>
                  <a:gd name="T12" fmla="*/ 204 w 222"/>
                  <a:gd name="T13" fmla="*/ 145 h 166"/>
                  <a:gd name="T14" fmla="*/ 201 w 222"/>
                  <a:gd name="T15" fmla="*/ 149 h 166"/>
                  <a:gd name="T16" fmla="*/ 198 w 222"/>
                  <a:gd name="T17" fmla="*/ 153 h 166"/>
                  <a:gd name="T18" fmla="*/ 194 w 222"/>
                  <a:gd name="T19" fmla="*/ 157 h 166"/>
                  <a:gd name="T20" fmla="*/ 185 w 222"/>
                  <a:gd name="T21" fmla="*/ 163 h 166"/>
                  <a:gd name="T22" fmla="*/ 175 w 222"/>
                  <a:gd name="T23" fmla="*/ 166 h 166"/>
                  <a:gd name="T24" fmla="*/ 175 w 222"/>
                  <a:gd name="T25" fmla="*/ 166 h 166"/>
                  <a:gd name="T26" fmla="*/ 0 w 222"/>
                  <a:gd name="T27" fmla="*/ 141 h 166"/>
                  <a:gd name="T28" fmla="*/ 0 w 222"/>
                  <a:gd name="T29" fmla="*/ 141 h 166"/>
                  <a:gd name="T30" fmla="*/ 2 w 222"/>
                  <a:gd name="T31" fmla="*/ 0 h 166"/>
                  <a:gd name="T32" fmla="*/ 2 w 22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1" name="Freeform 47"/>
              <p:cNvSpPr/>
              <p:nvPr/>
            </p:nvSpPr>
            <p:spPr bwMode="auto">
              <a:xfrm>
                <a:off x="3211513" y="5083175"/>
                <a:ext cx="346075" cy="263525"/>
              </a:xfrm>
              <a:custGeom>
                <a:avLst/>
                <a:gdLst>
                  <a:gd name="T0" fmla="*/ 2 w 218"/>
                  <a:gd name="T1" fmla="*/ 0 h 166"/>
                  <a:gd name="T2" fmla="*/ 2 w 218"/>
                  <a:gd name="T3" fmla="*/ 0 h 166"/>
                  <a:gd name="T4" fmla="*/ 218 w 218"/>
                  <a:gd name="T5" fmla="*/ 0 h 166"/>
                  <a:gd name="T6" fmla="*/ 218 w 218"/>
                  <a:gd name="T7" fmla="*/ 0 h 166"/>
                  <a:gd name="T8" fmla="*/ 201 w 218"/>
                  <a:gd name="T9" fmla="*/ 140 h 166"/>
                  <a:gd name="T10" fmla="*/ 201 w 218"/>
                  <a:gd name="T11" fmla="*/ 140 h 166"/>
                  <a:gd name="T12" fmla="*/ 200 w 218"/>
                  <a:gd name="T13" fmla="*/ 145 h 166"/>
                  <a:gd name="T14" fmla="*/ 197 w 218"/>
                  <a:gd name="T15" fmla="*/ 149 h 166"/>
                  <a:gd name="T16" fmla="*/ 194 w 218"/>
                  <a:gd name="T17" fmla="*/ 153 h 166"/>
                  <a:gd name="T18" fmla="*/ 190 w 218"/>
                  <a:gd name="T19" fmla="*/ 157 h 166"/>
                  <a:gd name="T20" fmla="*/ 181 w 218"/>
                  <a:gd name="T21" fmla="*/ 163 h 166"/>
                  <a:gd name="T22" fmla="*/ 171 w 218"/>
                  <a:gd name="T23" fmla="*/ 166 h 166"/>
                  <a:gd name="T24" fmla="*/ 171 w 218"/>
                  <a:gd name="T25" fmla="*/ 166 h 166"/>
                  <a:gd name="T26" fmla="*/ 0 w 218"/>
                  <a:gd name="T27" fmla="*/ 140 h 166"/>
                  <a:gd name="T28" fmla="*/ 0 w 218"/>
                  <a:gd name="T29" fmla="*/ 140 h 166"/>
                  <a:gd name="T30" fmla="*/ 2 w 218"/>
                  <a:gd name="T31" fmla="*/ 0 h 166"/>
                  <a:gd name="T32" fmla="*/ 2 w 218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2" name="Freeform 48"/>
              <p:cNvSpPr/>
              <p:nvPr/>
            </p:nvSpPr>
            <p:spPr bwMode="auto">
              <a:xfrm>
                <a:off x="3216276" y="5083175"/>
                <a:ext cx="341313" cy="260350"/>
              </a:xfrm>
              <a:custGeom>
                <a:avLst/>
                <a:gdLst>
                  <a:gd name="T0" fmla="*/ 3 w 215"/>
                  <a:gd name="T1" fmla="*/ 0 h 164"/>
                  <a:gd name="T2" fmla="*/ 3 w 215"/>
                  <a:gd name="T3" fmla="*/ 0 h 164"/>
                  <a:gd name="T4" fmla="*/ 215 w 215"/>
                  <a:gd name="T5" fmla="*/ 0 h 164"/>
                  <a:gd name="T6" fmla="*/ 215 w 215"/>
                  <a:gd name="T7" fmla="*/ 0 h 164"/>
                  <a:gd name="T8" fmla="*/ 198 w 215"/>
                  <a:gd name="T9" fmla="*/ 140 h 164"/>
                  <a:gd name="T10" fmla="*/ 198 w 215"/>
                  <a:gd name="T11" fmla="*/ 140 h 164"/>
                  <a:gd name="T12" fmla="*/ 197 w 215"/>
                  <a:gd name="T13" fmla="*/ 145 h 164"/>
                  <a:gd name="T14" fmla="*/ 195 w 215"/>
                  <a:gd name="T15" fmla="*/ 149 h 164"/>
                  <a:gd name="T16" fmla="*/ 191 w 215"/>
                  <a:gd name="T17" fmla="*/ 153 h 164"/>
                  <a:gd name="T18" fmla="*/ 187 w 215"/>
                  <a:gd name="T19" fmla="*/ 157 h 164"/>
                  <a:gd name="T20" fmla="*/ 178 w 215"/>
                  <a:gd name="T21" fmla="*/ 163 h 164"/>
                  <a:gd name="T22" fmla="*/ 169 w 215"/>
                  <a:gd name="T23" fmla="*/ 164 h 164"/>
                  <a:gd name="T24" fmla="*/ 169 w 215"/>
                  <a:gd name="T25" fmla="*/ 164 h 164"/>
                  <a:gd name="T26" fmla="*/ 0 w 215"/>
                  <a:gd name="T27" fmla="*/ 138 h 164"/>
                  <a:gd name="T28" fmla="*/ 0 w 215"/>
                  <a:gd name="T29" fmla="*/ 138 h 164"/>
                  <a:gd name="T30" fmla="*/ 3 w 215"/>
                  <a:gd name="T31" fmla="*/ 0 h 164"/>
                  <a:gd name="T32" fmla="*/ 3 w 215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3" name="Freeform 49"/>
              <p:cNvSpPr/>
              <p:nvPr/>
            </p:nvSpPr>
            <p:spPr bwMode="auto">
              <a:xfrm>
                <a:off x="3222626" y="5083175"/>
                <a:ext cx="334963" cy="260350"/>
              </a:xfrm>
              <a:custGeom>
                <a:avLst/>
                <a:gdLst>
                  <a:gd name="T0" fmla="*/ 3 w 211"/>
                  <a:gd name="T1" fmla="*/ 0 h 164"/>
                  <a:gd name="T2" fmla="*/ 3 w 211"/>
                  <a:gd name="T3" fmla="*/ 0 h 164"/>
                  <a:gd name="T4" fmla="*/ 211 w 211"/>
                  <a:gd name="T5" fmla="*/ 0 h 164"/>
                  <a:gd name="T6" fmla="*/ 211 w 211"/>
                  <a:gd name="T7" fmla="*/ 0 h 164"/>
                  <a:gd name="T8" fmla="*/ 194 w 211"/>
                  <a:gd name="T9" fmla="*/ 140 h 164"/>
                  <a:gd name="T10" fmla="*/ 194 w 211"/>
                  <a:gd name="T11" fmla="*/ 140 h 164"/>
                  <a:gd name="T12" fmla="*/ 193 w 211"/>
                  <a:gd name="T13" fmla="*/ 145 h 164"/>
                  <a:gd name="T14" fmla="*/ 191 w 211"/>
                  <a:gd name="T15" fmla="*/ 149 h 164"/>
                  <a:gd name="T16" fmla="*/ 187 w 211"/>
                  <a:gd name="T17" fmla="*/ 153 h 164"/>
                  <a:gd name="T18" fmla="*/ 183 w 211"/>
                  <a:gd name="T19" fmla="*/ 157 h 164"/>
                  <a:gd name="T20" fmla="*/ 175 w 211"/>
                  <a:gd name="T21" fmla="*/ 161 h 164"/>
                  <a:gd name="T22" fmla="*/ 165 w 211"/>
                  <a:gd name="T23" fmla="*/ 164 h 164"/>
                  <a:gd name="T24" fmla="*/ 165 w 211"/>
                  <a:gd name="T25" fmla="*/ 164 h 164"/>
                  <a:gd name="T26" fmla="*/ 0 w 211"/>
                  <a:gd name="T27" fmla="*/ 137 h 164"/>
                  <a:gd name="T28" fmla="*/ 0 w 211"/>
                  <a:gd name="T29" fmla="*/ 137 h 164"/>
                  <a:gd name="T30" fmla="*/ 3 w 211"/>
                  <a:gd name="T31" fmla="*/ 0 h 164"/>
                  <a:gd name="T32" fmla="*/ 3 w 211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4" name="Freeform 50"/>
              <p:cNvSpPr/>
              <p:nvPr/>
            </p:nvSpPr>
            <p:spPr bwMode="auto">
              <a:xfrm>
                <a:off x="3228976" y="5083175"/>
                <a:ext cx="328613" cy="260350"/>
              </a:xfrm>
              <a:custGeom>
                <a:avLst/>
                <a:gdLst>
                  <a:gd name="T0" fmla="*/ 3 w 207"/>
                  <a:gd name="T1" fmla="*/ 0 h 164"/>
                  <a:gd name="T2" fmla="*/ 3 w 207"/>
                  <a:gd name="T3" fmla="*/ 0 h 164"/>
                  <a:gd name="T4" fmla="*/ 207 w 207"/>
                  <a:gd name="T5" fmla="*/ 0 h 164"/>
                  <a:gd name="T6" fmla="*/ 207 w 207"/>
                  <a:gd name="T7" fmla="*/ 0 h 164"/>
                  <a:gd name="T8" fmla="*/ 190 w 207"/>
                  <a:gd name="T9" fmla="*/ 140 h 164"/>
                  <a:gd name="T10" fmla="*/ 190 w 207"/>
                  <a:gd name="T11" fmla="*/ 140 h 164"/>
                  <a:gd name="T12" fmla="*/ 189 w 207"/>
                  <a:gd name="T13" fmla="*/ 145 h 164"/>
                  <a:gd name="T14" fmla="*/ 187 w 207"/>
                  <a:gd name="T15" fmla="*/ 149 h 164"/>
                  <a:gd name="T16" fmla="*/ 183 w 207"/>
                  <a:gd name="T17" fmla="*/ 153 h 164"/>
                  <a:gd name="T18" fmla="*/ 179 w 207"/>
                  <a:gd name="T19" fmla="*/ 156 h 164"/>
                  <a:gd name="T20" fmla="*/ 171 w 207"/>
                  <a:gd name="T21" fmla="*/ 161 h 164"/>
                  <a:gd name="T22" fmla="*/ 161 w 207"/>
                  <a:gd name="T23" fmla="*/ 164 h 164"/>
                  <a:gd name="T24" fmla="*/ 161 w 207"/>
                  <a:gd name="T25" fmla="*/ 164 h 164"/>
                  <a:gd name="T26" fmla="*/ 0 w 207"/>
                  <a:gd name="T27" fmla="*/ 136 h 164"/>
                  <a:gd name="T28" fmla="*/ 0 w 207"/>
                  <a:gd name="T29" fmla="*/ 136 h 164"/>
                  <a:gd name="T30" fmla="*/ 3 w 207"/>
                  <a:gd name="T31" fmla="*/ 0 h 164"/>
                  <a:gd name="T32" fmla="*/ 3 w 207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5" name="Freeform 51"/>
              <p:cNvSpPr/>
              <p:nvPr/>
            </p:nvSpPr>
            <p:spPr bwMode="auto">
              <a:xfrm>
                <a:off x="3235326" y="5083175"/>
                <a:ext cx="322263" cy="260350"/>
              </a:xfrm>
              <a:custGeom>
                <a:avLst/>
                <a:gdLst>
                  <a:gd name="T0" fmla="*/ 3 w 203"/>
                  <a:gd name="T1" fmla="*/ 0 h 164"/>
                  <a:gd name="T2" fmla="*/ 3 w 203"/>
                  <a:gd name="T3" fmla="*/ 0 h 164"/>
                  <a:gd name="T4" fmla="*/ 203 w 203"/>
                  <a:gd name="T5" fmla="*/ 0 h 164"/>
                  <a:gd name="T6" fmla="*/ 203 w 203"/>
                  <a:gd name="T7" fmla="*/ 0 h 164"/>
                  <a:gd name="T8" fmla="*/ 186 w 203"/>
                  <a:gd name="T9" fmla="*/ 140 h 164"/>
                  <a:gd name="T10" fmla="*/ 186 w 203"/>
                  <a:gd name="T11" fmla="*/ 140 h 164"/>
                  <a:gd name="T12" fmla="*/ 185 w 203"/>
                  <a:gd name="T13" fmla="*/ 145 h 164"/>
                  <a:gd name="T14" fmla="*/ 183 w 203"/>
                  <a:gd name="T15" fmla="*/ 149 h 164"/>
                  <a:gd name="T16" fmla="*/ 179 w 203"/>
                  <a:gd name="T17" fmla="*/ 153 h 164"/>
                  <a:gd name="T18" fmla="*/ 176 w 203"/>
                  <a:gd name="T19" fmla="*/ 156 h 164"/>
                  <a:gd name="T20" fmla="*/ 167 w 203"/>
                  <a:gd name="T21" fmla="*/ 161 h 164"/>
                  <a:gd name="T22" fmla="*/ 157 w 203"/>
                  <a:gd name="T23" fmla="*/ 164 h 164"/>
                  <a:gd name="T24" fmla="*/ 157 w 203"/>
                  <a:gd name="T25" fmla="*/ 164 h 164"/>
                  <a:gd name="T26" fmla="*/ 0 w 203"/>
                  <a:gd name="T27" fmla="*/ 134 h 164"/>
                  <a:gd name="T28" fmla="*/ 0 w 203"/>
                  <a:gd name="T29" fmla="*/ 134 h 164"/>
                  <a:gd name="T30" fmla="*/ 3 w 203"/>
                  <a:gd name="T31" fmla="*/ 0 h 164"/>
                  <a:gd name="T32" fmla="*/ 3 w 203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6" name="Freeform 52"/>
              <p:cNvSpPr/>
              <p:nvPr/>
            </p:nvSpPr>
            <p:spPr bwMode="auto">
              <a:xfrm>
                <a:off x="3240088" y="5083175"/>
                <a:ext cx="317500" cy="260350"/>
              </a:xfrm>
              <a:custGeom>
                <a:avLst/>
                <a:gdLst>
                  <a:gd name="T0" fmla="*/ 3 w 200"/>
                  <a:gd name="T1" fmla="*/ 0 h 164"/>
                  <a:gd name="T2" fmla="*/ 3 w 200"/>
                  <a:gd name="T3" fmla="*/ 0 h 164"/>
                  <a:gd name="T4" fmla="*/ 200 w 200"/>
                  <a:gd name="T5" fmla="*/ 0 h 164"/>
                  <a:gd name="T6" fmla="*/ 200 w 200"/>
                  <a:gd name="T7" fmla="*/ 0 h 164"/>
                  <a:gd name="T8" fmla="*/ 183 w 200"/>
                  <a:gd name="T9" fmla="*/ 140 h 164"/>
                  <a:gd name="T10" fmla="*/ 183 w 200"/>
                  <a:gd name="T11" fmla="*/ 140 h 164"/>
                  <a:gd name="T12" fmla="*/ 182 w 200"/>
                  <a:gd name="T13" fmla="*/ 145 h 164"/>
                  <a:gd name="T14" fmla="*/ 180 w 200"/>
                  <a:gd name="T15" fmla="*/ 149 h 164"/>
                  <a:gd name="T16" fmla="*/ 176 w 200"/>
                  <a:gd name="T17" fmla="*/ 153 h 164"/>
                  <a:gd name="T18" fmla="*/ 173 w 200"/>
                  <a:gd name="T19" fmla="*/ 156 h 164"/>
                  <a:gd name="T20" fmla="*/ 164 w 200"/>
                  <a:gd name="T21" fmla="*/ 161 h 164"/>
                  <a:gd name="T22" fmla="*/ 156 w 200"/>
                  <a:gd name="T23" fmla="*/ 164 h 164"/>
                  <a:gd name="T24" fmla="*/ 156 w 200"/>
                  <a:gd name="T25" fmla="*/ 164 h 164"/>
                  <a:gd name="T26" fmla="*/ 0 w 200"/>
                  <a:gd name="T27" fmla="*/ 134 h 164"/>
                  <a:gd name="T28" fmla="*/ 0 w 200"/>
                  <a:gd name="T29" fmla="*/ 134 h 164"/>
                  <a:gd name="T30" fmla="*/ 3 w 200"/>
                  <a:gd name="T31" fmla="*/ 0 h 164"/>
                  <a:gd name="T32" fmla="*/ 3 w 200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7" name="Freeform 53"/>
              <p:cNvSpPr/>
              <p:nvPr/>
            </p:nvSpPr>
            <p:spPr bwMode="auto">
              <a:xfrm>
                <a:off x="3246438" y="5083175"/>
                <a:ext cx="311150" cy="260350"/>
              </a:xfrm>
              <a:custGeom>
                <a:avLst/>
                <a:gdLst>
                  <a:gd name="T0" fmla="*/ 3 w 196"/>
                  <a:gd name="T1" fmla="*/ 0 h 164"/>
                  <a:gd name="T2" fmla="*/ 3 w 196"/>
                  <a:gd name="T3" fmla="*/ 0 h 164"/>
                  <a:gd name="T4" fmla="*/ 196 w 196"/>
                  <a:gd name="T5" fmla="*/ 0 h 164"/>
                  <a:gd name="T6" fmla="*/ 196 w 196"/>
                  <a:gd name="T7" fmla="*/ 0 h 164"/>
                  <a:gd name="T8" fmla="*/ 179 w 196"/>
                  <a:gd name="T9" fmla="*/ 140 h 164"/>
                  <a:gd name="T10" fmla="*/ 179 w 196"/>
                  <a:gd name="T11" fmla="*/ 140 h 164"/>
                  <a:gd name="T12" fmla="*/ 178 w 196"/>
                  <a:gd name="T13" fmla="*/ 145 h 164"/>
                  <a:gd name="T14" fmla="*/ 176 w 196"/>
                  <a:gd name="T15" fmla="*/ 149 h 164"/>
                  <a:gd name="T16" fmla="*/ 172 w 196"/>
                  <a:gd name="T17" fmla="*/ 153 h 164"/>
                  <a:gd name="T18" fmla="*/ 169 w 196"/>
                  <a:gd name="T19" fmla="*/ 156 h 164"/>
                  <a:gd name="T20" fmla="*/ 160 w 196"/>
                  <a:gd name="T21" fmla="*/ 161 h 164"/>
                  <a:gd name="T22" fmla="*/ 152 w 196"/>
                  <a:gd name="T23" fmla="*/ 164 h 164"/>
                  <a:gd name="T24" fmla="*/ 152 w 196"/>
                  <a:gd name="T25" fmla="*/ 164 h 164"/>
                  <a:gd name="T26" fmla="*/ 0 w 196"/>
                  <a:gd name="T27" fmla="*/ 133 h 164"/>
                  <a:gd name="T28" fmla="*/ 0 w 196"/>
                  <a:gd name="T29" fmla="*/ 133 h 164"/>
                  <a:gd name="T30" fmla="*/ 3 w 196"/>
                  <a:gd name="T31" fmla="*/ 0 h 164"/>
                  <a:gd name="T32" fmla="*/ 3 w 196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8" name="Freeform 54"/>
              <p:cNvSpPr/>
              <p:nvPr/>
            </p:nvSpPr>
            <p:spPr bwMode="auto">
              <a:xfrm>
                <a:off x="3252788" y="5083175"/>
                <a:ext cx="304800" cy="260350"/>
              </a:xfrm>
              <a:custGeom>
                <a:avLst/>
                <a:gdLst>
                  <a:gd name="T0" fmla="*/ 3 w 192"/>
                  <a:gd name="T1" fmla="*/ 0 h 164"/>
                  <a:gd name="T2" fmla="*/ 3 w 192"/>
                  <a:gd name="T3" fmla="*/ 0 h 164"/>
                  <a:gd name="T4" fmla="*/ 192 w 192"/>
                  <a:gd name="T5" fmla="*/ 0 h 164"/>
                  <a:gd name="T6" fmla="*/ 192 w 192"/>
                  <a:gd name="T7" fmla="*/ 0 h 164"/>
                  <a:gd name="T8" fmla="*/ 175 w 192"/>
                  <a:gd name="T9" fmla="*/ 140 h 164"/>
                  <a:gd name="T10" fmla="*/ 175 w 192"/>
                  <a:gd name="T11" fmla="*/ 140 h 164"/>
                  <a:gd name="T12" fmla="*/ 174 w 192"/>
                  <a:gd name="T13" fmla="*/ 145 h 164"/>
                  <a:gd name="T14" fmla="*/ 172 w 192"/>
                  <a:gd name="T15" fmla="*/ 149 h 164"/>
                  <a:gd name="T16" fmla="*/ 169 w 192"/>
                  <a:gd name="T17" fmla="*/ 153 h 164"/>
                  <a:gd name="T18" fmla="*/ 165 w 192"/>
                  <a:gd name="T19" fmla="*/ 156 h 164"/>
                  <a:gd name="T20" fmla="*/ 157 w 192"/>
                  <a:gd name="T21" fmla="*/ 161 h 164"/>
                  <a:gd name="T22" fmla="*/ 148 w 192"/>
                  <a:gd name="T23" fmla="*/ 164 h 164"/>
                  <a:gd name="T24" fmla="*/ 148 w 192"/>
                  <a:gd name="T25" fmla="*/ 164 h 164"/>
                  <a:gd name="T26" fmla="*/ 0 w 192"/>
                  <a:gd name="T27" fmla="*/ 132 h 164"/>
                  <a:gd name="T28" fmla="*/ 0 w 192"/>
                  <a:gd name="T29" fmla="*/ 132 h 164"/>
                  <a:gd name="T30" fmla="*/ 3 w 192"/>
                  <a:gd name="T31" fmla="*/ 0 h 164"/>
                  <a:gd name="T32" fmla="*/ 3 w 192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9" name="Freeform 55"/>
              <p:cNvSpPr/>
              <p:nvPr/>
            </p:nvSpPr>
            <p:spPr bwMode="auto">
              <a:xfrm>
                <a:off x="3259138" y="5083175"/>
                <a:ext cx="298450" cy="260350"/>
              </a:xfrm>
              <a:custGeom>
                <a:avLst/>
                <a:gdLst>
                  <a:gd name="T0" fmla="*/ 3 w 188"/>
                  <a:gd name="T1" fmla="*/ 0 h 164"/>
                  <a:gd name="T2" fmla="*/ 3 w 188"/>
                  <a:gd name="T3" fmla="*/ 0 h 164"/>
                  <a:gd name="T4" fmla="*/ 188 w 188"/>
                  <a:gd name="T5" fmla="*/ 0 h 164"/>
                  <a:gd name="T6" fmla="*/ 188 w 188"/>
                  <a:gd name="T7" fmla="*/ 0 h 164"/>
                  <a:gd name="T8" fmla="*/ 171 w 188"/>
                  <a:gd name="T9" fmla="*/ 140 h 164"/>
                  <a:gd name="T10" fmla="*/ 171 w 188"/>
                  <a:gd name="T11" fmla="*/ 140 h 164"/>
                  <a:gd name="T12" fmla="*/ 170 w 188"/>
                  <a:gd name="T13" fmla="*/ 145 h 164"/>
                  <a:gd name="T14" fmla="*/ 168 w 188"/>
                  <a:gd name="T15" fmla="*/ 149 h 164"/>
                  <a:gd name="T16" fmla="*/ 165 w 188"/>
                  <a:gd name="T17" fmla="*/ 153 h 164"/>
                  <a:gd name="T18" fmla="*/ 161 w 188"/>
                  <a:gd name="T19" fmla="*/ 156 h 164"/>
                  <a:gd name="T20" fmla="*/ 153 w 188"/>
                  <a:gd name="T21" fmla="*/ 161 h 164"/>
                  <a:gd name="T22" fmla="*/ 144 w 188"/>
                  <a:gd name="T23" fmla="*/ 164 h 164"/>
                  <a:gd name="T24" fmla="*/ 144 w 188"/>
                  <a:gd name="T25" fmla="*/ 164 h 164"/>
                  <a:gd name="T26" fmla="*/ 0 w 188"/>
                  <a:gd name="T27" fmla="*/ 130 h 164"/>
                  <a:gd name="T28" fmla="*/ 0 w 188"/>
                  <a:gd name="T29" fmla="*/ 130 h 164"/>
                  <a:gd name="T30" fmla="*/ 3 w 188"/>
                  <a:gd name="T31" fmla="*/ 0 h 164"/>
                  <a:gd name="T32" fmla="*/ 3 w 188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0" name="Freeform 56"/>
              <p:cNvSpPr/>
              <p:nvPr/>
            </p:nvSpPr>
            <p:spPr bwMode="auto">
              <a:xfrm>
                <a:off x="3265488" y="5083175"/>
                <a:ext cx="292100" cy="260350"/>
              </a:xfrm>
              <a:custGeom>
                <a:avLst/>
                <a:gdLst>
                  <a:gd name="T0" fmla="*/ 3 w 184"/>
                  <a:gd name="T1" fmla="*/ 0 h 164"/>
                  <a:gd name="T2" fmla="*/ 3 w 184"/>
                  <a:gd name="T3" fmla="*/ 0 h 164"/>
                  <a:gd name="T4" fmla="*/ 184 w 184"/>
                  <a:gd name="T5" fmla="*/ 0 h 164"/>
                  <a:gd name="T6" fmla="*/ 184 w 184"/>
                  <a:gd name="T7" fmla="*/ 0 h 164"/>
                  <a:gd name="T8" fmla="*/ 167 w 184"/>
                  <a:gd name="T9" fmla="*/ 140 h 164"/>
                  <a:gd name="T10" fmla="*/ 167 w 184"/>
                  <a:gd name="T11" fmla="*/ 140 h 164"/>
                  <a:gd name="T12" fmla="*/ 166 w 184"/>
                  <a:gd name="T13" fmla="*/ 145 h 164"/>
                  <a:gd name="T14" fmla="*/ 164 w 184"/>
                  <a:gd name="T15" fmla="*/ 149 h 164"/>
                  <a:gd name="T16" fmla="*/ 157 w 184"/>
                  <a:gd name="T17" fmla="*/ 156 h 164"/>
                  <a:gd name="T18" fmla="*/ 149 w 184"/>
                  <a:gd name="T19" fmla="*/ 161 h 164"/>
                  <a:gd name="T20" fmla="*/ 141 w 184"/>
                  <a:gd name="T21" fmla="*/ 164 h 164"/>
                  <a:gd name="T22" fmla="*/ 141 w 184"/>
                  <a:gd name="T23" fmla="*/ 164 h 164"/>
                  <a:gd name="T24" fmla="*/ 0 w 184"/>
                  <a:gd name="T25" fmla="*/ 129 h 164"/>
                  <a:gd name="T26" fmla="*/ 0 w 184"/>
                  <a:gd name="T27" fmla="*/ 129 h 164"/>
                  <a:gd name="T28" fmla="*/ 3 w 184"/>
                  <a:gd name="T29" fmla="*/ 0 h 164"/>
                  <a:gd name="T30" fmla="*/ 3 w 184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1" name="Freeform 57"/>
              <p:cNvSpPr/>
              <p:nvPr/>
            </p:nvSpPr>
            <p:spPr bwMode="auto">
              <a:xfrm>
                <a:off x="3270251" y="5083175"/>
                <a:ext cx="287338" cy="260350"/>
              </a:xfrm>
              <a:custGeom>
                <a:avLst/>
                <a:gdLst>
                  <a:gd name="T0" fmla="*/ 4 w 181"/>
                  <a:gd name="T1" fmla="*/ 0 h 164"/>
                  <a:gd name="T2" fmla="*/ 4 w 181"/>
                  <a:gd name="T3" fmla="*/ 0 h 164"/>
                  <a:gd name="T4" fmla="*/ 181 w 181"/>
                  <a:gd name="T5" fmla="*/ 0 h 164"/>
                  <a:gd name="T6" fmla="*/ 181 w 181"/>
                  <a:gd name="T7" fmla="*/ 0 h 164"/>
                  <a:gd name="T8" fmla="*/ 164 w 181"/>
                  <a:gd name="T9" fmla="*/ 140 h 164"/>
                  <a:gd name="T10" fmla="*/ 164 w 181"/>
                  <a:gd name="T11" fmla="*/ 140 h 164"/>
                  <a:gd name="T12" fmla="*/ 163 w 181"/>
                  <a:gd name="T13" fmla="*/ 145 h 164"/>
                  <a:gd name="T14" fmla="*/ 161 w 181"/>
                  <a:gd name="T15" fmla="*/ 149 h 164"/>
                  <a:gd name="T16" fmla="*/ 154 w 181"/>
                  <a:gd name="T17" fmla="*/ 156 h 164"/>
                  <a:gd name="T18" fmla="*/ 146 w 181"/>
                  <a:gd name="T19" fmla="*/ 160 h 164"/>
                  <a:gd name="T20" fmla="*/ 138 w 181"/>
                  <a:gd name="T21" fmla="*/ 164 h 164"/>
                  <a:gd name="T22" fmla="*/ 138 w 181"/>
                  <a:gd name="T23" fmla="*/ 164 h 164"/>
                  <a:gd name="T24" fmla="*/ 0 w 181"/>
                  <a:gd name="T25" fmla="*/ 128 h 164"/>
                  <a:gd name="T26" fmla="*/ 0 w 181"/>
                  <a:gd name="T27" fmla="*/ 128 h 164"/>
                  <a:gd name="T28" fmla="*/ 4 w 181"/>
                  <a:gd name="T29" fmla="*/ 0 h 164"/>
                  <a:gd name="T30" fmla="*/ 4 w 181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2" name="Freeform 58"/>
              <p:cNvSpPr/>
              <p:nvPr/>
            </p:nvSpPr>
            <p:spPr bwMode="auto">
              <a:xfrm>
                <a:off x="3276601" y="5083175"/>
                <a:ext cx="280988" cy="258763"/>
              </a:xfrm>
              <a:custGeom>
                <a:avLst/>
                <a:gdLst>
                  <a:gd name="T0" fmla="*/ 4 w 177"/>
                  <a:gd name="T1" fmla="*/ 0 h 163"/>
                  <a:gd name="T2" fmla="*/ 4 w 177"/>
                  <a:gd name="T3" fmla="*/ 0 h 163"/>
                  <a:gd name="T4" fmla="*/ 177 w 177"/>
                  <a:gd name="T5" fmla="*/ 0 h 163"/>
                  <a:gd name="T6" fmla="*/ 177 w 177"/>
                  <a:gd name="T7" fmla="*/ 0 h 163"/>
                  <a:gd name="T8" fmla="*/ 160 w 177"/>
                  <a:gd name="T9" fmla="*/ 140 h 163"/>
                  <a:gd name="T10" fmla="*/ 160 w 177"/>
                  <a:gd name="T11" fmla="*/ 140 h 163"/>
                  <a:gd name="T12" fmla="*/ 159 w 177"/>
                  <a:gd name="T13" fmla="*/ 145 h 163"/>
                  <a:gd name="T14" fmla="*/ 157 w 177"/>
                  <a:gd name="T15" fmla="*/ 149 h 163"/>
                  <a:gd name="T16" fmla="*/ 150 w 177"/>
                  <a:gd name="T17" fmla="*/ 156 h 163"/>
                  <a:gd name="T18" fmla="*/ 142 w 177"/>
                  <a:gd name="T19" fmla="*/ 160 h 163"/>
                  <a:gd name="T20" fmla="*/ 134 w 177"/>
                  <a:gd name="T21" fmla="*/ 163 h 163"/>
                  <a:gd name="T22" fmla="*/ 134 w 177"/>
                  <a:gd name="T23" fmla="*/ 163 h 163"/>
                  <a:gd name="T24" fmla="*/ 0 w 177"/>
                  <a:gd name="T25" fmla="*/ 128 h 163"/>
                  <a:gd name="T26" fmla="*/ 0 w 177"/>
                  <a:gd name="T27" fmla="*/ 128 h 163"/>
                  <a:gd name="T28" fmla="*/ 4 w 177"/>
                  <a:gd name="T29" fmla="*/ 0 h 163"/>
                  <a:gd name="T30" fmla="*/ 4 w 17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3" name="Freeform 59"/>
              <p:cNvSpPr/>
              <p:nvPr/>
            </p:nvSpPr>
            <p:spPr bwMode="auto">
              <a:xfrm>
                <a:off x="3282951" y="5083175"/>
                <a:ext cx="274638" cy="258763"/>
              </a:xfrm>
              <a:custGeom>
                <a:avLst/>
                <a:gdLst>
                  <a:gd name="T0" fmla="*/ 3 w 173"/>
                  <a:gd name="T1" fmla="*/ 0 h 163"/>
                  <a:gd name="T2" fmla="*/ 3 w 173"/>
                  <a:gd name="T3" fmla="*/ 0 h 163"/>
                  <a:gd name="T4" fmla="*/ 173 w 173"/>
                  <a:gd name="T5" fmla="*/ 0 h 163"/>
                  <a:gd name="T6" fmla="*/ 173 w 173"/>
                  <a:gd name="T7" fmla="*/ 0 h 163"/>
                  <a:gd name="T8" fmla="*/ 156 w 173"/>
                  <a:gd name="T9" fmla="*/ 140 h 163"/>
                  <a:gd name="T10" fmla="*/ 156 w 173"/>
                  <a:gd name="T11" fmla="*/ 140 h 163"/>
                  <a:gd name="T12" fmla="*/ 155 w 173"/>
                  <a:gd name="T13" fmla="*/ 145 h 163"/>
                  <a:gd name="T14" fmla="*/ 153 w 173"/>
                  <a:gd name="T15" fmla="*/ 149 h 163"/>
                  <a:gd name="T16" fmla="*/ 146 w 173"/>
                  <a:gd name="T17" fmla="*/ 156 h 163"/>
                  <a:gd name="T18" fmla="*/ 140 w 173"/>
                  <a:gd name="T19" fmla="*/ 160 h 163"/>
                  <a:gd name="T20" fmla="*/ 132 w 173"/>
                  <a:gd name="T21" fmla="*/ 163 h 163"/>
                  <a:gd name="T22" fmla="*/ 132 w 173"/>
                  <a:gd name="T23" fmla="*/ 163 h 163"/>
                  <a:gd name="T24" fmla="*/ 0 w 173"/>
                  <a:gd name="T25" fmla="*/ 126 h 163"/>
                  <a:gd name="T26" fmla="*/ 0 w 173"/>
                  <a:gd name="T27" fmla="*/ 126 h 163"/>
                  <a:gd name="T28" fmla="*/ 3 w 173"/>
                  <a:gd name="T29" fmla="*/ 0 h 163"/>
                  <a:gd name="T30" fmla="*/ 3 w 17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4" name="Freeform 60"/>
              <p:cNvSpPr/>
              <p:nvPr/>
            </p:nvSpPr>
            <p:spPr bwMode="auto">
              <a:xfrm>
                <a:off x="3289301" y="5083175"/>
                <a:ext cx="268288" cy="258763"/>
              </a:xfrm>
              <a:custGeom>
                <a:avLst/>
                <a:gdLst>
                  <a:gd name="T0" fmla="*/ 3 w 169"/>
                  <a:gd name="T1" fmla="*/ 0 h 163"/>
                  <a:gd name="T2" fmla="*/ 3 w 169"/>
                  <a:gd name="T3" fmla="*/ 0 h 163"/>
                  <a:gd name="T4" fmla="*/ 169 w 169"/>
                  <a:gd name="T5" fmla="*/ 0 h 163"/>
                  <a:gd name="T6" fmla="*/ 169 w 169"/>
                  <a:gd name="T7" fmla="*/ 0 h 163"/>
                  <a:gd name="T8" fmla="*/ 152 w 169"/>
                  <a:gd name="T9" fmla="*/ 140 h 163"/>
                  <a:gd name="T10" fmla="*/ 152 w 169"/>
                  <a:gd name="T11" fmla="*/ 140 h 163"/>
                  <a:gd name="T12" fmla="*/ 151 w 169"/>
                  <a:gd name="T13" fmla="*/ 144 h 163"/>
                  <a:gd name="T14" fmla="*/ 149 w 169"/>
                  <a:gd name="T15" fmla="*/ 148 h 163"/>
                  <a:gd name="T16" fmla="*/ 142 w 169"/>
                  <a:gd name="T17" fmla="*/ 155 h 163"/>
                  <a:gd name="T18" fmla="*/ 136 w 169"/>
                  <a:gd name="T19" fmla="*/ 160 h 163"/>
                  <a:gd name="T20" fmla="*/ 128 w 169"/>
                  <a:gd name="T21" fmla="*/ 163 h 163"/>
                  <a:gd name="T22" fmla="*/ 128 w 169"/>
                  <a:gd name="T23" fmla="*/ 163 h 163"/>
                  <a:gd name="T24" fmla="*/ 0 w 169"/>
                  <a:gd name="T25" fmla="*/ 125 h 163"/>
                  <a:gd name="T26" fmla="*/ 0 w 169"/>
                  <a:gd name="T27" fmla="*/ 125 h 163"/>
                  <a:gd name="T28" fmla="*/ 3 w 169"/>
                  <a:gd name="T29" fmla="*/ 0 h 163"/>
                  <a:gd name="T30" fmla="*/ 3 w 169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5" name="Freeform 61"/>
              <p:cNvSpPr/>
              <p:nvPr/>
            </p:nvSpPr>
            <p:spPr bwMode="auto">
              <a:xfrm>
                <a:off x="3294063" y="5083175"/>
                <a:ext cx="263525" cy="258763"/>
              </a:xfrm>
              <a:custGeom>
                <a:avLst/>
                <a:gdLst>
                  <a:gd name="T0" fmla="*/ 4 w 166"/>
                  <a:gd name="T1" fmla="*/ 0 h 163"/>
                  <a:gd name="T2" fmla="*/ 4 w 166"/>
                  <a:gd name="T3" fmla="*/ 0 h 163"/>
                  <a:gd name="T4" fmla="*/ 166 w 166"/>
                  <a:gd name="T5" fmla="*/ 0 h 163"/>
                  <a:gd name="T6" fmla="*/ 166 w 166"/>
                  <a:gd name="T7" fmla="*/ 0 h 163"/>
                  <a:gd name="T8" fmla="*/ 149 w 166"/>
                  <a:gd name="T9" fmla="*/ 140 h 163"/>
                  <a:gd name="T10" fmla="*/ 149 w 166"/>
                  <a:gd name="T11" fmla="*/ 140 h 163"/>
                  <a:gd name="T12" fmla="*/ 148 w 166"/>
                  <a:gd name="T13" fmla="*/ 144 h 163"/>
                  <a:gd name="T14" fmla="*/ 146 w 166"/>
                  <a:gd name="T15" fmla="*/ 148 h 163"/>
                  <a:gd name="T16" fmla="*/ 141 w 166"/>
                  <a:gd name="T17" fmla="*/ 155 h 163"/>
                  <a:gd name="T18" fmla="*/ 133 w 166"/>
                  <a:gd name="T19" fmla="*/ 160 h 163"/>
                  <a:gd name="T20" fmla="*/ 125 w 166"/>
                  <a:gd name="T21" fmla="*/ 163 h 163"/>
                  <a:gd name="T22" fmla="*/ 125 w 166"/>
                  <a:gd name="T23" fmla="*/ 163 h 163"/>
                  <a:gd name="T24" fmla="*/ 0 w 166"/>
                  <a:gd name="T25" fmla="*/ 124 h 163"/>
                  <a:gd name="T26" fmla="*/ 0 w 166"/>
                  <a:gd name="T27" fmla="*/ 124 h 163"/>
                  <a:gd name="T28" fmla="*/ 4 w 166"/>
                  <a:gd name="T29" fmla="*/ 0 h 163"/>
                  <a:gd name="T30" fmla="*/ 4 w 166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6" name="Freeform 62"/>
              <p:cNvSpPr/>
              <p:nvPr/>
            </p:nvSpPr>
            <p:spPr bwMode="auto">
              <a:xfrm>
                <a:off x="3300413" y="5083175"/>
                <a:ext cx="257175" cy="258763"/>
              </a:xfrm>
              <a:custGeom>
                <a:avLst/>
                <a:gdLst>
                  <a:gd name="T0" fmla="*/ 4 w 162"/>
                  <a:gd name="T1" fmla="*/ 0 h 163"/>
                  <a:gd name="T2" fmla="*/ 4 w 162"/>
                  <a:gd name="T3" fmla="*/ 0 h 163"/>
                  <a:gd name="T4" fmla="*/ 162 w 162"/>
                  <a:gd name="T5" fmla="*/ 0 h 163"/>
                  <a:gd name="T6" fmla="*/ 162 w 162"/>
                  <a:gd name="T7" fmla="*/ 0 h 163"/>
                  <a:gd name="T8" fmla="*/ 145 w 162"/>
                  <a:gd name="T9" fmla="*/ 140 h 163"/>
                  <a:gd name="T10" fmla="*/ 145 w 162"/>
                  <a:gd name="T11" fmla="*/ 140 h 163"/>
                  <a:gd name="T12" fmla="*/ 144 w 162"/>
                  <a:gd name="T13" fmla="*/ 144 h 163"/>
                  <a:gd name="T14" fmla="*/ 142 w 162"/>
                  <a:gd name="T15" fmla="*/ 148 h 163"/>
                  <a:gd name="T16" fmla="*/ 137 w 162"/>
                  <a:gd name="T17" fmla="*/ 155 h 163"/>
                  <a:gd name="T18" fmla="*/ 129 w 162"/>
                  <a:gd name="T19" fmla="*/ 160 h 163"/>
                  <a:gd name="T20" fmla="*/ 121 w 162"/>
                  <a:gd name="T21" fmla="*/ 163 h 163"/>
                  <a:gd name="T22" fmla="*/ 121 w 162"/>
                  <a:gd name="T23" fmla="*/ 163 h 163"/>
                  <a:gd name="T24" fmla="*/ 0 w 162"/>
                  <a:gd name="T25" fmla="*/ 122 h 163"/>
                  <a:gd name="T26" fmla="*/ 0 w 162"/>
                  <a:gd name="T27" fmla="*/ 122 h 163"/>
                  <a:gd name="T28" fmla="*/ 4 w 162"/>
                  <a:gd name="T29" fmla="*/ 0 h 163"/>
                  <a:gd name="T30" fmla="*/ 4 w 162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7" name="Freeform 63"/>
              <p:cNvSpPr/>
              <p:nvPr/>
            </p:nvSpPr>
            <p:spPr bwMode="auto">
              <a:xfrm>
                <a:off x="3306763" y="5083175"/>
                <a:ext cx="250825" cy="258763"/>
              </a:xfrm>
              <a:custGeom>
                <a:avLst/>
                <a:gdLst>
                  <a:gd name="T0" fmla="*/ 4 w 158"/>
                  <a:gd name="T1" fmla="*/ 0 h 163"/>
                  <a:gd name="T2" fmla="*/ 4 w 158"/>
                  <a:gd name="T3" fmla="*/ 0 h 163"/>
                  <a:gd name="T4" fmla="*/ 158 w 158"/>
                  <a:gd name="T5" fmla="*/ 0 h 163"/>
                  <a:gd name="T6" fmla="*/ 158 w 158"/>
                  <a:gd name="T7" fmla="*/ 0 h 163"/>
                  <a:gd name="T8" fmla="*/ 141 w 158"/>
                  <a:gd name="T9" fmla="*/ 140 h 163"/>
                  <a:gd name="T10" fmla="*/ 141 w 158"/>
                  <a:gd name="T11" fmla="*/ 140 h 163"/>
                  <a:gd name="T12" fmla="*/ 140 w 158"/>
                  <a:gd name="T13" fmla="*/ 144 h 163"/>
                  <a:gd name="T14" fmla="*/ 138 w 158"/>
                  <a:gd name="T15" fmla="*/ 148 h 163"/>
                  <a:gd name="T16" fmla="*/ 133 w 158"/>
                  <a:gd name="T17" fmla="*/ 155 h 163"/>
                  <a:gd name="T18" fmla="*/ 125 w 158"/>
                  <a:gd name="T19" fmla="*/ 160 h 163"/>
                  <a:gd name="T20" fmla="*/ 118 w 158"/>
                  <a:gd name="T21" fmla="*/ 163 h 163"/>
                  <a:gd name="T22" fmla="*/ 118 w 158"/>
                  <a:gd name="T23" fmla="*/ 163 h 163"/>
                  <a:gd name="T24" fmla="*/ 0 w 158"/>
                  <a:gd name="T25" fmla="*/ 121 h 163"/>
                  <a:gd name="T26" fmla="*/ 0 w 158"/>
                  <a:gd name="T27" fmla="*/ 121 h 163"/>
                  <a:gd name="T28" fmla="*/ 4 w 158"/>
                  <a:gd name="T29" fmla="*/ 0 h 163"/>
                  <a:gd name="T30" fmla="*/ 4 w 158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8" name="Freeform 64"/>
              <p:cNvSpPr/>
              <p:nvPr/>
            </p:nvSpPr>
            <p:spPr bwMode="auto">
              <a:xfrm>
                <a:off x="3313113" y="5083175"/>
                <a:ext cx="244475" cy="258763"/>
              </a:xfrm>
              <a:custGeom>
                <a:avLst/>
                <a:gdLst>
                  <a:gd name="T0" fmla="*/ 4 w 154"/>
                  <a:gd name="T1" fmla="*/ 0 h 163"/>
                  <a:gd name="T2" fmla="*/ 4 w 154"/>
                  <a:gd name="T3" fmla="*/ 0 h 163"/>
                  <a:gd name="T4" fmla="*/ 154 w 154"/>
                  <a:gd name="T5" fmla="*/ 0 h 163"/>
                  <a:gd name="T6" fmla="*/ 154 w 154"/>
                  <a:gd name="T7" fmla="*/ 0 h 163"/>
                  <a:gd name="T8" fmla="*/ 137 w 154"/>
                  <a:gd name="T9" fmla="*/ 140 h 163"/>
                  <a:gd name="T10" fmla="*/ 137 w 154"/>
                  <a:gd name="T11" fmla="*/ 140 h 163"/>
                  <a:gd name="T12" fmla="*/ 136 w 154"/>
                  <a:gd name="T13" fmla="*/ 144 h 163"/>
                  <a:gd name="T14" fmla="*/ 134 w 154"/>
                  <a:gd name="T15" fmla="*/ 148 h 163"/>
                  <a:gd name="T16" fmla="*/ 129 w 154"/>
                  <a:gd name="T17" fmla="*/ 155 h 163"/>
                  <a:gd name="T18" fmla="*/ 122 w 154"/>
                  <a:gd name="T19" fmla="*/ 160 h 163"/>
                  <a:gd name="T20" fmla="*/ 114 w 154"/>
                  <a:gd name="T21" fmla="*/ 163 h 163"/>
                  <a:gd name="T22" fmla="*/ 114 w 154"/>
                  <a:gd name="T23" fmla="*/ 163 h 163"/>
                  <a:gd name="T24" fmla="*/ 0 w 154"/>
                  <a:gd name="T25" fmla="*/ 119 h 163"/>
                  <a:gd name="T26" fmla="*/ 0 w 154"/>
                  <a:gd name="T27" fmla="*/ 119 h 163"/>
                  <a:gd name="T28" fmla="*/ 4 w 154"/>
                  <a:gd name="T29" fmla="*/ 0 h 163"/>
                  <a:gd name="T30" fmla="*/ 4 w 154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9" name="Freeform 65"/>
              <p:cNvSpPr/>
              <p:nvPr/>
            </p:nvSpPr>
            <p:spPr bwMode="auto">
              <a:xfrm>
                <a:off x="3317876" y="5083175"/>
                <a:ext cx="239713" cy="258763"/>
              </a:xfrm>
              <a:custGeom>
                <a:avLst/>
                <a:gdLst>
                  <a:gd name="T0" fmla="*/ 4 w 151"/>
                  <a:gd name="T1" fmla="*/ 0 h 163"/>
                  <a:gd name="T2" fmla="*/ 4 w 151"/>
                  <a:gd name="T3" fmla="*/ 0 h 163"/>
                  <a:gd name="T4" fmla="*/ 151 w 151"/>
                  <a:gd name="T5" fmla="*/ 0 h 163"/>
                  <a:gd name="T6" fmla="*/ 151 w 151"/>
                  <a:gd name="T7" fmla="*/ 0 h 163"/>
                  <a:gd name="T8" fmla="*/ 134 w 151"/>
                  <a:gd name="T9" fmla="*/ 140 h 163"/>
                  <a:gd name="T10" fmla="*/ 134 w 151"/>
                  <a:gd name="T11" fmla="*/ 140 h 163"/>
                  <a:gd name="T12" fmla="*/ 133 w 151"/>
                  <a:gd name="T13" fmla="*/ 144 h 163"/>
                  <a:gd name="T14" fmla="*/ 131 w 151"/>
                  <a:gd name="T15" fmla="*/ 148 h 163"/>
                  <a:gd name="T16" fmla="*/ 126 w 151"/>
                  <a:gd name="T17" fmla="*/ 155 h 163"/>
                  <a:gd name="T18" fmla="*/ 119 w 151"/>
                  <a:gd name="T19" fmla="*/ 160 h 163"/>
                  <a:gd name="T20" fmla="*/ 111 w 151"/>
                  <a:gd name="T21" fmla="*/ 163 h 163"/>
                  <a:gd name="T22" fmla="*/ 111 w 151"/>
                  <a:gd name="T23" fmla="*/ 163 h 163"/>
                  <a:gd name="T24" fmla="*/ 0 w 151"/>
                  <a:gd name="T25" fmla="*/ 119 h 163"/>
                  <a:gd name="T26" fmla="*/ 0 w 151"/>
                  <a:gd name="T27" fmla="*/ 119 h 163"/>
                  <a:gd name="T28" fmla="*/ 4 w 151"/>
                  <a:gd name="T29" fmla="*/ 0 h 163"/>
                  <a:gd name="T30" fmla="*/ 4 w 151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0" name="Freeform 66"/>
              <p:cNvSpPr/>
              <p:nvPr/>
            </p:nvSpPr>
            <p:spPr bwMode="auto">
              <a:xfrm>
                <a:off x="3324226" y="5083175"/>
                <a:ext cx="233363" cy="258763"/>
              </a:xfrm>
              <a:custGeom>
                <a:avLst/>
                <a:gdLst>
                  <a:gd name="T0" fmla="*/ 4 w 147"/>
                  <a:gd name="T1" fmla="*/ 0 h 163"/>
                  <a:gd name="T2" fmla="*/ 4 w 147"/>
                  <a:gd name="T3" fmla="*/ 0 h 163"/>
                  <a:gd name="T4" fmla="*/ 147 w 147"/>
                  <a:gd name="T5" fmla="*/ 0 h 163"/>
                  <a:gd name="T6" fmla="*/ 147 w 147"/>
                  <a:gd name="T7" fmla="*/ 0 h 163"/>
                  <a:gd name="T8" fmla="*/ 130 w 147"/>
                  <a:gd name="T9" fmla="*/ 140 h 163"/>
                  <a:gd name="T10" fmla="*/ 130 w 147"/>
                  <a:gd name="T11" fmla="*/ 140 h 163"/>
                  <a:gd name="T12" fmla="*/ 129 w 147"/>
                  <a:gd name="T13" fmla="*/ 144 h 163"/>
                  <a:gd name="T14" fmla="*/ 127 w 147"/>
                  <a:gd name="T15" fmla="*/ 148 h 163"/>
                  <a:gd name="T16" fmla="*/ 122 w 147"/>
                  <a:gd name="T17" fmla="*/ 155 h 163"/>
                  <a:gd name="T18" fmla="*/ 115 w 147"/>
                  <a:gd name="T19" fmla="*/ 159 h 163"/>
                  <a:gd name="T20" fmla="*/ 107 w 147"/>
                  <a:gd name="T21" fmla="*/ 163 h 163"/>
                  <a:gd name="T22" fmla="*/ 107 w 147"/>
                  <a:gd name="T23" fmla="*/ 163 h 163"/>
                  <a:gd name="T24" fmla="*/ 0 w 147"/>
                  <a:gd name="T25" fmla="*/ 118 h 163"/>
                  <a:gd name="T26" fmla="*/ 0 w 147"/>
                  <a:gd name="T27" fmla="*/ 118 h 163"/>
                  <a:gd name="T28" fmla="*/ 4 w 147"/>
                  <a:gd name="T29" fmla="*/ 0 h 163"/>
                  <a:gd name="T30" fmla="*/ 4 w 14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1" name="Freeform 67"/>
              <p:cNvSpPr/>
              <p:nvPr/>
            </p:nvSpPr>
            <p:spPr bwMode="auto">
              <a:xfrm>
                <a:off x="3330576" y="5083175"/>
                <a:ext cx="227013" cy="258763"/>
              </a:xfrm>
              <a:custGeom>
                <a:avLst/>
                <a:gdLst>
                  <a:gd name="T0" fmla="*/ 4 w 143"/>
                  <a:gd name="T1" fmla="*/ 0 h 163"/>
                  <a:gd name="T2" fmla="*/ 4 w 143"/>
                  <a:gd name="T3" fmla="*/ 0 h 163"/>
                  <a:gd name="T4" fmla="*/ 143 w 143"/>
                  <a:gd name="T5" fmla="*/ 0 h 163"/>
                  <a:gd name="T6" fmla="*/ 143 w 143"/>
                  <a:gd name="T7" fmla="*/ 0 h 163"/>
                  <a:gd name="T8" fmla="*/ 126 w 143"/>
                  <a:gd name="T9" fmla="*/ 140 h 163"/>
                  <a:gd name="T10" fmla="*/ 126 w 143"/>
                  <a:gd name="T11" fmla="*/ 140 h 163"/>
                  <a:gd name="T12" fmla="*/ 125 w 143"/>
                  <a:gd name="T13" fmla="*/ 144 h 163"/>
                  <a:gd name="T14" fmla="*/ 123 w 143"/>
                  <a:gd name="T15" fmla="*/ 148 h 163"/>
                  <a:gd name="T16" fmla="*/ 118 w 143"/>
                  <a:gd name="T17" fmla="*/ 155 h 163"/>
                  <a:gd name="T18" fmla="*/ 111 w 143"/>
                  <a:gd name="T19" fmla="*/ 159 h 163"/>
                  <a:gd name="T20" fmla="*/ 104 w 143"/>
                  <a:gd name="T21" fmla="*/ 163 h 163"/>
                  <a:gd name="T22" fmla="*/ 104 w 143"/>
                  <a:gd name="T23" fmla="*/ 163 h 163"/>
                  <a:gd name="T24" fmla="*/ 0 w 143"/>
                  <a:gd name="T25" fmla="*/ 117 h 163"/>
                  <a:gd name="T26" fmla="*/ 0 w 143"/>
                  <a:gd name="T27" fmla="*/ 117 h 163"/>
                  <a:gd name="T28" fmla="*/ 4 w 143"/>
                  <a:gd name="T29" fmla="*/ 0 h 163"/>
                  <a:gd name="T30" fmla="*/ 4 w 14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2" name="Freeform 68"/>
              <p:cNvSpPr/>
              <p:nvPr/>
            </p:nvSpPr>
            <p:spPr bwMode="auto">
              <a:xfrm>
                <a:off x="3336926" y="5083175"/>
                <a:ext cx="220663" cy="255588"/>
              </a:xfrm>
              <a:custGeom>
                <a:avLst/>
                <a:gdLst>
                  <a:gd name="T0" fmla="*/ 4 w 139"/>
                  <a:gd name="T1" fmla="*/ 0 h 161"/>
                  <a:gd name="T2" fmla="*/ 4 w 139"/>
                  <a:gd name="T3" fmla="*/ 0 h 161"/>
                  <a:gd name="T4" fmla="*/ 139 w 139"/>
                  <a:gd name="T5" fmla="*/ 0 h 161"/>
                  <a:gd name="T6" fmla="*/ 139 w 139"/>
                  <a:gd name="T7" fmla="*/ 0 h 161"/>
                  <a:gd name="T8" fmla="*/ 122 w 139"/>
                  <a:gd name="T9" fmla="*/ 140 h 161"/>
                  <a:gd name="T10" fmla="*/ 122 w 139"/>
                  <a:gd name="T11" fmla="*/ 140 h 161"/>
                  <a:gd name="T12" fmla="*/ 121 w 139"/>
                  <a:gd name="T13" fmla="*/ 144 h 161"/>
                  <a:gd name="T14" fmla="*/ 119 w 139"/>
                  <a:gd name="T15" fmla="*/ 148 h 161"/>
                  <a:gd name="T16" fmla="*/ 114 w 139"/>
                  <a:gd name="T17" fmla="*/ 155 h 161"/>
                  <a:gd name="T18" fmla="*/ 107 w 139"/>
                  <a:gd name="T19" fmla="*/ 159 h 161"/>
                  <a:gd name="T20" fmla="*/ 100 w 139"/>
                  <a:gd name="T21" fmla="*/ 161 h 161"/>
                  <a:gd name="T22" fmla="*/ 100 w 139"/>
                  <a:gd name="T23" fmla="*/ 161 h 161"/>
                  <a:gd name="T24" fmla="*/ 0 w 139"/>
                  <a:gd name="T25" fmla="*/ 115 h 161"/>
                  <a:gd name="T26" fmla="*/ 0 w 139"/>
                  <a:gd name="T27" fmla="*/ 115 h 161"/>
                  <a:gd name="T28" fmla="*/ 4 w 139"/>
                  <a:gd name="T29" fmla="*/ 0 h 161"/>
                  <a:gd name="T30" fmla="*/ 4 w 139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3" name="Freeform 69"/>
              <p:cNvSpPr/>
              <p:nvPr/>
            </p:nvSpPr>
            <p:spPr bwMode="auto">
              <a:xfrm>
                <a:off x="3343276" y="5083175"/>
                <a:ext cx="214313" cy="255588"/>
              </a:xfrm>
              <a:custGeom>
                <a:avLst/>
                <a:gdLst>
                  <a:gd name="T0" fmla="*/ 4 w 135"/>
                  <a:gd name="T1" fmla="*/ 0 h 161"/>
                  <a:gd name="T2" fmla="*/ 4 w 135"/>
                  <a:gd name="T3" fmla="*/ 0 h 161"/>
                  <a:gd name="T4" fmla="*/ 135 w 135"/>
                  <a:gd name="T5" fmla="*/ 0 h 161"/>
                  <a:gd name="T6" fmla="*/ 135 w 135"/>
                  <a:gd name="T7" fmla="*/ 0 h 161"/>
                  <a:gd name="T8" fmla="*/ 118 w 135"/>
                  <a:gd name="T9" fmla="*/ 140 h 161"/>
                  <a:gd name="T10" fmla="*/ 118 w 135"/>
                  <a:gd name="T11" fmla="*/ 140 h 161"/>
                  <a:gd name="T12" fmla="*/ 117 w 135"/>
                  <a:gd name="T13" fmla="*/ 144 h 161"/>
                  <a:gd name="T14" fmla="*/ 115 w 135"/>
                  <a:gd name="T15" fmla="*/ 148 h 161"/>
                  <a:gd name="T16" fmla="*/ 110 w 135"/>
                  <a:gd name="T17" fmla="*/ 155 h 161"/>
                  <a:gd name="T18" fmla="*/ 103 w 135"/>
                  <a:gd name="T19" fmla="*/ 159 h 161"/>
                  <a:gd name="T20" fmla="*/ 96 w 135"/>
                  <a:gd name="T21" fmla="*/ 161 h 161"/>
                  <a:gd name="T22" fmla="*/ 96 w 135"/>
                  <a:gd name="T23" fmla="*/ 161 h 161"/>
                  <a:gd name="T24" fmla="*/ 0 w 135"/>
                  <a:gd name="T25" fmla="*/ 114 h 161"/>
                  <a:gd name="T26" fmla="*/ 0 w 135"/>
                  <a:gd name="T27" fmla="*/ 114 h 161"/>
                  <a:gd name="T28" fmla="*/ 4 w 135"/>
                  <a:gd name="T29" fmla="*/ 0 h 161"/>
                  <a:gd name="T30" fmla="*/ 4 w 135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4" name="Freeform 70"/>
              <p:cNvSpPr/>
              <p:nvPr/>
            </p:nvSpPr>
            <p:spPr bwMode="auto">
              <a:xfrm>
                <a:off x="3348038" y="5083175"/>
                <a:ext cx="209550" cy="255588"/>
              </a:xfrm>
              <a:custGeom>
                <a:avLst/>
                <a:gdLst>
                  <a:gd name="T0" fmla="*/ 5 w 132"/>
                  <a:gd name="T1" fmla="*/ 0 h 161"/>
                  <a:gd name="T2" fmla="*/ 5 w 132"/>
                  <a:gd name="T3" fmla="*/ 0 h 161"/>
                  <a:gd name="T4" fmla="*/ 132 w 132"/>
                  <a:gd name="T5" fmla="*/ 0 h 161"/>
                  <a:gd name="T6" fmla="*/ 132 w 132"/>
                  <a:gd name="T7" fmla="*/ 0 h 161"/>
                  <a:gd name="T8" fmla="*/ 115 w 132"/>
                  <a:gd name="T9" fmla="*/ 140 h 161"/>
                  <a:gd name="T10" fmla="*/ 115 w 132"/>
                  <a:gd name="T11" fmla="*/ 140 h 161"/>
                  <a:gd name="T12" fmla="*/ 114 w 132"/>
                  <a:gd name="T13" fmla="*/ 144 h 161"/>
                  <a:gd name="T14" fmla="*/ 112 w 132"/>
                  <a:gd name="T15" fmla="*/ 148 h 161"/>
                  <a:gd name="T16" fmla="*/ 108 w 132"/>
                  <a:gd name="T17" fmla="*/ 153 h 161"/>
                  <a:gd name="T18" fmla="*/ 101 w 132"/>
                  <a:gd name="T19" fmla="*/ 159 h 161"/>
                  <a:gd name="T20" fmla="*/ 95 w 132"/>
                  <a:gd name="T21" fmla="*/ 161 h 161"/>
                  <a:gd name="T22" fmla="*/ 95 w 132"/>
                  <a:gd name="T23" fmla="*/ 161 h 161"/>
                  <a:gd name="T24" fmla="*/ 0 w 132"/>
                  <a:gd name="T25" fmla="*/ 113 h 161"/>
                  <a:gd name="T26" fmla="*/ 0 w 132"/>
                  <a:gd name="T27" fmla="*/ 113 h 161"/>
                  <a:gd name="T28" fmla="*/ 5 w 132"/>
                  <a:gd name="T29" fmla="*/ 0 h 161"/>
                  <a:gd name="T30" fmla="*/ 5 w 132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5" name="Freeform 71"/>
              <p:cNvSpPr/>
              <p:nvPr/>
            </p:nvSpPr>
            <p:spPr bwMode="auto">
              <a:xfrm>
                <a:off x="3354388" y="5083175"/>
                <a:ext cx="203200" cy="255588"/>
              </a:xfrm>
              <a:custGeom>
                <a:avLst/>
                <a:gdLst>
                  <a:gd name="T0" fmla="*/ 4 w 128"/>
                  <a:gd name="T1" fmla="*/ 0 h 161"/>
                  <a:gd name="T2" fmla="*/ 4 w 128"/>
                  <a:gd name="T3" fmla="*/ 0 h 161"/>
                  <a:gd name="T4" fmla="*/ 128 w 128"/>
                  <a:gd name="T5" fmla="*/ 0 h 161"/>
                  <a:gd name="T6" fmla="*/ 128 w 128"/>
                  <a:gd name="T7" fmla="*/ 0 h 161"/>
                  <a:gd name="T8" fmla="*/ 111 w 128"/>
                  <a:gd name="T9" fmla="*/ 140 h 161"/>
                  <a:gd name="T10" fmla="*/ 111 w 128"/>
                  <a:gd name="T11" fmla="*/ 140 h 161"/>
                  <a:gd name="T12" fmla="*/ 111 w 128"/>
                  <a:gd name="T13" fmla="*/ 144 h 161"/>
                  <a:gd name="T14" fmla="*/ 108 w 128"/>
                  <a:gd name="T15" fmla="*/ 148 h 161"/>
                  <a:gd name="T16" fmla="*/ 104 w 128"/>
                  <a:gd name="T17" fmla="*/ 153 h 161"/>
                  <a:gd name="T18" fmla="*/ 97 w 128"/>
                  <a:gd name="T19" fmla="*/ 159 h 161"/>
                  <a:gd name="T20" fmla="*/ 91 w 128"/>
                  <a:gd name="T21" fmla="*/ 161 h 161"/>
                  <a:gd name="T22" fmla="*/ 91 w 128"/>
                  <a:gd name="T23" fmla="*/ 161 h 161"/>
                  <a:gd name="T24" fmla="*/ 0 w 128"/>
                  <a:gd name="T25" fmla="*/ 113 h 161"/>
                  <a:gd name="T26" fmla="*/ 0 w 128"/>
                  <a:gd name="T27" fmla="*/ 113 h 161"/>
                  <a:gd name="T28" fmla="*/ 4 w 128"/>
                  <a:gd name="T29" fmla="*/ 0 h 161"/>
                  <a:gd name="T30" fmla="*/ 4 w 128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6" name="Freeform 72"/>
              <p:cNvSpPr/>
              <p:nvPr/>
            </p:nvSpPr>
            <p:spPr bwMode="auto">
              <a:xfrm>
                <a:off x="3360738" y="5083175"/>
                <a:ext cx="196850" cy="255588"/>
              </a:xfrm>
              <a:custGeom>
                <a:avLst/>
                <a:gdLst>
                  <a:gd name="T0" fmla="*/ 4 w 124"/>
                  <a:gd name="T1" fmla="*/ 0 h 161"/>
                  <a:gd name="T2" fmla="*/ 4 w 124"/>
                  <a:gd name="T3" fmla="*/ 0 h 161"/>
                  <a:gd name="T4" fmla="*/ 124 w 124"/>
                  <a:gd name="T5" fmla="*/ 0 h 161"/>
                  <a:gd name="T6" fmla="*/ 124 w 124"/>
                  <a:gd name="T7" fmla="*/ 0 h 161"/>
                  <a:gd name="T8" fmla="*/ 107 w 124"/>
                  <a:gd name="T9" fmla="*/ 140 h 161"/>
                  <a:gd name="T10" fmla="*/ 107 w 124"/>
                  <a:gd name="T11" fmla="*/ 140 h 161"/>
                  <a:gd name="T12" fmla="*/ 104 w 124"/>
                  <a:gd name="T13" fmla="*/ 148 h 161"/>
                  <a:gd name="T14" fmla="*/ 100 w 124"/>
                  <a:gd name="T15" fmla="*/ 153 h 161"/>
                  <a:gd name="T16" fmla="*/ 93 w 124"/>
                  <a:gd name="T17" fmla="*/ 159 h 161"/>
                  <a:gd name="T18" fmla="*/ 87 w 124"/>
                  <a:gd name="T19" fmla="*/ 161 h 161"/>
                  <a:gd name="T20" fmla="*/ 87 w 124"/>
                  <a:gd name="T21" fmla="*/ 161 h 161"/>
                  <a:gd name="T22" fmla="*/ 0 w 124"/>
                  <a:gd name="T23" fmla="*/ 111 h 161"/>
                  <a:gd name="T24" fmla="*/ 0 w 124"/>
                  <a:gd name="T25" fmla="*/ 111 h 161"/>
                  <a:gd name="T26" fmla="*/ 4 w 124"/>
                  <a:gd name="T27" fmla="*/ 0 h 161"/>
                  <a:gd name="T28" fmla="*/ 4 w 124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7" name="Freeform 73"/>
              <p:cNvSpPr/>
              <p:nvPr/>
            </p:nvSpPr>
            <p:spPr bwMode="auto">
              <a:xfrm>
                <a:off x="3367088" y="5083175"/>
                <a:ext cx="190500" cy="255588"/>
              </a:xfrm>
              <a:custGeom>
                <a:avLst/>
                <a:gdLst>
                  <a:gd name="T0" fmla="*/ 4 w 120"/>
                  <a:gd name="T1" fmla="*/ 0 h 161"/>
                  <a:gd name="T2" fmla="*/ 4 w 120"/>
                  <a:gd name="T3" fmla="*/ 0 h 161"/>
                  <a:gd name="T4" fmla="*/ 120 w 120"/>
                  <a:gd name="T5" fmla="*/ 0 h 161"/>
                  <a:gd name="T6" fmla="*/ 120 w 120"/>
                  <a:gd name="T7" fmla="*/ 0 h 161"/>
                  <a:gd name="T8" fmla="*/ 103 w 120"/>
                  <a:gd name="T9" fmla="*/ 140 h 161"/>
                  <a:gd name="T10" fmla="*/ 103 w 120"/>
                  <a:gd name="T11" fmla="*/ 140 h 161"/>
                  <a:gd name="T12" fmla="*/ 100 w 120"/>
                  <a:gd name="T13" fmla="*/ 148 h 161"/>
                  <a:gd name="T14" fmla="*/ 96 w 120"/>
                  <a:gd name="T15" fmla="*/ 153 h 161"/>
                  <a:gd name="T16" fmla="*/ 89 w 120"/>
                  <a:gd name="T17" fmla="*/ 159 h 161"/>
                  <a:gd name="T18" fmla="*/ 83 w 120"/>
                  <a:gd name="T19" fmla="*/ 161 h 161"/>
                  <a:gd name="T20" fmla="*/ 83 w 120"/>
                  <a:gd name="T21" fmla="*/ 161 h 161"/>
                  <a:gd name="T22" fmla="*/ 0 w 120"/>
                  <a:gd name="T23" fmla="*/ 110 h 161"/>
                  <a:gd name="T24" fmla="*/ 0 w 120"/>
                  <a:gd name="T25" fmla="*/ 110 h 161"/>
                  <a:gd name="T26" fmla="*/ 4 w 120"/>
                  <a:gd name="T27" fmla="*/ 0 h 161"/>
                  <a:gd name="T28" fmla="*/ 4 w 120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8" name="Freeform 74"/>
              <p:cNvSpPr/>
              <p:nvPr/>
            </p:nvSpPr>
            <p:spPr bwMode="auto">
              <a:xfrm>
                <a:off x="3371851" y="5083175"/>
                <a:ext cx="185738" cy="255588"/>
              </a:xfrm>
              <a:custGeom>
                <a:avLst/>
                <a:gdLst>
                  <a:gd name="T0" fmla="*/ 5 w 117"/>
                  <a:gd name="T1" fmla="*/ 0 h 161"/>
                  <a:gd name="T2" fmla="*/ 5 w 117"/>
                  <a:gd name="T3" fmla="*/ 0 h 161"/>
                  <a:gd name="T4" fmla="*/ 117 w 117"/>
                  <a:gd name="T5" fmla="*/ 0 h 161"/>
                  <a:gd name="T6" fmla="*/ 117 w 117"/>
                  <a:gd name="T7" fmla="*/ 0 h 161"/>
                  <a:gd name="T8" fmla="*/ 100 w 117"/>
                  <a:gd name="T9" fmla="*/ 140 h 161"/>
                  <a:gd name="T10" fmla="*/ 100 w 117"/>
                  <a:gd name="T11" fmla="*/ 140 h 161"/>
                  <a:gd name="T12" fmla="*/ 97 w 117"/>
                  <a:gd name="T13" fmla="*/ 148 h 161"/>
                  <a:gd name="T14" fmla="*/ 93 w 117"/>
                  <a:gd name="T15" fmla="*/ 153 h 161"/>
                  <a:gd name="T16" fmla="*/ 86 w 117"/>
                  <a:gd name="T17" fmla="*/ 157 h 161"/>
                  <a:gd name="T18" fmla="*/ 81 w 117"/>
                  <a:gd name="T19" fmla="*/ 161 h 161"/>
                  <a:gd name="T20" fmla="*/ 81 w 117"/>
                  <a:gd name="T21" fmla="*/ 161 h 161"/>
                  <a:gd name="T22" fmla="*/ 0 w 117"/>
                  <a:gd name="T23" fmla="*/ 109 h 161"/>
                  <a:gd name="T24" fmla="*/ 0 w 117"/>
                  <a:gd name="T25" fmla="*/ 109 h 161"/>
                  <a:gd name="T26" fmla="*/ 5 w 117"/>
                  <a:gd name="T27" fmla="*/ 0 h 161"/>
                  <a:gd name="T28" fmla="*/ 5 w 117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9" name="Freeform 75"/>
              <p:cNvSpPr/>
              <p:nvPr/>
            </p:nvSpPr>
            <p:spPr bwMode="auto">
              <a:xfrm>
                <a:off x="3378201" y="5083175"/>
                <a:ext cx="179388" cy="255588"/>
              </a:xfrm>
              <a:custGeom>
                <a:avLst/>
                <a:gdLst>
                  <a:gd name="T0" fmla="*/ 5 w 113"/>
                  <a:gd name="T1" fmla="*/ 0 h 161"/>
                  <a:gd name="T2" fmla="*/ 5 w 113"/>
                  <a:gd name="T3" fmla="*/ 0 h 161"/>
                  <a:gd name="T4" fmla="*/ 113 w 113"/>
                  <a:gd name="T5" fmla="*/ 0 h 161"/>
                  <a:gd name="T6" fmla="*/ 113 w 113"/>
                  <a:gd name="T7" fmla="*/ 0 h 161"/>
                  <a:gd name="T8" fmla="*/ 96 w 113"/>
                  <a:gd name="T9" fmla="*/ 140 h 161"/>
                  <a:gd name="T10" fmla="*/ 96 w 113"/>
                  <a:gd name="T11" fmla="*/ 140 h 161"/>
                  <a:gd name="T12" fmla="*/ 93 w 113"/>
                  <a:gd name="T13" fmla="*/ 147 h 161"/>
                  <a:gd name="T14" fmla="*/ 89 w 113"/>
                  <a:gd name="T15" fmla="*/ 153 h 161"/>
                  <a:gd name="T16" fmla="*/ 84 w 113"/>
                  <a:gd name="T17" fmla="*/ 157 h 161"/>
                  <a:gd name="T18" fmla="*/ 77 w 113"/>
                  <a:gd name="T19" fmla="*/ 161 h 161"/>
                  <a:gd name="T20" fmla="*/ 77 w 113"/>
                  <a:gd name="T21" fmla="*/ 161 h 161"/>
                  <a:gd name="T22" fmla="*/ 0 w 113"/>
                  <a:gd name="T23" fmla="*/ 107 h 161"/>
                  <a:gd name="T24" fmla="*/ 0 w 113"/>
                  <a:gd name="T25" fmla="*/ 107 h 161"/>
                  <a:gd name="T26" fmla="*/ 5 w 113"/>
                  <a:gd name="T27" fmla="*/ 0 h 161"/>
                  <a:gd name="T28" fmla="*/ 5 w 113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0" name="Freeform 76"/>
              <p:cNvSpPr/>
              <p:nvPr/>
            </p:nvSpPr>
            <p:spPr bwMode="auto">
              <a:xfrm>
                <a:off x="3384551" y="5083175"/>
                <a:ext cx="173038" cy="255588"/>
              </a:xfrm>
              <a:custGeom>
                <a:avLst/>
                <a:gdLst>
                  <a:gd name="T0" fmla="*/ 5 w 109"/>
                  <a:gd name="T1" fmla="*/ 0 h 161"/>
                  <a:gd name="T2" fmla="*/ 5 w 109"/>
                  <a:gd name="T3" fmla="*/ 0 h 161"/>
                  <a:gd name="T4" fmla="*/ 109 w 109"/>
                  <a:gd name="T5" fmla="*/ 0 h 161"/>
                  <a:gd name="T6" fmla="*/ 109 w 109"/>
                  <a:gd name="T7" fmla="*/ 0 h 161"/>
                  <a:gd name="T8" fmla="*/ 92 w 109"/>
                  <a:gd name="T9" fmla="*/ 140 h 161"/>
                  <a:gd name="T10" fmla="*/ 92 w 109"/>
                  <a:gd name="T11" fmla="*/ 140 h 161"/>
                  <a:gd name="T12" fmla="*/ 89 w 109"/>
                  <a:gd name="T13" fmla="*/ 147 h 161"/>
                  <a:gd name="T14" fmla="*/ 85 w 109"/>
                  <a:gd name="T15" fmla="*/ 153 h 161"/>
                  <a:gd name="T16" fmla="*/ 80 w 109"/>
                  <a:gd name="T17" fmla="*/ 157 h 161"/>
                  <a:gd name="T18" fmla="*/ 73 w 109"/>
                  <a:gd name="T19" fmla="*/ 161 h 161"/>
                  <a:gd name="T20" fmla="*/ 73 w 109"/>
                  <a:gd name="T21" fmla="*/ 161 h 161"/>
                  <a:gd name="T22" fmla="*/ 0 w 109"/>
                  <a:gd name="T23" fmla="*/ 106 h 161"/>
                  <a:gd name="T24" fmla="*/ 0 w 109"/>
                  <a:gd name="T25" fmla="*/ 106 h 161"/>
                  <a:gd name="T26" fmla="*/ 5 w 109"/>
                  <a:gd name="T27" fmla="*/ 0 h 161"/>
                  <a:gd name="T28" fmla="*/ 5 w 109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1" name="Freeform 77"/>
              <p:cNvSpPr/>
              <p:nvPr/>
            </p:nvSpPr>
            <p:spPr bwMode="auto">
              <a:xfrm>
                <a:off x="3390901" y="5083175"/>
                <a:ext cx="166688" cy="254000"/>
              </a:xfrm>
              <a:custGeom>
                <a:avLst/>
                <a:gdLst>
                  <a:gd name="T0" fmla="*/ 5 w 105"/>
                  <a:gd name="T1" fmla="*/ 0 h 160"/>
                  <a:gd name="T2" fmla="*/ 5 w 105"/>
                  <a:gd name="T3" fmla="*/ 0 h 160"/>
                  <a:gd name="T4" fmla="*/ 105 w 105"/>
                  <a:gd name="T5" fmla="*/ 0 h 160"/>
                  <a:gd name="T6" fmla="*/ 105 w 105"/>
                  <a:gd name="T7" fmla="*/ 0 h 160"/>
                  <a:gd name="T8" fmla="*/ 88 w 105"/>
                  <a:gd name="T9" fmla="*/ 140 h 160"/>
                  <a:gd name="T10" fmla="*/ 88 w 105"/>
                  <a:gd name="T11" fmla="*/ 140 h 160"/>
                  <a:gd name="T12" fmla="*/ 87 w 105"/>
                  <a:gd name="T13" fmla="*/ 147 h 160"/>
                  <a:gd name="T14" fmla="*/ 81 w 105"/>
                  <a:gd name="T15" fmla="*/ 153 h 160"/>
                  <a:gd name="T16" fmla="*/ 76 w 105"/>
                  <a:gd name="T17" fmla="*/ 157 h 160"/>
                  <a:gd name="T18" fmla="*/ 69 w 105"/>
                  <a:gd name="T19" fmla="*/ 160 h 160"/>
                  <a:gd name="T20" fmla="*/ 69 w 105"/>
                  <a:gd name="T21" fmla="*/ 160 h 160"/>
                  <a:gd name="T22" fmla="*/ 0 w 105"/>
                  <a:gd name="T23" fmla="*/ 106 h 160"/>
                  <a:gd name="T24" fmla="*/ 0 w 105"/>
                  <a:gd name="T25" fmla="*/ 106 h 160"/>
                  <a:gd name="T26" fmla="*/ 5 w 105"/>
                  <a:gd name="T27" fmla="*/ 0 h 160"/>
                  <a:gd name="T28" fmla="*/ 5 w 10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2" name="Freeform 78"/>
              <p:cNvSpPr/>
              <p:nvPr/>
            </p:nvSpPr>
            <p:spPr bwMode="auto">
              <a:xfrm>
                <a:off x="3395663" y="5083175"/>
                <a:ext cx="161925" cy="254000"/>
              </a:xfrm>
              <a:custGeom>
                <a:avLst/>
                <a:gdLst>
                  <a:gd name="T0" fmla="*/ 5 w 102"/>
                  <a:gd name="T1" fmla="*/ 0 h 160"/>
                  <a:gd name="T2" fmla="*/ 5 w 102"/>
                  <a:gd name="T3" fmla="*/ 0 h 160"/>
                  <a:gd name="T4" fmla="*/ 102 w 102"/>
                  <a:gd name="T5" fmla="*/ 0 h 160"/>
                  <a:gd name="T6" fmla="*/ 102 w 102"/>
                  <a:gd name="T7" fmla="*/ 0 h 160"/>
                  <a:gd name="T8" fmla="*/ 85 w 102"/>
                  <a:gd name="T9" fmla="*/ 140 h 160"/>
                  <a:gd name="T10" fmla="*/ 85 w 102"/>
                  <a:gd name="T11" fmla="*/ 140 h 160"/>
                  <a:gd name="T12" fmla="*/ 84 w 102"/>
                  <a:gd name="T13" fmla="*/ 147 h 160"/>
                  <a:gd name="T14" fmla="*/ 78 w 102"/>
                  <a:gd name="T15" fmla="*/ 153 h 160"/>
                  <a:gd name="T16" fmla="*/ 73 w 102"/>
                  <a:gd name="T17" fmla="*/ 157 h 160"/>
                  <a:gd name="T18" fmla="*/ 67 w 102"/>
                  <a:gd name="T19" fmla="*/ 160 h 160"/>
                  <a:gd name="T20" fmla="*/ 67 w 102"/>
                  <a:gd name="T21" fmla="*/ 160 h 160"/>
                  <a:gd name="T22" fmla="*/ 0 w 102"/>
                  <a:gd name="T23" fmla="*/ 105 h 160"/>
                  <a:gd name="T24" fmla="*/ 0 w 102"/>
                  <a:gd name="T25" fmla="*/ 105 h 160"/>
                  <a:gd name="T26" fmla="*/ 5 w 102"/>
                  <a:gd name="T27" fmla="*/ 0 h 160"/>
                  <a:gd name="T28" fmla="*/ 5 w 102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3" name="Freeform 79"/>
              <p:cNvSpPr/>
              <p:nvPr/>
            </p:nvSpPr>
            <p:spPr bwMode="auto">
              <a:xfrm>
                <a:off x="3402013" y="5083175"/>
                <a:ext cx="155575" cy="254000"/>
              </a:xfrm>
              <a:custGeom>
                <a:avLst/>
                <a:gdLst>
                  <a:gd name="T0" fmla="*/ 5 w 98"/>
                  <a:gd name="T1" fmla="*/ 0 h 160"/>
                  <a:gd name="T2" fmla="*/ 5 w 98"/>
                  <a:gd name="T3" fmla="*/ 0 h 160"/>
                  <a:gd name="T4" fmla="*/ 98 w 98"/>
                  <a:gd name="T5" fmla="*/ 0 h 160"/>
                  <a:gd name="T6" fmla="*/ 98 w 98"/>
                  <a:gd name="T7" fmla="*/ 0 h 160"/>
                  <a:gd name="T8" fmla="*/ 81 w 98"/>
                  <a:gd name="T9" fmla="*/ 140 h 160"/>
                  <a:gd name="T10" fmla="*/ 81 w 98"/>
                  <a:gd name="T11" fmla="*/ 140 h 160"/>
                  <a:gd name="T12" fmla="*/ 80 w 98"/>
                  <a:gd name="T13" fmla="*/ 147 h 160"/>
                  <a:gd name="T14" fmla="*/ 74 w 98"/>
                  <a:gd name="T15" fmla="*/ 152 h 160"/>
                  <a:gd name="T16" fmla="*/ 69 w 98"/>
                  <a:gd name="T17" fmla="*/ 157 h 160"/>
                  <a:gd name="T18" fmla="*/ 63 w 98"/>
                  <a:gd name="T19" fmla="*/ 160 h 160"/>
                  <a:gd name="T20" fmla="*/ 63 w 98"/>
                  <a:gd name="T21" fmla="*/ 160 h 160"/>
                  <a:gd name="T22" fmla="*/ 0 w 98"/>
                  <a:gd name="T23" fmla="*/ 103 h 160"/>
                  <a:gd name="T24" fmla="*/ 0 w 98"/>
                  <a:gd name="T25" fmla="*/ 103 h 160"/>
                  <a:gd name="T26" fmla="*/ 5 w 98"/>
                  <a:gd name="T27" fmla="*/ 0 h 160"/>
                  <a:gd name="T28" fmla="*/ 5 w 9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4" name="Freeform 80"/>
              <p:cNvSpPr/>
              <p:nvPr/>
            </p:nvSpPr>
            <p:spPr bwMode="auto">
              <a:xfrm>
                <a:off x="3408363" y="5083175"/>
                <a:ext cx="149225" cy="254000"/>
              </a:xfrm>
              <a:custGeom>
                <a:avLst/>
                <a:gdLst>
                  <a:gd name="T0" fmla="*/ 5 w 94"/>
                  <a:gd name="T1" fmla="*/ 0 h 160"/>
                  <a:gd name="T2" fmla="*/ 5 w 94"/>
                  <a:gd name="T3" fmla="*/ 0 h 160"/>
                  <a:gd name="T4" fmla="*/ 94 w 94"/>
                  <a:gd name="T5" fmla="*/ 0 h 160"/>
                  <a:gd name="T6" fmla="*/ 94 w 94"/>
                  <a:gd name="T7" fmla="*/ 0 h 160"/>
                  <a:gd name="T8" fmla="*/ 77 w 94"/>
                  <a:gd name="T9" fmla="*/ 140 h 160"/>
                  <a:gd name="T10" fmla="*/ 77 w 94"/>
                  <a:gd name="T11" fmla="*/ 140 h 160"/>
                  <a:gd name="T12" fmla="*/ 76 w 94"/>
                  <a:gd name="T13" fmla="*/ 147 h 160"/>
                  <a:gd name="T14" fmla="*/ 71 w 94"/>
                  <a:gd name="T15" fmla="*/ 152 h 160"/>
                  <a:gd name="T16" fmla="*/ 66 w 94"/>
                  <a:gd name="T17" fmla="*/ 157 h 160"/>
                  <a:gd name="T18" fmla="*/ 59 w 94"/>
                  <a:gd name="T19" fmla="*/ 160 h 160"/>
                  <a:gd name="T20" fmla="*/ 59 w 94"/>
                  <a:gd name="T21" fmla="*/ 160 h 160"/>
                  <a:gd name="T22" fmla="*/ 0 w 94"/>
                  <a:gd name="T23" fmla="*/ 102 h 160"/>
                  <a:gd name="T24" fmla="*/ 0 w 94"/>
                  <a:gd name="T25" fmla="*/ 102 h 160"/>
                  <a:gd name="T26" fmla="*/ 5 w 94"/>
                  <a:gd name="T27" fmla="*/ 0 h 160"/>
                  <a:gd name="T28" fmla="*/ 5 w 94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5" name="Freeform 81"/>
              <p:cNvSpPr/>
              <p:nvPr/>
            </p:nvSpPr>
            <p:spPr bwMode="auto">
              <a:xfrm>
                <a:off x="3414713" y="5083175"/>
                <a:ext cx="142875" cy="254000"/>
              </a:xfrm>
              <a:custGeom>
                <a:avLst/>
                <a:gdLst>
                  <a:gd name="T0" fmla="*/ 5 w 90"/>
                  <a:gd name="T1" fmla="*/ 0 h 160"/>
                  <a:gd name="T2" fmla="*/ 5 w 90"/>
                  <a:gd name="T3" fmla="*/ 0 h 160"/>
                  <a:gd name="T4" fmla="*/ 90 w 90"/>
                  <a:gd name="T5" fmla="*/ 0 h 160"/>
                  <a:gd name="T6" fmla="*/ 90 w 90"/>
                  <a:gd name="T7" fmla="*/ 0 h 160"/>
                  <a:gd name="T8" fmla="*/ 73 w 90"/>
                  <a:gd name="T9" fmla="*/ 140 h 160"/>
                  <a:gd name="T10" fmla="*/ 73 w 90"/>
                  <a:gd name="T11" fmla="*/ 140 h 160"/>
                  <a:gd name="T12" fmla="*/ 72 w 90"/>
                  <a:gd name="T13" fmla="*/ 147 h 160"/>
                  <a:gd name="T14" fmla="*/ 67 w 90"/>
                  <a:gd name="T15" fmla="*/ 152 h 160"/>
                  <a:gd name="T16" fmla="*/ 62 w 90"/>
                  <a:gd name="T17" fmla="*/ 157 h 160"/>
                  <a:gd name="T18" fmla="*/ 55 w 90"/>
                  <a:gd name="T19" fmla="*/ 160 h 160"/>
                  <a:gd name="T20" fmla="*/ 55 w 90"/>
                  <a:gd name="T21" fmla="*/ 160 h 160"/>
                  <a:gd name="T22" fmla="*/ 0 w 90"/>
                  <a:gd name="T23" fmla="*/ 101 h 160"/>
                  <a:gd name="T24" fmla="*/ 0 w 90"/>
                  <a:gd name="T25" fmla="*/ 101 h 160"/>
                  <a:gd name="T26" fmla="*/ 5 w 90"/>
                  <a:gd name="T27" fmla="*/ 0 h 160"/>
                  <a:gd name="T28" fmla="*/ 5 w 90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6" name="Freeform 82"/>
              <p:cNvSpPr/>
              <p:nvPr/>
            </p:nvSpPr>
            <p:spPr bwMode="auto">
              <a:xfrm>
                <a:off x="3417888" y="5083175"/>
                <a:ext cx="139700" cy="254000"/>
              </a:xfrm>
              <a:custGeom>
                <a:avLst/>
                <a:gdLst>
                  <a:gd name="T0" fmla="*/ 7 w 88"/>
                  <a:gd name="T1" fmla="*/ 0 h 160"/>
                  <a:gd name="T2" fmla="*/ 7 w 88"/>
                  <a:gd name="T3" fmla="*/ 0 h 160"/>
                  <a:gd name="T4" fmla="*/ 88 w 88"/>
                  <a:gd name="T5" fmla="*/ 0 h 160"/>
                  <a:gd name="T6" fmla="*/ 88 w 88"/>
                  <a:gd name="T7" fmla="*/ 0 h 160"/>
                  <a:gd name="T8" fmla="*/ 71 w 88"/>
                  <a:gd name="T9" fmla="*/ 140 h 160"/>
                  <a:gd name="T10" fmla="*/ 71 w 88"/>
                  <a:gd name="T11" fmla="*/ 140 h 160"/>
                  <a:gd name="T12" fmla="*/ 70 w 88"/>
                  <a:gd name="T13" fmla="*/ 147 h 160"/>
                  <a:gd name="T14" fmla="*/ 65 w 88"/>
                  <a:gd name="T15" fmla="*/ 152 h 160"/>
                  <a:gd name="T16" fmla="*/ 60 w 88"/>
                  <a:gd name="T17" fmla="*/ 157 h 160"/>
                  <a:gd name="T18" fmla="*/ 55 w 88"/>
                  <a:gd name="T19" fmla="*/ 160 h 160"/>
                  <a:gd name="T20" fmla="*/ 55 w 88"/>
                  <a:gd name="T21" fmla="*/ 160 h 160"/>
                  <a:gd name="T22" fmla="*/ 0 w 88"/>
                  <a:gd name="T23" fmla="*/ 99 h 160"/>
                  <a:gd name="T24" fmla="*/ 0 w 88"/>
                  <a:gd name="T25" fmla="*/ 99 h 160"/>
                  <a:gd name="T26" fmla="*/ 7 w 88"/>
                  <a:gd name="T27" fmla="*/ 0 h 160"/>
                  <a:gd name="T28" fmla="*/ 7 w 8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7" name="Freeform 83"/>
              <p:cNvSpPr/>
              <p:nvPr/>
            </p:nvSpPr>
            <p:spPr bwMode="auto">
              <a:xfrm>
                <a:off x="3425826" y="5083175"/>
                <a:ext cx="131763" cy="254000"/>
              </a:xfrm>
              <a:custGeom>
                <a:avLst/>
                <a:gdLst>
                  <a:gd name="T0" fmla="*/ 6 w 83"/>
                  <a:gd name="T1" fmla="*/ 0 h 160"/>
                  <a:gd name="T2" fmla="*/ 6 w 83"/>
                  <a:gd name="T3" fmla="*/ 0 h 160"/>
                  <a:gd name="T4" fmla="*/ 83 w 83"/>
                  <a:gd name="T5" fmla="*/ 0 h 160"/>
                  <a:gd name="T6" fmla="*/ 83 w 83"/>
                  <a:gd name="T7" fmla="*/ 0 h 160"/>
                  <a:gd name="T8" fmla="*/ 66 w 83"/>
                  <a:gd name="T9" fmla="*/ 140 h 160"/>
                  <a:gd name="T10" fmla="*/ 66 w 83"/>
                  <a:gd name="T11" fmla="*/ 140 h 160"/>
                  <a:gd name="T12" fmla="*/ 65 w 83"/>
                  <a:gd name="T13" fmla="*/ 147 h 160"/>
                  <a:gd name="T14" fmla="*/ 60 w 83"/>
                  <a:gd name="T15" fmla="*/ 152 h 160"/>
                  <a:gd name="T16" fmla="*/ 55 w 83"/>
                  <a:gd name="T17" fmla="*/ 156 h 160"/>
                  <a:gd name="T18" fmla="*/ 50 w 83"/>
                  <a:gd name="T19" fmla="*/ 160 h 160"/>
                  <a:gd name="T20" fmla="*/ 50 w 83"/>
                  <a:gd name="T21" fmla="*/ 160 h 160"/>
                  <a:gd name="T22" fmla="*/ 0 w 83"/>
                  <a:gd name="T23" fmla="*/ 99 h 160"/>
                  <a:gd name="T24" fmla="*/ 0 w 83"/>
                  <a:gd name="T25" fmla="*/ 99 h 160"/>
                  <a:gd name="T26" fmla="*/ 6 w 83"/>
                  <a:gd name="T27" fmla="*/ 0 h 160"/>
                  <a:gd name="T28" fmla="*/ 6 w 83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8" name="Freeform 84"/>
              <p:cNvSpPr/>
              <p:nvPr/>
            </p:nvSpPr>
            <p:spPr bwMode="auto">
              <a:xfrm>
                <a:off x="3432176" y="5083175"/>
                <a:ext cx="125413" cy="254000"/>
              </a:xfrm>
              <a:custGeom>
                <a:avLst/>
                <a:gdLst>
                  <a:gd name="T0" fmla="*/ 5 w 79"/>
                  <a:gd name="T1" fmla="*/ 0 h 160"/>
                  <a:gd name="T2" fmla="*/ 5 w 79"/>
                  <a:gd name="T3" fmla="*/ 0 h 160"/>
                  <a:gd name="T4" fmla="*/ 79 w 79"/>
                  <a:gd name="T5" fmla="*/ 0 h 160"/>
                  <a:gd name="T6" fmla="*/ 79 w 79"/>
                  <a:gd name="T7" fmla="*/ 0 h 160"/>
                  <a:gd name="T8" fmla="*/ 62 w 79"/>
                  <a:gd name="T9" fmla="*/ 140 h 160"/>
                  <a:gd name="T10" fmla="*/ 62 w 79"/>
                  <a:gd name="T11" fmla="*/ 140 h 160"/>
                  <a:gd name="T12" fmla="*/ 61 w 79"/>
                  <a:gd name="T13" fmla="*/ 147 h 160"/>
                  <a:gd name="T14" fmla="*/ 56 w 79"/>
                  <a:gd name="T15" fmla="*/ 152 h 160"/>
                  <a:gd name="T16" fmla="*/ 51 w 79"/>
                  <a:gd name="T17" fmla="*/ 156 h 160"/>
                  <a:gd name="T18" fmla="*/ 46 w 79"/>
                  <a:gd name="T19" fmla="*/ 160 h 160"/>
                  <a:gd name="T20" fmla="*/ 46 w 79"/>
                  <a:gd name="T21" fmla="*/ 160 h 160"/>
                  <a:gd name="T22" fmla="*/ 0 w 79"/>
                  <a:gd name="T23" fmla="*/ 98 h 160"/>
                  <a:gd name="T24" fmla="*/ 0 w 79"/>
                  <a:gd name="T25" fmla="*/ 98 h 160"/>
                  <a:gd name="T26" fmla="*/ 5 w 79"/>
                  <a:gd name="T27" fmla="*/ 0 h 160"/>
                  <a:gd name="T28" fmla="*/ 5 w 79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9" name="Freeform 85"/>
              <p:cNvSpPr/>
              <p:nvPr/>
            </p:nvSpPr>
            <p:spPr bwMode="auto">
              <a:xfrm>
                <a:off x="3438526" y="5083175"/>
                <a:ext cx="119063" cy="254000"/>
              </a:xfrm>
              <a:custGeom>
                <a:avLst/>
                <a:gdLst>
                  <a:gd name="T0" fmla="*/ 5 w 75"/>
                  <a:gd name="T1" fmla="*/ 0 h 160"/>
                  <a:gd name="T2" fmla="*/ 5 w 75"/>
                  <a:gd name="T3" fmla="*/ 0 h 160"/>
                  <a:gd name="T4" fmla="*/ 75 w 75"/>
                  <a:gd name="T5" fmla="*/ 0 h 160"/>
                  <a:gd name="T6" fmla="*/ 75 w 75"/>
                  <a:gd name="T7" fmla="*/ 0 h 160"/>
                  <a:gd name="T8" fmla="*/ 58 w 75"/>
                  <a:gd name="T9" fmla="*/ 140 h 160"/>
                  <a:gd name="T10" fmla="*/ 58 w 75"/>
                  <a:gd name="T11" fmla="*/ 140 h 160"/>
                  <a:gd name="T12" fmla="*/ 57 w 75"/>
                  <a:gd name="T13" fmla="*/ 147 h 160"/>
                  <a:gd name="T14" fmla="*/ 52 w 75"/>
                  <a:gd name="T15" fmla="*/ 152 h 160"/>
                  <a:gd name="T16" fmla="*/ 48 w 75"/>
                  <a:gd name="T17" fmla="*/ 156 h 160"/>
                  <a:gd name="T18" fmla="*/ 43 w 75"/>
                  <a:gd name="T19" fmla="*/ 160 h 160"/>
                  <a:gd name="T20" fmla="*/ 43 w 75"/>
                  <a:gd name="T21" fmla="*/ 160 h 160"/>
                  <a:gd name="T22" fmla="*/ 0 w 75"/>
                  <a:gd name="T23" fmla="*/ 96 h 160"/>
                  <a:gd name="T24" fmla="*/ 0 w 75"/>
                  <a:gd name="T25" fmla="*/ 96 h 160"/>
                  <a:gd name="T26" fmla="*/ 5 w 75"/>
                  <a:gd name="T27" fmla="*/ 0 h 160"/>
                  <a:gd name="T28" fmla="*/ 5 w 7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0" name="Freeform 86"/>
              <p:cNvSpPr/>
              <p:nvPr/>
            </p:nvSpPr>
            <p:spPr bwMode="auto">
              <a:xfrm>
                <a:off x="3444876" y="5083175"/>
                <a:ext cx="112713" cy="254000"/>
              </a:xfrm>
              <a:custGeom>
                <a:avLst/>
                <a:gdLst>
                  <a:gd name="T0" fmla="*/ 5 w 71"/>
                  <a:gd name="T1" fmla="*/ 0 h 160"/>
                  <a:gd name="T2" fmla="*/ 5 w 71"/>
                  <a:gd name="T3" fmla="*/ 0 h 160"/>
                  <a:gd name="T4" fmla="*/ 71 w 71"/>
                  <a:gd name="T5" fmla="*/ 0 h 160"/>
                  <a:gd name="T6" fmla="*/ 71 w 71"/>
                  <a:gd name="T7" fmla="*/ 0 h 160"/>
                  <a:gd name="T8" fmla="*/ 54 w 71"/>
                  <a:gd name="T9" fmla="*/ 140 h 160"/>
                  <a:gd name="T10" fmla="*/ 54 w 71"/>
                  <a:gd name="T11" fmla="*/ 140 h 160"/>
                  <a:gd name="T12" fmla="*/ 53 w 71"/>
                  <a:gd name="T13" fmla="*/ 147 h 160"/>
                  <a:gd name="T14" fmla="*/ 48 w 71"/>
                  <a:gd name="T15" fmla="*/ 152 h 160"/>
                  <a:gd name="T16" fmla="*/ 44 w 71"/>
                  <a:gd name="T17" fmla="*/ 156 h 160"/>
                  <a:gd name="T18" fmla="*/ 39 w 71"/>
                  <a:gd name="T19" fmla="*/ 160 h 160"/>
                  <a:gd name="T20" fmla="*/ 39 w 71"/>
                  <a:gd name="T21" fmla="*/ 160 h 160"/>
                  <a:gd name="T22" fmla="*/ 0 w 71"/>
                  <a:gd name="T23" fmla="*/ 95 h 160"/>
                  <a:gd name="T24" fmla="*/ 0 w 71"/>
                  <a:gd name="T25" fmla="*/ 95 h 160"/>
                  <a:gd name="T26" fmla="*/ 5 w 71"/>
                  <a:gd name="T27" fmla="*/ 0 h 160"/>
                  <a:gd name="T28" fmla="*/ 5 w 71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1" name="Freeform 87"/>
              <p:cNvSpPr/>
              <p:nvPr/>
            </p:nvSpPr>
            <p:spPr bwMode="auto">
              <a:xfrm>
                <a:off x="3448051" y="5083175"/>
                <a:ext cx="109538" cy="252413"/>
              </a:xfrm>
              <a:custGeom>
                <a:avLst/>
                <a:gdLst>
                  <a:gd name="T0" fmla="*/ 7 w 69"/>
                  <a:gd name="T1" fmla="*/ 0 h 159"/>
                  <a:gd name="T2" fmla="*/ 7 w 69"/>
                  <a:gd name="T3" fmla="*/ 0 h 159"/>
                  <a:gd name="T4" fmla="*/ 69 w 69"/>
                  <a:gd name="T5" fmla="*/ 0 h 159"/>
                  <a:gd name="T6" fmla="*/ 69 w 69"/>
                  <a:gd name="T7" fmla="*/ 0 h 159"/>
                  <a:gd name="T8" fmla="*/ 52 w 69"/>
                  <a:gd name="T9" fmla="*/ 140 h 159"/>
                  <a:gd name="T10" fmla="*/ 52 w 69"/>
                  <a:gd name="T11" fmla="*/ 140 h 159"/>
                  <a:gd name="T12" fmla="*/ 51 w 69"/>
                  <a:gd name="T13" fmla="*/ 147 h 159"/>
                  <a:gd name="T14" fmla="*/ 46 w 69"/>
                  <a:gd name="T15" fmla="*/ 152 h 159"/>
                  <a:gd name="T16" fmla="*/ 42 w 69"/>
                  <a:gd name="T17" fmla="*/ 156 h 159"/>
                  <a:gd name="T18" fmla="*/ 37 w 69"/>
                  <a:gd name="T19" fmla="*/ 159 h 159"/>
                  <a:gd name="T20" fmla="*/ 37 w 69"/>
                  <a:gd name="T21" fmla="*/ 159 h 159"/>
                  <a:gd name="T22" fmla="*/ 0 w 69"/>
                  <a:gd name="T23" fmla="*/ 94 h 159"/>
                  <a:gd name="T24" fmla="*/ 0 w 69"/>
                  <a:gd name="T25" fmla="*/ 94 h 159"/>
                  <a:gd name="T26" fmla="*/ 7 w 69"/>
                  <a:gd name="T27" fmla="*/ 0 h 159"/>
                  <a:gd name="T28" fmla="*/ 7 w 6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2" name="Freeform 88"/>
              <p:cNvSpPr/>
              <p:nvPr/>
            </p:nvSpPr>
            <p:spPr bwMode="auto">
              <a:xfrm>
                <a:off x="3454401" y="5083175"/>
                <a:ext cx="103188" cy="252413"/>
              </a:xfrm>
              <a:custGeom>
                <a:avLst/>
                <a:gdLst>
                  <a:gd name="T0" fmla="*/ 7 w 65"/>
                  <a:gd name="T1" fmla="*/ 0 h 159"/>
                  <a:gd name="T2" fmla="*/ 7 w 65"/>
                  <a:gd name="T3" fmla="*/ 0 h 159"/>
                  <a:gd name="T4" fmla="*/ 65 w 65"/>
                  <a:gd name="T5" fmla="*/ 0 h 159"/>
                  <a:gd name="T6" fmla="*/ 65 w 65"/>
                  <a:gd name="T7" fmla="*/ 0 h 159"/>
                  <a:gd name="T8" fmla="*/ 48 w 65"/>
                  <a:gd name="T9" fmla="*/ 140 h 159"/>
                  <a:gd name="T10" fmla="*/ 48 w 65"/>
                  <a:gd name="T11" fmla="*/ 140 h 159"/>
                  <a:gd name="T12" fmla="*/ 47 w 65"/>
                  <a:gd name="T13" fmla="*/ 147 h 159"/>
                  <a:gd name="T14" fmla="*/ 42 w 65"/>
                  <a:gd name="T15" fmla="*/ 152 h 159"/>
                  <a:gd name="T16" fmla="*/ 38 w 65"/>
                  <a:gd name="T17" fmla="*/ 156 h 159"/>
                  <a:gd name="T18" fmla="*/ 33 w 65"/>
                  <a:gd name="T19" fmla="*/ 159 h 159"/>
                  <a:gd name="T20" fmla="*/ 33 w 65"/>
                  <a:gd name="T21" fmla="*/ 159 h 159"/>
                  <a:gd name="T22" fmla="*/ 0 w 65"/>
                  <a:gd name="T23" fmla="*/ 92 h 159"/>
                  <a:gd name="T24" fmla="*/ 0 w 65"/>
                  <a:gd name="T25" fmla="*/ 92 h 159"/>
                  <a:gd name="T26" fmla="*/ 7 w 65"/>
                  <a:gd name="T27" fmla="*/ 0 h 159"/>
                  <a:gd name="T28" fmla="*/ 7 w 6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3" name="Freeform 89"/>
              <p:cNvSpPr/>
              <p:nvPr/>
            </p:nvSpPr>
            <p:spPr bwMode="auto">
              <a:xfrm>
                <a:off x="3462338" y="5083175"/>
                <a:ext cx="95250" cy="252413"/>
              </a:xfrm>
              <a:custGeom>
                <a:avLst/>
                <a:gdLst>
                  <a:gd name="T0" fmla="*/ 6 w 60"/>
                  <a:gd name="T1" fmla="*/ 0 h 159"/>
                  <a:gd name="T2" fmla="*/ 6 w 60"/>
                  <a:gd name="T3" fmla="*/ 0 h 159"/>
                  <a:gd name="T4" fmla="*/ 60 w 60"/>
                  <a:gd name="T5" fmla="*/ 0 h 159"/>
                  <a:gd name="T6" fmla="*/ 60 w 60"/>
                  <a:gd name="T7" fmla="*/ 0 h 159"/>
                  <a:gd name="T8" fmla="*/ 43 w 60"/>
                  <a:gd name="T9" fmla="*/ 140 h 159"/>
                  <a:gd name="T10" fmla="*/ 43 w 60"/>
                  <a:gd name="T11" fmla="*/ 140 h 159"/>
                  <a:gd name="T12" fmla="*/ 42 w 60"/>
                  <a:gd name="T13" fmla="*/ 147 h 159"/>
                  <a:gd name="T14" fmla="*/ 39 w 60"/>
                  <a:gd name="T15" fmla="*/ 151 h 159"/>
                  <a:gd name="T16" fmla="*/ 33 w 60"/>
                  <a:gd name="T17" fmla="*/ 156 h 159"/>
                  <a:gd name="T18" fmla="*/ 29 w 60"/>
                  <a:gd name="T19" fmla="*/ 159 h 159"/>
                  <a:gd name="T20" fmla="*/ 29 w 60"/>
                  <a:gd name="T21" fmla="*/ 159 h 159"/>
                  <a:gd name="T22" fmla="*/ 0 w 60"/>
                  <a:gd name="T23" fmla="*/ 91 h 159"/>
                  <a:gd name="T24" fmla="*/ 0 w 60"/>
                  <a:gd name="T25" fmla="*/ 91 h 159"/>
                  <a:gd name="T26" fmla="*/ 6 w 60"/>
                  <a:gd name="T27" fmla="*/ 0 h 159"/>
                  <a:gd name="T28" fmla="*/ 6 w 6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4" name="Freeform 90"/>
              <p:cNvSpPr/>
              <p:nvPr/>
            </p:nvSpPr>
            <p:spPr bwMode="auto">
              <a:xfrm>
                <a:off x="3468688" y="5083175"/>
                <a:ext cx="88900" cy="252413"/>
              </a:xfrm>
              <a:custGeom>
                <a:avLst/>
                <a:gdLst>
                  <a:gd name="T0" fmla="*/ 6 w 56"/>
                  <a:gd name="T1" fmla="*/ 0 h 159"/>
                  <a:gd name="T2" fmla="*/ 6 w 56"/>
                  <a:gd name="T3" fmla="*/ 0 h 159"/>
                  <a:gd name="T4" fmla="*/ 56 w 56"/>
                  <a:gd name="T5" fmla="*/ 0 h 159"/>
                  <a:gd name="T6" fmla="*/ 56 w 56"/>
                  <a:gd name="T7" fmla="*/ 0 h 159"/>
                  <a:gd name="T8" fmla="*/ 39 w 56"/>
                  <a:gd name="T9" fmla="*/ 140 h 159"/>
                  <a:gd name="T10" fmla="*/ 39 w 56"/>
                  <a:gd name="T11" fmla="*/ 140 h 159"/>
                  <a:gd name="T12" fmla="*/ 38 w 56"/>
                  <a:gd name="T13" fmla="*/ 147 h 159"/>
                  <a:gd name="T14" fmla="*/ 35 w 56"/>
                  <a:gd name="T15" fmla="*/ 151 h 159"/>
                  <a:gd name="T16" fmla="*/ 29 w 56"/>
                  <a:gd name="T17" fmla="*/ 156 h 159"/>
                  <a:gd name="T18" fmla="*/ 25 w 56"/>
                  <a:gd name="T19" fmla="*/ 159 h 159"/>
                  <a:gd name="T20" fmla="*/ 25 w 56"/>
                  <a:gd name="T21" fmla="*/ 159 h 159"/>
                  <a:gd name="T22" fmla="*/ 0 w 56"/>
                  <a:gd name="T23" fmla="*/ 91 h 159"/>
                  <a:gd name="T24" fmla="*/ 0 w 56"/>
                  <a:gd name="T25" fmla="*/ 91 h 159"/>
                  <a:gd name="T26" fmla="*/ 6 w 56"/>
                  <a:gd name="T27" fmla="*/ 0 h 159"/>
                  <a:gd name="T28" fmla="*/ 6 w 5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5" name="Freeform 91"/>
              <p:cNvSpPr/>
              <p:nvPr/>
            </p:nvSpPr>
            <p:spPr bwMode="auto">
              <a:xfrm>
                <a:off x="3471863" y="5083175"/>
                <a:ext cx="85725" cy="252413"/>
              </a:xfrm>
              <a:custGeom>
                <a:avLst/>
                <a:gdLst>
                  <a:gd name="T0" fmla="*/ 7 w 54"/>
                  <a:gd name="T1" fmla="*/ 0 h 159"/>
                  <a:gd name="T2" fmla="*/ 7 w 54"/>
                  <a:gd name="T3" fmla="*/ 0 h 159"/>
                  <a:gd name="T4" fmla="*/ 54 w 54"/>
                  <a:gd name="T5" fmla="*/ 0 h 159"/>
                  <a:gd name="T6" fmla="*/ 54 w 54"/>
                  <a:gd name="T7" fmla="*/ 0 h 159"/>
                  <a:gd name="T8" fmla="*/ 37 w 54"/>
                  <a:gd name="T9" fmla="*/ 140 h 159"/>
                  <a:gd name="T10" fmla="*/ 37 w 54"/>
                  <a:gd name="T11" fmla="*/ 140 h 159"/>
                  <a:gd name="T12" fmla="*/ 36 w 54"/>
                  <a:gd name="T13" fmla="*/ 145 h 159"/>
                  <a:gd name="T14" fmla="*/ 33 w 54"/>
                  <a:gd name="T15" fmla="*/ 151 h 159"/>
                  <a:gd name="T16" fmla="*/ 29 w 54"/>
                  <a:gd name="T17" fmla="*/ 155 h 159"/>
                  <a:gd name="T18" fmla="*/ 23 w 54"/>
                  <a:gd name="T19" fmla="*/ 159 h 159"/>
                  <a:gd name="T20" fmla="*/ 23 w 54"/>
                  <a:gd name="T21" fmla="*/ 159 h 159"/>
                  <a:gd name="T22" fmla="*/ 0 w 54"/>
                  <a:gd name="T23" fmla="*/ 90 h 159"/>
                  <a:gd name="T24" fmla="*/ 0 w 54"/>
                  <a:gd name="T25" fmla="*/ 90 h 159"/>
                  <a:gd name="T26" fmla="*/ 7 w 54"/>
                  <a:gd name="T27" fmla="*/ 0 h 159"/>
                  <a:gd name="T28" fmla="*/ 7 w 54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6" name="Freeform 92"/>
              <p:cNvSpPr/>
              <p:nvPr/>
            </p:nvSpPr>
            <p:spPr bwMode="auto">
              <a:xfrm>
                <a:off x="3478213" y="5083175"/>
                <a:ext cx="79375" cy="252413"/>
              </a:xfrm>
              <a:custGeom>
                <a:avLst/>
                <a:gdLst>
                  <a:gd name="T0" fmla="*/ 7 w 50"/>
                  <a:gd name="T1" fmla="*/ 0 h 159"/>
                  <a:gd name="T2" fmla="*/ 7 w 50"/>
                  <a:gd name="T3" fmla="*/ 0 h 159"/>
                  <a:gd name="T4" fmla="*/ 50 w 50"/>
                  <a:gd name="T5" fmla="*/ 0 h 159"/>
                  <a:gd name="T6" fmla="*/ 50 w 50"/>
                  <a:gd name="T7" fmla="*/ 0 h 159"/>
                  <a:gd name="T8" fmla="*/ 33 w 50"/>
                  <a:gd name="T9" fmla="*/ 140 h 159"/>
                  <a:gd name="T10" fmla="*/ 33 w 50"/>
                  <a:gd name="T11" fmla="*/ 140 h 159"/>
                  <a:gd name="T12" fmla="*/ 32 w 50"/>
                  <a:gd name="T13" fmla="*/ 145 h 159"/>
                  <a:gd name="T14" fmla="*/ 29 w 50"/>
                  <a:gd name="T15" fmla="*/ 151 h 159"/>
                  <a:gd name="T16" fmla="*/ 25 w 50"/>
                  <a:gd name="T17" fmla="*/ 155 h 159"/>
                  <a:gd name="T18" fmla="*/ 19 w 50"/>
                  <a:gd name="T19" fmla="*/ 159 h 159"/>
                  <a:gd name="T20" fmla="*/ 19 w 50"/>
                  <a:gd name="T21" fmla="*/ 159 h 159"/>
                  <a:gd name="T22" fmla="*/ 0 w 50"/>
                  <a:gd name="T23" fmla="*/ 88 h 159"/>
                  <a:gd name="T24" fmla="*/ 0 w 50"/>
                  <a:gd name="T25" fmla="*/ 88 h 159"/>
                  <a:gd name="T26" fmla="*/ 7 w 50"/>
                  <a:gd name="T27" fmla="*/ 0 h 159"/>
                  <a:gd name="T28" fmla="*/ 7 w 5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7" name="Freeform 93"/>
              <p:cNvSpPr/>
              <p:nvPr/>
            </p:nvSpPr>
            <p:spPr bwMode="auto">
              <a:xfrm>
                <a:off x="3484563" y="5083175"/>
                <a:ext cx="73025" cy="252413"/>
              </a:xfrm>
              <a:custGeom>
                <a:avLst/>
                <a:gdLst>
                  <a:gd name="T0" fmla="*/ 7 w 46"/>
                  <a:gd name="T1" fmla="*/ 0 h 159"/>
                  <a:gd name="T2" fmla="*/ 7 w 46"/>
                  <a:gd name="T3" fmla="*/ 0 h 159"/>
                  <a:gd name="T4" fmla="*/ 46 w 46"/>
                  <a:gd name="T5" fmla="*/ 0 h 159"/>
                  <a:gd name="T6" fmla="*/ 46 w 46"/>
                  <a:gd name="T7" fmla="*/ 0 h 159"/>
                  <a:gd name="T8" fmla="*/ 29 w 46"/>
                  <a:gd name="T9" fmla="*/ 140 h 159"/>
                  <a:gd name="T10" fmla="*/ 29 w 46"/>
                  <a:gd name="T11" fmla="*/ 140 h 159"/>
                  <a:gd name="T12" fmla="*/ 28 w 46"/>
                  <a:gd name="T13" fmla="*/ 145 h 159"/>
                  <a:gd name="T14" fmla="*/ 25 w 46"/>
                  <a:gd name="T15" fmla="*/ 151 h 159"/>
                  <a:gd name="T16" fmla="*/ 21 w 46"/>
                  <a:gd name="T17" fmla="*/ 155 h 159"/>
                  <a:gd name="T18" fmla="*/ 17 w 46"/>
                  <a:gd name="T19" fmla="*/ 159 h 159"/>
                  <a:gd name="T20" fmla="*/ 17 w 46"/>
                  <a:gd name="T21" fmla="*/ 159 h 159"/>
                  <a:gd name="T22" fmla="*/ 0 w 46"/>
                  <a:gd name="T23" fmla="*/ 87 h 159"/>
                  <a:gd name="T24" fmla="*/ 0 w 46"/>
                  <a:gd name="T25" fmla="*/ 87 h 159"/>
                  <a:gd name="T26" fmla="*/ 7 w 46"/>
                  <a:gd name="T27" fmla="*/ 0 h 159"/>
                  <a:gd name="T28" fmla="*/ 7 w 4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8" name="Freeform 94"/>
              <p:cNvSpPr/>
              <p:nvPr/>
            </p:nvSpPr>
            <p:spPr bwMode="auto">
              <a:xfrm>
                <a:off x="3492501" y="5083175"/>
                <a:ext cx="65088" cy="252413"/>
              </a:xfrm>
              <a:custGeom>
                <a:avLst/>
                <a:gdLst>
                  <a:gd name="T0" fmla="*/ 6 w 41"/>
                  <a:gd name="T1" fmla="*/ 0 h 159"/>
                  <a:gd name="T2" fmla="*/ 6 w 41"/>
                  <a:gd name="T3" fmla="*/ 0 h 159"/>
                  <a:gd name="T4" fmla="*/ 41 w 41"/>
                  <a:gd name="T5" fmla="*/ 0 h 159"/>
                  <a:gd name="T6" fmla="*/ 41 w 41"/>
                  <a:gd name="T7" fmla="*/ 0 h 159"/>
                  <a:gd name="T8" fmla="*/ 24 w 41"/>
                  <a:gd name="T9" fmla="*/ 140 h 159"/>
                  <a:gd name="T10" fmla="*/ 24 w 41"/>
                  <a:gd name="T11" fmla="*/ 140 h 159"/>
                  <a:gd name="T12" fmla="*/ 23 w 41"/>
                  <a:gd name="T13" fmla="*/ 145 h 159"/>
                  <a:gd name="T14" fmla="*/ 20 w 41"/>
                  <a:gd name="T15" fmla="*/ 151 h 159"/>
                  <a:gd name="T16" fmla="*/ 16 w 41"/>
                  <a:gd name="T17" fmla="*/ 155 h 159"/>
                  <a:gd name="T18" fmla="*/ 12 w 41"/>
                  <a:gd name="T19" fmla="*/ 159 h 159"/>
                  <a:gd name="T20" fmla="*/ 12 w 41"/>
                  <a:gd name="T21" fmla="*/ 159 h 159"/>
                  <a:gd name="T22" fmla="*/ 0 w 41"/>
                  <a:gd name="T23" fmla="*/ 86 h 159"/>
                  <a:gd name="T24" fmla="*/ 0 w 41"/>
                  <a:gd name="T25" fmla="*/ 86 h 159"/>
                  <a:gd name="T26" fmla="*/ 6 w 41"/>
                  <a:gd name="T27" fmla="*/ 0 h 159"/>
                  <a:gd name="T28" fmla="*/ 6 w 41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9" name="Freeform 95"/>
              <p:cNvSpPr/>
              <p:nvPr/>
            </p:nvSpPr>
            <p:spPr bwMode="auto">
              <a:xfrm>
                <a:off x="3495676" y="5083175"/>
                <a:ext cx="61913" cy="252413"/>
              </a:xfrm>
              <a:custGeom>
                <a:avLst/>
                <a:gdLst>
                  <a:gd name="T0" fmla="*/ 8 w 39"/>
                  <a:gd name="T1" fmla="*/ 0 h 159"/>
                  <a:gd name="T2" fmla="*/ 8 w 39"/>
                  <a:gd name="T3" fmla="*/ 0 h 159"/>
                  <a:gd name="T4" fmla="*/ 39 w 39"/>
                  <a:gd name="T5" fmla="*/ 0 h 159"/>
                  <a:gd name="T6" fmla="*/ 39 w 39"/>
                  <a:gd name="T7" fmla="*/ 0 h 159"/>
                  <a:gd name="T8" fmla="*/ 22 w 39"/>
                  <a:gd name="T9" fmla="*/ 140 h 159"/>
                  <a:gd name="T10" fmla="*/ 22 w 39"/>
                  <a:gd name="T11" fmla="*/ 140 h 159"/>
                  <a:gd name="T12" fmla="*/ 21 w 39"/>
                  <a:gd name="T13" fmla="*/ 145 h 159"/>
                  <a:gd name="T14" fmla="*/ 18 w 39"/>
                  <a:gd name="T15" fmla="*/ 151 h 159"/>
                  <a:gd name="T16" fmla="*/ 14 w 39"/>
                  <a:gd name="T17" fmla="*/ 155 h 159"/>
                  <a:gd name="T18" fmla="*/ 10 w 39"/>
                  <a:gd name="T19" fmla="*/ 159 h 159"/>
                  <a:gd name="T20" fmla="*/ 10 w 39"/>
                  <a:gd name="T21" fmla="*/ 159 h 159"/>
                  <a:gd name="T22" fmla="*/ 0 w 39"/>
                  <a:gd name="T23" fmla="*/ 84 h 159"/>
                  <a:gd name="T24" fmla="*/ 0 w 39"/>
                  <a:gd name="T25" fmla="*/ 84 h 159"/>
                  <a:gd name="T26" fmla="*/ 8 w 39"/>
                  <a:gd name="T27" fmla="*/ 0 h 159"/>
                  <a:gd name="T28" fmla="*/ 8 w 3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0" name="Freeform 96"/>
              <p:cNvSpPr/>
              <p:nvPr/>
            </p:nvSpPr>
            <p:spPr bwMode="auto">
              <a:xfrm>
                <a:off x="3502026" y="5083175"/>
                <a:ext cx="55563" cy="252413"/>
              </a:xfrm>
              <a:custGeom>
                <a:avLst/>
                <a:gdLst>
                  <a:gd name="T0" fmla="*/ 8 w 35"/>
                  <a:gd name="T1" fmla="*/ 0 h 159"/>
                  <a:gd name="T2" fmla="*/ 8 w 35"/>
                  <a:gd name="T3" fmla="*/ 0 h 159"/>
                  <a:gd name="T4" fmla="*/ 35 w 35"/>
                  <a:gd name="T5" fmla="*/ 0 h 159"/>
                  <a:gd name="T6" fmla="*/ 35 w 35"/>
                  <a:gd name="T7" fmla="*/ 0 h 159"/>
                  <a:gd name="T8" fmla="*/ 18 w 35"/>
                  <a:gd name="T9" fmla="*/ 140 h 159"/>
                  <a:gd name="T10" fmla="*/ 18 w 35"/>
                  <a:gd name="T11" fmla="*/ 140 h 159"/>
                  <a:gd name="T12" fmla="*/ 17 w 35"/>
                  <a:gd name="T13" fmla="*/ 145 h 159"/>
                  <a:gd name="T14" fmla="*/ 14 w 35"/>
                  <a:gd name="T15" fmla="*/ 151 h 159"/>
                  <a:gd name="T16" fmla="*/ 11 w 35"/>
                  <a:gd name="T17" fmla="*/ 155 h 159"/>
                  <a:gd name="T18" fmla="*/ 7 w 35"/>
                  <a:gd name="T19" fmla="*/ 159 h 159"/>
                  <a:gd name="T20" fmla="*/ 7 w 35"/>
                  <a:gd name="T21" fmla="*/ 159 h 159"/>
                  <a:gd name="T22" fmla="*/ 0 w 35"/>
                  <a:gd name="T23" fmla="*/ 84 h 159"/>
                  <a:gd name="T24" fmla="*/ 0 w 35"/>
                  <a:gd name="T25" fmla="*/ 84 h 159"/>
                  <a:gd name="T26" fmla="*/ 8 w 35"/>
                  <a:gd name="T27" fmla="*/ 0 h 159"/>
                  <a:gd name="T28" fmla="*/ 8 w 3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1" name="Freeform 97"/>
              <p:cNvSpPr/>
              <p:nvPr/>
            </p:nvSpPr>
            <p:spPr bwMode="auto">
              <a:xfrm>
                <a:off x="3508376" y="5083175"/>
                <a:ext cx="49213" cy="249238"/>
              </a:xfrm>
              <a:custGeom>
                <a:avLst/>
                <a:gdLst>
                  <a:gd name="T0" fmla="*/ 7 w 31"/>
                  <a:gd name="T1" fmla="*/ 0 h 157"/>
                  <a:gd name="T2" fmla="*/ 7 w 31"/>
                  <a:gd name="T3" fmla="*/ 0 h 157"/>
                  <a:gd name="T4" fmla="*/ 31 w 31"/>
                  <a:gd name="T5" fmla="*/ 0 h 157"/>
                  <a:gd name="T6" fmla="*/ 31 w 31"/>
                  <a:gd name="T7" fmla="*/ 0 h 157"/>
                  <a:gd name="T8" fmla="*/ 14 w 31"/>
                  <a:gd name="T9" fmla="*/ 140 h 157"/>
                  <a:gd name="T10" fmla="*/ 14 w 31"/>
                  <a:gd name="T11" fmla="*/ 140 h 157"/>
                  <a:gd name="T12" fmla="*/ 13 w 31"/>
                  <a:gd name="T13" fmla="*/ 145 h 157"/>
                  <a:gd name="T14" fmla="*/ 10 w 31"/>
                  <a:gd name="T15" fmla="*/ 151 h 157"/>
                  <a:gd name="T16" fmla="*/ 7 w 31"/>
                  <a:gd name="T17" fmla="*/ 155 h 157"/>
                  <a:gd name="T18" fmla="*/ 3 w 31"/>
                  <a:gd name="T19" fmla="*/ 157 h 157"/>
                  <a:gd name="T20" fmla="*/ 3 w 31"/>
                  <a:gd name="T21" fmla="*/ 157 h 157"/>
                  <a:gd name="T22" fmla="*/ 0 w 31"/>
                  <a:gd name="T23" fmla="*/ 83 h 157"/>
                  <a:gd name="T24" fmla="*/ 0 w 31"/>
                  <a:gd name="T25" fmla="*/ 83 h 157"/>
                  <a:gd name="T26" fmla="*/ 7 w 31"/>
                  <a:gd name="T27" fmla="*/ 0 h 157"/>
                  <a:gd name="T28" fmla="*/ 7 w 31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2" name="Freeform 98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8 w 28"/>
                  <a:gd name="T1" fmla="*/ 0 h 157"/>
                  <a:gd name="T2" fmla="*/ 8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7 w 28"/>
                  <a:gd name="T15" fmla="*/ 151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1 w 28"/>
                  <a:gd name="T23" fmla="*/ 82 h 157"/>
                  <a:gd name="T24" fmla="*/ 1 w 28"/>
                  <a:gd name="T25" fmla="*/ 82 h 157"/>
                  <a:gd name="T26" fmla="*/ 8 w 28"/>
                  <a:gd name="T27" fmla="*/ 0 h 157"/>
                  <a:gd name="T28" fmla="*/ 8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3" name="Freeform 99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12 w 28"/>
                  <a:gd name="T1" fmla="*/ 0 h 157"/>
                  <a:gd name="T2" fmla="*/ 12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8 w 28"/>
                  <a:gd name="T15" fmla="*/ 149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5 w 28"/>
                  <a:gd name="T23" fmla="*/ 80 h 157"/>
                  <a:gd name="T24" fmla="*/ 5 w 28"/>
                  <a:gd name="T25" fmla="*/ 80 h 157"/>
                  <a:gd name="T26" fmla="*/ 12 w 28"/>
                  <a:gd name="T27" fmla="*/ 0 h 157"/>
                  <a:gd name="T28" fmla="*/ 12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4" name="Freeform 100"/>
              <p:cNvSpPr/>
              <p:nvPr/>
            </p:nvSpPr>
            <p:spPr bwMode="auto">
              <a:xfrm>
                <a:off x="3514726" y="5083175"/>
                <a:ext cx="42863" cy="249238"/>
              </a:xfrm>
              <a:custGeom>
                <a:avLst/>
                <a:gdLst>
                  <a:gd name="T0" fmla="*/ 15 w 27"/>
                  <a:gd name="T1" fmla="*/ 0 h 157"/>
                  <a:gd name="T2" fmla="*/ 27 w 27"/>
                  <a:gd name="T3" fmla="*/ 0 h 157"/>
                  <a:gd name="T4" fmla="*/ 10 w 27"/>
                  <a:gd name="T5" fmla="*/ 140 h 157"/>
                  <a:gd name="T6" fmla="*/ 10 w 27"/>
                  <a:gd name="T7" fmla="*/ 140 h 157"/>
                  <a:gd name="T8" fmla="*/ 9 w 27"/>
                  <a:gd name="T9" fmla="*/ 145 h 157"/>
                  <a:gd name="T10" fmla="*/ 7 w 27"/>
                  <a:gd name="T11" fmla="*/ 149 h 157"/>
                  <a:gd name="T12" fmla="*/ 3 w 27"/>
                  <a:gd name="T13" fmla="*/ 153 h 157"/>
                  <a:gd name="T14" fmla="*/ 0 w 27"/>
                  <a:gd name="T15" fmla="*/ 157 h 157"/>
                  <a:gd name="T16" fmla="*/ 15 w 27"/>
                  <a:gd name="T1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5" name="Freeform 108"/>
              <p:cNvSpPr/>
              <p:nvPr/>
            </p:nvSpPr>
            <p:spPr bwMode="auto">
              <a:xfrm>
                <a:off x="2687638" y="4930775"/>
                <a:ext cx="47625" cy="55563"/>
              </a:xfrm>
              <a:custGeom>
                <a:avLst/>
                <a:gdLst>
                  <a:gd name="T0" fmla="*/ 30 w 30"/>
                  <a:gd name="T1" fmla="*/ 2 h 35"/>
                  <a:gd name="T2" fmla="*/ 30 w 30"/>
                  <a:gd name="T3" fmla="*/ 2 h 35"/>
                  <a:gd name="T4" fmla="*/ 27 w 30"/>
                  <a:gd name="T5" fmla="*/ 14 h 35"/>
                  <a:gd name="T6" fmla="*/ 23 w 30"/>
                  <a:gd name="T7" fmla="*/ 30 h 35"/>
                  <a:gd name="T8" fmla="*/ 23 w 30"/>
                  <a:gd name="T9" fmla="*/ 30 h 35"/>
                  <a:gd name="T10" fmla="*/ 20 w 30"/>
                  <a:gd name="T11" fmla="*/ 34 h 35"/>
                  <a:gd name="T12" fmla="*/ 19 w 30"/>
                  <a:gd name="T13" fmla="*/ 35 h 35"/>
                  <a:gd name="T14" fmla="*/ 16 w 30"/>
                  <a:gd name="T15" fmla="*/ 34 h 35"/>
                  <a:gd name="T16" fmla="*/ 14 w 30"/>
                  <a:gd name="T17" fmla="*/ 31 h 35"/>
                  <a:gd name="T18" fmla="*/ 11 w 30"/>
                  <a:gd name="T19" fmla="*/ 26 h 35"/>
                  <a:gd name="T20" fmla="*/ 0 w 30"/>
                  <a:gd name="T21" fmla="*/ 7 h 35"/>
                  <a:gd name="T22" fmla="*/ 0 w 30"/>
                  <a:gd name="T23" fmla="*/ 7 h 35"/>
                  <a:gd name="T24" fmla="*/ 3 w 30"/>
                  <a:gd name="T25" fmla="*/ 6 h 35"/>
                  <a:gd name="T26" fmla="*/ 8 w 30"/>
                  <a:gd name="T27" fmla="*/ 2 h 35"/>
                  <a:gd name="T28" fmla="*/ 12 w 30"/>
                  <a:gd name="T29" fmla="*/ 0 h 35"/>
                  <a:gd name="T30" fmla="*/ 18 w 30"/>
                  <a:gd name="T31" fmla="*/ 0 h 35"/>
                  <a:gd name="T32" fmla="*/ 23 w 30"/>
                  <a:gd name="T33" fmla="*/ 0 h 35"/>
                  <a:gd name="T34" fmla="*/ 30 w 30"/>
                  <a:gd name="T35" fmla="*/ 2 h 35"/>
                  <a:gd name="T36" fmla="*/ 30 w 30"/>
                  <a:gd name="T3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>
              <a:off x="1657988" y="3257796"/>
              <a:ext cx="112490" cy="333077"/>
              <a:chOff x="2555876" y="4340225"/>
              <a:chExt cx="203200" cy="601663"/>
            </a:xfrm>
            <a:solidFill>
              <a:schemeClr val="accent1"/>
            </a:solidFill>
          </p:grpSpPr>
          <p:sp>
            <p:nvSpPr>
              <p:cNvPr id="295" name="Freeform 105"/>
              <p:cNvSpPr/>
              <p:nvPr/>
            </p:nvSpPr>
            <p:spPr bwMode="auto">
              <a:xfrm>
                <a:off x="2582863" y="4424363"/>
                <a:ext cx="176213" cy="517525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6" name="Freeform 106"/>
              <p:cNvSpPr/>
              <p:nvPr/>
            </p:nvSpPr>
            <p:spPr bwMode="auto">
              <a:xfrm>
                <a:off x="2576513" y="4340225"/>
                <a:ext cx="127000" cy="146050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" name="Freeform 107"/>
              <p:cNvSpPr/>
              <p:nvPr/>
            </p:nvSpPr>
            <p:spPr bwMode="auto">
              <a:xfrm>
                <a:off x="2571751" y="4389438"/>
                <a:ext cx="150813" cy="14446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" name="Freeform 109"/>
              <p:cNvSpPr/>
              <p:nvPr/>
            </p:nvSpPr>
            <p:spPr bwMode="auto">
              <a:xfrm>
                <a:off x="2555876" y="4430713"/>
                <a:ext cx="44450" cy="260350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1867144" y="3261311"/>
              <a:ext cx="441173" cy="339229"/>
              <a:chOff x="3019426" y="4346575"/>
              <a:chExt cx="796925" cy="612776"/>
            </a:xfrm>
            <a:solidFill>
              <a:schemeClr val="accent1"/>
            </a:solidFill>
          </p:grpSpPr>
          <p:sp>
            <p:nvSpPr>
              <p:cNvPr id="289" name="Freeform 110"/>
              <p:cNvSpPr/>
              <p:nvPr/>
            </p:nvSpPr>
            <p:spPr bwMode="auto">
              <a:xfrm>
                <a:off x="3040063" y="4346575"/>
                <a:ext cx="776288" cy="347663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0" name="Rectangle 111"/>
              <p:cNvSpPr>
                <a:spLocks noChangeArrowheads="1"/>
              </p:cNvSpPr>
              <p:nvPr/>
            </p:nvSpPr>
            <p:spPr bwMode="auto">
              <a:xfrm>
                <a:off x="3049588" y="4510088"/>
                <a:ext cx="22225" cy="2555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1" name="Freeform 112"/>
              <p:cNvSpPr/>
              <p:nvPr/>
            </p:nvSpPr>
            <p:spPr bwMode="auto">
              <a:xfrm>
                <a:off x="3022601" y="4735513"/>
                <a:ext cx="76200" cy="77788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2" name="Freeform 113"/>
              <p:cNvSpPr/>
              <p:nvPr/>
            </p:nvSpPr>
            <p:spPr bwMode="auto">
              <a:xfrm>
                <a:off x="3052763" y="4778375"/>
                <a:ext cx="46038" cy="16986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3" name="Freeform 114"/>
              <p:cNvSpPr/>
              <p:nvPr/>
            </p:nvSpPr>
            <p:spPr bwMode="auto">
              <a:xfrm>
                <a:off x="3019426" y="4778375"/>
                <a:ext cx="46038" cy="16986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4" name="Freeform 115"/>
              <p:cNvSpPr/>
              <p:nvPr/>
            </p:nvSpPr>
            <p:spPr bwMode="auto">
              <a:xfrm>
                <a:off x="3211513" y="4624388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4" name="Freeform 116"/>
            <p:cNvSpPr>
              <a:spLocks noEditPoints="1"/>
            </p:cNvSpPr>
            <p:nvPr/>
          </p:nvSpPr>
          <p:spPr bwMode="auto">
            <a:xfrm>
              <a:off x="2414654" y="2079431"/>
              <a:ext cx="217071" cy="272437"/>
            </a:xfrm>
            <a:custGeom>
              <a:avLst/>
              <a:gdLst>
                <a:gd name="T0" fmla="*/ 82 w 247"/>
                <a:gd name="T1" fmla="*/ 150 h 310"/>
                <a:gd name="T2" fmla="*/ 87 w 247"/>
                <a:gd name="T3" fmla="*/ 132 h 310"/>
                <a:gd name="T4" fmla="*/ 87 w 247"/>
                <a:gd name="T5" fmla="*/ 59 h 310"/>
                <a:gd name="T6" fmla="*/ 79 w 247"/>
                <a:gd name="T7" fmla="*/ 50 h 310"/>
                <a:gd name="T8" fmla="*/ 80 w 247"/>
                <a:gd name="T9" fmla="*/ 17 h 310"/>
                <a:gd name="T10" fmla="*/ 80 w 247"/>
                <a:gd name="T11" fmla="*/ 13 h 310"/>
                <a:gd name="T12" fmla="*/ 92 w 247"/>
                <a:gd name="T13" fmla="*/ 5 h 310"/>
                <a:gd name="T14" fmla="*/ 125 w 247"/>
                <a:gd name="T15" fmla="*/ 0 h 310"/>
                <a:gd name="T16" fmla="*/ 162 w 247"/>
                <a:gd name="T17" fmla="*/ 6 h 310"/>
                <a:gd name="T18" fmla="*/ 168 w 247"/>
                <a:gd name="T19" fmla="*/ 16 h 310"/>
                <a:gd name="T20" fmla="*/ 170 w 247"/>
                <a:gd name="T21" fmla="*/ 17 h 310"/>
                <a:gd name="T22" fmla="*/ 168 w 247"/>
                <a:gd name="T23" fmla="*/ 50 h 310"/>
                <a:gd name="T24" fmla="*/ 162 w 247"/>
                <a:gd name="T25" fmla="*/ 58 h 310"/>
                <a:gd name="T26" fmla="*/ 156 w 247"/>
                <a:gd name="T27" fmla="*/ 132 h 310"/>
                <a:gd name="T28" fmla="*/ 157 w 247"/>
                <a:gd name="T29" fmla="*/ 140 h 310"/>
                <a:gd name="T30" fmla="*/ 166 w 247"/>
                <a:gd name="T31" fmla="*/ 150 h 310"/>
                <a:gd name="T32" fmla="*/ 190 w 247"/>
                <a:gd name="T33" fmla="*/ 171 h 310"/>
                <a:gd name="T34" fmla="*/ 231 w 247"/>
                <a:gd name="T35" fmla="*/ 222 h 310"/>
                <a:gd name="T36" fmla="*/ 246 w 247"/>
                <a:gd name="T37" fmla="*/ 253 h 310"/>
                <a:gd name="T38" fmla="*/ 243 w 247"/>
                <a:gd name="T39" fmla="*/ 278 h 310"/>
                <a:gd name="T40" fmla="*/ 236 w 247"/>
                <a:gd name="T41" fmla="*/ 285 h 310"/>
                <a:gd name="T42" fmla="*/ 187 w 247"/>
                <a:gd name="T43" fmla="*/ 304 h 310"/>
                <a:gd name="T44" fmla="*/ 141 w 247"/>
                <a:gd name="T45" fmla="*/ 310 h 310"/>
                <a:gd name="T46" fmla="*/ 113 w 247"/>
                <a:gd name="T47" fmla="*/ 310 h 310"/>
                <a:gd name="T48" fmla="*/ 51 w 247"/>
                <a:gd name="T49" fmla="*/ 303 h 310"/>
                <a:gd name="T50" fmla="*/ 63 w 247"/>
                <a:gd name="T51" fmla="*/ 285 h 310"/>
                <a:gd name="T52" fmla="*/ 83 w 247"/>
                <a:gd name="T53" fmla="*/ 287 h 310"/>
                <a:gd name="T54" fmla="*/ 61 w 247"/>
                <a:gd name="T55" fmla="*/ 280 h 310"/>
                <a:gd name="T56" fmla="*/ 51 w 247"/>
                <a:gd name="T57" fmla="*/ 211 h 310"/>
                <a:gd name="T58" fmla="*/ 76 w 247"/>
                <a:gd name="T59" fmla="*/ 180 h 310"/>
                <a:gd name="T60" fmla="*/ 51 w 247"/>
                <a:gd name="T61" fmla="*/ 203 h 310"/>
                <a:gd name="T62" fmla="*/ 68 w 247"/>
                <a:gd name="T63" fmla="*/ 159 h 310"/>
                <a:gd name="T64" fmla="*/ 51 w 247"/>
                <a:gd name="T65" fmla="*/ 303 h 310"/>
                <a:gd name="T66" fmla="*/ 30 w 247"/>
                <a:gd name="T67" fmla="*/ 296 h 310"/>
                <a:gd name="T68" fmla="*/ 11 w 247"/>
                <a:gd name="T69" fmla="*/ 285 h 310"/>
                <a:gd name="T70" fmla="*/ 2 w 247"/>
                <a:gd name="T71" fmla="*/ 270 h 310"/>
                <a:gd name="T72" fmla="*/ 3 w 247"/>
                <a:gd name="T73" fmla="*/ 251 h 310"/>
                <a:gd name="T74" fmla="*/ 27 w 247"/>
                <a:gd name="T75" fmla="*/ 205 h 310"/>
                <a:gd name="T76" fmla="*/ 51 w 247"/>
                <a:gd name="T77" fmla="*/ 203 h 310"/>
                <a:gd name="T78" fmla="*/ 27 w 247"/>
                <a:gd name="T79" fmla="*/ 228 h 310"/>
                <a:gd name="T80" fmla="*/ 18 w 247"/>
                <a:gd name="T81" fmla="*/ 249 h 310"/>
                <a:gd name="T82" fmla="*/ 18 w 247"/>
                <a:gd name="T83" fmla="*/ 261 h 310"/>
                <a:gd name="T84" fmla="*/ 27 w 247"/>
                <a:gd name="T85" fmla="*/ 273 h 310"/>
                <a:gd name="T86" fmla="*/ 51 w 247"/>
                <a:gd name="T87" fmla="*/ 303 h 310"/>
                <a:gd name="T88" fmla="*/ 51 w 247"/>
                <a:gd name="T89" fmla="*/ 211 h 310"/>
                <a:gd name="T90" fmla="*/ 34 w 247"/>
                <a:gd name="T91" fmla="*/ 243 h 310"/>
                <a:gd name="T92" fmla="*/ 36 w 247"/>
                <a:gd name="T93" fmla="*/ 259 h 310"/>
                <a:gd name="T94" fmla="*/ 51 w 247"/>
                <a:gd name="T95" fmla="*/ 27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5" name="组合 214"/>
            <p:cNvGrpSpPr/>
            <p:nvPr/>
          </p:nvGrpSpPr>
          <p:grpSpPr>
            <a:xfrm>
              <a:off x="908346" y="1991402"/>
              <a:ext cx="224102" cy="338350"/>
              <a:chOff x="1201738" y="2052638"/>
              <a:chExt cx="404813" cy="611188"/>
            </a:xfrm>
            <a:solidFill>
              <a:schemeClr val="accent1"/>
            </a:solidFill>
          </p:grpSpPr>
          <p:sp>
            <p:nvSpPr>
              <p:cNvPr id="285" name="Freeform 117"/>
              <p:cNvSpPr/>
              <p:nvPr/>
            </p:nvSpPr>
            <p:spPr bwMode="auto">
              <a:xfrm>
                <a:off x="1325563" y="2101850"/>
                <a:ext cx="139700" cy="139700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" name="Freeform 118"/>
              <p:cNvSpPr/>
              <p:nvPr/>
            </p:nvSpPr>
            <p:spPr bwMode="auto">
              <a:xfrm>
                <a:off x="1201738" y="2205038"/>
                <a:ext cx="212725" cy="45878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" name="Freeform 119"/>
              <p:cNvSpPr/>
              <p:nvPr/>
            </p:nvSpPr>
            <p:spPr bwMode="auto">
              <a:xfrm>
                <a:off x="1371601" y="2205038"/>
                <a:ext cx="234950" cy="449263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8" name="Freeform 120"/>
              <p:cNvSpPr/>
              <p:nvPr/>
            </p:nvSpPr>
            <p:spPr bwMode="auto">
              <a:xfrm>
                <a:off x="1376363" y="2052638"/>
                <a:ext cx="25400" cy="77788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6" name="组合 215"/>
            <p:cNvGrpSpPr/>
            <p:nvPr/>
          </p:nvGrpSpPr>
          <p:grpSpPr>
            <a:xfrm>
              <a:off x="1333243" y="1765700"/>
              <a:ext cx="333077" cy="333077"/>
              <a:chOff x="2111376" y="1712913"/>
              <a:chExt cx="601663" cy="601663"/>
            </a:xfrm>
            <a:solidFill>
              <a:schemeClr val="accent1"/>
            </a:solidFill>
          </p:grpSpPr>
          <p:sp>
            <p:nvSpPr>
              <p:cNvPr id="280" name="Freeform 121"/>
              <p:cNvSpPr>
                <a:spLocks noEditPoints="1"/>
              </p:cNvSpPr>
              <p:nvPr/>
            </p:nvSpPr>
            <p:spPr bwMode="auto">
              <a:xfrm>
                <a:off x="2300288" y="1712913"/>
                <a:ext cx="223838" cy="601663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1" name="Freeform 122"/>
              <p:cNvSpPr>
                <a:spLocks noEditPoints="1"/>
              </p:cNvSpPr>
              <p:nvPr/>
            </p:nvSpPr>
            <p:spPr bwMode="auto">
              <a:xfrm>
                <a:off x="2111376" y="1905000"/>
                <a:ext cx="601663" cy="220663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2" name="Freeform 123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3" name="Freeform 124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4" name="Freeform 125"/>
              <p:cNvSpPr/>
              <p:nvPr/>
            </p:nvSpPr>
            <p:spPr bwMode="auto">
              <a:xfrm>
                <a:off x="2365376" y="1966913"/>
                <a:ext cx="92075" cy="95250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7" name="组合 216"/>
            <p:cNvGrpSpPr/>
            <p:nvPr/>
          </p:nvGrpSpPr>
          <p:grpSpPr>
            <a:xfrm>
              <a:off x="1070050" y="1708418"/>
              <a:ext cx="210919" cy="268043"/>
              <a:chOff x="1493838" y="1541463"/>
              <a:chExt cx="381000" cy="484187"/>
            </a:xfrm>
            <a:solidFill>
              <a:schemeClr val="accent1"/>
            </a:solidFill>
          </p:grpSpPr>
          <p:sp>
            <p:nvSpPr>
              <p:cNvPr id="278" name="Freeform 126"/>
              <p:cNvSpPr>
                <a:spLocks noEditPoints="1"/>
              </p:cNvSpPr>
              <p:nvPr/>
            </p:nvSpPr>
            <p:spPr bwMode="auto">
              <a:xfrm>
                <a:off x="1493838" y="1546225"/>
                <a:ext cx="254000" cy="479425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9" name="Rectangle 127"/>
              <p:cNvSpPr>
                <a:spLocks noChangeArrowheads="1"/>
              </p:cNvSpPr>
              <p:nvPr/>
            </p:nvSpPr>
            <p:spPr bwMode="auto">
              <a:xfrm>
                <a:off x="1811338" y="1541463"/>
                <a:ext cx="63500" cy="4714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8" name="Freeform 128"/>
            <p:cNvSpPr>
              <a:spLocks noEditPoints="1"/>
            </p:cNvSpPr>
            <p:nvPr/>
          </p:nvSpPr>
          <p:spPr bwMode="auto">
            <a:xfrm>
              <a:off x="2083336" y="3018754"/>
              <a:ext cx="281226" cy="219708"/>
            </a:xfrm>
            <a:custGeom>
              <a:avLst/>
              <a:gdLst>
                <a:gd name="T0" fmla="*/ 298 w 320"/>
                <a:gd name="T1" fmla="*/ 57 h 250"/>
                <a:gd name="T2" fmla="*/ 320 w 320"/>
                <a:gd name="T3" fmla="*/ 138 h 250"/>
                <a:gd name="T4" fmla="*/ 303 w 320"/>
                <a:gd name="T5" fmla="*/ 212 h 250"/>
                <a:gd name="T6" fmla="*/ 271 w 320"/>
                <a:gd name="T7" fmla="*/ 245 h 250"/>
                <a:gd name="T8" fmla="*/ 263 w 320"/>
                <a:gd name="T9" fmla="*/ 233 h 250"/>
                <a:gd name="T10" fmla="*/ 279 w 320"/>
                <a:gd name="T11" fmla="*/ 214 h 250"/>
                <a:gd name="T12" fmla="*/ 276 w 320"/>
                <a:gd name="T13" fmla="*/ 191 h 250"/>
                <a:gd name="T14" fmla="*/ 261 w 320"/>
                <a:gd name="T15" fmla="*/ 165 h 250"/>
                <a:gd name="T16" fmla="*/ 287 w 320"/>
                <a:gd name="T17" fmla="*/ 165 h 250"/>
                <a:gd name="T18" fmla="*/ 299 w 320"/>
                <a:gd name="T19" fmla="*/ 153 h 250"/>
                <a:gd name="T20" fmla="*/ 299 w 320"/>
                <a:gd name="T21" fmla="*/ 126 h 250"/>
                <a:gd name="T22" fmla="*/ 283 w 320"/>
                <a:gd name="T23" fmla="*/ 112 h 250"/>
                <a:gd name="T24" fmla="*/ 261 w 320"/>
                <a:gd name="T25" fmla="*/ 100 h 250"/>
                <a:gd name="T26" fmla="*/ 278 w 320"/>
                <a:gd name="T27" fmla="*/ 96 h 250"/>
                <a:gd name="T28" fmla="*/ 287 w 320"/>
                <a:gd name="T29" fmla="*/ 74 h 250"/>
                <a:gd name="T30" fmla="*/ 280 w 320"/>
                <a:gd name="T31" fmla="*/ 58 h 250"/>
                <a:gd name="T32" fmla="*/ 238 w 320"/>
                <a:gd name="T33" fmla="*/ 8 h 250"/>
                <a:gd name="T34" fmla="*/ 261 w 320"/>
                <a:gd name="T35" fmla="*/ 50 h 250"/>
                <a:gd name="T36" fmla="*/ 242 w 320"/>
                <a:gd name="T37" fmla="*/ 59 h 250"/>
                <a:gd name="T38" fmla="*/ 238 w 320"/>
                <a:gd name="T39" fmla="*/ 34 h 250"/>
                <a:gd name="T40" fmla="*/ 261 w 320"/>
                <a:gd name="T41" fmla="*/ 247 h 250"/>
                <a:gd name="T42" fmla="*/ 244 w 320"/>
                <a:gd name="T43" fmla="*/ 235 h 250"/>
                <a:gd name="T44" fmla="*/ 261 w 320"/>
                <a:gd name="T45" fmla="*/ 247 h 250"/>
                <a:gd name="T46" fmla="*/ 261 w 320"/>
                <a:gd name="T47" fmla="*/ 113 h 250"/>
                <a:gd name="T48" fmla="*/ 245 w 320"/>
                <a:gd name="T49" fmla="*/ 135 h 250"/>
                <a:gd name="T50" fmla="*/ 252 w 320"/>
                <a:gd name="T51" fmla="*/ 155 h 250"/>
                <a:gd name="T52" fmla="*/ 256 w 320"/>
                <a:gd name="T53" fmla="*/ 174 h 250"/>
                <a:gd name="T54" fmla="*/ 238 w 320"/>
                <a:gd name="T55" fmla="*/ 82 h 250"/>
                <a:gd name="T56" fmla="*/ 255 w 320"/>
                <a:gd name="T57" fmla="*/ 100 h 250"/>
                <a:gd name="T58" fmla="*/ 238 w 320"/>
                <a:gd name="T59" fmla="*/ 8 h 250"/>
                <a:gd name="T60" fmla="*/ 234 w 320"/>
                <a:gd name="T61" fmla="*/ 20 h 250"/>
                <a:gd name="T62" fmla="*/ 219 w 320"/>
                <a:gd name="T63" fmla="*/ 2 h 250"/>
                <a:gd name="T64" fmla="*/ 219 w 320"/>
                <a:gd name="T65" fmla="*/ 215 h 250"/>
                <a:gd name="T66" fmla="*/ 229 w 320"/>
                <a:gd name="T67" fmla="*/ 227 h 250"/>
                <a:gd name="T68" fmla="*/ 238 w 320"/>
                <a:gd name="T69" fmla="*/ 39 h 250"/>
                <a:gd name="T70" fmla="*/ 238 w 320"/>
                <a:gd name="T71" fmla="*/ 174 h 250"/>
                <a:gd name="T72" fmla="*/ 226 w 320"/>
                <a:gd name="T73" fmla="*/ 184 h 250"/>
                <a:gd name="T74" fmla="*/ 225 w 320"/>
                <a:gd name="T75" fmla="*/ 51 h 250"/>
                <a:gd name="T76" fmla="*/ 238 w 320"/>
                <a:gd name="T77" fmla="*/ 39 h 250"/>
                <a:gd name="T78" fmla="*/ 134 w 320"/>
                <a:gd name="T79" fmla="*/ 8 h 250"/>
                <a:gd name="T80" fmla="*/ 219 w 320"/>
                <a:gd name="T81" fmla="*/ 2 h 250"/>
                <a:gd name="T82" fmla="*/ 211 w 320"/>
                <a:gd name="T83" fmla="*/ 16 h 250"/>
                <a:gd name="T84" fmla="*/ 203 w 320"/>
                <a:gd name="T85" fmla="*/ 42 h 250"/>
                <a:gd name="T86" fmla="*/ 219 w 320"/>
                <a:gd name="T87" fmla="*/ 53 h 250"/>
                <a:gd name="T88" fmla="*/ 218 w 320"/>
                <a:gd name="T89" fmla="*/ 210 h 250"/>
                <a:gd name="T90" fmla="*/ 194 w 320"/>
                <a:gd name="T91" fmla="*/ 230 h 250"/>
                <a:gd name="T92" fmla="*/ 125 w 320"/>
                <a:gd name="T93" fmla="*/ 192 h 250"/>
                <a:gd name="T94" fmla="*/ 68 w 320"/>
                <a:gd name="T95" fmla="*/ 164 h 250"/>
                <a:gd name="T96" fmla="*/ 84 w 320"/>
                <a:gd name="T97" fmla="*/ 159 h 250"/>
                <a:gd name="T98" fmla="*/ 104 w 320"/>
                <a:gd name="T99" fmla="*/ 131 h 250"/>
                <a:gd name="T100" fmla="*/ 95 w 320"/>
                <a:gd name="T101" fmla="*/ 100 h 250"/>
                <a:gd name="T102" fmla="*/ 0 w 320"/>
                <a:gd name="T103" fmla="*/ 136 h 250"/>
                <a:gd name="T104" fmla="*/ 5 w 320"/>
                <a:gd name="T105" fmla="*/ 96 h 250"/>
                <a:gd name="T106" fmla="*/ 45 w 320"/>
                <a:gd name="T107" fmla="*/ 44 h 250"/>
                <a:gd name="T108" fmla="*/ 68 w 320"/>
                <a:gd name="T109" fmla="*/ 88 h 250"/>
                <a:gd name="T110" fmla="*/ 38 w 320"/>
                <a:gd name="T111" fmla="*/ 101 h 250"/>
                <a:gd name="T112" fmla="*/ 31 w 320"/>
                <a:gd name="T113" fmla="*/ 135 h 250"/>
                <a:gd name="T114" fmla="*/ 57 w 320"/>
                <a:gd name="T115" fmla="*/ 162 h 250"/>
                <a:gd name="T116" fmla="*/ 42 w 320"/>
                <a:gd name="T117" fmla="*/ 189 h 250"/>
                <a:gd name="T118" fmla="*/ 3 w 320"/>
                <a:gd name="T119" fmla="*/ 1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2"/>
                  </a:lnTo>
                  <a:lnTo>
                    <a:pt x="261" y="113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9" name="组合 218"/>
            <p:cNvGrpSpPr/>
            <p:nvPr/>
          </p:nvGrpSpPr>
          <p:grpSpPr>
            <a:xfrm>
              <a:off x="1291516" y="3238461"/>
              <a:ext cx="274195" cy="356806"/>
              <a:chOff x="1893888" y="4305300"/>
              <a:chExt cx="495300" cy="644526"/>
            </a:xfrm>
            <a:solidFill>
              <a:schemeClr val="accent1"/>
            </a:solidFill>
          </p:grpSpPr>
          <p:sp>
            <p:nvSpPr>
              <p:cNvPr id="270" name="Freeform 129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1" name="Freeform 130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2" name="Freeform 131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3" name="Freeform 132"/>
              <p:cNvSpPr/>
              <p:nvPr/>
            </p:nvSpPr>
            <p:spPr bwMode="auto">
              <a:xfrm>
                <a:off x="2139951" y="4786313"/>
                <a:ext cx="136525" cy="163513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4" name="Freeform 133"/>
              <p:cNvSpPr/>
              <p:nvPr/>
            </p:nvSpPr>
            <p:spPr bwMode="auto">
              <a:xfrm>
                <a:off x="2024063" y="4786313"/>
                <a:ext cx="130175" cy="163513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5" name="Freeform 134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" name="Freeform 135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7" name="Freeform 136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0" name="组合 219"/>
            <p:cNvGrpSpPr/>
            <p:nvPr/>
          </p:nvGrpSpPr>
          <p:grpSpPr>
            <a:xfrm>
              <a:off x="2325014" y="1859577"/>
              <a:ext cx="179281" cy="319015"/>
              <a:chOff x="3846513" y="1814513"/>
              <a:chExt cx="323850" cy="576262"/>
            </a:xfrm>
            <a:solidFill>
              <a:schemeClr val="accent1"/>
            </a:solidFill>
          </p:grpSpPr>
          <p:sp>
            <p:nvSpPr>
              <p:cNvPr id="267" name="Freeform 137"/>
              <p:cNvSpPr>
                <a:spLocks noEditPoints="1"/>
              </p:cNvSpPr>
              <p:nvPr/>
            </p:nvSpPr>
            <p:spPr bwMode="auto">
              <a:xfrm>
                <a:off x="3846513" y="1814513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8" name="Freeform 138"/>
              <p:cNvSpPr/>
              <p:nvPr/>
            </p:nvSpPr>
            <p:spPr bwMode="auto">
              <a:xfrm>
                <a:off x="3994151" y="2119313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9" name="Freeform 139"/>
              <p:cNvSpPr/>
              <p:nvPr/>
            </p:nvSpPr>
            <p:spPr bwMode="auto">
              <a:xfrm>
                <a:off x="3986213" y="2171700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1" name="Freeform 140"/>
            <p:cNvSpPr/>
            <p:nvPr/>
          </p:nvSpPr>
          <p:spPr bwMode="auto">
            <a:xfrm>
              <a:off x="1615798" y="1496620"/>
              <a:ext cx="285620" cy="232890"/>
            </a:xfrm>
            <a:custGeom>
              <a:avLst/>
              <a:gdLst>
                <a:gd name="T0" fmla="*/ 166 w 325"/>
                <a:gd name="T1" fmla="*/ 265 h 265"/>
                <a:gd name="T2" fmla="*/ 166 w 325"/>
                <a:gd name="T3" fmla="*/ 265 h 265"/>
                <a:gd name="T4" fmla="*/ 169 w 325"/>
                <a:gd name="T5" fmla="*/ 263 h 265"/>
                <a:gd name="T6" fmla="*/ 177 w 325"/>
                <a:gd name="T7" fmla="*/ 257 h 265"/>
                <a:gd name="T8" fmla="*/ 189 w 325"/>
                <a:gd name="T9" fmla="*/ 250 h 265"/>
                <a:gd name="T10" fmla="*/ 198 w 325"/>
                <a:gd name="T11" fmla="*/ 246 h 265"/>
                <a:gd name="T12" fmla="*/ 207 w 325"/>
                <a:gd name="T13" fmla="*/ 244 h 265"/>
                <a:gd name="T14" fmla="*/ 218 w 325"/>
                <a:gd name="T15" fmla="*/ 241 h 265"/>
                <a:gd name="T16" fmla="*/ 230 w 325"/>
                <a:gd name="T17" fmla="*/ 240 h 265"/>
                <a:gd name="T18" fmla="*/ 242 w 325"/>
                <a:gd name="T19" fmla="*/ 240 h 265"/>
                <a:gd name="T20" fmla="*/ 257 w 325"/>
                <a:gd name="T21" fmla="*/ 241 h 265"/>
                <a:gd name="T22" fmla="*/ 272 w 325"/>
                <a:gd name="T23" fmla="*/ 242 h 265"/>
                <a:gd name="T24" fmla="*/ 288 w 325"/>
                <a:gd name="T25" fmla="*/ 248 h 265"/>
                <a:gd name="T26" fmla="*/ 306 w 325"/>
                <a:gd name="T27" fmla="*/ 255 h 265"/>
                <a:gd name="T28" fmla="*/ 325 w 325"/>
                <a:gd name="T29" fmla="*/ 263 h 265"/>
                <a:gd name="T30" fmla="*/ 325 w 325"/>
                <a:gd name="T31" fmla="*/ 26 h 265"/>
                <a:gd name="T32" fmla="*/ 325 w 325"/>
                <a:gd name="T33" fmla="*/ 26 h 265"/>
                <a:gd name="T34" fmla="*/ 307 w 325"/>
                <a:gd name="T35" fmla="*/ 18 h 265"/>
                <a:gd name="T36" fmla="*/ 288 w 325"/>
                <a:gd name="T37" fmla="*/ 9 h 265"/>
                <a:gd name="T38" fmla="*/ 265 w 325"/>
                <a:gd name="T39" fmla="*/ 4 h 265"/>
                <a:gd name="T40" fmla="*/ 253 w 325"/>
                <a:gd name="T41" fmla="*/ 1 h 265"/>
                <a:gd name="T42" fmla="*/ 240 w 325"/>
                <a:gd name="T43" fmla="*/ 0 h 265"/>
                <a:gd name="T44" fmla="*/ 226 w 325"/>
                <a:gd name="T45" fmla="*/ 0 h 265"/>
                <a:gd name="T46" fmla="*/ 212 w 325"/>
                <a:gd name="T47" fmla="*/ 1 h 265"/>
                <a:gd name="T48" fmla="*/ 199 w 325"/>
                <a:gd name="T49" fmla="*/ 4 h 265"/>
                <a:gd name="T50" fmla="*/ 187 w 325"/>
                <a:gd name="T51" fmla="*/ 8 h 265"/>
                <a:gd name="T52" fmla="*/ 175 w 325"/>
                <a:gd name="T53" fmla="*/ 16 h 265"/>
                <a:gd name="T54" fmla="*/ 162 w 325"/>
                <a:gd name="T55" fmla="*/ 26 h 265"/>
                <a:gd name="T56" fmla="*/ 0 w 325"/>
                <a:gd name="T57" fmla="*/ 26 h 265"/>
                <a:gd name="T58" fmla="*/ 0 w 325"/>
                <a:gd name="T59" fmla="*/ 264 h 265"/>
                <a:gd name="T60" fmla="*/ 166 w 325"/>
                <a:gd name="T6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2" name="Freeform 141"/>
            <p:cNvSpPr>
              <a:spLocks noEditPoints="1"/>
            </p:cNvSpPr>
            <p:nvPr/>
          </p:nvSpPr>
          <p:spPr bwMode="auto">
            <a:xfrm>
              <a:off x="1638648" y="2921204"/>
              <a:ext cx="348017" cy="287378"/>
            </a:xfrm>
            <a:custGeom>
              <a:avLst/>
              <a:gdLst>
                <a:gd name="T0" fmla="*/ 365 w 396"/>
                <a:gd name="T1" fmla="*/ 0 h 327"/>
                <a:gd name="T2" fmla="*/ 383 w 396"/>
                <a:gd name="T3" fmla="*/ 5 h 327"/>
                <a:gd name="T4" fmla="*/ 394 w 396"/>
                <a:gd name="T5" fmla="*/ 19 h 327"/>
                <a:gd name="T6" fmla="*/ 396 w 396"/>
                <a:gd name="T7" fmla="*/ 197 h 327"/>
                <a:gd name="T8" fmla="*/ 394 w 396"/>
                <a:gd name="T9" fmla="*/ 210 h 327"/>
                <a:gd name="T10" fmla="*/ 383 w 396"/>
                <a:gd name="T11" fmla="*/ 224 h 327"/>
                <a:gd name="T12" fmla="*/ 365 w 396"/>
                <a:gd name="T13" fmla="*/ 230 h 327"/>
                <a:gd name="T14" fmla="*/ 295 w 396"/>
                <a:gd name="T15" fmla="*/ 260 h 327"/>
                <a:gd name="T16" fmla="*/ 307 w 396"/>
                <a:gd name="T17" fmla="*/ 262 h 327"/>
                <a:gd name="T18" fmla="*/ 321 w 396"/>
                <a:gd name="T19" fmla="*/ 273 h 327"/>
                <a:gd name="T20" fmla="*/ 326 w 396"/>
                <a:gd name="T21" fmla="*/ 291 h 327"/>
                <a:gd name="T22" fmla="*/ 326 w 396"/>
                <a:gd name="T23" fmla="*/ 302 h 327"/>
                <a:gd name="T24" fmla="*/ 318 w 396"/>
                <a:gd name="T25" fmla="*/ 318 h 327"/>
                <a:gd name="T26" fmla="*/ 302 w 396"/>
                <a:gd name="T27" fmla="*/ 326 h 327"/>
                <a:gd name="T28" fmla="*/ 199 w 396"/>
                <a:gd name="T29" fmla="*/ 208 h 327"/>
                <a:gd name="T30" fmla="*/ 348 w 396"/>
                <a:gd name="T31" fmla="*/ 208 h 327"/>
                <a:gd name="T32" fmla="*/ 361 w 396"/>
                <a:gd name="T33" fmla="*/ 204 h 327"/>
                <a:gd name="T34" fmla="*/ 371 w 396"/>
                <a:gd name="T35" fmla="*/ 192 h 327"/>
                <a:gd name="T36" fmla="*/ 373 w 396"/>
                <a:gd name="T37" fmla="*/ 47 h 327"/>
                <a:gd name="T38" fmla="*/ 371 w 396"/>
                <a:gd name="T39" fmla="*/ 36 h 327"/>
                <a:gd name="T40" fmla="*/ 361 w 396"/>
                <a:gd name="T41" fmla="*/ 25 h 327"/>
                <a:gd name="T42" fmla="*/ 348 w 396"/>
                <a:gd name="T43" fmla="*/ 20 h 327"/>
                <a:gd name="T44" fmla="*/ 127 w 396"/>
                <a:gd name="T45" fmla="*/ 260 h 327"/>
                <a:gd name="T46" fmla="*/ 127 w 396"/>
                <a:gd name="T47" fmla="*/ 230 h 327"/>
                <a:gd name="T48" fmla="*/ 199 w 396"/>
                <a:gd name="T49" fmla="*/ 327 h 327"/>
                <a:gd name="T50" fmla="*/ 154 w 396"/>
                <a:gd name="T51" fmla="*/ 288 h 327"/>
                <a:gd name="T52" fmla="*/ 158 w 396"/>
                <a:gd name="T53" fmla="*/ 287 h 327"/>
                <a:gd name="T54" fmla="*/ 159 w 396"/>
                <a:gd name="T55" fmla="*/ 283 h 327"/>
                <a:gd name="T56" fmla="*/ 155 w 396"/>
                <a:gd name="T57" fmla="*/ 277 h 327"/>
                <a:gd name="T58" fmla="*/ 127 w 396"/>
                <a:gd name="T59" fmla="*/ 260 h 327"/>
                <a:gd name="T60" fmla="*/ 199 w 396"/>
                <a:gd name="T61" fmla="*/ 0 h 327"/>
                <a:gd name="T62" fmla="*/ 127 w 396"/>
                <a:gd name="T63" fmla="*/ 0 h 327"/>
                <a:gd name="T64" fmla="*/ 127 w 396"/>
                <a:gd name="T65" fmla="*/ 276 h 327"/>
                <a:gd name="T66" fmla="*/ 97 w 396"/>
                <a:gd name="T67" fmla="*/ 277 h 327"/>
                <a:gd name="T68" fmla="*/ 94 w 396"/>
                <a:gd name="T69" fmla="*/ 283 h 327"/>
                <a:gd name="T70" fmla="*/ 96 w 396"/>
                <a:gd name="T71" fmla="*/ 287 h 327"/>
                <a:gd name="T72" fmla="*/ 100 w 396"/>
                <a:gd name="T73" fmla="*/ 288 h 327"/>
                <a:gd name="T74" fmla="*/ 101 w 396"/>
                <a:gd name="T75" fmla="*/ 327 h 327"/>
                <a:gd name="T76" fmla="*/ 88 w 396"/>
                <a:gd name="T77" fmla="*/ 325 h 327"/>
                <a:gd name="T78" fmla="*/ 74 w 396"/>
                <a:gd name="T79" fmla="*/ 314 h 327"/>
                <a:gd name="T80" fmla="*/ 69 w 396"/>
                <a:gd name="T81" fmla="*/ 295 h 327"/>
                <a:gd name="T82" fmla="*/ 70 w 396"/>
                <a:gd name="T83" fmla="*/ 285 h 327"/>
                <a:gd name="T84" fmla="*/ 78 w 396"/>
                <a:gd name="T85" fmla="*/ 269 h 327"/>
                <a:gd name="T86" fmla="*/ 94 w 396"/>
                <a:gd name="T87" fmla="*/ 260 h 327"/>
                <a:gd name="T88" fmla="*/ 127 w 396"/>
                <a:gd name="T89" fmla="*/ 230 h 327"/>
                <a:gd name="T90" fmla="*/ 25 w 396"/>
                <a:gd name="T91" fmla="*/ 229 h 327"/>
                <a:gd name="T92" fmla="*/ 9 w 396"/>
                <a:gd name="T93" fmla="*/ 220 h 327"/>
                <a:gd name="T94" fmla="*/ 1 w 396"/>
                <a:gd name="T95" fmla="*/ 204 h 327"/>
                <a:gd name="T96" fmla="*/ 0 w 396"/>
                <a:gd name="T97" fmla="*/ 31 h 327"/>
                <a:gd name="T98" fmla="*/ 5 w 396"/>
                <a:gd name="T99" fmla="*/ 13 h 327"/>
                <a:gd name="T100" fmla="*/ 20 w 396"/>
                <a:gd name="T101" fmla="*/ 2 h 327"/>
                <a:gd name="T102" fmla="*/ 127 w 396"/>
                <a:gd name="T103" fmla="*/ 0 h 327"/>
                <a:gd name="T104" fmla="*/ 50 w 396"/>
                <a:gd name="T105" fmla="*/ 20 h 327"/>
                <a:gd name="T106" fmla="*/ 35 w 396"/>
                <a:gd name="T107" fmla="*/ 25 h 327"/>
                <a:gd name="T108" fmla="*/ 25 w 396"/>
                <a:gd name="T109" fmla="*/ 36 h 327"/>
                <a:gd name="T110" fmla="*/ 24 w 396"/>
                <a:gd name="T111" fmla="*/ 182 h 327"/>
                <a:gd name="T112" fmla="*/ 25 w 396"/>
                <a:gd name="T113" fmla="*/ 192 h 327"/>
                <a:gd name="T114" fmla="*/ 35 w 396"/>
                <a:gd name="T115" fmla="*/ 204 h 327"/>
                <a:gd name="T116" fmla="*/ 50 w 396"/>
                <a:gd name="T117" fmla="*/ 20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3" name="Freeform 142"/>
            <p:cNvSpPr>
              <a:spLocks noEditPoints="1"/>
            </p:cNvSpPr>
            <p:nvPr/>
          </p:nvSpPr>
          <p:spPr bwMode="auto">
            <a:xfrm>
              <a:off x="970743" y="2344691"/>
              <a:ext cx="447325" cy="521147"/>
            </a:xfrm>
            <a:custGeom>
              <a:avLst/>
              <a:gdLst>
                <a:gd name="T0" fmla="*/ 92 w 509"/>
                <a:gd name="T1" fmla="*/ 126 h 593"/>
                <a:gd name="T2" fmla="*/ 147 w 509"/>
                <a:gd name="T3" fmla="*/ 94 h 593"/>
                <a:gd name="T4" fmla="*/ 137 w 509"/>
                <a:gd name="T5" fmla="*/ 133 h 593"/>
                <a:gd name="T6" fmla="*/ 168 w 509"/>
                <a:gd name="T7" fmla="*/ 120 h 593"/>
                <a:gd name="T8" fmla="*/ 157 w 509"/>
                <a:gd name="T9" fmla="*/ 157 h 593"/>
                <a:gd name="T10" fmla="*/ 189 w 509"/>
                <a:gd name="T11" fmla="*/ 144 h 593"/>
                <a:gd name="T12" fmla="*/ 177 w 509"/>
                <a:gd name="T13" fmla="*/ 183 h 593"/>
                <a:gd name="T14" fmla="*/ 210 w 509"/>
                <a:gd name="T15" fmla="*/ 170 h 593"/>
                <a:gd name="T16" fmla="*/ 174 w 509"/>
                <a:gd name="T17" fmla="*/ 228 h 593"/>
                <a:gd name="T18" fmla="*/ 230 w 509"/>
                <a:gd name="T19" fmla="*/ 195 h 593"/>
                <a:gd name="T20" fmla="*/ 219 w 509"/>
                <a:gd name="T21" fmla="*/ 235 h 593"/>
                <a:gd name="T22" fmla="*/ 252 w 509"/>
                <a:gd name="T23" fmla="*/ 221 h 593"/>
                <a:gd name="T24" fmla="*/ 239 w 509"/>
                <a:gd name="T25" fmla="*/ 259 h 593"/>
                <a:gd name="T26" fmla="*/ 272 w 509"/>
                <a:gd name="T27" fmla="*/ 245 h 593"/>
                <a:gd name="T28" fmla="*/ 261 w 509"/>
                <a:gd name="T29" fmla="*/ 285 h 593"/>
                <a:gd name="T30" fmla="*/ 294 w 509"/>
                <a:gd name="T31" fmla="*/ 271 h 593"/>
                <a:gd name="T32" fmla="*/ 258 w 509"/>
                <a:gd name="T33" fmla="*/ 329 h 593"/>
                <a:gd name="T34" fmla="*/ 314 w 509"/>
                <a:gd name="T35" fmla="*/ 297 h 593"/>
                <a:gd name="T36" fmla="*/ 302 w 509"/>
                <a:gd name="T37" fmla="*/ 336 h 593"/>
                <a:gd name="T38" fmla="*/ 334 w 509"/>
                <a:gd name="T39" fmla="*/ 323 h 593"/>
                <a:gd name="T40" fmla="*/ 323 w 509"/>
                <a:gd name="T41" fmla="*/ 362 h 593"/>
                <a:gd name="T42" fmla="*/ 356 w 509"/>
                <a:gd name="T43" fmla="*/ 347 h 593"/>
                <a:gd name="T44" fmla="*/ 344 w 509"/>
                <a:gd name="T45" fmla="*/ 386 h 593"/>
                <a:gd name="T46" fmla="*/ 376 w 509"/>
                <a:gd name="T47" fmla="*/ 373 h 593"/>
                <a:gd name="T48" fmla="*/ 341 w 509"/>
                <a:gd name="T49" fmla="*/ 431 h 593"/>
                <a:gd name="T50" fmla="*/ 397 w 509"/>
                <a:gd name="T51" fmla="*/ 398 h 593"/>
                <a:gd name="T52" fmla="*/ 386 w 509"/>
                <a:gd name="T53" fmla="*/ 438 h 593"/>
                <a:gd name="T54" fmla="*/ 418 w 509"/>
                <a:gd name="T55" fmla="*/ 424 h 593"/>
                <a:gd name="T56" fmla="*/ 406 w 509"/>
                <a:gd name="T57" fmla="*/ 463 h 593"/>
                <a:gd name="T58" fmla="*/ 438 w 509"/>
                <a:gd name="T59" fmla="*/ 450 h 593"/>
                <a:gd name="T60" fmla="*/ 426 w 509"/>
                <a:gd name="T61" fmla="*/ 488 h 593"/>
                <a:gd name="T62" fmla="*/ 459 w 509"/>
                <a:gd name="T63" fmla="*/ 474 h 593"/>
                <a:gd name="T64" fmla="*/ 424 w 509"/>
                <a:gd name="T65" fmla="*/ 532 h 593"/>
                <a:gd name="T66" fmla="*/ 480 w 509"/>
                <a:gd name="T67" fmla="*/ 500 h 593"/>
                <a:gd name="T68" fmla="*/ 437 w 509"/>
                <a:gd name="T69" fmla="*/ 593 h 593"/>
                <a:gd name="T70" fmla="*/ 70 w 509"/>
                <a:gd name="T71" fmla="*/ 82 h 593"/>
                <a:gd name="T72" fmla="*/ 77 w 509"/>
                <a:gd name="T73" fmla="*/ 80 h 593"/>
                <a:gd name="T74" fmla="*/ 82 w 509"/>
                <a:gd name="T75" fmla="*/ 78 h 593"/>
                <a:gd name="T76" fmla="*/ 88 w 509"/>
                <a:gd name="T77" fmla="*/ 65 h 593"/>
                <a:gd name="T78" fmla="*/ 84 w 509"/>
                <a:gd name="T79" fmla="*/ 52 h 593"/>
                <a:gd name="T80" fmla="*/ 81 w 509"/>
                <a:gd name="T81" fmla="*/ 49 h 593"/>
                <a:gd name="T82" fmla="*/ 74 w 509"/>
                <a:gd name="T83" fmla="*/ 45 h 593"/>
                <a:gd name="T84" fmla="*/ 70 w 509"/>
                <a:gd name="T85" fmla="*/ 2 h 593"/>
                <a:gd name="T86" fmla="*/ 141 w 509"/>
                <a:gd name="T87" fmla="*/ 86 h 593"/>
                <a:gd name="T88" fmla="*/ 0 w 509"/>
                <a:gd name="T89" fmla="*/ 59 h 593"/>
                <a:gd name="T90" fmla="*/ 70 w 509"/>
                <a:gd name="T91" fmla="*/ 45 h 593"/>
                <a:gd name="T92" fmla="*/ 65 w 509"/>
                <a:gd name="T93" fmla="*/ 46 h 593"/>
                <a:gd name="T94" fmla="*/ 59 w 509"/>
                <a:gd name="T95" fmla="*/ 49 h 593"/>
                <a:gd name="T96" fmla="*/ 53 w 509"/>
                <a:gd name="T97" fmla="*/ 61 h 593"/>
                <a:gd name="T98" fmla="*/ 57 w 509"/>
                <a:gd name="T99" fmla="*/ 75 h 593"/>
                <a:gd name="T100" fmla="*/ 57 w 509"/>
                <a:gd name="T101" fmla="*/ 75 h 593"/>
                <a:gd name="T102" fmla="*/ 63 w 509"/>
                <a:gd name="T103" fmla="*/ 79 h 593"/>
                <a:gd name="T104" fmla="*/ 70 w 509"/>
                <a:gd name="T105" fmla="*/ 8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4" name="Freeform 143"/>
            <p:cNvSpPr>
              <a:spLocks noEditPoints="1"/>
            </p:cNvSpPr>
            <p:nvPr/>
          </p:nvSpPr>
          <p:spPr bwMode="auto">
            <a:xfrm>
              <a:off x="890769" y="2498486"/>
              <a:ext cx="188070" cy="378776"/>
            </a:xfrm>
            <a:custGeom>
              <a:avLst/>
              <a:gdLst>
                <a:gd name="T0" fmla="*/ 194 w 214"/>
                <a:gd name="T1" fmla="*/ 431 h 431"/>
                <a:gd name="T2" fmla="*/ 169 w 214"/>
                <a:gd name="T3" fmla="*/ 408 h 431"/>
                <a:gd name="T4" fmla="*/ 209 w 214"/>
                <a:gd name="T5" fmla="*/ 349 h 431"/>
                <a:gd name="T6" fmla="*/ 203 w 214"/>
                <a:gd name="T7" fmla="*/ 341 h 431"/>
                <a:gd name="T8" fmla="*/ 188 w 214"/>
                <a:gd name="T9" fmla="*/ 337 h 431"/>
                <a:gd name="T10" fmla="*/ 180 w 214"/>
                <a:gd name="T11" fmla="*/ 344 h 431"/>
                <a:gd name="T12" fmla="*/ 179 w 214"/>
                <a:gd name="T13" fmla="*/ 353 h 431"/>
                <a:gd name="T14" fmla="*/ 171 w 214"/>
                <a:gd name="T15" fmla="*/ 347 h 431"/>
                <a:gd name="T16" fmla="*/ 125 w 214"/>
                <a:gd name="T17" fmla="*/ 385 h 431"/>
                <a:gd name="T18" fmla="*/ 50 w 214"/>
                <a:gd name="T19" fmla="*/ 194 h 431"/>
                <a:gd name="T20" fmla="*/ 54 w 214"/>
                <a:gd name="T21" fmla="*/ 186 h 431"/>
                <a:gd name="T22" fmla="*/ 81 w 214"/>
                <a:gd name="T23" fmla="*/ 176 h 431"/>
                <a:gd name="T24" fmla="*/ 74 w 214"/>
                <a:gd name="T25" fmla="*/ 173 h 431"/>
                <a:gd name="T26" fmla="*/ 50 w 214"/>
                <a:gd name="T27" fmla="*/ 115 h 431"/>
                <a:gd name="T28" fmla="*/ 99 w 214"/>
                <a:gd name="T29" fmla="*/ 61 h 431"/>
                <a:gd name="T30" fmla="*/ 111 w 214"/>
                <a:gd name="T31" fmla="*/ 65 h 431"/>
                <a:gd name="T32" fmla="*/ 144 w 214"/>
                <a:gd name="T33" fmla="*/ 146 h 431"/>
                <a:gd name="T34" fmla="*/ 144 w 214"/>
                <a:gd name="T35" fmla="*/ 156 h 431"/>
                <a:gd name="T36" fmla="*/ 168 w 214"/>
                <a:gd name="T37" fmla="*/ 347 h 431"/>
                <a:gd name="T38" fmla="*/ 163 w 214"/>
                <a:gd name="T39" fmla="*/ 348 h 431"/>
                <a:gd name="T40" fmla="*/ 153 w 214"/>
                <a:gd name="T41" fmla="*/ 357 h 431"/>
                <a:gd name="T42" fmla="*/ 150 w 214"/>
                <a:gd name="T43" fmla="*/ 359 h 431"/>
                <a:gd name="T44" fmla="*/ 135 w 214"/>
                <a:gd name="T45" fmla="*/ 357 h 431"/>
                <a:gd name="T46" fmla="*/ 129 w 214"/>
                <a:gd name="T47" fmla="*/ 366 h 431"/>
                <a:gd name="T48" fmla="*/ 130 w 214"/>
                <a:gd name="T49" fmla="*/ 381 h 431"/>
                <a:gd name="T50" fmla="*/ 125 w 214"/>
                <a:gd name="T51" fmla="*/ 385 h 431"/>
                <a:gd name="T52" fmla="*/ 50 w 214"/>
                <a:gd name="T53" fmla="*/ 77 h 431"/>
                <a:gd name="T54" fmla="*/ 87 w 214"/>
                <a:gd name="T55" fmla="*/ 28 h 431"/>
                <a:gd name="T56" fmla="*/ 77 w 214"/>
                <a:gd name="T57" fmla="*/ 14 h 431"/>
                <a:gd name="T58" fmla="*/ 62 w 214"/>
                <a:gd name="T59" fmla="*/ 3 h 431"/>
                <a:gd name="T60" fmla="*/ 50 w 214"/>
                <a:gd name="T61" fmla="*/ 0 h 431"/>
                <a:gd name="T62" fmla="*/ 45 w 214"/>
                <a:gd name="T63" fmla="*/ 191 h 431"/>
                <a:gd name="T64" fmla="*/ 11 w 214"/>
                <a:gd name="T65" fmla="*/ 108 h 431"/>
                <a:gd name="T66" fmla="*/ 12 w 214"/>
                <a:gd name="T67" fmla="*/ 96 h 431"/>
                <a:gd name="T68" fmla="*/ 4 w 214"/>
                <a:gd name="T69" fmla="*/ 61 h 431"/>
                <a:gd name="T70" fmla="*/ 1 w 214"/>
                <a:gd name="T71" fmla="*/ 35 h 431"/>
                <a:gd name="T72" fmla="*/ 15 w 214"/>
                <a:gd name="T73" fmla="*/ 12 h 431"/>
                <a:gd name="T74" fmla="*/ 30 w 214"/>
                <a:gd name="T75" fmla="*/ 3 h 431"/>
                <a:gd name="T76" fmla="*/ 50 w 214"/>
                <a:gd name="T77" fmla="*/ 77 h 431"/>
                <a:gd name="T78" fmla="*/ 50 w 214"/>
                <a:gd name="T79" fmla="*/ 115 h 431"/>
                <a:gd name="T80" fmla="*/ 43 w 214"/>
                <a:gd name="T81" fmla="*/ 98 h 431"/>
                <a:gd name="T82" fmla="*/ 47 w 214"/>
                <a:gd name="T83" fmla="*/ 88 h 431"/>
                <a:gd name="T84" fmla="*/ 22 w 214"/>
                <a:gd name="T85" fmla="*/ 99 h 431"/>
                <a:gd name="T86" fmla="*/ 19 w 214"/>
                <a:gd name="T87" fmla="*/ 111 h 431"/>
                <a:gd name="T88" fmla="*/ 47 w 214"/>
                <a:gd name="T89" fmla="*/ 18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5" name="组合 224"/>
            <p:cNvGrpSpPr/>
            <p:nvPr/>
          </p:nvGrpSpPr>
          <p:grpSpPr>
            <a:xfrm>
              <a:off x="1346002" y="2926774"/>
              <a:ext cx="247830" cy="233769"/>
              <a:chOff x="2051051" y="3792538"/>
              <a:chExt cx="447675" cy="422275"/>
            </a:xfrm>
            <a:solidFill>
              <a:schemeClr val="accent1"/>
            </a:solidFill>
          </p:grpSpPr>
          <p:sp>
            <p:nvSpPr>
              <p:cNvPr id="265" name="Freeform 146"/>
              <p:cNvSpPr/>
              <p:nvPr/>
            </p:nvSpPr>
            <p:spPr bwMode="auto">
              <a:xfrm>
                <a:off x="2051051" y="3879850"/>
                <a:ext cx="447675" cy="3349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" name="Freeform 147"/>
              <p:cNvSpPr/>
              <p:nvPr/>
            </p:nvSpPr>
            <p:spPr bwMode="auto">
              <a:xfrm>
                <a:off x="2178051" y="3792538"/>
                <a:ext cx="107950" cy="153988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6" name="组合 225"/>
            <p:cNvGrpSpPr/>
            <p:nvPr/>
          </p:nvGrpSpPr>
          <p:grpSpPr>
            <a:xfrm>
              <a:off x="1962058" y="1536168"/>
              <a:ext cx="374382" cy="307591"/>
              <a:chOff x="3190876" y="1230313"/>
              <a:chExt cx="676275" cy="555625"/>
            </a:xfrm>
            <a:solidFill>
              <a:schemeClr val="accent1"/>
            </a:solidFill>
          </p:grpSpPr>
          <p:sp>
            <p:nvSpPr>
              <p:cNvPr id="262" name="Freeform 148"/>
              <p:cNvSpPr/>
              <p:nvPr/>
            </p:nvSpPr>
            <p:spPr bwMode="auto">
              <a:xfrm>
                <a:off x="3209926" y="1257300"/>
                <a:ext cx="657225" cy="528638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3" name="Freeform 149"/>
              <p:cNvSpPr/>
              <p:nvPr/>
            </p:nvSpPr>
            <p:spPr bwMode="auto">
              <a:xfrm>
                <a:off x="3190876" y="1230313"/>
                <a:ext cx="176213" cy="246063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4" name="Freeform 150"/>
              <p:cNvSpPr/>
              <p:nvPr/>
            </p:nvSpPr>
            <p:spPr bwMode="auto">
              <a:xfrm>
                <a:off x="3287713" y="1400175"/>
                <a:ext cx="504825" cy="323850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7" name="Freeform 151"/>
            <p:cNvSpPr>
              <a:spLocks noEditPoints="1"/>
            </p:cNvSpPr>
            <p:nvPr/>
          </p:nvSpPr>
          <p:spPr bwMode="auto">
            <a:xfrm>
              <a:off x="1102567" y="2865837"/>
              <a:ext cx="210919" cy="365593"/>
            </a:xfrm>
            <a:custGeom>
              <a:avLst/>
              <a:gdLst>
                <a:gd name="T0" fmla="*/ 144 w 240"/>
                <a:gd name="T1" fmla="*/ 352 h 416"/>
                <a:gd name="T2" fmla="*/ 154 w 240"/>
                <a:gd name="T3" fmla="*/ 354 h 416"/>
                <a:gd name="T4" fmla="*/ 164 w 240"/>
                <a:gd name="T5" fmla="*/ 359 h 416"/>
                <a:gd name="T6" fmla="*/ 171 w 240"/>
                <a:gd name="T7" fmla="*/ 366 h 416"/>
                <a:gd name="T8" fmla="*/ 175 w 240"/>
                <a:gd name="T9" fmla="*/ 375 h 416"/>
                <a:gd name="T10" fmla="*/ 176 w 240"/>
                <a:gd name="T11" fmla="*/ 382 h 416"/>
                <a:gd name="T12" fmla="*/ 175 w 240"/>
                <a:gd name="T13" fmla="*/ 394 h 416"/>
                <a:gd name="T14" fmla="*/ 168 w 240"/>
                <a:gd name="T15" fmla="*/ 405 h 416"/>
                <a:gd name="T16" fmla="*/ 158 w 240"/>
                <a:gd name="T17" fmla="*/ 413 h 416"/>
                <a:gd name="T18" fmla="*/ 152 w 240"/>
                <a:gd name="T19" fmla="*/ 415 h 416"/>
                <a:gd name="T20" fmla="*/ 144 w 240"/>
                <a:gd name="T21" fmla="*/ 352 h 416"/>
                <a:gd name="T22" fmla="*/ 144 w 240"/>
                <a:gd name="T23" fmla="*/ 325 h 416"/>
                <a:gd name="T24" fmla="*/ 144 w 240"/>
                <a:gd name="T25" fmla="*/ 141 h 416"/>
                <a:gd name="T26" fmla="*/ 163 w 240"/>
                <a:gd name="T27" fmla="*/ 160 h 416"/>
                <a:gd name="T28" fmla="*/ 175 w 240"/>
                <a:gd name="T29" fmla="*/ 189 h 416"/>
                <a:gd name="T30" fmla="*/ 188 w 240"/>
                <a:gd name="T31" fmla="*/ 243 h 416"/>
                <a:gd name="T32" fmla="*/ 192 w 240"/>
                <a:gd name="T33" fmla="*/ 251 h 416"/>
                <a:gd name="T34" fmla="*/ 205 w 240"/>
                <a:gd name="T35" fmla="*/ 260 h 416"/>
                <a:gd name="T36" fmla="*/ 225 w 240"/>
                <a:gd name="T37" fmla="*/ 264 h 416"/>
                <a:gd name="T38" fmla="*/ 240 w 240"/>
                <a:gd name="T39" fmla="*/ 300 h 416"/>
                <a:gd name="T40" fmla="*/ 135 w 240"/>
                <a:gd name="T41" fmla="*/ 352 h 416"/>
                <a:gd name="T42" fmla="*/ 144 w 240"/>
                <a:gd name="T43" fmla="*/ 352 h 416"/>
                <a:gd name="T44" fmla="*/ 144 w 240"/>
                <a:gd name="T45" fmla="*/ 416 h 416"/>
                <a:gd name="T46" fmla="*/ 134 w 240"/>
                <a:gd name="T47" fmla="*/ 415 h 416"/>
                <a:gd name="T48" fmla="*/ 125 w 240"/>
                <a:gd name="T49" fmla="*/ 409 h 416"/>
                <a:gd name="T50" fmla="*/ 118 w 240"/>
                <a:gd name="T51" fmla="*/ 403 h 416"/>
                <a:gd name="T52" fmla="*/ 112 w 240"/>
                <a:gd name="T53" fmla="*/ 392 h 416"/>
                <a:gd name="T54" fmla="*/ 112 w 240"/>
                <a:gd name="T55" fmla="*/ 386 h 416"/>
                <a:gd name="T56" fmla="*/ 114 w 240"/>
                <a:gd name="T57" fmla="*/ 374 h 416"/>
                <a:gd name="T58" fmla="*/ 121 w 240"/>
                <a:gd name="T59" fmla="*/ 363 h 416"/>
                <a:gd name="T60" fmla="*/ 130 w 240"/>
                <a:gd name="T61" fmla="*/ 355 h 416"/>
                <a:gd name="T62" fmla="*/ 135 w 240"/>
                <a:gd name="T63" fmla="*/ 352 h 416"/>
                <a:gd name="T64" fmla="*/ 144 w 240"/>
                <a:gd name="T65" fmla="*/ 141 h 416"/>
                <a:gd name="T66" fmla="*/ 122 w 240"/>
                <a:gd name="T67" fmla="*/ 130 h 416"/>
                <a:gd name="T68" fmla="*/ 98 w 240"/>
                <a:gd name="T69" fmla="*/ 126 h 416"/>
                <a:gd name="T70" fmla="*/ 69 w 240"/>
                <a:gd name="T71" fmla="*/ 19 h 416"/>
                <a:gd name="T72" fmla="*/ 65 w 240"/>
                <a:gd name="T73" fmla="*/ 10 h 416"/>
                <a:gd name="T74" fmla="*/ 58 w 240"/>
                <a:gd name="T75" fmla="*/ 4 h 416"/>
                <a:gd name="T76" fmla="*/ 49 w 240"/>
                <a:gd name="T77" fmla="*/ 0 h 416"/>
                <a:gd name="T78" fmla="*/ 39 w 240"/>
                <a:gd name="T79" fmla="*/ 2 h 416"/>
                <a:gd name="T80" fmla="*/ 34 w 240"/>
                <a:gd name="T81" fmla="*/ 3 h 416"/>
                <a:gd name="T82" fmla="*/ 26 w 240"/>
                <a:gd name="T83" fmla="*/ 10 h 416"/>
                <a:gd name="T84" fmla="*/ 22 w 240"/>
                <a:gd name="T85" fmla="*/ 18 h 416"/>
                <a:gd name="T86" fmla="*/ 20 w 240"/>
                <a:gd name="T87" fmla="*/ 27 h 416"/>
                <a:gd name="T88" fmla="*/ 49 w 240"/>
                <a:gd name="T89" fmla="*/ 139 h 416"/>
                <a:gd name="T90" fmla="*/ 38 w 240"/>
                <a:gd name="T91" fmla="*/ 145 h 416"/>
                <a:gd name="T92" fmla="*/ 20 w 240"/>
                <a:gd name="T93" fmla="*/ 164 h 416"/>
                <a:gd name="T94" fmla="*/ 11 w 240"/>
                <a:gd name="T95" fmla="*/ 187 h 416"/>
                <a:gd name="T96" fmla="*/ 8 w 240"/>
                <a:gd name="T97" fmla="*/ 216 h 416"/>
                <a:gd name="T98" fmla="*/ 11 w 240"/>
                <a:gd name="T99" fmla="*/ 232 h 416"/>
                <a:gd name="T100" fmla="*/ 26 w 240"/>
                <a:gd name="T101" fmla="*/ 285 h 416"/>
                <a:gd name="T102" fmla="*/ 26 w 240"/>
                <a:gd name="T103" fmla="*/ 294 h 416"/>
                <a:gd name="T104" fmla="*/ 20 w 240"/>
                <a:gd name="T105" fmla="*/ 308 h 416"/>
                <a:gd name="T106" fmla="*/ 5 w 240"/>
                <a:gd name="T107" fmla="*/ 321 h 416"/>
                <a:gd name="T108" fmla="*/ 10 w 240"/>
                <a:gd name="T109" fmla="*/ 361 h 416"/>
                <a:gd name="T110" fmla="*/ 144 w 240"/>
                <a:gd name="T111" fmla="*/ 14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8" name="Freeform 152"/>
            <p:cNvSpPr>
              <a:spLocks noEditPoints="1"/>
            </p:cNvSpPr>
            <p:nvPr/>
          </p:nvSpPr>
          <p:spPr bwMode="auto">
            <a:xfrm>
              <a:off x="2386474" y="2405477"/>
              <a:ext cx="303197" cy="329562"/>
            </a:xfrm>
            <a:custGeom>
              <a:avLst/>
              <a:gdLst>
                <a:gd name="T0" fmla="*/ 268 w 345"/>
                <a:gd name="T1" fmla="*/ 172 h 375"/>
                <a:gd name="T2" fmla="*/ 258 w 345"/>
                <a:gd name="T3" fmla="*/ 130 h 375"/>
                <a:gd name="T4" fmla="*/ 264 w 345"/>
                <a:gd name="T5" fmla="*/ 252 h 375"/>
                <a:gd name="T6" fmla="*/ 296 w 345"/>
                <a:gd name="T7" fmla="*/ 291 h 375"/>
                <a:gd name="T8" fmla="*/ 281 w 345"/>
                <a:gd name="T9" fmla="*/ 295 h 375"/>
                <a:gd name="T10" fmla="*/ 281 w 345"/>
                <a:gd name="T11" fmla="*/ 50 h 375"/>
                <a:gd name="T12" fmla="*/ 296 w 345"/>
                <a:gd name="T13" fmla="*/ 53 h 375"/>
                <a:gd name="T14" fmla="*/ 264 w 345"/>
                <a:gd name="T15" fmla="*/ 94 h 375"/>
                <a:gd name="T16" fmla="*/ 284 w 345"/>
                <a:gd name="T17" fmla="*/ 172 h 375"/>
                <a:gd name="T18" fmla="*/ 336 w 345"/>
                <a:gd name="T19" fmla="*/ 164 h 375"/>
                <a:gd name="T20" fmla="*/ 344 w 345"/>
                <a:gd name="T21" fmla="*/ 176 h 375"/>
                <a:gd name="T22" fmla="*/ 289 w 345"/>
                <a:gd name="T23" fmla="*/ 180 h 375"/>
                <a:gd name="T24" fmla="*/ 173 w 345"/>
                <a:gd name="T25" fmla="*/ 77 h 375"/>
                <a:gd name="T26" fmla="*/ 243 w 345"/>
                <a:gd name="T27" fmla="*/ 108 h 375"/>
                <a:gd name="T28" fmla="*/ 245 w 345"/>
                <a:gd name="T29" fmla="*/ 236 h 375"/>
                <a:gd name="T30" fmla="*/ 222 w 345"/>
                <a:gd name="T31" fmla="*/ 345 h 375"/>
                <a:gd name="T32" fmla="*/ 178 w 345"/>
                <a:gd name="T33" fmla="*/ 375 h 375"/>
                <a:gd name="T34" fmla="*/ 207 w 345"/>
                <a:gd name="T35" fmla="*/ 242 h 375"/>
                <a:gd name="T36" fmla="*/ 238 w 345"/>
                <a:gd name="T37" fmla="*/ 211 h 375"/>
                <a:gd name="T38" fmla="*/ 248 w 345"/>
                <a:gd name="T39" fmla="*/ 157 h 375"/>
                <a:gd name="T40" fmla="*/ 203 w 345"/>
                <a:gd name="T41" fmla="*/ 103 h 375"/>
                <a:gd name="T42" fmla="*/ 173 w 345"/>
                <a:gd name="T43" fmla="*/ 77 h 375"/>
                <a:gd name="T44" fmla="*/ 250 w 345"/>
                <a:gd name="T45" fmla="*/ 91 h 375"/>
                <a:gd name="T46" fmla="*/ 258 w 345"/>
                <a:gd name="T47" fmla="*/ 73 h 375"/>
                <a:gd name="T48" fmla="*/ 250 w 345"/>
                <a:gd name="T49" fmla="*/ 255 h 375"/>
                <a:gd name="T50" fmla="*/ 258 w 345"/>
                <a:gd name="T51" fmla="*/ 249 h 375"/>
                <a:gd name="T52" fmla="*/ 180 w 345"/>
                <a:gd name="T53" fmla="*/ 6 h 375"/>
                <a:gd name="T54" fmla="*/ 176 w 345"/>
                <a:gd name="T55" fmla="*/ 60 h 375"/>
                <a:gd name="T56" fmla="*/ 157 w 345"/>
                <a:gd name="T57" fmla="*/ 374 h 375"/>
                <a:gd name="T58" fmla="*/ 120 w 345"/>
                <a:gd name="T59" fmla="*/ 337 h 375"/>
                <a:gd name="T60" fmla="*/ 93 w 345"/>
                <a:gd name="T61" fmla="*/ 224 h 375"/>
                <a:gd name="T62" fmla="*/ 111 w 345"/>
                <a:gd name="T63" fmla="*/ 100 h 375"/>
                <a:gd name="T64" fmla="*/ 173 w 345"/>
                <a:gd name="T65" fmla="*/ 96 h 375"/>
                <a:gd name="T66" fmla="*/ 119 w 345"/>
                <a:gd name="T67" fmla="*/ 119 h 375"/>
                <a:gd name="T68" fmla="*/ 97 w 345"/>
                <a:gd name="T69" fmla="*/ 183 h 375"/>
                <a:gd name="T70" fmla="*/ 126 w 345"/>
                <a:gd name="T71" fmla="*/ 232 h 375"/>
                <a:gd name="T72" fmla="*/ 139 w 345"/>
                <a:gd name="T73" fmla="*/ 290 h 375"/>
                <a:gd name="T74" fmla="*/ 173 w 345"/>
                <a:gd name="T75" fmla="*/ 60 h 375"/>
                <a:gd name="T76" fmla="*/ 164 w 345"/>
                <a:gd name="T77" fmla="*/ 54 h 375"/>
                <a:gd name="T78" fmla="*/ 169 w 345"/>
                <a:gd name="T79" fmla="*/ 0 h 375"/>
                <a:gd name="T80" fmla="*/ 93 w 345"/>
                <a:gd name="T81" fmla="*/ 264 h 375"/>
                <a:gd name="T82" fmla="*/ 93 w 345"/>
                <a:gd name="T83" fmla="*/ 252 h 375"/>
                <a:gd name="T84" fmla="*/ 86 w 345"/>
                <a:gd name="T85" fmla="*/ 96 h 375"/>
                <a:gd name="T86" fmla="*/ 94 w 345"/>
                <a:gd name="T87" fmla="*/ 84 h 375"/>
                <a:gd name="T88" fmla="*/ 82 w 345"/>
                <a:gd name="T89" fmla="*/ 203 h 375"/>
                <a:gd name="T90" fmla="*/ 80 w 345"/>
                <a:gd name="T91" fmla="*/ 152 h 375"/>
                <a:gd name="T92" fmla="*/ 86 w 345"/>
                <a:gd name="T93" fmla="*/ 96 h 375"/>
                <a:gd name="T94" fmla="*/ 50 w 345"/>
                <a:gd name="T95" fmla="*/ 64 h 375"/>
                <a:gd name="T96" fmla="*/ 53 w 345"/>
                <a:gd name="T97" fmla="*/ 49 h 375"/>
                <a:gd name="T98" fmla="*/ 86 w 345"/>
                <a:gd name="T99" fmla="*/ 249 h 375"/>
                <a:gd name="T100" fmla="*/ 53 w 345"/>
                <a:gd name="T101" fmla="*/ 297 h 375"/>
                <a:gd name="T102" fmla="*/ 50 w 345"/>
                <a:gd name="T103" fmla="*/ 282 h 375"/>
                <a:gd name="T104" fmla="*/ 86 w 345"/>
                <a:gd name="T105" fmla="*/ 249 h 375"/>
                <a:gd name="T106" fmla="*/ 57 w 345"/>
                <a:gd name="T107" fmla="*/ 167 h 375"/>
                <a:gd name="T108" fmla="*/ 54 w 345"/>
                <a:gd name="T109" fmla="*/ 180 h 375"/>
                <a:gd name="T110" fmla="*/ 0 w 345"/>
                <a:gd name="T111" fmla="*/ 176 h 375"/>
                <a:gd name="T112" fmla="*/ 8 w 345"/>
                <a:gd name="T113" fmla="*/ 16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3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lnTo>
                    <a:pt x="8" y="1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9" name="Freeform 153"/>
            <p:cNvSpPr>
              <a:spLocks noEditPoints="1"/>
            </p:cNvSpPr>
            <p:nvPr/>
          </p:nvSpPr>
          <p:spPr bwMode="auto">
            <a:xfrm>
              <a:off x="1310850" y="1532652"/>
              <a:ext cx="285620" cy="279468"/>
            </a:xfrm>
            <a:custGeom>
              <a:avLst/>
              <a:gdLst>
                <a:gd name="T0" fmla="*/ 200 w 325"/>
                <a:gd name="T1" fmla="*/ 35 h 318"/>
                <a:gd name="T2" fmla="*/ 214 w 325"/>
                <a:gd name="T3" fmla="*/ 29 h 318"/>
                <a:gd name="T4" fmla="*/ 215 w 325"/>
                <a:gd name="T5" fmla="*/ 16 h 318"/>
                <a:gd name="T6" fmla="*/ 321 w 325"/>
                <a:gd name="T7" fmla="*/ 177 h 318"/>
                <a:gd name="T8" fmla="*/ 325 w 325"/>
                <a:gd name="T9" fmla="*/ 196 h 318"/>
                <a:gd name="T10" fmla="*/ 314 w 325"/>
                <a:gd name="T11" fmla="*/ 218 h 318"/>
                <a:gd name="T12" fmla="*/ 291 w 325"/>
                <a:gd name="T13" fmla="*/ 158 h 318"/>
                <a:gd name="T14" fmla="*/ 293 w 325"/>
                <a:gd name="T15" fmla="*/ 154 h 318"/>
                <a:gd name="T16" fmla="*/ 194 w 325"/>
                <a:gd name="T17" fmla="*/ 174 h 318"/>
                <a:gd name="T18" fmla="*/ 276 w 325"/>
                <a:gd name="T19" fmla="*/ 126 h 318"/>
                <a:gd name="T20" fmla="*/ 194 w 325"/>
                <a:gd name="T21" fmla="*/ 168 h 318"/>
                <a:gd name="T22" fmla="*/ 261 w 325"/>
                <a:gd name="T23" fmla="*/ 98 h 318"/>
                <a:gd name="T24" fmla="*/ 257 w 325"/>
                <a:gd name="T25" fmla="*/ 96 h 318"/>
                <a:gd name="T26" fmla="*/ 244 w 325"/>
                <a:gd name="T27" fmla="*/ 73 h 318"/>
                <a:gd name="T28" fmla="*/ 244 w 325"/>
                <a:gd name="T29" fmla="*/ 67 h 318"/>
                <a:gd name="T30" fmla="*/ 15 w 325"/>
                <a:gd name="T31" fmla="*/ 116 h 318"/>
                <a:gd name="T32" fmla="*/ 16 w 325"/>
                <a:gd name="T33" fmla="*/ 126 h 318"/>
                <a:gd name="T34" fmla="*/ 34 w 325"/>
                <a:gd name="T35" fmla="*/ 131 h 318"/>
                <a:gd name="T36" fmla="*/ 41 w 325"/>
                <a:gd name="T37" fmla="*/ 117 h 318"/>
                <a:gd name="T38" fmla="*/ 31 w 325"/>
                <a:gd name="T39" fmla="*/ 107 h 318"/>
                <a:gd name="T40" fmla="*/ 51 w 325"/>
                <a:gd name="T41" fmla="*/ 107 h 318"/>
                <a:gd name="T42" fmla="*/ 64 w 325"/>
                <a:gd name="T43" fmla="*/ 113 h 318"/>
                <a:gd name="T44" fmla="*/ 76 w 325"/>
                <a:gd name="T45" fmla="*/ 104 h 318"/>
                <a:gd name="T46" fmla="*/ 70 w 325"/>
                <a:gd name="T47" fmla="*/ 89 h 318"/>
                <a:gd name="T48" fmla="*/ 85 w 325"/>
                <a:gd name="T49" fmla="*/ 81 h 318"/>
                <a:gd name="T50" fmla="*/ 95 w 325"/>
                <a:gd name="T51" fmla="*/ 93 h 318"/>
                <a:gd name="T52" fmla="*/ 108 w 325"/>
                <a:gd name="T53" fmla="*/ 88 h 318"/>
                <a:gd name="T54" fmla="*/ 110 w 325"/>
                <a:gd name="T55" fmla="*/ 74 h 318"/>
                <a:gd name="T56" fmla="*/ 121 w 325"/>
                <a:gd name="T57" fmla="*/ 56 h 318"/>
                <a:gd name="T58" fmla="*/ 125 w 325"/>
                <a:gd name="T59" fmla="*/ 71 h 318"/>
                <a:gd name="T60" fmla="*/ 140 w 325"/>
                <a:gd name="T61" fmla="*/ 73 h 318"/>
                <a:gd name="T62" fmla="*/ 145 w 325"/>
                <a:gd name="T63" fmla="*/ 54 h 318"/>
                <a:gd name="T64" fmla="*/ 156 w 325"/>
                <a:gd name="T65" fmla="*/ 38 h 318"/>
                <a:gd name="T66" fmla="*/ 157 w 325"/>
                <a:gd name="T67" fmla="*/ 47 h 318"/>
                <a:gd name="T68" fmla="*/ 175 w 325"/>
                <a:gd name="T69" fmla="*/ 52 h 318"/>
                <a:gd name="T70" fmla="*/ 181 w 325"/>
                <a:gd name="T71" fmla="*/ 40 h 318"/>
                <a:gd name="T72" fmla="*/ 172 w 325"/>
                <a:gd name="T73" fmla="*/ 28 h 318"/>
                <a:gd name="T74" fmla="*/ 192 w 325"/>
                <a:gd name="T75" fmla="*/ 28 h 318"/>
                <a:gd name="T76" fmla="*/ 47 w 325"/>
                <a:gd name="T77" fmla="*/ 174 h 318"/>
                <a:gd name="T78" fmla="*/ 46 w 325"/>
                <a:gd name="T79" fmla="*/ 178 h 318"/>
                <a:gd name="T80" fmla="*/ 194 w 325"/>
                <a:gd name="T81" fmla="*/ 100 h 318"/>
                <a:gd name="T82" fmla="*/ 62 w 325"/>
                <a:gd name="T83" fmla="*/ 204 h 318"/>
                <a:gd name="T84" fmla="*/ 66 w 325"/>
                <a:gd name="T85" fmla="*/ 208 h 318"/>
                <a:gd name="T86" fmla="*/ 80 w 325"/>
                <a:gd name="T87" fmla="*/ 231 h 318"/>
                <a:gd name="T88" fmla="*/ 79 w 325"/>
                <a:gd name="T89" fmla="*/ 235 h 318"/>
                <a:gd name="T90" fmla="*/ 194 w 325"/>
                <a:gd name="T91" fmla="*/ 174 h 318"/>
                <a:gd name="T92" fmla="*/ 93 w 325"/>
                <a:gd name="T93" fmla="*/ 261 h 318"/>
                <a:gd name="T94" fmla="*/ 98 w 325"/>
                <a:gd name="T95" fmla="*/ 265 h 318"/>
                <a:gd name="T96" fmla="*/ 142 w 325"/>
                <a:gd name="T97" fmla="*/ 314 h 318"/>
                <a:gd name="T98" fmla="*/ 123 w 325"/>
                <a:gd name="T99" fmla="*/ 318 h 318"/>
                <a:gd name="T100" fmla="*/ 102 w 325"/>
                <a:gd name="T101" fmla="*/ 30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0" name="Freeform 154"/>
            <p:cNvSpPr>
              <a:spLocks noEditPoints="1"/>
            </p:cNvSpPr>
            <p:nvPr/>
          </p:nvSpPr>
          <p:spPr bwMode="auto">
            <a:xfrm>
              <a:off x="2267011" y="2724346"/>
              <a:ext cx="270680" cy="283862"/>
            </a:xfrm>
            <a:custGeom>
              <a:avLst/>
              <a:gdLst>
                <a:gd name="T0" fmla="*/ 306 w 308"/>
                <a:gd name="T1" fmla="*/ 96 h 323"/>
                <a:gd name="T2" fmla="*/ 218 w 308"/>
                <a:gd name="T3" fmla="*/ 308 h 323"/>
                <a:gd name="T4" fmla="*/ 227 w 308"/>
                <a:gd name="T5" fmla="*/ 224 h 323"/>
                <a:gd name="T6" fmla="*/ 233 w 308"/>
                <a:gd name="T7" fmla="*/ 209 h 323"/>
                <a:gd name="T8" fmla="*/ 246 w 308"/>
                <a:gd name="T9" fmla="*/ 184 h 323"/>
                <a:gd name="T10" fmla="*/ 250 w 308"/>
                <a:gd name="T11" fmla="*/ 159 h 323"/>
                <a:gd name="T12" fmla="*/ 280 w 308"/>
                <a:gd name="T13" fmla="*/ 109 h 323"/>
                <a:gd name="T14" fmla="*/ 218 w 308"/>
                <a:gd name="T15" fmla="*/ 75 h 323"/>
                <a:gd name="T16" fmla="*/ 201 w 308"/>
                <a:gd name="T17" fmla="*/ 320 h 323"/>
                <a:gd name="T18" fmla="*/ 197 w 308"/>
                <a:gd name="T19" fmla="*/ 289 h 323"/>
                <a:gd name="T20" fmla="*/ 208 w 308"/>
                <a:gd name="T21" fmla="*/ 262 h 323"/>
                <a:gd name="T22" fmla="*/ 218 w 308"/>
                <a:gd name="T23" fmla="*/ 248 h 323"/>
                <a:gd name="T24" fmla="*/ 203 w 308"/>
                <a:gd name="T25" fmla="*/ 161 h 323"/>
                <a:gd name="T26" fmla="*/ 189 w 308"/>
                <a:gd name="T27" fmla="*/ 184 h 323"/>
                <a:gd name="T28" fmla="*/ 186 w 308"/>
                <a:gd name="T29" fmla="*/ 202 h 323"/>
                <a:gd name="T30" fmla="*/ 185 w 308"/>
                <a:gd name="T31" fmla="*/ 155 h 323"/>
                <a:gd name="T32" fmla="*/ 180 w 308"/>
                <a:gd name="T33" fmla="*/ 26 h 323"/>
                <a:gd name="T34" fmla="*/ 174 w 308"/>
                <a:gd name="T35" fmla="*/ 318 h 323"/>
                <a:gd name="T36" fmla="*/ 147 w 308"/>
                <a:gd name="T37" fmla="*/ 218 h 323"/>
                <a:gd name="T38" fmla="*/ 166 w 308"/>
                <a:gd name="T39" fmla="*/ 199 h 323"/>
                <a:gd name="T40" fmla="*/ 147 w 308"/>
                <a:gd name="T41" fmla="*/ 170 h 323"/>
                <a:gd name="T42" fmla="*/ 180 w 308"/>
                <a:gd name="T43" fmla="*/ 170 h 323"/>
                <a:gd name="T44" fmla="*/ 170 w 308"/>
                <a:gd name="T45" fmla="*/ 225 h 323"/>
                <a:gd name="T46" fmla="*/ 168 w 308"/>
                <a:gd name="T47" fmla="*/ 243 h 323"/>
                <a:gd name="T48" fmla="*/ 151 w 308"/>
                <a:gd name="T49" fmla="*/ 263 h 323"/>
                <a:gd name="T50" fmla="*/ 180 w 308"/>
                <a:gd name="T51" fmla="*/ 321 h 323"/>
                <a:gd name="T52" fmla="*/ 147 w 308"/>
                <a:gd name="T53" fmla="*/ 10 h 323"/>
                <a:gd name="T54" fmla="*/ 119 w 308"/>
                <a:gd name="T55" fmla="*/ 0 h 323"/>
                <a:gd name="T56" fmla="*/ 132 w 308"/>
                <a:gd name="T57" fmla="*/ 260 h 323"/>
                <a:gd name="T58" fmla="*/ 147 w 308"/>
                <a:gd name="T59" fmla="*/ 306 h 323"/>
                <a:gd name="T60" fmla="*/ 139 w 308"/>
                <a:gd name="T61" fmla="*/ 134 h 323"/>
                <a:gd name="T62" fmla="*/ 128 w 308"/>
                <a:gd name="T63" fmla="*/ 159 h 323"/>
                <a:gd name="T64" fmla="*/ 121 w 308"/>
                <a:gd name="T65" fmla="*/ 174 h 323"/>
                <a:gd name="T66" fmla="*/ 123 w 308"/>
                <a:gd name="T67" fmla="*/ 125 h 323"/>
                <a:gd name="T68" fmla="*/ 147 w 308"/>
                <a:gd name="T69" fmla="*/ 235 h 323"/>
                <a:gd name="T70" fmla="*/ 98 w 308"/>
                <a:gd name="T71" fmla="*/ 283 h 323"/>
                <a:gd name="T72" fmla="*/ 103 w 308"/>
                <a:gd name="T73" fmla="*/ 4 h 323"/>
                <a:gd name="T74" fmla="*/ 111 w 308"/>
                <a:gd name="T75" fmla="*/ 34 h 323"/>
                <a:gd name="T76" fmla="*/ 119 w 308"/>
                <a:gd name="T77" fmla="*/ 122 h 323"/>
                <a:gd name="T78" fmla="*/ 119 w 308"/>
                <a:gd name="T79" fmla="*/ 141 h 323"/>
                <a:gd name="T80" fmla="*/ 109 w 308"/>
                <a:gd name="T81" fmla="*/ 197 h 323"/>
                <a:gd name="T82" fmla="*/ 107 w 308"/>
                <a:gd name="T83" fmla="*/ 214 h 323"/>
                <a:gd name="T84" fmla="*/ 105 w 308"/>
                <a:gd name="T85" fmla="*/ 171 h 323"/>
                <a:gd name="T86" fmla="*/ 98 w 308"/>
                <a:gd name="T87" fmla="*/ 147 h 323"/>
                <a:gd name="T88" fmla="*/ 119 w 308"/>
                <a:gd name="T89" fmla="*/ 141 h 323"/>
                <a:gd name="T90" fmla="*/ 86 w 308"/>
                <a:gd name="T91" fmla="*/ 206 h 323"/>
                <a:gd name="T92" fmla="*/ 97 w 308"/>
                <a:gd name="T93" fmla="*/ 188 h 323"/>
                <a:gd name="T94" fmla="*/ 90 w 308"/>
                <a:gd name="T95" fmla="*/ 239 h 323"/>
                <a:gd name="T96" fmla="*/ 86 w 308"/>
                <a:gd name="T97" fmla="*/ 22 h 323"/>
                <a:gd name="T98" fmla="*/ 93 w 308"/>
                <a:gd name="T99" fmla="*/ 68 h 323"/>
                <a:gd name="T100" fmla="*/ 86 w 308"/>
                <a:gd name="T101" fmla="*/ 22 h 323"/>
                <a:gd name="T102" fmla="*/ 86 w 308"/>
                <a:gd name="T103" fmla="*/ 278 h 323"/>
                <a:gd name="T104" fmla="*/ 77 w 308"/>
                <a:gd name="T105" fmla="*/ 230 h 323"/>
                <a:gd name="T106" fmla="*/ 86 w 308"/>
                <a:gd name="T107" fmla="*/ 107 h 323"/>
                <a:gd name="T108" fmla="*/ 67 w 308"/>
                <a:gd name="T109" fmla="*/ 126 h 323"/>
                <a:gd name="T110" fmla="*/ 86 w 308"/>
                <a:gd name="T111" fmla="*/ 141 h 323"/>
                <a:gd name="T112" fmla="*/ 58 w 308"/>
                <a:gd name="T113" fmla="*/ 83 h 323"/>
                <a:gd name="T114" fmla="*/ 86 w 308"/>
                <a:gd name="T115" fmla="*/ 190 h 323"/>
                <a:gd name="T116" fmla="*/ 2 w 308"/>
                <a:gd name="T117" fmla="*/ 226 h 323"/>
                <a:gd name="T118" fmla="*/ 58 w 308"/>
                <a:gd name="T119" fmla="*/ 147 h 323"/>
                <a:gd name="T120" fmla="*/ 50 w 308"/>
                <a:gd name="T121" fmla="*/ 172 h 323"/>
                <a:gd name="T122" fmla="*/ 42 w 308"/>
                <a:gd name="T123" fmla="*/ 186 h 323"/>
                <a:gd name="T124" fmla="*/ 29 w 308"/>
                <a:gd name="T125" fmla="*/ 21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1" name="Freeform 170"/>
            <p:cNvSpPr>
              <a:spLocks noEditPoints="1"/>
            </p:cNvSpPr>
            <p:nvPr/>
          </p:nvSpPr>
          <p:spPr bwMode="auto">
            <a:xfrm>
              <a:off x="1419327" y="2616855"/>
              <a:ext cx="204768" cy="252225"/>
            </a:xfrm>
            <a:custGeom>
              <a:avLst/>
              <a:gdLst>
                <a:gd name="T0" fmla="*/ 164 w 233"/>
                <a:gd name="T1" fmla="*/ 0 h 287"/>
                <a:gd name="T2" fmla="*/ 233 w 233"/>
                <a:gd name="T3" fmla="*/ 248 h 287"/>
                <a:gd name="T4" fmla="*/ 216 w 233"/>
                <a:gd name="T5" fmla="*/ 280 h 287"/>
                <a:gd name="T6" fmla="*/ 164 w 233"/>
                <a:gd name="T7" fmla="*/ 226 h 287"/>
                <a:gd name="T8" fmla="*/ 179 w 233"/>
                <a:gd name="T9" fmla="*/ 218 h 287"/>
                <a:gd name="T10" fmla="*/ 194 w 233"/>
                <a:gd name="T11" fmla="*/ 191 h 287"/>
                <a:gd name="T12" fmla="*/ 194 w 233"/>
                <a:gd name="T13" fmla="*/ 157 h 287"/>
                <a:gd name="T14" fmla="*/ 178 w 233"/>
                <a:gd name="T15" fmla="*/ 148 h 287"/>
                <a:gd name="T16" fmla="*/ 164 w 233"/>
                <a:gd name="T17" fmla="*/ 118 h 287"/>
                <a:gd name="T18" fmla="*/ 167 w 233"/>
                <a:gd name="T19" fmla="*/ 210 h 287"/>
                <a:gd name="T20" fmla="*/ 180 w 233"/>
                <a:gd name="T21" fmla="*/ 175 h 287"/>
                <a:gd name="T22" fmla="*/ 175 w 233"/>
                <a:gd name="T23" fmla="*/ 160 h 287"/>
                <a:gd name="T24" fmla="*/ 164 w 233"/>
                <a:gd name="T25" fmla="*/ 160 h 287"/>
                <a:gd name="T26" fmla="*/ 133 w 233"/>
                <a:gd name="T27" fmla="*/ 14 h 287"/>
                <a:gd name="T28" fmla="*/ 164 w 233"/>
                <a:gd name="T29" fmla="*/ 118 h 287"/>
                <a:gd name="T30" fmla="*/ 136 w 233"/>
                <a:gd name="T31" fmla="*/ 111 h 287"/>
                <a:gd name="T32" fmla="*/ 133 w 233"/>
                <a:gd name="T33" fmla="*/ 287 h 287"/>
                <a:gd name="T34" fmla="*/ 140 w 233"/>
                <a:gd name="T35" fmla="*/ 224 h 287"/>
                <a:gd name="T36" fmla="*/ 164 w 233"/>
                <a:gd name="T37" fmla="*/ 287 h 287"/>
                <a:gd name="T38" fmla="*/ 153 w 233"/>
                <a:gd name="T39" fmla="*/ 201 h 287"/>
                <a:gd name="T40" fmla="*/ 156 w 233"/>
                <a:gd name="T41" fmla="*/ 210 h 287"/>
                <a:gd name="T42" fmla="*/ 164 w 233"/>
                <a:gd name="T43" fmla="*/ 160 h 287"/>
                <a:gd name="T44" fmla="*/ 96 w 233"/>
                <a:gd name="T45" fmla="*/ 0 h 287"/>
                <a:gd name="T46" fmla="*/ 133 w 233"/>
                <a:gd name="T47" fmla="*/ 110 h 287"/>
                <a:gd name="T48" fmla="*/ 103 w 233"/>
                <a:gd name="T49" fmla="*/ 115 h 287"/>
                <a:gd name="T50" fmla="*/ 96 w 233"/>
                <a:gd name="T51" fmla="*/ 287 h 287"/>
                <a:gd name="T52" fmla="*/ 132 w 233"/>
                <a:gd name="T53" fmla="*/ 198 h 287"/>
                <a:gd name="T54" fmla="*/ 133 w 233"/>
                <a:gd name="T55" fmla="*/ 218 h 287"/>
                <a:gd name="T56" fmla="*/ 101 w 233"/>
                <a:gd name="T57" fmla="*/ 169 h 287"/>
                <a:gd name="T58" fmla="*/ 96 w 233"/>
                <a:gd name="T59" fmla="*/ 160 h 287"/>
                <a:gd name="T60" fmla="*/ 96 w 233"/>
                <a:gd name="T61" fmla="*/ 133 h 287"/>
                <a:gd name="T62" fmla="*/ 82 w 233"/>
                <a:gd name="T63" fmla="*/ 14 h 287"/>
                <a:gd name="T64" fmla="*/ 96 w 233"/>
                <a:gd name="T65" fmla="*/ 121 h 287"/>
                <a:gd name="T66" fmla="*/ 82 w 233"/>
                <a:gd name="T67" fmla="*/ 50 h 287"/>
                <a:gd name="T68" fmla="*/ 82 w 233"/>
                <a:gd name="T69" fmla="*/ 164 h 287"/>
                <a:gd name="T70" fmla="*/ 96 w 233"/>
                <a:gd name="T71" fmla="*/ 226 h 287"/>
                <a:gd name="T72" fmla="*/ 90 w 233"/>
                <a:gd name="T73" fmla="*/ 144 h 287"/>
                <a:gd name="T74" fmla="*/ 40 w 233"/>
                <a:gd name="T75" fmla="*/ 0 h 287"/>
                <a:gd name="T76" fmla="*/ 27 w 233"/>
                <a:gd name="T77" fmla="*/ 15 h 287"/>
                <a:gd name="T78" fmla="*/ 17 w 233"/>
                <a:gd name="T79" fmla="*/ 31 h 287"/>
                <a:gd name="T80" fmla="*/ 82 w 233"/>
                <a:gd name="T81" fmla="*/ 50 h 287"/>
                <a:gd name="T82" fmla="*/ 61 w 233"/>
                <a:gd name="T83" fmla="*/ 155 h 287"/>
                <a:gd name="T84" fmla="*/ 38 w 233"/>
                <a:gd name="T85" fmla="*/ 160 h 287"/>
                <a:gd name="T86" fmla="*/ 29 w 233"/>
                <a:gd name="T87" fmla="*/ 174 h 287"/>
                <a:gd name="T88" fmla="*/ 40 w 233"/>
                <a:gd name="T89" fmla="*/ 183 h 287"/>
                <a:gd name="T90" fmla="*/ 46 w 233"/>
                <a:gd name="T91" fmla="*/ 179 h 287"/>
                <a:gd name="T92" fmla="*/ 45 w 233"/>
                <a:gd name="T93" fmla="*/ 172 h 287"/>
                <a:gd name="T94" fmla="*/ 57 w 233"/>
                <a:gd name="T95" fmla="*/ 164 h 287"/>
                <a:gd name="T96" fmla="*/ 48 w 233"/>
                <a:gd name="T97" fmla="*/ 195 h 287"/>
                <a:gd name="T98" fmla="*/ 41 w 233"/>
                <a:gd name="T99" fmla="*/ 233 h 287"/>
                <a:gd name="T100" fmla="*/ 53 w 233"/>
                <a:gd name="T101" fmla="*/ 244 h 287"/>
                <a:gd name="T102" fmla="*/ 60 w 233"/>
                <a:gd name="T103" fmla="*/ 236 h 287"/>
                <a:gd name="T104" fmla="*/ 73 w 233"/>
                <a:gd name="T105" fmla="*/ 179 h 287"/>
                <a:gd name="T106" fmla="*/ 40 w 233"/>
                <a:gd name="T107" fmla="*/ 287 h 287"/>
                <a:gd name="T108" fmla="*/ 13 w 233"/>
                <a:gd name="T109" fmla="*/ 275 h 287"/>
                <a:gd name="T110" fmla="*/ 0 w 233"/>
                <a:gd name="T111" fmla="*/ 39 h 287"/>
                <a:gd name="T112" fmla="*/ 13 w 233"/>
                <a:gd name="T113" fmla="*/ 12 h 287"/>
                <a:gd name="T114" fmla="*/ 40 w 233"/>
                <a:gd name="T11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2" name="Freeform 171"/>
            <p:cNvSpPr>
              <a:spLocks noEditPoints="1"/>
            </p:cNvSpPr>
            <p:nvPr/>
          </p:nvSpPr>
          <p:spPr bwMode="auto">
            <a:xfrm>
              <a:off x="1490605" y="2130656"/>
              <a:ext cx="311106" cy="312864"/>
            </a:xfrm>
            <a:custGeom>
              <a:avLst/>
              <a:gdLst>
                <a:gd name="T0" fmla="*/ 337 w 354"/>
                <a:gd name="T1" fmla="*/ 299 h 356"/>
                <a:gd name="T2" fmla="*/ 352 w 354"/>
                <a:gd name="T3" fmla="*/ 91 h 356"/>
                <a:gd name="T4" fmla="*/ 339 w 354"/>
                <a:gd name="T5" fmla="*/ 154 h 356"/>
                <a:gd name="T6" fmla="*/ 333 w 354"/>
                <a:gd name="T7" fmla="*/ 150 h 356"/>
                <a:gd name="T8" fmla="*/ 333 w 354"/>
                <a:gd name="T9" fmla="*/ 206 h 356"/>
                <a:gd name="T10" fmla="*/ 289 w 354"/>
                <a:gd name="T11" fmla="*/ 221 h 356"/>
                <a:gd name="T12" fmla="*/ 306 w 354"/>
                <a:gd name="T13" fmla="*/ 244 h 356"/>
                <a:gd name="T14" fmla="*/ 283 w 354"/>
                <a:gd name="T15" fmla="*/ 267 h 356"/>
                <a:gd name="T16" fmla="*/ 306 w 354"/>
                <a:gd name="T17" fmla="*/ 338 h 356"/>
                <a:gd name="T18" fmla="*/ 283 w 354"/>
                <a:gd name="T19" fmla="*/ 59 h 356"/>
                <a:gd name="T20" fmla="*/ 317 w 354"/>
                <a:gd name="T21" fmla="*/ 59 h 356"/>
                <a:gd name="T22" fmla="*/ 271 w 354"/>
                <a:gd name="T23" fmla="*/ 47 h 356"/>
                <a:gd name="T24" fmla="*/ 263 w 354"/>
                <a:gd name="T25" fmla="*/ 12 h 356"/>
                <a:gd name="T26" fmla="*/ 272 w 354"/>
                <a:gd name="T27" fmla="*/ 223 h 356"/>
                <a:gd name="T28" fmla="*/ 283 w 354"/>
                <a:gd name="T29" fmla="*/ 68 h 356"/>
                <a:gd name="T30" fmla="*/ 272 w 354"/>
                <a:gd name="T31" fmla="*/ 264 h 356"/>
                <a:gd name="T32" fmla="*/ 274 w 354"/>
                <a:gd name="T33" fmla="*/ 356 h 356"/>
                <a:gd name="T34" fmla="*/ 263 w 354"/>
                <a:gd name="T35" fmla="*/ 28 h 356"/>
                <a:gd name="T36" fmla="*/ 259 w 354"/>
                <a:gd name="T37" fmla="*/ 50 h 356"/>
                <a:gd name="T38" fmla="*/ 236 w 354"/>
                <a:gd name="T39" fmla="*/ 50 h 356"/>
                <a:gd name="T40" fmla="*/ 230 w 354"/>
                <a:gd name="T41" fmla="*/ 28 h 356"/>
                <a:gd name="T42" fmla="*/ 263 w 354"/>
                <a:gd name="T43" fmla="*/ 68 h 356"/>
                <a:gd name="T44" fmla="*/ 263 w 354"/>
                <a:gd name="T45" fmla="*/ 231 h 356"/>
                <a:gd name="T46" fmla="*/ 228 w 354"/>
                <a:gd name="T47" fmla="*/ 269 h 356"/>
                <a:gd name="T48" fmla="*/ 228 w 354"/>
                <a:gd name="T49" fmla="*/ 216 h 356"/>
                <a:gd name="T50" fmla="*/ 263 w 354"/>
                <a:gd name="T51" fmla="*/ 348 h 356"/>
                <a:gd name="T52" fmla="*/ 228 w 354"/>
                <a:gd name="T53" fmla="*/ 28 h 356"/>
                <a:gd name="T54" fmla="*/ 225 w 354"/>
                <a:gd name="T55" fmla="*/ 49 h 356"/>
                <a:gd name="T56" fmla="*/ 228 w 354"/>
                <a:gd name="T57" fmla="*/ 4 h 356"/>
                <a:gd name="T58" fmla="*/ 179 w 354"/>
                <a:gd name="T59" fmla="*/ 68 h 356"/>
                <a:gd name="T60" fmla="*/ 228 w 354"/>
                <a:gd name="T61" fmla="*/ 216 h 356"/>
                <a:gd name="T62" fmla="*/ 228 w 354"/>
                <a:gd name="T63" fmla="*/ 299 h 356"/>
                <a:gd name="T64" fmla="*/ 133 w 354"/>
                <a:gd name="T65" fmla="*/ 43 h 356"/>
                <a:gd name="T66" fmla="*/ 126 w 354"/>
                <a:gd name="T67" fmla="*/ 4 h 356"/>
                <a:gd name="T68" fmla="*/ 179 w 354"/>
                <a:gd name="T69" fmla="*/ 68 h 356"/>
                <a:gd name="T70" fmla="*/ 179 w 354"/>
                <a:gd name="T71" fmla="*/ 242 h 356"/>
                <a:gd name="T72" fmla="*/ 171 w 354"/>
                <a:gd name="T73" fmla="*/ 162 h 356"/>
                <a:gd name="T74" fmla="*/ 115 w 354"/>
                <a:gd name="T75" fmla="*/ 31 h 356"/>
                <a:gd name="T76" fmla="*/ 123 w 354"/>
                <a:gd name="T77" fmla="*/ 50 h 356"/>
                <a:gd name="T78" fmla="*/ 100 w 354"/>
                <a:gd name="T79" fmla="*/ 43 h 356"/>
                <a:gd name="T80" fmla="*/ 90 w 354"/>
                <a:gd name="T81" fmla="*/ 12 h 356"/>
                <a:gd name="T82" fmla="*/ 126 w 354"/>
                <a:gd name="T83" fmla="*/ 96 h 356"/>
                <a:gd name="T84" fmla="*/ 90 w 354"/>
                <a:gd name="T85" fmla="*/ 256 h 356"/>
                <a:gd name="T86" fmla="*/ 126 w 354"/>
                <a:gd name="T87" fmla="*/ 162 h 356"/>
                <a:gd name="T88" fmla="*/ 90 w 354"/>
                <a:gd name="T89" fmla="*/ 348 h 356"/>
                <a:gd name="T90" fmla="*/ 79 w 354"/>
                <a:gd name="T91" fmla="*/ 39 h 356"/>
                <a:gd name="T92" fmla="*/ 71 w 354"/>
                <a:gd name="T93" fmla="*/ 20 h 356"/>
                <a:gd name="T94" fmla="*/ 90 w 354"/>
                <a:gd name="T95" fmla="*/ 162 h 356"/>
                <a:gd name="T96" fmla="*/ 90 w 354"/>
                <a:gd name="T97" fmla="*/ 68 h 356"/>
                <a:gd name="T98" fmla="*/ 81 w 354"/>
                <a:gd name="T99" fmla="*/ 264 h 356"/>
                <a:gd name="T100" fmla="*/ 84 w 354"/>
                <a:gd name="T101" fmla="*/ 353 h 356"/>
                <a:gd name="T102" fmla="*/ 37 w 354"/>
                <a:gd name="T103" fmla="*/ 59 h 356"/>
                <a:gd name="T104" fmla="*/ 71 w 354"/>
                <a:gd name="T105" fmla="*/ 20 h 356"/>
                <a:gd name="T106" fmla="*/ 54 w 354"/>
                <a:gd name="T107" fmla="*/ 227 h 356"/>
                <a:gd name="T108" fmla="*/ 50 w 354"/>
                <a:gd name="T109" fmla="*/ 257 h 356"/>
                <a:gd name="T110" fmla="*/ 16 w 354"/>
                <a:gd name="T111" fmla="*/ 299 h 356"/>
                <a:gd name="T112" fmla="*/ 71 w 354"/>
                <a:gd name="T113" fmla="*/ 68 h 356"/>
                <a:gd name="T114" fmla="*/ 49 w 354"/>
                <a:gd name="T115" fmla="*/ 345 h 356"/>
                <a:gd name="T116" fmla="*/ 20 w 354"/>
                <a:gd name="T117" fmla="*/ 150 h 356"/>
                <a:gd name="T118" fmla="*/ 16 w 354"/>
                <a:gd name="T119" fmla="*/ 154 h 356"/>
                <a:gd name="T120" fmla="*/ 0 w 354"/>
                <a:gd name="T121" fmla="*/ 95 h 356"/>
                <a:gd name="T122" fmla="*/ 16 w 354"/>
                <a:gd name="T123" fmla="*/ 96 h 356"/>
                <a:gd name="T124" fmla="*/ 16 w 354"/>
                <a:gd name="T125" fmla="*/ 21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9" y="154"/>
                  </a:lnTo>
                  <a:lnTo>
                    <a:pt x="337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63" y="12"/>
                  </a:lnTo>
                  <a:lnTo>
                    <a:pt x="283" y="20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6" y="28"/>
                  </a:lnTo>
                  <a:lnTo>
                    <a:pt x="123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90" y="12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71" y="221"/>
                  </a:ln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lnTo>
                    <a:pt x="16" y="21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3" name="Freeform 172"/>
            <p:cNvSpPr>
              <a:spLocks noEditPoints="1"/>
            </p:cNvSpPr>
            <p:nvPr/>
          </p:nvSpPr>
          <p:spPr bwMode="auto">
            <a:xfrm>
              <a:off x="1786291" y="2560005"/>
              <a:ext cx="350654" cy="267164"/>
            </a:xfrm>
            <a:custGeom>
              <a:avLst/>
              <a:gdLst>
                <a:gd name="T0" fmla="*/ 396 w 399"/>
                <a:gd name="T1" fmla="*/ 285 h 304"/>
                <a:gd name="T2" fmla="*/ 390 w 399"/>
                <a:gd name="T3" fmla="*/ 10 h 304"/>
                <a:gd name="T4" fmla="*/ 349 w 399"/>
                <a:gd name="T5" fmla="*/ 22 h 304"/>
                <a:gd name="T6" fmla="*/ 376 w 399"/>
                <a:gd name="T7" fmla="*/ 48 h 304"/>
                <a:gd name="T8" fmla="*/ 360 w 399"/>
                <a:gd name="T9" fmla="*/ 281 h 304"/>
                <a:gd name="T10" fmla="*/ 304 w 399"/>
                <a:gd name="T11" fmla="*/ 256 h 304"/>
                <a:gd name="T12" fmla="*/ 345 w 399"/>
                <a:gd name="T13" fmla="*/ 42 h 304"/>
                <a:gd name="T14" fmla="*/ 357 w 399"/>
                <a:gd name="T15" fmla="*/ 251 h 304"/>
                <a:gd name="T16" fmla="*/ 254 w 399"/>
                <a:gd name="T17" fmla="*/ 22 h 304"/>
                <a:gd name="T18" fmla="*/ 254 w 399"/>
                <a:gd name="T19" fmla="*/ 304 h 304"/>
                <a:gd name="T20" fmla="*/ 254 w 399"/>
                <a:gd name="T21" fmla="*/ 264 h 304"/>
                <a:gd name="T22" fmla="*/ 277 w 399"/>
                <a:gd name="T23" fmla="*/ 167 h 304"/>
                <a:gd name="T24" fmla="*/ 274 w 399"/>
                <a:gd name="T25" fmla="*/ 133 h 304"/>
                <a:gd name="T26" fmla="*/ 273 w 399"/>
                <a:gd name="T27" fmla="*/ 109 h 304"/>
                <a:gd name="T28" fmla="*/ 254 w 399"/>
                <a:gd name="T29" fmla="*/ 41 h 304"/>
                <a:gd name="T30" fmla="*/ 260 w 399"/>
                <a:gd name="T31" fmla="*/ 171 h 304"/>
                <a:gd name="T32" fmla="*/ 254 w 399"/>
                <a:gd name="T33" fmla="*/ 137 h 304"/>
                <a:gd name="T34" fmla="*/ 257 w 399"/>
                <a:gd name="T35" fmla="*/ 103 h 304"/>
                <a:gd name="T36" fmla="*/ 200 w 399"/>
                <a:gd name="T37" fmla="*/ 0 h 304"/>
                <a:gd name="T38" fmla="*/ 200 w 399"/>
                <a:gd name="T39" fmla="*/ 282 h 304"/>
                <a:gd name="T40" fmla="*/ 241 w 399"/>
                <a:gd name="T41" fmla="*/ 93 h 304"/>
                <a:gd name="T42" fmla="*/ 226 w 399"/>
                <a:gd name="T43" fmla="*/ 121 h 304"/>
                <a:gd name="T44" fmla="*/ 230 w 399"/>
                <a:gd name="T45" fmla="*/ 144 h 304"/>
                <a:gd name="T46" fmla="*/ 232 w 399"/>
                <a:gd name="T47" fmla="*/ 178 h 304"/>
                <a:gd name="T48" fmla="*/ 200 w 399"/>
                <a:gd name="T49" fmla="*/ 186 h 304"/>
                <a:gd name="T50" fmla="*/ 254 w 399"/>
                <a:gd name="T51" fmla="*/ 41 h 304"/>
                <a:gd name="T52" fmla="*/ 242 w 399"/>
                <a:gd name="T53" fmla="*/ 103 h 304"/>
                <a:gd name="T54" fmla="*/ 251 w 399"/>
                <a:gd name="T55" fmla="*/ 128 h 304"/>
                <a:gd name="T56" fmla="*/ 251 w 399"/>
                <a:gd name="T57" fmla="*/ 136 h 304"/>
                <a:gd name="T58" fmla="*/ 246 w 399"/>
                <a:gd name="T59" fmla="*/ 170 h 304"/>
                <a:gd name="T60" fmla="*/ 135 w 399"/>
                <a:gd name="T61" fmla="*/ 22 h 304"/>
                <a:gd name="T62" fmla="*/ 135 w 399"/>
                <a:gd name="T63" fmla="*/ 304 h 304"/>
                <a:gd name="T64" fmla="*/ 173 w 399"/>
                <a:gd name="T65" fmla="*/ 178 h 304"/>
                <a:gd name="T66" fmla="*/ 139 w 399"/>
                <a:gd name="T67" fmla="*/ 213 h 304"/>
                <a:gd name="T68" fmla="*/ 162 w 399"/>
                <a:gd name="T69" fmla="*/ 183 h 304"/>
                <a:gd name="T70" fmla="*/ 148 w 399"/>
                <a:gd name="T71" fmla="*/ 153 h 304"/>
                <a:gd name="T72" fmla="*/ 136 w 399"/>
                <a:gd name="T73" fmla="*/ 126 h 304"/>
                <a:gd name="T74" fmla="*/ 143 w 399"/>
                <a:gd name="T75" fmla="*/ 136 h 304"/>
                <a:gd name="T76" fmla="*/ 150 w 399"/>
                <a:gd name="T77" fmla="*/ 122 h 304"/>
                <a:gd name="T78" fmla="*/ 200 w 399"/>
                <a:gd name="T79" fmla="*/ 41 h 304"/>
                <a:gd name="T80" fmla="*/ 147 w 399"/>
                <a:gd name="T81" fmla="*/ 193 h 304"/>
                <a:gd name="T82" fmla="*/ 139 w 399"/>
                <a:gd name="T83" fmla="*/ 164 h 304"/>
                <a:gd name="T84" fmla="*/ 25 w 399"/>
                <a:gd name="T85" fmla="*/ 2 h 304"/>
                <a:gd name="T86" fmla="*/ 0 w 399"/>
                <a:gd name="T87" fmla="*/ 273 h 304"/>
                <a:gd name="T88" fmla="*/ 25 w 399"/>
                <a:gd name="T89" fmla="*/ 304 h 304"/>
                <a:gd name="T90" fmla="*/ 40 w 399"/>
                <a:gd name="T91" fmla="*/ 281 h 304"/>
                <a:gd name="T92" fmla="*/ 24 w 399"/>
                <a:gd name="T93" fmla="*/ 48 h 304"/>
                <a:gd name="T94" fmla="*/ 50 w 399"/>
                <a:gd name="T95" fmla="*/ 22 h 304"/>
                <a:gd name="T96" fmla="*/ 124 w 399"/>
                <a:gd name="T97" fmla="*/ 125 h 304"/>
                <a:gd name="T98" fmla="*/ 106 w 399"/>
                <a:gd name="T99" fmla="*/ 175 h 304"/>
                <a:gd name="T100" fmla="*/ 117 w 399"/>
                <a:gd name="T101" fmla="*/ 209 h 304"/>
                <a:gd name="T102" fmla="*/ 54 w 399"/>
                <a:gd name="T103" fmla="*/ 262 h 304"/>
                <a:gd name="T104" fmla="*/ 43 w 399"/>
                <a:gd name="T105" fmla="*/ 53 h 304"/>
                <a:gd name="T106" fmla="*/ 135 w 399"/>
                <a:gd name="T107" fmla="*/ 156 h 304"/>
                <a:gd name="T108" fmla="*/ 131 w 399"/>
                <a:gd name="T109" fmla="*/ 176 h 304"/>
                <a:gd name="T110" fmla="*/ 128 w 399"/>
                <a:gd name="T111" fmla="*/ 199 h 304"/>
                <a:gd name="T112" fmla="*/ 127 w 399"/>
                <a:gd name="T113" fmla="*/ 13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4" y="175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54" y="90"/>
                  </a:lnTo>
                  <a:lnTo>
                    <a:pt x="246" y="91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5" y="156"/>
                  </a:lnTo>
                  <a:lnTo>
                    <a:pt x="130" y="160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lnTo>
                    <a:pt x="135" y="128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34" name="组合 233"/>
            <p:cNvGrpSpPr/>
            <p:nvPr/>
          </p:nvGrpSpPr>
          <p:grpSpPr>
            <a:xfrm>
              <a:off x="1841657" y="2188332"/>
              <a:ext cx="116006" cy="110733"/>
              <a:chOff x="3092451" y="2336800"/>
              <a:chExt cx="209550" cy="200025"/>
            </a:xfrm>
            <a:solidFill>
              <a:schemeClr val="accent1"/>
            </a:solidFill>
          </p:grpSpPr>
          <p:sp>
            <p:nvSpPr>
              <p:cNvPr id="260" name="Freeform 173"/>
              <p:cNvSpPr/>
              <p:nvPr/>
            </p:nvSpPr>
            <p:spPr bwMode="auto">
              <a:xfrm>
                <a:off x="3092451" y="2378075"/>
                <a:ext cx="209550" cy="158750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1" name="Freeform 174"/>
              <p:cNvSpPr/>
              <p:nvPr/>
            </p:nvSpPr>
            <p:spPr bwMode="auto">
              <a:xfrm>
                <a:off x="3149601" y="2336800"/>
                <a:ext cx="52388" cy="73025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35" name="Freeform 175"/>
            <p:cNvSpPr>
              <a:spLocks noEditPoints="1"/>
            </p:cNvSpPr>
            <p:nvPr/>
          </p:nvSpPr>
          <p:spPr bwMode="auto">
            <a:xfrm>
              <a:off x="2162431" y="2490577"/>
              <a:ext cx="120400" cy="167857"/>
            </a:xfrm>
            <a:custGeom>
              <a:avLst/>
              <a:gdLst>
                <a:gd name="T0" fmla="*/ 125 w 137"/>
                <a:gd name="T1" fmla="*/ 55 h 191"/>
                <a:gd name="T2" fmla="*/ 126 w 137"/>
                <a:gd name="T3" fmla="*/ 51 h 191"/>
                <a:gd name="T4" fmla="*/ 133 w 137"/>
                <a:gd name="T5" fmla="*/ 34 h 191"/>
                <a:gd name="T6" fmla="*/ 136 w 137"/>
                <a:gd name="T7" fmla="*/ 29 h 191"/>
                <a:gd name="T8" fmla="*/ 137 w 137"/>
                <a:gd name="T9" fmla="*/ 21 h 191"/>
                <a:gd name="T10" fmla="*/ 136 w 137"/>
                <a:gd name="T11" fmla="*/ 13 h 191"/>
                <a:gd name="T12" fmla="*/ 132 w 137"/>
                <a:gd name="T13" fmla="*/ 6 h 191"/>
                <a:gd name="T14" fmla="*/ 128 w 137"/>
                <a:gd name="T15" fmla="*/ 4 h 191"/>
                <a:gd name="T16" fmla="*/ 116 w 137"/>
                <a:gd name="T17" fmla="*/ 0 h 191"/>
                <a:gd name="T18" fmla="*/ 103 w 137"/>
                <a:gd name="T19" fmla="*/ 4 h 191"/>
                <a:gd name="T20" fmla="*/ 113 w 137"/>
                <a:gd name="T21" fmla="*/ 39 h 191"/>
                <a:gd name="T22" fmla="*/ 103 w 137"/>
                <a:gd name="T23" fmla="*/ 59 h 191"/>
                <a:gd name="T24" fmla="*/ 110 w 137"/>
                <a:gd name="T25" fmla="*/ 48 h 191"/>
                <a:gd name="T26" fmla="*/ 110 w 137"/>
                <a:gd name="T27" fmla="*/ 42 h 191"/>
                <a:gd name="T28" fmla="*/ 120 w 137"/>
                <a:gd name="T29" fmla="*/ 48 h 191"/>
                <a:gd name="T30" fmla="*/ 121 w 137"/>
                <a:gd name="T31" fmla="*/ 52 h 191"/>
                <a:gd name="T32" fmla="*/ 121 w 137"/>
                <a:gd name="T33" fmla="*/ 57 h 191"/>
                <a:gd name="T34" fmla="*/ 103 w 137"/>
                <a:gd name="T35" fmla="*/ 89 h 191"/>
                <a:gd name="T36" fmla="*/ 97 w 137"/>
                <a:gd name="T37" fmla="*/ 93 h 191"/>
                <a:gd name="T38" fmla="*/ 99 w 137"/>
                <a:gd name="T39" fmla="*/ 92 h 191"/>
                <a:gd name="T40" fmla="*/ 103 w 137"/>
                <a:gd name="T41" fmla="*/ 89 h 191"/>
                <a:gd name="T42" fmla="*/ 101 w 137"/>
                <a:gd name="T43" fmla="*/ 85 h 191"/>
                <a:gd name="T44" fmla="*/ 99 w 137"/>
                <a:gd name="T45" fmla="*/ 86 h 191"/>
                <a:gd name="T46" fmla="*/ 95 w 137"/>
                <a:gd name="T47" fmla="*/ 88 h 191"/>
                <a:gd name="T48" fmla="*/ 84 w 137"/>
                <a:gd name="T49" fmla="*/ 81 h 191"/>
                <a:gd name="T50" fmla="*/ 84 w 137"/>
                <a:gd name="T51" fmla="*/ 81 h 191"/>
                <a:gd name="T52" fmla="*/ 90 w 137"/>
                <a:gd name="T53" fmla="*/ 78 h 191"/>
                <a:gd name="T54" fmla="*/ 103 w 137"/>
                <a:gd name="T55" fmla="*/ 34 h 191"/>
                <a:gd name="T56" fmla="*/ 88 w 137"/>
                <a:gd name="T57" fmla="*/ 23 h 191"/>
                <a:gd name="T58" fmla="*/ 80 w 137"/>
                <a:gd name="T59" fmla="*/ 25 h 191"/>
                <a:gd name="T60" fmla="*/ 57 w 137"/>
                <a:gd name="T61" fmla="*/ 59 h 191"/>
                <a:gd name="T62" fmla="*/ 57 w 137"/>
                <a:gd name="T63" fmla="*/ 66 h 191"/>
                <a:gd name="T64" fmla="*/ 22 w 137"/>
                <a:gd name="T65" fmla="*/ 153 h 191"/>
                <a:gd name="T66" fmla="*/ 26 w 137"/>
                <a:gd name="T67" fmla="*/ 154 h 191"/>
                <a:gd name="T68" fmla="*/ 29 w 137"/>
                <a:gd name="T69" fmla="*/ 155 h 191"/>
                <a:gd name="T70" fmla="*/ 29 w 137"/>
                <a:gd name="T71" fmla="*/ 162 h 191"/>
                <a:gd name="T72" fmla="*/ 33 w 137"/>
                <a:gd name="T73" fmla="*/ 161 h 191"/>
                <a:gd name="T74" fmla="*/ 38 w 137"/>
                <a:gd name="T75" fmla="*/ 162 h 191"/>
                <a:gd name="T76" fmla="*/ 40 w 137"/>
                <a:gd name="T77" fmla="*/ 163 h 191"/>
                <a:gd name="T78" fmla="*/ 41 w 137"/>
                <a:gd name="T79" fmla="*/ 169 h 191"/>
                <a:gd name="T80" fmla="*/ 38 w 137"/>
                <a:gd name="T81" fmla="*/ 173 h 191"/>
                <a:gd name="T82" fmla="*/ 22 w 137"/>
                <a:gd name="T83" fmla="*/ 182 h 191"/>
                <a:gd name="T84" fmla="*/ 41 w 137"/>
                <a:gd name="T85" fmla="*/ 176 h 191"/>
                <a:gd name="T86" fmla="*/ 103 w 137"/>
                <a:gd name="T87" fmla="*/ 29 h 191"/>
                <a:gd name="T88" fmla="*/ 97 w 137"/>
                <a:gd name="T89" fmla="*/ 9 h 191"/>
                <a:gd name="T90" fmla="*/ 103 w 137"/>
                <a:gd name="T91" fmla="*/ 4 h 191"/>
                <a:gd name="T92" fmla="*/ 22 w 137"/>
                <a:gd name="T93" fmla="*/ 117 h 191"/>
                <a:gd name="T94" fmla="*/ 2 w 137"/>
                <a:gd name="T95" fmla="*/ 191 h 191"/>
                <a:gd name="T96" fmla="*/ 22 w 137"/>
                <a:gd name="T97" fmla="*/ 180 h 191"/>
                <a:gd name="T98" fmla="*/ 5 w 137"/>
                <a:gd name="T99" fmla="*/ 174 h 191"/>
                <a:gd name="T100" fmla="*/ 5 w 137"/>
                <a:gd name="T101" fmla="*/ 150 h 191"/>
                <a:gd name="T102" fmla="*/ 6 w 137"/>
                <a:gd name="T103" fmla="*/ 149 h 191"/>
                <a:gd name="T104" fmla="*/ 10 w 137"/>
                <a:gd name="T105" fmla="*/ 146 h 191"/>
                <a:gd name="T106" fmla="*/ 15 w 137"/>
                <a:gd name="T107" fmla="*/ 146 h 191"/>
                <a:gd name="T108" fmla="*/ 17 w 137"/>
                <a:gd name="T109" fmla="*/ 149 h 191"/>
                <a:gd name="T110" fmla="*/ 18 w 137"/>
                <a:gd name="T111" fmla="*/ 155 h 191"/>
                <a:gd name="T112" fmla="*/ 19 w 137"/>
                <a:gd name="T113" fmla="*/ 154 h 191"/>
                <a:gd name="T114" fmla="*/ 22 w 137"/>
                <a:gd name="T115" fmla="*/ 11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97" y="9"/>
                  </a:lnTo>
                  <a:lnTo>
                    <a:pt x="103" y="4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" name="Freeform 177"/>
            <p:cNvSpPr>
              <a:spLocks noEditPoints="1"/>
            </p:cNvSpPr>
            <p:nvPr/>
          </p:nvSpPr>
          <p:spPr bwMode="auto">
            <a:xfrm>
              <a:off x="1747623" y="1775209"/>
              <a:ext cx="232011" cy="335713"/>
            </a:xfrm>
            <a:custGeom>
              <a:avLst/>
              <a:gdLst>
                <a:gd name="T0" fmla="*/ 132 w 264"/>
                <a:gd name="T1" fmla="*/ 7 h 382"/>
                <a:gd name="T2" fmla="*/ 140 w 264"/>
                <a:gd name="T3" fmla="*/ 126 h 382"/>
                <a:gd name="T4" fmla="*/ 156 w 264"/>
                <a:gd name="T5" fmla="*/ 128 h 382"/>
                <a:gd name="T6" fmla="*/ 186 w 264"/>
                <a:gd name="T7" fmla="*/ 142 h 382"/>
                <a:gd name="T8" fmla="*/ 206 w 264"/>
                <a:gd name="T9" fmla="*/ 166 h 382"/>
                <a:gd name="T10" fmla="*/ 218 w 264"/>
                <a:gd name="T11" fmla="*/ 196 h 382"/>
                <a:gd name="T12" fmla="*/ 220 w 264"/>
                <a:gd name="T13" fmla="*/ 212 h 382"/>
                <a:gd name="T14" fmla="*/ 220 w 264"/>
                <a:gd name="T15" fmla="*/ 222 h 382"/>
                <a:gd name="T16" fmla="*/ 215 w 264"/>
                <a:gd name="T17" fmla="*/ 239 h 382"/>
                <a:gd name="T18" fmla="*/ 210 w 264"/>
                <a:gd name="T19" fmla="*/ 254 h 382"/>
                <a:gd name="T20" fmla="*/ 194 w 264"/>
                <a:gd name="T21" fmla="*/ 275 h 382"/>
                <a:gd name="T22" fmla="*/ 174 w 264"/>
                <a:gd name="T23" fmla="*/ 290 h 382"/>
                <a:gd name="T24" fmla="*/ 159 w 264"/>
                <a:gd name="T25" fmla="*/ 296 h 382"/>
                <a:gd name="T26" fmla="*/ 141 w 264"/>
                <a:gd name="T27" fmla="*/ 300 h 382"/>
                <a:gd name="T28" fmla="*/ 132 w 264"/>
                <a:gd name="T29" fmla="*/ 300 h 382"/>
                <a:gd name="T30" fmla="*/ 132 w 264"/>
                <a:gd name="T31" fmla="*/ 327 h 382"/>
                <a:gd name="T32" fmla="*/ 144 w 264"/>
                <a:gd name="T33" fmla="*/ 333 h 382"/>
                <a:gd name="T34" fmla="*/ 149 w 264"/>
                <a:gd name="T35" fmla="*/ 345 h 382"/>
                <a:gd name="T36" fmla="*/ 148 w 264"/>
                <a:gd name="T37" fmla="*/ 353 h 382"/>
                <a:gd name="T38" fmla="*/ 138 w 264"/>
                <a:gd name="T39" fmla="*/ 363 h 382"/>
                <a:gd name="T40" fmla="*/ 132 w 264"/>
                <a:gd name="T41" fmla="*/ 382 h 382"/>
                <a:gd name="T42" fmla="*/ 228 w 264"/>
                <a:gd name="T43" fmla="*/ 361 h 382"/>
                <a:gd name="T44" fmla="*/ 228 w 264"/>
                <a:gd name="T45" fmla="*/ 357 h 382"/>
                <a:gd name="T46" fmla="*/ 221 w 264"/>
                <a:gd name="T47" fmla="*/ 349 h 382"/>
                <a:gd name="T48" fmla="*/ 201 w 264"/>
                <a:gd name="T49" fmla="*/ 340 h 382"/>
                <a:gd name="T50" fmla="*/ 182 w 264"/>
                <a:gd name="T51" fmla="*/ 336 h 382"/>
                <a:gd name="T52" fmla="*/ 214 w 264"/>
                <a:gd name="T53" fmla="*/ 315 h 382"/>
                <a:gd name="T54" fmla="*/ 241 w 264"/>
                <a:gd name="T55" fmla="*/ 287 h 382"/>
                <a:gd name="T56" fmla="*/ 257 w 264"/>
                <a:gd name="T57" fmla="*/ 253 h 382"/>
                <a:gd name="T58" fmla="*/ 264 w 264"/>
                <a:gd name="T59" fmla="*/ 212 h 382"/>
                <a:gd name="T60" fmla="*/ 263 w 264"/>
                <a:gd name="T61" fmla="*/ 200 h 382"/>
                <a:gd name="T62" fmla="*/ 259 w 264"/>
                <a:gd name="T63" fmla="*/ 177 h 382"/>
                <a:gd name="T64" fmla="*/ 251 w 264"/>
                <a:gd name="T65" fmla="*/ 156 h 382"/>
                <a:gd name="T66" fmla="*/ 240 w 264"/>
                <a:gd name="T67" fmla="*/ 137 h 382"/>
                <a:gd name="T68" fmla="*/ 225 w 264"/>
                <a:gd name="T69" fmla="*/ 119 h 382"/>
                <a:gd name="T70" fmla="*/ 207 w 264"/>
                <a:gd name="T71" fmla="*/ 104 h 382"/>
                <a:gd name="T72" fmla="*/ 187 w 264"/>
                <a:gd name="T73" fmla="*/ 93 h 382"/>
                <a:gd name="T74" fmla="*/ 165 w 264"/>
                <a:gd name="T75" fmla="*/ 85 h 382"/>
                <a:gd name="T76" fmla="*/ 174 w 264"/>
                <a:gd name="T77" fmla="*/ 20 h 382"/>
                <a:gd name="T78" fmla="*/ 111 w 264"/>
                <a:gd name="T79" fmla="*/ 0 h 382"/>
                <a:gd name="T80" fmla="*/ 118 w 264"/>
                <a:gd name="T81" fmla="*/ 195 h 382"/>
                <a:gd name="T82" fmla="*/ 132 w 264"/>
                <a:gd name="T83" fmla="*/ 7 h 382"/>
                <a:gd name="T84" fmla="*/ 132 w 264"/>
                <a:gd name="T85" fmla="*/ 300 h 382"/>
                <a:gd name="T86" fmla="*/ 118 w 264"/>
                <a:gd name="T87" fmla="*/ 299 h 382"/>
                <a:gd name="T88" fmla="*/ 92 w 264"/>
                <a:gd name="T89" fmla="*/ 291 h 382"/>
                <a:gd name="T90" fmla="*/ 119 w 264"/>
                <a:gd name="T91" fmla="*/ 284 h 382"/>
                <a:gd name="T92" fmla="*/ 58 w 264"/>
                <a:gd name="T93" fmla="*/ 260 h 382"/>
                <a:gd name="T94" fmla="*/ 0 w 264"/>
                <a:gd name="T95" fmla="*/ 260 h 382"/>
                <a:gd name="T96" fmla="*/ 22 w 264"/>
                <a:gd name="T97" fmla="*/ 284 h 382"/>
                <a:gd name="T98" fmla="*/ 34 w 264"/>
                <a:gd name="T99" fmla="*/ 300 h 382"/>
                <a:gd name="T100" fmla="*/ 65 w 264"/>
                <a:gd name="T101" fmla="*/ 326 h 382"/>
                <a:gd name="T102" fmla="*/ 83 w 264"/>
                <a:gd name="T103" fmla="*/ 336 h 382"/>
                <a:gd name="T104" fmla="*/ 49 w 264"/>
                <a:gd name="T105" fmla="*/ 345 h 382"/>
                <a:gd name="T106" fmla="*/ 39 w 264"/>
                <a:gd name="T107" fmla="*/ 353 h 382"/>
                <a:gd name="T108" fmla="*/ 35 w 264"/>
                <a:gd name="T109" fmla="*/ 361 h 382"/>
                <a:gd name="T110" fmla="*/ 132 w 264"/>
                <a:gd name="T111" fmla="*/ 382 h 382"/>
                <a:gd name="T112" fmla="*/ 132 w 264"/>
                <a:gd name="T113" fmla="*/ 364 h 382"/>
                <a:gd name="T114" fmla="*/ 119 w 264"/>
                <a:gd name="T115" fmla="*/ 359 h 382"/>
                <a:gd name="T116" fmla="*/ 114 w 264"/>
                <a:gd name="T117" fmla="*/ 345 h 382"/>
                <a:gd name="T118" fmla="*/ 115 w 264"/>
                <a:gd name="T119" fmla="*/ 338 h 382"/>
                <a:gd name="T120" fmla="*/ 125 w 264"/>
                <a:gd name="T121" fmla="*/ 329 h 382"/>
                <a:gd name="T122" fmla="*/ 132 w 264"/>
                <a:gd name="T123" fmla="*/ 30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" name="Freeform 181"/>
            <p:cNvSpPr>
              <a:spLocks noEditPoints="1"/>
            </p:cNvSpPr>
            <p:nvPr/>
          </p:nvSpPr>
          <p:spPr bwMode="auto">
            <a:xfrm>
              <a:off x="1876907" y="2420272"/>
              <a:ext cx="241679" cy="86125"/>
            </a:xfrm>
            <a:custGeom>
              <a:avLst/>
              <a:gdLst>
                <a:gd name="T0" fmla="*/ 239 w 275"/>
                <a:gd name="T1" fmla="*/ 40 h 98"/>
                <a:gd name="T2" fmla="*/ 258 w 275"/>
                <a:gd name="T3" fmla="*/ 65 h 98"/>
                <a:gd name="T4" fmla="*/ 239 w 275"/>
                <a:gd name="T5" fmla="*/ 88 h 98"/>
                <a:gd name="T6" fmla="*/ 275 w 275"/>
                <a:gd name="T7" fmla="*/ 78 h 98"/>
                <a:gd name="T8" fmla="*/ 239 w 275"/>
                <a:gd name="T9" fmla="*/ 40 h 98"/>
                <a:gd name="T10" fmla="*/ 118 w 275"/>
                <a:gd name="T11" fmla="*/ 15 h 98"/>
                <a:gd name="T12" fmla="*/ 111 w 275"/>
                <a:gd name="T13" fmla="*/ 11 h 98"/>
                <a:gd name="T14" fmla="*/ 84 w 275"/>
                <a:gd name="T15" fmla="*/ 8 h 98"/>
                <a:gd name="T16" fmla="*/ 107 w 275"/>
                <a:gd name="T17" fmla="*/ 14 h 98"/>
                <a:gd name="T18" fmla="*/ 113 w 275"/>
                <a:gd name="T19" fmla="*/ 17 h 98"/>
                <a:gd name="T20" fmla="*/ 113 w 275"/>
                <a:gd name="T21" fmla="*/ 22 h 98"/>
                <a:gd name="T22" fmla="*/ 110 w 275"/>
                <a:gd name="T23" fmla="*/ 36 h 98"/>
                <a:gd name="T24" fmla="*/ 109 w 275"/>
                <a:gd name="T25" fmla="*/ 33 h 98"/>
                <a:gd name="T26" fmla="*/ 84 w 275"/>
                <a:gd name="T27" fmla="*/ 26 h 98"/>
                <a:gd name="T28" fmla="*/ 99 w 275"/>
                <a:gd name="T29" fmla="*/ 76 h 98"/>
                <a:gd name="T30" fmla="*/ 103 w 275"/>
                <a:gd name="T31" fmla="*/ 76 h 98"/>
                <a:gd name="T32" fmla="*/ 228 w 275"/>
                <a:gd name="T33" fmla="*/ 98 h 98"/>
                <a:gd name="T34" fmla="*/ 239 w 275"/>
                <a:gd name="T35" fmla="*/ 88 h 98"/>
                <a:gd name="T36" fmla="*/ 228 w 275"/>
                <a:gd name="T37" fmla="*/ 94 h 98"/>
                <a:gd name="T38" fmla="*/ 225 w 275"/>
                <a:gd name="T39" fmla="*/ 92 h 98"/>
                <a:gd name="T40" fmla="*/ 220 w 275"/>
                <a:gd name="T41" fmla="*/ 90 h 98"/>
                <a:gd name="T42" fmla="*/ 218 w 275"/>
                <a:gd name="T43" fmla="*/ 83 h 98"/>
                <a:gd name="T44" fmla="*/ 220 w 275"/>
                <a:gd name="T45" fmla="*/ 80 h 98"/>
                <a:gd name="T46" fmla="*/ 224 w 275"/>
                <a:gd name="T47" fmla="*/ 76 h 98"/>
                <a:gd name="T48" fmla="*/ 226 w 275"/>
                <a:gd name="T49" fmla="*/ 76 h 98"/>
                <a:gd name="T50" fmla="*/ 222 w 275"/>
                <a:gd name="T51" fmla="*/ 72 h 98"/>
                <a:gd name="T52" fmla="*/ 221 w 275"/>
                <a:gd name="T53" fmla="*/ 67 h 98"/>
                <a:gd name="T54" fmla="*/ 222 w 275"/>
                <a:gd name="T55" fmla="*/ 64 h 98"/>
                <a:gd name="T56" fmla="*/ 226 w 275"/>
                <a:gd name="T57" fmla="*/ 60 h 98"/>
                <a:gd name="T58" fmla="*/ 230 w 275"/>
                <a:gd name="T59" fmla="*/ 60 h 98"/>
                <a:gd name="T60" fmla="*/ 225 w 275"/>
                <a:gd name="T61" fmla="*/ 56 h 98"/>
                <a:gd name="T62" fmla="*/ 225 w 275"/>
                <a:gd name="T63" fmla="*/ 49 h 98"/>
                <a:gd name="T64" fmla="*/ 226 w 275"/>
                <a:gd name="T65" fmla="*/ 46 h 98"/>
                <a:gd name="T66" fmla="*/ 232 w 275"/>
                <a:gd name="T67" fmla="*/ 42 h 98"/>
                <a:gd name="T68" fmla="*/ 237 w 275"/>
                <a:gd name="T69" fmla="*/ 44 h 98"/>
                <a:gd name="T70" fmla="*/ 239 w 275"/>
                <a:gd name="T71" fmla="*/ 40 h 98"/>
                <a:gd name="T72" fmla="*/ 63 w 275"/>
                <a:gd name="T73" fmla="*/ 0 h 98"/>
                <a:gd name="T74" fmla="*/ 60 w 275"/>
                <a:gd name="T75" fmla="*/ 0 h 98"/>
                <a:gd name="T76" fmla="*/ 54 w 275"/>
                <a:gd name="T77" fmla="*/ 3 h 98"/>
                <a:gd name="T78" fmla="*/ 33 w 275"/>
                <a:gd name="T79" fmla="*/ 2 h 98"/>
                <a:gd name="T80" fmla="*/ 27 w 275"/>
                <a:gd name="T81" fmla="*/ 0 h 98"/>
                <a:gd name="T82" fmla="*/ 18 w 275"/>
                <a:gd name="T83" fmla="*/ 3 h 98"/>
                <a:gd name="T84" fmla="*/ 8 w 275"/>
                <a:gd name="T85" fmla="*/ 8 h 98"/>
                <a:gd name="T86" fmla="*/ 3 w 275"/>
                <a:gd name="T87" fmla="*/ 18 h 98"/>
                <a:gd name="T88" fmla="*/ 2 w 275"/>
                <a:gd name="T89" fmla="*/ 22 h 98"/>
                <a:gd name="T90" fmla="*/ 2 w 275"/>
                <a:gd name="T91" fmla="*/ 33 h 98"/>
                <a:gd name="T92" fmla="*/ 6 w 275"/>
                <a:gd name="T93" fmla="*/ 44 h 98"/>
                <a:gd name="T94" fmla="*/ 12 w 275"/>
                <a:gd name="T95" fmla="*/ 50 h 98"/>
                <a:gd name="T96" fmla="*/ 23 w 275"/>
                <a:gd name="T97" fmla="*/ 54 h 98"/>
                <a:gd name="T98" fmla="*/ 50 w 275"/>
                <a:gd name="T99" fmla="*/ 23 h 98"/>
                <a:gd name="T100" fmla="*/ 42 w 275"/>
                <a:gd name="T101" fmla="*/ 59 h 98"/>
                <a:gd name="T102" fmla="*/ 45 w 275"/>
                <a:gd name="T103" fmla="*/ 64 h 98"/>
                <a:gd name="T104" fmla="*/ 49 w 275"/>
                <a:gd name="T105" fmla="*/ 67 h 98"/>
                <a:gd name="T106" fmla="*/ 84 w 275"/>
                <a:gd name="T107" fmla="*/ 26 h 98"/>
                <a:gd name="T108" fmla="*/ 61 w 275"/>
                <a:gd name="T109" fmla="*/ 22 h 98"/>
                <a:gd name="T110" fmla="*/ 54 w 275"/>
                <a:gd name="T111" fmla="*/ 25 h 98"/>
                <a:gd name="T112" fmla="*/ 57 w 275"/>
                <a:gd name="T113" fmla="*/ 11 h 98"/>
                <a:gd name="T114" fmla="*/ 60 w 275"/>
                <a:gd name="T115" fmla="*/ 7 h 98"/>
                <a:gd name="T116" fmla="*/ 65 w 275"/>
                <a:gd name="T117" fmla="*/ 6 h 98"/>
                <a:gd name="T118" fmla="*/ 84 w 275"/>
                <a:gd name="T119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38" name="组合 237"/>
            <p:cNvGrpSpPr/>
            <p:nvPr/>
          </p:nvGrpSpPr>
          <p:grpSpPr>
            <a:xfrm>
              <a:off x="2224828" y="2571430"/>
              <a:ext cx="146765" cy="185433"/>
              <a:chOff x="3665538" y="3100388"/>
              <a:chExt cx="265113" cy="334963"/>
            </a:xfrm>
            <a:solidFill>
              <a:schemeClr val="accent1"/>
            </a:solidFill>
          </p:grpSpPr>
          <p:sp>
            <p:nvSpPr>
              <p:cNvPr id="257" name="Freeform 186"/>
              <p:cNvSpPr/>
              <p:nvPr/>
            </p:nvSpPr>
            <p:spPr bwMode="auto">
              <a:xfrm>
                <a:off x="3665538" y="3109913"/>
                <a:ext cx="252413" cy="325438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8" name="Freeform 187"/>
              <p:cNvSpPr/>
              <p:nvPr/>
            </p:nvSpPr>
            <p:spPr bwMode="auto">
              <a:xfrm>
                <a:off x="3808413" y="3100388"/>
                <a:ext cx="122238" cy="8255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9" name="Freeform 188"/>
              <p:cNvSpPr/>
              <p:nvPr/>
            </p:nvSpPr>
            <p:spPr bwMode="auto">
              <a:xfrm>
                <a:off x="3708401" y="3168650"/>
                <a:ext cx="173038" cy="234950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39" name="组合 238"/>
            <p:cNvGrpSpPr/>
            <p:nvPr/>
          </p:nvGrpSpPr>
          <p:grpSpPr>
            <a:xfrm>
              <a:off x="1131357" y="2083200"/>
              <a:ext cx="342744" cy="360320"/>
              <a:chOff x="1704976" y="2255838"/>
              <a:chExt cx="619125" cy="650875"/>
            </a:xfrm>
            <a:solidFill>
              <a:schemeClr val="accent1"/>
            </a:solidFill>
          </p:grpSpPr>
          <p:sp>
            <p:nvSpPr>
              <p:cNvPr id="244" name="Rectangle 155"/>
              <p:cNvSpPr>
                <a:spLocks noChangeArrowheads="1"/>
              </p:cNvSpPr>
              <p:nvPr/>
            </p:nvSpPr>
            <p:spPr bwMode="auto">
              <a:xfrm>
                <a:off x="1704976" y="2873375"/>
                <a:ext cx="6191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5" name="Rectangle 156"/>
              <p:cNvSpPr>
                <a:spLocks noChangeArrowheads="1"/>
              </p:cNvSpPr>
              <p:nvPr/>
            </p:nvSpPr>
            <p:spPr bwMode="auto">
              <a:xfrm>
                <a:off x="1730376" y="2811463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" name="Rectangle 157"/>
              <p:cNvSpPr>
                <a:spLocks noChangeArrowheads="1"/>
              </p:cNvSpPr>
              <p:nvPr/>
            </p:nvSpPr>
            <p:spPr bwMode="auto">
              <a:xfrm>
                <a:off x="1954213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7" name="Rectangle 158"/>
              <p:cNvSpPr>
                <a:spLocks noChangeArrowheads="1"/>
              </p:cNvSpPr>
              <p:nvPr/>
            </p:nvSpPr>
            <p:spPr bwMode="auto">
              <a:xfrm>
                <a:off x="1976438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8" name="Rectangle 159"/>
              <p:cNvSpPr>
                <a:spLocks noChangeArrowheads="1"/>
              </p:cNvSpPr>
              <p:nvPr/>
            </p:nvSpPr>
            <p:spPr bwMode="auto">
              <a:xfrm>
                <a:off x="1954213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9" name="Rectangle 160"/>
              <p:cNvSpPr>
                <a:spLocks noChangeArrowheads="1"/>
              </p:cNvSpPr>
              <p:nvPr/>
            </p:nvSpPr>
            <p:spPr bwMode="auto">
              <a:xfrm>
                <a:off x="1774826" y="2747963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0" name="Rectangle 161"/>
              <p:cNvSpPr>
                <a:spLocks noChangeArrowheads="1"/>
              </p:cNvSpPr>
              <p:nvPr/>
            </p:nvSpPr>
            <p:spPr bwMode="auto">
              <a:xfrm>
                <a:off x="1795463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1" name="Rectangle 162"/>
              <p:cNvSpPr>
                <a:spLocks noChangeArrowheads="1"/>
              </p:cNvSpPr>
              <p:nvPr/>
            </p:nvSpPr>
            <p:spPr bwMode="auto">
              <a:xfrm>
                <a:off x="1774826" y="2505075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2" name="Rectangle 163"/>
              <p:cNvSpPr>
                <a:spLocks noChangeArrowheads="1"/>
              </p:cNvSpPr>
              <p:nvPr/>
            </p:nvSpPr>
            <p:spPr bwMode="auto">
              <a:xfrm>
                <a:off x="2135188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3" name="Rectangle 164"/>
              <p:cNvSpPr>
                <a:spLocks noChangeArrowheads="1"/>
              </p:cNvSpPr>
              <p:nvPr/>
            </p:nvSpPr>
            <p:spPr bwMode="auto">
              <a:xfrm>
                <a:off x="2157413" y="2517775"/>
                <a:ext cx="76200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4" name="Rectangle 165"/>
              <p:cNvSpPr>
                <a:spLocks noChangeArrowheads="1"/>
              </p:cNvSpPr>
              <p:nvPr/>
            </p:nvSpPr>
            <p:spPr bwMode="auto">
              <a:xfrm>
                <a:off x="2135188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5" name="Rectangle 166"/>
              <p:cNvSpPr>
                <a:spLocks noChangeArrowheads="1"/>
              </p:cNvSpPr>
              <p:nvPr/>
            </p:nvSpPr>
            <p:spPr bwMode="auto">
              <a:xfrm>
                <a:off x="1730376" y="2435225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" name="Freeform 167"/>
              <p:cNvSpPr/>
              <p:nvPr/>
            </p:nvSpPr>
            <p:spPr bwMode="auto">
              <a:xfrm>
                <a:off x="1730376" y="2255838"/>
                <a:ext cx="568325" cy="179388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0" name="Freeform 168"/>
            <p:cNvSpPr>
              <a:spLocks noEditPoints="1"/>
            </p:cNvSpPr>
            <p:nvPr/>
          </p:nvSpPr>
          <p:spPr bwMode="auto">
            <a:xfrm>
              <a:off x="1939208" y="2166186"/>
              <a:ext cx="436779" cy="285620"/>
            </a:xfrm>
            <a:custGeom>
              <a:avLst/>
              <a:gdLst>
                <a:gd name="T0" fmla="*/ 497 w 497"/>
                <a:gd name="T1" fmla="*/ 0 h 325"/>
                <a:gd name="T2" fmla="*/ 386 w 497"/>
                <a:gd name="T3" fmla="*/ 37 h 325"/>
                <a:gd name="T4" fmla="*/ 386 w 497"/>
                <a:gd name="T5" fmla="*/ 210 h 325"/>
                <a:gd name="T6" fmla="*/ 386 w 497"/>
                <a:gd name="T7" fmla="*/ 210 h 325"/>
                <a:gd name="T8" fmla="*/ 397 w 497"/>
                <a:gd name="T9" fmla="*/ 209 h 325"/>
                <a:gd name="T10" fmla="*/ 405 w 497"/>
                <a:gd name="T11" fmla="*/ 206 h 325"/>
                <a:gd name="T12" fmla="*/ 409 w 497"/>
                <a:gd name="T13" fmla="*/ 204 h 325"/>
                <a:gd name="T14" fmla="*/ 411 w 497"/>
                <a:gd name="T15" fmla="*/ 201 h 325"/>
                <a:gd name="T16" fmla="*/ 413 w 497"/>
                <a:gd name="T17" fmla="*/ 197 h 325"/>
                <a:gd name="T18" fmla="*/ 413 w 497"/>
                <a:gd name="T19" fmla="*/ 194 h 325"/>
                <a:gd name="T20" fmla="*/ 413 w 497"/>
                <a:gd name="T21" fmla="*/ 118 h 325"/>
                <a:gd name="T22" fmla="*/ 399 w 497"/>
                <a:gd name="T23" fmla="*/ 118 h 325"/>
                <a:gd name="T24" fmla="*/ 399 w 497"/>
                <a:gd name="T25" fmla="*/ 86 h 325"/>
                <a:gd name="T26" fmla="*/ 413 w 497"/>
                <a:gd name="T27" fmla="*/ 86 h 325"/>
                <a:gd name="T28" fmla="*/ 447 w 497"/>
                <a:gd name="T29" fmla="*/ 86 h 325"/>
                <a:gd name="T30" fmla="*/ 462 w 497"/>
                <a:gd name="T31" fmla="*/ 86 h 325"/>
                <a:gd name="T32" fmla="*/ 462 w 497"/>
                <a:gd name="T33" fmla="*/ 118 h 325"/>
                <a:gd name="T34" fmla="*/ 447 w 497"/>
                <a:gd name="T35" fmla="*/ 118 h 325"/>
                <a:gd name="T36" fmla="*/ 447 w 497"/>
                <a:gd name="T37" fmla="*/ 194 h 325"/>
                <a:gd name="T38" fmla="*/ 447 w 497"/>
                <a:gd name="T39" fmla="*/ 194 h 325"/>
                <a:gd name="T40" fmla="*/ 446 w 497"/>
                <a:gd name="T41" fmla="*/ 204 h 325"/>
                <a:gd name="T42" fmla="*/ 442 w 497"/>
                <a:gd name="T43" fmla="*/ 212 h 325"/>
                <a:gd name="T44" fmla="*/ 436 w 497"/>
                <a:gd name="T45" fmla="*/ 220 h 325"/>
                <a:gd name="T46" fmla="*/ 430 w 497"/>
                <a:gd name="T47" fmla="*/ 227 h 325"/>
                <a:gd name="T48" fmla="*/ 420 w 497"/>
                <a:gd name="T49" fmla="*/ 232 h 325"/>
                <a:gd name="T50" fmla="*/ 411 w 497"/>
                <a:gd name="T51" fmla="*/ 236 h 325"/>
                <a:gd name="T52" fmla="*/ 399 w 497"/>
                <a:gd name="T53" fmla="*/ 239 h 325"/>
                <a:gd name="T54" fmla="*/ 386 w 497"/>
                <a:gd name="T55" fmla="*/ 239 h 325"/>
                <a:gd name="T56" fmla="*/ 386 w 497"/>
                <a:gd name="T57" fmla="*/ 289 h 325"/>
                <a:gd name="T58" fmla="*/ 497 w 497"/>
                <a:gd name="T59" fmla="*/ 325 h 325"/>
                <a:gd name="T60" fmla="*/ 497 w 497"/>
                <a:gd name="T61" fmla="*/ 0 h 325"/>
                <a:gd name="T62" fmla="*/ 386 w 497"/>
                <a:gd name="T63" fmla="*/ 37 h 325"/>
                <a:gd name="T64" fmla="*/ 0 w 497"/>
                <a:gd name="T65" fmla="*/ 163 h 325"/>
                <a:gd name="T66" fmla="*/ 386 w 497"/>
                <a:gd name="T67" fmla="*/ 289 h 325"/>
                <a:gd name="T68" fmla="*/ 386 w 497"/>
                <a:gd name="T69" fmla="*/ 239 h 325"/>
                <a:gd name="T70" fmla="*/ 386 w 497"/>
                <a:gd name="T71" fmla="*/ 239 h 325"/>
                <a:gd name="T72" fmla="*/ 374 w 497"/>
                <a:gd name="T73" fmla="*/ 239 h 325"/>
                <a:gd name="T74" fmla="*/ 363 w 497"/>
                <a:gd name="T75" fmla="*/ 236 h 325"/>
                <a:gd name="T76" fmla="*/ 353 w 497"/>
                <a:gd name="T77" fmla="*/ 232 h 325"/>
                <a:gd name="T78" fmla="*/ 343 w 497"/>
                <a:gd name="T79" fmla="*/ 227 h 325"/>
                <a:gd name="T80" fmla="*/ 336 w 497"/>
                <a:gd name="T81" fmla="*/ 220 h 325"/>
                <a:gd name="T82" fmla="*/ 331 w 497"/>
                <a:gd name="T83" fmla="*/ 212 h 325"/>
                <a:gd name="T84" fmla="*/ 327 w 497"/>
                <a:gd name="T85" fmla="*/ 204 h 325"/>
                <a:gd name="T86" fmla="*/ 325 w 497"/>
                <a:gd name="T87" fmla="*/ 194 h 325"/>
                <a:gd name="T88" fmla="*/ 325 w 497"/>
                <a:gd name="T89" fmla="*/ 118 h 325"/>
                <a:gd name="T90" fmla="*/ 311 w 497"/>
                <a:gd name="T91" fmla="*/ 118 h 325"/>
                <a:gd name="T92" fmla="*/ 311 w 497"/>
                <a:gd name="T93" fmla="*/ 86 h 325"/>
                <a:gd name="T94" fmla="*/ 325 w 497"/>
                <a:gd name="T95" fmla="*/ 86 h 325"/>
                <a:gd name="T96" fmla="*/ 359 w 497"/>
                <a:gd name="T97" fmla="*/ 86 h 325"/>
                <a:gd name="T98" fmla="*/ 376 w 497"/>
                <a:gd name="T99" fmla="*/ 86 h 325"/>
                <a:gd name="T100" fmla="*/ 376 w 497"/>
                <a:gd name="T101" fmla="*/ 118 h 325"/>
                <a:gd name="T102" fmla="*/ 359 w 497"/>
                <a:gd name="T103" fmla="*/ 118 h 325"/>
                <a:gd name="T104" fmla="*/ 359 w 497"/>
                <a:gd name="T105" fmla="*/ 194 h 325"/>
                <a:gd name="T106" fmla="*/ 359 w 497"/>
                <a:gd name="T107" fmla="*/ 194 h 325"/>
                <a:gd name="T108" fmla="*/ 361 w 497"/>
                <a:gd name="T109" fmla="*/ 197 h 325"/>
                <a:gd name="T110" fmla="*/ 362 w 497"/>
                <a:gd name="T111" fmla="*/ 201 h 325"/>
                <a:gd name="T112" fmla="*/ 365 w 497"/>
                <a:gd name="T113" fmla="*/ 204 h 325"/>
                <a:gd name="T114" fmla="*/ 367 w 497"/>
                <a:gd name="T115" fmla="*/ 206 h 325"/>
                <a:gd name="T116" fmla="*/ 376 w 497"/>
                <a:gd name="T117" fmla="*/ 209 h 325"/>
                <a:gd name="T118" fmla="*/ 386 w 497"/>
                <a:gd name="T119" fmla="*/ 210 h 325"/>
                <a:gd name="T120" fmla="*/ 386 w 497"/>
                <a:gd name="T121" fmla="*/ 3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1" name="Freeform 176"/>
            <p:cNvSpPr>
              <a:spLocks noEditPoints="1"/>
            </p:cNvSpPr>
            <p:nvPr/>
          </p:nvSpPr>
          <p:spPr bwMode="auto">
            <a:xfrm>
              <a:off x="1031349" y="2007221"/>
              <a:ext cx="154674" cy="167857"/>
            </a:xfrm>
            <a:custGeom>
              <a:avLst/>
              <a:gdLst>
                <a:gd name="T0" fmla="*/ 138 w 176"/>
                <a:gd name="T1" fmla="*/ 88 h 191"/>
                <a:gd name="T2" fmla="*/ 132 w 176"/>
                <a:gd name="T3" fmla="*/ 138 h 191"/>
                <a:gd name="T4" fmla="*/ 150 w 176"/>
                <a:gd name="T5" fmla="*/ 143 h 191"/>
                <a:gd name="T6" fmla="*/ 147 w 176"/>
                <a:gd name="T7" fmla="*/ 151 h 191"/>
                <a:gd name="T8" fmla="*/ 132 w 176"/>
                <a:gd name="T9" fmla="*/ 36 h 191"/>
                <a:gd name="T10" fmla="*/ 150 w 176"/>
                <a:gd name="T11" fmla="*/ 26 h 191"/>
                <a:gd name="T12" fmla="*/ 135 w 176"/>
                <a:gd name="T13" fmla="*/ 47 h 191"/>
                <a:gd name="T14" fmla="*/ 146 w 176"/>
                <a:gd name="T15" fmla="*/ 88 h 191"/>
                <a:gd name="T16" fmla="*/ 174 w 176"/>
                <a:gd name="T17" fmla="*/ 85 h 191"/>
                <a:gd name="T18" fmla="*/ 150 w 176"/>
                <a:gd name="T19" fmla="*/ 92 h 191"/>
                <a:gd name="T20" fmla="*/ 88 w 176"/>
                <a:gd name="T21" fmla="*/ 39 h 191"/>
                <a:gd name="T22" fmla="*/ 115 w 176"/>
                <a:gd name="T23" fmla="*/ 46 h 191"/>
                <a:gd name="T24" fmla="*/ 132 w 176"/>
                <a:gd name="T25" fmla="*/ 109 h 191"/>
                <a:gd name="T26" fmla="*/ 115 w 176"/>
                <a:gd name="T27" fmla="*/ 128 h 191"/>
                <a:gd name="T28" fmla="*/ 111 w 176"/>
                <a:gd name="T29" fmla="*/ 180 h 191"/>
                <a:gd name="T30" fmla="*/ 90 w 176"/>
                <a:gd name="T31" fmla="*/ 191 h 191"/>
                <a:gd name="T32" fmla="*/ 105 w 176"/>
                <a:gd name="T33" fmla="*/ 126 h 191"/>
                <a:gd name="T34" fmla="*/ 122 w 176"/>
                <a:gd name="T35" fmla="*/ 107 h 191"/>
                <a:gd name="T36" fmla="*/ 124 w 176"/>
                <a:gd name="T37" fmla="*/ 73 h 191"/>
                <a:gd name="T38" fmla="*/ 104 w 176"/>
                <a:gd name="T39" fmla="*/ 51 h 191"/>
                <a:gd name="T40" fmla="*/ 88 w 176"/>
                <a:gd name="T41" fmla="*/ 39 h 191"/>
                <a:gd name="T42" fmla="*/ 127 w 176"/>
                <a:gd name="T43" fmla="*/ 43 h 191"/>
                <a:gd name="T44" fmla="*/ 132 w 176"/>
                <a:gd name="T45" fmla="*/ 36 h 191"/>
                <a:gd name="T46" fmla="*/ 128 w 176"/>
                <a:gd name="T47" fmla="*/ 128 h 191"/>
                <a:gd name="T48" fmla="*/ 132 w 176"/>
                <a:gd name="T49" fmla="*/ 127 h 191"/>
                <a:gd name="T50" fmla="*/ 92 w 176"/>
                <a:gd name="T51" fmla="*/ 1 h 191"/>
                <a:gd name="T52" fmla="*/ 88 w 176"/>
                <a:gd name="T53" fmla="*/ 30 h 191"/>
                <a:gd name="T54" fmla="*/ 80 w 176"/>
                <a:gd name="T55" fmla="*/ 191 h 191"/>
                <a:gd name="T56" fmla="*/ 62 w 176"/>
                <a:gd name="T57" fmla="*/ 176 h 191"/>
                <a:gd name="T58" fmla="*/ 55 w 176"/>
                <a:gd name="T59" fmla="*/ 124 h 191"/>
                <a:gd name="T60" fmla="*/ 44 w 176"/>
                <a:gd name="T61" fmla="*/ 67 h 191"/>
                <a:gd name="T62" fmla="*/ 67 w 176"/>
                <a:gd name="T63" fmla="*/ 43 h 191"/>
                <a:gd name="T64" fmla="*/ 88 w 176"/>
                <a:gd name="T65" fmla="*/ 49 h 191"/>
                <a:gd name="T66" fmla="*/ 61 w 176"/>
                <a:gd name="T67" fmla="*/ 61 h 191"/>
                <a:gd name="T68" fmla="*/ 50 w 176"/>
                <a:gd name="T69" fmla="*/ 88 h 191"/>
                <a:gd name="T70" fmla="*/ 69 w 176"/>
                <a:gd name="T71" fmla="*/ 120 h 191"/>
                <a:gd name="T72" fmla="*/ 88 w 176"/>
                <a:gd name="T73" fmla="*/ 147 h 191"/>
                <a:gd name="T74" fmla="*/ 88 w 176"/>
                <a:gd name="T75" fmla="*/ 30 h 191"/>
                <a:gd name="T76" fmla="*/ 84 w 176"/>
                <a:gd name="T77" fmla="*/ 26 h 191"/>
                <a:gd name="T78" fmla="*/ 88 w 176"/>
                <a:gd name="T79" fmla="*/ 0 h 191"/>
                <a:gd name="T80" fmla="*/ 47 w 176"/>
                <a:gd name="T81" fmla="*/ 135 h 191"/>
                <a:gd name="T82" fmla="*/ 44 w 176"/>
                <a:gd name="T83" fmla="*/ 138 h 191"/>
                <a:gd name="T84" fmla="*/ 47 w 176"/>
                <a:gd name="T85" fmla="*/ 47 h 191"/>
                <a:gd name="T86" fmla="*/ 44 w 176"/>
                <a:gd name="T87" fmla="*/ 108 h 191"/>
                <a:gd name="T88" fmla="*/ 40 w 176"/>
                <a:gd name="T89" fmla="*/ 77 h 191"/>
                <a:gd name="T90" fmla="*/ 44 w 176"/>
                <a:gd name="T91" fmla="*/ 49 h 191"/>
                <a:gd name="T92" fmla="*/ 25 w 176"/>
                <a:gd name="T93" fmla="*/ 31 h 191"/>
                <a:gd name="T94" fmla="*/ 32 w 176"/>
                <a:gd name="T95" fmla="*/ 26 h 191"/>
                <a:gd name="T96" fmla="*/ 32 w 176"/>
                <a:gd name="T97" fmla="*/ 150 h 191"/>
                <a:gd name="T98" fmla="*/ 24 w 176"/>
                <a:gd name="T99" fmla="*/ 147 h 191"/>
                <a:gd name="T100" fmla="*/ 44 w 176"/>
                <a:gd name="T101" fmla="*/ 127 h 191"/>
                <a:gd name="T102" fmla="*/ 25 w 176"/>
                <a:gd name="T103" fmla="*/ 84 h 191"/>
                <a:gd name="T104" fmla="*/ 25 w 176"/>
                <a:gd name="T105" fmla="*/ 92 h 191"/>
                <a:gd name="T106" fmla="*/ 0 w 176"/>
                <a:gd name="T107" fmla="*/ 8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2" y="127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2" y="49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8" y="39"/>
                  </a:lnTo>
                  <a:lnTo>
                    <a:pt x="88" y="3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4" y="49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4" y="127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2" name="Freeform 189"/>
            <p:cNvSpPr>
              <a:spLocks noEditPoints="1"/>
            </p:cNvSpPr>
            <p:nvPr/>
          </p:nvSpPr>
          <p:spPr bwMode="auto">
            <a:xfrm>
              <a:off x="1498480" y="3486292"/>
              <a:ext cx="120400" cy="129188"/>
            </a:xfrm>
            <a:custGeom>
              <a:avLst/>
              <a:gdLst>
                <a:gd name="T0" fmla="*/ 107 w 137"/>
                <a:gd name="T1" fmla="*/ 68 h 147"/>
                <a:gd name="T2" fmla="*/ 103 w 137"/>
                <a:gd name="T3" fmla="*/ 51 h 147"/>
                <a:gd name="T4" fmla="*/ 103 w 137"/>
                <a:gd name="T5" fmla="*/ 99 h 147"/>
                <a:gd name="T6" fmla="*/ 117 w 137"/>
                <a:gd name="T7" fmla="*/ 111 h 147"/>
                <a:gd name="T8" fmla="*/ 115 w 137"/>
                <a:gd name="T9" fmla="*/ 118 h 147"/>
                <a:gd name="T10" fmla="*/ 103 w 137"/>
                <a:gd name="T11" fmla="*/ 38 h 147"/>
                <a:gd name="T12" fmla="*/ 115 w 137"/>
                <a:gd name="T13" fmla="*/ 19 h 147"/>
                <a:gd name="T14" fmla="*/ 117 w 137"/>
                <a:gd name="T15" fmla="*/ 24 h 147"/>
                <a:gd name="T16" fmla="*/ 103 w 137"/>
                <a:gd name="T17" fmla="*/ 38 h 147"/>
                <a:gd name="T18" fmla="*/ 114 w 137"/>
                <a:gd name="T19" fmla="*/ 68 h 147"/>
                <a:gd name="T20" fmla="*/ 134 w 137"/>
                <a:gd name="T21" fmla="*/ 65 h 147"/>
                <a:gd name="T22" fmla="*/ 136 w 137"/>
                <a:gd name="T23" fmla="*/ 70 h 147"/>
                <a:gd name="T24" fmla="*/ 114 w 137"/>
                <a:gd name="T25" fmla="*/ 70 h 147"/>
                <a:gd name="T26" fmla="*/ 69 w 137"/>
                <a:gd name="T27" fmla="*/ 30 h 147"/>
                <a:gd name="T28" fmla="*/ 103 w 137"/>
                <a:gd name="T29" fmla="*/ 51 h 147"/>
                <a:gd name="T30" fmla="*/ 90 w 137"/>
                <a:gd name="T31" fmla="*/ 100 h 147"/>
                <a:gd name="T32" fmla="*/ 84 w 137"/>
                <a:gd name="T33" fmla="*/ 142 h 147"/>
                <a:gd name="T34" fmla="*/ 69 w 137"/>
                <a:gd name="T35" fmla="*/ 114 h 147"/>
                <a:gd name="T36" fmla="*/ 83 w 137"/>
                <a:gd name="T37" fmla="*/ 96 h 147"/>
                <a:gd name="T38" fmla="*/ 95 w 137"/>
                <a:gd name="T39" fmla="*/ 84 h 147"/>
                <a:gd name="T40" fmla="*/ 99 w 137"/>
                <a:gd name="T41" fmla="*/ 62 h 147"/>
                <a:gd name="T42" fmla="*/ 91 w 137"/>
                <a:gd name="T43" fmla="*/ 47 h 147"/>
                <a:gd name="T44" fmla="*/ 69 w 137"/>
                <a:gd name="T45" fmla="*/ 38 h 147"/>
                <a:gd name="T46" fmla="*/ 100 w 137"/>
                <a:gd name="T47" fmla="*/ 31 h 147"/>
                <a:gd name="T48" fmla="*/ 100 w 137"/>
                <a:gd name="T49" fmla="*/ 36 h 147"/>
                <a:gd name="T50" fmla="*/ 103 w 137"/>
                <a:gd name="T51" fmla="*/ 99 h 147"/>
                <a:gd name="T52" fmla="*/ 99 w 137"/>
                <a:gd name="T53" fmla="*/ 101 h 147"/>
                <a:gd name="T54" fmla="*/ 103 w 137"/>
                <a:gd name="T55" fmla="*/ 99 h 147"/>
                <a:gd name="T56" fmla="*/ 72 w 137"/>
                <a:gd name="T57" fmla="*/ 1 h 147"/>
                <a:gd name="T58" fmla="*/ 72 w 137"/>
                <a:gd name="T59" fmla="*/ 23 h 147"/>
                <a:gd name="T60" fmla="*/ 67 w 137"/>
                <a:gd name="T61" fmla="*/ 147 h 147"/>
                <a:gd name="T62" fmla="*/ 49 w 137"/>
                <a:gd name="T63" fmla="*/ 137 h 147"/>
                <a:gd name="T64" fmla="*/ 41 w 137"/>
                <a:gd name="T65" fmla="*/ 92 h 147"/>
                <a:gd name="T66" fmla="*/ 41 w 137"/>
                <a:gd name="T67" fmla="*/ 43 h 147"/>
                <a:gd name="T68" fmla="*/ 69 w 137"/>
                <a:gd name="T69" fmla="*/ 30 h 147"/>
                <a:gd name="T70" fmla="*/ 57 w 137"/>
                <a:gd name="T71" fmla="*/ 40 h 147"/>
                <a:gd name="T72" fmla="*/ 45 w 137"/>
                <a:gd name="T73" fmla="*/ 51 h 147"/>
                <a:gd name="T74" fmla="*/ 40 w 137"/>
                <a:gd name="T75" fmla="*/ 68 h 147"/>
                <a:gd name="T76" fmla="*/ 54 w 137"/>
                <a:gd name="T77" fmla="*/ 93 h 147"/>
                <a:gd name="T78" fmla="*/ 56 w 137"/>
                <a:gd name="T79" fmla="*/ 97 h 147"/>
                <a:gd name="T80" fmla="*/ 69 w 137"/>
                <a:gd name="T81" fmla="*/ 147 h 147"/>
                <a:gd name="T82" fmla="*/ 69 w 137"/>
                <a:gd name="T83" fmla="*/ 24 h 147"/>
                <a:gd name="T84" fmla="*/ 65 w 137"/>
                <a:gd name="T85" fmla="*/ 4 h 147"/>
                <a:gd name="T86" fmla="*/ 69 w 137"/>
                <a:gd name="T87" fmla="*/ 0 h 147"/>
                <a:gd name="T88" fmla="*/ 38 w 137"/>
                <a:gd name="T89" fmla="*/ 104 h 147"/>
                <a:gd name="T90" fmla="*/ 35 w 137"/>
                <a:gd name="T91" fmla="*/ 99 h 147"/>
                <a:gd name="T92" fmla="*/ 35 w 137"/>
                <a:gd name="T93" fmla="*/ 38 h 147"/>
                <a:gd name="T94" fmla="*/ 38 w 137"/>
                <a:gd name="T95" fmla="*/ 31 h 147"/>
                <a:gd name="T96" fmla="*/ 35 w 137"/>
                <a:gd name="T97" fmla="*/ 84 h 147"/>
                <a:gd name="T98" fmla="*/ 33 w 137"/>
                <a:gd name="T99" fmla="*/ 59 h 147"/>
                <a:gd name="T100" fmla="*/ 35 w 137"/>
                <a:gd name="T101" fmla="*/ 30 h 147"/>
                <a:gd name="T102" fmla="*/ 33 w 137"/>
                <a:gd name="T103" fmla="*/ 36 h 147"/>
                <a:gd name="T104" fmla="*/ 21 w 137"/>
                <a:gd name="T105" fmla="*/ 20 h 147"/>
                <a:gd name="T106" fmla="*/ 35 w 137"/>
                <a:gd name="T107" fmla="*/ 30 h 147"/>
                <a:gd name="T108" fmla="*/ 26 w 137"/>
                <a:gd name="T109" fmla="*/ 116 h 147"/>
                <a:gd name="T110" fmla="*/ 21 w 137"/>
                <a:gd name="T111" fmla="*/ 116 h 147"/>
                <a:gd name="T112" fmla="*/ 33 w 137"/>
                <a:gd name="T113" fmla="*/ 99 h 147"/>
                <a:gd name="T114" fmla="*/ 4 w 137"/>
                <a:gd name="T115" fmla="*/ 65 h 147"/>
                <a:gd name="T116" fmla="*/ 23 w 137"/>
                <a:gd name="T117" fmla="*/ 65 h 147"/>
                <a:gd name="T118" fmla="*/ 21 w 137"/>
                <a:gd name="T119" fmla="*/ 72 h 147"/>
                <a:gd name="T120" fmla="*/ 0 w 137"/>
                <a:gd name="T121" fmla="*/ 68 h 147"/>
                <a:gd name="T122" fmla="*/ 4 w 137"/>
                <a:gd name="T123" fmla="*/ 6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6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5" y="38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5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3" name="Freeform 194"/>
            <p:cNvSpPr>
              <a:spLocks noEditPoints="1"/>
            </p:cNvSpPr>
            <p:nvPr/>
          </p:nvSpPr>
          <p:spPr bwMode="auto">
            <a:xfrm>
              <a:off x="1295908" y="2450550"/>
              <a:ext cx="120400" cy="130946"/>
            </a:xfrm>
            <a:custGeom>
              <a:avLst/>
              <a:gdLst>
                <a:gd name="T0" fmla="*/ 105 w 137"/>
                <a:gd name="T1" fmla="*/ 69 h 149"/>
                <a:gd name="T2" fmla="*/ 103 w 137"/>
                <a:gd name="T3" fmla="*/ 51 h 149"/>
                <a:gd name="T4" fmla="*/ 103 w 137"/>
                <a:gd name="T5" fmla="*/ 99 h 149"/>
                <a:gd name="T6" fmla="*/ 116 w 137"/>
                <a:gd name="T7" fmla="*/ 112 h 149"/>
                <a:gd name="T8" fmla="*/ 114 w 137"/>
                <a:gd name="T9" fmla="*/ 118 h 149"/>
                <a:gd name="T10" fmla="*/ 103 w 137"/>
                <a:gd name="T11" fmla="*/ 38 h 149"/>
                <a:gd name="T12" fmla="*/ 114 w 137"/>
                <a:gd name="T13" fmla="*/ 19 h 149"/>
                <a:gd name="T14" fmla="*/ 116 w 137"/>
                <a:gd name="T15" fmla="*/ 26 h 149"/>
                <a:gd name="T16" fmla="*/ 103 w 137"/>
                <a:gd name="T17" fmla="*/ 38 h 149"/>
                <a:gd name="T18" fmla="*/ 112 w 137"/>
                <a:gd name="T19" fmla="*/ 69 h 149"/>
                <a:gd name="T20" fmla="*/ 133 w 137"/>
                <a:gd name="T21" fmla="*/ 65 h 149"/>
                <a:gd name="T22" fmla="*/ 135 w 137"/>
                <a:gd name="T23" fmla="*/ 72 h 149"/>
                <a:gd name="T24" fmla="*/ 114 w 137"/>
                <a:gd name="T25" fmla="*/ 72 h 149"/>
                <a:gd name="T26" fmla="*/ 69 w 137"/>
                <a:gd name="T27" fmla="*/ 31 h 149"/>
                <a:gd name="T28" fmla="*/ 103 w 137"/>
                <a:gd name="T29" fmla="*/ 51 h 149"/>
                <a:gd name="T30" fmla="*/ 89 w 137"/>
                <a:gd name="T31" fmla="*/ 100 h 149"/>
                <a:gd name="T32" fmla="*/ 84 w 137"/>
                <a:gd name="T33" fmla="*/ 144 h 149"/>
                <a:gd name="T34" fmla="*/ 69 w 137"/>
                <a:gd name="T35" fmla="*/ 115 h 149"/>
                <a:gd name="T36" fmla="*/ 81 w 137"/>
                <a:gd name="T37" fmla="*/ 96 h 149"/>
                <a:gd name="T38" fmla="*/ 95 w 137"/>
                <a:gd name="T39" fmla="*/ 84 h 149"/>
                <a:gd name="T40" fmla="*/ 97 w 137"/>
                <a:gd name="T41" fmla="*/ 62 h 149"/>
                <a:gd name="T42" fmla="*/ 89 w 137"/>
                <a:gd name="T43" fmla="*/ 47 h 149"/>
                <a:gd name="T44" fmla="*/ 69 w 137"/>
                <a:gd name="T45" fmla="*/ 39 h 149"/>
                <a:gd name="T46" fmla="*/ 100 w 137"/>
                <a:gd name="T47" fmla="*/ 33 h 149"/>
                <a:gd name="T48" fmla="*/ 100 w 137"/>
                <a:gd name="T49" fmla="*/ 38 h 149"/>
                <a:gd name="T50" fmla="*/ 103 w 137"/>
                <a:gd name="T51" fmla="*/ 99 h 149"/>
                <a:gd name="T52" fmla="*/ 99 w 137"/>
                <a:gd name="T53" fmla="*/ 103 h 149"/>
                <a:gd name="T54" fmla="*/ 103 w 137"/>
                <a:gd name="T55" fmla="*/ 99 h 149"/>
                <a:gd name="T56" fmla="*/ 70 w 137"/>
                <a:gd name="T57" fmla="*/ 1 h 149"/>
                <a:gd name="T58" fmla="*/ 70 w 137"/>
                <a:gd name="T59" fmla="*/ 23 h 149"/>
                <a:gd name="T60" fmla="*/ 66 w 137"/>
                <a:gd name="T61" fmla="*/ 149 h 149"/>
                <a:gd name="T62" fmla="*/ 49 w 137"/>
                <a:gd name="T63" fmla="*/ 137 h 149"/>
                <a:gd name="T64" fmla="*/ 39 w 137"/>
                <a:gd name="T65" fmla="*/ 93 h 149"/>
                <a:gd name="T66" fmla="*/ 40 w 137"/>
                <a:gd name="T67" fmla="*/ 43 h 149"/>
                <a:gd name="T68" fmla="*/ 69 w 137"/>
                <a:gd name="T69" fmla="*/ 31 h 149"/>
                <a:gd name="T70" fmla="*/ 57 w 137"/>
                <a:gd name="T71" fmla="*/ 41 h 149"/>
                <a:gd name="T72" fmla="*/ 43 w 137"/>
                <a:gd name="T73" fmla="*/ 51 h 149"/>
                <a:gd name="T74" fmla="*/ 38 w 137"/>
                <a:gd name="T75" fmla="*/ 69 h 149"/>
                <a:gd name="T76" fmla="*/ 53 w 137"/>
                <a:gd name="T77" fmla="*/ 95 h 149"/>
                <a:gd name="T78" fmla="*/ 55 w 137"/>
                <a:gd name="T79" fmla="*/ 98 h 149"/>
                <a:gd name="T80" fmla="*/ 69 w 137"/>
                <a:gd name="T81" fmla="*/ 149 h 149"/>
                <a:gd name="T82" fmla="*/ 68 w 137"/>
                <a:gd name="T83" fmla="*/ 24 h 149"/>
                <a:gd name="T84" fmla="*/ 65 w 137"/>
                <a:gd name="T85" fmla="*/ 4 h 149"/>
                <a:gd name="T86" fmla="*/ 69 w 137"/>
                <a:gd name="T87" fmla="*/ 0 h 149"/>
                <a:gd name="T88" fmla="*/ 36 w 137"/>
                <a:gd name="T89" fmla="*/ 106 h 149"/>
                <a:gd name="T90" fmla="*/ 34 w 137"/>
                <a:gd name="T91" fmla="*/ 99 h 149"/>
                <a:gd name="T92" fmla="*/ 34 w 137"/>
                <a:gd name="T93" fmla="*/ 38 h 149"/>
                <a:gd name="T94" fmla="*/ 36 w 137"/>
                <a:gd name="T95" fmla="*/ 33 h 149"/>
                <a:gd name="T96" fmla="*/ 34 w 137"/>
                <a:gd name="T97" fmla="*/ 85 h 149"/>
                <a:gd name="T98" fmla="*/ 31 w 137"/>
                <a:gd name="T99" fmla="*/ 61 h 149"/>
                <a:gd name="T100" fmla="*/ 34 w 137"/>
                <a:gd name="T101" fmla="*/ 30 h 149"/>
                <a:gd name="T102" fmla="*/ 31 w 137"/>
                <a:gd name="T103" fmla="*/ 38 h 149"/>
                <a:gd name="T104" fmla="*/ 20 w 137"/>
                <a:gd name="T105" fmla="*/ 20 h 149"/>
                <a:gd name="T106" fmla="*/ 34 w 137"/>
                <a:gd name="T107" fmla="*/ 30 h 149"/>
                <a:gd name="T108" fmla="*/ 24 w 137"/>
                <a:gd name="T109" fmla="*/ 116 h 149"/>
                <a:gd name="T110" fmla="*/ 20 w 137"/>
                <a:gd name="T111" fmla="*/ 116 h 149"/>
                <a:gd name="T112" fmla="*/ 31 w 137"/>
                <a:gd name="T113" fmla="*/ 100 h 149"/>
                <a:gd name="T114" fmla="*/ 4 w 137"/>
                <a:gd name="T115" fmla="*/ 65 h 149"/>
                <a:gd name="T116" fmla="*/ 23 w 137"/>
                <a:gd name="T117" fmla="*/ 66 h 149"/>
                <a:gd name="T118" fmla="*/ 20 w 137"/>
                <a:gd name="T119" fmla="*/ 72 h 149"/>
                <a:gd name="T120" fmla="*/ 0 w 137"/>
                <a:gd name="T121" fmla="*/ 69 h 149"/>
                <a:gd name="T122" fmla="*/ 4 w 137"/>
                <a:gd name="T123" fmla="*/ 6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4" y="38"/>
                  </a:lnTo>
                  <a:lnTo>
                    <a:pt x="31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4" y="99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2" name="圆角矩形 401"/>
          <p:cNvSpPr/>
          <p:nvPr userDrawn="1"/>
        </p:nvSpPr>
        <p:spPr>
          <a:xfrm>
            <a:off x="3703922" y="1168763"/>
            <a:ext cx="7377412" cy="458847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文本框 404"/>
          <p:cNvSpPr txBox="1">
            <a:spLocks noChangeAspect="1"/>
          </p:cNvSpPr>
          <p:nvPr userDrawn="1"/>
        </p:nvSpPr>
        <p:spPr>
          <a:xfrm>
            <a:off x="4096501" y="1489195"/>
            <a:ext cx="6575669" cy="3731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6" name="组合 405"/>
          <p:cNvGrpSpPr/>
          <p:nvPr userDrawn="1"/>
        </p:nvGrpSpPr>
        <p:grpSpPr>
          <a:xfrm>
            <a:off x="4096501" y="971884"/>
            <a:ext cx="455550" cy="393757"/>
            <a:chOff x="3564033" y="1741346"/>
            <a:chExt cx="393757" cy="393757"/>
          </a:xfrm>
        </p:grpSpPr>
        <p:sp>
          <p:nvSpPr>
            <p:cNvPr id="407" name="椭圆 406"/>
            <p:cNvSpPr/>
            <p:nvPr/>
          </p:nvSpPr>
          <p:spPr>
            <a:xfrm>
              <a:off x="3564033" y="1741346"/>
              <a:ext cx="393757" cy="3937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8" name="Freeform 898"/>
            <p:cNvSpPr>
              <a:spLocks noEditPoints="1"/>
            </p:cNvSpPr>
            <p:nvPr/>
          </p:nvSpPr>
          <p:spPr bwMode="auto">
            <a:xfrm>
              <a:off x="3683642" y="1812997"/>
              <a:ext cx="154539" cy="237101"/>
            </a:xfrm>
            <a:custGeom>
              <a:avLst/>
              <a:gdLst>
                <a:gd name="T0" fmla="*/ 47 w 123"/>
                <a:gd name="T1" fmla="*/ 8 h 189"/>
                <a:gd name="T2" fmla="*/ 49 w 123"/>
                <a:gd name="T3" fmla="*/ 4 h 189"/>
                <a:gd name="T4" fmla="*/ 59 w 123"/>
                <a:gd name="T5" fmla="*/ 1 h 189"/>
                <a:gd name="T6" fmla="*/ 64 w 123"/>
                <a:gd name="T7" fmla="*/ 3 h 189"/>
                <a:gd name="T8" fmla="*/ 64 w 123"/>
                <a:gd name="T9" fmla="*/ 5 h 189"/>
                <a:gd name="T10" fmla="*/ 62 w 123"/>
                <a:gd name="T11" fmla="*/ 9 h 189"/>
                <a:gd name="T12" fmla="*/ 52 w 123"/>
                <a:gd name="T13" fmla="*/ 13 h 189"/>
                <a:gd name="T14" fmla="*/ 48 w 123"/>
                <a:gd name="T15" fmla="*/ 10 h 189"/>
                <a:gd name="T16" fmla="*/ 47 w 123"/>
                <a:gd name="T17" fmla="*/ 8 h 189"/>
                <a:gd name="T18" fmla="*/ 76 w 123"/>
                <a:gd name="T19" fmla="*/ 106 h 189"/>
                <a:gd name="T20" fmla="*/ 72 w 123"/>
                <a:gd name="T21" fmla="*/ 111 h 189"/>
                <a:gd name="T22" fmla="*/ 79 w 123"/>
                <a:gd name="T23" fmla="*/ 114 h 189"/>
                <a:gd name="T24" fmla="*/ 97 w 123"/>
                <a:gd name="T25" fmla="*/ 108 h 189"/>
                <a:gd name="T26" fmla="*/ 102 w 123"/>
                <a:gd name="T27" fmla="*/ 102 h 189"/>
                <a:gd name="T28" fmla="*/ 95 w 123"/>
                <a:gd name="T29" fmla="*/ 100 h 189"/>
                <a:gd name="T30" fmla="*/ 76 w 123"/>
                <a:gd name="T31" fmla="*/ 106 h 189"/>
                <a:gd name="T32" fmla="*/ 123 w 123"/>
                <a:gd name="T33" fmla="*/ 134 h 189"/>
                <a:gd name="T34" fmla="*/ 123 w 123"/>
                <a:gd name="T35" fmla="*/ 138 h 189"/>
                <a:gd name="T36" fmla="*/ 120 w 123"/>
                <a:gd name="T37" fmla="*/ 141 h 189"/>
                <a:gd name="T38" fmla="*/ 114 w 123"/>
                <a:gd name="T39" fmla="*/ 141 h 189"/>
                <a:gd name="T40" fmla="*/ 83 w 123"/>
                <a:gd name="T41" fmla="*/ 166 h 189"/>
                <a:gd name="T42" fmla="*/ 108 w 123"/>
                <a:gd name="T43" fmla="*/ 182 h 189"/>
                <a:gd name="T44" fmla="*/ 102 w 123"/>
                <a:gd name="T45" fmla="*/ 189 h 189"/>
                <a:gd name="T46" fmla="*/ 23 w 123"/>
                <a:gd name="T47" fmla="*/ 189 h 189"/>
                <a:gd name="T48" fmla="*/ 17 w 123"/>
                <a:gd name="T49" fmla="*/ 182 h 189"/>
                <a:gd name="T50" fmla="*/ 38 w 123"/>
                <a:gd name="T51" fmla="*/ 167 h 189"/>
                <a:gd name="T52" fmla="*/ 0 w 123"/>
                <a:gd name="T53" fmla="*/ 107 h 189"/>
                <a:gd name="T54" fmla="*/ 52 w 123"/>
                <a:gd name="T55" fmla="*/ 46 h 189"/>
                <a:gd name="T56" fmla="*/ 46 w 123"/>
                <a:gd name="T57" fmla="*/ 25 h 189"/>
                <a:gd name="T58" fmla="*/ 49 w 123"/>
                <a:gd name="T59" fmla="*/ 18 h 189"/>
                <a:gd name="T60" fmla="*/ 68 w 123"/>
                <a:gd name="T61" fmla="*/ 12 h 189"/>
                <a:gd name="T62" fmla="*/ 75 w 123"/>
                <a:gd name="T63" fmla="*/ 16 h 189"/>
                <a:gd name="T64" fmla="*/ 97 w 123"/>
                <a:gd name="T65" fmla="*/ 87 h 189"/>
                <a:gd name="T66" fmla="*/ 93 w 123"/>
                <a:gd name="T67" fmla="*/ 94 h 189"/>
                <a:gd name="T68" fmla="*/ 75 w 123"/>
                <a:gd name="T69" fmla="*/ 100 h 189"/>
                <a:gd name="T70" fmla="*/ 68 w 123"/>
                <a:gd name="T71" fmla="*/ 96 h 189"/>
                <a:gd name="T72" fmla="*/ 59 w 123"/>
                <a:gd name="T73" fmla="*/ 67 h 189"/>
                <a:gd name="T74" fmla="*/ 22 w 123"/>
                <a:gd name="T75" fmla="*/ 105 h 189"/>
                <a:gd name="T76" fmla="*/ 56 w 123"/>
                <a:gd name="T77" fmla="*/ 147 h 189"/>
                <a:gd name="T78" fmla="*/ 74 w 123"/>
                <a:gd name="T79" fmla="*/ 141 h 189"/>
                <a:gd name="T80" fmla="*/ 68 w 123"/>
                <a:gd name="T81" fmla="*/ 141 h 189"/>
                <a:gd name="T82" fmla="*/ 65 w 123"/>
                <a:gd name="T83" fmla="*/ 138 h 189"/>
                <a:gd name="T84" fmla="*/ 65 w 123"/>
                <a:gd name="T85" fmla="*/ 134 h 189"/>
                <a:gd name="T86" fmla="*/ 68 w 123"/>
                <a:gd name="T87" fmla="*/ 131 h 189"/>
                <a:gd name="T88" fmla="*/ 120 w 123"/>
                <a:gd name="T89" fmla="*/ 131 h 189"/>
                <a:gd name="T90" fmla="*/ 123 w 123"/>
                <a:gd name="T91" fmla="*/ 134 h 189"/>
                <a:gd name="T92" fmla="*/ 67 w 123"/>
                <a:gd name="T93" fmla="*/ 35 h 189"/>
                <a:gd name="T94" fmla="*/ 78 w 123"/>
                <a:gd name="T95" fmla="*/ 74 h 189"/>
                <a:gd name="T96" fmla="*/ 80 w 123"/>
                <a:gd name="T97" fmla="*/ 76 h 189"/>
                <a:gd name="T98" fmla="*/ 82 w 123"/>
                <a:gd name="T99" fmla="*/ 76 h 189"/>
                <a:gd name="T100" fmla="*/ 84 w 123"/>
                <a:gd name="T101" fmla="*/ 72 h 189"/>
                <a:gd name="T102" fmla="*/ 72 w 123"/>
                <a:gd name="T103" fmla="*/ 34 h 189"/>
                <a:gd name="T104" fmla="*/ 69 w 123"/>
                <a:gd name="T105" fmla="*/ 32 h 189"/>
                <a:gd name="T106" fmla="*/ 67 w 123"/>
                <a:gd name="T107" fmla="*/ 35 h 189"/>
                <a:gd name="T108" fmla="*/ 67 w 123"/>
                <a:gd name="T109" fmla="*/ 162 h 189"/>
                <a:gd name="T110" fmla="*/ 55 w 123"/>
                <a:gd name="T111" fmla="*/ 162 h 189"/>
                <a:gd name="T112" fmla="*/ 55 w 123"/>
                <a:gd name="T113" fmla="*/ 174 h 189"/>
                <a:gd name="T114" fmla="*/ 67 w 123"/>
                <a:gd name="T115" fmla="*/ 174 h 189"/>
                <a:gd name="T116" fmla="*/ 67 w 123"/>
                <a:gd name="T117" fmla="*/ 16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3" h="189">
                  <a:moveTo>
                    <a:pt x="47" y="8"/>
                  </a:moveTo>
                  <a:cubicBezTo>
                    <a:pt x="46" y="6"/>
                    <a:pt x="47" y="5"/>
                    <a:pt x="49" y="4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0"/>
                    <a:pt x="63" y="1"/>
                    <a:pt x="64" y="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5" y="7"/>
                    <a:pt x="64" y="9"/>
                    <a:pt x="62" y="9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0" y="13"/>
                    <a:pt x="48" y="12"/>
                    <a:pt x="48" y="10"/>
                  </a:cubicBezTo>
                  <a:lnTo>
                    <a:pt x="47" y="8"/>
                  </a:lnTo>
                  <a:close/>
                  <a:moveTo>
                    <a:pt x="76" y="106"/>
                  </a:moveTo>
                  <a:cubicBezTo>
                    <a:pt x="73" y="107"/>
                    <a:pt x="71" y="109"/>
                    <a:pt x="72" y="111"/>
                  </a:cubicBezTo>
                  <a:cubicBezTo>
                    <a:pt x="73" y="114"/>
                    <a:pt x="76" y="115"/>
                    <a:pt x="79" y="114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100" y="107"/>
                    <a:pt x="102" y="105"/>
                    <a:pt x="102" y="102"/>
                  </a:cubicBezTo>
                  <a:cubicBezTo>
                    <a:pt x="101" y="100"/>
                    <a:pt x="98" y="99"/>
                    <a:pt x="95" y="100"/>
                  </a:cubicBezTo>
                  <a:lnTo>
                    <a:pt x="76" y="106"/>
                  </a:lnTo>
                  <a:close/>
                  <a:moveTo>
                    <a:pt x="123" y="134"/>
                  </a:moveTo>
                  <a:cubicBezTo>
                    <a:pt x="123" y="138"/>
                    <a:pt x="123" y="138"/>
                    <a:pt x="123" y="138"/>
                  </a:cubicBezTo>
                  <a:cubicBezTo>
                    <a:pt x="123" y="140"/>
                    <a:pt x="122" y="141"/>
                    <a:pt x="120" y="141"/>
                  </a:cubicBezTo>
                  <a:cubicBezTo>
                    <a:pt x="114" y="141"/>
                    <a:pt x="114" y="141"/>
                    <a:pt x="114" y="141"/>
                  </a:cubicBezTo>
                  <a:cubicBezTo>
                    <a:pt x="108" y="150"/>
                    <a:pt x="95" y="160"/>
                    <a:pt x="83" y="166"/>
                  </a:cubicBezTo>
                  <a:cubicBezTo>
                    <a:pt x="96" y="169"/>
                    <a:pt x="108" y="177"/>
                    <a:pt x="108" y="182"/>
                  </a:cubicBezTo>
                  <a:cubicBezTo>
                    <a:pt x="108" y="186"/>
                    <a:pt x="105" y="189"/>
                    <a:pt x="102" y="189"/>
                  </a:cubicBezTo>
                  <a:cubicBezTo>
                    <a:pt x="23" y="189"/>
                    <a:pt x="23" y="189"/>
                    <a:pt x="23" y="189"/>
                  </a:cubicBezTo>
                  <a:cubicBezTo>
                    <a:pt x="20" y="189"/>
                    <a:pt x="17" y="186"/>
                    <a:pt x="17" y="182"/>
                  </a:cubicBezTo>
                  <a:cubicBezTo>
                    <a:pt x="17" y="177"/>
                    <a:pt x="26" y="171"/>
                    <a:pt x="38" y="167"/>
                  </a:cubicBezTo>
                  <a:cubicBezTo>
                    <a:pt x="9" y="150"/>
                    <a:pt x="0" y="133"/>
                    <a:pt x="0" y="107"/>
                  </a:cubicBezTo>
                  <a:cubicBezTo>
                    <a:pt x="0" y="80"/>
                    <a:pt x="19" y="54"/>
                    <a:pt x="52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5" y="22"/>
                    <a:pt x="46" y="19"/>
                    <a:pt x="49" y="18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71" y="11"/>
                    <a:pt x="74" y="13"/>
                    <a:pt x="75" y="16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8" y="90"/>
                    <a:pt x="96" y="93"/>
                    <a:pt x="93" y="94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72" y="100"/>
                    <a:pt x="69" y="99"/>
                    <a:pt x="68" y="96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42" y="69"/>
                    <a:pt x="22" y="85"/>
                    <a:pt x="22" y="105"/>
                  </a:cubicBezTo>
                  <a:cubicBezTo>
                    <a:pt x="22" y="127"/>
                    <a:pt x="38" y="147"/>
                    <a:pt x="56" y="147"/>
                  </a:cubicBezTo>
                  <a:cubicBezTo>
                    <a:pt x="64" y="147"/>
                    <a:pt x="70" y="145"/>
                    <a:pt x="74" y="141"/>
                  </a:cubicBezTo>
                  <a:cubicBezTo>
                    <a:pt x="68" y="141"/>
                    <a:pt x="68" y="141"/>
                    <a:pt x="68" y="141"/>
                  </a:cubicBezTo>
                  <a:cubicBezTo>
                    <a:pt x="66" y="141"/>
                    <a:pt x="65" y="140"/>
                    <a:pt x="65" y="138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65" y="133"/>
                    <a:pt x="66" y="131"/>
                    <a:pt x="68" y="131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2" y="131"/>
                    <a:pt x="123" y="133"/>
                    <a:pt x="123" y="134"/>
                  </a:cubicBezTo>
                  <a:close/>
                  <a:moveTo>
                    <a:pt x="67" y="35"/>
                  </a:move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9" y="75"/>
                    <a:pt x="80" y="76"/>
                  </a:cubicBezTo>
                  <a:cubicBezTo>
                    <a:pt x="81" y="76"/>
                    <a:pt x="81" y="76"/>
                    <a:pt x="82" y="76"/>
                  </a:cubicBezTo>
                  <a:cubicBezTo>
                    <a:pt x="83" y="75"/>
                    <a:pt x="84" y="74"/>
                    <a:pt x="84" y="72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2" y="32"/>
                    <a:pt x="70" y="31"/>
                    <a:pt x="69" y="32"/>
                  </a:cubicBezTo>
                  <a:cubicBezTo>
                    <a:pt x="67" y="32"/>
                    <a:pt x="66" y="34"/>
                    <a:pt x="67" y="35"/>
                  </a:cubicBezTo>
                  <a:close/>
                  <a:moveTo>
                    <a:pt x="67" y="162"/>
                  </a:moveTo>
                  <a:cubicBezTo>
                    <a:pt x="64" y="159"/>
                    <a:pt x="58" y="159"/>
                    <a:pt x="55" y="162"/>
                  </a:cubicBezTo>
                  <a:cubicBezTo>
                    <a:pt x="52" y="165"/>
                    <a:pt x="52" y="171"/>
                    <a:pt x="55" y="174"/>
                  </a:cubicBezTo>
                  <a:cubicBezTo>
                    <a:pt x="58" y="177"/>
                    <a:pt x="64" y="177"/>
                    <a:pt x="67" y="174"/>
                  </a:cubicBezTo>
                  <a:cubicBezTo>
                    <a:pt x="70" y="171"/>
                    <a:pt x="70" y="165"/>
                    <a:pt x="67" y="16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9" name="组合 408"/>
          <p:cNvGrpSpPr/>
          <p:nvPr userDrawn="1"/>
        </p:nvGrpSpPr>
        <p:grpSpPr>
          <a:xfrm>
            <a:off x="6522479" y="978648"/>
            <a:ext cx="455550" cy="393757"/>
            <a:chOff x="6168219" y="1810178"/>
            <a:chExt cx="393757" cy="393757"/>
          </a:xfrm>
        </p:grpSpPr>
        <p:sp>
          <p:nvSpPr>
            <p:cNvPr id="410" name="椭圆 409"/>
            <p:cNvSpPr/>
            <p:nvPr/>
          </p:nvSpPr>
          <p:spPr>
            <a:xfrm>
              <a:off x="6168219" y="1810178"/>
              <a:ext cx="393757" cy="39375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" name="Freeform 911"/>
            <p:cNvSpPr>
              <a:spLocks noEditPoints="1"/>
            </p:cNvSpPr>
            <p:nvPr/>
          </p:nvSpPr>
          <p:spPr bwMode="auto">
            <a:xfrm>
              <a:off x="6226269" y="1918711"/>
              <a:ext cx="277656" cy="176691"/>
            </a:xfrm>
            <a:custGeom>
              <a:avLst/>
              <a:gdLst>
                <a:gd name="T0" fmla="*/ 232 w 232"/>
                <a:gd name="T1" fmla="*/ 54 h 148"/>
                <a:gd name="T2" fmla="*/ 229 w 232"/>
                <a:gd name="T3" fmla="*/ 51 h 148"/>
                <a:gd name="T4" fmla="*/ 6 w 232"/>
                <a:gd name="T5" fmla="*/ 0 h 148"/>
                <a:gd name="T6" fmla="*/ 1 w 232"/>
                <a:gd name="T7" fmla="*/ 2 h 148"/>
                <a:gd name="T8" fmla="*/ 2 w 232"/>
                <a:gd name="T9" fmla="*/ 6 h 148"/>
                <a:gd name="T10" fmla="*/ 120 w 232"/>
                <a:gd name="T11" fmla="*/ 146 h 148"/>
                <a:gd name="T12" fmla="*/ 123 w 232"/>
                <a:gd name="T13" fmla="*/ 148 h 148"/>
                <a:gd name="T14" fmla="*/ 125 w 232"/>
                <a:gd name="T15" fmla="*/ 147 h 148"/>
                <a:gd name="T16" fmla="*/ 231 w 232"/>
                <a:gd name="T17" fmla="*/ 58 h 148"/>
                <a:gd name="T18" fmla="*/ 232 w 232"/>
                <a:gd name="T19" fmla="*/ 54 h 148"/>
                <a:gd name="T20" fmla="*/ 123 w 232"/>
                <a:gd name="T21" fmla="*/ 138 h 148"/>
                <a:gd name="T22" fmla="*/ 112 w 232"/>
                <a:gd name="T23" fmla="*/ 124 h 148"/>
                <a:gd name="T24" fmla="*/ 119 w 232"/>
                <a:gd name="T25" fmla="*/ 118 h 148"/>
                <a:gd name="T26" fmla="*/ 120 w 232"/>
                <a:gd name="T27" fmla="*/ 113 h 148"/>
                <a:gd name="T28" fmla="*/ 115 w 232"/>
                <a:gd name="T29" fmla="*/ 113 h 148"/>
                <a:gd name="T30" fmla="*/ 107 w 232"/>
                <a:gd name="T31" fmla="*/ 119 h 148"/>
                <a:gd name="T32" fmla="*/ 95 w 232"/>
                <a:gd name="T33" fmla="*/ 105 h 148"/>
                <a:gd name="T34" fmla="*/ 99 w 232"/>
                <a:gd name="T35" fmla="*/ 101 h 148"/>
                <a:gd name="T36" fmla="*/ 100 w 232"/>
                <a:gd name="T37" fmla="*/ 97 h 148"/>
                <a:gd name="T38" fmla="*/ 95 w 232"/>
                <a:gd name="T39" fmla="*/ 96 h 148"/>
                <a:gd name="T40" fmla="*/ 91 w 232"/>
                <a:gd name="T41" fmla="*/ 100 h 148"/>
                <a:gd name="T42" fmla="*/ 78 w 232"/>
                <a:gd name="T43" fmla="*/ 85 h 148"/>
                <a:gd name="T44" fmla="*/ 86 w 232"/>
                <a:gd name="T45" fmla="*/ 78 h 148"/>
                <a:gd name="T46" fmla="*/ 86 w 232"/>
                <a:gd name="T47" fmla="*/ 74 h 148"/>
                <a:gd name="T48" fmla="*/ 82 w 232"/>
                <a:gd name="T49" fmla="*/ 74 h 148"/>
                <a:gd name="T50" fmla="*/ 75 w 232"/>
                <a:gd name="T51" fmla="*/ 80 h 148"/>
                <a:gd name="T52" fmla="*/ 62 w 232"/>
                <a:gd name="T53" fmla="*/ 65 h 148"/>
                <a:gd name="T54" fmla="*/ 66 w 232"/>
                <a:gd name="T55" fmla="*/ 62 h 148"/>
                <a:gd name="T56" fmla="*/ 66 w 232"/>
                <a:gd name="T57" fmla="*/ 57 h 148"/>
                <a:gd name="T58" fmla="*/ 62 w 232"/>
                <a:gd name="T59" fmla="*/ 57 h 148"/>
                <a:gd name="T60" fmla="*/ 58 w 232"/>
                <a:gd name="T61" fmla="*/ 60 h 148"/>
                <a:gd name="T62" fmla="*/ 45 w 232"/>
                <a:gd name="T63" fmla="*/ 45 h 148"/>
                <a:gd name="T64" fmla="*/ 53 w 232"/>
                <a:gd name="T65" fmla="*/ 39 h 148"/>
                <a:gd name="T66" fmla="*/ 53 w 232"/>
                <a:gd name="T67" fmla="*/ 35 h 148"/>
                <a:gd name="T68" fmla="*/ 49 w 232"/>
                <a:gd name="T69" fmla="*/ 35 h 148"/>
                <a:gd name="T70" fmla="*/ 41 w 232"/>
                <a:gd name="T71" fmla="*/ 41 h 148"/>
                <a:gd name="T72" fmla="*/ 16 w 232"/>
                <a:gd name="T73" fmla="*/ 10 h 148"/>
                <a:gd name="T74" fmla="*/ 219 w 232"/>
                <a:gd name="T75" fmla="*/ 57 h 148"/>
                <a:gd name="T76" fmla="*/ 123 w 232"/>
                <a:gd name="T77" fmla="*/ 138 h 148"/>
                <a:gd name="T78" fmla="*/ 125 w 232"/>
                <a:gd name="T79" fmla="*/ 100 h 148"/>
                <a:gd name="T80" fmla="*/ 128 w 232"/>
                <a:gd name="T81" fmla="*/ 102 h 148"/>
                <a:gd name="T82" fmla="*/ 131 w 232"/>
                <a:gd name="T83" fmla="*/ 101 h 148"/>
                <a:gd name="T84" fmla="*/ 165 w 232"/>
                <a:gd name="T85" fmla="*/ 72 h 148"/>
                <a:gd name="T86" fmla="*/ 167 w 232"/>
                <a:gd name="T87" fmla="*/ 68 h 148"/>
                <a:gd name="T88" fmla="*/ 164 w 232"/>
                <a:gd name="T89" fmla="*/ 65 h 148"/>
                <a:gd name="T90" fmla="*/ 93 w 232"/>
                <a:gd name="T91" fmla="*/ 51 h 148"/>
                <a:gd name="T92" fmla="*/ 88 w 232"/>
                <a:gd name="T93" fmla="*/ 53 h 148"/>
                <a:gd name="T94" fmla="*/ 89 w 232"/>
                <a:gd name="T95" fmla="*/ 57 h 148"/>
                <a:gd name="T96" fmla="*/ 125 w 232"/>
                <a:gd name="T97" fmla="*/ 100 h 148"/>
                <a:gd name="T98" fmla="*/ 154 w 232"/>
                <a:gd name="T99" fmla="*/ 71 h 148"/>
                <a:gd name="T100" fmla="*/ 128 w 232"/>
                <a:gd name="T101" fmla="*/ 92 h 148"/>
                <a:gd name="T102" fmla="*/ 102 w 232"/>
                <a:gd name="T103" fmla="*/ 61 h 148"/>
                <a:gd name="T104" fmla="*/ 154 w 232"/>
                <a:gd name="T105" fmla="*/ 7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2" h="148">
                  <a:moveTo>
                    <a:pt x="232" y="54"/>
                  </a:moveTo>
                  <a:cubicBezTo>
                    <a:pt x="232" y="53"/>
                    <a:pt x="230" y="52"/>
                    <a:pt x="229" y="5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ubicBezTo>
                    <a:pt x="120" y="146"/>
                    <a:pt x="120" y="146"/>
                    <a:pt x="120" y="146"/>
                  </a:cubicBezTo>
                  <a:cubicBezTo>
                    <a:pt x="120" y="147"/>
                    <a:pt x="122" y="148"/>
                    <a:pt x="123" y="148"/>
                  </a:cubicBezTo>
                  <a:cubicBezTo>
                    <a:pt x="124" y="148"/>
                    <a:pt x="124" y="148"/>
                    <a:pt x="125" y="147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2" y="57"/>
                    <a:pt x="232" y="56"/>
                    <a:pt x="232" y="54"/>
                  </a:cubicBezTo>
                  <a:close/>
                  <a:moveTo>
                    <a:pt x="123" y="138"/>
                  </a:moveTo>
                  <a:cubicBezTo>
                    <a:pt x="112" y="124"/>
                    <a:pt x="112" y="124"/>
                    <a:pt x="112" y="124"/>
                  </a:cubicBezTo>
                  <a:cubicBezTo>
                    <a:pt x="119" y="118"/>
                    <a:pt x="119" y="118"/>
                    <a:pt x="119" y="118"/>
                  </a:cubicBezTo>
                  <a:cubicBezTo>
                    <a:pt x="121" y="117"/>
                    <a:pt x="121" y="115"/>
                    <a:pt x="120" y="113"/>
                  </a:cubicBezTo>
                  <a:cubicBezTo>
                    <a:pt x="118" y="112"/>
                    <a:pt x="116" y="112"/>
                    <a:pt x="115" y="113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101" y="100"/>
                    <a:pt x="101" y="98"/>
                    <a:pt x="100" y="97"/>
                  </a:cubicBezTo>
                  <a:cubicBezTo>
                    <a:pt x="98" y="95"/>
                    <a:pt x="96" y="95"/>
                    <a:pt x="95" y="96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7" y="77"/>
                    <a:pt x="87" y="75"/>
                    <a:pt x="86" y="74"/>
                  </a:cubicBezTo>
                  <a:cubicBezTo>
                    <a:pt x="85" y="73"/>
                    <a:pt x="83" y="73"/>
                    <a:pt x="82" y="74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7" y="61"/>
                    <a:pt x="68" y="59"/>
                    <a:pt x="66" y="57"/>
                  </a:cubicBezTo>
                  <a:cubicBezTo>
                    <a:pt x="65" y="56"/>
                    <a:pt x="63" y="56"/>
                    <a:pt x="62" y="57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4" y="38"/>
                    <a:pt x="54" y="36"/>
                    <a:pt x="53" y="35"/>
                  </a:cubicBezTo>
                  <a:cubicBezTo>
                    <a:pt x="52" y="34"/>
                    <a:pt x="50" y="34"/>
                    <a:pt x="49" y="35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19" y="57"/>
                    <a:pt x="219" y="57"/>
                    <a:pt x="219" y="57"/>
                  </a:cubicBezTo>
                  <a:lnTo>
                    <a:pt x="123" y="138"/>
                  </a:lnTo>
                  <a:close/>
                  <a:moveTo>
                    <a:pt x="125" y="100"/>
                  </a:moveTo>
                  <a:cubicBezTo>
                    <a:pt x="126" y="101"/>
                    <a:pt x="127" y="102"/>
                    <a:pt x="128" y="102"/>
                  </a:cubicBezTo>
                  <a:cubicBezTo>
                    <a:pt x="129" y="102"/>
                    <a:pt x="130" y="102"/>
                    <a:pt x="131" y="101"/>
                  </a:cubicBezTo>
                  <a:cubicBezTo>
                    <a:pt x="165" y="72"/>
                    <a:pt x="165" y="72"/>
                    <a:pt x="165" y="72"/>
                  </a:cubicBezTo>
                  <a:cubicBezTo>
                    <a:pt x="167" y="71"/>
                    <a:pt x="167" y="69"/>
                    <a:pt x="167" y="68"/>
                  </a:cubicBezTo>
                  <a:cubicBezTo>
                    <a:pt x="166" y="66"/>
                    <a:pt x="165" y="65"/>
                    <a:pt x="164" y="65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1" y="51"/>
                    <a:pt x="89" y="51"/>
                    <a:pt x="88" y="53"/>
                  </a:cubicBezTo>
                  <a:cubicBezTo>
                    <a:pt x="87" y="54"/>
                    <a:pt x="88" y="56"/>
                    <a:pt x="89" y="57"/>
                  </a:cubicBezTo>
                  <a:lnTo>
                    <a:pt x="125" y="100"/>
                  </a:lnTo>
                  <a:close/>
                  <a:moveTo>
                    <a:pt x="154" y="71"/>
                  </a:moveTo>
                  <a:cubicBezTo>
                    <a:pt x="128" y="92"/>
                    <a:pt x="128" y="92"/>
                    <a:pt x="128" y="92"/>
                  </a:cubicBezTo>
                  <a:cubicBezTo>
                    <a:pt x="102" y="61"/>
                    <a:pt x="102" y="61"/>
                    <a:pt x="102" y="61"/>
                  </a:cubicBezTo>
                  <a:lnTo>
                    <a:pt x="154" y="71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2" name="组合 411"/>
          <p:cNvGrpSpPr/>
          <p:nvPr userDrawn="1"/>
        </p:nvGrpSpPr>
        <p:grpSpPr>
          <a:xfrm>
            <a:off x="4882859" y="977359"/>
            <a:ext cx="455550" cy="393757"/>
            <a:chOff x="3564033" y="3063299"/>
            <a:chExt cx="393757" cy="393757"/>
          </a:xfrm>
        </p:grpSpPr>
        <p:sp>
          <p:nvSpPr>
            <p:cNvPr id="413" name="椭圆 412"/>
            <p:cNvSpPr/>
            <p:nvPr/>
          </p:nvSpPr>
          <p:spPr>
            <a:xfrm>
              <a:off x="3564033" y="3063299"/>
              <a:ext cx="393757" cy="3937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4" name="Freeform 893"/>
            <p:cNvSpPr>
              <a:spLocks noEditPoints="1"/>
            </p:cNvSpPr>
            <p:nvPr/>
          </p:nvSpPr>
          <p:spPr bwMode="auto">
            <a:xfrm>
              <a:off x="3674786" y="3111991"/>
              <a:ext cx="172250" cy="296371"/>
            </a:xfrm>
            <a:custGeom>
              <a:avLst/>
              <a:gdLst>
                <a:gd name="T0" fmla="*/ 105 w 115"/>
                <a:gd name="T1" fmla="*/ 49 h 198"/>
                <a:gd name="T2" fmla="*/ 115 w 115"/>
                <a:gd name="T3" fmla="*/ 53 h 198"/>
                <a:gd name="T4" fmla="*/ 101 w 115"/>
                <a:gd name="T5" fmla="*/ 93 h 198"/>
                <a:gd name="T6" fmla="*/ 89 w 115"/>
                <a:gd name="T7" fmla="*/ 93 h 198"/>
                <a:gd name="T8" fmla="*/ 105 w 115"/>
                <a:gd name="T9" fmla="*/ 49 h 198"/>
                <a:gd name="T10" fmla="*/ 112 w 115"/>
                <a:gd name="T11" fmla="*/ 18 h 198"/>
                <a:gd name="T12" fmla="*/ 109 w 115"/>
                <a:gd name="T13" fmla="*/ 17 h 198"/>
                <a:gd name="T14" fmla="*/ 94 w 115"/>
                <a:gd name="T15" fmla="*/ 33 h 198"/>
                <a:gd name="T16" fmla="*/ 114 w 115"/>
                <a:gd name="T17" fmla="*/ 39 h 198"/>
                <a:gd name="T18" fmla="*/ 112 w 115"/>
                <a:gd name="T19" fmla="*/ 18 h 198"/>
                <a:gd name="T20" fmla="*/ 78 w 115"/>
                <a:gd name="T21" fmla="*/ 93 h 198"/>
                <a:gd name="T22" fmla="*/ 95 w 115"/>
                <a:gd name="T23" fmla="*/ 46 h 198"/>
                <a:gd name="T24" fmla="*/ 85 w 115"/>
                <a:gd name="T25" fmla="*/ 42 h 198"/>
                <a:gd name="T26" fmla="*/ 67 w 115"/>
                <a:gd name="T27" fmla="*/ 93 h 198"/>
                <a:gd name="T28" fmla="*/ 78 w 115"/>
                <a:gd name="T29" fmla="*/ 93 h 198"/>
                <a:gd name="T30" fmla="*/ 2 w 115"/>
                <a:gd name="T31" fmla="*/ 25 h 198"/>
                <a:gd name="T32" fmla="*/ 15 w 115"/>
                <a:gd name="T33" fmla="*/ 3 h 198"/>
                <a:gd name="T34" fmla="*/ 38 w 115"/>
                <a:gd name="T35" fmla="*/ 16 h 198"/>
                <a:gd name="T36" fmla="*/ 58 w 115"/>
                <a:gd name="T37" fmla="*/ 93 h 198"/>
                <a:gd name="T38" fmla="*/ 20 w 115"/>
                <a:gd name="T39" fmla="*/ 93 h 198"/>
                <a:gd name="T40" fmla="*/ 2 w 115"/>
                <a:gd name="T41" fmla="*/ 25 h 198"/>
                <a:gd name="T42" fmla="*/ 16 w 115"/>
                <a:gd name="T43" fmla="*/ 22 h 198"/>
                <a:gd name="T44" fmla="*/ 28 w 115"/>
                <a:gd name="T45" fmla="*/ 69 h 198"/>
                <a:gd name="T46" fmla="*/ 34 w 115"/>
                <a:gd name="T47" fmla="*/ 72 h 198"/>
                <a:gd name="T48" fmla="*/ 37 w 115"/>
                <a:gd name="T49" fmla="*/ 66 h 198"/>
                <a:gd name="T50" fmla="*/ 24 w 115"/>
                <a:gd name="T51" fmla="*/ 19 h 198"/>
                <a:gd name="T52" fmla="*/ 19 w 115"/>
                <a:gd name="T53" fmla="*/ 16 h 198"/>
                <a:gd name="T54" fmla="*/ 16 w 115"/>
                <a:gd name="T55" fmla="*/ 22 h 198"/>
                <a:gd name="T56" fmla="*/ 107 w 115"/>
                <a:gd name="T57" fmla="*/ 100 h 198"/>
                <a:gd name="T58" fmla="*/ 8 w 115"/>
                <a:gd name="T59" fmla="*/ 100 h 198"/>
                <a:gd name="T60" fmla="*/ 2 w 115"/>
                <a:gd name="T61" fmla="*/ 105 h 198"/>
                <a:gd name="T62" fmla="*/ 8 w 115"/>
                <a:gd name="T63" fmla="*/ 109 h 198"/>
                <a:gd name="T64" fmla="*/ 19 w 115"/>
                <a:gd name="T65" fmla="*/ 190 h 198"/>
                <a:gd name="T66" fmla="*/ 14 w 115"/>
                <a:gd name="T67" fmla="*/ 194 h 198"/>
                <a:gd name="T68" fmla="*/ 20 w 115"/>
                <a:gd name="T69" fmla="*/ 198 h 198"/>
                <a:gd name="T70" fmla="*/ 95 w 115"/>
                <a:gd name="T71" fmla="*/ 198 h 198"/>
                <a:gd name="T72" fmla="*/ 101 w 115"/>
                <a:gd name="T73" fmla="*/ 194 h 198"/>
                <a:gd name="T74" fmla="*/ 96 w 115"/>
                <a:gd name="T75" fmla="*/ 190 h 198"/>
                <a:gd name="T76" fmla="*/ 107 w 115"/>
                <a:gd name="T77" fmla="*/ 109 h 198"/>
                <a:gd name="T78" fmla="*/ 113 w 115"/>
                <a:gd name="T79" fmla="*/ 105 h 198"/>
                <a:gd name="T80" fmla="*/ 107 w 115"/>
                <a:gd name="T81" fmla="*/ 100 h 198"/>
                <a:gd name="T82" fmla="*/ 34 w 115"/>
                <a:gd name="T83" fmla="*/ 186 h 198"/>
                <a:gd name="T84" fmla="*/ 34 w 115"/>
                <a:gd name="T85" fmla="*/ 186 h 198"/>
                <a:gd name="T86" fmla="*/ 30 w 115"/>
                <a:gd name="T87" fmla="*/ 183 h 198"/>
                <a:gd name="T88" fmla="*/ 20 w 115"/>
                <a:gd name="T89" fmla="*/ 115 h 198"/>
                <a:gd name="T90" fmla="*/ 23 w 115"/>
                <a:gd name="T91" fmla="*/ 110 h 198"/>
                <a:gd name="T92" fmla="*/ 28 w 115"/>
                <a:gd name="T93" fmla="*/ 114 h 198"/>
                <a:gd name="T94" fmla="*/ 38 w 115"/>
                <a:gd name="T95" fmla="*/ 182 h 198"/>
                <a:gd name="T96" fmla="*/ 34 w 115"/>
                <a:gd name="T97" fmla="*/ 18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" h="198">
                  <a:moveTo>
                    <a:pt x="105" y="49"/>
                  </a:moveTo>
                  <a:cubicBezTo>
                    <a:pt x="115" y="53"/>
                    <a:pt x="115" y="53"/>
                    <a:pt x="115" y="5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89" y="93"/>
                    <a:pt x="89" y="93"/>
                    <a:pt x="89" y="93"/>
                  </a:cubicBezTo>
                  <a:lnTo>
                    <a:pt x="105" y="49"/>
                  </a:lnTo>
                  <a:close/>
                  <a:moveTo>
                    <a:pt x="112" y="18"/>
                  </a:moveTo>
                  <a:cubicBezTo>
                    <a:pt x="112" y="16"/>
                    <a:pt x="111" y="16"/>
                    <a:pt x="109" y="17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114" y="39"/>
                    <a:pt x="114" y="39"/>
                    <a:pt x="114" y="39"/>
                  </a:cubicBezTo>
                  <a:lnTo>
                    <a:pt x="112" y="18"/>
                  </a:lnTo>
                  <a:close/>
                  <a:moveTo>
                    <a:pt x="78" y="93"/>
                  </a:moveTo>
                  <a:cubicBezTo>
                    <a:pt x="95" y="46"/>
                    <a:pt x="95" y="46"/>
                    <a:pt x="95" y="4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67" y="93"/>
                    <a:pt x="67" y="93"/>
                    <a:pt x="67" y="93"/>
                  </a:cubicBezTo>
                  <a:lnTo>
                    <a:pt x="78" y="93"/>
                  </a:lnTo>
                  <a:close/>
                  <a:moveTo>
                    <a:pt x="2" y="25"/>
                  </a:moveTo>
                  <a:cubicBezTo>
                    <a:pt x="0" y="15"/>
                    <a:pt x="5" y="5"/>
                    <a:pt x="15" y="3"/>
                  </a:cubicBezTo>
                  <a:cubicBezTo>
                    <a:pt x="25" y="0"/>
                    <a:pt x="35" y="6"/>
                    <a:pt x="38" y="1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20" y="93"/>
                    <a:pt x="20" y="93"/>
                    <a:pt x="20" y="93"/>
                  </a:cubicBezTo>
                  <a:lnTo>
                    <a:pt x="2" y="25"/>
                  </a:lnTo>
                  <a:close/>
                  <a:moveTo>
                    <a:pt x="16" y="22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9" y="71"/>
                    <a:pt x="31" y="72"/>
                    <a:pt x="34" y="72"/>
                  </a:cubicBezTo>
                  <a:cubicBezTo>
                    <a:pt x="36" y="71"/>
                    <a:pt x="38" y="69"/>
                    <a:pt x="37" y="66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7"/>
                    <a:pt x="21" y="16"/>
                    <a:pt x="19" y="16"/>
                  </a:cubicBezTo>
                  <a:cubicBezTo>
                    <a:pt x="16" y="17"/>
                    <a:pt x="15" y="19"/>
                    <a:pt x="16" y="22"/>
                  </a:cubicBezTo>
                  <a:close/>
                  <a:moveTo>
                    <a:pt x="107" y="100"/>
                  </a:moveTo>
                  <a:cubicBezTo>
                    <a:pt x="8" y="100"/>
                    <a:pt x="8" y="100"/>
                    <a:pt x="8" y="100"/>
                  </a:cubicBezTo>
                  <a:cubicBezTo>
                    <a:pt x="5" y="100"/>
                    <a:pt x="2" y="102"/>
                    <a:pt x="2" y="105"/>
                  </a:cubicBezTo>
                  <a:cubicBezTo>
                    <a:pt x="2" y="107"/>
                    <a:pt x="4" y="109"/>
                    <a:pt x="8" y="109"/>
                  </a:cubicBezTo>
                  <a:cubicBezTo>
                    <a:pt x="19" y="190"/>
                    <a:pt x="19" y="190"/>
                    <a:pt x="19" y="190"/>
                  </a:cubicBezTo>
                  <a:cubicBezTo>
                    <a:pt x="16" y="190"/>
                    <a:pt x="14" y="192"/>
                    <a:pt x="14" y="194"/>
                  </a:cubicBezTo>
                  <a:cubicBezTo>
                    <a:pt x="14" y="196"/>
                    <a:pt x="17" y="198"/>
                    <a:pt x="20" y="198"/>
                  </a:cubicBezTo>
                  <a:cubicBezTo>
                    <a:pt x="95" y="198"/>
                    <a:pt x="95" y="198"/>
                    <a:pt x="95" y="198"/>
                  </a:cubicBezTo>
                  <a:cubicBezTo>
                    <a:pt x="98" y="198"/>
                    <a:pt x="101" y="196"/>
                    <a:pt x="101" y="194"/>
                  </a:cubicBezTo>
                  <a:cubicBezTo>
                    <a:pt x="101" y="192"/>
                    <a:pt x="99" y="190"/>
                    <a:pt x="96" y="190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111" y="109"/>
                    <a:pt x="113" y="107"/>
                    <a:pt x="113" y="105"/>
                  </a:cubicBezTo>
                  <a:cubicBezTo>
                    <a:pt x="113" y="102"/>
                    <a:pt x="110" y="100"/>
                    <a:pt x="107" y="100"/>
                  </a:cubicBezTo>
                  <a:close/>
                  <a:moveTo>
                    <a:pt x="34" y="186"/>
                  </a:moveTo>
                  <a:cubicBezTo>
                    <a:pt x="34" y="186"/>
                    <a:pt x="34" y="186"/>
                    <a:pt x="34" y="186"/>
                  </a:cubicBezTo>
                  <a:cubicBezTo>
                    <a:pt x="32" y="186"/>
                    <a:pt x="30" y="185"/>
                    <a:pt x="30" y="183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19" y="112"/>
                    <a:pt x="21" y="110"/>
                    <a:pt x="23" y="110"/>
                  </a:cubicBezTo>
                  <a:cubicBezTo>
                    <a:pt x="26" y="110"/>
                    <a:pt x="28" y="111"/>
                    <a:pt x="28" y="114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38" y="184"/>
                    <a:pt x="37" y="186"/>
                    <a:pt x="34" y="18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5" name="组合 414"/>
          <p:cNvGrpSpPr/>
          <p:nvPr userDrawn="1"/>
        </p:nvGrpSpPr>
        <p:grpSpPr>
          <a:xfrm>
            <a:off x="5728333" y="965206"/>
            <a:ext cx="455550" cy="393757"/>
            <a:chOff x="6168219" y="3132131"/>
            <a:chExt cx="393757" cy="393757"/>
          </a:xfrm>
        </p:grpSpPr>
        <p:sp>
          <p:nvSpPr>
            <p:cNvPr id="416" name="椭圆 415"/>
            <p:cNvSpPr/>
            <p:nvPr/>
          </p:nvSpPr>
          <p:spPr>
            <a:xfrm>
              <a:off x="6168219" y="3132131"/>
              <a:ext cx="393757" cy="3937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7" name="Freeform 895"/>
            <p:cNvSpPr>
              <a:spLocks noEditPoints="1"/>
            </p:cNvSpPr>
            <p:nvPr/>
          </p:nvSpPr>
          <p:spPr bwMode="auto">
            <a:xfrm>
              <a:off x="6254526" y="3187600"/>
              <a:ext cx="221142" cy="266490"/>
            </a:xfrm>
            <a:custGeom>
              <a:avLst/>
              <a:gdLst>
                <a:gd name="T0" fmla="*/ 167 w 167"/>
                <a:gd name="T1" fmla="*/ 194 h 201"/>
                <a:gd name="T2" fmla="*/ 160 w 167"/>
                <a:gd name="T3" fmla="*/ 201 h 201"/>
                <a:gd name="T4" fmla="*/ 31 w 167"/>
                <a:gd name="T5" fmla="*/ 201 h 201"/>
                <a:gd name="T6" fmla="*/ 0 w 167"/>
                <a:gd name="T7" fmla="*/ 170 h 201"/>
                <a:gd name="T8" fmla="*/ 31 w 167"/>
                <a:gd name="T9" fmla="*/ 139 h 201"/>
                <a:gd name="T10" fmla="*/ 160 w 167"/>
                <a:gd name="T11" fmla="*/ 139 h 201"/>
                <a:gd name="T12" fmla="*/ 167 w 167"/>
                <a:gd name="T13" fmla="*/ 146 h 201"/>
                <a:gd name="T14" fmla="*/ 160 w 167"/>
                <a:gd name="T15" fmla="*/ 154 h 201"/>
                <a:gd name="T16" fmla="*/ 33 w 167"/>
                <a:gd name="T17" fmla="*/ 154 h 201"/>
                <a:gd name="T18" fmla="*/ 17 w 167"/>
                <a:gd name="T19" fmla="*/ 170 h 201"/>
                <a:gd name="T20" fmla="*/ 33 w 167"/>
                <a:gd name="T21" fmla="*/ 187 h 201"/>
                <a:gd name="T22" fmla="*/ 160 w 167"/>
                <a:gd name="T23" fmla="*/ 187 h 201"/>
                <a:gd name="T24" fmla="*/ 167 w 167"/>
                <a:gd name="T25" fmla="*/ 194 h 201"/>
                <a:gd name="T26" fmla="*/ 86 w 167"/>
                <a:gd name="T27" fmla="*/ 28 h 201"/>
                <a:gd name="T28" fmla="*/ 114 w 167"/>
                <a:gd name="T29" fmla="*/ 2 h 201"/>
                <a:gd name="T30" fmla="*/ 113 w 167"/>
                <a:gd name="T31" fmla="*/ 0 h 201"/>
                <a:gd name="T32" fmla="*/ 111 w 167"/>
                <a:gd name="T33" fmla="*/ 0 h 201"/>
                <a:gd name="T34" fmla="*/ 84 w 167"/>
                <a:gd name="T35" fmla="*/ 26 h 201"/>
                <a:gd name="T36" fmla="*/ 84 w 167"/>
                <a:gd name="T37" fmla="*/ 28 h 201"/>
                <a:gd name="T38" fmla="*/ 86 w 167"/>
                <a:gd name="T39" fmla="*/ 28 h 201"/>
                <a:gd name="T40" fmla="*/ 137 w 167"/>
                <a:gd name="T41" fmla="*/ 50 h 201"/>
                <a:gd name="T42" fmla="*/ 108 w 167"/>
                <a:gd name="T43" fmla="*/ 31 h 201"/>
                <a:gd name="T44" fmla="*/ 85 w 167"/>
                <a:gd name="T45" fmla="*/ 36 h 201"/>
                <a:gd name="T46" fmla="*/ 63 w 167"/>
                <a:gd name="T47" fmla="*/ 31 h 201"/>
                <a:gd name="T48" fmla="*/ 34 w 167"/>
                <a:gd name="T49" fmla="*/ 50 h 201"/>
                <a:gd name="T50" fmla="*/ 64 w 167"/>
                <a:gd name="T51" fmla="*/ 125 h 201"/>
                <a:gd name="T52" fmla="*/ 85 w 167"/>
                <a:gd name="T53" fmla="*/ 120 h 201"/>
                <a:gd name="T54" fmla="*/ 106 w 167"/>
                <a:gd name="T55" fmla="*/ 125 h 201"/>
                <a:gd name="T56" fmla="*/ 137 w 167"/>
                <a:gd name="T57" fmla="*/ 50 h 201"/>
                <a:gd name="T58" fmla="*/ 63 w 167"/>
                <a:gd name="T59" fmla="*/ 46 h 201"/>
                <a:gd name="T60" fmla="*/ 62 w 167"/>
                <a:gd name="T61" fmla="*/ 46 h 201"/>
                <a:gd name="T62" fmla="*/ 47 w 167"/>
                <a:gd name="T63" fmla="*/ 59 h 201"/>
                <a:gd name="T64" fmla="*/ 44 w 167"/>
                <a:gd name="T65" fmla="*/ 62 h 201"/>
                <a:gd name="T66" fmla="*/ 43 w 167"/>
                <a:gd name="T67" fmla="*/ 62 h 201"/>
                <a:gd name="T68" fmla="*/ 43 w 167"/>
                <a:gd name="T69" fmla="*/ 62 h 201"/>
                <a:gd name="T70" fmla="*/ 40 w 167"/>
                <a:gd name="T71" fmla="*/ 57 h 201"/>
                <a:gd name="T72" fmla="*/ 62 w 167"/>
                <a:gd name="T73" fmla="*/ 39 h 201"/>
                <a:gd name="T74" fmla="*/ 63 w 167"/>
                <a:gd name="T75" fmla="*/ 39 h 201"/>
                <a:gd name="T76" fmla="*/ 67 w 167"/>
                <a:gd name="T77" fmla="*/ 43 h 201"/>
                <a:gd name="T78" fmla="*/ 63 w 167"/>
                <a:gd name="T79" fmla="*/ 4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7" h="201">
                  <a:moveTo>
                    <a:pt x="167" y="194"/>
                  </a:moveTo>
                  <a:cubicBezTo>
                    <a:pt x="167" y="198"/>
                    <a:pt x="164" y="201"/>
                    <a:pt x="160" y="201"/>
                  </a:cubicBezTo>
                  <a:cubicBezTo>
                    <a:pt x="31" y="201"/>
                    <a:pt x="31" y="201"/>
                    <a:pt x="31" y="201"/>
                  </a:cubicBezTo>
                  <a:cubicBezTo>
                    <a:pt x="14" y="201"/>
                    <a:pt x="0" y="187"/>
                    <a:pt x="0" y="170"/>
                  </a:cubicBezTo>
                  <a:cubicBezTo>
                    <a:pt x="0" y="153"/>
                    <a:pt x="14" y="139"/>
                    <a:pt x="31" y="139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164" y="139"/>
                    <a:pt x="167" y="142"/>
                    <a:pt x="167" y="146"/>
                  </a:cubicBezTo>
                  <a:cubicBezTo>
                    <a:pt x="167" y="150"/>
                    <a:pt x="164" y="154"/>
                    <a:pt x="160" y="154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24" y="154"/>
                    <a:pt x="17" y="161"/>
                    <a:pt x="17" y="170"/>
                  </a:cubicBezTo>
                  <a:cubicBezTo>
                    <a:pt x="17" y="179"/>
                    <a:pt x="24" y="187"/>
                    <a:pt x="33" y="187"/>
                  </a:cubicBezTo>
                  <a:cubicBezTo>
                    <a:pt x="160" y="187"/>
                    <a:pt x="160" y="187"/>
                    <a:pt x="160" y="187"/>
                  </a:cubicBezTo>
                  <a:cubicBezTo>
                    <a:pt x="164" y="187"/>
                    <a:pt x="167" y="190"/>
                    <a:pt x="167" y="194"/>
                  </a:cubicBezTo>
                  <a:close/>
                  <a:moveTo>
                    <a:pt x="86" y="28"/>
                  </a:moveTo>
                  <a:cubicBezTo>
                    <a:pt x="101" y="28"/>
                    <a:pt x="114" y="17"/>
                    <a:pt x="114" y="2"/>
                  </a:cubicBezTo>
                  <a:cubicBezTo>
                    <a:pt x="114" y="1"/>
                    <a:pt x="114" y="1"/>
                    <a:pt x="113" y="0"/>
                  </a:cubicBezTo>
                  <a:cubicBezTo>
                    <a:pt x="113" y="0"/>
                    <a:pt x="112" y="0"/>
                    <a:pt x="111" y="0"/>
                  </a:cubicBezTo>
                  <a:cubicBezTo>
                    <a:pt x="96" y="0"/>
                    <a:pt x="84" y="12"/>
                    <a:pt x="84" y="26"/>
                  </a:cubicBezTo>
                  <a:cubicBezTo>
                    <a:pt x="84" y="27"/>
                    <a:pt x="84" y="28"/>
                    <a:pt x="84" y="28"/>
                  </a:cubicBezTo>
                  <a:cubicBezTo>
                    <a:pt x="85" y="28"/>
                    <a:pt x="85" y="28"/>
                    <a:pt x="86" y="28"/>
                  </a:cubicBezTo>
                  <a:close/>
                  <a:moveTo>
                    <a:pt x="137" y="50"/>
                  </a:moveTo>
                  <a:cubicBezTo>
                    <a:pt x="131" y="37"/>
                    <a:pt x="118" y="31"/>
                    <a:pt x="108" y="31"/>
                  </a:cubicBezTo>
                  <a:cubicBezTo>
                    <a:pt x="97" y="31"/>
                    <a:pt x="94" y="36"/>
                    <a:pt x="85" y="36"/>
                  </a:cubicBezTo>
                  <a:cubicBezTo>
                    <a:pt x="76" y="36"/>
                    <a:pt x="74" y="31"/>
                    <a:pt x="63" y="31"/>
                  </a:cubicBezTo>
                  <a:cubicBezTo>
                    <a:pt x="53" y="31"/>
                    <a:pt x="40" y="37"/>
                    <a:pt x="34" y="50"/>
                  </a:cubicBezTo>
                  <a:cubicBezTo>
                    <a:pt x="23" y="76"/>
                    <a:pt x="42" y="125"/>
                    <a:pt x="64" y="125"/>
                  </a:cubicBezTo>
                  <a:cubicBezTo>
                    <a:pt x="73" y="125"/>
                    <a:pt x="77" y="120"/>
                    <a:pt x="85" y="120"/>
                  </a:cubicBezTo>
                  <a:cubicBezTo>
                    <a:pt x="94" y="120"/>
                    <a:pt x="97" y="125"/>
                    <a:pt x="106" y="125"/>
                  </a:cubicBezTo>
                  <a:cubicBezTo>
                    <a:pt x="129" y="125"/>
                    <a:pt x="148" y="76"/>
                    <a:pt x="137" y="50"/>
                  </a:cubicBezTo>
                  <a:close/>
                  <a:moveTo>
                    <a:pt x="63" y="46"/>
                  </a:moveTo>
                  <a:cubicBezTo>
                    <a:pt x="62" y="46"/>
                    <a:pt x="62" y="46"/>
                    <a:pt x="62" y="46"/>
                  </a:cubicBezTo>
                  <a:cubicBezTo>
                    <a:pt x="57" y="46"/>
                    <a:pt x="49" y="51"/>
                    <a:pt x="47" y="59"/>
                  </a:cubicBezTo>
                  <a:cubicBezTo>
                    <a:pt x="47" y="61"/>
                    <a:pt x="45" y="62"/>
                    <a:pt x="44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2" y="46"/>
                    <a:pt x="53" y="39"/>
                    <a:pt x="62" y="39"/>
                  </a:cubicBezTo>
                  <a:cubicBezTo>
                    <a:pt x="62" y="39"/>
                    <a:pt x="63" y="39"/>
                    <a:pt x="63" y="39"/>
                  </a:cubicBezTo>
                  <a:cubicBezTo>
                    <a:pt x="65" y="39"/>
                    <a:pt x="67" y="41"/>
                    <a:pt x="67" y="43"/>
                  </a:cubicBezTo>
                  <a:cubicBezTo>
                    <a:pt x="66" y="45"/>
                    <a:pt x="65" y="46"/>
                    <a:pt x="63" y="4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75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-1" y="803800"/>
            <a:ext cx="12192000" cy="23809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939926"/>
            <a:ext cx="12192000" cy="3075121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2431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>
            <a:spLocks noChangeAspect="1"/>
          </p:cNvSpPr>
          <p:nvPr userDrawn="1"/>
        </p:nvSpPr>
        <p:spPr>
          <a:xfrm>
            <a:off x="8378478" y="1639988"/>
            <a:ext cx="2958653" cy="41242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hlinkClick r:id="rId4"/>
              </a:rPr>
              <a:t>图片尺寸规范会议纪要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7946135" y="1375719"/>
            <a:ext cx="3505273" cy="45884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5"/>
          <p:cNvSpPr/>
          <p:nvPr userDrawn="1"/>
        </p:nvSpPr>
        <p:spPr bwMode="auto">
          <a:xfrm>
            <a:off x="5579752" y="1375719"/>
            <a:ext cx="1787702" cy="2515557"/>
          </a:xfrm>
          <a:custGeom>
            <a:avLst/>
            <a:gdLst>
              <a:gd name="T0" fmla="*/ 42 w 59"/>
              <a:gd name="T1" fmla="*/ 7 h 82"/>
              <a:gd name="T2" fmla="*/ 0 w 59"/>
              <a:gd name="T3" fmla="*/ 49 h 82"/>
              <a:gd name="T4" fmla="*/ 16 w 59"/>
              <a:gd name="T5" fmla="*/ 82 h 82"/>
              <a:gd name="T6" fmla="*/ 10 w 59"/>
              <a:gd name="T7" fmla="*/ 62 h 82"/>
              <a:gd name="T8" fmla="*/ 42 w 59"/>
              <a:gd name="T9" fmla="*/ 26 h 82"/>
              <a:gd name="T10" fmla="*/ 42 w 59"/>
              <a:gd name="T11" fmla="*/ 33 h 82"/>
              <a:gd name="T12" fmla="*/ 59 w 59"/>
              <a:gd name="T13" fmla="*/ 16 h 82"/>
              <a:gd name="T14" fmla="*/ 42 w 59"/>
              <a:gd name="T15" fmla="*/ 0 h 82"/>
              <a:gd name="T16" fmla="*/ 42 w 59"/>
              <a:gd name="T17" fmla="*/ 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82">
                <a:moveTo>
                  <a:pt x="42" y="7"/>
                </a:moveTo>
                <a:cubicBezTo>
                  <a:pt x="19" y="7"/>
                  <a:pt x="0" y="25"/>
                  <a:pt x="0" y="49"/>
                </a:cubicBezTo>
                <a:cubicBezTo>
                  <a:pt x="0" y="62"/>
                  <a:pt x="6" y="74"/>
                  <a:pt x="16" y="82"/>
                </a:cubicBezTo>
                <a:cubicBezTo>
                  <a:pt x="13" y="76"/>
                  <a:pt x="10" y="69"/>
                  <a:pt x="10" y="62"/>
                </a:cubicBezTo>
                <a:cubicBezTo>
                  <a:pt x="10" y="44"/>
                  <a:pt x="24" y="29"/>
                  <a:pt x="42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59" y="16"/>
                  <a:pt x="59" y="16"/>
                  <a:pt x="59" y="16"/>
                </a:cubicBezTo>
                <a:cubicBezTo>
                  <a:pt x="42" y="0"/>
                  <a:pt x="42" y="0"/>
                  <a:pt x="42" y="0"/>
                </a:cubicBezTo>
                <a:lnTo>
                  <a:pt x="42" y="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1" name="Freeform 36"/>
          <p:cNvSpPr/>
          <p:nvPr userDrawn="1"/>
        </p:nvSpPr>
        <p:spPr bwMode="auto">
          <a:xfrm>
            <a:off x="4740679" y="3352595"/>
            <a:ext cx="1787702" cy="2515557"/>
          </a:xfrm>
          <a:custGeom>
            <a:avLst/>
            <a:gdLst>
              <a:gd name="T0" fmla="*/ 17 w 59"/>
              <a:gd name="T1" fmla="*/ 76 h 82"/>
              <a:gd name="T2" fmla="*/ 59 w 59"/>
              <a:gd name="T3" fmla="*/ 34 h 82"/>
              <a:gd name="T4" fmla="*/ 42 w 59"/>
              <a:gd name="T5" fmla="*/ 0 h 82"/>
              <a:gd name="T6" fmla="*/ 48 w 59"/>
              <a:gd name="T7" fmla="*/ 20 h 82"/>
              <a:gd name="T8" fmla="*/ 17 w 59"/>
              <a:gd name="T9" fmla="*/ 56 h 82"/>
              <a:gd name="T10" fmla="*/ 17 w 59"/>
              <a:gd name="T11" fmla="*/ 49 h 82"/>
              <a:gd name="T12" fmla="*/ 0 w 59"/>
              <a:gd name="T13" fmla="*/ 66 h 82"/>
              <a:gd name="T14" fmla="*/ 17 w 59"/>
              <a:gd name="T15" fmla="*/ 82 h 82"/>
              <a:gd name="T16" fmla="*/ 17 w 59"/>
              <a:gd name="T17" fmla="*/ 7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82">
                <a:moveTo>
                  <a:pt x="17" y="76"/>
                </a:moveTo>
                <a:cubicBezTo>
                  <a:pt x="40" y="76"/>
                  <a:pt x="59" y="57"/>
                  <a:pt x="59" y="34"/>
                </a:cubicBezTo>
                <a:cubicBezTo>
                  <a:pt x="59" y="20"/>
                  <a:pt x="52" y="8"/>
                  <a:pt x="42" y="0"/>
                </a:cubicBezTo>
                <a:cubicBezTo>
                  <a:pt x="46" y="6"/>
                  <a:pt x="48" y="13"/>
                  <a:pt x="48" y="20"/>
                </a:cubicBezTo>
                <a:cubicBezTo>
                  <a:pt x="48" y="38"/>
                  <a:pt x="35" y="53"/>
                  <a:pt x="17" y="56"/>
                </a:cubicBezTo>
                <a:cubicBezTo>
                  <a:pt x="17" y="49"/>
                  <a:pt x="17" y="49"/>
                  <a:pt x="17" y="49"/>
                </a:cubicBezTo>
                <a:cubicBezTo>
                  <a:pt x="0" y="66"/>
                  <a:pt x="0" y="66"/>
                  <a:pt x="0" y="66"/>
                </a:cubicBezTo>
                <a:cubicBezTo>
                  <a:pt x="17" y="82"/>
                  <a:pt x="17" y="82"/>
                  <a:pt x="17" y="82"/>
                </a:cubicBezTo>
                <a:lnTo>
                  <a:pt x="17" y="76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8630230" y="999923"/>
            <a:ext cx="800219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en-US" altLang="zh-CN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685055" y="1375719"/>
            <a:ext cx="3507972" cy="4588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4C78C6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1332055" y="999924"/>
            <a:ext cx="82835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25"/>
          <p:cNvSpPr/>
          <p:nvPr userDrawn="1"/>
        </p:nvSpPr>
        <p:spPr bwMode="auto">
          <a:xfrm>
            <a:off x="737069" y="1205186"/>
            <a:ext cx="594986" cy="339683"/>
          </a:xfrm>
          <a:custGeom>
            <a:avLst/>
            <a:gdLst>
              <a:gd name="T0" fmla="*/ 49 w 346"/>
              <a:gd name="T1" fmla="*/ 92 h 196"/>
              <a:gd name="T2" fmla="*/ 46 w 346"/>
              <a:gd name="T3" fmla="*/ 71 h 196"/>
              <a:gd name="T4" fmla="*/ 116 w 346"/>
              <a:gd name="T5" fmla="*/ 0 h 196"/>
              <a:gd name="T6" fmla="*/ 180 w 346"/>
              <a:gd name="T7" fmla="*/ 41 h 196"/>
              <a:gd name="T8" fmla="*/ 223 w 346"/>
              <a:gd name="T9" fmla="*/ 22 h 196"/>
              <a:gd name="T10" fmla="*/ 283 w 346"/>
              <a:gd name="T11" fmla="*/ 82 h 196"/>
              <a:gd name="T12" fmla="*/ 282 w 346"/>
              <a:gd name="T13" fmla="*/ 91 h 196"/>
              <a:gd name="T14" fmla="*/ 294 w 346"/>
              <a:gd name="T15" fmla="*/ 91 h 196"/>
              <a:gd name="T16" fmla="*/ 346 w 346"/>
              <a:gd name="T17" fmla="*/ 144 h 196"/>
              <a:gd name="T18" fmla="*/ 294 w 346"/>
              <a:gd name="T19" fmla="*/ 196 h 196"/>
              <a:gd name="T20" fmla="*/ 52 w 346"/>
              <a:gd name="T21" fmla="*/ 196 h 196"/>
              <a:gd name="T22" fmla="*/ 0 w 346"/>
              <a:gd name="T23" fmla="*/ 144 h 196"/>
              <a:gd name="T24" fmla="*/ 49 w 346"/>
              <a:gd name="T25" fmla="*/ 9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196">
                <a:moveTo>
                  <a:pt x="49" y="92"/>
                </a:moveTo>
                <a:cubicBezTo>
                  <a:pt x="47" y="85"/>
                  <a:pt x="46" y="78"/>
                  <a:pt x="46" y="71"/>
                </a:cubicBezTo>
                <a:cubicBezTo>
                  <a:pt x="46" y="32"/>
                  <a:pt x="77" y="0"/>
                  <a:pt x="116" y="0"/>
                </a:cubicBezTo>
                <a:cubicBezTo>
                  <a:pt x="144" y="0"/>
                  <a:pt x="169" y="17"/>
                  <a:pt x="180" y="41"/>
                </a:cubicBezTo>
                <a:cubicBezTo>
                  <a:pt x="191" y="29"/>
                  <a:pt x="206" y="22"/>
                  <a:pt x="223" y="22"/>
                </a:cubicBezTo>
                <a:cubicBezTo>
                  <a:pt x="256" y="22"/>
                  <a:pt x="283" y="49"/>
                  <a:pt x="283" y="82"/>
                </a:cubicBezTo>
                <a:cubicBezTo>
                  <a:pt x="283" y="85"/>
                  <a:pt x="283" y="88"/>
                  <a:pt x="282" y="91"/>
                </a:cubicBezTo>
                <a:cubicBezTo>
                  <a:pt x="294" y="91"/>
                  <a:pt x="294" y="91"/>
                  <a:pt x="294" y="91"/>
                </a:cubicBezTo>
                <a:cubicBezTo>
                  <a:pt x="323" y="91"/>
                  <a:pt x="346" y="115"/>
                  <a:pt x="346" y="144"/>
                </a:cubicBezTo>
                <a:cubicBezTo>
                  <a:pt x="346" y="172"/>
                  <a:pt x="323" y="196"/>
                  <a:pt x="294" y="196"/>
                </a:cubicBezTo>
                <a:cubicBezTo>
                  <a:pt x="52" y="196"/>
                  <a:pt x="52" y="196"/>
                  <a:pt x="52" y="196"/>
                </a:cubicBezTo>
                <a:cubicBezTo>
                  <a:pt x="24" y="196"/>
                  <a:pt x="0" y="172"/>
                  <a:pt x="0" y="144"/>
                </a:cubicBezTo>
                <a:cubicBezTo>
                  <a:pt x="0" y="116"/>
                  <a:pt x="22" y="94"/>
                  <a:pt x="49" y="9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25"/>
          <p:cNvSpPr/>
          <p:nvPr userDrawn="1"/>
        </p:nvSpPr>
        <p:spPr bwMode="auto">
          <a:xfrm>
            <a:off x="7979840" y="1182164"/>
            <a:ext cx="594986" cy="339683"/>
          </a:xfrm>
          <a:custGeom>
            <a:avLst/>
            <a:gdLst>
              <a:gd name="T0" fmla="*/ 49 w 346"/>
              <a:gd name="T1" fmla="*/ 92 h 196"/>
              <a:gd name="T2" fmla="*/ 46 w 346"/>
              <a:gd name="T3" fmla="*/ 71 h 196"/>
              <a:gd name="T4" fmla="*/ 116 w 346"/>
              <a:gd name="T5" fmla="*/ 0 h 196"/>
              <a:gd name="T6" fmla="*/ 180 w 346"/>
              <a:gd name="T7" fmla="*/ 41 h 196"/>
              <a:gd name="T8" fmla="*/ 223 w 346"/>
              <a:gd name="T9" fmla="*/ 22 h 196"/>
              <a:gd name="T10" fmla="*/ 283 w 346"/>
              <a:gd name="T11" fmla="*/ 82 h 196"/>
              <a:gd name="T12" fmla="*/ 282 w 346"/>
              <a:gd name="T13" fmla="*/ 91 h 196"/>
              <a:gd name="T14" fmla="*/ 294 w 346"/>
              <a:gd name="T15" fmla="*/ 91 h 196"/>
              <a:gd name="T16" fmla="*/ 346 w 346"/>
              <a:gd name="T17" fmla="*/ 144 h 196"/>
              <a:gd name="T18" fmla="*/ 294 w 346"/>
              <a:gd name="T19" fmla="*/ 196 h 196"/>
              <a:gd name="T20" fmla="*/ 52 w 346"/>
              <a:gd name="T21" fmla="*/ 196 h 196"/>
              <a:gd name="T22" fmla="*/ 0 w 346"/>
              <a:gd name="T23" fmla="*/ 144 h 196"/>
              <a:gd name="T24" fmla="*/ 49 w 346"/>
              <a:gd name="T25" fmla="*/ 9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196">
                <a:moveTo>
                  <a:pt x="49" y="92"/>
                </a:moveTo>
                <a:cubicBezTo>
                  <a:pt x="47" y="85"/>
                  <a:pt x="46" y="78"/>
                  <a:pt x="46" y="71"/>
                </a:cubicBezTo>
                <a:cubicBezTo>
                  <a:pt x="46" y="32"/>
                  <a:pt x="77" y="0"/>
                  <a:pt x="116" y="0"/>
                </a:cubicBezTo>
                <a:cubicBezTo>
                  <a:pt x="144" y="0"/>
                  <a:pt x="169" y="17"/>
                  <a:pt x="180" y="41"/>
                </a:cubicBezTo>
                <a:cubicBezTo>
                  <a:pt x="191" y="29"/>
                  <a:pt x="206" y="22"/>
                  <a:pt x="223" y="22"/>
                </a:cubicBezTo>
                <a:cubicBezTo>
                  <a:pt x="256" y="22"/>
                  <a:pt x="283" y="49"/>
                  <a:pt x="283" y="82"/>
                </a:cubicBezTo>
                <a:cubicBezTo>
                  <a:pt x="283" y="85"/>
                  <a:pt x="283" y="88"/>
                  <a:pt x="282" y="91"/>
                </a:cubicBezTo>
                <a:cubicBezTo>
                  <a:pt x="294" y="91"/>
                  <a:pt x="294" y="91"/>
                  <a:pt x="294" y="91"/>
                </a:cubicBezTo>
                <a:cubicBezTo>
                  <a:pt x="323" y="91"/>
                  <a:pt x="346" y="115"/>
                  <a:pt x="346" y="144"/>
                </a:cubicBezTo>
                <a:cubicBezTo>
                  <a:pt x="346" y="172"/>
                  <a:pt x="323" y="196"/>
                  <a:pt x="294" y="196"/>
                </a:cubicBezTo>
                <a:cubicBezTo>
                  <a:pt x="52" y="196"/>
                  <a:pt x="52" y="196"/>
                  <a:pt x="52" y="196"/>
                </a:cubicBezTo>
                <a:cubicBezTo>
                  <a:pt x="24" y="196"/>
                  <a:pt x="0" y="172"/>
                  <a:pt x="0" y="144"/>
                </a:cubicBezTo>
                <a:cubicBezTo>
                  <a:pt x="0" y="116"/>
                  <a:pt x="22" y="94"/>
                  <a:pt x="49" y="9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文本框 17"/>
          <p:cNvSpPr txBox="1">
            <a:spLocks noChangeAspect="1"/>
          </p:cNvSpPr>
          <p:nvPr userDrawn="1"/>
        </p:nvSpPr>
        <p:spPr>
          <a:xfrm>
            <a:off x="910295" y="1696152"/>
            <a:ext cx="2968857" cy="3542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>
            <a:spLocks noChangeAspect="1"/>
          </p:cNvSpPr>
          <p:nvPr userDrawn="1"/>
        </p:nvSpPr>
        <p:spPr>
          <a:xfrm>
            <a:off x="8151705" y="1696152"/>
            <a:ext cx="2968857" cy="3542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97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技术中心周报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440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87F94E0-3604-4072-8E32-C81C6BD304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2" r:id="rId5"/>
    <p:sldLayoutId id="214748366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686800" y="521208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600">
                <a:latin typeface="微软雅黑"/>
              </a:defRPr>
            </a:pPr>
            <a:r>
              <a:t>2019-12-02--2019-12-06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组织部--上周工作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组织部--本周工作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组织部--团队建设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技能学习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20116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1.技能学习第1条</a:t>
            </a:r>
            <a:br/>
            <a:r>
              <a:t>2.技能学习第2条</a:t>
            </a:r>
            <a:br/>
            <a:r>
              <a:t>3.技能学习第3条</a:t>
            </a:r>
            <a:br/>
            <a:r>
              <a:t>4.技能学习第4条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30175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团队建设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34747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39319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43891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组织部--问题&amp;建议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萨达阿斯蒂芬阿斯蒂芬萨达阿斯蒂芬</a:t>
            </a:r>
            <a:br/>
            <a:r>
              <a:t>阿斯蒂芬萨达阿斯蒂芬阿斯蒂芬萨达</a:t>
            </a:r>
            <a:br/>
            <a:r>
              <a:t>阿斯蒂芬阿斯蒂芬萨达阿斯蒂芬阿斯</a:t>
            </a:r>
            <a:br/>
            <a:r>
              <a:t>蒂芬萨达阿斯蒂芬阿斯蒂芬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萨达阿斯蒂芬阿斯蒂芬萨达阿斯蒂芬</a:t>
            </a:r>
            <a:br/>
            <a:r>
              <a:t>阿斯蒂芬萨达阿斯蒂芬阿斯蒂芬萨达</a:t>
            </a:r>
            <a:br/>
            <a:r>
              <a:t>阿斯蒂芬阿斯蒂芬萨达阿斯蒂芬阿斯</a:t>
            </a:r>
            <a:br/>
            <a:r>
              <a:t>蒂芬萨达阿斯蒂芬阿斯蒂芬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6" baseType="lpstr">
      <vt:lpstr>等线</vt:lpstr>
      <vt:lpstr>宋体</vt:lpstr>
      <vt:lpstr>微软雅黑</vt:lpstr>
      <vt:lpstr>Arial</vt:lpstr>
      <vt:lpstr>Calibri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zhoujian</dc:creator>
  <cp:lastModifiedBy>Windows</cp:lastModifiedBy>
  <cp:revision>282</cp:revision>
  <dcterms:created xsi:type="dcterms:W3CDTF">2019-07-08T03:15:00Z</dcterms:created>
  <dcterms:modified xsi:type="dcterms:W3CDTF">2019-12-03T07:52:07Z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