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4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刁美凤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刘建亮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项目二组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于昆洋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麻永锋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项目四组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张春阳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余尚辉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质量保障组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686800" y="521208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600">
                <a:latin typeface="微软雅黑"/>
              </a:defRPr>
            </a:pPr>
            <a:r>
              <a:t>2019-12-02--2019-12-06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项目三组--阿斯蒂芬斯蒂芬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项目三组--本周的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9202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8346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2004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749039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6634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项目三组--自定义文本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##技能学习</a:t>
            </a:r>
            <a:br/>
            <a:r>
              <a:t>1.技能学习第1条技能学习第4条技能学习第4条技能学习第4条技能学习第4条技能学</a:t>
            </a:r>
            <a:br/>
            <a:r>
              <a:t>习第4条技能学习第4条技能学习第4条技能学习第4条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Windows</cp:lastModifiedBy>
  <cp:revision>282</cp:revision>
  <dcterms:created xsi:type="dcterms:W3CDTF">2019-07-08T03:15:00Z</dcterms:created>
  <dcterms:modified xsi:type="dcterms:W3CDTF">2019-12-03T07:52:07Z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