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4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刁美凤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刘建亮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项目二组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于昆洋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麻永锋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项目四组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张春阳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余尚辉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2019-12-02--2019-12-06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1440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韩潮、曹鹏飞、杨毓平、张春阳、张亚飞、杜帧帧等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项目二组--本周工作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本周总结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1.项目进展：</a:t>
            </a:r>
            <a:br/>
            <a:r>
              <a:t> 2.人员总结：</a:t>
            </a:r>
            <a:br/>
            <a:r>
              <a:t> 3.组织学习：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6517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团队管理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1.员工招聘，离职：</a:t>
            </a:r>
            <a:br/>
            <a:r>
              <a:t> 2.团队建设：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5661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闪光点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每周至少要选一个，个人进步、团队士气、能力提升、重点问题解决、新技术研究等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297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问题及解决方案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4663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 1.流程管理、规范：</a:t>
            </a:r>
            <a:br/>
            <a:r>
              <a:t> 2.专业技能：</a:t>
            </a:r>
            <a:br/>
            <a:r>
              <a:t> 3.业务开发：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2535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2286000"/>
            <a:ext cx="7543800" cy="2686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项目二组--数据统计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新员工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1、吃不饱</a:t>
            </a:r>
            <a:br/>
            <a:br/>
            <a:r>
              <a:t>2、没钱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2、多吃点</a:t>
            </a:r>
            <a:br/>
            <a:br/>
            <a:r>
              <a:t>1、加油干活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项目三组--阿斯蒂芬斯蒂芬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项目三组--本周的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8346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2004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749039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663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项目三组--自定义文本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##技能学习</a:t>
            </a:r>
            <a:br/>
            <a:r>
              <a:t>1.技能学习第1条技能学习第4条技能学习第4条技能学习第4条技能学习第4条技能学</a:t>
            </a:r>
            <a:br/>
            <a:r>
              <a:t>习第4条技能学习第4条技能学习第4条技能学习第4条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质量保障组--阿斯蒂芬阿斯蒂芬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质量保障组--搜索时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质量保障组--自定义表格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质量保障组--啊啊啊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</a:t>
            </a:r>
            <a:br/>
            <a:r>
              <a:t>2.技能学习第2条</a:t>
            </a:r>
            <a:br/>
            <a:r>
              <a:t>3.技能学习第3条</a:t>
            </a:r>
            <a:br/>
            <a:r>
              <a:t>4.技能学习第4条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2517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2701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质量保障组--图片那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十多个电饭锅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这是问题1这是问题1这是问题1这是</a:t>
            </a:r>
            <a:br/>
            <a:r>
              <a:t>问题1这是问题1这是问题1这是问题</a:t>
            </a:r>
            <a:br/>
            <a:r>
              <a:t>1这是问题1这是问题1这是问题1这是</a:t>
            </a:r>
            <a:br/>
            <a:r>
              <a:t>问题1这是问题1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这是建议1这是建议1这是建议1这是</a:t>
            </a:r>
            <a:br/>
            <a:r>
              <a:t>建议1这是建议1这是建议1这是建议</a:t>
            </a:r>
            <a:br/>
            <a:r>
              <a:t>1这是建议1这是建议1这是建议1这是</a:t>
            </a:r>
            <a:br/>
            <a:r>
              <a:t>建议1这是建议1这是建议1这是建议</a:t>
            </a:r>
            <a:br/>
            <a:r>
              <a:t>1这是建议1这是建议1这是建议1这是</a:t>
            </a:r>
            <a:br/>
            <a:r>
              <a:t>建议1这是建议1这是建议1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720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项目一组--上周工作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720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项目一组--本周工作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本周总结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1.项目进展：每周至少要选一个，个人进步、团队士气、能力提升、重点问题解决、新技术研</a:t>
            </a:r>
            <a:br/>
            <a:r>
              <a:t>究等每周至少要选一个，个人进步、团队士气、能力提升、重点问题解决、新技术研究等</a:t>
            </a:r>
            <a:br/>
            <a:r>
              <a:t> 2.人员总结：</a:t>
            </a:r>
            <a:br/>
            <a:r>
              <a:t> 3.组织学习：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团队管理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1.员工招聘，离职：</a:t>
            </a:r>
            <a:br/>
            <a:r>
              <a:t> 2.团队建设：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闪光点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每周至少要选一个，个人进步、团队士气、能力提升、重点问题解决、新技术研究等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2535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2286000"/>
            <a:ext cx="7543800" cy="2686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项目一组--入职员工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新员工入职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1、问题1问题1问题1问题1问题1问题</a:t>
            </a:r>
            <a:br/>
            <a:r>
              <a:t>1问题1问题1问题1问题1问题1问题1</a:t>
            </a:r>
            <a:br/>
            <a:r>
              <a:t>问题1问题1问题1问题1问题1问题1问</a:t>
            </a:r>
            <a:br/>
            <a:r>
              <a:t>题1问题1问题1问题1问题1问题1问题</a:t>
            </a:r>
            <a:br/>
            <a:r>
              <a:t>1问题1问题1问题1</a:t>
            </a:r>
            <a:br/>
            <a:br/>
            <a:r>
              <a:t>2、1、问题1问题1问题1问题1问题1问</a:t>
            </a:r>
            <a:br/>
            <a:r>
              <a:t>题1问题1问题1问题1问题1问题1问题</a:t>
            </a:r>
            <a:br/>
            <a:r>
              <a:t>1问题1问题1问题1问题1问题1问题1</a:t>
            </a:r>
            <a:br/>
            <a:r>
              <a:t>问题1问题1问题1问题1问题1问题1问</a:t>
            </a:r>
            <a:br/>
            <a:r>
              <a:t>题1问题1问题1问题1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1、问题1问题1问题1问题1问题1问题</a:t>
            </a:r>
            <a:br/>
            <a:r>
              <a:t>1问题1问题1问题1问题1问题1问题1</a:t>
            </a:r>
            <a:br/>
            <a:r>
              <a:t>问题1问题1问题1问题1问题1问题1问</a:t>
            </a:r>
            <a:br/>
            <a:r>
              <a:t>题1问题1问题1问题1问题1问题1问题</a:t>
            </a:r>
            <a:br/>
            <a:r>
              <a:t>1问题1问题1问题1</a:t>
            </a:r>
            <a:br/>
            <a:br/>
            <a:r>
              <a:t>2、问题1问题1问题1问题1问题1问题</a:t>
            </a:r>
            <a:br/>
            <a:r>
              <a:t>1问题1问题1问题1问题1问题1问题1</a:t>
            </a:r>
            <a:br/>
            <a:r>
              <a:t>问题1问题1问题1问题1问题1问题1问</a:t>
            </a:r>
            <a:br/>
            <a:r>
              <a:t>题1问题1问题1问题1问题1问题1问题</a:t>
            </a:r>
            <a:br/>
            <a:r>
              <a:t>1问题1问题1问题1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项目二组--上周工作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960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96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96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项目二组--上周工作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Windows</cp:lastModifiedBy>
  <cp:revision>282</cp:revision>
  <dcterms:created xsi:type="dcterms:W3CDTF">2019-07-08T03:15:00Z</dcterms:created>
  <dcterms:modified xsi:type="dcterms:W3CDTF">2019-12-03T07:52:07Z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