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456" r:id="rId2"/>
    <p:sldId id="582" r:id="rId3"/>
    <p:sldId id="583" r:id="rId4"/>
    <p:sldId id="596" r:id="rId5"/>
    <p:sldId id="584" r:id="rId6"/>
    <p:sldId id="594" r:id="rId7"/>
    <p:sldId id="585" r:id="rId8"/>
    <p:sldId id="595" r:id="rId9"/>
    <p:sldId id="600" r:id="rId10"/>
    <p:sldId id="599" r:id="rId11"/>
    <p:sldId id="589" r:id="rId12"/>
    <p:sldId id="604" r:id="rId13"/>
    <p:sldId id="608" r:id="rId14"/>
    <p:sldId id="601" r:id="rId15"/>
    <p:sldId id="609" r:id="rId16"/>
    <p:sldId id="5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CCFF"/>
    <a:srgbClr val="9900FF"/>
    <a:srgbClr val="00CC00"/>
    <a:srgbClr val="00FF99"/>
    <a:srgbClr val="CCFFCC"/>
    <a:srgbClr val="FFCCFF"/>
    <a:srgbClr val="FF5050"/>
    <a:srgbClr val="222B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B481D-DA30-C3C2-83E5-CC71F87E9573}" v="14" dt="2023-06-23T04:06:10.385"/>
    <p1510:client id="{C92BFBD1-7920-491D-BBAA-74DE364EF1C7}" v="49" dt="2023-06-24T01:26:01.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3165" autoAdjust="0"/>
  </p:normalViewPr>
  <p:slideViewPr>
    <p:cSldViewPr snapToGrid="0">
      <p:cViewPr varScale="1">
        <p:scale>
          <a:sx n="100" d="100"/>
          <a:sy n="100" d="100"/>
        </p:scale>
        <p:origin x="1836" y="78"/>
      </p:cViewPr>
      <p:guideLst/>
    </p:cSldViewPr>
  </p:slideViewPr>
  <p:notesTextViewPr>
    <p:cViewPr>
      <p:scale>
        <a:sx n="3" d="2"/>
        <a:sy n="3" d="2"/>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ế Duy" userId="5e9b9ff8-8bfd-40c4-a934-0fae842c79b4" providerId="ADAL" clId="{C92BFBD1-7920-491D-BBAA-74DE364EF1C7}"/>
    <pc:docChg chg="undo custSel addSld modSld sldOrd modMainMaster">
      <pc:chgData name="Phan Thế Duy" userId="5e9b9ff8-8bfd-40c4-a934-0fae842c79b4" providerId="ADAL" clId="{C92BFBD1-7920-491D-BBAA-74DE364EF1C7}" dt="2023-06-24T01:29:51.632" v="805" actId="680"/>
      <pc:docMkLst>
        <pc:docMk/>
      </pc:docMkLst>
      <pc:sldChg chg="modSp mod">
        <pc:chgData name="Phan Thế Duy" userId="5e9b9ff8-8bfd-40c4-a934-0fae842c79b4" providerId="ADAL" clId="{C92BFBD1-7920-491D-BBAA-74DE364EF1C7}" dt="2022-06-26T02:37:49.844" v="770" actId="20577"/>
        <pc:sldMkLst>
          <pc:docMk/>
          <pc:sldMk cId="1634599371" sldId="455"/>
        </pc:sldMkLst>
        <pc:spChg chg="mod">
          <ac:chgData name="Phan Thế Duy" userId="5e9b9ff8-8bfd-40c4-a934-0fae842c79b4" providerId="ADAL" clId="{C92BFBD1-7920-491D-BBAA-74DE364EF1C7}" dt="2022-06-26T02:37:49.844" v="770" actId="20577"/>
          <ac:spMkLst>
            <pc:docMk/>
            <pc:sldMk cId="1634599371" sldId="455"/>
            <ac:spMk id="2" creationId="{71DD5255-AE4D-4F8C-8442-E89ED7FB1400}"/>
          </ac:spMkLst>
        </pc:spChg>
        <pc:spChg chg="mod">
          <ac:chgData name="Phan Thế Duy" userId="5e9b9ff8-8bfd-40c4-a934-0fae842c79b4" providerId="ADAL" clId="{C92BFBD1-7920-491D-BBAA-74DE364EF1C7}" dt="2022-06-26T02:37:23.830" v="758" actId="6549"/>
          <ac:spMkLst>
            <pc:docMk/>
            <pc:sldMk cId="1634599371" sldId="455"/>
            <ac:spMk id="3" creationId="{7494A592-F69E-49DD-A736-C2E81C922706}"/>
          </ac:spMkLst>
        </pc:spChg>
      </pc:sldChg>
      <pc:sldChg chg="addSp delSp modSp mod">
        <pc:chgData name="Phan Thế Duy" userId="5e9b9ff8-8bfd-40c4-a934-0fae842c79b4" providerId="ADAL" clId="{C92BFBD1-7920-491D-BBAA-74DE364EF1C7}" dt="2022-06-26T02:36:20.158" v="740" actId="14100"/>
        <pc:sldMkLst>
          <pc:docMk/>
          <pc:sldMk cId="0" sldId="456"/>
        </pc:sldMkLst>
        <pc:spChg chg="mod">
          <ac:chgData name="Phan Thế Duy" userId="5e9b9ff8-8bfd-40c4-a934-0fae842c79b4" providerId="ADAL" clId="{C92BFBD1-7920-491D-BBAA-74DE364EF1C7}" dt="2022-06-26T02:32:50.761" v="709" actId="207"/>
          <ac:spMkLst>
            <pc:docMk/>
            <pc:sldMk cId="0" sldId="456"/>
            <ac:spMk id="12" creationId="{D2935C59-C4EC-4552-9E8E-47D6A6E4851D}"/>
          </ac:spMkLst>
        </pc:spChg>
        <pc:spChg chg="mod">
          <ac:chgData name="Phan Thế Duy" userId="5e9b9ff8-8bfd-40c4-a934-0fae842c79b4" providerId="ADAL" clId="{C92BFBD1-7920-491D-BBAA-74DE364EF1C7}" dt="2022-06-26T02:32:50.761" v="709" actId="207"/>
          <ac:spMkLst>
            <pc:docMk/>
            <pc:sldMk cId="0" sldId="456"/>
            <ac:spMk id="13" creationId="{6FDB471B-3693-44DC-9ED8-85508316CE08}"/>
          </ac:spMkLst>
        </pc:spChg>
        <pc:spChg chg="mod">
          <ac:chgData name="Phan Thế Duy" userId="5e9b9ff8-8bfd-40c4-a934-0fae842c79b4" providerId="ADAL" clId="{C92BFBD1-7920-491D-BBAA-74DE364EF1C7}" dt="2022-06-26T02:35:30.389" v="732" actId="14100"/>
          <ac:spMkLst>
            <pc:docMk/>
            <pc:sldMk cId="0" sldId="456"/>
            <ac:spMk id="25" creationId="{75409049-75FB-4C59-970D-160988C53188}"/>
          </ac:spMkLst>
        </pc:spChg>
        <pc:spChg chg="mod">
          <ac:chgData name="Phan Thế Duy" userId="5e9b9ff8-8bfd-40c4-a934-0fae842c79b4" providerId="ADAL" clId="{C92BFBD1-7920-491D-BBAA-74DE364EF1C7}" dt="2022-06-26T02:33:03.719" v="711" actId="1076"/>
          <ac:spMkLst>
            <pc:docMk/>
            <pc:sldMk cId="0" sldId="456"/>
            <ac:spMk id="106" creationId="{00000000-0000-0000-0000-000000000000}"/>
          </ac:spMkLst>
        </pc:spChg>
        <pc:spChg chg="mod">
          <ac:chgData name="Phan Thế Duy" userId="5e9b9ff8-8bfd-40c4-a934-0fae842c79b4" providerId="ADAL" clId="{C92BFBD1-7920-491D-BBAA-74DE364EF1C7}" dt="2022-06-26T02:36:20.158" v="740" actId="14100"/>
          <ac:spMkLst>
            <pc:docMk/>
            <pc:sldMk cId="0" sldId="456"/>
            <ac:spMk id="107" creationId="{00000000-0000-0000-0000-000000000000}"/>
          </ac:spMkLst>
        </pc:spChg>
        <pc:grpChg chg="mod">
          <ac:chgData name="Phan Thế Duy" userId="5e9b9ff8-8bfd-40c4-a934-0fae842c79b4" providerId="ADAL" clId="{C92BFBD1-7920-491D-BBAA-74DE364EF1C7}" dt="2022-06-26T02:32:50.761" v="709" actId="207"/>
          <ac:grpSpMkLst>
            <pc:docMk/>
            <pc:sldMk cId="0" sldId="456"/>
            <ac:grpSpMk id="6" creationId="{793FF1EC-598A-4285-B0F2-7876C0278B4B}"/>
          </ac:grpSpMkLst>
        </pc:grpChg>
        <pc:grpChg chg="mod">
          <ac:chgData name="Phan Thế Duy" userId="5e9b9ff8-8bfd-40c4-a934-0fae842c79b4" providerId="ADAL" clId="{C92BFBD1-7920-491D-BBAA-74DE364EF1C7}" dt="2022-06-26T02:35:14.052" v="730" actId="14100"/>
          <ac:grpSpMkLst>
            <pc:docMk/>
            <pc:sldMk cId="0" sldId="456"/>
            <ac:grpSpMk id="7" creationId="{56B78E3F-2B1A-4CFF-B80B-EE4C815143F4}"/>
          </ac:grpSpMkLst>
        </pc:grpChg>
        <pc:picChg chg="add mod">
          <ac:chgData name="Phan Thế Duy" userId="5e9b9ff8-8bfd-40c4-a934-0fae842c79b4" providerId="ADAL" clId="{C92BFBD1-7920-491D-BBAA-74DE364EF1C7}" dt="2022-06-26T02:33:11.868" v="715" actId="1076"/>
          <ac:picMkLst>
            <pc:docMk/>
            <pc:sldMk cId="0" sldId="456"/>
            <ac:picMk id="2" creationId="{00CF03CD-08E2-DD2F-B77B-DA1FB5CF01EC}"/>
          </ac:picMkLst>
        </pc:picChg>
        <pc:picChg chg="mod">
          <ac:chgData name="Phan Thế Duy" userId="5e9b9ff8-8bfd-40c4-a934-0fae842c79b4" providerId="ADAL" clId="{C92BFBD1-7920-491D-BBAA-74DE364EF1C7}" dt="2022-06-26T02:21:11.564" v="602" actId="14100"/>
          <ac:picMkLst>
            <pc:docMk/>
            <pc:sldMk cId="0" sldId="456"/>
            <ac:picMk id="3" creationId="{8A961CC5-719C-4398-AF8D-A62572F029BD}"/>
          </ac:picMkLst>
        </pc:picChg>
        <pc:picChg chg="mod">
          <ac:chgData name="Phan Thế Duy" userId="5e9b9ff8-8bfd-40c4-a934-0fae842c79b4" providerId="ADAL" clId="{C92BFBD1-7920-491D-BBAA-74DE364EF1C7}" dt="2022-06-26T02:34:28.453" v="727" actId="1076"/>
          <ac:picMkLst>
            <pc:docMk/>
            <pc:sldMk cId="0" sldId="456"/>
            <ac:picMk id="15" creationId="{70514A20-AAE6-4C0B-BD55-D79A9292B1C2}"/>
          </ac:picMkLst>
        </pc:picChg>
        <pc:picChg chg="mod">
          <ac:chgData name="Phan Thế Duy" userId="5e9b9ff8-8bfd-40c4-a934-0fae842c79b4" providerId="ADAL" clId="{C92BFBD1-7920-491D-BBAA-74DE364EF1C7}" dt="2022-06-26T02:35:14.052" v="730" actId="14100"/>
          <ac:picMkLst>
            <pc:docMk/>
            <pc:sldMk cId="0" sldId="456"/>
            <ac:picMk id="21" creationId="{F2DC505C-2E25-4AE7-9C7D-73F6542FD6FA}"/>
          </ac:picMkLst>
        </pc:picChg>
        <pc:picChg chg="add del mod">
          <ac:chgData name="Phan Thế Duy" userId="5e9b9ff8-8bfd-40c4-a934-0fae842c79b4" providerId="ADAL" clId="{C92BFBD1-7920-491D-BBAA-74DE364EF1C7}" dt="2022-06-26T02:28:07.561" v="688" actId="478"/>
          <ac:picMkLst>
            <pc:docMk/>
            <pc:sldMk cId="0" sldId="456"/>
            <ac:picMk id="1028" creationId="{B1F92BC5-A32C-5F40-6DE6-EFABE7AC2A76}"/>
          </ac:picMkLst>
        </pc:picChg>
        <pc:cxnChg chg="mod">
          <ac:chgData name="Phan Thế Duy" userId="5e9b9ff8-8bfd-40c4-a934-0fae842c79b4" providerId="ADAL" clId="{C92BFBD1-7920-491D-BBAA-74DE364EF1C7}" dt="2022-06-26T02:35:52.723" v="734" actId="14100"/>
          <ac:cxnSpMkLst>
            <pc:docMk/>
            <pc:sldMk cId="0" sldId="456"/>
            <ac:cxnSpMk id="108" creationId="{00000000-0000-0000-0000-000000000000}"/>
          </ac:cxnSpMkLst>
        </pc:cxnChg>
      </pc:sldChg>
      <pc:sldChg chg="modSp mod">
        <pc:chgData name="Phan Thế Duy" userId="5e9b9ff8-8bfd-40c4-a934-0fae842c79b4" providerId="ADAL" clId="{C92BFBD1-7920-491D-BBAA-74DE364EF1C7}" dt="2022-06-26T02:31:55.775" v="707" actId="207"/>
        <pc:sldMkLst>
          <pc:docMk/>
          <pc:sldMk cId="137527922" sldId="582"/>
        </pc:sldMkLst>
        <pc:spChg chg="mod">
          <ac:chgData name="Phan Thế Duy" userId="5e9b9ff8-8bfd-40c4-a934-0fae842c79b4" providerId="ADAL" clId="{C92BFBD1-7920-491D-BBAA-74DE364EF1C7}" dt="2022-06-26T02:31:55.775" v="707" actId="207"/>
          <ac:spMkLst>
            <pc:docMk/>
            <pc:sldMk cId="137527922" sldId="582"/>
            <ac:spMk id="3" creationId="{DDB11A3D-6222-417B-B8D9-AB891FD40BE0}"/>
          </ac:spMkLst>
        </pc:spChg>
      </pc:sldChg>
      <pc:sldChg chg="modSp mod ord">
        <pc:chgData name="Phan Thế Duy" userId="5e9b9ff8-8bfd-40c4-a934-0fae842c79b4" providerId="ADAL" clId="{C92BFBD1-7920-491D-BBAA-74DE364EF1C7}" dt="2022-06-26T02:37:39.032" v="764"/>
        <pc:sldMkLst>
          <pc:docMk/>
          <pc:sldMk cId="2845033605" sldId="586"/>
        </pc:sldMkLst>
        <pc:spChg chg="mod">
          <ac:chgData name="Phan Thế Duy" userId="5e9b9ff8-8bfd-40c4-a934-0fae842c79b4" providerId="ADAL" clId="{C92BFBD1-7920-491D-BBAA-74DE364EF1C7}" dt="2022-06-26T02:37:36.021" v="762" actId="5793"/>
          <ac:spMkLst>
            <pc:docMk/>
            <pc:sldMk cId="2845033605" sldId="586"/>
            <ac:spMk id="2" creationId="{71DD5255-AE4D-4F8C-8442-E89ED7FB1400}"/>
          </ac:spMkLst>
        </pc:spChg>
        <pc:picChg chg="mod">
          <ac:chgData name="Phan Thế Duy" userId="5e9b9ff8-8bfd-40c4-a934-0fae842c79b4" providerId="ADAL" clId="{C92BFBD1-7920-491D-BBAA-74DE364EF1C7}" dt="2022-06-26T02:13:30.266" v="563" actId="1076"/>
          <ac:picMkLst>
            <pc:docMk/>
            <pc:sldMk cId="2845033605" sldId="586"/>
            <ac:picMk id="11" creationId="{CD4C9177-FCF7-4293-9761-B2A3B1D7FADB}"/>
          </ac:picMkLst>
        </pc:picChg>
      </pc:sldChg>
      <pc:sldChg chg="addSp modSp mod">
        <pc:chgData name="Phan Thế Duy" userId="5e9b9ff8-8bfd-40c4-a934-0fae842c79b4" providerId="ADAL" clId="{C92BFBD1-7920-491D-BBAA-74DE364EF1C7}" dt="2022-06-26T02:12:17.952" v="522" actId="20577"/>
        <pc:sldMkLst>
          <pc:docMk/>
          <pc:sldMk cId="1689994692" sldId="587"/>
        </pc:sldMkLst>
        <pc:spChg chg="mod">
          <ac:chgData name="Phan Thế Duy" userId="5e9b9ff8-8bfd-40c4-a934-0fae842c79b4" providerId="ADAL" clId="{C92BFBD1-7920-491D-BBAA-74DE364EF1C7}" dt="2022-06-26T02:09:38.579" v="424" actId="1076"/>
          <ac:spMkLst>
            <pc:docMk/>
            <pc:sldMk cId="1689994692" sldId="587"/>
            <ac:spMk id="2" creationId="{71DD5255-AE4D-4F8C-8442-E89ED7FB1400}"/>
          </ac:spMkLst>
        </pc:spChg>
        <pc:spChg chg="mod">
          <ac:chgData name="Phan Thế Duy" userId="5e9b9ff8-8bfd-40c4-a934-0fae842c79b4" providerId="ADAL" clId="{C92BFBD1-7920-491D-BBAA-74DE364EF1C7}" dt="2022-06-26T02:12:17.952" v="522" actId="20577"/>
          <ac:spMkLst>
            <pc:docMk/>
            <pc:sldMk cId="1689994692" sldId="587"/>
            <ac:spMk id="10" creationId="{F6D31DDF-DF9C-4576-80EA-A654E4CD0E94}"/>
          </ac:spMkLst>
        </pc:spChg>
        <pc:picChg chg="add mod">
          <ac:chgData name="Phan Thế Duy" userId="5e9b9ff8-8bfd-40c4-a934-0fae842c79b4" providerId="ADAL" clId="{C92BFBD1-7920-491D-BBAA-74DE364EF1C7}" dt="2022-06-26T02:09:35.009" v="423" actId="14100"/>
          <ac:picMkLst>
            <pc:docMk/>
            <pc:sldMk cId="1689994692" sldId="587"/>
            <ac:picMk id="11" creationId="{CB8487BB-9C73-DDEC-992E-A511799FDA12}"/>
          </ac:picMkLst>
        </pc:picChg>
        <pc:picChg chg="add mod">
          <ac:chgData name="Phan Thế Duy" userId="5e9b9ff8-8bfd-40c4-a934-0fae842c79b4" providerId="ADAL" clId="{C92BFBD1-7920-491D-BBAA-74DE364EF1C7}" dt="2022-06-26T02:09:43.292" v="425" actId="14100"/>
          <ac:picMkLst>
            <pc:docMk/>
            <pc:sldMk cId="1689994692" sldId="587"/>
            <ac:picMk id="13" creationId="{BC4826C6-D743-7117-A996-08D3AD754768}"/>
          </ac:picMkLst>
        </pc:picChg>
      </pc:sldChg>
      <pc:sldChg chg="modSp add mod">
        <pc:chgData name="Phan Thế Duy" userId="5e9b9ff8-8bfd-40c4-a934-0fae842c79b4" providerId="ADAL" clId="{C92BFBD1-7920-491D-BBAA-74DE364EF1C7}" dt="2022-06-26T02:31:04.137" v="701" actId="207"/>
        <pc:sldMkLst>
          <pc:docMk/>
          <pc:sldMk cId="2463117491" sldId="588"/>
        </pc:sldMkLst>
        <pc:spChg chg="mod">
          <ac:chgData name="Phan Thế Duy" userId="5e9b9ff8-8bfd-40c4-a934-0fae842c79b4" providerId="ADAL" clId="{C92BFBD1-7920-491D-BBAA-74DE364EF1C7}" dt="2022-06-26T02:31:04.137" v="701" actId="207"/>
          <ac:spMkLst>
            <pc:docMk/>
            <pc:sldMk cId="2463117491" sldId="588"/>
            <ac:spMk id="3" creationId="{DDB11A3D-6222-417B-B8D9-AB891FD40BE0}"/>
          </ac:spMkLst>
        </pc:spChg>
      </pc:sldChg>
      <pc:sldChg chg="new">
        <pc:chgData name="Phan Thế Duy" userId="5e9b9ff8-8bfd-40c4-a934-0fae842c79b4" providerId="ADAL" clId="{C92BFBD1-7920-491D-BBAA-74DE364EF1C7}" dt="2022-06-26T02:31:10.681" v="702" actId="680"/>
        <pc:sldMkLst>
          <pc:docMk/>
          <pc:sldMk cId="2141348581" sldId="589"/>
        </pc:sldMkLst>
      </pc:sldChg>
      <pc:sldChg chg="new">
        <pc:chgData name="Phan Thế Duy" userId="5e9b9ff8-8bfd-40c4-a934-0fae842c79b4" providerId="ADAL" clId="{C92BFBD1-7920-491D-BBAA-74DE364EF1C7}" dt="2022-06-26T02:31:11.478" v="703" actId="680"/>
        <pc:sldMkLst>
          <pc:docMk/>
          <pc:sldMk cId="283727397" sldId="590"/>
        </pc:sldMkLst>
      </pc:sldChg>
      <pc:sldChg chg="modSp add mod">
        <pc:chgData name="Phan Thế Duy" userId="5e9b9ff8-8bfd-40c4-a934-0fae842c79b4" providerId="ADAL" clId="{C92BFBD1-7920-491D-BBAA-74DE364EF1C7}" dt="2022-06-26T02:31:24.659" v="706" actId="207"/>
        <pc:sldMkLst>
          <pc:docMk/>
          <pc:sldMk cId="1420797542" sldId="591"/>
        </pc:sldMkLst>
        <pc:spChg chg="mod">
          <ac:chgData name="Phan Thế Duy" userId="5e9b9ff8-8bfd-40c4-a934-0fae842c79b4" providerId="ADAL" clId="{C92BFBD1-7920-491D-BBAA-74DE364EF1C7}" dt="2022-06-26T02:31:24.659" v="706" actId="207"/>
          <ac:spMkLst>
            <pc:docMk/>
            <pc:sldMk cId="1420797542" sldId="591"/>
            <ac:spMk id="3" creationId="{DDB11A3D-6222-417B-B8D9-AB891FD40BE0}"/>
          </ac:spMkLst>
        </pc:spChg>
      </pc:sldChg>
      <pc:sldChg chg="new">
        <pc:chgData name="Phan Thế Duy" userId="5e9b9ff8-8bfd-40c4-a934-0fae842c79b4" providerId="ADAL" clId="{C92BFBD1-7920-491D-BBAA-74DE364EF1C7}" dt="2023-06-24T01:29:44.839" v="803" actId="680"/>
        <pc:sldMkLst>
          <pc:docMk/>
          <pc:sldMk cId="234714044" sldId="594"/>
        </pc:sldMkLst>
      </pc:sldChg>
      <pc:sldChg chg="new">
        <pc:chgData name="Phan Thế Duy" userId="5e9b9ff8-8bfd-40c4-a934-0fae842c79b4" providerId="ADAL" clId="{C92BFBD1-7920-491D-BBAA-74DE364EF1C7}" dt="2023-06-24T01:29:49.025" v="804" actId="680"/>
        <pc:sldMkLst>
          <pc:docMk/>
          <pc:sldMk cId="113904703" sldId="595"/>
        </pc:sldMkLst>
      </pc:sldChg>
      <pc:sldChg chg="new">
        <pc:chgData name="Phan Thế Duy" userId="5e9b9ff8-8bfd-40c4-a934-0fae842c79b4" providerId="ADAL" clId="{C92BFBD1-7920-491D-BBAA-74DE364EF1C7}" dt="2023-06-24T01:29:51.632" v="805" actId="680"/>
        <pc:sldMkLst>
          <pc:docMk/>
          <pc:sldMk cId="3148524169" sldId="596"/>
        </pc:sldMkLst>
      </pc:sldChg>
      <pc:sldMasterChg chg="modSldLayout">
        <pc:chgData name="Phan Thế Duy" userId="5e9b9ff8-8bfd-40c4-a934-0fae842c79b4" providerId="ADAL" clId="{C92BFBD1-7920-491D-BBAA-74DE364EF1C7}" dt="2023-06-24T01:29:00.880" v="802" actId="20577"/>
        <pc:sldMasterMkLst>
          <pc:docMk/>
          <pc:sldMasterMk cId="418201276" sldId="2147483660"/>
        </pc:sldMasterMkLst>
        <pc:sldLayoutChg chg="addSp modSp mod">
          <pc:chgData name="Phan Thế Duy" userId="5e9b9ff8-8bfd-40c4-a934-0fae842c79b4" providerId="ADAL" clId="{C92BFBD1-7920-491D-BBAA-74DE364EF1C7}" dt="2023-06-24T01:29:00.880" v="802" actId="20577"/>
          <pc:sldLayoutMkLst>
            <pc:docMk/>
            <pc:sldMasterMk cId="418201276" sldId="2147483660"/>
            <pc:sldLayoutMk cId="3713822822" sldId="2147483662"/>
          </pc:sldLayoutMkLst>
          <pc:spChg chg="mod">
            <ac:chgData name="Phan Thế Duy" userId="5e9b9ff8-8bfd-40c4-a934-0fae842c79b4" providerId="ADAL" clId="{C92BFBD1-7920-491D-BBAA-74DE364EF1C7}" dt="2023-06-24T01:29:00.880" v="802" actId="20577"/>
            <ac:spMkLst>
              <pc:docMk/>
              <pc:sldMasterMk cId="418201276" sldId="2147483660"/>
              <pc:sldLayoutMk cId="3713822822" sldId="2147483662"/>
              <ac:spMk id="9" creationId="{E9C428B9-BD3B-47CF-96EB-8E8024AAE980}"/>
            </ac:spMkLst>
          </pc:spChg>
          <pc:spChg chg="mod">
            <ac:chgData name="Phan Thế Duy" userId="5e9b9ff8-8bfd-40c4-a934-0fae842c79b4" providerId="ADAL" clId="{C92BFBD1-7920-491D-BBAA-74DE364EF1C7}" dt="2023-06-24T01:27:58.810" v="785" actId="14100"/>
            <ac:spMkLst>
              <pc:docMk/>
              <pc:sldMasterMk cId="418201276" sldId="2147483660"/>
              <pc:sldLayoutMk cId="3713822822" sldId="2147483662"/>
              <ac:spMk id="13" creationId="{16772B44-7759-405B-9C67-35948DD5766F}"/>
            </ac:spMkLst>
          </pc:spChg>
          <pc:picChg chg="add mod">
            <ac:chgData name="Phan Thế Duy" userId="5e9b9ff8-8bfd-40c4-a934-0fae842c79b4" providerId="ADAL" clId="{C92BFBD1-7920-491D-BBAA-74DE364EF1C7}" dt="2023-06-24T01:28:04.441" v="787" actId="1076"/>
            <ac:picMkLst>
              <pc:docMk/>
              <pc:sldMasterMk cId="418201276" sldId="2147483660"/>
              <pc:sldLayoutMk cId="3713822822" sldId="2147483662"/>
              <ac:picMk id="4" creationId="{0B17EB75-2C25-8D36-E7FA-24FB8C73EBAC}"/>
            </ac:picMkLst>
          </pc:picChg>
          <pc:picChg chg="mod">
            <ac:chgData name="Phan Thế Duy" userId="5e9b9ff8-8bfd-40c4-a934-0fae842c79b4" providerId="ADAL" clId="{C92BFBD1-7920-491D-BBAA-74DE364EF1C7}" dt="2022-06-26T02:07:06.444" v="291" actId="14826"/>
            <ac:picMkLst>
              <pc:docMk/>
              <pc:sldMasterMk cId="418201276" sldId="2147483660"/>
              <pc:sldLayoutMk cId="3713822822" sldId="2147483662"/>
              <ac:picMk id="10" creationId="{D47A60E3-3D29-46FE-AB63-A695505C87E9}"/>
            </ac:picMkLst>
          </pc:picChg>
        </pc:sldLayoutChg>
      </pc:sldMasterChg>
    </pc:docChg>
  </pc:docChgLst>
  <pc:docChgLst>
    <pc:chgData name="Phan Thế Duy" userId="5e9b9ff8-8bfd-40c4-a934-0fae842c79b4" providerId="ADAL" clId="{FBC1AA16-DC26-448B-8343-D0F3E02D0C1F}"/>
    <pc:docChg chg="undo custSel modSld">
      <pc:chgData name="Phan Thế Duy" userId="5e9b9ff8-8bfd-40c4-a934-0fae842c79b4" providerId="ADAL" clId="{FBC1AA16-DC26-448B-8343-D0F3E02D0C1F}" dt="2022-04-18T03:42:50.949" v="14" actId="20577"/>
      <pc:docMkLst>
        <pc:docMk/>
      </pc:docMkLst>
      <pc:sldChg chg="modSp mod">
        <pc:chgData name="Phan Thế Duy" userId="5e9b9ff8-8bfd-40c4-a934-0fae842c79b4" providerId="ADAL" clId="{FBC1AA16-DC26-448B-8343-D0F3E02D0C1F}" dt="2022-04-18T03:42:50.949" v="14" actId="20577"/>
        <pc:sldMkLst>
          <pc:docMk/>
          <pc:sldMk cId="0" sldId="456"/>
        </pc:sldMkLst>
        <pc:spChg chg="mod">
          <ac:chgData name="Phan Thế Duy" userId="5e9b9ff8-8bfd-40c4-a934-0fae842c79b4" providerId="ADAL" clId="{FBC1AA16-DC26-448B-8343-D0F3E02D0C1F}" dt="2022-04-18T03:42:50.949" v="14" actId="20577"/>
          <ac:spMkLst>
            <pc:docMk/>
            <pc:sldMk cId="0" sldId="456"/>
            <ac:spMk id="106" creationId="{00000000-0000-0000-0000-000000000000}"/>
          </ac:spMkLst>
        </pc:spChg>
      </pc:sldChg>
    </pc:docChg>
  </pc:docChgLst>
  <pc:docChgLst>
    <pc:chgData name="Phan Thế Duy" userId="S::duypt@hcmuit.edu.vn::5e9b9ff8-8bfd-40c4-a934-0fae842c79b4" providerId="AD" clId="Web-{DB0F3B4C-7330-CA61-754B-CB78DA6C0DFF}"/>
    <pc:docChg chg="addSld modSld">
      <pc:chgData name="Phan Thế Duy" userId="S::duypt@hcmuit.edu.vn::5e9b9ff8-8bfd-40c4-a934-0fae842c79b4" providerId="AD" clId="Web-{DB0F3B4C-7330-CA61-754B-CB78DA6C0DFF}" dt="2022-06-26T03:38:08.110" v="30"/>
      <pc:docMkLst>
        <pc:docMk/>
      </pc:docMkLst>
      <pc:sldChg chg="modSp">
        <pc:chgData name="Phan Thế Duy" userId="S::duypt@hcmuit.edu.vn::5e9b9ff8-8bfd-40c4-a934-0fae842c79b4" providerId="AD" clId="Web-{DB0F3B4C-7330-CA61-754B-CB78DA6C0DFF}" dt="2022-06-26T03:36:18.496" v="28" actId="20577"/>
        <pc:sldMkLst>
          <pc:docMk/>
          <pc:sldMk cId="0" sldId="456"/>
        </pc:sldMkLst>
        <pc:spChg chg="mod">
          <ac:chgData name="Phan Thế Duy" userId="S::duypt@hcmuit.edu.vn::5e9b9ff8-8bfd-40c4-a934-0fae842c79b4" providerId="AD" clId="Web-{DB0F3B4C-7330-CA61-754B-CB78DA6C0DFF}" dt="2022-06-26T03:36:18.496" v="28" actId="20577"/>
          <ac:spMkLst>
            <pc:docMk/>
            <pc:sldMk cId="0" sldId="456"/>
            <ac:spMk id="25" creationId="{75409049-75FB-4C59-970D-160988C53188}"/>
          </ac:spMkLst>
        </pc:spChg>
      </pc:sldChg>
      <pc:sldChg chg="new">
        <pc:chgData name="Phan Thế Duy" userId="S::duypt@hcmuit.edu.vn::5e9b9ff8-8bfd-40c4-a934-0fae842c79b4" providerId="AD" clId="Web-{DB0F3B4C-7330-CA61-754B-CB78DA6C0DFF}" dt="2022-06-26T03:38:04.344" v="29"/>
        <pc:sldMkLst>
          <pc:docMk/>
          <pc:sldMk cId="2098011018" sldId="592"/>
        </pc:sldMkLst>
      </pc:sldChg>
      <pc:sldChg chg="new">
        <pc:chgData name="Phan Thế Duy" userId="S::duypt@hcmuit.edu.vn::5e9b9ff8-8bfd-40c4-a934-0fae842c79b4" providerId="AD" clId="Web-{DB0F3B4C-7330-CA61-754B-CB78DA6C0DFF}" dt="2022-06-26T03:38:08.110" v="30"/>
        <pc:sldMkLst>
          <pc:docMk/>
          <pc:sldMk cId="2450257863" sldId="593"/>
        </pc:sldMkLst>
      </pc:sldChg>
    </pc:docChg>
  </pc:docChgLst>
  <pc:docChgLst>
    <pc:chgData name="Phan Thế Duy" userId="S::duypt@hcmuit.edu.vn::5e9b9ff8-8bfd-40c4-a934-0fae842c79b4" providerId="AD" clId="Web-{F05AA461-B8F9-95C2-F092-F9EEA7754F34}"/>
    <pc:docChg chg="modSld">
      <pc:chgData name="Phan Thế Duy" userId="S::duypt@hcmuit.edu.vn::5e9b9ff8-8bfd-40c4-a934-0fae842c79b4" providerId="AD" clId="Web-{F05AA461-B8F9-95C2-F092-F9EEA7754F34}" dt="2022-06-26T14:41:27.492" v="7" actId="20577"/>
      <pc:docMkLst>
        <pc:docMk/>
      </pc:docMkLst>
      <pc:sldChg chg="modSp">
        <pc:chgData name="Phan Thế Duy" userId="S::duypt@hcmuit.edu.vn::5e9b9ff8-8bfd-40c4-a934-0fae842c79b4" providerId="AD" clId="Web-{F05AA461-B8F9-95C2-F092-F9EEA7754F34}" dt="2022-06-26T14:41:27.492" v="7" actId="20577"/>
        <pc:sldMkLst>
          <pc:docMk/>
          <pc:sldMk cId="0" sldId="456"/>
        </pc:sldMkLst>
        <pc:spChg chg="mod">
          <ac:chgData name="Phan Thế Duy" userId="S::duypt@hcmuit.edu.vn::5e9b9ff8-8bfd-40c4-a934-0fae842c79b4" providerId="AD" clId="Web-{F05AA461-B8F9-95C2-F092-F9EEA7754F34}" dt="2022-06-26T14:41:27.492" v="7" actId="20577"/>
          <ac:spMkLst>
            <pc:docMk/>
            <pc:sldMk cId="0" sldId="456"/>
            <ac:spMk id="12" creationId="{D2935C59-C4EC-4552-9E8E-47D6A6E4851D}"/>
          </ac:spMkLst>
        </pc:spChg>
      </pc:sldChg>
    </pc:docChg>
  </pc:docChgLst>
  <pc:docChgLst>
    <pc:chgData name="Phan Thế Duy" userId="5e9b9ff8-8bfd-40c4-a934-0fae842c79b4" providerId="ADAL" clId="{D8DA7471-305D-484E-8170-082BF09B3811}"/>
    <pc:docChg chg="custSel addSld delSld modSld modMainMaster">
      <pc:chgData name="Phan Thế Duy" userId="5e9b9ff8-8bfd-40c4-a934-0fae842c79b4" providerId="ADAL" clId="{D8DA7471-305D-484E-8170-082BF09B3811}" dt="2022-04-18T04:00:05.102" v="318" actId="14100"/>
      <pc:docMkLst>
        <pc:docMk/>
      </pc:docMkLst>
      <pc:sldChg chg="del">
        <pc:chgData name="Phan Thế Duy" userId="5e9b9ff8-8bfd-40c4-a934-0fae842c79b4" providerId="ADAL" clId="{D8DA7471-305D-484E-8170-082BF09B3811}" dt="2022-04-18T03:45:23.256" v="105" actId="47"/>
        <pc:sldMkLst>
          <pc:docMk/>
          <pc:sldMk cId="4006464905" sldId="287"/>
        </pc:sldMkLst>
      </pc:sldChg>
      <pc:sldChg chg="del">
        <pc:chgData name="Phan Thế Duy" userId="5e9b9ff8-8bfd-40c4-a934-0fae842c79b4" providerId="ADAL" clId="{D8DA7471-305D-484E-8170-082BF09B3811}" dt="2022-04-18T03:45:23.256" v="105" actId="47"/>
        <pc:sldMkLst>
          <pc:docMk/>
          <pc:sldMk cId="2242001389" sldId="374"/>
        </pc:sldMkLst>
      </pc:sldChg>
      <pc:sldChg chg="del">
        <pc:chgData name="Phan Thế Duy" userId="5e9b9ff8-8bfd-40c4-a934-0fae842c79b4" providerId="ADAL" clId="{D8DA7471-305D-484E-8170-082BF09B3811}" dt="2022-04-18T03:45:23.256" v="105" actId="47"/>
        <pc:sldMkLst>
          <pc:docMk/>
          <pc:sldMk cId="2535520992" sldId="425"/>
        </pc:sldMkLst>
      </pc:sldChg>
      <pc:sldChg chg="del">
        <pc:chgData name="Phan Thế Duy" userId="5e9b9ff8-8bfd-40c4-a934-0fae842c79b4" providerId="ADAL" clId="{D8DA7471-305D-484E-8170-082BF09B3811}" dt="2022-04-18T03:45:23.256" v="105" actId="47"/>
        <pc:sldMkLst>
          <pc:docMk/>
          <pc:sldMk cId="1646569793" sldId="426"/>
        </pc:sldMkLst>
      </pc:sldChg>
      <pc:sldChg chg="addSp delSp modSp del mod">
        <pc:chgData name="Phan Thế Duy" userId="5e9b9ff8-8bfd-40c4-a934-0fae842c79b4" providerId="ADAL" clId="{D8DA7471-305D-484E-8170-082BF09B3811}" dt="2022-04-18T03:55:24.967" v="250" actId="47"/>
        <pc:sldMkLst>
          <pc:docMk/>
          <pc:sldMk cId="3072501809" sldId="427"/>
        </pc:sldMkLst>
        <pc:spChg chg="del mod">
          <ac:chgData name="Phan Thế Duy" userId="5e9b9ff8-8bfd-40c4-a934-0fae842c79b4" providerId="ADAL" clId="{D8DA7471-305D-484E-8170-082BF09B3811}" dt="2022-04-18T03:52:37.473" v="230" actId="478"/>
          <ac:spMkLst>
            <pc:docMk/>
            <pc:sldMk cId="3072501809" sldId="427"/>
            <ac:spMk id="2" creationId="{71DD5255-AE4D-4F8C-8442-E89ED7FB1400}"/>
          </ac:spMkLst>
        </pc:spChg>
        <pc:spChg chg="del mod">
          <ac:chgData name="Phan Thế Duy" userId="5e9b9ff8-8bfd-40c4-a934-0fae842c79b4" providerId="ADAL" clId="{D8DA7471-305D-484E-8170-082BF09B3811}" dt="2022-04-18T03:47:12.677" v="142" actId="478"/>
          <ac:spMkLst>
            <pc:docMk/>
            <pc:sldMk cId="3072501809" sldId="427"/>
            <ac:spMk id="3" creationId="{7494A592-F69E-49DD-A736-C2E81C922706}"/>
          </ac:spMkLst>
        </pc:spChg>
        <pc:spChg chg="add del mod">
          <ac:chgData name="Phan Thế Duy" userId="5e9b9ff8-8bfd-40c4-a934-0fae842c79b4" providerId="ADAL" clId="{D8DA7471-305D-484E-8170-082BF09B3811}" dt="2022-04-18T03:47:16.037" v="143" actId="478"/>
          <ac:spMkLst>
            <pc:docMk/>
            <pc:sldMk cId="3072501809" sldId="427"/>
            <ac:spMk id="6" creationId="{BF79B4B4-840D-42E3-A110-D166B7BE3AD0}"/>
          </ac:spMkLst>
        </pc:spChg>
        <pc:spChg chg="add del mod">
          <ac:chgData name="Phan Thế Duy" userId="5e9b9ff8-8bfd-40c4-a934-0fae842c79b4" providerId="ADAL" clId="{D8DA7471-305D-484E-8170-082BF09B3811}" dt="2022-04-18T03:54:11.877" v="234" actId="478"/>
          <ac:spMkLst>
            <pc:docMk/>
            <pc:sldMk cId="3072501809" sldId="427"/>
            <ac:spMk id="8" creationId="{D490064B-DEB3-4E08-A6D8-1B8CA277E6F4}"/>
          </ac:spMkLst>
        </pc:spChg>
        <pc:spChg chg="del mod">
          <ac:chgData name="Phan Thế Duy" userId="5e9b9ff8-8bfd-40c4-a934-0fae842c79b4" providerId="ADAL" clId="{D8DA7471-305D-484E-8170-082BF09B3811}" dt="2022-04-18T03:54:06.685" v="232" actId="478"/>
          <ac:spMkLst>
            <pc:docMk/>
            <pc:sldMk cId="3072501809" sldId="427"/>
            <ac:spMk id="10" creationId="{F6D31DDF-DF9C-4576-80EA-A654E4CD0E94}"/>
          </ac:spMkLst>
        </pc:spChg>
        <pc:spChg chg="del mod">
          <ac:chgData name="Phan Thế Duy" userId="5e9b9ff8-8bfd-40c4-a934-0fae842c79b4" providerId="ADAL" clId="{D8DA7471-305D-484E-8170-082BF09B3811}" dt="2022-04-18T03:51:19.386" v="222" actId="478"/>
          <ac:spMkLst>
            <pc:docMk/>
            <pc:sldMk cId="3072501809" sldId="427"/>
            <ac:spMk id="15" creationId="{BE32BE3A-A33B-4ED1-A5AC-AB51F56EB843}"/>
          </ac:spMkLst>
        </pc:spChg>
        <pc:picChg chg="del mod">
          <ac:chgData name="Phan Thế Duy" userId="5e9b9ff8-8bfd-40c4-a934-0fae842c79b4" providerId="ADAL" clId="{D8DA7471-305D-484E-8170-082BF09B3811}" dt="2022-04-18T03:54:08.964" v="233" actId="478"/>
          <ac:picMkLst>
            <pc:docMk/>
            <pc:sldMk cId="3072501809" sldId="427"/>
            <ac:picMk id="9" creationId="{6E142685-9F6D-45FF-9CB8-1B195AF98E74}"/>
          </ac:picMkLst>
        </pc:picChg>
        <pc:picChg chg="mod">
          <ac:chgData name="Phan Thế Duy" userId="5e9b9ff8-8bfd-40c4-a934-0fae842c79b4" providerId="ADAL" clId="{D8DA7471-305D-484E-8170-082BF09B3811}" dt="2022-04-18T03:55:04.769" v="245" actId="14100"/>
          <ac:picMkLst>
            <pc:docMk/>
            <pc:sldMk cId="3072501809" sldId="427"/>
            <ac:picMk id="11" creationId="{CD4C9177-FCF7-4293-9761-B2A3B1D7FADB}"/>
          </ac:picMkLst>
        </pc:picChg>
        <pc:picChg chg="add del mod">
          <ac:chgData name="Phan Thế Duy" userId="5e9b9ff8-8bfd-40c4-a934-0fae842c79b4" providerId="ADAL" clId="{D8DA7471-305D-484E-8170-082BF09B3811}" dt="2022-04-18T03:55:19.138" v="249" actId="478"/>
          <ac:picMkLst>
            <pc:docMk/>
            <pc:sldMk cId="3072501809" sldId="427"/>
            <ac:picMk id="12" creationId="{2B37083F-1EFE-467E-A7EE-6246358BC86D}"/>
          </ac:picMkLst>
        </pc:picChg>
      </pc:sldChg>
      <pc:sldChg chg="modSp mod">
        <pc:chgData name="Phan Thế Duy" userId="5e9b9ff8-8bfd-40c4-a934-0fae842c79b4" providerId="ADAL" clId="{D8DA7471-305D-484E-8170-082BF09B3811}" dt="2022-04-18T03:52:27.705" v="229" actId="1076"/>
        <pc:sldMkLst>
          <pc:docMk/>
          <pc:sldMk cId="0" sldId="456"/>
        </pc:sldMkLst>
        <pc:spChg chg="mod">
          <ac:chgData name="Phan Thế Duy" userId="5e9b9ff8-8bfd-40c4-a934-0fae842c79b4" providerId="ADAL" clId="{D8DA7471-305D-484E-8170-082BF09B3811}" dt="2022-04-18T03:43:54.201" v="15" actId="20577"/>
          <ac:spMkLst>
            <pc:docMk/>
            <pc:sldMk cId="0" sldId="456"/>
            <ac:spMk id="25" creationId="{75409049-75FB-4C59-970D-160988C53188}"/>
          </ac:spMkLst>
        </pc:spChg>
        <pc:spChg chg="mod">
          <ac:chgData name="Phan Thế Duy" userId="5e9b9ff8-8bfd-40c4-a934-0fae842c79b4" providerId="ADAL" clId="{D8DA7471-305D-484E-8170-082BF09B3811}" dt="2022-04-18T03:44:18.495" v="50" actId="5793"/>
          <ac:spMkLst>
            <pc:docMk/>
            <pc:sldMk cId="0" sldId="456"/>
            <ac:spMk id="106" creationId="{00000000-0000-0000-0000-000000000000}"/>
          </ac:spMkLst>
        </pc:spChg>
        <pc:spChg chg="mod">
          <ac:chgData name="Phan Thế Duy" userId="5e9b9ff8-8bfd-40c4-a934-0fae842c79b4" providerId="ADAL" clId="{D8DA7471-305D-484E-8170-082BF09B3811}" dt="2022-04-18T03:44:04.713" v="34" actId="20577"/>
          <ac:spMkLst>
            <pc:docMk/>
            <pc:sldMk cId="0" sldId="456"/>
            <ac:spMk id="107" creationId="{00000000-0000-0000-0000-000000000000}"/>
          </ac:spMkLst>
        </pc:spChg>
        <pc:picChg chg="mod">
          <ac:chgData name="Phan Thế Duy" userId="5e9b9ff8-8bfd-40c4-a934-0fae842c79b4" providerId="ADAL" clId="{D8DA7471-305D-484E-8170-082BF09B3811}" dt="2022-04-18T03:52:27.705" v="229" actId="1076"/>
          <ac:picMkLst>
            <pc:docMk/>
            <pc:sldMk cId="0" sldId="456"/>
            <ac:picMk id="15" creationId="{70514A20-AAE6-4C0B-BD55-D79A9292B1C2}"/>
          </ac:picMkLst>
        </pc:picChg>
      </pc:sldChg>
      <pc:sldChg chg="del">
        <pc:chgData name="Phan Thế Duy" userId="5e9b9ff8-8bfd-40c4-a934-0fae842c79b4" providerId="ADAL" clId="{D8DA7471-305D-484E-8170-082BF09B3811}" dt="2022-04-18T03:45:23.256" v="105" actId="47"/>
        <pc:sldMkLst>
          <pc:docMk/>
          <pc:sldMk cId="3630832530" sldId="459"/>
        </pc:sldMkLst>
      </pc:sldChg>
      <pc:sldChg chg="del">
        <pc:chgData name="Phan Thế Duy" userId="5e9b9ff8-8bfd-40c4-a934-0fae842c79b4" providerId="ADAL" clId="{D8DA7471-305D-484E-8170-082BF09B3811}" dt="2022-04-18T03:45:23.256" v="105" actId="47"/>
        <pc:sldMkLst>
          <pc:docMk/>
          <pc:sldMk cId="3534883612" sldId="460"/>
        </pc:sldMkLst>
      </pc:sldChg>
      <pc:sldChg chg="del">
        <pc:chgData name="Phan Thế Duy" userId="5e9b9ff8-8bfd-40c4-a934-0fae842c79b4" providerId="ADAL" clId="{D8DA7471-305D-484E-8170-082BF09B3811}" dt="2022-04-18T03:45:23.256" v="105" actId="47"/>
        <pc:sldMkLst>
          <pc:docMk/>
          <pc:sldMk cId="2650492734" sldId="461"/>
        </pc:sldMkLst>
      </pc:sldChg>
      <pc:sldChg chg="del">
        <pc:chgData name="Phan Thế Duy" userId="5e9b9ff8-8bfd-40c4-a934-0fae842c79b4" providerId="ADAL" clId="{D8DA7471-305D-484E-8170-082BF09B3811}" dt="2022-04-18T03:45:23.256" v="105" actId="47"/>
        <pc:sldMkLst>
          <pc:docMk/>
          <pc:sldMk cId="2510193775" sldId="462"/>
        </pc:sldMkLst>
      </pc:sldChg>
      <pc:sldChg chg="del">
        <pc:chgData name="Phan Thế Duy" userId="5e9b9ff8-8bfd-40c4-a934-0fae842c79b4" providerId="ADAL" clId="{D8DA7471-305D-484E-8170-082BF09B3811}" dt="2022-04-18T03:45:23.256" v="105" actId="47"/>
        <pc:sldMkLst>
          <pc:docMk/>
          <pc:sldMk cId="1286169305" sldId="557"/>
        </pc:sldMkLst>
      </pc:sldChg>
      <pc:sldChg chg="del">
        <pc:chgData name="Phan Thế Duy" userId="5e9b9ff8-8bfd-40c4-a934-0fae842c79b4" providerId="ADAL" clId="{D8DA7471-305D-484E-8170-082BF09B3811}" dt="2022-04-18T03:45:23.256" v="105" actId="47"/>
        <pc:sldMkLst>
          <pc:docMk/>
          <pc:sldMk cId="1051116278" sldId="558"/>
        </pc:sldMkLst>
      </pc:sldChg>
      <pc:sldChg chg="del">
        <pc:chgData name="Phan Thế Duy" userId="5e9b9ff8-8bfd-40c4-a934-0fae842c79b4" providerId="ADAL" clId="{D8DA7471-305D-484E-8170-082BF09B3811}" dt="2022-04-18T03:45:23.256" v="105" actId="47"/>
        <pc:sldMkLst>
          <pc:docMk/>
          <pc:sldMk cId="4256087880" sldId="559"/>
        </pc:sldMkLst>
      </pc:sldChg>
      <pc:sldChg chg="del">
        <pc:chgData name="Phan Thế Duy" userId="5e9b9ff8-8bfd-40c4-a934-0fae842c79b4" providerId="ADAL" clId="{D8DA7471-305D-484E-8170-082BF09B3811}" dt="2022-04-18T03:45:23.256" v="105" actId="47"/>
        <pc:sldMkLst>
          <pc:docMk/>
          <pc:sldMk cId="2658995035" sldId="560"/>
        </pc:sldMkLst>
      </pc:sldChg>
      <pc:sldChg chg="del">
        <pc:chgData name="Phan Thế Duy" userId="5e9b9ff8-8bfd-40c4-a934-0fae842c79b4" providerId="ADAL" clId="{D8DA7471-305D-484E-8170-082BF09B3811}" dt="2022-04-18T03:45:23.256" v="105" actId="47"/>
        <pc:sldMkLst>
          <pc:docMk/>
          <pc:sldMk cId="2697680528" sldId="561"/>
        </pc:sldMkLst>
      </pc:sldChg>
      <pc:sldChg chg="del">
        <pc:chgData name="Phan Thế Duy" userId="5e9b9ff8-8bfd-40c4-a934-0fae842c79b4" providerId="ADAL" clId="{D8DA7471-305D-484E-8170-082BF09B3811}" dt="2022-04-18T03:45:23.256" v="105" actId="47"/>
        <pc:sldMkLst>
          <pc:docMk/>
          <pc:sldMk cId="1560376205" sldId="563"/>
        </pc:sldMkLst>
      </pc:sldChg>
      <pc:sldChg chg="del">
        <pc:chgData name="Phan Thế Duy" userId="5e9b9ff8-8bfd-40c4-a934-0fae842c79b4" providerId="ADAL" clId="{D8DA7471-305D-484E-8170-082BF09B3811}" dt="2022-04-18T03:45:23.256" v="105" actId="47"/>
        <pc:sldMkLst>
          <pc:docMk/>
          <pc:sldMk cId="867377740" sldId="564"/>
        </pc:sldMkLst>
      </pc:sldChg>
      <pc:sldChg chg="del">
        <pc:chgData name="Phan Thế Duy" userId="5e9b9ff8-8bfd-40c4-a934-0fae842c79b4" providerId="ADAL" clId="{D8DA7471-305D-484E-8170-082BF09B3811}" dt="2022-04-18T03:45:23.256" v="105" actId="47"/>
        <pc:sldMkLst>
          <pc:docMk/>
          <pc:sldMk cId="1535766556" sldId="566"/>
        </pc:sldMkLst>
      </pc:sldChg>
      <pc:sldChg chg="del">
        <pc:chgData name="Phan Thế Duy" userId="5e9b9ff8-8bfd-40c4-a934-0fae842c79b4" providerId="ADAL" clId="{D8DA7471-305D-484E-8170-082BF09B3811}" dt="2022-04-18T03:45:23.256" v="105" actId="47"/>
        <pc:sldMkLst>
          <pc:docMk/>
          <pc:sldMk cId="4225883691" sldId="567"/>
        </pc:sldMkLst>
      </pc:sldChg>
      <pc:sldChg chg="del">
        <pc:chgData name="Phan Thế Duy" userId="5e9b9ff8-8bfd-40c4-a934-0fae842c79b4" providerId="ADAL" clId="{D8DA7471-305D-484E-8170-082BF09B3811}" dt="2022-04-18T03:45:23.256" v="105" actId="47"/>
        <pc:sldMkLst>
          <pc:docMk/>
          <pc:sldMk cId="2713268455" sldId="568"/>
        </pc:sldMkLst>
      </pc:sldChg>
      <pc:sldChg chg="del">
        <pc:chgData name="Phan Thế Duy" userId="5e9b9ff8-8bfd-40c4-a934-0fae842c79b4" providerId="ADAL" clId="{D8DA7471-305D-484E-8170-082BF09B3811}" dt="2022-04-18T03:45:23.256" v="105" actId="47"/>
        <pc:sldMkLst>
          <pc:docMk/>
          <pc:sldMk cId="3514042238" sldId="569"/>
        </pc:sldMkLst>
      </pc:sldChg>
      <pc:sldChg chg="del">
        <pc:chgData name="Phan Thế Duy" userId="5e9b9ff8-8bfd-40c4-a934-0fae842c79b4" providerId="ADAL" clId="{D8DA7471-305D-484E-8170-082BF09B3811}" dt="2022-04-18T03:45:23.256" v="105" actId="47"/>
        <pc:sldMkLst>
          <pc:docMk/>
          <pc:sldMk cId="2002144076" sldId="570"/>
        </pc:sldMkLst>
      </pc:sldChg>
      <pc:sldChg chg="del">
        <pc:chgData name="Phan Thế Duy" userId="5e9b9ff8-8bfd-40c4-a934-0fae842c79b4" providerId="ADAL" clId="{D8DA7471-305D-484E-8170-082BF09B3811}" dt="2022-04-18T03:45:23.256" v="105" actId="47"/>
        <pc:sldMkLst>
          <pc:docMk/>
          <pc:sldMk cId="2446462716" sldId="572"/>
        </pc:sldMkLst>
      </pc:sldChg>
      <pc:sldChg chg="del">
        <pc:chgData name="Phan Thế Duy" userId="5e9b9ff8-8bfd-40c4-a934-0fae842c79b4" providerId="ADAL" clId="{D8DA7471-305D-484E-8170-082BF09B3811}" dt="2022-04-18T03:45:23.256" v="105" actId="47"/>
        <pc:sldMkLst>
          <pc:docMk/>
          <pc:sldMk cId="480482491" sldId="573"/>
        </pc:sldMkLst>
      </pc:sldChg>
      <pc:sldChg chg="del">
        <pc:chgData name="Phan Thế Duy" userId="5e9b9ff8-8bfd-40c4-a934-0fae842c79b4" providerId="ADAL" clId="{D8DA7471-305D-484E-8170-082BF09B3811}" dt="2022-04-18T03:45:23.256" v="105" actId="47"/>
        <pc:sldMkLst>
          <pc:docMk/>
          <pc:sldMk cId="4229415118" sldId="574"/>
        </pc:sldMkLst>
      </pc:sldChg>
      <pc:sldChg chg="del">
        <pc:chgData name="Phan Thế Duy" userId="5e9b9ff8-8bfd-40c4-a934-0fae842c79b4" providerId="ADAL" clId="{D8DA7471-305D-484E-8170-082BF09B3811}" dt="2022-04-18T03:45:23.256" v="105" actId="47"/>
        <pc:sldMkLst>
          <pc:docMk/>
          <pc:sldMk cId="2781326653" sldId="575"/>
        </pc:sldMkLst>
      </pc:sldChg>
      <pc:sldChg chg="del">
        <pc:chgData name="Phan Thế Duy" userId="5e9b9ff8-8bfd-40c4-a934-0fae842c79b4" providerId="ADAL" clId="{D8DA7471-305D-484E-8170-082BF09B3811}" dt="2022-04-18T03:45:23.256" v="105" actId="47"/>
        <pc:sldMkLst>
          <pc:docMk/>
          <pc:sldMk cId="2937297881" sldId="576"/>
        </pc:sldMkLst>
      </pc:sldChg>
      <pc:sldChg chg="del">
        <pc:chgData name="Phan Thế Duy" userId="5e9b9ff8-8bfd-40c4-a934-0fae842c79b4" providerId="ADAL" clId="{D8DA7471-305D-484E-8170-082BF09B3811}" dt="2022-04-18T03:45:23.256" v="105" actId="47"/>
        <pc:sldMkLst>
          <pc:docMk/>
          <pc:sldMk cId="4109844053" sldId="578"/>
        </pc:sldMkLst>
      </pc:sldChg>
      <pc:sldChg chg="modSp del mod">
        <pc:chgData name="Phan Thế Duy" userId="5e9b9ff8-8bfd-40c4-a934-0fae842c79b4" providerId="ADAL" clId="{D8DA7471-305D-484E-8170-082BF09B3811}" dt="2022-04-18T03:49:16.437" v="214" actId="47"/>
        <pc:sldMkLst>
          <pc:docMk/>
          <pc:sldMk cId="3071763863" sldId="581"/>
        </pc:sldMkLst>
        <pc:spChg chg="mod">
          <ac:chgData name="Phan Thế Duy" userId="5e9b9ff8-8bfd-40c4-a934-0fae842c79b4" providerId="ADAL" clId="{D8DA7471-305D-484E-8170-082BF09B3811}" dt="2022-04-18T03:45:04.010" v="104" actId="5793"/>
          <ac:spMkLst>
            <pc:docMk/>
            <pc:sldMk cId="3071763863" sldId="581"/>
            <ac:spMk id="3" creationId="{88F6C4BC-A0F5-4BC4-AB89-26C54DB39DCB}"/>
          </ac:spMkLst>
        </pc:spChg>
      </pc:sldChg>
      <pc:sldChg chg="modSp new mod">
        <pc:chgData name="Phan Thế Duy" userId="5e9b9ff8-8bfd-40c4-a934-0fae842c79b4" providerId="ADAL" clId="{D8DA7471-305D-484E-8170-082BF09B3811}" dt="2022-04-18T03:49:12.641" v="213" actId="20577"/>
        <pc:sldMkLst>
          <pc:docMk/>
          <pc:sldMk cId="137527922" sldId="582"/>
        </pc:sldMkLst>
        <pc:spChg chg="mod">
          <ac:chgData name="Phan Thế Duy" userId="5e9b9ff8-8bfd-40c4-a934-0fae842c79b4" providerId="ADAL" clId="{D8DA7471-305D-484E-8170-082BF09B3811}" dt="2022-04-18T03:49:12.641" v="213" actId="20577"/>
          <ac:spMkLst>
            <pc:docMk/>
            <pc:sldMk cId="137527922" sldId="582"/>
            <ac:spMk id="2" creationId="{B76FF0C8-6542-4400-B404-1788A5C9E3D1}"/>
          </ac:spMkLst>
        </pc:spChg>
        <pc:spChg chg="mod">
          <ac:chgData name="Phan Thế Duy" userId="5e9b9ff8-8bfd-40c4-a934-0fae842c79b4" providerId="ADAL" clId="{D8DA7471-305D-484E-8170-082BF09B3811}" dt="2022-04-18T03:49:03.172" v="185"/>
          <ac:spMkLst>
            <pc:docMk/>
            <pc:sldMk cId="137527922" sldId="582"/>
            <ac:spMk id="3" creationId="{DDB11A3D-6222-417B-B8D9-AB891FD40BE0}"/>
          </ac:spMkLst>
        </pc:spChg>
      </pc:sldChg>
      <pc:sldChg chg="del">
        <pc:chgData name="Phan Thế Duy" userId="5e9b9ff8-8bfd-40c4-a934-0fae842c79b4" providerId="ADAL" clId="{D8DA7471-305D-484E-8170-082BF09B3811}" dt="2022-04-18T03:45:23.256" v="105" actId="47"/>
        <pc:sldMkLst>
          <pc:docMk/>
          <pc:sldMk cId="2762217538" sldId="582"/>
        </pc:sldMkLst>
      </pc:sldChg>
      <pc:sldChg chg="new">
        <pc:chgData name="Phan Thế Duy" userId="5e9b9ff8-8bfd-40c4-a934-0fae842c79b4" providerId="ADAL" clId="{D8DA7471-305D-484E-8170-082BF09B3811}" dt="2022-04-18T03:45:27.148" v="107" actId="680"/>
        <pc:sldMkLst>
          <pc:docMk/>
          <pc:sldMk cId="909676174" sldId="583"/>
        </pc:sldMkLst>
      </pc:sldChg>
      <pc:sldChg chg="del">
        <pc:chgData name="Phan Thế Duy" userId="5e9b9ff8-8bfd-40c4-a934-0fae842c79b4" providerId="ADAL" clId="{D8DA7471-305D-484E-8170-082BF09B3811}" dt="2022-04-18T03:45:23.256" v="105" actId="47"/>
        <pc:sldMkLst>
          <pc:docMk/>
          <pc:sldMk cId="2948668712" sldId="583"/>
        </pc:sldMkLst>
      </pc:sldChg>
      <pc:sldChg chg="new">
        <pc:chgData name="Phan Thế Duy" userId="5e9b9ff8-8bfd-40c4-a934-0fae842c79b4" providerId="ADAL" clId="{D8DA7471-305D-484E-8170-082BF09B3811}" dt="2022-04-18T03:49:19.437" v="215" actId="680"/>
        <pc:sldMkLst>
          <pc:docMk/>
          <pc:sldMk cId="133151203" sldId="584"/>
        </pc:sldMkLst>
      </pc:sldChg>
      <pc:sldChg chg="del">
        <pc:chgData name="Phan Thế Duy" userId="5e9b9ff8-8bfd-40c4-a934-0fae842c79b4" providerId="ADAL" clId="{D8DA7471-305D-484E-8170-082BF09B3811}" dt="2022-04-18T03:45:23.256" v="105" actId="47"/>
        <pc:sldMkLst>
          <pc:docMk/>
          <pc:sldMk cId="1022075825" sldId="585"/>
        </pc:sldMkLst>
      </pc:sldChg>
      <pc:sldChg chg="new">
        <pc:chgData name="Phan Thế Duy" userId="5e9b9ff8-8bfd-40c4-a934-0fae842c79b4" providerId="ADAL" clId="{D8DA7471-305D-484E-8170-082BF09B3811}" dt="2022-04-18T03:49:20.068" v="216" actId="680"/>
        <pc:sldMkLst>
          <pc:docMk/>
          <pc:sldMk cId="3502397161" sldId="585"/>
        </pc:sldMkLst>
      </pc:sldChg>
      <pc:sldChg chg="del">
        <pc:chgData name="Phan Thế Duy" userId="5e9b9ff8-8bfd-40c4-a934-0fae842c79b4" providerId="ADAL" clId="{D8DA7471-305D-484E-8170-082BF09B3811}" dt="2022-04-18T03:43:38.349" v="0" actId="47"/>
        <pc:sldMkLst>
          <pc:docMk/>
          <pc:sldMk cId="2336617193" sldId="586"/>
        </pc:sldMkLst>
      </pc:sldChg>
      <pc:sldChg chg="addSp delSp modSp add mod">
        <pc:chgData name="Phan Thế Duy" userId="5e9b9ff8-8bfd-40c4-a934-0fae842c79b4" providerId="ADAL" clId="{D8DA7471-305D-484E-8170-082BF09B3811}" dt="2022-04-18T03:58:27.653" v="291" actId="14100"/>
        <pc:sldMkLst>
          <pc:docMk/>
          <pc:sldMk cId="2845033605" sldId="586"/>
        </pc:sldMkLst>
        <pc:spChg chg="mod">
          <ac:chgData name="Phan Thế Duy" userId="5e9b9ff8-8bfd-40c4-a934-0fae842c79b4" providerId="ADAL" clId="{D8DA7471-305D-484E-8170-082BF09B3811}" dt="2022-04-18T03:57:31.882" v="283" actId="14100"/>
          <ac:spMkLst>
            <pc:docMk/>
            <pc:sldMk cId="2845033605" sldId="586"/>
            <ac:spMk id="2" creationId="{71DD5255-AE4D-4F8C-8442-E89ED7FB1400}"/>
          </ac:spMkLst>
        </pc:spChg>
        <pc:spChg chg="mod">
          <ac:chgData name="Phan Thế Duy" userId="5e9b9ff8-8bfd-40c4-a934-0fae842c79b4" providerId="ADAL" clId="{D8DA7471-305D-484E-8170-082BF09B3811}" dt="2022-04-18T03:56:51.580" v="264" actId="20577"/>
          <ac:spMkLst>
            <pc:docMk/>
            <pc:sldMk cId="2845033605" sldId="586"/>
            <ac:spMk id="10" creationId="{F6D31DDF-DF9C-4576-80EA-A654E4CD0E94}"/>
          </ac:spMkLst>
        </pc:spChg>
        <pc:picChg chg="add mod">
          <ac:chgData name="Phan Thế Duy" userId="5e9b9ff8-8bfd-40c4-a934-0fae842c79b4" providerId="ADAL" clId="{D8DA7471-305D-484E-8170-082BF09B3811}" dt="2022-04-18T03:56:43.106" v="262"/>
          <ac:picMkLst>
            <pc:docMk/>
            <pc:sldMk cId="2845033605" sldId="586"/>
            <ac:picMk id="8" creationId="{662E8E6C-6F5F-4E63-8FF6-F96A95ADD0CA}"/>
          </ac:picMkLst>
        </pc:picChg>
        <pc:picChg chg="mod">
          <ac:chgData name="Phan Thế Duy" userId="5e9b9ff8-8bfd-40c4-a934-0fae842c79b4" providerId="ADAL" clId="{D8DA7471-305D-484E-8170-082BF09B3811}" dt="2022-04-18T03:56:27.725" v="260" actId="1076"/>
          <ac:picMkLst>
            <pc:docMk/>
            <pc:sldMk cId="2845033605" sldId="586"/>
            <ac:picMk id="9" creationId="{6E142685-9F6D-45FF-9CB8-1B195AF98E74}"/>
          </ac:picMkLst>
        </pc:picChg>
        <pc:picChg chg="mod">
          <ac:chgData name="Phan Thế Duy" userId="5e9b9ff8-8bfd-40c4-a934-0fae842c79b4" providerId="ADAL" clId="{D8DA7471-305D-484E-8170-082BF09B3811}" dt="2022-04-18T03:58:27.653" v="291" actId="14100"/>
          <ac:picMkLst>
            <pc:docMk/>
            <pc:sldMk cId="2845033605" sldId="586"/>
            <ac:picMk id="11" creationId="{CD4C9177-FCF7-4293-9761-B2A3B1D7FADB}"/>
          </ac:picMkLst>
        </pc:picChg>
        <pc:picChg chg="add del">
          <ac:chgData name="Phan Thế Duy" userId="5e9b9ff8-8bfd-40c4-a934-0fae842c79b4" providerId="ADAL" clId="{D8DA7471-305D-484E-8170-082BF09B3811}" dt="2022-04-18T03:55:59.469" v="254" actId="478"/>
          <ac:picMkLst>
            <pc:docMk/>
            <pc:sldMk cId="2845033605" sldId="586"/>
            <ac:picMk id="12" creationId="{2B37083F-1EFE-467E-A7EE-6246358BC86D}"/>
          </ac:picMkLst>
        </pc:picChg>
      </pc:sldChg>
      <pc:sldChg chg="addSp delSp modSp add mod">
        <pc:chgData name="Phan Thế Duy" userId="5e9b9ff8-8bfd-40c4-a934-0fae842c79b4" providerId="ADAL" clId="{D8DA7471-305D-484E-8170-082BF09B3811}" dt="2022-04-18T04:00:05.102" v="318" actId="14100"/>
        <pc:sldMkLst>
          <pc:docMk/>
          <pc:sldMk cId="1689994692" sldId="587"/>
        </pc:sldMkLst>
        <pc:spChg chg="mod">
          <ac:chgData name="Phan Thế Duy" userId="5e9b9ff8-8bfd-40c4-a934-0fae842c79b4" providerId="ADAL" clId="{D8DA7471-305D-484E-8170-082BF09B3811}" dt="2022-04-18T03:59:42.636" v="310" actId="20577"/>
          <ac:spMkLst>
            <pc:docMk/>
            <pc:sldMk cId="1689994692" sldId="587"/>
            <ac:spMk id="10" creationId="{F6D31DDF-DF9C-4576-80EA-A654E4CD0E94}"/>
          </ac:spMkLst>
        </pc:spChg>
        <pc:picChg chg="add mod">
          <ac:chgData name="Phan Thế Duy" userId="5e9b9ff8-8bfd-40c4-a934-0fae842c79b4" providerId="ADAL" clId="{D8DA7471-305D-484E-8170-082BF09B3811}" dt="2022-04-18T04:00:05.102" v="318" actId="14100"/>
          <ac:picMkLst>
            <pc:docMk/>
            <pc:sldMk cId="1689994692" sldId="587"/>
            <ac:picMk id="8" creationId="{EE84E1ED-388C-423A-AC19-F78056C9AC89}"/>
          </ac:picMkLst>
        </pc:picChg>
        <pc:picChg chg="mod">
          <ac:chgData name="Phan Thế Duy" userId="5e9b9ff8-8bfd-40c4-a934-0fae842c79b4" providerId="ADAL" clId="{D8DA7471-305D-484E-8170-082BF09B3811}" dt="2022-04-18T04:00:01.583" v="316" actId="1076"/>
          <ac:picMkLst>
            <pc:docMk/>
            <pc:sldMk cId="1689994692" sldId="587"/>
            <ac:picMk id="9" creationId="{6E142685-9F6D-45FF-9CB8-1B195AF98E74}"/>
          </ac:picMkLst>
        </pc:picChg>
        <pc:picChg chg="del">
          <ac:chgData name="Phan Thế Duy" userId="5e9b9ff8-8bfd-40c4-a934-0fae842c79b4" providerId="ADAL" clId="{D8DA7471-305D-484E-8170-082BF09B3811}" dt="2022-04-18T03:58:42.848" v="292" actId="478"/>
          <ac:picMkLst>
            <pc:docMk/>
            <pc:sldMk cId="1689994692" sldId="587"/>
            <ac:picMk id="11" creationId="{CD4C9177-FCF7-4293-9761-B2A3B1D7FADB}"/>
          </ac:picMkLst>
        </pc:picChg>
        <pc:picChg chg="mod">
          <ac:chgData name="Phan Thế Duy" userId="5e9b9ff8-8bfd-40c4-a934-0fae842c79b4" providerId="ADAL" clId="{D8DA7471-305D-484E-8170-082BF09B3811}" dt="2022-04-18T03:58:55.195" v="296" actId="1076"/>
          <ac:picMkLst>
            <pc:docMk/>
            <pc:sldMk cId="1689994692" sldId="587"/>
            <ac:picMk id="12" creationId="{2B37083F-1EFE-467E-A7EE-6246358BC86D}"/>
          </ac:picMkLst>
        </pc:picChg>
      </pc:sldChg>
      <pc:sldChg chg="del">
        <pc:chgData name="Phan Thế Duy" userId="5e9b9ff8-8bfd-40c4-a934-0fae842c79b4" providerId="ADAL" clId="{D8DA7471-305D-484E-8170-082BF09B3811}" dt="2022-04-18T03:45:23.256" v="105" actId="47"/>
        <pc:sldMkLst>
          <pc:docMk/>
          <pc:sldMk cId="2376341928" sldId="587"/>
        </pc:sldMkLst>
      </pc:sldChg>
      <pc:sldChg chg="del">
        <pc:chgData name="Phan Thế Duy" userId="5e9b9ff8-8bfd-40c4-a934-0fae842c79b4" providerId="ADAL" clId="{D8DA7471-305D-484E-8170-082BF09B3811}" dt="2022-04-18T03:45:23.256" v="105" actId="47"/>
        <pc:sldMkLst>
          <pc:docMk/>
          <pc:sldMk cId="1848520036" sldId="588"/>
        </pc:sldMkLst>
      </pc:sldChg>
      <pc:sldChg chg="del">
        <pc:chgData name="Phan Thế Duy" userId="5e9b9ff8-8bfd-40c4-a934-0fae842c79b4" providerId="ADAL" clId="{D8DA7471-305D-484E-8170-082BF09B3811}" dt="2022-04-18T03:45:23.256" v="105" actId="47"/>
        <pc:sldMkLst>
          <pc:docMk/>
          <pc:sldMk cId="79022323" sldId="589"/>
        </pc:sldMkLst>
      </pc:sldChg>
      <pc:sldChg chg="del">
        <pc:chgData name="Phan Thế Duy" userId="5e9b9ff8-8bfd-40c4-a934-0fae842c79b4" providerId="ADAL" clId="{D8DA7471-305D-484E-8170-082BF09B3811}" dt="2022-04-18T03:45:23.256" v="105" actId="47"/>
        <pc:sldMkLst>
          <pc:docMk/>
          <pc:sldMk cId="2647003426" sldId="590"/>
        </pc:sldMkLst>
      </pc:sldChg>
      <pc:sldChg chg="del">
        <pc:chgData name="Phan Thế Duy" userId="5e9b9ff8-8bfd-40c4-a934-0fae842c79b4" providerId="ADAL" clId="{D8DA7471-305D-484E-8170-082BF09B3811}" dt="2022-04-18T03:45:23.256" v="105" actId="47"/>
        <pc:sldMkLst>
          <pc:docMk/>
          <pc:sldMk cId="2183640257" sldId="592"/>
        </pc:sldMkLst>
      </pc:sldChg>
      <pc:sldChg chg="del">
        <pc:chgData name="Phan Thế Duy" userId="5e9b9ff8-8bfd-40c4-a934-0fae842c79b4" providerId="ADAL" clId="{D8DA7471-305D-484E-8170-082BF09B3811}" dt="2022-04-18T03:45:23.256" v="105" actId="47"/>
        <pc:sldMkLst>
          <pc:docMk/>
          <pc:sldMk cId="2143731789" sldId="594"/>
        </pc:sldMkLst>
      </pc:sldChg>
      <pc:sldChg chg="del">
        <pc:chgData name="Phan Thế Duy" userId="5e9b9ff8-8bfd-40c4-a934-0fae842c79b4" providerId="ADAL" clId="{D8DA7471-305D-484E-8170-082BF09B3811}" dt="2022-04-18T03:45:23.256" v="105" actId="47"/>
        <pc:sldMkLst>
          <pc:docMk/>
          <pc:sldMk cId="577926712" sldId="595"/>
        </pc:sldMkLst>
      </pc:sldChg>
      <pc:sldChg chg="del">
        <pc:chgData name="Phan Thế Duy" userId="5e9b9ff8-8bfd-40c4-a934-0fae842c79b4" providerId="ADAL" clId="{D8DA7471-305D-484E-8170-082BF09B3811}" dt="2022-04-18T03:45:23.256" v="105" actId="47"/>
        <pc:sldMkLst>
          <pc:docMk/>
          <pc:sldMk cId="3716188803" sldId="596"/>
        </pc:sldMkLst>
      </pc:sldChg>
      <pc:sldChg chg="del">
        <pc:chgData name="Phan Thế Duy" userId="5e9b9ff8-8bfd-40c4-a934-0fae842c79b4" providerId="ADAL" clId="{D8DA7471-305D-484E-8170-082BF09B3811}" dt="2022-04-18T03:45:23.256" v="105" actId="47"/>
        <pc:sldMkLst>
          <pc:docMk/>
          <pc:sldMk cId="3299070684" sldId="597"/>
        </pc:sldMkLst>
      </pc:sldChg>
      <pc:sldChg chg="del">
        <pc:chgData name="Phan Thế Duy" userId="5e9b9ff8-8bfd-40c4-a934-0fae842c79b4" providerId="ADAL" clId="{D8DA7471-305D-484E-8170-082BF09B3811}" dt="2022-04-18T03:45:23.256" v="105" actId="47"/>
        <pc:sldMkLst>
          <pc:docMk/>
          <pc:sldMk cId="2250850" sldId="598"/>
        </pc:sldMkLst>
      </pc:sldChg>
      <pc:sldChg chg="del">
        <pc:chgData name="Phan Thế Duy" userId="5e9b9ff8-8bfd-40c4-a934-0fae842c79b4" providerId="ADAL" clId="{D8DA7471-305D-484E-8170-082BF09B3811}" dt="2022-04-18T03:45:23.256" v="105" actId="47"/>
        <pc:sldMkLst>
          <pc:docMk/>
          <pc:sldMk cId="2956108409" sldId="600"/>
        </pc:sldMkLst>
      </pc:sldChg>
      <pc:sldChg chg="del">
        <pc:chgData name="Phan Thế Duy" userId="5e9b9ff8-8bfd-40c4-a934-0fae842c79b4" providerId="ADAL" clId="{D8DA7471-305D-484E-8170-082BF09B3811}" dt="2022-04-18T03:45:23.256" v="105" actId="47"/>
        <pc:sldMkLst>
          <pc:docMk/>
          <pc:sldMk cId="2310511276" sldId="601"/>
        </pc:sldMkLst>
      </pc:sldChg>
      <pc:sldChg chg="del">
        <pc:chgData name="Phan Thế Duy" userId="5e9b9ff8-8bfd-40c4-a934-0fae842c79b4" providerId="ADAL" clId="{D8DA7471-305D-484E-8170-082BF09B3811}" dt="2022-04-18T03:45:23.256" v="105" actId="47"/>
        <pc:sldMkLst>
          <pc:docMk/>
          <pc:sldMk cId="3198160557" sldId="602"/>
        </pc:sldMkLst>
      </pc:sldChg>
      <pc:sldChg chg="del">
        <pc:chgData name="Phan Thế Duy" userId="5e9b9ff8-8bfd-40c4-a934-0fae842c79b4" providerId="ADAL" clId="{D8DA7471-305D-484E-8170-082BF09B3811}" dt="2022-04-18T03:45:23.256" v="105" actId="47"/>
        <pc:sldMkLst>
          <pc:docMk/>
          <pc:sldMk cId="1556703031" sldId="603"/>
        </pc:sldMkLst>
      </pc:sldChg>
      <pc:sldChg chg="del">
        <pc:chgData name="Phan Thế Duy" userId="5e9b9ff8-8bfd-40c4-a934-0fae842c79b4" providerId="ADAL" clId="{D8DA7471-305D-484E-8170-082BF09B3811}" dt="2022-04-18T03:45:23.256" v="105" actId="47"/>
        <pc:sldMkLst>
          <pc:docMk/>
          <pc:sldMk cId="2095049597" sldId="605"/>
        </pc:sldMkLst>
      </pc:sldChg>
      <pc:sldChg chg="del">
        <pc:chgData name="Phan Thế Duy" userId="5e9b9ff8-8bfd-40c4-a934-0fae842c79b4" providerId="ADAL" clId="{D8DA7471-305D-484E-8170-082BF09B3811}" dt="2022-04-18T03:45:23.256" v="105" actId="47"/>
        <pc:sldMkLst>
          <pc:docMk/>
          <pc:sldMk cId="2555377390" sldId="606"/>
        </pc:sldMkLst>
      </pc:sldChg>
      <pc:sldChg chg="del">
        <pc:chgData name="Phan Thế Duy" userId="5e9b9ff8-8bfd-40c4-a934-0fae842c79b4" providerId="ADAL" clId="{D8DA7471-305D-484E-8170-082BF09B3811}" dt="2022-04-18T03:45:23.256" v="105" actId="47"/>
        <pc:sldMkLst>
          <pc:docMk/>
          <pc:sldMk cId="4101123696" sldId="607"/>
        </pc:sldMkLst>
      </pc:sldChg>
      <pc:sldChg chg="del">
        <pc:chgData name="Phan Thế Duy" userId="5e9b9ff8-8bfd-40c4-a934-0fae842c79b4" providerId="ADAL" clId="{D8DA7471-305D-484E-8170-082BF09B3811}" dt="2022-04-18T03:45:23.256" v="105" actId="47"/>
        <pc:sldMkLst>
          <pc:docMk/>
          <pc:sldMk cId="1662700015" sldId="608"/>
        </pc:sldMkLst>
      </pc:sldChg>
      <pc:sldChg chg="del">
        <pc:chgData name="Phan Thế Duy" userId="5e9b9ff8-8bfd-40c4-a934-0fae842c79b4" providerId="ADAL" clId="{D8DA7471-305D-484E-8170-082BF09B3811}" dt="2022-04-18T03:45:23.256" v="105" actId="47"/>
        <pc:sldMkLst>
          <pc:docMk/>
          <pc:sldMk cId="2922412610" sldId="609"/>
        </pc:sldMkLst>
      </pc:sldChg>
      <pc:sldChg chg="del">
        <pc:chgData name="Phan Thế Duy" userId="5e9b9ff8-8bfd-40c4-a934-0fae842c79b4" providerId="ADAL" clId="{D8DA7471-305D-484E-8170-082BF09B3811}" dt="2022-04-18T03:45:23.256" v="105" actId="47"/>
        <pc:sldMkLst>
          <pc:docMk/>
          <pc:sldMk cId="1222598802" sldId="610"/>
        </pc:sldMkLst>
      </pc:sldChg>
      <pc:sldChg chg="del">
        <pc:chgData name="Phan Thế Duy" userId="5e9b9ff8-8bfd-40c4-a934-0fae842c79b4" providerId="ADAL" clId="{D8DA7471-305D-484E-8170-082BF09B3811}" dt="2022-04-18T03:45:23.256" v="105" actId="47"/>
        <pc:sldMkLst>
          <pc:docMk/>
          <pc:sldMk cId="1812687705" sldId="611"/>
        </pc:sldMkLst>
      </pc:sldChg>
      <pc:sldChg chg="del">
        <pc:chgData name="Phan Thế Duy" userId="5e9b9ff8-8bfd-40c4-a934-0fae842c79b4" providerId="ADAL" clId="{D8DA7471-305D-484E-8170-082BF09B3811}" dt="2022-04-18T03:45:23.256" v="105" actId="47"/>
        <pc:sldMkLst>
          <pc:docMk/>
          <pc:sldMk cId="2273850796" sldId="612"/>
        </pc:sldMkLst>
      </pc:sldChg>
      <pc:sldChg chg="del">
        <pc:chgData name="Phan Thế Duy" userId="5e9b9ff8-8bfd-40c4-a934-0fae842c79b4" providerId="ADAL" clId="{D8DA7471-305D-484E-8170-082BF09B3811}" dt="2022-04-18T03:45:23.256" v="105" actId="47"/>
        <pc:sldMkLst>
          <pc:docMk/>
          <pc:sldMk cId="3354122540" sldId="613"/>
        </pc:sldMkLst>
      </pc:sldChg>
      <pc:sldChg chg="del">
        <pc:chgData name="Phan Thế Duy" userId="5e9b9ff8-8bfd-40c4-a934-0fae842c79b4" providerId="ADAL" clId="{D8DA7471-305D-484E-8170-082BF09B3811}" dt="2022-04-18T03:45:23.256" v="105" actId="47"/>
        <pc:sldMkLst>
          <pc:docMk/>
          <pc:sldMk cId="48648800" sldId="614"/>
        </pc:sldMkLst>
      </pc:sldChg>
      <pc:sldChg chg="del">
        <pc:chgData name="Phan Thế Duy" userId="5e9b9ff8-8bfd-40c4-a934-0fae842c79b4" providerId="ADAL" clId="{D8DA7471-305D-484E-8170-082BF09B3811}" dt="2022-04-18T03:45:23.256" v="105" actId="47"/>
        <pc:sldMkLst>
          <pc:docMk/>
          <pc:sldMk cId="866430637" sldId="615"/>
        </pc:sldMkLst>
      </pc:sldChg>
      <pc:sldChg chg="del">
        <pc:chgData name="Phan Thế Duy" userId="5e9b9ff8-8bfd-40c4-a934-0fae842c79b4" providerId="ADAL" clId="{D8DA7471-305D-484E-8170-082BF09B3811}" dt="2022-04-18T03:45:23.256" v="105" actId="47"/>
        <pc:sldMkLst>
          <pc:docMk/>
          <pc:sldMk cId="1491006938" sldId="616"/>
        </pc:sldMkLst>
      </pc:sldChg>
      <pc:sldChg chg="del">
        <pc:chgData name="Phan Thế Duy" userId="5e9b9ff8-8bfd-40c4-a934-0fae842c79b4" providerId="ADAL" clId="{D8DA7471-305D-484E-8170-082BF09B3811}" dt="2022-04-18T03:45:23.256" v="105" actId="47"/>
        <pc:sldMkLst>
          <pc:docMk/>
          <pc:sldMk cId="708531911" sldId="617"/>
        </pc:sldMkLst>
      </pc:sldChg>
      <pc:sldChg chg="del">
        <pc:chgData name="Phan Thế Duy" userId="5e9b9ff8-8bfd-40c4-a934-0fae842c79b4" providerId="ADAL" clId="{D8DA7471-305D-484E-8170-082BF09B3811}" dt="2022-04-18T03:45:23.256" v="105" actId="47"/>
        <pc:sldMkLst>
          <pc:docMk/>
          <pc:sldMk cId="372854033" sldId="618"/>
        </pc:sldMkLst>
      </pc:sldChg>
      <pc:sldChg chg="del">
        <pc:chgData name="Phan Thế Duy" userId="5e9b9ff8-8bfd-40c4-a934-0fae842c79b4" providerId="ADAL" clId="{D8DA7471-305D-484E-8170-082BF09B3811}" dt="2022-04-18T03:45:23.256" v="105" actId="47"/>
        <pc:sldMkLst>
          <pc:docMk/>
          <pc:sldMk cId="2891135298" sldId="619"/>
        </pc:sldMkLst>
      </pc:sldChg>
      <pc:sldChg chg="del">
        <pc:chgData name="Phan Thế Duy" userId="5e9b9ff8-8bfd-40c4-a934-0fae842c79b4" providerId="ADAL" clId="{D8DA7471-305D-484E-8170-082BF09B3811}" dt="2022-04-18T03:45:23.256" v="105" actId="47"/>
        <pc:sldMkLst>
          <pc:docMk/>
          <pc:sldMk cId="2656109714" sldId="620"/>
        </pc:sldMkLst>
      </pc:sldChg>
      <pc:sldChg chg="del">
        <pc:chgData name="Phan Thế Duy" userId="5e9b9ff8-8bfd-40c4-a934-0fae842c79b4" providerId="ADAL" clId="{D8DA7471-305D-484E-8170-082BF09B3811}" dt="2022-04-18T03:45:23.256" v="105" actId="47"/>
        <pc:sldMkLst>
          <pc:docMk/>
          <pc:sldMk cId="1768519675" sldId="621"/>
        </pc:sldMkLst>
      </pc:sldChg>
      <pc:sldChg chg="del">
        <pc:chgData name="Phan Thế Duy" userId="5e9b9ff8-8bfd-40c4-a934-0fae842c79b4" providerId="ADAL" clId="{D8DA7471-305D-484E-8170-082BF09B3811}" dt="2022-04-18T03:45:23.256" v="105" actId="47"/>
        <pc:sldMkLst>
          <pc:docMk/>
          <pc:sldMk cId="2244236739" sldId="622"/>
        </pc:sldMkLst>
      </pc:sldChg>
      <pc:sldChg chg="del">
        <pc:chgData name="Phan Thế Duy" userId="5e9b9ff8-8bfd-40c4-a934-0fae842c79b4" providerId="ADAL" clId="{D8DA7471-305D-484E-8170-082BF09B3811}" dt="2022-04-18T03:45:23.256" v="105" actId="47"/>
        <pc:sldMkLst>
          <pc:docMk/>
          <pc:sldMk cId="3475185772" sldId="623"/>
        </pc:sldMkLst>
      </pc:sldChg>
      <pc:sldMasterChg chg="modSldLayout">
        <pc:chgData name="Phan Thế Duy" userId="5e9b9ff8-8bfd-40c4-a934-0fae842c79b4" providerId="ADAL" clId="{D8DA7471-305D-484E-8170-082BF09B3811}" dt="2022-04-18T03:48:28.091" v="184" actId="20577"/>
        <pc:sldMasterMkLst>
          <pc:docMk/>
          <pc:sldMasterMk cId="418201276" sldId="2147483660"/>
        </pc:sldMasterMkLst>
        <pc:sldLayoutChg chg="modSp mod">
          <pc:chgData name="Phan Thế Duy" userId="5e9b9ff8-8bfd-40c4-a934-0fae842c79b4" providerId="ADAL" clId="{D8DA7471-305D-484E-8170-082BF09B3811}" dt="2022-04-18T03:48:28.091" v="184" actId="20577"/>
          <pc:sldLayoutMkLst>
            <pc:docMk/>
            <pc:sldMasterMk cId="418201276" sldId="2147483660"/>
            <pc:sldLayoutMk cId="3713822822" sldId="2147483662"/>
          </pc:sldLayoutMkLst>
          <pc:spChg chg="mod">
            <ac:chgData name="Phan Thế Duy" userId="5e9b9ff8-8bfd-40c4-a934-0fae842c79b4" providerId="ADAL" clId="{D8DA7471-305D-484E-8170-082BF09B3811}" dt="2022-04-18T03:48:28.091" v="184" actId="20577"/>
            <ac:spMkLst>
              <pc:docMk/>
              <pc:sldMasterMk cId="418201276" sldId="2147483660"/>
              <pc:sldLayoutMk cId="3713822822" sldId="2147483662"/>
              <ac:spMk id="9" creationId="{E9C428B9-BD3B-47CF-96EB-8E8024AAE980}"/>
            </ac:spMkLst>
          </pc:spChg>
        </pc:sldLayoutChg>
      </pc:sldMasterChg>
    </pc:docChg>
  </pc:docChgLst>
  <pc:docChgLst>
    <pc:chgData name="Phan Thế Duy" userId="5e9b9ff8-8bfd-40c4-a934-0fae842c79b4" providerId="ADAL" clId="{4640B57A-7E19-49D7-9F02-5AA569373887}"/>
    <pc:docChg chg="undo custSel addSld delSld modSld sldOrd">
      <pc:chgData name="Phan Thế Duy" userId="5e9b9ff8-8bfd-40c4-a934-0fae842c79b4" providerId="ADAL" clId="{4640B57A-7E19-49D7-9F02-5AA569373887}" dt="2022-04-13T02:02:07.910" v="7690" actId="20577"/>
      <pc:docMkLst>
        <pc:docMk/>
      </pc:docMkLst>
      <pc:sldChg chg="add">
        <pc:chgData name="Phan Thế Duy" userId="5e9b9ff8-8bfd-40c4-a934-0fae842c79b4" providerId="ADAL" clId="{4640B57A-7E19-49D7-9F02-5AA569373887}" dt="2022-03-31T01:47:17.164" v="7611"/>
        <pc:sldMkLst>
          <pc:docMk/>
          <pc:sldMk cId="4006464905" sldId="287"/>
        </pc:sldMkLst>
      </pc:sldChg>
      <pc:sldChg chg="addSp modSp del mod ord">
        <pc:chgData name="Phan Thế Duy" userId="5e9b9ff8-8bfd-40c4-a934-0fae842c79b4" providerId="ADAL" clId="{4640B57A-7E19-49D7-9F02-5AA569373887}" dt="2022-03-31T01:46:58.499" v="7610" actId="2696"/>
        <pc:sldMkLst>
          <pc:docMk/>
          <pc:sldMk cId="4103263655" sldId="287"/>
        </pc:sldMkLst>
        <pc:spChg chg="mod">
          <ac:chgData name="Phan Thế Duy" userId="5e9b9ff8-8bfd-40c4-a934-0fae842c79b4" providerId="ADAL" clId="{4640B57A-7E19-49D7-9F02-5AA569373887}" dt="2022-03-31T00:57:59.184" v="7365" actId="20577"/>
          <ac:spMkLst>
            <pc:docMk/>
            <pc:sldMk cId="4103263655" sldId="287"/>
            <ac:spMk id="3" creationId="{B6CCE3FF-B3E5-45FD-A955-67D149EFFEE7}"/>
          </ac:spMkLst>
        </pc:spChg>
        <pc:spChg chg="add mod">
          <ac:chgData name="Phan Thế Duy" userId="5e9b9ff8-8bfd-40c4-a934-0fae842c79b4" providerId="ADAL" clId="{4640B57A-7E19-49D7-9F02-5AA569373887}" dt="2022-03-29T14:14:40.230" v="2412" actId="1076"/>
          <ac:spMkLst>
            <pc:docMk/>
            <pc:sldMk cId="4103263655" sldId="287"/>
            <ac:spMk id="5" creationId="{4AFEA7A6-FF6B-46A0-90DC-2DB5ECA0F0B9}"/>
          </ac:spMkLst>
        </pc:spChg>
      </pc:sldChg>
      <pc:sldChg chg="addSp delSp modSp del mod">
        <pc:chgData name="Phan Thế Duy" userId="5e9b9ff8-8bfd-40c4-a934-0fae842c79b4" providerId="ADAL" clId="{4640B57A-7E19-49D7-9F02-5AA569373887}" dt="2022-03-29T15:04:29.867" v="2598" actId="47"/>
        <pc:sldMkLst>
          <pc:docMk/>
          <pc:sldMk cId="3141754291" sldId="317"/>
        </pc:sldMkLst>
        <pc:spChg chg="mod">
          <ac:chgData name="Phan Thế Duy" userId="5e9b9ff8-8bfd-40c4-a934-0fae842c79b4" providerId="ADAL" clId="{4640B57A-7E19-49D7-9F02-5AA569373887}" dt="2022-03-29T15:04:21.347" v="2596" actId="21"/>
          <ac:spMkLst>
            <pc:docMk/>
            <pc:sldMk cId="3141754291" sldId="317"/>
            <ac:spMk id="2" creationId="{218E45E8-22A8-435D-BFC2-A03B274AF9B8}"/>
          </ac:spMkLst>
        </pc:spChg>
        <pc:spChg chg="del">
          <ac:chgData name="Phan Thế Duy" userId="5e9b9ff8-8bfd-40c4-a934-0fae842c79b4" providerId="ADAL" clId="{4640B57A-7E19-49D7-9F02-5AA569373887}" dt="2022-03-29T15:04:10.424" v="2593" actId="21"/>
          <ac:spMkLst>
            <pc:docMk/>
            <pc:sldMk cId="3141754291" sldId="317"/>
            <ac:spMk id="3" creationId="{29F47F16-A468-47EE-B359-13085B515C2D}"/>
          </ac:spMkLst>
        </pc:spChg>
        <pc:spChg chg="add mod">
          <ac:chgData name="Phan Thế Duy" userId="5e9b9ff8-8bfd-40c4-a934-0fae842c79b4" providerId="ADAL" clId="{4640B57A-7E19-49D7-9F02-5AA569373887}" dt="2022-03-29T15:04:10.424" v="2593" actId="21"/>
          <ac:spMkLst>
            <pc:docMk/>
            <pc:sldMk cId="3141754291" sldId="317"/>
            <ac:spMk id="5" creationId="{D542F261-FA61-4146-A08E-95D92D9D15B0}"/>
          </ac:spMkLst>
        </pc:spChg>
        <pc:spChg chg="del">
          <ac:chgData name="Phan Thế Duy" userId="5e9b9ff8-8bfd-40c4-a934-0fae842c79b4" providerId="ADAL" clId="{4640B57A-7E19-49D7-9F02-5AA569373887}" dt="2022-03-29T15:04:10.424" v="2593" actId="21"/>
          <ac:spMkLst>
            <pc:docMk/>
            <pc:sldMk cId="3141754291" sldId="317"/>
            <ac:spMk id="14" creationId="{06428402-1E1F-4FA3-A710-5F62524C2198}"/>
          </ac:spMkLst>
        </pc:spChg>
        <pc:picChg chg="del">
          <ac:chgData name="Phan Thế Duy" userId="5e9b9ff8-8bfd-40c4-a934-0fae842c79b4" providerId="ADAL" clId="{4640B57A-7E19-49D7-9F02-5AA569373887}" dt="2022-03-29T15:04:10.424" v="2593" actId="21"/>
          <ac:picMkLst>
            <pc:docMk/>
            <pc:sldMk cId="3141754291" sldId="317"/>
            <ac:picMk id="6" creationId="{FFB33F0F-405D-4434-8053-25D39EAEA136}"/>
          </ac:picMkLst>
        </pc:picChg>
      </pc:sldChg>
      <pc:sldChg chg="addSp delSp modSp del mod">
        <pc:chgData name="Phan Thế Duy" userId="5e9b9ff8-8bfd-40c4-a934-0fae842c79b4" providerId="ADAL" clId="{4640B57A-7E19-49D7-9F02-5AA569373887}" dt="2022-03-29T15:03:47.781" v="2591" actId="47"/>
        <pc:sldMkLst>
          <pc:docMk/>
          <pc:sldMk cId="3963027566" sldId="318"/>
        </pc:sldMkLst>
        <pc:spChg chg="mod">
          <ac:chgData name="Phan Thế Duy" userId="5e9b9ff8-8bfd-40c4-a934-0fae842c79b4" providerId="ADAL" clId="{4640B57A-7E19-49D7-9F02-5AA569373887}" dt="2022-03-29T15:03:36.810" v="2589" actId="21"/>
          <ac:spMkLst>
            <pc:docMk/>
            <pc:sldMk cId="3963027566" sldId="318"/>
            <ac:spMk id="2" creationId="{218E45E8-22A8-435D-BFC2-A03B274AF9B8}"/>
          </ac:spMkLst>
        </pc:spChg>
        <pc:spChg chg="del">
          <ac:chgData name="Phan Thế Duy" userId="5e9b9ff8-8bfd-40c4-a934-0fae842c79b4" providerId="ADAL" clId="{4640B57A-7E19-49D7-9F02-5AA569373887}" dt="2022-03-29T15:03:07.579" v="2583" actId="21"/>
          <ac:spMkLst>
            <pc:docMk/>
            <pc:sldMk cId="3963027566" sldId="318"/>
            <ac:spMk id="3" creationId="{29F47F16-A468-47EE-B359-13085B515C2D}"/>
          </ac:spMkLst>
        </pc:spChg>
        <pc:spChg chg="add mod">
          <ac:chgData name="Phan Thế Duy" userId="5e9b9ff8-8bfd-40c4-a934-0fae842c79b4" providerId="ADAL" clId="{4640B57A-7E19-49D7-9F02-5AA569373887}" dt="2022-03-29T15:03:21.606" v="2585" actId="14100"/>
          <ac:spMkLst>
            <pc:docMk/>
            <pc:sldMk cId="3963027566" sldId="318"/>
            <ac:spMk id="6" creationId="{2FE80D4D-3A67-4F34-9B58-A0A2BF049DBE}"/>
          </ac:spMkLst>
        </pc:spChg>
        <pc:spChg chg="del">
          <ac:chgData name="Phan Thế Duy" userId="5e9b9ff8-8bfd-40c4-a934-0fae842c79b4" providerId="ADAL" clId="{4640B57A-7E19-49D7-9F02-5AA569373887}" dt="2022-03-29T15:03:25.082" v="2586" actId="21"/>
          <ac:spMkLst>
            <pc:docMk/>
            <pc:sldMk cId="3963027566" sldId="318"/>
            <ac:spMk id="10" creationId="{3CD28AE3-2BA7-4B62-AF2C-6CF610511F22}"/>
          </ac:spMkLst>
        </pc:spChg>
        <pc:spChg chg="del mod">
          <ac:chgData name="Phan Thế Duy" userId="5e9b9ff8-8bfd-40c4-a934-0fae842c79b4" providerId="ADAL" clId="{4640B57A-7E19-49D7-9F02-5AA569373887}" dt="2022-03-29T15:03:25.082" v="2586" actId="21"/>
          <ac:spMkLst>
            <pc:docMk/>
            <pc:sldMk cId="3963027566" sldId="318"/>
            <ac:spMk id="11" creationId="{E83043AF-B79A-42D6-ADF1-9F4B07490BAC}"/>
          </ac:spMkLst>
        </pc:spChg>
        <pc:picChg chg="del">
          <ac:chgData name="Phan Thế Duy" userId="5e9b9ff8-8bfd-40c4-a934-0fae842c79b4" providerId="ADAL" clId="{4640B57A-7E19-49D7-9F02-5AA569373887}" dt="2022-03-29T15:03:25.082" v="2586" actId="21"/>
          <ac:picMkLst>
            <pc:docMk/>
            <pc:sldMk cId="3963027566" sldId="318"/>
            <ac:picMk id="7" creationId="{2AB7CE10-BC36-4D64-A80D-8C90602648B9}"/>
          </ac:picMkLst>
        </pc:picChg>
      </pc:sldChg>
      <pc:sldChg chg="modSp mod">
        <pc:chgData name="Phan Thế Duy" userId="5e9b9ff8-8bfd-40c4-a934-0fae842c79b4" providerId="ADAL" clId="{4640B57A-7E19-49D7-9F02-5AA569373887}" dt="2022-03-28T13:22:21.582" v="1947" actId="255"/>
        <pc:sldMkLst>
          <pc:docMk/>
          <pc:sldMk cId="2242001389" sldId="374"/>
        </pc:sldMkLst>
        <pc:spChg chg="mod">
          <ac:chgData name="Phan Thế Duy" userId="5e9b9ff8-8bfd-40c4-a934-0fae842c79b4" providerId="ADAL" clId="{4640B57A-7E19-49D7-9F02-5AA569373887}" dt="2022-03-28T13:22:21.582" v="1947" actId="255"/>
          <ac:spMkLst>
            <pc:docMk/>
            <pc:sldMk cId="2242001389" sldId="374"/>
            <ac:spMk id="3" creationId="{35A50104-AFB4-4CDA-880F-F32D1D223B32}"/>
          </ac:spMkLst>
        </pc:spChg>
      </pc:sldChg>
      <pc:sldChg chg="modSp mod">
        <pc:chgData name="Phan Thế Duy" userId="5e9b9ff8-8bfd-40c4-a934-0fae842c79b4" providerId="ADAL" clId="{4640B57A-7E19-49D7-9F02-5AA569373887}" dt="2022-03-30T16:17:01.129" v="6206" actId="1076"/>
        <pc:sldMkLst>
          <pc:docMk/>
          <pc:sldMk cId="3072501809" sldId="427"/>
        </pc:sldMkLst>
        <pc:spChg chg="mod">
          <ac:chgData name="Phan Thế Duy" userId="5e9b9ff8-8bfd-40c4-a934-0fae842c79b4" providerId="ADAL" clId="{4640B57A-7E19-49D7-9F02-5AA569373887}" dt="2022-03-30T16:16:56.923" v="6205" actId="1076"/>
          <ac:spMkLst>
            <pc:docMk/>
            <pc:sldMk cId="3072501809" sldId="427"/>
            <ac:spMk id="10" creationId="{F6D31DDF-DF9C-4576-80EA-A654E4CD0E94}"/>
          </ac:spMkLst>
        </pc:spChg>
        <pc:picChg chg="mod">
          <ac:chgData name="Phan Thế Duy" userId="5e9b9ff8-8bfd-40c4-a934-0fae842c79b4" providerId="ADAL" clId="{4640B57A-7E19-49D7-9F02-5AA569373887}" dt="2022-03-30T16:17:01.129" v="6206" actId="1076"/>
          <ac:picMkLst>
            <pc:docMk/>
            <pc:sldMk cId="3072501809" sldId="427"/>
            <ac:picMk id="9" creationId="{6E142685-9F6D-45FF-9CB8-1B195AF98E74}"/>
          </ac:picMkLst>
        </pc:picChg>
        <pc:picChg chg="mod">
          <ac:chgData name="Phan Thế Duy" userId="5e9b9ff8-8bfd-40c4-a934-0fae842c79b4" providerId="ADAL" clId="{4640B57A-7E19-49D7-9F02-5AA569373887}" dt="2022-03-28T12:55:58.889" v="3" actId="1076"/>
          <ac:picMkLst>
            <pc:docMk/>
            <pc:sldMk cId="3072501809" sldId="427"/>
            <ac:picMk id="11" creationId="{CD4C9177-FCF7-4293-9761-B2A3B1D7FADB}"/>
          </ac:picMkLst>
        </pc:picChg>
      </pc:sldChg>
      <pc:sldChg chg="modSp mod">
        <pc:chgData name="Phan Thế Duy" userId="5e9b9ff8-8bfd-40c4-a934-0fae842c79b4" providerId="ADAL" clId="{4640B57A-7E19-49D7-9F02-5AA569373887}" dt="2022-03-28T13:22:06.321" v="1946" actId="14100"/>
        <pc:sldMkLst>
          <pc:docMk/>
          <pc:sldMk cId="2650492734" sldId="461"/>
        </pc:sldMkLst>
        <pc:spChg chg="mod">
          <ac:chgData name="Phan Thế Duy" userId="5e9b9ff8-8bfd-40c4-a934-0fae842c79b4" providerId="ADAL" clId="{4640B57A-7E19-49D7-9F02-5AA569373887}" dt="2022-03-28T13:21:18.379" v="1888" actId="20577"/>
          <ac:spMkLst>
            <pc:docMk/>
            <pc:sldMk cId="2650492734" sldId="461"/>
            <ac:spMk id="2" creationId="{E9CE93C6-FC72-4847-89ED-A357240CA667}"/>
          </ac:spMkLst>
        </pc:spChg>
        <pc:spChg chg="mod">
          <ac:chgData name="Phan Thế Duy" userId="5e9b9ff8-8bfd-40c4-a934-0fae842c79b4" providerId="ADAL" clId="{4640B57A-7E19-49D7-9F02-5AA569373887}" dt="2022-03-28T13:22:06.321" v="1946" actId="14100"/>
          <ac:spMkLst>
            <pc:docMk/>
            <pc:sldMk cId="2650492734" sldId="461"/>
            <ac:spMk id="5" creationId="{9BA8255E-0AB7-42C3-AE3F-1D8AB380FDC4}"/>
          </ac:spMkLst>
        </pc:spChg>
        <pc:spChg chg="mod">
          <ac:chgData name="Phan Thế Duy" userId="5e9b9ff8-8bfd-40c4-a934-0fae842c79b4" providerId="ADAL" clId="{4640B57A-7E19-49D7-9F02-5AA569373887}" dt="2022-03-28T13:21:58.563" v="1943" actId="27636"/>
          <ac:spMkLst>
            <pc:docMk/>
            <pc:sldMk cId="2650492734" sldId="461"/>
            <ac:spMk id="6" creationId="{73CE35AD-1B50-4215-8562-89184E5B192D}"/>
          </ac:spMkLst>
        </pc:spChg>
      </pc:sldChg>
      <pc:sldChg chg="modSp mod">
        <pc:chgData name="Phan Thế Duy" userId="5e9b9ff8-8bfd-40c4-a934-0fae842c79b4" providerId="ADAL" clId="{4640B57A-7E19-49D7-9F02-5AA569373887}" dt="2022-03-28T13:19:28.353" v="1720" actId="113"/>
        <pc:sldMkLst>
          <pc:docMk/>
          <pc:sldMk cId="2510193775" sldId="462"/>
        </pc:sldMkLst>
        <pc:spChg chg="mod">
          <ac:chgData name="Phan Thế Duy" userId="5e9b9ff8-8bfd-40c4-a934-0fae842c79b4" providerId="ADAL" clId="{4640B57A-7E19-49D7-9F02-5AA569373887}" dt="2022-03-28T13:19:28.353" v="1720" actId="113"/>
          <ac:spMkLst>
            <pc:docMk/>
            <pc:sldMk cId="2510193775" sldId="462"/>
            <ac:spMk id="3" creationId="{55FA6ADD-0929-4000-B1A0-43D94EFF5509}"/>
          </ac:spMkLst>
        </pc:spChg>
      </pc:sldChg>
      <pc:sldChg chg="ord">
        <pc:chgData name="Phan Thế Duy" userId="5e9b9ff8-8bfd-40c4-a934-0fae842c79b4" providerId="ADAL" clId="{4640B57A-7E19-49D7-9F02-5AA569373887}" dt="2022-03-31T01:20:46.781" v="7531"/>
        <pc:sldMkLst>
          <pc:docMk/>
          <pc:sldMk cId="4256087880" sldId="559"/>
        </pc:sldMkLst>
      </pc:sldChg>
      <pc:sldChg chg="modSp mod">
        <pc:chgData name="Phan Thế Duy" userId="5e9b9ff8-8bfd-40c4-a934-0fae842c79b4" providerId="ADAL" clId="{4640B57A-7E19-49D7-9F02-5AA569373887}" dt="2022-03-28T13:20:35.043" v="1822" actId="20577"/>
        <pc:sldMkLst>
          <pc:docMk/>
          <pc:sldMk cId="2658995035" sldId="560"/>
        </pc:sldMkLst>
        <pc:spChg chg="mod">
          <ac:chgData name="Phan Thế Duy" userId="5e9b9ff8-8bfd-40c4-a934-0fae842c79b4" providerId="ADAL" clId="{4640B57A-7E19-49D7-9F02-5AA569373887}" dt="2022-03-28T13:20:35.043" v="1822" actId="20577"/>
          <ac:spMkLst>
            <pc:docMk/>
            <pc:sldMk cId="2658995035" sldId="560"/>
            <ac:spMk id="3" creationId="{369126C7-F209-4EA2-8C57-E9E2660313DF}"/>
          </ac:spMkLst>
        </pc:spChg>
      </pc:sldChg>
      <pc:sldChg chg="ord">
        <pc:chgData name="Phan Thế Duy" userId="5e9b9ff8-8bfd-40c4-a934-0fae842c79b4" providerId="ADAL" clId="{4640B57A-7E19-49D7-9F02-5AA569373887}" dt="2022-03-30T16:09:53.378" v="6128"/>
        <pc:sldMkLst>
          <pc:docMk/>
          <pc:sldMk cId="1535766556" sldId="566"/>
        </pc:sldMkLst>
      </pc:sldChg>
      <pc:sldChg chg="modSp mod">
        <pc:chgData name="Phan Thế Duy" userId="5e9b9ff8-8bfd-40c4-a934-0fae842c79b4" providerId="ADAL" clId="{4640B57A-7E19-49D7-9F02-5AA569373887}" dt="2022-03-29T14:28:21.421" v="2462" actId="20577"/>
        <pc:sldMkLst>
          <pc:docMk/>
          <pc:sldMk cId="4225883691" sldId="567"/>
        </pc:sldMkLst>
        <pc:spChg chg="mod">
          <ac:chgData name="Phan Thế Duy" userId="5e9b9ff8-8bfd-40c4-a934-0fae842c79b4" providerId="ADAL" clId="{4640B57A-7E19-49D7-9F02-5AA569373887}" dt="2022-03-29T14:28:21.421" v="2462" actId="20577"/>
          <ac:spMkLst>
            <pc:docMk/>
            <pc:sldMk cId="4225883691" sldId="567"/>
            <ac:spMk id="2" creationId="{4F5CC514-0146-4925-9B92-295F2FD16083}"/>
          </ac:spMkLst>
        </pc:spChg>
      </pc:sldChg>
      <pc:sldChg chg="modSp mod">
        <pc:chgData name="Phan Thế Duy" userId="5e9b9ff8-8bfd-40c4-a934-0fae842c79b4" providerId="ADAL" clId="{4640B57A-7E19-49D7-9F02-5AA569373887}" dt="2022-03-30T16:20:47.854" v="6211" actId="20577"/>
        <pc:sldMkLst>
          <pc:docMk/>
          <pc:sldMk cId="480482491" sldId="573"/>
        </pc:sldMkLst>
        <pc:spChg chg="mod">
          <ac:chgData name="Phan Thế Duy" userId="5e9b9ff8-8bfd-40c4-a934-0fae842c79b4" providerId="ADAL" clId="{4640B57A-7E19-49D7-9F02-5AA569373887}" dt="2022-03-30T16:20:47.854" v="6211" actId="20577"/>
          <ac:spMkLst>
            <pc:docMk/>
            <pc:sldMk cId="480482491" sldId="573"/>
            <ac:spMk id="3" creationId="{D2684F15-2199-49AB-8388-C751EAC1451D}"/>
          </ac:spMkLst>
        </pc:spChg>
      </pc:sldChg>
      <pc:sldChg chg="mod modShow">
        <pc:chgData name="Phan Thế Duy" userId="5e9b9ff8-8bfd-40c4-a934-0fae842c79b4" providerId="ADAL" clId="{4640B57A-7E19-49D7-9F02-5AA569373887}" dt="2022-03-31T01:21:07.730" v="7532" actId="729"/>
        <pc:sldMkLst>
          <pc:docMk/>
          <pc:sldMk cId="4229415118" sldId="574"/>
        </pc:sldMkLst>
      </pc:sldChg>
      <pc:sldChg chg="addSp modSp mod">
        <pc:chgData name="Phan Thế Duy" userId="5e9b9ff8-8bfd-40c4-a934-0fae842c79b4" providerId="ADAL" clId="{4640B57A-7E19-49D7-9F02-5AA569373887}" dt="2022-03-28T13:26:41.217" v="2258" actId="14100"/>
        <pc:sldMkLst>
          <pc:docMk/>
          <pc:sldMk cId="2781326653" sldId="575"/>
        </pc:sldMkLst>
        <pc:spChg chg="add mod">
          <ac:chgData name="Phan Thế Duy" userId="5e9b9ff8-8bfd-40c4-a934-0fae842c79b4" providerId="ADAL" clId="{4640B57A-7E19-49D7-9F02-5AA569373887}" dt="2022-03-28T13:26:41.217" v="2258" actId="14100"/>
          <ac:spMkLst>
            <pc:docMk/>
            <pc:sldMk cId="2781326653" sldId="575"/>
            <ac:spMk id="6" creationId="{1F98623A-47BA-43BB-B448-C58A8306DB35}"/>
          </ac:spMkLst>
        </pc:spChg>
        <pc:picChg chg="mod">
          <ac:chgData name="Phan Thế Duy" userId="5e9b9ff8-8bfd-40c4-a934-0fae842c79b4" providerId="ADAL" clId="{4640B57A-7E19-49D7-9F02-5AA569373887}" dt="2022-03-28T13:17:08.611" v="1602" actId="1076"/>
          <ac:picMkLst>
            <pc:docMk/>
            <pc:sldMk cId="2781326653" sldId="575"/>
            <ac:picMk id="4" creationId="{CA8F85CD-064D-4E60-A627-8161949B2207}"/>
          </ac:picMkLst>
        </pc:picChg>
        <pc:picChg chg="mod">
          <ac:chgData name="Phan Thế Duy" userId="5e9b9ff8-8bfd-40c4-a934-0fae842c79b4" providerId="ADAL" clId="{4640B57A-7E19-49D7-9F02-5AA569373887}" dt="2022-03-28T13:17:13.073" v="1604" actId="14100"/>
          <ac:picMkLst>
            <pc:docMk/>
            <pc:sldMk cId="2781326653" sldId="575"/>
            <ac:picMk id="10" creationId="{AA7D60E8-C028-4828-B888-D5805D29B8A7}"/>
          </ac:picMkLst>
        </pc:picChg>
      </pc:sldChg>
      <pc:sldChg chg="mod ord modShow">
        <pc:chgData name="Phan Thế Duy" userId="5e9b9ff8-8bfd-40c4-a934-0fae842c79b4" providerId="ADAL" clId="{4640B57A-7E19-49D7-9F02-5AA569373887}" dt="2022-03-31T01:28:13.732" v="7609"/>
        <pc:sldMkLst>
          <pc:docMk/>
          <pc:sldMk cId="2937297881" sldId="576"/>
        </pc:sldMkLst>
      </pc:sldChg>
      <pc:sldChg chg="modSp mod">
        <pc:chgData name="Phan Thế Duy" userId="5e9b9ff8-8bfd-40c4-a934-0fae842c79b4" providerId="ADAL" clId="{4640B57A-7E19-49D7-9F02-5AA569373887}" dt="2022-03-30T17:04:00.032" v="7000" actId="20577"/>
        <pc:sldMkLst>
          <pc:docMk/>
          <pc:sldMk cId="1848520036" sldId="588"/>
        </pc:sldMkLst>
        <pc:spChg chg="mod">
          <ac:chgData name="Phan Thế Duy" userId="5e9b9ff8-8bfd-40c4-a934-0fae842c79b4" providerId="ADAL" clId="{4640B57A-7E19-49D7-9F02-5AA569373887}" dt="2022-03-30T17:04:00.032" v="7000" actId="20577"/>
          <ac:spMkLst>
            <pc:docMk/>
            <pc:sldMk cId="1848520036" sldId="588"/>
            <ac:spMk id="3" creationId="{C12E51F6-09E6-4CCD-8BAF-AEA777FABDAC}"/>
          </ac:spMkLst>
        </pc:spChg>
      </pc:sldChg>
      <pc:sldChg chg="del">
        <pc:chgData name="Phan Thế Duy" userId="5e9b9ff8-8bfd-40c4-a934-0fae842c79b4" providerId="ADAL" clId="{4640B57A-7E19-49D7-9F02-5AA569373887}" dt="2022-03-28T12:54:51.269" v="0" actId="47"/>
        <pc:sldMkLst>
          <pc:docMk/>
          <pc:sldMk cId="1867424101" sldId="591"/>
        </pc:sldMkLst>
      </pc:sldChg>
      <pc:sldChg chg="mod modShow">
        <pc:chgData name="Phan Thế Duy" userId="5e9b9ff8-8bfd-40c4-a934-0fae842c79b4" providerId="ADAL" clId="{4640B57A-7E19-49D7-9F02-5AA569373887}" dt="2022-04-12T09:37:29.062" v="7622" actId="729"/>
        <pc:sldMkLst>
          <pc:docMk/>
          <pc:sldMk cId="2183640257" sldId="592"/>
        </pc:sldMkLst>
      </pc:sldChg>
      <pc:sldChg chg="del">
        <pc:chgData name="Phan Thế Duy" userId="5e9b9ff8-8bfd-40c4-a934-0fae842c79b4" providerId="ADAL" clId="{4640B57A-7E19-49D7-9F02-5AA569373887}" dt="2022-03-28T12:54:51.269" v="0" actId="47"/>
        <pc:sldMkLst>
          <pc:docMk/>
          <pc:sldMk cId="2193197938" sldId="593"/>
        </pc:sldMkLst>
      </pc:sldChg>
      <pc:sldChg chg="modSp mod ord">
        <pc:chgData name="Phan Thế Duy" userId="5e9b9ff8-8bfd-40c4-a934-0fae842c79b4" providerId="ADAL" clId="{4640B57A-7E19-49D7-9F02-5AA569373887}" dt="2022-03-28T13:26:17.620" v="2254"/>
        <pc:sldMkLst>
          <pc:docMk/>
          <pc:sldMk cId="577926712" sldId="595"/>
        </pc:sldMkLst>
        <pc:spChg chg="mod">
          <ac:chgData name="Phan Thế Duy" userId="5e9b9ff8-8bfd-40c4-a934-0fae842c79b4" providerId="ADAL" clId="{4640B57A-7E19-49D7-9F02-5AA569373887}" dt="2022-03-28T13:26:01.402" v="2252" actId="20577"/>
          <ac:spMkLst>
            <pc:docMk/>
            <pc:sldMk cId="577926712" sldId="595"/>
            <ac:spMk id="2" creationId="{6DBF5C6F-9202-44F9-BE2C-621129403A86}"/>
          </ac:spMkLst>
        </pc:spChg>
      </pc:sldChg>
      <pc:sldChg chg="modSp mod">
        <pc:chgData name="Phan Thế Duy" userId="5e9b9ff8-8bfd-40c4-a934-0fae842c79b4" providerId="ADAL" clId="{4640B57A-7E19-49D7-9F02-5AA569373887}" dt="2022-03-28T13:13:26.938" v="1501" actId="255"/>
        <pc:sldMkLst>
          <pc:docMk/>
          <pc:sldMk cId="3716188803" sldId="596"/>
        </pc:sldMkLst>
        <pc:spChg chg="mod">
          <ac:chgData name="Phan Thế Duy" userId="5e9b9ff8-8bfd-40c4-a934-0fae842c79b4" providerId="ADAL" clId="{4640B57A-7E19-49D7-9F02-5AA569373887}" dt="2022-03-28T13:13:26.938" v="1501" actId="255"/>
          <ac:spMkLst>
            <pc:docMk/>
            <pc:sldMk cId="3716188803" sldId="596"/>
            <ac:spMk id="3" creationId="{1ED36FFD-766C-4801-99CA-49B8AE1BCB18}"/>
          </ac:spMkLst>
        </pc:spChg>
      </pc:sldChg>
      <pc:sldChg chg="modSp mod">
        <pc:chgData name="Phan Thế Duy" userId="5e9b9ff8-8bfd-40c4-a934-0fae842c79b4" providerId="ADAL" clId="{4640B57A-7E19-49D7-9F02-5AA569373887}" dt="2022-03-28T13:22:40.386" v="1949" actId="14100"/>
        <pc:sldMkLst>
          <pc:docMk/>
          <pc:sldMk cId="2250850" sldId="598"/>
        </pc:sldMkLst>
        <pc:spChg chg="mod">
          <ac:chgData name="Phan Thế Duy" userId="5e9b9ff8-8bfd-40c4-a934-0fae842c79b4" providerId="ADAL" clId="{4640B57A-7E19-49D7-9F02-5AA569373887}" dt="2022-03-28T13:22:40.386" v="1949" actId="14100"/>
          <ac:spMkLst>
            <pc:docMk/>
            <pc:sldMk cId="2250850" sldId="598"/>
            <ac:spMk id="7" creationId="{08B51F7E-E038-4D1A-921F-26CF1CD27519}"/>
          </ac:spMkLst>
        </pc:spChg>
        <pc:spChg chg="mod">
          <ac:chgData name="Phan Thế Duy" userId="5e9b9ff8-8bfd-40c4-a934-0fae842c79b4" providerId="ADAL" clId="{4640B57A-7E19-49D7-9F02-5AA569373887}" dt="2022-03-28T13:22:37.039" v="1948" actId="14100"/>
          <ac:spMkLst>
            <pc:docMk/>
            <pc:sldMk cId="2250850" sldId="598"/>
            <ac:spMk id="8" creationId="{74ABFB3D-FD59-4024-974C-E66D5D382D31}"/>
          </ac:spMkLst>
        </pc:spChg>
      </pc:sldChg>
      <pc:sldChg chg="addSp delSp modSp mod delAnim modAnim">
        <pc:chgData name="Phan Thế Duy" userId="5e9b9ff8-8bfd-40c4-a934-0fae842c79b4" providerId="ADAL" clId="{4640B57A-7E19-49D7-9F02-5AA569373887}" dt="2022-03-31T01:26:38.256" v="7594" actId="1076"/>
        <pc:sldMkLst>
          <pc:docMk/>
          <pc:sldMk cId="2956108409" sldId="600"/>
        </pc:sldMkLst>
        <pc:spChg chg="del mod">
          <ac:chgData name="Phan Thế Duy" userId="5e9b9ff8-8bfd-40c4-a934-0fae842c79b4" providerId="ADAL" clId="{4640B57A-7E19-49D7-9F02-5AA569373887}" dt="2022-03-31T01:23:39.599" v="7554" actId="478"/>
          <ac:spMkLst>
            <pc:docMk/>
            <pc:sldMk cId="2956108409" sldId="600"/>
            <ac:spMk id="11" creationId="{9F6591C7-98FD-48EB-B442-DF4A91D600B7}"/>
          </ac:spMkLst>
        </pc:spChg>
        <pc:spChg chg="mod">
          <ac:chgData name="Phan Thế Duy" userId="5e9b9ff8-8bfd-40c4-a934-0fae842c79b4" providerId="ADAL" clId="{4640B57A-7E19-49D7-9F02-5AA569373887}" dt="2022-03-31T01:26:38.256" v="7594" actId="1076"/>
          <ac:spMkLst>
            <pc:docMk/>
            <pc:sldMk cId="2956108409" sldId="600"/>
            <ac:spMk id="12" creationId="{67CD892F-B335-49F1-834F-958358D41017}"/>
          </ac:spMkLst>
        </pc:spChg>
        <pc:spChg chg="del mod">
          <ac:chgData name="Phan Thế Duy" userId="5e9b9ff8-8bfd-40c4-a934-0fae842c79b4" providerId="ADAL" clId="{4640B57A-7E19-49D7-9F02-5AA569373887}" dt="2022-03-31T01:23:42.650" v="7555" actId="478"/>
          <ac:spMkLst>
            <pc:docMk/>
            <pc:sldMk cId="2956108409" sldId="600"/>
            <ac:spMk id="13" creationId="{A95A3EA3-E12D-4103-8E8A-AF3E1313D3C9}"/>
          </ac:spMkLst>
        </pc:spChg>
        <pc:spChg chg="mod">
          <ac:chgData name="Phan Thế Duy" userId="5e9b9ff8-8bfd-40c4-a934-0fae842c79b4" providerId="ADAL" clId="{4640B57A-7E19-49D7-9F02-5AA569373887}" dt="2022-03-31T01:25:46.288" v="7589" actId="20577"/>
          <ac:spMkLst>
            <pc:docMk/>
            <pc:sldMk cId="2956108409" sldId="600"/>
            <ac:spMk id="14" creationId="{43E0C0D8-5B27-48E7-9A06-149F4B26C110}"/>
          </ac:spMkLst>
        </pc:spChg>
        <pc:spChg chg="add mod">
          <ac:chgData name="Phan Thế Duy" userId="5e9b9ff8-8bfd-40c4-a934-0fae842c79b4" providerId="ADAL" clId="{4640B57A-7E19-49D7-9F02-5AA569373887}" dt="2022-03-31T01:24:00.732" v="7564" actId="20577"/>
          <ac:spMkLst>
            <pc:docMk/>
            <pc:sldMk cId="2956108409" sldId="600"/>
            <ac:spMk id="15" creationId="{179D5311-1672-450F-A2A7-516BA10BF104}"/>
          </ac:spMkLst>
        </pc:spChg>
        <pc:grpChg chg="del mod">
          <ac:chgData name="Phan Thế Duy" userId="5e9b9ff8-8bfd-40c4-a934-0fae842c79b4" providerId="ADAL" clId="{4640B57A-7E19-49D7-9F02-5AA569373887}" dt="2022-03-31T01:22:32.167" v="7534" actId="478"/>
          <ac:grpSpMkLst>
            <pc:docMk/>
            <pc:sldMk cId="2956108409" sldId="600"/>
            <ac:grpSpMk id="8" creationId="{D74DDC26-1E8B-4BF4-AFB1-1FE471DAD39E}"/>
          </ac:grpSpMkLst>
        </pc:grpChg>
        <pc:picChg chg="add mod modCrop">
          <ac:chgData name="Phan Thế Duy" userId="5e9b9ff8-8bfd-40c4-a934-0fae842c79b4" providerId="ADAL" clId="{4640B57A-7E19-49D7-9F02-5AA569373887}" dt="2022-03-31T01:26:33.589" v="7593" actId="14100"/>
          <ac:picMkLst>
            <pc:docMk/>
            <pc:sldMk cId="2956108409" sldId="600"/>
            <ac:picMk id="5" creationId="{D55AAA31-48BF-4A1C-929F-CD9BA7BC11C9}"/>
          </ac:picMkLst>
        </pc:picChg>
        <pc:picChg chg="del mod">
          <ac:chgData name="Phan Thế Duy" userId="5e9b9ff8-8bfd-40c4-a934-0fae842c79b4" providerId="ADAL" clId="{4640B57A-7E19-49D7-9F02-5AA569373887}" dt="2022-03-31T01:23:35.726" v="7553" actId="478"/>
          <ac:picMkLst>
            <pc:docMk/>
            <pc:sldMk cId="2956108409" sldId="600"/>
            <ac:picMk id="7" creationId="{4F0C93E1-DDDF-457E-B7F2-383CFB2DF716}"/>
          </ac:picMkLst>
        </pc:picChg>
        <pc:picChg chg="add mod">
          <ac:chgData name="Phan Thế Duy" userId="5e9b9ff8-8bfd-40c4-a934-0fae842c79b4" providerId="ADAL" clId="{4640B57A-7E19-49D7-9F02-5AA569373887}" dt="2022-03-31T01:26:29.230" v="7592" actId="1076"/>
          <ac:picMkLst>
            <pc:docMk/>
            <pc:sldMk cId="2956108409" sldId="600"/>
            <ac:picMk id="16" creationId="{16A816BE-61F8-491D-91DA-4DF1A3524FE8}"/>
          </ac:picMkLst>
        </pc:picChg>
      </pc:sldChg>
      <pc:sldChg chg="addSp delSp modSp mod modAnim">
        <pc:chgData name="Phan Thế Duy" userId="5e9b9ff8-8bfd-40c4-a934-0fae842c79b4" providerId="ADAL" clId="{4640B57A-7E19-49D7-9F02-5AA569373887}" dt="2022-03-31T01:08:18.376" v="7453" actId="1076"/>
        <pc:sldMkLst>
          <pc:docMk/>
          <pc:sldMk cId="3198160557" sldId="602"/>
        </pc:sldMkLst>
        <pc:spChg chg="del mod topLvl">
          <ac:chgData name="Phan Thế Duy" userId="5e9b9ff8-8bfd-40c4-a934-0fae842c79b4" providerId="ADAL" clId="{4640B57A-7E19-49D7-9F02-5AA569373887}" dt="2022-03-30T14:21:36.372" v="4583" actId="478"/>
          <ac:spMkLst>
            <pc:docMk/>
            <pc:sldMk cId="3198160557" sldId="602"/>
            <ac:spMk id="11" creationId="{A1169914-7821-4493-A98A-C8BDA9A97F29}"/>
          </ac:spMkLst>
        </pc:spChg>
        <pc:spChg chg="mod">
          <ac:chgData name="Phan Thế Duy" userId="5e9b9ff8-8bfd-40c4-a934-0fae842c79b4" providerId="ADAL" clId="{4640B57A-7E19-49D7-9F02-5AA569373887}" dt="2022-03-30T14:22:51.422" v="4636" actId="20577"/>
          <ac:spMkLst>
            <pc:docMk/>
            <pc:sldMk cId="3198160557" sldId="602"/>
            <ac:spMk id="16" creationId="{1B66D16E-5A09-429C-81EA-DD9FEF8E04D0}"/>
          </ac:spMkLst>
        </pc:spChg>
        <pc:spChg chg="mod">
          <ac:chgData name="Phan Thế Duy" userId="5e9b9ff8-8bfd-40c4-a934-0fae842c79b4" providerId="ADAL" clId="{4640B57A-7E19-49D7-9F02-5AA569373887}" dt="2022-03-28T13:25:24.701" v="2216" actId="113"/>
          <ac:spMkLst>
            <pc:docMk/>
            <pc:sldMk cId="3198160557" sldId="602"/>
            <ac:spMk id="17" creationId="{B496BD6B-D637-463E-9ECB-55A04213D8EF}"/>
          </ac:spMkLst>
        </pc:spChg>
        <pc:spChg chg="add mod">
          <ac:chgData name="Phan Thế Duy" userId="5e9b9ff8-8bfd-40c4-a934-0fae842c79b4" providerId="ADAL" clId="{4640B57A-7E19-49D7-9F02-5AA569373887}" dt="2022-03-30T14:22:45.773" v="4632" actId="20577"/>
          <ac:spMkLst>
            <pc:docMk/>
            <pc:sldMk cId="3198160557" sldId="602"/>
            <ac:spMk id="18" creationId="{8FD9A588-25EF-45F5-9EA1-FC5FE68F6C86}"/>
          </ac:spMkLst>
        </pc:spChg>
        <pc:spChg chg="add mod">
          <ac:chgData name="Phan Thế Duy" userId="5e9b9ff8-8bfd-40c4-a934-0fae842c79b4" providerId="ADAL" clId="{4640B57A-7E19-49D7-9F02-5AA569373887}" dt="2022-03-30T14:26:14.510" v="4687" actId="20577"/>
          <ac:spMkLst>
            <pc:docMk/>
            <pc:sldMk cId="3198160557" sldId="602"/>
            <ac:spMk id="19" creationId="{497CF130-2232-4EA0-9272-2D7B3F73FD45}"/>
          </ac:spMkLst>
        </pc:spChg>
        <pc:grpChg chg="del">
          <ac:chgData name="Phan Thế Duy" userId="5e9b9ff8-8bfd-40c4-a934-0fae842c79b4" providerId="ADAL" clId="{4640B57A-7E19-49D7-9F02-5AA569373887}" dt="2022-03-30T14:21:36.372" v="4583" actId="478"/>
          <ac:grpSpMkLst>
            <pc:docMk/>
            <pc:sldMk cId="3198160557" sldId="602"/>
            <ac:grpSpMk id="10" creationId="{FA04F6ED-A7E3-4E7E-8400-2EA659991E52}"/>
          </ac:grpSpMkLst>
        </pc:grpChg>
        <pc:grpChg chg="mod topLvl">
          <ac:chgData name="Phan Thế Duy" userId="5e9b9ff8-8bfd-40c4-a934-0fae842c79b4" providerId="ADAL" clId="{4640B57A-7E19-49D7-9F02-5AA569373887}" dt="2022-03-31T01:08:18.376" v="7453" actId="1076"/>
          <ac:grpSpMkLst>
            <pc:docMk/>
            <pc:sldMk cId="3198160557" sldId="602"/>
            <ac:grpSpMk id="12" creationId="{BF9BC9F7-424B-4B51-8CEF-D5E34C8D07CE}"/>
          </ac:grpSpMkLst>
        </pc:grpChg>
      </pc:sldChg>
      <pc:sldChg chg="mod modShow">
        <pc:chgData name="Phan Thế Duy" userId="5e9b9ff8-8bfd-40c4-a934-0fae842c79b4" providerId="ADAL" clId="{4640B57A-7E19-49D7-9F02-5AA569373887}" dt="2022-04-12T09:37:29.062" v="7622" actId="729"/>
        <pc:sldMkLst>
          <pc:docMk/>
          <pc:sldMk cId="1556703031" sldId="603"/>
        </pc:sldMkLst>
      </pc:sldChg>
      <pc:sldChg chg="delSp modSp mod delAnim">
        <pc:chgData name="Phan Thế Duy" userId="5e9b9ff8-8bfd-40c4-a934-0fae842c79b4" providerId="ADAL" clId="{4640B57A-7E19-49D7-9F02-5AA569373887}" dt="2022-03-30T16:53:43.266" v="6277" actId="255"/>
        <pc:sldMkLst>
          <pc:docMk/>
          <pc:sldMk cId="2555377390" sldId="606"/>
        </pc:sldMkLst>
        <pc:spChg chg="mod">
          <ac:chgData name="Phan Thế Duy" userId="5e9b9ff8-8bfd-40c4-a934-0fae842c79b4" providerId="ADAL" clId="{4640B57A-7E19-49D7-9F02-5AA569373887}" dt="2022-03-30T16:53:43.266" v="6277" actId="255"/>
          <ac:spMkLst>
            <pc:docMk/>
            <pc:sldMk cId="2555377390" sldId="606"/>
            <ac:spMk id="3" creationId="{080E998B-BFAC-4768-BD0C-05A8AF273A07}"/>
          </ac:spMkLst>
        </pc:spChg>
        <pc:spChg chg="mod">
          <ac:chgData name="Phan Thế Duy" userId="5e9b9ff8-8bfd-40c4-a934-0fae842c79b4" providerId="ADAL" clId="{4640B57A-7E19-49D7-9F02-5AA569373887}" dt="2022-03-30T15:41:07.831" v="5721" actId="1076"/>
          <ac:spMkLst>
            <pc:docMk/>
            <pc:sldMk cId="2555377390" sldId="606"/>
            <ac:spMk id="5" creationId="{087354E4-9D33-4472-AA0D-DAAA3B520E32}"/>
          </ac:spMkLst>
        </pc:spChg>
        <pc:spChg chg="del mod">
          <ac:chgData name="Phan Thế Duy" userId="5e9b9ff8-8bfd-40c4-a934-0fae842c79b4" providerId="ADAL" clId="{4640B57A-7E19-49D7-9F02-5AA569373887}" dt="2022-03-30T16:52:59.551" v="6265" actId="478"/>
          <ac:spMkLst>
            <pc:docMk/>
            <pc:sldMk cId="2555377390" sldId="606"/>
            <ac:spMk id="6" creationId="{CD6D8D8B-7FF2-4F2E-9519-07F58DC76F83}"/>
          </ac:spMkLst>
        </pc:spChg>
      </pc:sldChg>
      <pc:sldChg chg="modSp mod modNotesTx">
        <pc:chgData name="Phan Thế Duy" userId="5e9b9ff8-8bfd-40c4-a934-0fae842c79b4" providerId="ADAL" clId="{4640B57A-7E19-49D7-9F02-5AA569373887}" dt="2022-03-30T16:22:17.383" v="6212"/>
        <pc:sldMkLst>
          <pc:docMk/>
          <pc:sldMk cId="1662700015" sldId="608"/>
        </pc:sldMkLst>
        <pc:picChg chg="mod">
          <ac:chgData name="Phan Thế Duy" userId="5e9b9ff8-8bfd-40c4-a934-0fae842c79b4" providerId="ADAL" clId="{4640B57A-7E19-49D7-9F02-5AA569373887}" dt="2022-03-30T09:39:28.684" v="3433" actId="14100"/>
          <ac:picMkLst>
            <pc:docMk/>
            <pc:sldMk cId="1662700015" sldId="608"/>
            <ac:picMk id="9" creationId="{010966B1-135C-4314-894A-1415940FD0A0}"/>
          </ac:picMkLst>
        </pc:picChg>
      </pc:sldChg>
      <pc:sldChg chg="modSp mod">
        <pc:chgData name="Phan Thế Duy" userId="5e9b9ff8-8bfd-40c4-a934-0fae842c79b4" providerId="ADAL" clId="{4640B57A-7E19-49D7-9F02-5AA569373887}" dt="2022-03-30T16:11:40.259" v="6129" actId="14100"/>
        <pc:sldMkLst>
          <pc:docMk/>
          <pc:sldMk cId="2922412610" sldId="609"/>
        </pc:sldMkLst>
        <pc:picChg chg="mod">
          <ac:chgData name="Phan Thế Duy" userId="5e9b9ff8-8bfd-40c4-a934-0fae842c79b4" providerId="ADAL" clId="{4640B57A-7E19-49D7-9F02-5AA569373887}" dt="2022-03-30T16:11:40.259" v="6129" actId="14100"/>
          <ac:picMkLst>
            <pc:docMk/>
            <pc:sldMk cId="2922412610" sldId="609"/>
            <ac:picMk id="5" creationId="{2B12282E-BD8B-4B1C-9C77-40AE4F3F8E96}"/>
          </ac:picMkLst>
        </pc:picChg>
      </pc:sldChg>
      <pc:sldChg chg="delSp modSp mod delAnim">
        <pc:chgData name="Phan Thế Duy" userId="5e9b9ff8-8bfd-40c4-a934-0fae842c79b4" providerId="ADAL" clId="{4640B57A-7E19-49D7-9F02-5AA569373887}" dt="2022-03-30T14:35:52.962" v="5083" actId="478"/>
        <pc:sldMkLst>
          <pc:docMk/>
          <pc:sldMk cId="1222598802" sldId="610"/>
        </pc:sldMkLst>
        <pc:spChg chg="mod">
          <ac:chgData name="Phan Thế Duy" userId="5e9b9ff8-8bfd-40c4-a934-0fae842c79b4" providerId="ADAL" clId="{4640B57A-7E19-49D7-9F02-5AA569373887}" dt="2022-03-30T14:35:40.427" v="5081" actId="20577"/>
          <ac:spMkLst>
            <pc:docMk/>
            <pc:sldMk cId="1222598802" sldId="610"/>
            <ac:spMk id="6" creationId="{0BD96A3A-3D19-4E7E-B549-37F04F09E148}"/>
          </ac:spMkLst>
        </pc:spChg>
        <pc:spChg chg="del mod">
          <ac:chgData name="Phan Thế Duy" userId="5e9b9ff8-8bfd-40c4-a934-0fae842c79b4" providerId="ADAL" clId="{4640B57A-7E19-49D7-9F02-5AA569373887}" dt="2022-03-30T14:35:52.962" v="5083" actId="478"/>
          <ac:spMkLst>
            <pc:docMk/>
            <pc:sldMk cId="1222598802" sldId="610"/>
            <ac:spMk id="7" creationId="{E7C96A5F-C494-48BA-BD0C-27ABBA01FA11}"/>
          </ac:spMkLst>
        </pc:spChg>
      </pc:sldChg>
      <pc:sldChg chg="addSp delSp modSp add mod">
        <pc:chgData name="Phan Thế Duy" userId="5e9b9ff8-8bfd-40c4-a934-0fae842c79b4" providerId="ADAL" clId="{4640B57A-7E19-49D7-9F02-5AA569373887}" dt="2022-03-30T17:14:47.774" v="7200" actId="20577"/>
        <pc:sldMkLst>
          <pc:docMk/>
          <pc:sldMk cId="1812687705" sldId="611"/>
        </pc:sldMkLst>
        <pc:spChg chg="mod">
          <ac:chgData name="Phan Thế Duy" userId="5e9b9ff8-8bfd-40c4-a934-0fae842c79b4" providerId="ADAL" clId="{4640B57A-7E19-49D7-9F02-5AA569373887}" dt="2022-03-30T17:14:47.774" v="7200" actId="20577"/>
          <ac:spMkLst>
            <pc:docMk/>
            <pc:sldMk cId="1812687705" sldId="611"/>
            <ac:spMk id="2" creationId="{4F5CC514-0146-4925-9B92-295F2FD16083}"/>
          </ac:spMkLst>
        </pc:spChg>
        <pc:spChg chg="mod">
          <ac:chgData name="Phan Thế Duy" userId="5e9b9ff8-8bfd-40c4-a934-0fae842c79b4" providerId="ADAL" clId="{4640B57A-7E19-49D7-9F02-5AA569373887}" dt="2022-03-30T09:45:21.600" v="3436" actId="1076"/>
          <ac:spMkLst>
            <pc:docMk/>
            <pc:sldMk cId="1812687705" sldId="611"/>
            <ac:spMk id="6" creationId="{FFA5B45E-7738-46A9-8A8E-B333BE3767CB}"/>
          </ac:spMkLst>
        </pc:spChg>
        <pc:spChg chg="mod">
          <ac:chgData name="Phan Thế Duy" userId="5e9b9ff8-8bfd-40c4-a934-0fae842c79b4" providerId="ADAL" clId="{4640B57A-7E19-49D7-9F02-5AA569373887}" dt="2022-03-28T13:10:37.562" v="1388" actId="20577"/>
          <ac:spMkLst>
            <pc:docMk/>
            <pc:sldMk cId="1812687705" sldId="611"/>
            <ac:spMk id="8" creationId="{D7B958E7-6DEA-4E08-97BE-246FDA512BE8}"/>
          </ac:spMkLst>
        </pc:spChg>
        <pc:picChg chg="del">
          <ac:chgData name="Phan Thế Duy" userId="5e9b9ff8-8bfd-40c4-a934-0fae842c79b4" providerId="ADAL" clId="{4640B57A-7E19-49D7-9F02-5AA569373887}" dt="2022-03-28T13:00:59.583" v="5" actId="478"/>
          <ac:picMkLst>
            <pc:docMk/>
            <pc:sldMk cId="1812687705" sldId="611"/>
            <ac:picMk id="5" creationId="{2B12282E-BD8B-4B1C-9C77-40AE4F3F8E96}"/>
          </ac:picMkLst>
        </pc:picChg>
        <pc:picChg chg="add mod">
          <ac:chgData name="Phan Thế Duy" userId="5e9b9ff8-8bfd-40c4-a934-0fae842c79b4" providerId="ADAL" clId="{4640B57A-7E19-49D7-9F02-5AA569373887}" dt="2022-03-28T13:10:42.222" v="1389" actId="1076"/>
          <ac:picMkLst>
            <pc:docMk/>
            <pc:sldMk cId="1812687705" sldId="611"/>
            <ac:picMk id="7" creationId="{63EB8098-6625-4712-AB29-4E44F342C232}"/>
          </ac:picMkLst>
        </pc:picChg>
      </pc:sldChg>
      <pc:sldChg chg="addSp delSp modSp new mod">
        <pc:chgData name="Phan Thế Duy" userId="5e9b9ff8-8bfd-40c4-a934-0fae842c79b4" providerId="ADAL" clId="{4640B57A-7E19-49D7-9F02-5AA569373887}" dt="2022-03-29T15:03:43.720" v="2590"/>
        <pc:sldMkLst>
          <pc:docMk/>
          <pc:sldMk cId="2273850796" sldId="612"/>
        </pc:sldMkLst>
        <pc:spChg chg="mod">
          <ac:chgData name="Phan Thế Duy" userId="5e9b9ff8-8bfd-40c4-a934-0fae842c79b4" providerId="ADAL" clId="{4640B57A-7E19-49D7-9F02-5AA569373887}" dt="2022-03-29T15:03:43.720" v="2590"/>
          <ac:spMkLst>
            <pc:docMk/>
            <pc:sldMk cId="2273850796" sldId="612"/>
            <ac:spMk id="2" creationId="{6D0B3908-E472-48F8-A358-A0C05D82DE69}"/>
          </ac:spMkLst>
        </pc:spChg>
        <pc:spChg chg="del">
          <ac:chgData name="Phan Thế Duy" userId="5e9b9ff8-8bfd-40c4-a934-0fae842c79b4" providerId="ADAL" clId="{4640B57A-7E19-49D7-9F02-5AA569373887}" dt="2022-03-29T15:03:30.983" v="2587" actId="478"/>
          <ac:spMkLst>
            <pc:docMk/>
            <pc:sldMk cId="2273850796" sldId="612"/>
            <ac:spMk id="3" creationId="{34EBACE6-4C10-4B6C-8630-CF868A625806}"/>
          </ac:spMkLst>
        </pc:spChg>
        <pc:spChg chg="add mod">
          <ac:chgData name="Phan Thế Duy" userId="5e9b9ff8-8bfd-40c4-a934-0fae842c79b4" providerId="ADAL" clId="{4640B57A-7E19-49D7-9F02-5AA569373887}" dt="2022-03-29T15:03:09.546" v="2584"/>
          <ac:spMkLst>
            <pc:docMk/>
            <pc:sldMk cId="2273850796" sldId="612"/>
            <ac:spMk id="5" creationId="{54F02953-E207-43E6-8747-137EFB91A606}"/>
          </ac:spMkLst>
        </pc:spChg>
        <pc:spChg chg="add mod">
          <ac:chgData name="Phan Thế Duy" userId="5e9b9ff8-8bfd-40c4-a934-0fae842c79b4" providerId="ADAL" clId="{4640B57A-7E19-49D7-9F02-5AA569373887}" dt="2022-03-29T15:03:31.815" v="2588"/>
          <ac:spMkLst>
            <pc:docMk/>
            <pc:sldMk cId="2273850796" sldId="612"/>
            <ac:spMk id="7" creationId="{BADAFAC8-8C2B-4303-8658-9C5CF7748E69}"/>
          </ac:spMkLst>
        </pc:spChg>
        <pc:spChg chg="add mod">
          <ac:chgData name="Phan Thế Duy" userId="5e9b9ff8-8bfd-40c4-a934-0fae842c79b4" providerId="ADAL" clId="{4640B57A-7E19-49D7-9F02-5AA569373887}" dt="2022-03-29T15:03:31.815" v="2588"/>
          <ac:spMkLst>
            <pc:docMk/>
            <pc:sldMk cId="2273850796" sldId="612"/>
            <ac:spMk id="8" creationId="{4891CCE5-1B1F-49CF-8840-7CED41E513F8}"/>
          </ac:spMkLst>
        </pc:spChg>
        <pc:picChg chg="add mod">
          <ac:chgData name="Phan Thế Duy" userId="5e9b9ff8-8bfd-40c4-a934-0fae842c79b4" providerId="ADAL" clId="{4640B57A-7E19-49D7-9F02-5AA569373887}" dt="2022-03-29T15:03:31.815" v="2588"/>
          <ac:picMkLst>
            <pc:docMk/>
            <pc:sldMk cId="2273850796" sldId="612"/>
            <ac:picMk id="6" creationId="{BEA999E6-3DA7-48DF-B05F-65B317EF8F6F}"/>
          </ac:picMkLst>
        </pc:picChg>
      </pc:sldChg>
      <pc:sldChg chg="addSp delSp modSp new mod">
        <pc:chgData name="Phan Thế Duy" userId="5e9b9ff8-8bfd-40c4-a934-0fae842c79b4" providerId="ADAL" clId="{4640B57A-7E19-49D7-9F02-5AA569373887}" dt="2022-03-29T15:04:25.694" v="2597"/>
        <pc:sldMkLst>
          <pc:docMk/>
          <pc:sldMk cId="3354122540" sldId="613"/>
        </pc:sldMkLst>
        <pc:spChg chg="mod">
          <ac:chgData name="Phan Thế Duy" userId="5e9b9ff8-8bfd-40c4-a934-0fae842c79b4" providerId="ADAL" clId="{4640B57A-7E19-49D7-9F02-5AA569373887}" dt="2022-03-29T15:04:25.694" v="2597"/>
          <ac:spMkLst>
            <pc:docMk/>
            <pc:sldMk cId="3354122540" sldId="613"/>
            <ac:spMk id="2" creationId="{0B007C7E-1109-41EE-92B2-DFEE92DBA8D4}"/>
          </ac:spMkLst>
        </pc:spChg>
        <pc:spChg chg="del">
          <ac:chgData name="Phan Thế Duy" userId="5e9b9ff8-8bfd-40c4-a934-0fae842c79b4" providerId="ADAL" clId="{4640B57A-7E19-49D7-9F02-5AA569373887}" dt="2022-03-29T15:04:15.976" v="2594" actId="478"/>
          <ac:spMkLst>
            <pc:docMk/>
            <pc:sldMk cId="3354122540" sldId="613"/>
            <ac:spMk id="3" creationId="{D3E14A30-5481-4366-88B7-206C16383A4F}"/>
          </ac:spMkLst>
        </pc:spChg>
        <pc:spChg chg="add mod">
          <ac:chgData name="Phan Thế Duy" userId="5e9b9ff8-8bfd-40c4-a934-0fae842c79b4" providerId="ADAL" clId="{4640B57A-7E19-49D7-9F02-5AA569373887}" dt="2022-03-29T15:04:16.790" v="2595"/>
          <ac:spMkLst>
            <pc:docMk/>
            <pc:sldMk cId="3354122540" sldId="613"/>
            <ac:spMk id="5" creationId="{5EFE83C8-AE20-452C-8AFA-97FFE79459E0}"/>
          </ac:spMkLst>
        </pc:spChg>
        <pc:spChg chg="add mod">
          <ac:chgData name="Phan Thế Duy" userId="5e9b9ff8-8bfd-40c4-a934-0fae842c79b4" providerId="ADAL" clId="{4640B57A-7E19-49D7-9F02-5AA569373887}" dt="2022-03-29T15:04:16.790" v="2595"/>
          <ac:spMkLst>
            <pc:docMk/>
            <pc:sldMk cId="3354122540" sldId="613"/>
            <ac:spMk id="7" creationId="{BB33A0A4-B4D4-4590-A6AE-F8E742520B9F}"/>
          </ac:spMkLst>
        </pc:spChg>
        <pc:picChg chg="add mod">
          <ac:chgData name="Phan Thế Duy" userId="5e9b9ff8-8bfd-40c4-a934-0fae842c79b4" providerId="ADAL" clId="{4640B57A-7E19-49D7-9F02-5AA569373887}" dt="2022-03-29T15:04:16.790" v="2595"/>
          <ac:picMkLst>
            <pc:docMk/>
            <pc:sldMk cId="3354122540" sldId="613"/>
            <ac:picMk id="6" creationId="{961B6D39-5DA6-4316-98AC-30364F0775D6}"/>
          </ac:picMkLst>
        </pc:picChg>
      </pc:sldChg>
      <pc:sldChg chg="addSp modSp new mod ord">
        <pc:chgData name="Phan Thế Duy" userId="5e9b9ff8-8bfd-40c4-a934-0fae842c79b4" providerId="ADAL" clId="{4640B57A-7E19-49D7-9F02-5AA569373887}" dt="2022-03-30T15:34:32.131" v="5616" actId="1076"/>
        <pc:sldMkLst>
          <pc:docMk/>
          <pc:sldMk cId="48648800" sldId="614"/>
        </pc:sldMkLst>
        <pc:spChg chg="mod">
          <ac:chgData name="Phan Thế Duy" userId="5e9b9ff8-8bfd-40c4-a934-0fae842c79b4" providerId="ADAL" clId="{4640B57A-7E19-49D7-9F02-5AA569373887}" dt="2022-03-30T10:05:47.150" v="3643" actId="20577"/>
          <ac:spMkLst>
            <pc:docMk/>
            <pc:sldMk cId="48648800" sldId="614"/>
            <ac:spMk id="2" creationId="{92EACF53-626B-4133-BB4E-F05F0ED59576}"/>
          </ac:spMkLst>
        </pc:spChg>
        <pc:spChg chg="mod">
          <ac:chgData name="Phan Thế Duy" userId="5e9b9ff8-8bfd-40c4-a934-0fae842c79b4" providerId="ADAL" clId="{4640B57A-7E19-49D7-9F02-5AA569373887}" dt="2022-03-30T15:34:03.700" v="5614" actId="14100"/>
          <ac:spMkLst>
            <pc:docMk/>
            <pc:sldMk cId="48648800" sldId="614"/>
            <ac:spMk id="3" creationId="{706E41CB-15F3-497E-BD45-CC2D32609A94}"/>
          </ac:spMkLst>
        </pc:spChg>
        <pc:spChg chg="add mod">
          <ac:chgData name="Phan Thế Duy" userId="5e9b9ff8-8bfd-40c4-a934-0fae842c79b4" providerId="ADAL" clId="{4640B57A-7E19-49D7-9F02-5AA569373887}" dt="2022-03-30T10:03:11.409" v="3460" actId="14100"/>
          <ac:spMkLst>
            <pc:docMk/>
            <pc:sldMk cId="48648800" sldId="614"/>
            <ac:spMk id="7" creationId="{8FC7AE93-7420-4255-BF1A-8EA6925CED7E}"/>
          </ac:spMkLst>
        </pc:spChg>
        <pc:picChg chg="add mod">
          <ac:chgData name="Phan Thế Duy" userId="5e9b9ff8-8bfd-40c4-a934-0fae842c79b4" providerId="ADAL" clId="{4640B57A-7E19-49D7-9F02-5AA569373887}" dt="2022-03-30T15:34:32.131" v="5616" actId="1076"/>
          <ac:picMkLst>
            <pc:docMk/>
            <pc:sldMk cId="48648800" sldId="614"/>
            <ac:picMk id="6" creationId="{E7136A76-D489-4CFA-95B7-2C15E13D0160}"/>
          </ac:picMkLst>
        </pc:picChg>
        <pc:picChg chg="add mod">
          <ac:chgData name="Phan Thế Duy" userId="5e9b9ff8-8bfd-40c4-a934-0fae842c79b4" providerId="ADAL" clId="{4640B57A-7E19-49D7-9F02-5AA569373887}" dt="2022-03-30T15:34:10.129" v="5615" actId="1076"/>
          <ac:picMkLst>
            <pc:docMk/>
            <pc:sldMk cId="48648800" sldId="614"/>
            <ac:picMk id="8" creationId="{9AF8C80E-9AC0-4D6A-B955-29A0C33ECEE3}"/>
          </ac:picMkLst>
        </pc:picChg>
        <pc:picChg chg="add mod">
          <ac:chgData name="Phan Thế Duy" userId="5e9b9ff8-8bfd-40c4-a934-0fae842c79b4" providerId="ADAL" clId="{4640B57A-7E19-49D7-9F02-5AA569373887}" dt="2022-03-30T15:33:31.395" v="5609" actId="1076"/>
          <ac:picMkLst>
            <pc:docMk/>
            <pc:sldMk cId="48648800" sldId="614"/>
            <ac:picMk id="9" creationId="{EBB79732-15D0-42EC-9A2B-F26FB76E0EFB}"/>
          </ac:picMkLst>
        </pc:picChg>
      </pc:sldChg>
      <pc:sldChg chg="addSp delSp modSp new mod ord modNotesTx">
        <pc:chgData name="Phan Thế Duy" userId="5e9b9ff8-8bfd-40c4-a934-0fae842c79b4" providerId="ADAL" clId="{4640B57A-7E19-49D7-9F02-5AA569373887}" dt="2022-04-13T02:01:41.413" v="7659" actId="1076"/>
        <pc:sldMkLst>
          <pc:docMk/>
          <pc:sldMk cId="866430637" sldId="615"/>
        </pc:sldMkLst>
        <pc:spChg chg="mod">
          <ac:chgData name="Phan Thế Duy" userId="5e9b9ff8-8bfd-40c4-a934-0fae842c79b4" providerId="ADAL" clId="{4640B57A-7E19-49D7-9F02-5AA569373887}" dt="2022-03-30T15:08:36.635" v="5477" actId="20577"/>
          <ac:spMkLst>
            <pc:docMk/>
            <pc:sldMk cId="866430637" sldId="615"/>
            <ac:spMk id="2" creationId="{271CEC85-5C49-4483-A884-A8E7128CB563}"/>
          </ac:spMkLst>
        </pc:spChg>
        <pc:spChg chg="mod">
          <ac:chgData name="Phan Thế Duy" userId="5e9b9ff8-8bfd-40c4-a934-0fae842c79b4" providerId="ADAL" clId="{4640B57A-7E19-49D7-9F02-5AA569373887}" dt="2022-03-30T16:59:41.418" v="6445" actId="27636"/>
          <ac:spMkLst>
            <pc:docMk/>
            <pc:sldMk cId="866430637" sldId="615"/>
            <ac:spMk id="3" creationId="{04C1C5B6-186C-46E3-B766-38F39FC54626}"/>
          </ac:spMkLst>
        </pc:spChg>
        <pc:spChg chg="add mod">
          <ac:chgData name="Phan Thế Duy" userId="5e9b9ff8-8bfd-40c4-a934-0fae842c79b4" providerId="ADAL" clId="{4640B57A-7E19-49D7-9F02-5AA569373887}" dt="2022-03-30T09:37:27.118" v="3345" actId="20577"/>
          <ac:spMkLst>
            <pc:docMk/>
            <pc:sldMk cId="866430637" sldId="615"/>
            <ac:spMk id="7" creationId="{0FFC917D-C5F4-4A46-9455-130936BA7DAD}"/>
          </ac:spMkLst>
        </pc:spChg>
        <pc:spChg chg="add mod">
          <ac:chgData name="Phan Thế Duy" userId="5e9b9ff8-8bfd-40c4-a934-0fae842c79b4" providerId="ADAL" clId="{4640B57A-7E19-49D7-9F02-5AA569373887}" dt="2022-04-13T02:01:41.413" v="7659" actId="1076"/>
          <ac:spMkLst>
            <pc:docMk/>
            <pc:sldMk cId="866430637" sldId="615"/>
            <ac:spMk id="13" creationId="{DF5D6777-67E5-45A9-8901-A23B586B099A}"/>
          </ac:spMkLst>
        </pc:spChg>
        <pc:spChg chg="add mod">
          <ac:chgData name="Phan Thế Duy" userId="5e9b9ff8-8bfd-40c4-a934-0fae842c79b4" providerId="ADAL" clId="{4640B57A-7E19-49D7-9F02-5AA569373887}" dt="2022-04-13T02:01:36.391" v="7658" actId="20577"/>
          <ac:spMkLst>
            <pc:docMk/>
            <pc:sldMk cId="866430637" sldId="615"/>
            <ac:spMk id="14" creationId="{6289D714-0F7A-4E6C-A6A8-E394663AEC17}"/>
          </ac:spMkLst>
        </pc:spChg>
        <pc:picChg chg="add del mod">
          <ac:chgData name="Phan Thế Duy" userId="5e9b9ff8-8bfd-40c4-a934-0fae842c79b4" providerId="ADAL" clId="{4640B57A-7E19-49D7-9F02-5AA569373887}" dt="2022-03-30T15:02:47.952" v="5280" actId="478"/>
          <ac:picMkLst>
            <pc:docMk/>
            <pc:sldMk cId="866430637" sldId="615"/>
            <ac:picMk id="6" creationId="{5993BB28-7911-4256-AD0B-C3EA0F5AE17B}"/>
          </ac:picMkLst>
        </pc:picChg>
        <pc:picChg chg="add del">
          <ac:chgData name="Phan Thế Duy" userId="5e9b9ff8-8bfd-40c4-a934-0fae842c79b4" providerId="ADAL" clId="{4640B57A-7E19-49D7-9F02-5AA569373887}" dt="2022-03-30T15:02:52.781" v="5282" actId="478"/>
          <ac:picMkLst>
            <pc:docMk/>
            <pc:sldMk cId="866430637" sldId="615"/>
            <ac:picMk id="8" creationId="{C8691DD9-9B8D-4B7F-ACC1-A189E86B268E}"/>
          </ac:picMkLst>
        </pc:picChg>
        <pc:picChg chg="add mod">
          <ac:chgData name="Phan Thế Duy" userId="5e9b9ff8-8bfd-40c4-a934-0fae842c79b4" providerId="ADAL" clId="{4640B57A-7E19-49D7-9F02-5AA569373887}" dt="2022-03-30T15:06:44.856" v="5429" actId="1076"/>
          <ac:picMkLst>
            <pc:docMk/>
            <pc:sldMk cId="866430637" sldId="615"/>
            <ac:picMk id="10" creationId="{26D6E23E-837B-4437-AFB2-FC8637B834E0}"/>
          </ac:picMkLst>
        </pc:picChg>
        <pc:picChg chg="add mod">
          <ac:chgData name="Phan Thế Duy" userId="5e9b9ff8-8bfd-40c4-a934-0fae842c79b4" providerId="ADAL" clId="{4640B57A-7E19-49D7-9F02-5AA569373887}" dt="2022-03-30T15:06:42.391" v="5428" actId="1076"/>
          <ac:picMkLst>
            <pc:docMk/>
            <pc:sldMk cId="866430637" sldId="615"/>
            <ac:picMk id="12" creationId="{6C05C26F-0907-477A-BF32-37F1534DC731}"/>
          </ac:picMkLst>
        </pc:picChg>
      </pc:sldChg>
      <pc:sldChg chg="addSp delSp modSp add mod modNotesTx">
        <pc:chgData name="Phan Thế Duy" userId="5e9b9ff8-8bfd-40c4-a934-0fae842c79b4" providerId="ADAL" clId="{4640B57A-7E19-49D7-9F02-5AA569373887}" dt="2022-03-30T14:26:48.863" v="4688" actId="113"/>
        <pc:sldMkLst>
          <pc:docMk/>
          <pc:sldMk cId="1491006938" sldId="616"/>
        </pc:sldMkLst>
        <pc:spChg chg="mod">
          <ac:chgData name="Phan Thế Duy" userId="5e9b9ff8-8bfd-40c4-a934-0fae842c79b4" providerId="ADAL" clId="{4640B57A-7E19-49D7-9F02-5AA569373887}" dt="2022-03-30T14:26:48.863" v="4688" actId="113"/>
          <ac:spMkLst>
            <pc:docMk/>
            <pc:sldMk cId="1491006938" sldId="616"/>
            <ac:spMk id="3" creationId="{706E41CB-15F3-497E-BD45-CC2D32609A94}"/>
          </ac:spMkLst>
        </pc:spChg>
        <pc:spChg chg="mod">
          <ac:chgData name="Phan Thế Duy" userId="5e9b9ff8-8bfd-40c4-a934-0fae842c79b4" providerId="ADAL" clId="{4640B57A-7E19-49D7-9F02-5AA569373887}" dt="2022-03-30T14:16:02.447" v="4510" actId="20577"/>
          <ac:spMkLst>
            <pc:docMk/>
            <pc:sldMk cId="1491006938" sldId="616"/>
            <ac:spMk id="7" creationId="{8FC7AE93-7420-4255-BF1A-8EA6925CED7E}"/>
          </ac:spMkLst>
        </pc:spChg>
        <pc:picChg chg="del">
          <ac:chgData name="Phan Thế Duy" userId="5e9b9ff8-8bfd-40c4-a934-0fae842c79b4" providerId="ADAL" clId="{4640B57A-7E19-49D7-9F02-5AA569373887}" dt="2022-03-30T10:38:44.801" v="4201" actId="478"/>
          <ac:picMkLst>
            <pc:docMk/>
            <pc:sldMk cId="1491006938" sldId="616"/>
            <ac:picMk id="6" creationId="{E7136A76-D489-4CFA-95B7-2C15E13D0160}"/>
          </ac:picMkLst>
        </pc:picChg>
        <pc:picChg chg="add mod">
          <ac:chgData name="Phan Thế Duy" userId="5e9b9ff8-8bfd-40c4-a934-0fae842c79b4" providerId="ADAL" clId="{4640B57A-7E19-49D7-9F02-5AA569373887}" dt="2022-03-30T14:16:09.800" v="4511" actId="14100"/>
          <ac:picMkLst>
            <pc:docMk/>
            <pc:sldMk cId="1491006938" sldId="616"/>
            <ac:picMk id="8" creationId="{852C00EE-7436-488C-B699-35150A243F0C}"/>
          </ac:picMkLst>
        </pc:picChg>
        <pc:picChg chg="del">
          <ac:chgData name="Phan Thế Duy" userId="5e9b9ff8-8bfd-40c4-a934-0fae842c79b4" providerId="ADAL" clId="{4640B57A-7E19-49D7-9F02-5AA569373887}" dt="2022-03-30T10:38:46.926" v="4202" actId="478"/>
          <ac:picMkLst>
            <pc:docMk/>
            <pc:sldMk cId="1491006938" sldId="616"/>
            <ac:picMk id="9" creationId="{EBB79732-15D0-42EC-9A2B-F26FB76E0EFB}"/>
          </ac:picMkLst>
        </pc:picChg>
      </pc:sldChg>
      <pc:sldChg chg="modSp add mod modNotesTx">
        <pc:chgData name="Phan Thế Duy" userId="5e9b9ff8-8bfd-40c4-a934-0fae842c79b4" providerId="ADAL" clId="{4640B57A-7E19-49D7-9F02-5AA569373887}" dt="2022-04-13T02:02:07.910" v="7690" actId="20577"/>
        <pc:sldMkLst>
          <pc:docMk/>
          <pc:sldMk cId="708531911" sldId="617"/>
        </pc:sldMkLst>
        <pc:spChg chg="mod">
          <ac:chgData name="Phan Thế Duy" userId="5e9b9ff8-8bfd-40c4-a934-0fae842c79b4" providerId="ADAL" clId="{4640B57A-7E19-49D7-9F02-5AA569373887}" dt="2022-03-30T16:59:49.834" v="6447" actId="27636"/>
          <ac:spMkLst>
            <pc:docMk/>
            <pc:sldMk cId="708531911" sldId="617"/>
            <ac:spMk id="3" creationId="{04C1C5B6-186C-46E3-B766-38F39FC54626}"/>
          </ac:spMkLst>
        </pc:spChg>
        <pc:spChg chg="mod">
          <ac:chgData name="Phan Thế Duy" userId="5e9b9ff8-8bfd-40c4-a934-0fae842c79b4" providerId="ADAL" clId="{4640B57A-7E19-49D7-9F02-5AA569373887}" dt="2022-04-13T02:02:07.910" v="7690" actId="20577"/>
          <ac:spMkLst>
            <pc:docMk/>
            <pc:sldMk cId="708531911" sldId="617"/>
            <ac:spMk id="13" creationId="{DF5D6777-67E5-45A9-8901-A23B586B099A}"/>
          </ac:spMkLst>
        </pc:spChg>
        <pc:spChg chg="mod">
          <ac:chgData name="Phan Thế Duy" userId="5e9b9ff8-8bfd-40c4-a934-0fae842c79b4" providerId="ADAL" clId="{4640B57A-7E19-49D7-9F02-5AA569373887}" dt="2022-04-13T02:01:53.371" v="7665" actId="20577"/>
          <ac:spMkLst>
            <pc:docMk/>
            <pc:sldMk cId="708531911" sldId="617"/>
            <ac:spMk id="14" creationId="{6289D714-0F7A-4E6C-A6A8-E394663AEC17}"/>
          </ac:spMkLst>
        </pc:spChg>
        <pc:picChg chg="mod">
          <ac:chgData name="Phan Thế Duy" userId="5e9b9ff8-8bfd-40c4-a934-0fae842c79b4" providerId="ADAL" clId="{4640B57A-7E19-49D7-9F02-5AA569373887}" dt="2022-03-30T15:58:26.130" v="6048" actId="14826"/>
          <ac:picMkLst>
            <pc:docMk/>
            <pc:sldMk cId="708531911" sldId="617"/>
            <ac:picMk id="10" creationId="{26D6E23E-837B-4437-AFB2-FC8637B834E0}"/>
          </ac:picMkLst>
        </pc:picChg>
        <pc:picChg chg="mod">
          <ac:chgData name="Phan Thế Duy" userId="5e9b9ff8-8bfd-40c4-a934-0fae842c79b4" providerId="ADAL" clId="{4640B57A-7E19-49D7-9F02-5AA569373887}" dt="2022-03-30T15:59:48.108" v="6060" actId="14826"/>
          <ac:picMkLst>
            <pc:docMk/>
            <pc:sldMk cId="708531911" sldId="617"/>
            <ac:picMk id="12" creationId="{6C05C26F-0907-477A-BF32-37F1534DC731}"/>
          </ac:picMkLst>
        </pc:picChg>
      </pc:sldChg>
      <pc:sldChg chg="modSp add mod">
        <pc:chgData name="Phan Thế Duy" userId="5e9b9ff8-8bfd-40c4-a934-0fae842c79b4" providerId="ADAL" clId="{4640B57A-7E19-49D7-9F02-5AA569373887}" dt="2022-03-30T16:55:25.755" v="6354" actId="1076"/>
        <pc:sldMkLst>
          <pc:docMk/>
          <pc:sldMk cId="372854033" sldId="618"/>
        </pc:sldMkLst>
        <pc:spChg chg="mod">
          <ac:chgData name="Phan Thế Duy" userId="5e9b9ff8-8bfd-40c4-a934-0fae842c79b4" providerId="ADAL" clId="{4640B57A-7E19-49D7-9F02-5AA569373887}" dt="2022-03-30T16:54:05.023" v="6308" actId="20577"/>
          <ac:spMkLst>
            <pc:docMk/>
            <pc:sldMk cId="372854033" sldId="618"/>
            <ac:spMk id="2" creationId="{7E1FB839-E353-464F-9E83-885107B9D835}"/>
          </ac:spMkLst>
        </pc:spChg>
        <pc:spChg chg="mod">
          <ac:chgData name="Phan Thế Duy" userId="5e9b9ff8-8bfd-40c4-a934-0fae842c79b4" providerId="ADAL" clId="{4640B57A-7E19-49D7-9F02-5AA569373887}" dt="2022-03-30T16:55:12.991" v="6352" actId="20577"/>
          <ac:spMkLst>
            <pc:docMk/>
            <pc:sldMk cId="372854033" sldId="618"/>
            <ac:spMk id="3" creationId="{080E998B-BFAC-4768-BD0C-05A8AF273A07}"/>
          </ac:spMkLst>
        </pc:spChg>
        <pc:spChg chg="mod">
          <ac:chgData name="Phan Thế Duy" userId="5e9b9ff8-8bfd-40c4-a934-0fae842c79b4" providerId="ADAL" clId="{4640B57A-7E19-49D7-9F02-5AA569373887}" dt="2022-03-30T16:55:25.755" v="6354" actId="1076"/>
          <ac:spMkLst>
            <pc:docMk/>
            <pc:sldMk cId="372854033" sldId="618"/>
            <ac:spMk id="6" creationId="{CD6D8D8B-7FF2-4F2E-9519-07F58DC76F83}"/>
          </ac:spMkLst>
        </pc:spChg>
      </pc:sldChg>
      <pc:sldChg chg="modSp add mod">
        <pc:chgData name="Phan Thế Duy" userId="5e9b9ff8-8bfd-40c4-a934-0fae842c79b4" providerId="ADAL" clId="{4640B57A-7E19-49D7-9F02-5AA569373887}" dt="2022-03-30T16:57:07.309" v="6376" actId="14100"/>
        <pc:sldMkLst>
          <pc:docMk/>
          <pc:sldMk cId="2891135298" sldId="619"/>
        </pc:sldMkLst>
        <pc:spChg chg="mod">
          <ac:chgData name="Phan Thế Duy" userId="5e9b9ff8-8bfd-40c4-a934-0fae842c79b4" providerId="ADAL" clId="{4640B57A-7E19-49D7-9F02-5AA569373887}" dt="2022-03-30T16:56:49.982" v="6375" actId="20577"/>
          <ac:spMkLst>
            <pc:docMk/>
            <pc:sldMk cId="2891135298" sldId="619"/>
            <ac:spMk id="3" creationId="{080E998B-BFAC-4768-BD0C-05A8AF273A07}"/>
          </ac:spMkLst>
        </pc:spChg>
        <pc:spChg chg="mod">
          <ac:chgData name="Phan Thế Duy" userId="5e9b9ff8-8bfd-40c4-a934-0fae842c79b4" providerId="ADAL" clId="{4640B57A-7E19-49D7-9F02-5AA569373887}" dt="2022-03-30T16:57:07.309" v="6376" actId="14100"/>
          <ac:spMkLst>
            <pc:docMk/>
            <pc:sldMk cId="2891135298" sldId="619"/>
            <ac:spMk id="6" creationId="{CD6D8D8B-7FF2-4F2E-9519-07F58DC76F83}"/>
          </ac:spMkLst>
        </pc:spChg>
      </pc:sldChg>
      <pc:sldChg chg="addSp delSp modSp add mod">
        <pc:chgData name="Phan Thế Duy" userId="5e9b9ff8-8bfd-40c4-a934-0fae842c79b4" providerId="ADAL" clId="{4640B57A-7E19-49D7-9F02-5AA569373887}" dt="2022-03-30T16:59:17.247" v="6443" actId="1076"/>
        <pc:sldMkLst>
          <pc:docMk/>
          <pc:sldMk cId="2656109714" sldId="620"/>
        </pc:sldMkLst>
        <pc:spChg chg="mod">
          <ac:chgData name="Phan Thế Duy" userId="5e9b9ff8-8bfd-40c4-a934-0fae842c79b4" providerId="ADAL" clId="{4640B57A-7E19-49D7-9F02-5AA569373887}" dt="2022-03-30T16:58:55.264" v="6442" actId="20577"/>
          <ac:spMkLst>
            <pc:docMk/>
            <pc:sldMk cId="2656109714" sldId="620"/>
            <ac:spMk id="2" creationId="{7E1FB839-E353-464F-9E83-885107B9D835}"/>
          </ac:spMkLst>
        </pc:spChg>
        <pc:spChg chg="del">
          <ac:chgData name="Phan Thế Duy" userId="5e9b9ff8-8bfd-40c4-a934-0fae842c79b4" providerId="ADAL" clId="{4640B57A-7E19-49D7-9F02-5AA569373887}" dt="2022-03-30T16:58:14.739" v="6378" actId="478"/>
          <ac:spMkLst>
            <pc:docMk/>
            <pc:sldMk cId="2656109714" sldId="620"/>
            <ac:spMk id="3" creationId="{080E998B-BFAC-4768-BD0C-05A8AF273A07}"/>
          </ac:spMkLst>
        </pc:spChg>
        <pc:spChg chg="add del mod">
          <ac:chgData name="Phan Thế Duy" userId="5e9b9ff8-8bfd-40c4-a934-0fae842c79b4" providerId="ADAL" clId="{4640B57A-7E19-49D7-9F02-5AA569373887}" dt="2022-03-30T16:58:30.655" v="6379" actId="22"/>
          <ac:spMkLst>
            <pc:docMk/>
            <pc:sldMk cId="2656109714" sldId="620"/>
            <ac:spMk id="8" creationId="{5BC69778-0738-43C0-ACB4-51BAC5371226}"/>
          </ac:spMkLst>
        </pc:spChg>
        <pc:picChg chg="add mod ord">
          <ac:chgData name="Phan Thế Duy" userId="5e9b9ff8-8bfd-40c4-a934-0fae842c79b4" providerId="ADAL" clId="{4640B57A-7E19-49D7-9F02-5AA569373887}" dt="2022-03-30T16:59:17.247" v="6443" actId="1076"/>
          <ac:picMkLst>
            <pc:docMk/>
            <pc:sldMk cId="2656109714" sldId="620"/>
            <ac:picMk id="10" creationId="{096D4B5F-CCF7-49C9-A8B4-9E8E8DCF6FDE}"/>
          </ac:picMkLst>
        </pc:picChg>
      </pc:sldChg>
      <pc:sldChg chg="addSp delSp modSp new mod">
        <pc:chgData name="Phan Thế Duy" userId="5e9b9ff8-8bfd-40c4-a934-0fae842c79b4" providerId="ADAL" clId="{4640B57A-7E19-49D7-9F02-5AA569373887}" dt="2022-03-30T17:14:29.996" v="7161" actId="1076"/>
        <pc:sldMkLst>
          <pc:docMk/>
          <pc:sldMk cId="1768519675" sldId="621"/>
        </pc:sldMkLst>
        <pc:spChg chg="mod">
          <ac:chgData name="Phan Thế Duy" userId="5e9b9ff8-8bfd-40c4-a934-0fae842c79b4" providerId="ADAL" clId="{4640B57A-7E19-49D7-9F02-5AA569373887}" dt="2022-03-30T17:13:55.229" v="7144" actId="20577"/>
          <ac:spMkLst>
            <pc:docMk/>
            <pc:sldMk cId="1768519675" sldId="621"/>
            <ac:spMk id="2" creationId="{AAF3788D-0672-416B-94C3-A20747AEC74F}"/>
          </ac:spMkLst>
        </pc:spChg>
        <pc:spChg chg="del">
          <ac:chgData name="Phan Thế Duy" userId="5e9b9ff8-8bfd-40c4-a934-0fae842c79b4" providerId="ADAL" clId="{4640B57A-7E19-49D7-9F02-5AA569373887}" dt="2022-03-30T17:08:41.001" v="7002" actId="22"/>
          <ac:spMkLst>
            <pc:docMk/>
            <pc:sldMk cId="1768519675" sldId="621"/>
            <ac:spMk id="3" creationId="{90D0F0A4-B61C-4C7F-BE05-1A64F8A4AA71}"/>
          </ac:spMkLst>
        </pc:spChg>
        <pc:spChg chg="add del mod">
          <ac:chgData name="Phan Thế Duy" userId="5e9b9ff8-8bfd-40c4-a934-0fae842c79b4" providerId="ADAL" clId="{4640B57A-7E19-49D7-9F02-5AA569373887}" dt="2022-03-30T17:11:48.054" v="7124" actId="22"/>
          <ac:spMkLst>
            <pc:docMk/>
            <pc:sldMk cId="1768519675" sldId="621"/>
            <ac:spMk id="8" creationId="{FD9633D4-FB3B-445D-A6BB-BE941F0C3074}"/>
          </ac:spMkLst>
        </pc:spChg>
        <pc:picChg chg="add del mod ord">
          <ac:chgData name="Phan Thế Duy" userId="5e9b9ff8-8bfd-40c4-a934-0fae842c79b4" providerId="ADAL" clId="{4640B57A-7E19-49D7-9F02-5AA569373887}" dt="2022-03-30T17:11:46.077" v="7123" actId="478"/>
          <ac:picMkLst>
            <pc:docMk/>
            <pc:sldMk cId="1768519675" sldId="621"/>
            <ac:picMk id="6" creationId="{1153197A-0A18-4CA0-B5C4-A38E7592FF84}"/>
          </ac:picMkLst>
        </pc:picChg>
        <pc:picChg chg="add mod ord">
          <ac:chgData name="Phan Thế Duy" userId="5e9b9ff8-8bfd-40c4-a934-0fae842c79b4" providerId="ADAL" clId="{4640B57A-7E19-49D7-9F02-5AA569373887}" dt="2022-03-30T17:14:29.996" v="7161" actId="1076"/>
          <ac:picMkLst>
            <pc:docMk/>
            <pc:sldMk cId="1768519675" sldId="621"/>
            <ac:picMk id="10" creationId="{02DB8C37-5ED7-4305-8896-0CFC7C6EDC38}"/>
          </ac:picMkLst>
        </pc:picChg>
      </pc:sldChg>
      <pc:sldChg chg="addSp delSp modSp add mod ord">
        <pc:chgData name="Phan Thế Duy" userId="5e9b9ff8-8bfd-40c4-a934-0fae842c79b4" providerId="ADAL" clId="{4640B57A-7E19-49D7-9F02-5AA569373887}" dt="2022-03-30T17:14:18.682" v="7160"/>
        <pc:sldMkLst>
          <pc:docMk/>
          <pc:sldMk cId="2244236739" sldId="622"/>
        </pc:sldMkLst>
        <pc:spChg chg="mod">
          <ac:chgData name="Phan Thế Duy" userId="5e9b9ff8-8bfd-40c4-a934-0fae842c79b4" providerId="ADAL" clId="{4640B57A-7E19-49D7-9F02-5AA569373887}" dt="2022-03-30T17:14:04.001" v="7158" actId="20577"/>
          <ac:spMkLst>
            <pc:docMk/>
            <pc:sldMk cId="2244236739" sldId="622"/>
            <ac:spMk id="2" creationId="{AAF3788D-0672-416B-94C3-A20747AEC74F}"/>
          </ac:spMkLst>
        </pc:spChg>
        <pc:spChg chg="add del mod">
          <ac:chgData name="Phan Thế Duy" userId="5e9b9ff8-8bfd-40c4-a934-0fae842c79b4" providerId="ADAL" clId="{4640B57A-7E19-49D7-9F02-5AA569373887}" dt="2022-03-30T17:13:11.019" v="7127" actId="22"/>
          <ac:spMkLst>
            <pc:docMk/>
            <pc:sldMk cId="2244236739" sldId="622"/>
            <ac:spMk id="5" creationId="{709E939B-CF77-463E-A43E-B481CE6C03E0}"/>
          </ac:spMkLst>
        </pc:spChg>
        <pc:picChg chg="add mod ord">
          <ac:chgData name="Phan Thế Duy" userId="5e9b9ff8-8bfd-40c4-a934-0fae842c79b4" providerId="ADAL" clId="{4640B57A-7E19-49D7-9F02-5AA569373887}" dt="2022-03-30T17:13:11.019" v="7127" actId="22"/>
          <ac:picMkLst>
            <pc:docMk/>
            <pc:sldMk cId="2244236739" sldId="622"/>
            <ac:picMk id="7" creationId="{F7809992-26D6-476C-B6E9-9123BFC6CA3B}"/>
          </ac:picMkLst>
        </pc:picChg>
        <pc:picChg chg="del">
          <ac:chgData name="Phan Thế Duy" userId="5e9b9ff8-8bfd-40c4-a934-0fae842c79b4" providerId="ADAL" clId="{4640B57A-7E19-49D7-9F02-5AA569373887}" dt="2022-03-30T17:13:09.167" v="7126" actId="478"/>
          <ac:picMkLst>
            <pc:docMk/>
            <pc:sldMk cId="2244236739" sldId="622"/>
            <ac:picMk id="10" creationId="{02DB8C37-5ED7-4305-8896-0CFC7C6EDC38}"/>
          </ac:picMkLst>
        </pc:picChg>
      </pc:sldChg>
      <pc:sldChg chg="delSp modSp add mod delAnim">
        <pc:chgData name="Phan Thế Duy" userId="5e9b9ff8-8bfd-40c4-a934-0fae842c79b4" providerId="ADAL" clId="{4640B57A-7E19-49D7-9F02-5AA569373887}" dt="2022-03-31T01:27:20.161" v="7606" actId="20577"/>
        <pc:sldMkLst>
          <pc:docMk/>
          <pc:sldMk cId="3475185772" sldId="623"/>
        </pc:sldMkLst>
        <pc:spChg chg="mod">
          <ac:chgData name="Phan Thế Duy" userId="5e9b9ff8-8bfd-40c4-a934-0fae842c79b4" providerId="ADAL" clId="{4640B57A-7E19-49D7-9F02-5AA569373887}" dt="2022-03-31T01:27:20.161" v="7606" actId="20577"/>
          <ac:spMkLst>
            <pc:docMk/>
            <pc:sldMk cId="3475185772" sldId="623"/>
            <ac:spMk id="11" creationId="{9F6591C7-98FD-48EB-B442-DF4A91D600B7}"/>
          </ac:spMkLst>
        </pc:spChg>
        <pc:spChg chg="mod">
          <ac:chgData name="Phan Thế Duy" userId="5e9b9ff8-8bfd-40c4-a934-0fae842c79b4" providerId="ADAL" clId="{4640B57A-7E19-49D7-9F02-5AA569373887}" dt="2022-03-31T01:27:16.148" v="7604" actId="20577"/>
          <ac:spMkLst>
            <pc:docMk/>
            <pc:sldMk cId="3475185772" sldId="623"/>
            <ac:spMk id="13" creationId="{A95A3EA3-E12D-4103-8E8A-AF3E1313D3C9}"/>
          </ac:spMkLst>
        </pc:spChg>
        <pc:spChg chg="mod">
          <ac:chgData name="Phan Thế Duy" userId="5e9b9ff8-8bfd-40c4-a934-0fae842c79b4" providerId="ADAL" clId="{4640B57A-7E19-49D7-9F02-5AA569373887}" dt="2022-03-31T01:27:12.854" v="7602" actId="20577"/>
          <ac:spMkLst>
            <pc:docMk/>
            <pc:sldMk cId="3475185772" sldId="623"/>
            <ac:spMk id="14" creationId="{43E0C0D8-5B27-48E7-9A06-149F4B26C110}"/>
          </ac:spMkLst>
        </pc:spChg>
        <pc:spChg chg="del">
          <ac:chgData name="Phan Thế Duy" userId="5e9b9ff8-8bfd-40c4-a934-0fae842c79b4" providerId="ADAL" clId="{4640B57A-7E19-49D7-9F02-5AA569373887}" dt="2022-03-31T01:26:49.512" v="7596" actId="478"/>
          <ac:spMkLst>
            <pc:docMk/>
            <pc:sldMk cId="3475185772" sldId="623"/>
            <ac:spMk id="15" creationId="{179D5311-1672-450F-A2A7-516BA10BF104}"/>
          </ac:spMkLst>
        </pc:spChg>
        <pc:picChg chg="del">
          <ac:chgData name="Phan Thế Duy" userId="5e9b9ff8-8bfd-40c4-a934-0fae842c79b4" providerId="ADAL" clId="{4640B57A-7E19-49D7-9F02-5AA569373887}" dt="2022-03-31T01:26:47.495" v="7595" actId="478"/>
          <ac:picMkLst>
            <pc:docMk/>
            <pc:sldMk cId="3475185772" sldId="623"/>
            <ac:picMk id="5" creationId="{D55AAA31-48BF-4A1C-929F-CD9BA7BC11C9}"/>
          </ac:picMkLst>
        </pc:picChg>
        <pc:picChg chg="mod">
          <ac:chgData name="Phan Thế Duy" userId="5e9b9ff8-8bfd-40c4-a934-0fae842c79b4" providerId="ADAL" clId="{4640B57A-7E19-49D7-9F02-5AA569373887}" dt="2022-03-31T01:26:51.856" v="7597" actId="1076"/>
          <ac:picMkLst>
            <pc:docMk/>
            <pc:sldMk cId="3475185772" sldId="623"/>
            <ac:picMk id="7" creationId="{4F0C93E1-DDDF-457E-B7F2-383CFB2DF716}"/>
          </ac:picMkLst>
        </pc:picChg>
      </pc:sldChg>
      <pc:sldChg chg="new del">
        <pc:chgData name="Phan Thế Duy" userId="5e9b9ff8-8bfd-40c4-a934-0fae842c79b4" providerId="ADAL" clId="{4640B57A-7E19-49D7-9F02-5AA569373887}" dt="2022-04-12T09:38:11.046" v="7624" actId="47"/>
        <pc:sldMkLst>
          <pc:docMk/>
          <pc:sldMk cId="61452704" sldId="624"/>
        </pc:sldMkLst>
      </pc:sldChg>
    </pc:docChg>
  </pc:docChgLst>
  <pc:docChgLst>
    <pc:chgData name="Phan Thế Duy" userId="S::duypt@hcmuit.edu.vn::5e9b9ff8-8bfd-40c4-a934-0fae842c79b4" providerId="AD" clId="Web-{5D1B481D-DA30-C3C2-83E5-CC71F87E9573}"/>
    <pc:docChg chg="modSld">
      <pc:chgData name="Phan Thế Duy" userId="S::duypt@hcmuit.edu.vn::5e9b9ff8-8bfd-40c4-a934-0fae842c79b4" providerId="AD" clId="Web-{5D1B481D-DA30-C3C2-83E5-CC71F87E9573}" dt="2023-06-23T04:06:05.385" v="10" actId="20577"/>
      <pc:docMkLst>
        <pc:docMk/>
      </pc:docMkLst>
      <pc:sldChg chg="modSp">
        <pc:chgData name="Phan Thế Duy" userId="S::duypt@hcmuit.edu.vn::5e9b9ff8-8bfd-40c4-a934-0fae842c79b4" providerId="AD" clId="Web-{5D1B481D-DA30-C3C2-83E5-CC71F87E9573}" dt="2023-06-23T04:05:50.651" v="4" actId="20577"/>
        <pc:sldMkLst>
          <pc:docMk/>
          <pc:sldMk cId="137527922" sldId="582"/>
        </pc:sldMkLst>
        <pc:spChg chg="mod">
          <ac:chgData name="Phan Thế Duy" userId="S::duypt@hcmuit.edu.vn::5e9b9ff8-8bfd-40c4-a934-0fae842c79b4" providerId="AD" clId="Web-{5D1B481D-DA30-C3C2-83E5-CC71F87E9573}" dt="2023-06-23T04:05:50.651" v="4" actId="20577"/>
          <ac:spMkLst>
            <pc:docMk/>
            <pc:sldMk cId="137527922" sldId="582"/>
            <ac:spMk id="3" creationId="{DDB11A3D-6222-417B-B8D9-AB891FD40BE0}"/>
          </ac:spMkLst>
        </pc:spChg>
      </pc:sldChg>
      <pc:sldChg chg="modSp">
        <pc:chgData name="Phan Thế Duy" userId="S::duypt@hcmuit.edu.vn::5e9b9ff8-8bfd-40c4-a934-0fae842c79b4" providerId="AD" clId="Web-{5D1B481D-DA30-C3C2-83E5-CC71F87E9573}" dt="2023-06-23T04:05:59.838" v="7" actId="20577"/>
        <pc:sldMkLst>
          <pc:docMk/>
          <pc:sldMk cId="2463117491" sldId="588"/>
        </pc:sldMkLst>
        <pc:spChg chg="mod">
          <ac:chgData name="Phan Thế Duy" userId="S::duypt@hcmuit.edu.vn::5e9b9ff8-8bfd-40c4-a934-0fae842c79b4" providerId="AD" clId="Web-{5D1B481D-DA30-C3C2-83E5-CC71F87E9573}" dt="2023-06-23T04:05:59.838" v="7" actId="20577"/>
          <ac:spMkLst>
            <pc:docMk/>
            <pc:sldMk cId="2463117491" sldId="588"/>
            <ac:spMk id="3" creationId="{DDB11A3D-6222-417B-B8D9-AB891FD40BE0}"/>
          </ac:spMkLst>
        </pc:spChg>
      </pc:sldChg>
      <pc:sldChg chg="modSp">
        <pc:chgData name="Phan Thế Duy" userId="S::duypt@hcmuit.edu.vn::5e9b9ff8-8bfd-40c4-a934-0fae842c79b4" providerId="AD" clId="Web-{5D1B481D-DA30-C3C2-83E5-CC71F87E9573}" dt="2023-06-23T04:06:05.385" v="10" actId="20577"/>
        <pc:sldMkLst>
          <pc:docMk/>
          <pc:sldMk cId="1420797542" sldId="591"/>
        </pc:sldMkLst>
        <pc:spChg chg="mod">
          <ac:chgData name="Phan Thế Duy" userId="S::duypt@hcmuit.edu.vn::5e9b9ff8-8bfd-40c4-a934-0fae842c79b4" providerId="AD" clId="Web-{5D1B481D-DA30-C3C2-83E5-CC71F87E9573}" dt="2023-06-23T04:06:05.385" v="10" actId="20577"/>
          <ac:spMkLst>
            <pc:docMk/>
            <pc:sldMk cId="1420797542" sldId="591"/>
            <ac:spMk id="3" creationId="{DDB11A3D-6222-417B-B8D9-AB891FD40B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794E61-476D-CE9E-3735-49C2164E17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94E8B9-013E-6FC9-2BC5-789D86C3AC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4000B-0CD0-4277-A3E0-0455A8F07DD0}" type="datetimeFigureOut">
              <a:rPr lang="en-US" smtClean="0"/>
              <a:t>12/8/2024</a:t>
            </a:fld>
            <a:endParaRPr lang="en-US"/>
          </a:p>
        </p:txBody>
      </p:sp>
      <p:sp>
        <p:nvSpPr>
          <p:cNvPr id="5" name="Slide Number Placeholder 4">
            <a:extLst>
              <a:ext uri="{FF2B5EF4-FFF2-40B4-BE49-F238E27FC236}">
                <a16:creationId xmlns:a16="http://schemas.microsoft.com/office/drawing/2014/main" id="{A125E121-C26F-1374-C3B0-3595B216C8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7E1523-1EE5-4F4A-9F3A-BAC054EE23AD}" type="slidenum">
              <a:rPr lang="en-US" smtClean="0"/>
              <a:t>‹#›</a:t>
            </a:fld>
            <a:endParaRPr lang="en-US"/>
          </a:p>
        </p:txBody>
      </p:sp>
    </p:spTree>
    <p:extLst>
      <p:ext uri="{BB962C8B-B14F-4D97-AF65-F5344CB8AC3E}">
        <p14:creationId xmlns:p14="http://schemas.microsoft.com/office/powerpoint/2010/main" val="4230127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1181C"/>
                </a:solidFill>
                <a:effectLst/>
                <a:latin typeface="__Inter_d65c78"/>
              </a:rPr>
              <a:t>Cách hoạt động của Federated Learning</a:t>
            </a:r>
          </a:p>
          <a:p>
            <a:pPr algn="l"/>
            <a:r>
              <a:rPr lang="vi-VN" b="0" i="0" dirty="0">
                <a:solidFill>
                  <a:srgbClr val="11181C"/>
                </a:solidFill>
                <a:effectLst/>
                <a:latin typeface="__Inter_d65c78"/>
              </a:rPr>
              <a:t>Federated Learning hoạt động chủ yếu qua các bước sau:</a:t>
            </a:r>
          </a:p>
          <a:p>
            <a:pPr algn="l">
              <a:buFont typeface="+mj-lt"/>
              <a:buAutoNum type="arabicPeriod"/>
            </a:pPr>
            <a:r>
              <a:rPr lang="vi-VN" b="1" i="0" dirty="0">
                <a:solidFill>
                  <a:srgbClr val="11181C"/>
                </a:solidFill>
                <a:effectLst/>
                <a:latin typeface="__Inter_d65c78"/>
              </a:rPr>
              <a:t>Khởi tạo mô hình</a:t>
            </a:r>
            <a:r>
              <a:rPr lang="vi-VN" b="0" i="0" dirty="0">
                <a:solidFill>
                  <a:srgbClr val="11181C"/>
                </a:solidFill>
                <a:effectLst/>
                <a:latin typeface="__Inter_d65c78"/>
              </a:rPr>
              <a:t>: Một mô hình học máy được khởi tạo trên máy chủ trung tâm.</a:t>
            </a:r>
          </a:p>
          <a:p>
            <a:pPr algn="l">
              <a:buFont typeface="+mj-lt"/>
              <a:buAutoNum type="arabicPeriod"/>
            </a:pPr>
            <a:r>
              <a:rPr lang="vi-VN" b="1" i="0" dirty="0">
                <a:solidFill>
                  <a:srgbClr val="11181C"/>
                </a:solidFill>
                <a:effectLst/>
                <a:latin typeface="__Inter_d65c78"/>
              </a:rPr>
              <a:t>Gửi mô hình tới các thiết bị</a:t>
            </a:r>
            <a:r>
              <a:rPr lang="vi-VN" b="0" i="0" dirty="0">
                <a:solidFill>
                  <a:srgbClr val="11181C"/>
                </a:solidFill>
                <a:effectLst/>
                <a:latin typeface="__Inter_d65c78"/>
              </a:rPr>
              <a:t>: Máy chủ gửi mô hình này đến nhiều thiết bị, như smartphone hoặc máy tính cá nhân.</a:t>
            </a:r>
          </a:p>
          <a:p>
            <a:pPr algn="l">
              <a:buFont typeface="+mj-lt"/>
              <a:buAutoNum type="arabicPeriod"/>
            </a:pPr>
            <a:r>
              <a:rPr lang="vi-VN" b="1" i="0" dirty="0">
                <a:solidFill>
                  <a:srgbClr val="11181C"/>
                </a:solidFill>
                <a:effectLst/>
                <a:latin typeface="__Inter_d65c78"/>
              </a:rPr>
              <a:t>Huấn luyện mô hình cục bộ</a:t>
            </a:r>
            <a:r>
              <a:rPr lang="vi-VN" b="0" i="0" dirty="0">
                <a:solidFill>
                  <a:srgbClr val="11181C"/>
                </a:solidFill>
                <a:effectLst/>
                <a:latin typeface="__Inter_d65c78"/>
              </a:rPr>
              <a:t>: Các thiết bị sử dụng dữ liệu cục bộ của chúng để huấn luyện mô hình. Trong quá trình này, dữ liệu không bao giờ rời khỏi thiết bị của người dùng.</a:t>
            </a:r>
          </a:p>
          <a:p>
            <a:pPr algn="l">
              <a:buFont typeface="+mj-lt"/>
              <a:buAutoNum type="arabicPeriod"/>
            </a:pPr>
            <a:r>
              <a:rPr lang="vi-VN" b="1" i="0" dirty="0">
                <a:solidFill>
                  <a:srgbClr val="11181C"/>
                </a:solidFill>
                <a:effectLst/>
                <a:latin typeface="__Inter_d65c78"/>
              </a:rPr>
              <a:t>Gửi thông tin cập nhật về máy chủ</a:t>
            </a:r>
            <a:r>
              <a:rPr lang="vi-VN" b="0" i="0" dirty="0">
                <a:solidFill>
                  <a:srgbClr val="11181C"/>
                </a:solidFill>
                <a:effectLst/>
                <a:latin typeface="__Inter_d65c78"/>
              </a:rPr>
              <a:t>: Khi huấn luyện hoàn tất, các thiết bị gửi về máy chủ các cập nhật mô hình, chứ không phải dữ liệu gốc.</a:t>
            </a:r>
          </a:p>
          <a:p>
            <a:pPr algn="l">
              <a:buFont typeface="+mj-lt"/>
              <a:buAutoNum type="arabicPeriod"/>
            </a:pPr>
            <a:r>
              <a:rPr lang="vi-VN" b="1" i="0" dirty="0">
                <a:solidFill>
                  <a:srgbClr val="11181C"/>
                </a:solidFill>
                <a:effectLst/>
                <a:latin typeface="__Inter_d65c78"/>
              </a:rPr>
              <a:t>Tổng hợp cập nhật</a:t>
            </a:r>
            <a:r>
              <a:rPr lang="vi-VN" b="0" i="0" dirty="0">
                <a:solidFill>
                  <a:srgbClr val="11181C"/>
                </a:solidFill>
                <a:effectLst/>
                <a:latin typeface="__Inter_d65c78"/>
              </a:rPr>
              <a:t>: Máy chủ tổng hợp những cập nhật này để cập nhật mô hình toàn cầu.</a:t>
            </a:r>
          </a:p>
          <a:p>
            <a:pPr algn="l">
              <a:buFont typeface="+mj-lt"/>
              <a:buAutoNum type="arabicPeriod"/>
            </a:pPr>
            <a:r>
              <a:rPr lang="vi-VN" b="1" i="0" dirty="0">
                <a:solidFill>
                  <a:srgbClr val="11181C"/>
                </a:solidFill>
                <a:effectLst/>
                <a:latin typeface="__Inter_d65c78"/>
              </a:rPr>
              <a:t>Lặp lại</a:t>
            </a:r>
            <a:r>
              <a:rPr lang="vi-VN" b="0" i="0" dirty="0">
                <a:solidFill>
                  <a:srgbClr val="11181C"/>
                </a:solidFill>
                <a:effectLst/>
                <a:latin typeface="__Inter_d65c78"/>
              </a:rPr>
              <a:t>: Quá trình này được lặp lại nhiều lần cho đến khi mô hình đạt được hiệu suất mong muốn.</a:t>
            </a:r>
          </a:p>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48899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176846"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1" i="0" dirty="0" err="1">
                <a:solidFill>
                  <a:schemeClr val="bg1"/>
                </a:solidFill>
                <a:latin typeface="Arial Nova Cond" panose="020B0506020202020204" pitchFamily="34" charset="0"/>
              </a:rPr>
              <a:t>Trường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Đại</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học</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Công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nghệ</a:t>
            </a:r>
            <a:r>
              <a:rPr lang="en-US" sz="1200" b="1" i="0" dirty="0">
                <a:solidFill>
                  <a:schemeClr val="bg1"/>
                </a:solidFill>
                <a:latin typeface="Arial Nova Cond" panose="020B0506020202020204" pitchFamily="34" charset="0"/>
              </a:rPr>
              <a:t> Thông tin, ĐHQG Tp. HCM</a:t>
            </a:r>
            <a:endParaRPr sz="1200" b="0" i="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176846" y="6490779"/>
            <a:ext cx="967154"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96514" y="31224"/>
            <a:ext cx="703369"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451548" y="6430098"/>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2099AC2-6C53-E470-5A26-2130B1CF277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7680649" y="43720"/>
            <a:ext cx="703369" cy="703369"/>
          </a:xfrm>
          <a:prstGeom prst="rect">
            <a:avLst/>
          </a:prstGeom>
        </p:spPr>
      </p:pic>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alphaModFix amt="54000"/>
            <a:extLst>
              <a:ext uri="{28A0092B-C50C-407E-A947-70E740481C1C}">
                <a14:useLocalDpi xmlns:a14="http://schemas.microsoft.com/office/drawing/2010/main" val="0"/>
              </a:ext>
            </a:extLst>
          </a:blip>
          <a:srcRect t="7764" b="7764"/>
          <a:stretch/>
        </p:blipFill>
        <p:spPr>
          <a:xfrm>
            <a:off x="-9846" y="707713"/>
            <a:ext cx="9144001" cy="5151357"/>
          </a:xfrm>
          <a:prstGeom prst="rect">
            <a:avLst/>
          </a:prstGeom>
        </p:spPr>
      </p:pic>
      <p:sp>
        <p:nvSpPr>
          <p:cNvPr id="106" name="Google Shape;106;p1"/>
          <p:cNvSpPr/>
          <p:nvPr/>
        </p:nvSpPr>
        <p:spPr>
          <a:xfrm>
            <a:off x="-19692" y="1453012"/>
            <a:ext cx="9153847" cy="1975988"/>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3200" b="1" dirty="0">
                <a:solidFill>
                  <a:srgbClr val="F2F2F2"/>
                </a:solidFill>
              </a:rPr>
              <a:t>FEDERATED LEARNING</a:t>
            </a: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883578"/>
            <a:chOff x="1228555" y="34408"/>
            <a:chExt cx="10836698" cy="1018092"/>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97827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400" b="1" dirty="0">
                  <a:solidFill>
                    <a:schemeClr val="bg1"/>
                  </a:solidFill>
                  <a:latin typeface="Elle Futura"/>
                </a:rPr>
                <a:t>Trường </a:t>
              </a:r>
              <a:r>
                <a:rPr lang="en-US" sz="1400" b="1" dirty="0" err="1">
                  <a:solidFill>
                    <a:schemeClr val="bg1"/>
                  </a:solidFill>
                  <a:latin typeface="Elle Futura"/>
                </a:rPr>
                <a:t>Đại</a:t>
              </a:r>
              <a:r>
                <a:rPr lang="en-US" sz="1400" b="1" dirty="0">
                  <a:solidFill>
                    <a:schemeClr val="bg1"/>
                  </a:solidFill>
                  <a:latin typeface="Elle Futura"/>
                </a:rPr>
                <a:t> </a:t>
              </a:r>
              <a:r>
                <a:rPr lang="en-US" sz="1400" b="1" dirty="0" err="1">
                  <a:solidFill>
                    <a:schemeClr val="bg1"/>
                  </a:solidFill>
                  <a:latin typeface="Elle Futura"/>
                </a:rPr>
                <a:t>học</a:t>
              </a:r>
              <a:r>
                <a:rPr lang="en-US" sz="1400" b="1" dirty="0">
                  <a:solidFill>
                    <a:schemeClr val="bg1"/>
                  </a:solidFill>
                  <a:latin typeface="Elle Futura"/>
                </a:rPr>
                <a:t> Công </a:t>
              </a:r>
              <a:r>
                <a:rPr lang="en-US" sz="1400" b="1" dirty="0" err="1">
                  <a:solidFill>
                    <a:schemeClr val="bg1"/>
                  </a:solidFill>
                  <a:latin typeface="Elle Futura"/>
                </a:rPr>
                <a:t>nghệ</a:t>
              </a:r>
              <a:r>
                <a:rPr lang="en-US" sz="1400" b="1" dirty="0">
                  <a:solidFill>
                    <a:schemeClr val="bg1"/>
                  </a:solidFill>
                  <a:latin typeface="Elle Futura"/>
                </a:rPr>
                <a:t> Thông tin – </a:t>
              </a:r>
              <a:r>
                <a:rPr lang="en-US" sz="1400" b="1" dirty="0" err="1">
                  <a:solidFill>
                    <a:schemeClr val="bg1"/>
                  </a:solidFill>
                  <a:latin typeface="Elle Futura"/>
                </a:rPr>
                <a:t>Đại</a:t>
              </a:r>
              <a:r>
                <a:rPr lang="en-US" sz="1400" b="1" dirty="0">
                  <a:solidFill>
                    <a:schemeClr val="bg1"/>
                  </a:solidFill>
                  <a:latin typeface="Elle Futura"/>
                </a:rPr>
                <a:t> Học Quốc </a:t>
              </a:r>
              <a:r>
                <a:rPr lang="en-US" sz="1400" b="1" dirty="0" err="1">
                  <a:solidFill>
                    <a:schemeClr val="bg1"/>
                  </a:solidFill>
                  <a:latin typeface="Elle Futura"/>
                </a:rPr>
                <a:t>gia</a:t>
              </a:r>
              <a:r>
                <a:rPr lang="en-US" sz="1400" b="1" dirty="0">
                  <a:solidFill>
                    <a:schemeClr val="bg1"/>
                  </a:solidFill>
                  <a:latin typeface="Elle Futura"/>
                </a:rPr>
                <a:t> Tp. </a:t>
              </a:r>
              <a:r>
                <a:rPr lang="en-US" sz="1400" b="1" dirty="0" err="1">
                  <a:solidFill>
                    <a:schemeClr val="bg1"/>
                  </a:solidFill>
                  <a:latin typeface="Elle Futura"/>
                </a:rPr>
                <a:t>Hồ</a:t>
              </a:r>
              <a:r>
                <a:rPr lang="en-US" sz="1400" b="1" dirty="0">
                  <a:solidFill>
                    <a:schemeClr val="bg1"/>
                  </a:solidFill>
                  <a:latin typeface="Elle Futura"/>
                </a:rPr>
                <a:t> Chí Minh</a:t>
              </a:r>
              <a:endParaRPr lang="vi-VN" sz="14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87250" y="173999"/>
            <a:ext cx="8573623" cy="6134438"/>
            <a:chOff x="682697" y="-1225623"/>
            <a:chExt cx="9795071" cy="8058847"/>
          </a:xfrm>
        </p:grpSpPr>
        <p:sp>
          <p:nvSpPr>
            <p:cNvPr id="107" name="Google Shape;107;p1"/>
            <p:cNvSpPr/>
            <p:nvPr/>
          </p:nvSpPr>
          <p:spPr>
            <a:xfrm>
              <a:off x="682697" y="4458627"/>
              <a:ext cx="9795071" cy="2374597"/>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b="1" dirty="0">
                  <a:solidFill>
                    <a:schemeClr val="lt1"/>
                  </a:solidFill>
                </a:rPr>
                <a:t>Lê Bá </a:t>
              </a:r>
              <a:r>
                <a:rPr lang="en-US" b="1" dirty="0" err="1">
                  <a:solidFill>
                    <a:schemeClr val="lt1"/>
                  </a:solidFill>
                </a:rPr>
                <a:t>Trực</a:t>
              </a:r>
              <a:r>
                <a:rPr lang="en-US" b="1" dirty="0">
                  <a:solidFill>
                    <a:schemeClr val="lt1"/>
                  </a:solidFill>
                </a:rPr>
                <a:t> – 240202016 </a:t>
              </a:r>
            </a:p>
            <a:p>
              <a:pPr marL="210736" algn="r"/>
              <a:r>
                <a:rPr lang="en-US" b="1" dirty="0">
                  <a:solidFill>
                    <a:schemeClr val="lt1"/>
                  </a:solidFill>
                </a:rPr>
                <a:t>Lê </a:t>
              </a:r>
              <a:r>
                <a:rPr lang="en-US" b="1" dirty="0" err="1">
                  <a:solidFill>
                    <a:schemeClr val="lt1"/>
                  </a:solidFill>
                </a:rPr>
                <a:t>Thị</a:t>
              </a:r>
              <a:r>
                <a:rPr lang="en-US" b="1" dirty="0">
                  <a:solidFill>
                    <a:schemeClr val="lt1"/>
                  </a:solidFill>
                </a:rPr>
                <a:t> </a:t>
              </a:r>
              <a:r>
                <a:rPr lang="en-US" b="1" dirty="0" err="1">
                  <a:solidFill>
                    <a:schemeClr val="lt1"/>
                  </a:solidFill>
                </a:rPr>
                <a:t>Ngọc</a:t>
              </a:r>
              <a:r>
                <a:rPr lang="en-US" b="1" dirty="0">
                  <a:solidFill>
                    <a:schemeClr val="lt1"/>
                  </a:solidFill>
                </a:rPr>
                <a:t> Lan – 240104010</a:t>
              </a:r>
            </a:p>
            <a:p>
              <a:pPr marL="210736" algn="r"/>
              <a:r>
                <a:rPr lang="en-US" b="1" dirty="0">
                  <a:solidFill>
                    <a:schemeClr val="lt1"/>
                  </a:solidFill>
                </a:rPr>
                <a:t>Vũ Mai Quỳnh Loan – 240104012</a:t>
              </a:r>
              <a:endParaRPr b="1" dirty="0">
                <a:solidFill>
                  <a:schemeClr val="accent4">
                    <a:lumMod val="60000"/>
                    <a:lumOff val="40000"/>
                  </a:schemeClr>
                </a:solidFill>
              </a:endParaRPr>
            </a:p>
            <a:p>
              <a:pPr marL="210736" algn="r"/>
              <a:r>
                <a:rPr lang="en-US" b="1" i="1" u="sng" dirty="0">
                  <a:solidFill>
                    <a:schemeClr val="lt1"/>
                  </a:solidFill>
                </a:rPr>
                <a:t>GVHD:</a:t>
              </a:r>
              <a:r>
                <a:rPr lang="en-US" b="1" i="1" dirty="0">
                  <a:solidFill>
                    <a:schemeClr val="lt1"/>
                  </a:solidFill>
                </a:rPr>
                <a:t> TS. </a:t>
              </a:r>
              <a:r>
                <a:rPr lang="en-US" b="1" i="1" dirty="0" err="1">
                  <a:solidFill>
                    <a:schemeClr val="lt1"/>
                  </a:solidFill>
                </a:rPr>
                <a:t>Nguyễn</a:t>
              </a:r>
              <a:r>
                <a:rPr lang="en-US" b="1" i="1" dirty="0">
                  <a:solidFill>
                    <a:schemeClr val="lt1"/>
                  </a:solidFill>
                </a:rPr>
                <a:t> </a:t>
              </a:r>
              <a:r>
                <a:rPr lang="en-US" b="1" i="1" dirty="0" err="1">
                  <a:solidFill>
                    <a:schemeClr val="lt1"/>
                  </a:solidFill>
                </a:rPr>
                <a:t>Tấn</a:t>
              </a:r>
              <a:r>
                <a:rPr lang="en-US" b="1" i="1" dirty="0">
                  <a:solidFill>
                    <a:schemeClr val="lt1"/>
                  </a:solidFill>
                </a:rPr>
                <a:t> </a:t>
              </a:r>
              <a:r>
                <a:rPr lang="en-US" b="1" i="1" dirty="0" err="1">
                  <a:solidFill>
                    <a:schemeClr val="lt1"/>
                  </a:solidFill>
                </a:rPr>
                <a:t>Cầm</a:t>
              </a:r>
              <a:endParaRPr b="1" dirty="0"/>
            </a:p>
          </p:txBody>
        </p:sp>
        <p:cxnSp>
          <p:nvCxnSpPr>
            <p:cNvPr id="108" name="Google Shape;108;p1"/>
            <p:cNvCxnSpPr>
              <a:cxnSpLocks/>
            </p:cNvCxnSpPr>
            <p:nvPr/>
          </p:nvCxnSpPr>
          <p:spPr>
            <a:xfrm>
              <a:off x="1905250" y="4982667"/>
              <a:ext cx="8572518"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sp>
        <p:nvSpPr>
          <p:cNvPr id="17" name="Google Shape;109;p1">
            <a:extLst>
              <a:ext uri="{FF2B5EF4-FFF2-40B4-BE49-F238E27FC236}">
                <a16:creationId xmlns:a16="http://schemas.microsoft.com/office/drawing/2014/main" id="{573076B0-2AAF-4061-92BC-928F409EA8F9}"/>
              </a:ext>
            </a:extLst>
          </p:cNvPr>
          <p:cNvSpPr/>
          <p:nvPr/>
        </p:nvSpPr>
        <p:spPr>
          <a:xfrm>
            <a:off x="7567301"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9645"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880-5A24-3C3A-1039-905CCF398F2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F4322E-51DB-5E8E-1265-C335BA740399}"/>
              </a:ext>
            </a:extLst>
          </p:cNvPr>
          <p:cNvSpPr>
            <a:spLocks noGrp="1"/>
          </p:cNvSpPr>
          <p:nvPr>
            <p:ph type="sldNum" sz="quarter" idx="12"/>
          </p:nvPr>
        </p:nvSpPr>
        <p:spPr/>
        <p:txBody>
          <a:bodyPr/>
          <a:lstStyle/>
          <a:p>
            <a:fld id="{B487F271-60DF-4592-BB7F-B45BB4441AA9}" type="slidenum">
              <a:rPr lang="en-US" smtClean="0"/>
              <a:pPr/>
              <a:t>10</a:t>
            </a:fld>
            <a:endParaRPr lang="en-US" dirty="0"/>
          </a:p>
        </p:txBody>
      </p:sp>
      <p:graphicFrame>
        <p:nvGraphicFramePr>
          <p:cNvPr id="7" name="Table 6">
            <a:extLst>
              <a:ext uri="{FF2B5EF4-FFF2-40B4-BE49-F238E27FC236}">
                <a16:creationId xmlns:a16="http://schemas.microsoft.com/office/drawing/2014/main" id="{B8ED05F7-C197-4FAC-3DFF-3DE9347C4A95}"/>
              </a:ext>
            </a:extLst>
          </p:cNvPr>
          <p:cNvGraphicFramePr>
            <a:graphicFrameLocks noGrp="1"/>
          </p:cNvGraphicFramePr>
          <p:nvPr>
            <p:extLst>
              <p:ext uri="{D42A27DB-BD31-4B8C-83A1-F6EECF244321}">
                <p14:modId xmlns:p14="http://schemas.microsoft.com/office/powerpoint/2010/main" val="1114592518"/>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753361">
                  <a:extLst>
                    <a:ext uri="{9D8B030D-6E8A-4147-A177-3AD203B41FA5}">
                      <a16:colId xmlns:a16="http://schemas.microsoft.com/office/drawing/2014/main" val="1734667223"/>
                    </a:ext>
                  </a:extLst>
                </a:gridCol>
                <a:gridCol w="568960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Median-based Federated Averaging (Median FedAvg) </a:t>
                      </a:r>
                      <a:r>
                        <a:rPr lang="vi-VN" sz="1800" b="0" dirty="0">
                          <a:latin typeface="+mn-lt"/>
                          <a:cs typeface="Arial" panose="020B0604020202020204" pitchFamily="34" charset="0"/>
                        </a:rPr>
                        <a:t>là biến thể của </a:t>
                      </a:r>
                      <a:r>
                        <a:rPr lang="vi-VN" sz="1800" b="1" dirty="0">
                          <a:latin typeface="+mn-lt"/>
                          <a:cs typeface="Arial" panose="020B0604020202020204" pitchFamily="34" charset="0"/>
                        </a:rPr>
                        <a:t>FedAvg</a:t>
                      </a:r>
                      <a:r>
                        <a:rPr lang="vi-VN" sz="1800" b="0" dirty="0">
                          <a:latin typeface="+mn-lt"/>
                          <a:cs typeface="Arial" panose="020B0604020202020204" pitchFamily="34" charset="0"/>
                        </a:rPr>
                        <a:t>, tổng hợp tham số mô hình bằng trung vị thay vì trung bình, giúp giảm ảnh hưởng của outliers và cải thiện độ tin cậy</a:t>
                      </a:r>
                      <a:r>
                        <a:rPr lang="en-US" sz="1800" b="0" dirty="0">
                          <a:latin typeface="+mn-lt"/>
                          <a:cs typeface="Arial" panose="020B0604020202020204" pitchFamily="34" charset="0"/>
                        </a:rPr>
                        <a:t> </a:t>
                      </a:r>
                      <a:r>
                        <a:rPr lang="en-US" sz="1800" b="0" baseline="30000" dirty="0">
                          <a:latin typeface="+mn-lt"/>
                          <a:cs typeface="Arial" panose="020B0604020202020204" pitchFamily="34" charset="0"/>
                          <a:hlinkClick r:id="rId2" action="ppaction://hlinksldjump"/>
                        </a:rPr>
                        <a:t>[5]</a:t>
                      </a:r>
                      <a:r>
                        <a:rPr lang="vi-VN" sz="1800" b="0" dirty="0">
                          <a:latin typeface="+mn-lt"/>
                          <a:cs typeface="Arial" panose="020B0604020202020204" pitchFamily="34" charset="0"/>
                        </a:rPr>
                        <a:t>.</a:t>
                      </a: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sp>
        <p:nvSpPr>
          <p:cNvPr id="6" name="Title 1">
            <a:extLst>
              <a:ext uri="{FF2B5EF4-FFF2-40B4-BE49-F238E27FC236}">
                <a16:creationId xmlns:a16="http://schemas.microsoft.com/office/drawing/2014/main" id="{6FCF35D0-1FB1-FBB9-CE83-4FBBF8216E94}"/>
              </a:ext>
            </a:extLst>
          </p:cNvPr>
          <p:cNvSpPr txBox="1">
            <a:spLocks/>
          </p:cNvSpPr>
          <p:nvPr/>
        </p:nvSpPr>
        <p:spPr>
          <a:xfrm>
            <a:off x="84221" y="129969"/>
            <a:ext cx="8214072" cy="510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en-US" dirty="0" err="1"/>
              <a:t>Xây</a:t>
            </a:r>
            <a:r>
              <a:rPr lang="en-US" dirty="0"/>
              <a:t> </a:t>
            </a:r>
            <a:r>
              <a:rPr lang="en-US" dirty="0" err="1"/>
              <a:t>dựng</a:t>
            </a:r>
            <a:r>
              <a:rPr lang="en-US" dirty="0"/>
              <a:t> </a:t>
            </a:r>
            <a:r>
              <a:rPr lang="en-US" dirty="0" err="1"/>
              <a:t>Chiến</a:t>
            </a:r>
            <a:r>
              <a:rPr lang="en-US" dirty="0"/>
              <a:t> </a:t>
            </a:r>
            <a:r>
              <a:rPr lang="en-US" dirty="0" err="1"/>
              <a:t>lược</a:t>
            </a:r>
            <a:r>
              <a:rPr lang="en-US" dirty="0"/>
              <a:t> </a:t>
            </a:r>
            <a:r>
              <a:rPr lang="en-US" dirty="0" err="1"/>
              <a:t>tổng</a:t>
            </a:r>
            <a:r>
              <a:rPr lang="en-US" dirty="0"/>
              <a:t> </a:t>
            </a:r>
            <a:r>
              <a:rPr lang="en-US" dirty="0" err="1"/>
              <a:t>hợp</a:t>
            </a:r>
            <a:r>
              <a:rPr lang="en-US" dirty="0"/>
              <a:t> </a:t>
            </a:r>
            <a:r>
              <a:rPr lang="en-US" dirty="0" err="1"/>
              <a:t>trọng</a:t>
            </a:r>
            <a:r>
              <a:rPr lang="en-US" dirty="0"/>
              <a:t> </a:t>
            </a:r>
            <a:r>
              <a:rPr lang="en-US" dirty="0" err="1"/>
              <a:t>số</a:t>
            </a:r>
            <a:endParaRPr lang="en-US" dirty="0"/>
          </a:p>
        </p:txBody>
      </p:sp>
    </p:spTree>
    <p:extLst>
      <p:ext uri="{BB962C8B-B14F-4D97-AF65-F5344CB8AC3E}">
        <p14:creationId xmlns:p14="http://schemas.microsoft.com/office/powerpoint/2010/main" val="33620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158-92A1-4CE4-0E75-A04980503DE6}"/>
              </a:ext>
            </a:extLst>
          </p:cNvPr>
          <p:cNvSpPr>
            <a:spLocks noGrp="1"/>
          </p:cNvSpPr>
          <p:nvPr>
            <p:ph type="title"/>
          </p:nvPr>
        </p:nvSpPr>
        <p:spPr/>
        <p:txBody>
          <a:bodyPr/>
          <a:lstStyle/>
          <a:p>
            <a:r>
              <a:rPr lang="en-US" dirty="0"/>
              <a:t>3. Demo</a:t>
            </a:r>
          </a:p>
        </p:txBody>
      </p:sp>
      <p:sp>
        <p:nvSpPr>
          <p:cNvPr id="4" name="Slide Number Placeholder 3">
            <a:extLst>
              <a:ext uri="{FF2B5EF4-FFF2-40B4-BE49-F238E27FC236}">
                <a16:creationId xmlns:a16="http://schemas.microsoft.com/office/drawing/2014/main" id="{05AE2813-E199-B4CE-A01B-1F41098FA5B2}"/>
              </a:ext>
            </a:extLst>
          </p:cNvPr>
          <p:cNvSpPr>
            <a:spLocks noGrp="1"/>
          </p:cNvSpPr>
          <p:nvPr>
            <p:ph type="sldNum" sz="quarter" idx="12"/>
          </p:nvPr>
        </p:nvSpPr>
        <p:spPr/>
        <p:txBody>
          <a:bodyPr/>
          <a:lstStyle/>
          <a:p>
            <a:fld id="{B487F271-60DF-4592-BB7F-B45BB4441AA9}" type="slidenum">
              <a:rPr lang="en-US" smtClean="0"/>
              <a:pPr/>
              <a:t>11</a:t>
            </a:fld>
            <a:endParaRPr lang="en-US" dirty="0"/>
          </a:p>
        </p:txBody>
      </p:sp>
      <p:pic>
        <p:nvPicPr>
          <p:cNvPr id="1026" name="Picture 2" descr="Image result for Demo Symbol">
            <a:extLst>
              <a:ext uri="{FF2B5EF4-FFF2-40B4-BE49-F238E27FC236}">
                <a16:creationId xmlns:a16="http://schemas.microsoft.com/office/drawing/2014/main" id="{5168EE82-3FE0-E092-BCFE-1E6F2F2A8D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5" t="14695" r="-700" b="18470"/>
          <a:stretch/>
        </p:blipFill>
        <p:spPr bwMode="auto">
          <a:xfrm>
            <a:off x="823777" y="984324"/>
            <a:ext cx="6906410" cy="48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4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7755-D697-005A-368C-3B5DDC8A893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5C9086-EB2B-192E-B068-23C0D57CB0C1}"/>
              </a:ext>
            </a:extLst>
          </p:cNvPr>
          <p:cNvSpPr>
            <a:spLocks noGrp="1"/>
          </p:cNvSpPr>
          <p:nvPr>
            <p:ph type="sldNum" sz="quarter" idx="12"/>
          </p:nvPr>
        </p:nvSpPr>
        <p:spPr/>
        <p:txBody>
          <a:bodyPr/>
          <a:lstStyle/>
          <a:p>
            <a:fld id="{B487F271-60DF-4592-BB7F-B45BB4441AA9}" type="slidenum">
              <a:rPr lang="en-US" smtClean="0"/>
              <a:pPr/>
              <a:t>12</a:t>
            </a:fld>
            <a:endParaRPr lang="en-US" dirty="0"/>
          </a:p>
        </p:txBody>
      </p:sp>
      <p:sp>
        <p:nvSpPr>
          <p:cNvPr id="5" name="Title 1">
            <a:extLst>
              <a:ext uri="{FF2B5EF4-FFF2-40B4-BE49-F238E27FC236}">
                <a16:creationId xmlns:a16="http://schemas.microsoft.com/office/drawing/2014/main" id="{3E1CA2F0-1F7C-93EB-87B7-1B97FB66508C}"/>
              </a:ext>
            </a:extLst>
          </p:cNvPr>
          <p:cNvSpPr>
            <a:spLocks noGrp="1"/>
          </p:cNvSpPr>
          <p:nvPr>
            <p:ph type="title"/>
          </p:nvPr>
        </p:nvSpPr>
        <p:spPr>
          <a:xfrm>
            <a:off x="169946" y="144644"/>
            <a:ext cx="8214072" cy="510111"/>
          </a:xfrm>
        </p:spPr>
        <p:txBody>
          <a:bodyPr/>
          <a:lstStyle/>
          <a:p>
            <a:r>
              <a:rPr lang="en-US" dirty="0"/>
              <a:t>3. Demo</a:t>
            </a:r>
          </a:p>
        </p:txBody>
      </p:sp>
      <p:graphicFrame>
        <p:nvGraphicFramePr>
          <p:cNvPr id="7" name="Table 6">
            <a:extLst>
              <a:ext uri="{FF2B5EF4-FFF2-40B4-BE49-F238E27FC236}">
                <a16:creationId xmlns:a16="http://schemas.microsoft.com/office/drawing/2014/main" id="{2AFB9BB2-0841-C911-4476-3A735FB8E0E3}"/>
              </a:ext>
            </a:extLst>
          </p:cNvPr>
          <p:cNvGraphicFramePr>
            <a:graphicFrameLocks noGrp="1"/>
          </p:cNvGraphicFramePr>
          <p:nvPr>
            <p:extLst>
              <p:ext uri="{D42A27DB-BD31-4B8C-83A1-F6EECF244321}">
                <p14:modId xmlns:p14="http://schemas.microsoft.com/office/powerpoint/2010/main" val="2795774975"/>
              </p:ext>
            </p:extLst>
          </p:nvPr>
        </p:nvGraphicFramePr>
        <p:xfrm>
          <a:off x="169945" y="1016000"/>
          <a:ext cx="8804722" cy="5294489"/>
        </p:xfrm>
        <a:graphic>
          <a:graphicData uri="http://schemas.openxmlformats.org/drawingml/2006/table">
            <a:tbl>
              <a:tblPr firstRow="1" bandRow="1">
                <a:tableStyleId>{BC89EF96-8CEA-46FF-86C4-4CE0E7609802}</a:tableStyleId>
              </a:tblPr>
              <a:tblGrid>
                <a:gridCol w="2674855">
                  <a:extLst>
                    <a:ext uri="{9D8B030D-6E8A-4147-A177-3AD203B41FA5}">
                      <a16:colId xmlns:a16="http://schemas.microsoft.com/office/drawing/2014/main" val="3237786599"/>
                    </a:ext>
                  </a:extLst>
                </a:gridCol>
                <a:gridCol w="6129867">
                  <a:extLst>
                    <a:ext uri="{9D8B030D-6E8A-4147-A177-3AD203B41FA5}">
                      <a16:colId xmlns:a16="http://schemas.microsoft.com/office/drawing/2014/main" val="1523138655"/>
                    </a:ext>
                  </a:extLst>
                </a:gridCol>
              </a:tblGrid>
              <a:tr h="722489">
                <a:tc>
                  <a:txBody>
                    <a:bodyPr/>
                    <a:lstStyle/>
                    <a:p>
                      <a:pPr algn="ctr"/>
                      <a:r>
                        <a:rPr lang="en-US" sz="2200" dirty="0">
                          <a:latin typeface="Arial" panose="020B0604020202020204" pitchFamily="34" charset="0"/>
                          <a:cs typeface="Arial" panose="020B0604020202020204" pitchFamily="34" charset="0"/>
                        </a:rPr>
                        <a:t>Demo</a:t>
                      </a:r>
                    </a:p>
                  </a:txBody>
                  <a:tcPr anchor="ctr"/>
                </a:tc>
                <a:tc>
                  <a:txBody>
                    <a:bodyPr/>
                    <a:lstStyle/>
                    <a:p>
                      <a:pPr algn="ctr"/>
                      <a:r>
                        <a:rPr lang="en-US" sz="2200" dirty="0" err="1">
                          <a:latin typeface="Arial" panose="020B0604020202020204" pitchFamily="34" charset="0"/>
                          <a:cs typeface="Arial" panose="020B0604020202020204" pitchFamily="34" charset="0"/>
                        </a:rPr>
                        <a:t>Kịch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99299799"/>
                  </a:ext>
                </a:extLst>
              </a:tr>
              <a:tr h="1539534">
                <a:tc>
                  <a:txBody>
                    <a:bodyPr/>
                    <a:lstStyle/>
                    <a:p>
                      <a:pPr algn="ctr"/>
                      <a:r>
                        <a:rPr lang="en-US" dirty="0">
                          <a:latin typeface="Arial" panose="020B0604020202020204" pitchFamily="34" charset="0"/>
                          <a:cs typeface="Arial" panose="020B0604020202020204" pitchFamily="34" charset="0"/>
                        </a:rPr>
                        <a:t>1. </a:t>
                      </a:r>
                      <a:r>
                        <a:rPr lang="vi-VN" dirty="0">
                          <a:latin typeface="Arial" panose="020B0604020202020204" pitchFamily="34" charset="0"/>
                          <a:cs typeface="Arial" panose="020B0604020202020204" pitchFamily="34" charset="0"/>
                        </a:rPr>
                        <a:t>Mô phỏng một số cách Tổng hợp Trọng số Thường dung trong Federated Learning</a:t>
                      </a:r>
                      <a:endParaRPr lang="en-US" dirty="0">
                        <a:latin typeface="Arial" panose="020B0604020202020204" pitchFamily="34" charset="0"/>
                        <a:cs typeface="Arial" panose="020B0604020202020204" pitchFamily="34" charset="0"/>
                      </a:endParaRPr>
                    </a:p>
                  </a:txBody>
                  <a:tcPr anchor="ctr"/>
                </a:tc>
                <a:tc>
                  <a:txBody>
                    <a:bodyPr/>
                    <a:lstStyle/>
                    <a:p>
                      <a:pPr marL="342900" lvl="0" indent="-342900">
                        <a:buFont typeface="+mj-lt"/>
                        <a:buAutoNum type="arabicPeriod"/>
                      </a:pPr>
                      <a:r>
                        <a:rPr lang="vi-VN" dirty="0">
                          <a:latin typeface="Arial" panose="020B0604020202020204" pitchFamily="34" charset="0"/>
                          <a:cs typeface="Arial" panose="020B0604020202020204" pitchFamily="34" charset="0"/>
                        </a:rPr>
                        <a:t>Hai client huấn luyện riêng biệt mô hình Logistic Regression trên tập dữ liệu mạng đã chia.</a:t>
                      </a:r>
                      <a:endParaRPr lang="en-US" dirty="0">
                        <a:latin typeface="Arial" panose="020B0604020202020204" pitchFamily="34" charset="0"/>
                        <a:cs typeface="Arial" panose="020B0604020202020204" pitchFamily="34" charset="0"/>
                      </a:endParaRPr>
                    </a:p>
                    <a:p>
                      <a:pPr marL="342900" lvl="0" indent="-342900">
                        <a:buFont typeface="+mj-lt"/>
                        <a:buAutoNum type="arabicPeriod"/>
                      </a:pPr>
                      <a:r>
                        <a:rPr lang="vi-VN" dirty="0">
                          <a:latin typeface="Arial" panose="020B0604020202020204" pitchFamily="34" charset="0"/>
                          <a:cs typeface="Arial" panose="020B0604020202020204" pitchFamily="34" charset="0"/>
                        </a:rPr>
                        <a:t>Server trung tâm thực hiện tổng hợp trọng số từ các client bằng thuật toán FedAvg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WeightedFed</a:t>
                      </a:r>
                      <a:r>
                        <a:rPr lang="vi-VN" dirty="0">
                          <a:latin typeface="Arial" panose="020B0604020202020204" pitchFamily="34" charset="0"/>
                          <a:cs typeface="Arial" panose="020B0604020202020204" pitchFamily="34" charset="0"/>
                        </a:rPr>
                        <a:t> để tạo mô hình toàn cầu.</a:t>
                      </a:r>
                    </a:p>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59398655"/>
                  </a:ext>
                </a:extLst>
              </a:tr>
              <a:tr h="1539534">
                <a:tc>
                  <a:txBody>
                    <a:bodyPr/>
                    <a:lstStyle/>
                    <a:p>
                      <a:pPr algn="ctr"/>
                      <a:r>
                        <a:rPr lang="en-US" dirty="0">
                          <a:latin typeface="Arial" panose="020B0604020202020204" pitchFamily="34" charset="0"/>
                          <a:cs typeface="Arial" panose="020B0604020202020204" pitchFamily="34" charset="0"/>
                        </a:rPr>
                        <a:t>2. Federated Learning: Binary vs Multi-class Classification</a:t>
                      </a:r>
                    </a:p>
                  </a:txBody>
                  <a:tcPr anchor="ctr"/>
                </a:tc>
                <a:tc>
                  <a:txBody>
                    <a:bodyPr/>
                    <a:lstStyle/>
                    <a:p>
                      <a:pPr lvl="0"/>
                      <a:r>
                        <a:rPr lang="vi-VN" dirty="0">
                          <a:latin typeface="Arial" panose="020B0604020202020204" pitchFamily="34" charset="0"/>
                          <a:cs typeface="Arial" panose="020B0604020202020204" pitchFamily="34" charset="0"/>
                        </a:rPr>
                        <a:t>Federated Learning cho phép nhiều client huấn luyện mô hình trên dữ liệu cục bộ mà không chia sẻ dữ liệu thô. Trong demo này:</a:t>
                      </a:r>
                    </a:p>
                    <a:p>
                      <a:pPr lvl="1">
                        <a:buFont typeface="+mj-lt"/>
                        <a:buAutoNum type="arabicPeriod"/>
                      </a:pPr>
                      <a:r>
                        <a:rPr lang="vi-VN" dirty="0">
                          <a:latin typeface="Arial" panose="020B0604020202020204" pitchFamily="34" charset="0"/>
                          <a:cs typeface="Arial" panose="020B0604020202020204" pitchFamily="34" charset="0"/>
                        </a:rPr>
                        <a:t>Mỗi client sử dụng tập dữ liệu riêng để huấn luyện mô hình cho bài toán phân loại.</a:t>
                      </a:r>
                    </a:p>
                    <a:p>
                      <a:pPr lvl="1">
                        <a:buFont typeface="+mj-lt"/>
                        <a:buAutoNum type="arabicPeriod"/>
                      </a:pPr>
                      <a:r>
                        <a:rPr lang="vi-VN" dirty="0">
                          <a:latin typeface="Arial" panose="020B0604020202020204" pitchFamily="34" charset="0"/>
                          <a:cs typeface="Arial" panose="020B0604020202020204" pitchFamily="34" charset="0"/>
                        </a:rPr>
                        <a:t>Các client gửi trọng số mô hình về server trung tâm để tổng hợp.</a:t>
                      </a:r>
                    </a:p>
                    <a:p>
                      <a:pPr lvl="1">
                        <a:buFont typeface="+mj-lt"/>
                        <a:buAutoNum type="arabicPeriod"/>
                      </a:pPr>
                      <a:r>
                        <a:rPr lang="vi-VN" dirty="0">
                          <a:latin typeface="Arial" panose="020B0604020202020204" pitchFamily="34" charset="0"/>
                          <a:cs typeface="Arial" panose="020B0604020202020204" pitchFamily="34" charset="0"/>
                        </a:rPr>
                        <a:t>Mô hình toàn cầu được đánh giá trên một tập kiểm thử chung để so sánh hiệu suất.</a:t>
                      </a:r>
                    </a:p>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73041276"/>
                  </a:ext>
                </a:extLst>
              </a:tr>
            </a:tbl>
          </a:graphicData>
        </a:graphic>
      </p:graphicFrame>
    </p:spTree>
    <p:extLst>
      <p:ext uri="{BB962C8B-B14F-4D97-AF65-F5344CB8AC3E}">
        <p14:creationId xmlns:p14="http://schemas.microsoft.com/office/powerpoint/2010/main" val="316533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F1D17-6A2A-9E63-1900-6D20609880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8D2A2-D814-13CD-0A44-AADEC37BA404}"/>
              </a:ext>
            </a:extLst>
          </p:cNvPr>
          <p:cNvSpPr>
            <a:spLocks noGrp="1"/>
          </p:cNvSpPr>
          <p:nvPr>
            <p:ph type="sldNum" sz="quarter" idx="12"/>
          </p:nvPr>
        </p:nvSpPr>
        <p:spPr/>
        <p:txBody>
          <a:bodyPr/>
          <a:lstStyle/>
          <a:p>
            <a:fld id="{B487F271-60DF-4592-BB7F-B45BB4441AA9}" type="slidenum">
              <a:rPr lang="en-US" smtClean="0"/>
              <a:pPr/>
              <a:t>13</a:t>
            </a:fld>
            <a:endParaRPr lang="en-US" dirty="0"/>
          </a:p>
        </p:txBody>
      </p:sp>
      <p:sp>
        <p:nvSpPr>
          <p:cNvPr id="5" name="Title 1">
            <a:extLst>
              <a:ext uri="{FF2B5EF4-FFF2-40B4-BE49-F238E27FC236}">
                <a16:creationId xmlns:a16="http://schemas.microsoft.com/office/drawing/2014/main" id="{2B7F035C-CDB9-0D2B-E6AC-FE88267F3E0C}"/>
              </a:ext>
            </a:extLst>
          </p:cNvPr>
          <p:cNvSpPr>
            <a:spLocks noGrp="1"/>
          </p:cNvSpPr>
          <p:nvPr>
            <p:ph type="title"/>
          </p:nvPr>
        </p:nvSpPr>
        <p:spPr>
          <a:xfrm>
            <a:off x="169946" y="144644"/>
            <a:ext cx="8214072" cy="510111"/>
          </a:xfrm>
        </p:spPr>
        <p:txBody>
          <a:bodyPr/>
          <a:lstStyle/>
          <a:p>
            <a:r>
              <a:rPr lang="en-US" dirty="0"/>
              <a:t>3. Demo</a:t>
            </a:r>
          </a:p>
        </p:txBody>
      </p:sp>
      <p:graphicFrame>
        <p:nvGraphicFramePr>
          <p:cNvPr id="7" name="Table 6">
            <a:extLst>
              <a:ext uri="{FF2B5EF4-FFF2-40B4-BE49-F238E27FC236}">
                <a16:creationId xmlns:a16="http://schemas.microsoft.com/office/drawing/2014/main" id="{92D77425-D91E-586D-5878-D8274F960B02}"/>
              </a:ext>
            </a:extLst>
          </p:cNvPr>
          <p:cNvGraphicFramePr>
            <a:graphicFrameLocks noGrp="1"/>
          </p:cNvGraphicFramePr>
          <p:nvPr>
            <p:extLst>
              <p:ext uri="{D42A27DB-BD31-4B8C-83A1-F6EECF244321}">
                <p14:modId xmlns:p14="http://schemas.microsoft.com/office/powerpoint/2010/main" val="2329709822"/>
              </p:ext>
            </p:extLst>
          </p:nvPr>
        </p:nvGraphicFramePr>
        <p:xfrm>
          <a:off x="169945" y="1016000"/>
          <a:ext cx="8804722" cy="2262023"/>
        </p:xfrm>
        <a:graphic>
          <a:graphicData uri="http://schemas.openxmlformats.org/drawingml/2006/table">
            <a:tbl>
              <a:tblPr firstRow="1" bandRow="1">
                <a:tableStyleId>{BC89EF96-8CEA-46FF-86C4-4CE0E7609802}</a:tableStyleId>
              </a:tblPr>
              <a:tblGrid>
                <a:gridCol w="2674855">
                  <a:extLst>
                    <a:ext uri="{9D8B030D-6E8A-4147-A177-3AD203B41FA5}">
                      <a16:colId xmlns:a16="http://schemas.microsoft.com/office/drawing/2014/main" val="3237786599"/>
                    </a:ext>
                  </a:extLst>
                </a:gridCol>
                <a:gridCol w="6129867">
                  <a:extLst>
                    <a:ext uri="{9D8B030D-6E8A-4147-A177-3AD203B41FA5}">
                      <a16:colId xmlns:a16="http://schemas.microsoft.com/office/drawing/2014/main" val="1523138655"/>
                    </a:ext>
                  </a:extLst>
                </a:gridCol>
              </a:tblGrid>
              <a:tr h="722489">
                <a:tc>
                  <a:txBody>
                    <a:bodyPr/>
                    <a:lstStyle/>
                    <a:p>
                      <a:pPr algn="ctr"/>
                      <a:r>
                        <a:rPr lang="en-US" sz="2200" dirty="0">
                          <a:latin typeface="Arial" panose="020B0604020202020204" pitchFamily="34" charset="0"/>
                          <a:cs typeface="Arial" panose="020B0604020202020204" pitchFamily="34" charset="0"/>
                        </a:rPr>
                        <a:t>Demo</a:t>
                      </a:r>
                    </a:p>
                  </a:txBody>
                  <a:tcPr anchor="ctr"/>
                </a:tc>
                <a:tc>
                  <a:txBody>
                    <a:bodyPr/>
                    <a:lstStyle/>
                    <a:p>
                      <a:pPr algn="ctr"/>
                      <a:r>
                        <a:rPr lang="en-US" sz="2200" dirty="0" err="1">
                          <a:latin typeface="Arial" panose="020B0604020202020204" pitchFamily="34" charset="0"/>
                          <a:cs typeface="Arial" panose="020B0604020202020204" pitchFamily="34" charset="0"/>
                        </a:rPr>
                        <a:t>Kịch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99299799"/>
                  </a:ext>
                </a:extLst>
              </a:tr>
              <a:tr h="1539534">
                <a:tc>
                  <a:txBody>
                    <a:bodyPr/>
                    <a:lstStyle/>
                    <a:p>
                      <a:pPr algn="ctr"/>
                      <a:r>
                        <a:rPr lang="en-US" dirty="0">
                          <a:latin typeface="Arial" panose="020B0604020202020204" pitchFamily="34" charset="0"/>
                          <a:cs typeface="Arial" panose="020B0604020202020204" pitchFamily="34" charset="0"/>
                        </a:rPr>
                        <a:t>3. </a:t>
                      </a:r>
                      <a:r>
                        <a:rPr lang="vi-VN" dirty="0">
                          <a:latin typeface="Arial" panose="020B0604020202020204" pitchFamily="34" charset="0"/>
                          <a:cs typeface="Arial" panose="020B0604020202020204" pitchFamily="34" charset="0"/>
                        </a:rPr>
                        <a:t>Phát Hiện Tấn Công Đặc Biệt Từ Dữ Liệu Riêng Của Khách Hàng</a:t>
                      </a:r>
                      <a:endParaRPr lang="en-US" dirty="0">
                        <a:latin typeface="Arial" panose="020B0604020202020204" pitchFamily="34" charset="0"/>
                        <a:cs typeface="Arial" panose="020B0604020202020204" pitchFamily="34" charset="0"/>
                      </a:endParaRPr>
                    </a:p>
                  </a:txBody>
                  <a:tcPr anchor="ctr"/>
                </a:tc>
                <a:tc>
                  <a:txBody>
                    <a:bodyPr/>
                    <a:lstStyle/>
                    <a:p>
                      <a:pPr marL="342900" lvl="0" indent="-342900">
                        <a:buFont typeface="+mj-lt"/>
                        <a:buAutoNum type="arabicPeriod"/>
                      </a:pPr>
                      <a:r>
                        <a:rPr lang="vi-VN" dirty="0">
                          <a:latin typeface="Arial" panose="020B0604020202020204" pitchFamily="34" charset="0"/>
                          <a:cs typeface="Arial" panose="020B0604020202020204" pitchFamily="34" charset="0"/>
                        </a:rPr>
                        <a:t>Hai client huấn luyện riêng biệt mô hình Logistic Regression trên tập dữ liệu mạng đã chia.</a:t>
                      </a:r>
                      <a:endParaRPr lang="en-US" dirty="0">
                        <a:latin typeface="Arial" panose="020B0604020202020204" pitchFamily="34" charset="0"/>
                        <a:cs typeface="Arial" panose="020B0604020202020204" pitchFamily="34" charset="0"/>
                      </a:endParaRPr>
                    </a:p>
                    <a:p>
                      <a:pPr marL="342900" lvl="0" indent="-342900">
                        <a:buFont typeface="+mj-lt"/>
                        <a:buAutoNum type="arabicPeriod"/>
                      </a:pPr>
                      <a:r>
                        <a:rPr lang="vi-VN" dirty="0">
                          <a:latin typeface="Arial" panose="020B0604020202020204" pitchFamily="34" charset="0"/>
                          <a:cs typeface="Arial" panose="020B0604020202020204" pitchFamily="34" charset="0"/>
                        </a:rPr>
                        <a:t>Server trung tâm thực hiện tổng hợp trọng số từ các client bằng thuật toán FedAvg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WeightedFed</a:t>
                      </a:r>
                      <a:r>
                        <a:rPr lang="vi-VN" dirty="0">
                          <a:latin typeface="Arial" panose="020B0604020202020204" pitchFamily="34" charset="0"/>
                          <a:cs typeface="Arial" panose="020B0604020202020204" pitchFamily="34" charset="0"/>
                        </a:rPr>
                        <a:t> để tạo mô hình toàn cầu.</a:t>
                      </a:r>
                    </a:p>
                  </a:txBody>
                  <a:tcPr anchor="ctr"/>
                </a:tc>
                <a:extLst>
                  <a:ext uri="{0D108BD9-81ED-4DB2-BD59-A6C34878D82A}">
                    <a16:rowId xmlns:a16="http://schemas.microsoft.com/office/drawing/2014/main" val="1159398655"/>
                  </a:ext>
                </a:extLst>
              </a:tr>
            </a:tbl>
          </a:graphicData>
        </a:graphic>
      </p:graphicFrame>
    </p:spTree>
    <p:extLst>
      <p:ext uri="{BB962C8B-B14F-4D97-AF65-F5344CB8AC3E}">
        <p14:creationId xmlns:p14="http://schemas.microsoft.com/office/powerpoint/2010/main" val="106134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A32A-7D3E-89AB-BC2D-33F1659D3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ED4CD-516E-0F4C-7955-EAC7CB6BD32D}"/>
              </a:ext>
            </a:extLst>
          </p:cNvPr>
          <p:cNvSpPr>
            <a:spLocks noGrp="1"/>
          </p:cNvSpPr>
          <p:nvPr>
            <p:ph type="title"/>
          </p:nvPr>
        </p:nvSpPr>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5C231AFA-D662-B09A-B728-BCE6093CA53D}"/>
              </a:ext>
            </a:extLst>
          </p:cNvPr>
          <p:cNvSpPr>
            <a:spLocks noGrp="1"/>
          </p:cNvSpPr>
          <p:nvPr>
            <p:ph idx="1"/>
          </p:nvPr>
        </p:nvSpPr>
        <p:spPr/>
        <p:txBody>
          <a:bodyPr/>
          <a:lstStyle/>
          <a:p>
            <a:r>
              <a:rPr lang="en-US" dirty="0"/>
              <a:t>So </a:t>
            </a:r>
            <a:r>
              <a:rPr lang="en-US" dirty="0" err="1"/>
              <a:t>sánh</a:t>
            </a:r>
            <a:r>
              <a:rPr lang="en-US" dirty="0"/>
              <a:t> </a:t>
            </a:r>
            <a:r>
              <a:rPr lang="en-US" dirty="0" err="1"/>
              <a:t>giữa</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train code </a:t>
            </a:r>
            <a:r>
              <a:rPr lang="en-US" dirty="0" err="1"/>
              <a:t>để</a:t>
            </a:r>
            <a:r>
              <a:rPr lang="en-US" dirty="0"/>
              <a:t> </a:t>
            </a:r>
            <a:r>
              <a:rPr lang="en-US" dirty="0" err="1"/>
              <a:t>đưa</a:t>
            </a:r>
            <a:r>
              <a:rPr lang="en-US" dirty="0"/>
              <a:t> </a:t>
            </a:r>
            <a:r>
              <a:rPr lang="en-US" dirty="0" err="1"/>
              <a:t>ra</a:t>
            </a:r>
            <a:r>
              <a:rPr lang="en-US" dirty="0"/>
              <a:t> ) – </a:t>
            </a:r>
            <a:r>
              <a:rPr lang="en-US" dirty="0" err="1"/>
              <a:t>dựa</a:t>
            </a:r>
            <a:r>
              <a:rPr lang="en-US" dirty="0"/>
              <a:t> </a:t>
            </a:r>
            <a:r>
              <a:rPr lang="en-US" dirty="0" err="1"/>
              <a:t>vào</a:t>
            </a:r>
            <a:r>
              <a:rPr lang="en-US" dirty="0"/>
              <a:t> bang so </a:t>
            </a:r>
            <a:r>
              <a:rPr lang="en-US" dirty="0" err="1"/>
              <a:t>sánh</a:t>
            </a:r>
            <a:r>
              <a:rPr lang="en-US" dirty="0"/>
              <a:t> </a:t>
            </a:r>
            <a:r>
              <a:rPr lang="en-US" dirty="0" err="1"/>
              <a:t>trong</a:t>
            </a:r>
            <a:r>
              <a:rPr lang="en-US" dirty="0"/>
              <a:t> report</a:t>
            </a:r>
          </a:p>
          <a:p>
            <a:r>
              <a:rPr lang="en-US" dirty="0" err="1"/>
              <a:t>Kết</a:t>
            </a:r>
            <a:r>
              <a:rPr lang="en-US" dirty="0"/>
              <a:t> </a:t>
            </a:r>
            <a:r>
              <a:rPr lang="en-US" dirty="0" err="1"/>
              <a:t>luận</a:t>
            </a:r>
            <a:r>
              <a:rPr lang="en-US" dirty="0"/>
              <a:t>:</a:t>
            </a:r>
          </a:p>
        </p:txBody>
      </p:sp>
      <p:sp>
        <p:nvSpPr>
          <p:cNvPr id="4" name="Slide Number Placeholder 3">
            <a:extLst>
              <a:ext uri="{FF2B5EF4-FFF2-40B4-BE49-F238E27FC236}">
                <a16:creationId xmlns:a16="http://schemas.microsoft.com/office/drawing/2014/main" id="{4A3046A6-7B91-0F1B-4CB4-6B487E33FDC7}"/>
              </a:ext>
            </a:extLst>
          </p:cNvPr>
          <p:cNvSpPr>
            <a:spLocks noGrp="1"/>
          </p:cNvSpPr>
          <p:nvPr>
            <p:ph type="sldNum" sz="quarter" idx="12"/>
          </p:nvPr>
        </p:nvSpPr>
        <p:spPr/>
        <p:txBody>
          <a:bodyPr/>
          <a:lstStyle/>
          <a:p>
            <a:fld id="{B487F271-60DF-4592-BB7F-B45BB4441AA9}" type="slidenum">
              <a:rPr lang="en-US" smtClean="0"/>
              <a:pPr/>
              <a:t>14</a:t>
            </a:fld>
            <a:endParaRPr lang="en-US" dirty="0"/>
          </a:p>
        </p:txBody>
      </p:sp>
    </p:spTree>
    <p:extLst>
      <p:ext uri="{BB962C8B-B14F-4D97-AF65-F5344CB8AC3E}">
        <p14:creationId xmlns:p14="http://schemas.microsoft.com/office/powerpoint/2010/main" val="341773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D2CD-547A-2007-1D56-DE7B82F94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A6925-E584-56E9-5A39-A7D5F67EF4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3D85BB9-5D25-204D-DC64-9F7548262F34}"/>
              </a:ext>
            </a:extLst>
          </p:cNvPr>
          <p:cNvSpPr>
            <a:spLocks noGrp="1"/>
          </p:cNvSpPr>
          <p:nvPr>
            <p:ph idx="1"/>
          </p:nvPr>
        </p:nvSpPr>
        <p:spPr/>
        <p:txBody>
          <a:bodyPr>
            <a:normAutofit/>
          </a:bodyPr>
          <a:lstStyle/>
          <a:p>
            <a:pPr marL="0" indent="0">
              <a:buNone/>
            </a:pPr>
            <a:r>
              <a:rPr lang="en-US" sz="1800" dirty="0"/>
              <a:t>[1] Statio.vn, "Federated Learning </a:t>
            </a:r>
            <a:r>
              <a:rPr lang="en-US" sz="1800" dirty="0" err="1"/>
              <a:t>trong</a:t>
            </a:r>
            <a:r>
              <a:rPr lang="en-US" sz="1800" dirty="0"/>
              <a:t> AI </a:t>
            </a:r>
            <a:r>
              <a:rPr lang="en-US" sz="1800" dirty="0" err="1"/>
              <a:t>là</a:t>
            </a:r>
            <a:r>
              <a:rPr lang="en-US" sz="1800" dirty="0"/>
              <a:t> </a:t>
            </a:r>
            <a:r>
              <a:rPr lang="en-US" sz="1800" dirty="0" err="1"/>
              <a:t>gì</a:t>
            </a:r>
            <a:r>
              <a:rPr lang="en-US" sz="1800" dirty="0"/>
              <a:t>? </a:t>
            </a:r>
            <a:r>
              <a:rPr lang="en-US" sz="1800" dirty="0" err="1"/>
              <a:t>Giải</a:t>
            </a:r>
            <a:r>
              <a:rPr lang="en-US" sz="1800" dirty="0"/>
              <a:t> </a:t>
            </a:r>
            <a:r>
              <a:rPr lang="en-US" sz="1800" dirty="0" err="1"/>
              <a:t>thích</a:t>
            </a:r>
            <a:r>
              <a:rPr lang="en-US" sz="1800" dirty="0"/>
              <a:t> chi </a:t>
            </a:r>
            <a:r>
              <a:rPr lang="en-US" sz="1800" dirty="0" err="1"/>
              <a:t>tiết</a:t>
            </a:r>
            <a:r>
              <a:rPr lang="en-US" sz="1800" dirty="0"/>
              <a:t> </a:t>
            </a:r>
            <a:r>
              <a:rPr lang="en-US" sz="1800" dirty="0" err="1"/>
              <a:t>về</a:t>
            </a:r>
            <a:r>
              <a:rPr lang="en-US" sz="1800" dirty="0"/>
              <a:t> </a:t>
            </a:r>
            <a:r>
              <a:rPr lang="en-US" sz="1800" dirty="0" err="1"/>
              <a:t>học</a:t>
            </a:r>
            <a:r>
              <a:rPr lang="en-US" sz="1800" dirty="0"/>
              <a:t> </a:t>
            </a:r>
            <a:r>
              <a:rPr lang="en-US" sz="1800" dirty="0" err="1"/>
              <a:t>liên</a:t>
            </a:r>
            <a:r>
              <a:rPr lang="en-US" sz="1800" dirty="0"/>
              <a:t> </a:t>
            </a:r>
            <a:r>
              <a:rPr lang="en-US" sz="1800" dirty="0" err="1"/>
              <a:t>kết</a:t>
            </a:r>
            <a:r>
              <a:rPr lang="en-US" sz="1800" dirty="0"/>
              <a:t>, </a:t>
            </a:r>
            <a:r>
              <a:rPr lang="en-US" sz="1800" dirty="0" err="1"/>
              <a:t>cách</a:t>
            </a:r>
            <a:r>
              <a:rPr lang="en-US" sz="1800" dirty="0"/>
              <a:t> </a:t>
            </a:r>
            <a:r>
              <a:rPr lang="en-US" sz="1800" dirty="0" err="1"/>
              <a:t>hoạt</a:t>
            </a:r>
            <a:r>
              <a:rPr lang="en-US" sz="1800" dirty="0"/>
              <a:t> </a:t>
            </a:r>
            <a:r>
              <a:rPr lang="en-US" sz="1800" dirty="0" err="1"/>
              <a:t>động</a:t>
            </a:r>
            <a:r>
              <a:rPr lang="en-US" sz="1800" dirty="0"/>
              <a:t> </a:t>
            </a:r>
            <a:r>
              <a:rPr lang="en-US" sz="1800" dirty="0" err="1"/>
              <a:t>và</a:t>
            </a:r>
            <a:r>
              <a:rPr lang="en-US" sz="1800" dirty="0"/>
              <a:t> </a:t>
            </a:r>
            <a:r>
              <a:rPr lang="en-US" sz="1800" dirty="0" err="1"/>
              <a:t>lợi</a:t>
            </a:r>
            <a:r>
              <a:rPr lang="en-US" sz="1800" dirty="0"/>
              <a:t> </a:t>
            </a:r>
            <a:r>
              <a:rPr lang="en-US" sz="1800" dirty="0" err="1"/>
              <a:t>ích</a:t>
            </a:r>
            <a:r>
              <a:rPr lang="en-US" sz="1800" dirty="0"/>
              <a:t> </a:t>
            </a:r>
            <a:r>
              <a:rPr lang="en-US" sz="1800" dirty="0" err="1"/>
              <a:t>cho</a:t>
            </a:r>
            <a:r>
              <a:rPr lang="en-US" sz="1800" dirty="0"/>
              <a:t> </a:t>
            </a:r>
            <a:r>
              <a:rPr lang="en-US" sz="1800" dirty="0" err="1"/>
              <a:t>bảo</a:t>
            </a:r>
            <a:r>
              <a:rPr lang="en-US" sz="1800" dirty="0"/>
              <a:t> </a:t>
            </a:r>
            <a:r>
              <a:rPr lang="en-US" sz="1800" dirty="0" err="1"/>
              <a:t>mật</a:t>
            </a:r>
            <a:r>
              <a:rPr lang="en-US" sz="1800" dirty="0"/>
              <a:t> </a:t>
            </a:r>
            <a:r>
              <a:rPr lang="en-US" sz="1800" dirty="0" err="1"/>
              <a:t>dữ</a:t>
            </a:r>
            <a:r>
              <a:rPr lang="en-US" sz="1800" dirty="0"/>
              <a:t> </a:t>
            </a:r>
            <a:r>
              <a:rPr lang="en-US" sz="1800" dirty="0" err="1"/>
              <a:t>liệu</a:t>
            </a:r>
            <a:r>
              <a:rPr lang="en-US" sz="1800" dirty="0"/>
              <a:t>," [Online]. Available: https://statio.vn/blog/federated-learning-trong-ai-la-gi-giai-thich-chi-tiet-ve-hoc-lien-ket-cach-hoat-ong-va-loi-ich-cho-bao-mat-du-lieu. [Accessed: Dec. 8, 2024].</a:t>
            </a:r>
          </a:p>
          <a:p>
            <a:pPr marL="0" indent="0">
              <a:buNone/>
            </a:pPr>
            <a:r>
              <a:rPr lang="en-US" sz="1800" dirty="0"/>
              <a:t>[2] UNB, "Datasets," [Online]. Available: https://www.unb.ca/cic/datasets/. [Accessed: Dec. 8, 2024].</a:t>
            </a:r>
          </a:p>
          <a:p>
            <a:pPr marL="0" indent="0">
              <a:buNone/>
            </a:pPr>
            <a:r>
              <a:rPr lang="en-US" sz="1800" dirty="0"/>
              <a:t>[3] J. McMahan, E. Moore, D. Ramage, and B. A. y Federated Learning, "Communication-efficient learning of deep networks from decentralized data," </a:t>
            </a:r>
            <a:r>
              <a:rPr lang="en-US" sz="1800" dirty="0" err="1"/>
              <a:t>arXiv</a:t>
            </a:r>
            <a:r>
              <a:rPr lang="en-US" sz="1800" dirty="0"/>
              <a:t>, Apr. 2021. [Online]. Available: https://arxiv.org/abs/2104.11375. [Accessed: Dec. 8, 2024].</a:t>
            </a:r>
          </a:p>
          <a:p>
            <a:pPr marL="0" indent="0">
              <a:buNone/>
            </a:pPr>
            <a:r>
              <a:rPr lang="en-US" sz="1800" dirty="0"/>
              <a:t>[4] X. Zhang, Y. Li, and Z. Liu, "Application of federated learning in manufacturing," ResearchGate, 2022. [Online]. Available: https://www.researchgate.net/publication/362591286_Application_of_federated_learning_in_manufacturing/figures?lo=1. [Accessed: Dec. 8, 2024].</a:t>
            </a:r>
          </a:p>
          <a:p>
            <a:pPr marL="0" indent="0">
              <a:buNone/>
            </a:pPr>
            <a:r>
              <a:rPr lang="en-US" sz="1800" dirty="0"/>
              <a:t>[5] S. K. S. Gupta, M. Meena, and P. Agarwal, "Federated Learning and Its Applications in Intelligent Systems," Electronics, vol. 12, no. 12, p. 5806, Dec. 2023. [Online]. Available: https://www.mdpi.com/2076-3417/12/12/5806. [Accessed: Dec. 8, 2024].</a:t>
            </a:r>
          </a:p>
          <a:p>
            <a:pPr marL="0" indent="0">
              <a:buNone/>
            </a:pPr>
            <a:endParaRPr lang="en-US" sz="1800" dirty="0"/>
          </a:p>
        </p:txBody>
      </p:sp>
      <p:sp>
        <p:nvSpPr>
          <p:cNvPr id="4" name="Slide Number Placeholder 3">
            <a:extLst>
              <a:ext uri="{FF2B5EF4-FFF2-40B4-BE49-F238E27FC236}">
                <a16:creationId xmlns:a16="http://schemas.microsoft.com/office/drawing/2014/main" id="{3C4565E8-1A3F-4FD1-4AD3-94A007A7392D}"/>
              </a:ext>
            </a:extLst>
          </p:cNvPr>
          <p:cNvSpPr>
            <a:spLocks noGrp="1"/>
          </p:cNvSpPr>
          <p:nvPr>
            <p:ph type="sldNum" sz="quarter" idx="12"/>
          </p:nvPr>
        </p:nvSpPr>
        <p:spPr/>
        <p:txBody>
          <a:bodyPr/>
          <a:lstStyle/>
          <a:p>
            <a:fld id="{B487F271-60DF-4592-BB7F-B45BB4441AA9}" type="slidenum">
              <a:rPr lang="en-US" smtClean="0"/>
              <a:pPr/>
              <a:t>15</a:t>
            </a:fld>
            <a:endParaRPr lang="en-US" dirty="0"/>
          </a:p>
        </p:txBody>
      </p:sp>
    </p:spTree>
    <p:extLst>
      <p:ext uri="{BB962C8B-B14F-4D97-AF65-F5344CB8AC3E}">
        <p14:creationId xmlns:p14="http://schemas.microsoft.com/office/powerpoint/2010/main" val="357449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535382" y="4811452"/>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dirty="0">
                <a:solidFill>
                  <a:schemeClr val="bg1"/>
                </a:solidFill>
              </a:rPr>
              <a:t>Xin </a:t>
            </a:r>
            <a:r>
              <a:rPr lang="en-US" sz="4600" b="1" dirty="0" err="1">
                <a:solidFill>
                  <a:schemeClr val="bg1"/>
                </a:solidFill>
              </a:rPr>
              <a:t>cảm</a:t>
            </a:r>
            <a:r>
              <a:rPr lang="en-US" sz="4600" b="1" dirty="0">
                <a:solidFill>
                  <a:schemeClr val="bg1"/>
                </a:solidFill>
              </a:rPr>
              <a:t> </a:t>
            </a:r>
            <a:r>
              <a:rPr lang="en-US" sz="4600" b="1" dirty="0" err="1">
                <a:solidFill>
                  <a:schemeClr val="bg1"/>
                </a:solidFill>
              </a:rPr>
              <a:t>ơn</a:t>
            </a:r>
            <a:r>
              <a:rPr lang="en-US" sz="4600" b="1" dirty="0">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Tr</a:t>
            </a:r>
            <a:r>
              <a:rPr lang="vi-VN" b="1" dirty="0">
                <a:solidFill>
                  <a:schemeClr val="tx1">
                    <a:lumMod val="85000"/>
                    <a:lumOff val="15000"/>
                  </a:schemeClr>
                </a:solidFill>
                <a:latin typeface="Arial" panose="020B0604020202020204" pitchFamily="34" charset="0"/>
                <a:cs typeface="Arial" panose="020B0604020202020204" pitchFamily="34" charset="0"/>
              </a:rPr>
              <a:t>ư</a:t>
            </a:r>
            <a:r>
              <a:rPr lang="en-US" b="1" dirty="0" err="1">
                <a:solidFill>
                  <a:schemeClr val="tx1">
                    <a:lumMod val="85000"/>
                    <a:lumOff val="15000"/>
                  </a:schemeClr>
                </a:solidFill>
                <a:latin typeface="Arial" panose="020B0604020202020204" pitchFamily="34" charset="0"/>
                <a:cs typeface="Arial" panose="020B0604020202020204" pitchFamily="34" charset="0"/>
              </a:rPr>
              <a:t>ờng</a:t>
            </a:r>
            <a:r>
              <a:rPr lang="en-US" b="1" dirty="0">
                <a:solidFill>
                  <a:schemeClr val="tx1">
                    <a:lumMod val="85000"/>
                    <a:lumOff val="15000"/>
                  </a:schemeClr>
                </a:solidFill>
                <a:latin typeface="Arial" panose="020B0604020202020204" pitchFamily="34" charset="0"/>
                <a:cs typeface="Arial" panose="020B0604020202020204" pitchFamily="34" charset="0"/>
              </a:rPr>
              <a:t> ĐH </a:t>
            </a:r>
            <a:r>
              <a:rPr lang="en-US" b="1" dirty="0" err="1">
                <a:solidFill>
                  <a:schemeClr val="tx1">
                    <a:lumMod val="85000"/>
                    <a:lumOff val="15000"/>
                  </a:schemeClr>
                </a:solidFill>
                <a:latin typeface="Arial" panose="020B0604020202020204" pitchFamily="34" charset="0"/>
                <a:cs typeface="Arial" panose="020B0604020202020204" pitchFamily="34" charset="0"/>
              </a:rPr>
              <a:t>Công</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nghệ</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Thông</a:t>
            </a:r>
            <a:r>
              <a:rPr lang="en-US" b="1" dirty="0">
                <a:solidFill>
                  <a:schemeClr val="tx1">
                    <a:lumMod val="85000"/>
                    <a:lumOff val="15000"/>
                  </a:schemeClr>
                </a:solidFill>
                <a:latin typeface="Arial" panose="020B0604020202020204" pitchFamily="34" charset="0"/>
                <a:cs typeface="Arial" panose="020B0604020202020204" pitchFamily="34" charset="0"/>
              </a:rPr>
              <a:t> tin</a:t>
            </a:r>
          </a:p>
          <a:p>
            <a:r>
              <a:rPr lang="en-US" b="1" dirty="0" err="1">
                <a:solidFill>
                  <a:schemeClr val="tx1">
                    <a:lumMod val="85000"/>
                    <a:lumOff val="15000"/>
                  </a:schemeClr>
                </a:solidFill>
                <a:latin typeface="Arial" panose="020B0604020202020204" pitchFamily="34" charset="0"/>
                <a:cs typeface="Arial" panose="020B0604020202020204" pitchFamily="34" charset="0"/>
              </a:rPr>
              <a:t>Đại</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Học</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Quốc</a:t>
            </a:r>
            <a:r>
              <a:rPr lang="en-US" b="1" dirty="0">
                <a:solidFill>
                  <a:schemeClr val="tx1">
                    <a:lumMod val="85000"/>
                    <a:lumOff val="15000"/>
                  </a:schemeClr>
                </a:solidFill>
                <a:latin typeface="Arial" panose="020B0604020202020204" pitchFamily="34" charset="0"/>
                <a:cs typeface="Arial" panose="020B0604020202020204" pitchFamily="34" charset="0"/>
              </a:rPr>
              <a:t> Gia </a:t>
            </a:r>
            <a:r>
              <a:rPr lang="en-US" b="1" dirty="0" err="1">
                <a:solidFill>
                  <a:schemeClr val="tx1">
                    <a:lumMod val="85000"/>
                    <a:lumOff val="15000"/>
                  </a:schemeClr>
                </a:solidFill>
                <a:latin typeface="Arial" panose="020B0604020202020204" pitchFamily="34" charset="0"/>
                <a:cs typeface="Arial" panose="020B0604020202020204" pitchFamily="34" charset="0"/>
              </a:rPr>
              <a:t>Thành</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phố</a:t>
            </a:r>
            <a:r>
              <a:rPr lang="en-US" b="1" dirty="0">
                <a:solidFill>
                  <a:schemeClr val="tx1">
                    <a:lumMod val="85000"/>
                    <a:lumOff val="15000"/>
                  </a:schemeClr>
                </a:solidFill>
                <a:latin typeface="Arial" panose="020B0604020202020204" pitchFamily="34" charset="0"/>
                <a:cs typeface="Arial" panose="020B0604020202020204" pitchFamily="34" charset="0"/>
              </a:rPr>
              <a:t>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object, clock&#10;&#10;Description automatically generated">
            <a:extLst>
              <a:ext uri="{FF2B5EF4-FFF2-40B4-BE49-F238E27FC236}">
                <a16:creationId xmlns:a16="http://schemas.microsoft.com/office/drawing/2014/main" id="{CB8487BB-9C73-DDEC-992E-A511799FD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822" y="5652967"/>
            <a:ext cx="1205033" cy="1205033"/>
          </a:xfrm>
          <a:prstGeom prst="rect">
            <a:avLst/>
          </a:prstGeom>
        </p:spPr>
      </p:pic>
      <p:pic>
        <p:nvPicPr>
          <p:cNvPr id="13" name="Picture 2" descr="Trang chủ - NC - Khoa Mạng máy tính và Truyền thông - UIT">
            <a:extLst>
              <a:ext uri="{FF2B5EF4-FFF2-40B4-BE49-F238E27FC236}">
                <a16:creationId xmlns:a16="http://schemas.microsoft.com/office/drawing/2014/main" id="{BC4826C6-D743-7117-A996-08D3AD7547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639711" y="5629342"/>
            <a:ext cx="1271561" cy="13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dirty="0"/>
          </a:p>
        </p:txBody>
      </p:sp>
      <p:sp>
        <p:nvSpPr>
          <p:cNvPr id="5" name="Rectangle: Rounded Corners 4">
            <a:extLst>
              <a:ext uri="{FF2B5EF4-FFF2-40B4-BE49-F238E27FC236}">
                <a16:creationId xmlns:a16="http://schemas.microsoft.com/office/drawing/2014/main" id="{5481B6D7-4F13-6C1C-801D-00060150777B}"/>
              </a:ext>
            </a:extLst>
          </p:cNvPr>
          <p:cNvSpPr/>
          <p:nvPr/>
        </p:nvSpPr>
        <p:spPr>
          <a:xfrm>
            <a:off x="1960880" y="1310787"/>
            <a:ext cx="5222240" cy="8732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1. </a:t>
            </a:r>
            <a:r>
              <a:rPr lang="en-US" sz="2200" b="1" dirty="0" err="1">
                <a:latin typeface="Arial" panose="020B0604020202020204" pitchFamily="34" charset="0"/>
                <a:cs typeface="Arial" panose="020B0604020202020204" pitchFamily="34" charset="0"/>
              </a:rPr>
              <a:t>Giới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về</a:t>
            </a:r>
            <a:r>
              <a:rPr lang="en-US" sz="2200" b="1" dirty="0">
                <a:latin typeface="Arial" panose="020B0604020202020204" pitchFamily="34" charset="0"/>
                <a:cs typeface="Arial" panose="020B0604020202020204" pitchFamily="34" charset="0"/>
              </a:rPr>
              <a:t> Federated Learning</a:t>
            </a:r>
          </a:p>
        </p:txBody>
      </p:sp>
      <p:sp>
        <p:nvSpPr>
          <p:cNvPr id="6" name="Rectangle: Rounded Corners 5">
            <a:extLst>
              <a:ext uri="{FF2B5EF4-FFF2-40B4-BE49-F238E27FC236}">
                <a16:creationId xmlns:a16="http://schemas.microsoft.com/office/drawing/2014/main" id="{E9E9D30D-DF74-96C6-4954-4D6A3E2E0AC4}"/>
              </a:ext>
            </a:extLst>
          </p:cNvPr>
          <p:cNvSpPr/>
          <p:nvPr/>
        </p:nvSpPr>
        <p:spPr>
          <a:xfrm>
            <a:off x="1960880" y="2514790"/>
            <a:ext cx="5222240" cy="87323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2. </a:t>
            </a:r>
            <a:r>
              <a:rPr lang="en-US" sz="2200" b="1" dirty="0" err="1">
                <a:latin typeface="Arial" panose="020B0604020202020204" pitchFamily="34" charset="0"/>
                <a:cs typeface="Arial" panose="020B0604020202020204" pitchFamily="34" charset="0"/>
              </a:rPr>
              <a:t>Thiết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kế</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triển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khai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endParaRPr lang="en-US" sz="2200" b="1"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ECF305-3841-F0C4-E566-CDAFD47EAD51}"/>
              </a:ext>
            </a:extLst>
          </p:cNvPr>
          <p:cNvSpPr/>
          <p:nvPr/>
        </p:nvSpPr>
        <p:spPr>
          <a:xfrm>
            <a:off x="1960880" y="3700536"/>
            <a:ext cx="5222240" cy="8732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3. Demo</a:t>
            </a:r>
          </a:p>
        </p:txBody>
      </p:sp>
      <p:sp>
        <p:nvSpPr>
          <p:cNvPr id="9" name="Rectangle: Rounded Corners 8">
            <a:extLst>
              <a:ext uri="{FF2B5EF4-FFF2-40B4-BE49-F238E27FC236}">
                <a16:creationId xmlns:a16="http://schemas.microsoft.com/office/drawing/2014/main" id="{6F036092-0427-3B51-E11C-866063AE2A68}"/>
              </a:ext>
            </a:extLst>
          </p:cNvPr>
          <p:cNvSpPr/>
          <p:nvPr/>
        </p:nvSpPr>
        <p:spPr>
          <a:xfrm>
            <a:off x="1960880" y="4886282"/>
            <a:ext cx="5222240" cy="79315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4. </a:t>
            </a:r>
            <a:r>
              <a:rPr lang="en-US" sz="2200" b="1" dirty="0" err="1">
                <a:latin typeface="Arial" panose="020B0604020202020204" pitchFamily="34" charset="0"/>
                <a:cs typeface="Arial" panose="020B0604020202020204" pitchFamily="34" charset="0"/>
              </a:rPr>
              <a:t>Kết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luận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đánh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giá</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a:normAutofit/>
          </a:bodyPr>
          <a:lstStyle/>
          <a:p>
            <a:pPr marL="0" indent="0">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Federated Learning (FL),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hay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còn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gọi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pháp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phân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tán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nhiều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hoặc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chủ</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cần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trung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Thay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vì</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chia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sẻ</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gửi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nhật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(model updates)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quá</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cục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giúp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bảo</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vệ</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tính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riêng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tư</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baseline="30000" dirty="0">
                <a:effectLst/>
                <a:latin typeface="Arial" panose="020B0604020202020204" pitchFamily="34" charset="0"/>
                <a:ea typeface="Times New Roman" panose="02020603050405020304" pitchFamily="18" charset="0"/>
                <a:cs typeface="Times New Roman" panose="02020603050405020304" pitchFamily="18" charset="0"/>
                <a:hlinkClick r:id="rId3" action="ppaction://hlinksldjump"/>
              </a:rPr>
              <a:t>[1]</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dirty="0"/>
          </a:p>
        </p:txBody>
      </p:sp>
      <p:pic>
        <p:nvPicPr>
          <p:cNvPr id="6" name="Picture 5">
            <a:extLst>
              <a:ext uri="{FF2B5EF4-FFF2-40B4-BE49-F238E27FC236}">
                <a16:creationId xmlns:a16="http://schemas.microsoft.com/office/drawing/2014/main" id="{147E6A22-5EFB-709C-9231-BCBDACA3A07F}"/>
              </a:ext>
            </a:extLst>
          </p:cNvPr>
          <p:cNvPicPr>
            <a:picLocks noChangeAspect="1"/>
          </p:cNvPicPr>
          <p:nvPr/>
        </p:nvPicPr>
        <p:blipFill>
          <a:blip r:embed="rId4"/>
          <a:stretch>
            <a:fillRect/>
          </a:stretch>
        </p:blipFill>
        <p:spPr>
          <a:xfrm>
            <a:off x="1917290" y="2271252"/>
            <a:ext cx="5755745" cy="4212619"/>
          </a:xfrm>
          <a:prstGeom prst="rect">
            <a:avLst/>
          </a:prstGeom>
        </p:spPr>
      </p:pic>
    </p:spTree>
    <p:extLst>
      <p:ext uri="{BB962C8B-B14F-4D97-AF65-F5344CB8AC3E}">
        <p14:creationId xmlns:p14="http://schemas.microsoft.com/office/powerpoint/2010/main" val="90967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04694-58D9-226E-A89C-13D3DAA10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DED5A-3C55-6ACB-98D6-780D6D42C6A7}"/>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4D9E576B-C5A9-0E7E-FF35-8417D1B5C23D}"/>
              </a:ext>
            </a:extLst>
          </p:cNvPr>
          <p:cNvSpPr>
            <a:spLocks noGrp="1"/>
          </p:cNvSpPr>
          <p:nvPr>
            <p:ph idx="1"/>
          </p:nvPr>
        </p:nvSpPr>
        <p:spPr>
          <a:xfrm>
            <a:off x="2168956" y="920504"/>
            <a:ext cx="5186883" cy="510111"/>
          </a:xfrm>
        </p:spPr>
        <p:txBody>
          <a:bodyPr>
            <a:noAutofit/>
          </a:bodyPr>
          <a:lstStyle/>
          <a:p>
            <a:pPr marL="0" indent="0">
              <a:lnSpc>
                <a:spcPct val="115000"/>
              </a:lnSpc>
              <a:spcBef>
                <a:spcPts val="1000"/>
              </a:spcBef>
              <a:spcAft>
                <a:spcPts val="1000"/>
              </a:spcAft>
              <a:buNone/>
            </a:pP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Federated </a:t>
            </a:r>
            <a:r>
              <a:rPr lang="en-US" sz="24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Learning</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aseline="300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hlinkClick r:id="rId2" action="ppaction://hlinksldjump"/>
              </a:rPr>
              <a:t>[1]</a:t>
            </a:r>
            <a:endParaRPr lang="en-VN" sz="2200" baseline="300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420916-4BC2-9279-C147-1A1EC814EBA4}"/>
              </a:ext>
            </a:extLst>
          </p:cNvPr>
          <p:cNvSpPr>
            <a:spLocks noGrp="1"/>
          </p:cNvSpPr>
          <p:nvPr>
            <p:ph type="sldNum" sz="quarter" idx="12"/>
          </p:nvPr>
        </p:nvSpPr>
        <p:spPr/>
        <p:txBody>
          <a:bodyPr/>
          <a:lstStyle/>
          <a:p>
            <a:fld id="{B487F271-60DF-4592-BB7F-B45BB4441AA9}" type="slidenum">
              <a:rPr lang="en-US" smtClean="0"/>
              <a:pPr/>
              <a:t>4</a:t>
            </a:fld>
            <a:endParaRPr lang="en-US" dirty="0"/>
          </a:p>
        </p:txBody>
      </p:sp>
      <p:graphicFrame>
        <p:nvGraphicFramePr>
          <p:cNvPr id="7" name="Table 6">
            <a:extLst>
              <a:ext uri="{FF2B5EF4-FFF2-40B4-BE49-F238E27FC236}">
                <a16:creationId xmlns:a16="http://schemas.microsoft.com/office/drawing/2014/main" id="{FADE0B1E-EAB8-BDF4-42CF-6CE8E70A3D87}"/>
              </a:ext>
            </a:extLst>
          </p:cNvPr>
          <p:cNvGraphicFramePr>
            <a:graphicFrameLocks noGrp="1"/>
          </p:cNvGraphicFramePr>
          <p:nvPr>
            <p:extLst>
              <p:ext uri="{D42A27DB-BD31-4B8C-83A1-F6EECF244321}">
                <p14:modId xmlns:p14="http://schemas.microsoft.com/office/powerpoint/2010/main" val="3124083174"/>
              </p:ext>
            </p:extLst>
          </p:nvPr>
        </p:nvGraphicFramePr>
        <p:xfrm>
          <a:off x="639302" y="1719506"/>
          <a:ext cx="3786299" cy="20669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70626">
                <a:tc>
                  <a:txBody>
                    <a:bodyPr/>
                    <a:lstStyle/>
                    <a:p>
                      <a:pPr algn="ctr"/>
                      <a:r>
                        <a:rPr lang="vi-VN" sz="1800" b="1" i="0" kern="1200" dirty="0">
                          <a:solidFill>
                            <a:schemeClr val="lt1"/>
                          </a:solidFill>
                          <a:effectLst/>
                          <a:latin typeface="+mn-lt"/>
                          <a:ea typeface="+mn-ea"/>
                          <a:cs typeface="+mn-cs"/>
                        </a:rPr>
                        <a:t>Bảo mật và quyền riêng tư</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22BE6"/>
                    </a:solidFill>
                  </a:tcPr>
                </a:tc>
                <a:extLst>
                  <a:ext uri="{0D108BD9-81ED-4DB2-BD59-A6C34878D82A}">
                    <a16:rowId xmlns:a16="http://schemas.microsoft.com/office/drawing/2014/main" val="1824269521"/>
                  </a:ext>
                </a:extLst>
              </a:tr>
              <a:tr h="1496338">
                <a:tc>
                  <a:txBody>
                    <a:bodyPr/>
                    <a:lstStyle/>
                    <a:p>
                      <a:r>
                        <a:rPr lang="vi-VN" sz="1800" b="0" i="0" kern="1200" dirty="0">
                          <a:solidFill>
                            <a:schemeClr val="dk1"/>
                          </a:solidFill>
                          <a:effectLst/>
                          <a:latin typeface="+mn-lt"/>
                          <a:ea typeface="+mn-ea"/>
                          <a:cs typeface="+mn-cs"/>
                        </a:rPr>
                        <a:t>Dữ liệu không bao giờ rời khỏi thiết bị của người dùng, giảm nguy cơ rò rỉ thông tin nhạy cảm.</a:t>
                      </a:r>
                      <a:endParaRPr lang="en-US" dirty="0"/>
                    </a:p>
                  </a:txBody>
                  <a:tcPr>
                    <a:lnT w="12700" cap="flat" cmpd="sng" algn="ctr">
                      <a:no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34171823"/>
                  </a:ext>
                </a:extLst>
              </a:tr>
            </a:tbl>
          </a:graphicData>
        </a:graphic>
      </p:graphicFrame>
      <p:cxnSp>
        <p:nvCxnSpPr>
          <p:cNvPr id="14" name="Straight Connector 13">
            <a:extLst>
              <a:ext uri="{FF2B5EF4-FFF2-40B4-BE49-F238E27FC236}">
                <a16:creationId xmlns:a16="http://schemas.microsoft.com/office/drawing/2014/main" id="{408573A2-9BAE-9060-0817-443542734D27}"/>
              </a:ext>
            </a:extLst>
          </p:cNvPr>
          <p:cNvCxnSpPr/>
          <p:nvPr/>
        </p:nvCxnSpPr>
        <p:spPr>
          <a:xfrm>
            <a:off x="1348913" y="4386137"/>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E7B7A62A-231E-F969-2ACC-4FE8C80480E6}"/>
              </a:ext>
            </a:extLst>
          </p:cNvPr>
          <p:cNvGraphicFramePr>
            <a:graphicFrameLocks noGrp="1"/>
          </p:cNvGraphicFramePr>
          <p:nvPr>
            <p:extLst>
              <p:ext uri="{D42A27DB-BD31-4B8C-83A1-F6EECF244321}">
                <p14:modId xmlns:p14="http://schemas.microsoft.com/office/powerpoint/2010/main" val="1184977059"/>
              </p:ext>
            </p:extLst>
          </p:nvPr>
        </p:nvGraphicFramePr>
        <p:xfrm>
          <a:off x="4681399" y="1696364"/>
          <a:ext cx="3702619" cy="2090106"/>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94417">
                <a:tc>
                  <a:txBody>
                    <a:bodyPr/>
                    <a:lstStyle/>
                    <a:p>
                      <a:pPr algn="ctr"/>
                      <a:r>
                        <a:rPr lang="vi-VN" sz="1800" b="1" i="0" kern="1200" dirty="0">
                          <a:solidFill>
                            <a:schemeClr val="lt1"/>
                          </a:solidFill>
                          <a:effectLst/>
                          <a:latin typeface="+mn-lt"/>
                          <a:ea typeface="+mn-ea"/>
                          <a:cs typeface="+mn-cs"/>
                        </a:rPr>
                        <a:t>Sử dụng dữ liệu cục bộ</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824269521"/>
                  </a:ext>
                </a:extLst>
              </a:tr>
              <a:tr h="1595689">
                <a:tc>
                  <a:txBody>
                    <a:bodyPr/>
                    <a:lstStyle/>
                    <a:p>
                      <a:r>
                        <a:rPr lang="vi-VN" sz="1800" b="0" i="0" kern="1200" dirty="0">
                          <a:solidFill>
                            <a:schemeClr val="dk1"/>
                          </a:solidFill>
                          <a:effectLst/>
                          <a:latin typeface="+mn-lt"/>
                          <a:ea typeface="+mn-ea"/>
                          <a:cs typeface="+mn-cs"/>
                        </a:rPr>
                        <a:t>Giúp tối ưu hóa mô hình bằng cách tận dụng dữ liệu cụ thể từ người dùng mà không cần phải thu thập dữ liệu từ nhiều nguồn.</a:t>
                      </a:r>
                      <a:endParaRPr lang="en-US" dirty="0"/>
                    </a:p>
                  </a:txBody>
                  <a:tcPr>
                    <a:lnT w="12700" cap="flat" cmpd="sng" algn="ctr">
                      <a:no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234171823"/>
                  </a:ext>
                </a:extLst>
              </a:tr>
            </a:tbl>
          </a:graphicData>
        </a:graphic>
      </p:graphicFrame>
      <p:graphicFrame>
        <p:nvGraphicFramePr>
          <p:cNvPr id="22" name="Table 21">
            <a:extLst>
              <a:ext uri="{FF2B5EF4-FFF2-40B4-BE49-F238E27FC236}">
                <a16:creationId xmlns:a16="http://schemas.microsoft.com/office/drawing/2014/main" id="{F7D9C26F-501F-FA84-EBE7-1E37B03208EF}"/>
              </a:ext>
            </a:extLst>
          </p:cNvPr>
          <p:cNvGraphicFramePr>
            <a:graphicFrameLocks noGrp="1"/>
          </p:cNvGraphicFramePr>
          <p:nvPr>
            <p:extLst>
              <p:ext uri="{D42A27DB-BD31-4B8C-83A1-F6EECF244321}">
                <p14:modId xmlns:p14="http://schemas.microsoft.com/office/powerpoint/2010/main" val="3610574288"/>
              </p:ext>
            </p:extLst>
          </p:nvPr>
        </p:nvGraphicFramePr>
        <p:xfrm>
          <a:off x="639301" y="4079623"/>
          <a:ext cx="3786299" cy="19145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28553">
                <a:tc>
                  <a:txBody>
                    <a:bodyPr/>
                    <a:lstStyle/>
                    <a:p>
                      <a:pPr algn="ctr"/>
                      <a:r>
                        <a:rPr lang="vi-VN" sz="1800" b="1" i="0" kern="1200" dirty="0">
                          <a:solidFill>
                            <a:schemeClr val="lt1"/>
                          </a:solidFill>
                          <a:effectLst/>
                          <a:latin typeface="+mn-lt"/>
                          <a:ea typeface="+mn-ea"/>
                          <a:cs typeface="+mn-cs"/>
                        </a:rPr>
                        <a:t>Giảm băng thông mạng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1824269521"/>
                  </a:ext>
                </a:extLst>
              </a:tr>
              <a:tr h="1386011">
                <a:tc>
                  <a:txBody>
                    <a:bodyPr/>
                    <a:lstStyle/>
                    <a:p>
                      <a:r>
                        <a:rPr lang="vi-VN" sz="1800" b="0" i="0" kern="1200" dirty="0">
                          <a:solidFill>
                            <a:schemeClr val="dk1"/>
                          </a:solidFill>
                          <a:effectLst/>
                          <a:latin typeface="+mn-lt"/>
                          <a:ea typeface="+mn-ea"/>
                          <a:cs typeface="+mn-cs"/>
                        </a:rPr>
                        <a:t>Chỉ cần gửi các cập nhật mô hình thay vì toàn bộ dữ liệu, tiết kiệm băng thông và thời gian.</a:t>
                      </a:r>
                      <a:endParaRPr lang="en-US" dirty="0"/>
                    </a:p>
                  </a:txBody>
                  <a:tcPr>
                    <a:lnT w="12700" cap="flat" cmpd="sng" algn="ctr">
                      <a:noFill/>
                      <a:prstDash val="solid"/>
                      <a:round/>
                      <a:headEnd type="none" w="med" len="med"/>
                      <a:tailEnd type="none" w="med" len="med"/>
                    </a:lnT>
                    <a:solidFill>
                      <a:srgbClr val="CCFFCC"/>
                    </a:solidFill>
                  </a:tcPr>
                </a:tc>
                <a:extLst>
                  <a:ext uri="{0D108BD9-81ED-4DB2-BD59-A6C34878D82A}">
                    <a16:rowId xmlns:a16="http://schemas.microsoft.com/office/drawing/2014/main" val="2234171823"/>
                  </a:ext>
                </a:extLst>
              </a:tr>
            </a:tbl>
          </a:graphicData>
        </a:graphic>
      </p:graphicFrame>
      <p:graphicFrame>
        <p:nvGraphicFramePr>
          <p:cNvPr id="23" name="Table 22">
            <a:extLst>
              <a:ext uri="{FF2B5EF4-FFF2-40B4-BE49-F238E27FC236}">
                <a16:creationId xmlns:a16="http://schemas.microsoft.com/office/drawing/2014/main" id="{C472077B-4645-BDB1-3245-1C071D657E0F}"/>
              </a:ext>
            </a:extLst>
          </p:cNvPr>
          <p:cNvGraphicFramePr>
            <a:graphicFrameLocks noGrp="1"/>
          </p:cNvGraphicFramePr>
          <p:nvPr>
            <p:extLst>
              <p:ext uri="{D42A27DB-BD31-4B8C-83A1-F6EECF244321}">
                <p14:modId xmlns:p14="http://schemas.microsoft.com/office/powerpoint/2010/main" val="3381038602"/>
              </p:ext>
            </p:extLst>
          </p:nvPr>
        </p:nvGraphicFramePr>
        <p:xfrm>
          <a:off x="4681399" y="4079623"/>
          <a:ext cx="3702619" cy="1914564"/>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52892">
                <a:tc>
                  <a:txBody>
                    <a:bodyPr/>
                    <a:lstStyle/>
                    <a:p>
                      <a:pPr algn="ctr"/>
                      <a:r>
                        <a:rPr lang="vi-VN" sz="1800" b="1" i="0" kern="1200" dirty="0">
                          <a:solidFill>
                            <a:schemeClr val="lt1"/>
                          </a:solidFill>
                          <a:effectLst/>
                          <a:latin typeface="+mn-lt"/>
                          <a:ea typeface="+mn-ea"/>
                          <a:cs typeface="+mn-cs"/>
                        </a:rPr>
                        <a:t>Cải thiện tính chính xác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FF"/>
                    </a:solidFill>
                  </a:tcPr>
                </a:tc>
                <a:extLst>
                  <a:ext uri="{0D108BD9-81ED-4DB2-BD59-A6C34878D82A}">
                    <a16:rowId xmlns:a16="http://schemas.microsoft.com/office/drawing/2014/main" val="1824269521"/>
                  </a:ext>
                </a:extLst>
              </a:tr>
              <a:tr h="1461672">
                <a:tc>
                  <a:txBody>
                    <a:bodyPr/>
                    <a:lstStyle/>
                    <a:p>
                      <a:r>
                        <a:rPr lang="vi-VN" sz="1800" b="0" i="0" kern="1200" dirty="0">
                          <a:solidFill>
                            <a:schemeClr val="dk1"/>
                          </a:solidFill>
                          <a:effectLst/>
                          <a:latin typeface="+mn-lt"/>
                          <a:ea typeface="+mn-ea"/>
                          <a:cs typeface="+mn-cs"/>
                        </a:rPr>
                        <a:t>Mô hình được huấn luyện trên nhiều nguồn dữ liệu khác nhau có thể giúp cải thiện tính chính xác và khả năng tổng quát của mô hình.</a:t>
                      </a:r>
                      <a:endParaRPr lang="en-US" dirty="0"/>
                    </a:p>
                  </a:txBody>
                  <a:tcPr>
                    <a:lnT w="12700" cap="flat" cmpd="sng" algn="ctr">
                      <a:noFill/>
                      <a:prstDash val="solid"/>
                      <a:round/>
                      <a:headEnd type="none" w="med" len="med"/>
                      <a:tailEnd type="none" w="med" len="med"/>
                    </a:lnT>
                    <a:solidFill>
                      <a:srgbClr val="CCCCFF"/>
                    </a:solidFill>
                  </a:tcPr>
                </a:tc>
                <a:extLst>
                  <a:ext uri="{0D108BD9-81ED-4DB2-BD59-A6C34878D82A}">
                    <a16:rowId xmlns:a16="http://schemas.microsoft.com/office/drawing/2014/main" val="2234171823"/>
                  </a:ext>
                </a:extLst>
              </a:tr>
            </a:tbl>
          </a:graphicData>
        </a:graphic>
      </p:graphicFrame>
    </p:spTree>
    <p:extLst>
      <p:ext uri="{BB962C8B-B14F-4D97-AF65-F5344CB8AC3E}">
        <p14:creationId xmlns:p14="http://schemas.microsoft.com/office/powerpoint/2010/main" val="148585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en-US" b="1" dirty="0">
                <a:effectLst/>
              </a:rPr>
              <a:t>2. </a:t>
            </a:r>
            <a:r>
              <a:rPr lang="en-US" b="1" dirty="0" err="1">
                <a:effectLst/>
              </a:rPr>
              <a:t>Thiết</a:t>
            </a:r>
            <a:r>
              <a:rPr lang="en-US" b="1" dirty="0">
                <a:effectLst/>
              </a:rPr>
              <a:t> </a:t>
            </a:r>
            <a:r>
              <a:rPr lang="en-US" b="1" dirty="0" err="1">
                <a:effectLst/>
              </a:rPr>
              <a:t>kế</a:t>
            </a:r>
            <a:r>
              <a:rPr lang="en-US" b="1" dirty="0">
                <a:effectLst/>
              </a:rPr>
              <a:t> </a:t>
            </a:r>
            <a:r>
              <a:rPr lang="en-US" b="1" dirty="0" err="1">
                <a:effectLst/>
              </a:rPr>
              <a:t>và</a:t>
            </a:r>
            <a:r>
              <a:rPr lang="en-US" b="1" dirty="0">
                <a:effectLst/>
              </a:rPr>
              <a:t> </a:t>
            </a:r>
            <a:r>
              <a:rPr lang="en-US" b="1" dirty="0" err="1">
                <a:effectLst/>
              </a:rPr>
              <a:t>triển</a:t>
            </a:r>
            <a:r>
              <a:rPr lang="en-US" b="1" dirty="0">
                <a:effectLst/>
              </a:rPr>
              <a:t> </a:t>
            </a:r>
            <a:r>
              <a:rPr lang="en-US" b="1" dirty="0" err="1">
                <a:effectLst/>
              </a:rPr>
              <a:t>khai</a:t>
            </a:r>
            <a:r>
              <a:rPr lang="en-US" b="1" dirty="0">
                <a:effectLst/>
              </a:rPr>
              <a:t> </a:t>
            </a:r>
            <a:r>
              <a:rPr lang="en-US" b="1" dirty="0" err="1">
                <a:effectLst/>
              </a:rPr>
              <a:t>mô</a:t>
            </a:r>
            <a:r>
              <a:rPr lang="en-US" b="1" dirty="0">
                <a:effectLst/>
              </a:rPr>
              <a:t> </a:t>
            </a:r>
            <a:r>
              <a:rPr lang="en-US" b="1" dirty="0" err="1">
                <a:effectLst/>
              </a:rPr>
              <a:t>hình</a:t>
            </a:r>
            <a:endParaRPr lang="en-US" dirty="0"/>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a:xfrm>
            <a:off x="3135962" y="3680712"/>
            <a:ext cx="2872073" cy="365126"/>
          </a:xfrm>
        </p:spPr>
        <p:txBody>
          <a:bodyPr>
            <a:noAutofit/>
          </a:bodyPr>
          <a:lstStyle/>
          <a:p>
            <a:pPr marL="0" indent="0">
              <a:buNone/>
            </a:pPr>
            <a:r>
              <a:rPr lang="en-US" sz="2400" b="1" dirty="0" err="1">
                <a:solidFill>
                  <a:srgbClr val="002060"/>
                </a:solidFill>
              </a:rPr>
              <a:t>Xây</a:t>
            </a:r>
            <a:r>
              <a:rPr lang="en-US" sz="2400" b="1" dirty="0">
                <a:solidFill>
                  <a:srgbClr val="002060"/>
                </a:solidFill>
              </a:rPr>
              <a:t> </a:t>
            </a:r>
            <a:r>
              <a:rPr lang="en-US" sz="2400" b="1" dirty="0" err="1">
                <a:solidFill>
                  <a:srgbClr val="002060"/>
                </a:solidFill>
              </a:rPr>
              <a:t>dựng</a:t>
            </a:r>
            <a:r>
              <a:rPr lang="en-US" sz="2400" b="1" dirty="0">
                <a:solidFill>
                  <a:srgbClr val="002060"/>
                </a:solidFill>
              </a:rPr>
              <a:t> </a:t>
            </a:r>
            <a:r>
              <a:rPr lang="en-US" sz="2400" b="1" dirty="0" err="1">
                <a:solidFill>
                  <a:srgbClr val="002060"/>
                </a:solidFill>
              </a:rPr>
              <a:t>mô</a:t>
            </a:r>
            <a:r>
              <a:rPr lang="en-US" sz="2400" b="1" dirty="0">
                <a:solidFill>
                  <a:srgbClr val="002060"/>
                </a:solidFill>
              </a:rPr>
              <a:t> </a:t>
            </a:r>
            <a:r>
              <a:rPr lang="en-US" sz="2400" b="1" dirty="0" err="1">
                <a:solidFill>
                  <a:srgbClr val="002060"/>
                </a:solidFill>
              </a:rPr>
              <a:t>hình</a:t>
            </a:r>
            <a:endParaRPr lang="en-US" sz="2400" b="1" dirty="0">
              <a:solidFill>
                <a:srgbClr val="002060"/>
              </a:solidFill>
            </a:endParaRP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5</a:t>
            </a:fld>
            <a:endParaRPr lang="en-US" dirty="0"/>
          </a:p>
        </p:txBody>
      </p:sp>
      <p:pic>
        <p:nvPicPr>
          <p:cNvPr id="5" name="Picture 2" descr="PCAP File Extension (What is .PCAP and how do I open it)">
            <a:extLst>
              <a:ext uri="{FF2B5EF4-FFF2-40B4-BE49-F238E27FC236}">
                <a16:creationId xmlns:a16="http://schemas.microsoft.com/office/drawing/2014/main" id="{D3179294-283B-56FE-23D5-DEF45A186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663" y="4287036"/>
            <a:ext cx="1690673" cy="1690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ACDC64-25D4-BB3F-24C1-CAB376E8385B}"/>
              </a:ext>
            </a:extLst>
          </p:cNvPr>
          <p:cNvPicPr>
            <a:picLocks noChangeAspect="1"/>
          </p:cNvPicPr>
          <p:nvPr/>
        </p:nvPicPr>
        <p:blipFill>
          <a:blip r:embed="rId3"/>
          <a:stretch>
            <a:fillRect/>
          </a:stretch>
        </p:blipFill>
        <p:spPr>
          <a:xfrm>
            <a:off x="647705" y="1729997"/>
            <a:ext cx="1600331" cy="1690673"/>
          </a:xfrm>
          <a:prstGeom prst="rect">
            <a:avLst/>
          </a:prstGeom>
        </p:spPr>
      </p:pic>
      <p:pic>
        <p:nvPicPr>
          <p:cNvPr id="1028" name="Picture 4" descr="Machine Learning: Data Preprocessing | SevenMentor Training">
            <a:extLst>
              <a:ext uri="{FF2B5EF4-FFF2-40B4-BE49-F238E27FC236}">
                <a16:creationId xmlns:a16="http://schemas.microsoft.com/office/drawing/2014/main" id="{B39C88BB-7A52-547E-B795-A4EBA1BE7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742" y="1482626"/>
            <a:ext cx="2232516" cy="218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ederated Model Icon">
            <a:extLst>
              <a:ext uri="{FF2B5EF4-FFF2-40B4-BE49-F238E27FC236}">
                <a16:creationId xmlns:a16="http://schemas.microsoft.com/office/drawing/2014/main" id="{DF0F46F5-8ABE-9A98-F707-87B65A3BB3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143" t="11957" r="26861" b="20454"/>
          <a:stretch/>
        </p:blipFill>
        <p:spPr bwMode="auto">
          <a:xfrm>
            <a:off x="6357545" y="1371633"/>
            <a:ext cx="2298861" cy="24202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18036DC-47A3-6DDE-F8C6-16791273CCDE}"/>
              </a:ext>
            </a:extLst>
          </p:cNvPr>
          <p:cNvPicPr>
            <a:picLocks noChangeAspect="1"/>
          </p:cNvPicPr>
          <p:nvPr/>
        </p:nvPicPr>
        <p:blipFill>
          <a:blip r:embed="rId6"/>
          <a:stretch>
            <a:fillRect/>
          </a:stretch>
        </p:blipFill>
        <p:spPr>
          <a:xfrm>
            <a:off x="6759527" y="4363956"/>
            <a:ext cx="1546419" cy="1532462"/>
          </a:xfrm>
          <a:prstGeom prst="rect">
            <a:avLst/>
          </a:prstGeom>
        </p:spPr>
      </p:pic>
      <p:cxnSp>
        <p:nvCxnSpPr>
          <p:cNvPr id="19" name="Straight Arrow Connector 18">
            <a:extLst>
              <a:ext uri="{FF2B5EF4-FFF2-40B4-BE49-F238E27FC236}">
                <a16:creationId xmlns:a16="http://schemas.microsoft.com/office/drawing/2014/main" id="{84F3806D-2A32-6661-419F-B49CC0EB82D6}"/>
              </a:ext>
            </a:extLst>
          </p:cNvPr>
          <p:cNvCxnSpPr>
            <a:stCxn id="7" idx="3"/>
            <a:endCxn id="1028" idx="1"/>
          </p:cNvCxnSpPr>
          <p:nvPr/>
        </p:nvCxnSpPr>
        <p:spPr>
          <a:xfrm>
            <a:off x="2248036" y="2575334"/>
            <a:ext cx="12077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39CB3FF5-DCCB-20BA-1F2C-043DF846DA80}"/>
              </a:ext>
            </a:extLst>
          </p:cNvPr>
          <p:cNvCxnSpPr>
            <a:stCxn id="1028" idx="3"/>
            <a:endCxn id="1030" idx="1"/>
          </p:cNvCxnSpPr>
          <p:nvPr/>
        </p:nvCxnSpPr>
        <p:spPr>
          <a:xfrm>
            <a:off x="5688258" y="2575334"/>
            <a:ext cx="669287" cy="6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6FF083B-EC20-7471-7548-297642EACF3B}"/>
              </a:ext>
            </a:extLst>
          </p:cNvPr>
          <p:cNvCxnSpPr>
            <a:stCxn id="1030" idx="2"/>
            <a:endCxn id="12" idx="0"/>
          </p:cNvCxnSpPr>
          <p:nvPr/>
        </p:nvCxnSpPr>
        <p:spPr>
          <a:xfrm>
            <a:off x="7506976" y="3791916"/>
            <a:ext cx="25761" cy="572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25A8F84B-9201-89E7-80DD-1E8016AB7648}"/>
              </a:ext>
            </a:extLst>
          </p:cNvPr>
          <p:cNvSpPr txBox="1"/>
          <p:nvPr/>
        </p:nvSpPr>
        <p:spPr>
          <a:xfrm>
            <a:off x="451925" y="1330267"/>
            <a:ext cx="2407920" cy="369332"/>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CIC-UNSW-NB15</a:t>
            </a:r>
          </a:p>
        </p:txBody>
      </p:sp>
      <p:sp>
        <p:nvSpPr>
          <p:cNvPr id="38" name="TextBox 37">
            <a:extLst>
              <a:ext uri="{FF2B5EF4-FFF2-40B4-BE49-F238E27FC236}">
                <a16:creationId xmlns:a16="http://schemas.microsoft.com/office/drawing/2014/main" id="{BAF513A9-B7EA-A207-8167-2402E991F757}"/>
              </a:ext>
            </a:extLst>
          </p:cNvPr>
          <p:cNvSpPr txBox="1"/>
          <p:nvPr/>
        </p:nvSpPr>
        <p:spPr>
          <a:xfrm>
            <a:off x="343048" y="5989996"/>
            <a:ext cx="226623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Extract 80 features </a:t>
            </a:r>
          </a:p>
        </p:txBody>
      </p:sp>
      <p:sp>
        <p:nvSpPr>
          <p:cNvPr id="39" name="TextBox 38">
            <a:extLst>
              <a:ext uri="{FF2B5EF4-FFF2-40B4-BE49-F238E27FC236}">
                <a16:creationId xmlns:a16="http://schemas.microsoft.com/office/drawing/2014/main" id="{38A42EC6-BBC3-1C11-D95B-0B0B48B057D6}"/>
              </a:ext>
            </a:extLst>
          </p:cNvPr>
          <p:cNvSpPr txBox="1"/>
          <p:nvPr/>
        </p:nvSpPr>
        <p:spPr>
          <a:xfrm>
            <a:off x="3455740" y="1038862"/>
            <a:ext cx="2232516"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Encode label, Standard Scalar</a:t>
            </a:r>
          </a:p>
        </p:txBody>
      </p:sp>
      <p:sp>
        <p:nvSpPr>
          <p:cNvPr id="48" name="TextBox 47">
            <a:extLst>
              <a:ext uri="{FF2B5EF4-FFF2-40B4-BE49-F238E27FC236}">
                <a16:creationId xmlns:a16="http://schemas.microsoft.com/office/drawing/2014/main" id="{54D28A32-36C2-9CF1-2850-EA6395B80738}"/>
              </a:ext>
            </a:extLst>
          </p:cNvPr>
          <p:cNvSpPr txBox="1"/>
          <p:nvPr/>
        </p:nvSpPr>
        <p:spPr>
          <a:xfrm>
            <a:off x="7532737" y="3974889"/>
            <a:ext cx="54895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Test</a:t>
            </a:r>
          </a:p>
        </p:txBody>
      </p:sp>
      <p:pic>
        <p:nvPicPr>
          <p:cNvPr id="8" name="Picture 7">
            <a:extLst>
              <a:ext uri="{FF2B5EF4-FFF2-40B4-BE49-F238E27FC236}">
                <a16:creationId xmlns:a16="http://schemas.microsoft.com/office/drawing/2014/main" id="{9CEB2771-7AAB-57AC-E2DA-2DA72A984D84}"/>
              </a:ext>
            </a:extLst>
          </p:cNvPr>
          <p:cNvPicPr>
            <a:picLocks noChangeAspect="1"/>
          </p:cNvPicPr>
          <p:nvPr/>
        </p:nvPicPr>
        <p:blipFill>
          <a:blip r:embed="rId7"/>
          <a:stretch>
            <a:fillRect/>
          </a:stretch>
        </p:blipFill>
        <p:spPr>
          <a:xfrm>
            <a:off x="435940" y="4282665"/>
            <a:ext cx="2023862" cy="1695043"/>
          </a:xfrm>
          <a:prstGeom prst="rect">
            <a:avLst/>
          </a:prstGeom>
        </p:spPr>
      </p:pic>
      <p:cxnSp>
        <p:nvCxnSpPr>
          <p:cNvPr id="13" name="Straight Arrow Connector 12">
            <a:extLst>
              <a:ext uri="{FF2B5EF4-FFF2-40B4-BE49-F238E27FC236}">
                <a16:creationId xmlns:a16="http://schemas.microsoft.com/office/drawing/2014/main" id="{F6DB864E-0047-98BD-CF35-6337A5738CB7}"/>
              </a:ext>
            </a:extLst>
          </p:cNvPr>
          <p:cNvCxnSpPr>
            <a:stCxn id="5" idx="1"/>
            <a:endCxn id="8" idx="3"/>
          </p:cNvCxnSpPr>
          <p:nvPr/>
        </p:nvCxnSpPr>
        <p:spPr>
          <a:xfrm flipH="1" flipV="1">
            <a:off x="2459802" y="5130187"/>
            <a:ext cx="1266861" cy="2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403D7C6-680A-E364-9E42-DE098D1A0F47}"/>
              </a:ext>
            </a:extLst>
          </p:cNvPr>
          <p:cNvCxnSpPr>
            <a:stCxn id="8" idx="0"/>
            <a:endCxn id="7" idx="2"/>
          </p:cNvCxnSpPr>
          <p:nvPr/>
        </p:nvCxnSpPr>
        <p:spPr>
          <a:xfrm flipV="1">
            <a:off x="1447871" y="3420670"/>
            <a:ext cx="0" cy="8619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5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FCD4-3209-E8AE-E1E9-E312424B65F3}"/>
              </a:ext>
            </a:extLst>
          </p:cNvPr>
          <p:cNvSpPr>
            <a:spLocks noGrp="1"/>
          </p:cNvSpPr>
          <p:nvPr>
            <p:ph type="title"/>
          </p:nvPr>
        </p:nvSpPr>
        <p:spPr/>
        <p:txBody>
          <a:bodyPr/>
          <a:lstStyle/>
          <a:p>
            <a:r>
              <a:rPr lang="en-US" dirty="0" err="1"/>
              <a:t>DataSet</a:t>
            </a:r>
            <a:r>
              <a:rPr lang="en-US" dirty="0"/>
              <a:t> </a:t>
            </a:r>
            <a:r>
              <a:rPr lang="en-US" baseline="30000" dirty="0">
                <a:hlinkClick r:id="rId2" action="ppaction://hlinksldjump"/>
              </a:rPr>
              <a:t>[2]</a:t>
            </a:r>
            <a:endParaRPr lang="en-US" baseline="30000" dirty="0"/>
          </a:p>
        </p:txBody>
      </p:sp>
      <p:sp>
        <p:nvSpPr>
          <p:cNvPr id="3" name="Content Placeholder 2">
            <a:extLst>
              <a:ext uri="{FF2B5EF4-FFF2-40B4-BE49-F238E27FC236}">
                <a16:creationId xmlns:a16="http://schemas.microsoft.com/office/drawing/2014/main" id="{F13E7D59-4069-CF18-72D7-100149EA374D}"/>
              </a:ext>
            </a:extLst>
          </p:cNvPr>
          <p:cNvSpPr>
            <a:spLocks noGrp="1"/>
          </p:cNvSpPr>
          <p:nvPr>
            <p:ph idx="1"/>
          </p:nvPr>
        </p:nvSpPr>
        <p:spPr/>
        <p:txBody>
          <a:bodyPr>
            <a:normAutofit/>
          </a:bodyPr>
          <a:lstStyle/>
          <a:p>
            <a:pPr algn="l">
              <a:spcAft>
                <a:spcPts val="1875"/>
              </a:spcAft>
            </a:pPr>
            <a:r>
              <a:rPr lang="vi-VN" dirty="0"/>
              <a:t>Bộ dữ liệu UNSW-NB15 được phát triển bởi Trung tâm An ninh Mạng của Đại học New South Wales (UNSW) </a:t>
            </a:r>
            <a:r>
              <a:rPr lang="en-US" dirty="0" err="1"/>
              <a:t>chứa</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mạng</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mạng</a:t>
            </a:r>
            <a:endParaRPr lang="en-US" dirty="0"/>
          </a:p>
          <a:p>
            <a:r>
              <a:rPr lang="vi-VN" dirty="0"/>
              <a:t>Bao gồm khoảng 2.5 triệu records với 49 features</a:t>
            </a:r>
            <a:r>
              <a:rPr lang="en-US" dirty="0"/>
              <a:t> – UNSW-NB15 (Agus, Bros IDS extract)</a:t>
            </a:r>
          </a:p>
          <a:p>
            <a:endParaRPr lang="en-US" dirty="0"/>
          </a:p>
          <a:p>
            <a:r>
              <a:rPr lang="en-US" dirty="0"/>
              <a:t>CIC-UNSW-NB15 </a:t>
            </a:r>
            <a:r>
              <a:rPr lang="en-US" dirty="0" err="1"/>
              <a:t>sử</a:t>
            </a:r>
            <a:r>
              <a:rPr lang="en-US" dirty="0"/>
              <a:t> </a:t>
            </a:r>
            <a:r>
              <a:rPr lang="en-US" dirty="0" err="1"/>
              <a:t>dụng</a:t>
            </a:r>
            <a:r>
              <a:rPr lang="en-US" dirty="0"/>
              <a:t> </a:t>
            </a:r>
            <a:r>
              <a:rPr lang="en-US" dirty="0" err="1"/>
              <a:t>CICFlowMeter</a:t>
            </a:r>
            <a:r>
              <a:rPr lang="en-US" dirty="0"/>
              <a:t> (</a:t>
            </a:r>
            <a:r>
              <a:rPr lang="en-US" b="1" dirty="0"/>
              <a:t>2024</a:t>
            </a:r>
            <a:r>
              <a:rPr lang="en-US" dirty="0"/>
              <a:t>) – </a:t>
            </a:r>
            <a:r>
              <a:rPr lang="en-US" dirty="0" err="1"/>
              <a:t>hơn</a:t>
            </a:r>
            <a:r>
              <a:rPr lang="en-US" dirty="0"/>
              <a:t> 80 features.</a:t>
            </a:r>
          </a:p>
          <a:p>
            <a:endParaRPr lang="vi-VN" dirty="0"/>
          </a:p>
        </p:txBody>
      </p:sp>
      <p:sp>
        <p:nvSpPr>
          <p:cNvPr id="4" name="Slide Number Placeholder 3">
            <a:extLst>
              <a:ext uri="{FF2B5EF4-FFF2-40B4-BE49-F238E27FC236}">
                <a16:creationId xmlns:a16="http://schemas.microsoft.com/office/drawing/2014/main" id="{4EAA5658-CA57-8D22-AD11-C48B20FCB3E7}"/>
              </a:ext>
            </a:extLst>
          </p:cNvPr>
          <p:cNvSpPr>
            <a:spLocks noGrp="1"/>
          </p:cNvSpPr>
          <p:nvPr>
            <p:ph type="sldNum" sz="quarter" idx="12"/>
          </p:nvPr>
        </p:nvSpPr>
        <p:spPr/>
        <p:txBody>
          <a:bodyPr/>
          <a:lstStyle/>
          <a:p>
            <a:fld id="{B487F271-60DF-4592-BB7F-B45BB4441AA9}" type="slidenum">
              <a:rPr lang="en-US" smtClean="0"/>
              <a:pPr/>
              <a:t>6</a:t>
            </a:fld>
            <a:endParaRPr lang="en-US" dirty="0"/>
          </a:p>
        </p:txBody>
      </p:sp>
    </p:spTree>
    <p:extLst>
      <p:ext uri="{BB962C8B-B14F-4D97-AF65-F5344CB8AC3E}">
        <p14:creationId xmlns:p14="http://schemas.microsoft.com/office/powerpoint/2010/main" val="23471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dirty="0" err="1"/>
              <a:t>Preprogessing</a:t>
            </a:r>
            <a:r>
              <a:rPr lang="en-US" dirty="0"/>
              <a:t> </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7</a:t>
            </a:fld>
            <a:endParaRPr lang="en-US" dirty="0"/>
          </a:p>
        </p:txBody>
      </p:sp>
      <p:pic>
        <p:nvPicPr>
          <p:cNvPr id="6" name="Picture 5">
            <a:extLst>
              <a:ext uri="{FF2B5EF4-FFF2-40B4-BE49-F238E27FC236}">
                <a16:creationId xmlns:a16="http://schemas.microsoft.com/office/drawing/2014/main" id="{F9231F1B-80EB-A63B-0136-EA444FD83FB5}"/>
              </a:ext>
            </a:extLst>
          </p:cNvPr>
          <p:cNvPicPr>
            <a:picLocks noChangeAspect="1"/>
          </p:cNvPicPr>
          <p:nvPr/>
        </p:nvPicPr>
        <p:blipFill>
          <a:blip r:embed="rId2"/>
          <a:stretch>
            <a:fillRect/>
          </a:stretch>
        </p:blipFill>
        <p:spPr>
          <a:xfrm>
            <a:off x="351883" y="2893182"/>
            <a:ext cx="8440233" cy="3590689"/>
          </a:xfrm>
          <a:prstGeom prst="rect">
            <a:avLst/>
          </a:prstGeom>
        </p:spPr>
      </p:pic>
      <p:pic>
        <p:nvPicPr>
          <p:cNvPr id="8" name="Picture 7">
            <a:extLst>
              <a:ext uri="{FF2B5EF4-FFF2-40B4-BE49-F238E27FC236}">
                <a16:creationId xmlns:a16="http://schemas.microsoft.com/office/drawing/2014/main" id="{1E7C0CEF-532A-F70A-D166-7E39554B436F}"/>
              </a:ext>
            </a:extLst>
          </p:cNvPr>
          <p:cNvPicPr>
            <a:picLocks noChangeAspect="1"/>
          </p:cNvPicPr>
          <p:nvPr/>
        </p:nvPicPr>
        <p:blipFill>
          <a:blip r:embed="rId3"/>
          <a:stretch>
            <a:fillRect/>
          </a:stretch>
        </p:blipFill>
        <p:spPr>
          <a:xfrm>
            <a:off x="351883" y="1278738"/>
            <a:ext cx="6852584" cy="1163956"/>
          </a:xfrm>
          <a:prstGeom prst="rect">
            <a:avLst/>
          </a:prstGeom>
        </p:spPr>
      </p:pic>
      <p:sp>
        <p:nvSpPr>
          <p:cNvPr id="14" name="TextBox 13">
            <a:extLst>
              <a:ext uri="{FF2B5EF4-FFF2-40B4-BE49-F238E27FC236}">
                <a16:creationId xmlns:a16="http://schemas.microsoft.com/office/drawing/2014/main" id="{D5C63F67-664E-0B75-1A4E-9567CA456367}"/>
              </a:ext>
            </a:extLst>
          </p:cNvPr>
          <p:cNvSpPr txBox="1"/>
          <p:nvPr/>
        </p:nvSpPr>
        <p:spPr>
          <a:xfrm>
            <a:off x="351883" y="90940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Standard Scalar:</a:t>
            </a:r>
          </a:p>
        </p:txBody>
      </p:sp>
      <p:sp>
        <p:nvSpPr>
          <p:cNvPr id="15" name="TextBox 14">
            <a:extLst>
              <a:ext uri="{FF2B5EF4-FFF2-40B4-BE49-F238E27FC236}">
                <a16:creationId xmlns:a16="http://schemas.microsoft.com/office/drawing/2014/main" id="{43629DDA-7141-9735-5B43-C468F380E24A}"/>
              </a:ext>
            </a:extLst>
          </p:cNvPr>
          <p:cNvSpPr txBox="1"/>
          <p:nvPr/>
        </p:nvSpPr>
        <p:spPr>
          <a:xfrm>
            <a:off x="294976" y="249863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a:t>
            </a:r>
          </a:p>
        </p:txBody>
      </p:sp>
    </p:spTree>
    <p:extLst>
      <p:ext uri="{BB962C8B-B14F-4D97-AF65-F5344CB8AC3E}">
        <p14:creationId xmlns:p14="http://schemas.microsoft.com/office/powerpoint/2010/main" val="35023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393-A9FC-6242-C26C-AFD9A81A7311}"/>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Chiến</a:t>
            </a:r>
            <a:r>
              <a:rPr lang="en-US" dirty="0"/>
              <a:t> </a:t>
            </a:r>
            <a:r>
              <a:rPr lang="en-US" dirty="0" err="1"/>
              <a:t>lược</a:t>
            </a:r>
            <a:r>
              <a:rPr lang="en-US" dirty="0"/>
              <a:t> </a:t>
            </a:r>
            <a:r>
              <a:rPr lang="en-US" dirty="0" err="1"/>
              <a:t>tổng</a:t>
            </a:r>
            <a:r>
              <a:rPr lang="en-US" dirty="0"/>
              <a:t> </a:t>
            </a:r>
            <a:r>
              <a:rPr lang="en-US" dirty="0" err="1"/>
              <a:t>hợp</a:t>
            </a:r>
            <a:r>
              <a:rPr lang="en-US" dirty="0"/>
              <a:t> </a:t>
            </a:r>
            <a:r>
              <a:rPr lang="en-US" dirty="0" err="1"/>
              <a:t>trọng</a:t>
            </a:r>
            <a:r>
              <a:rPr lang="en-US" dirty="0"/>
              <a:t> </a:t>
            </a:r>
            <a:r>
              <a:rPr lang="en-US" dirty="0" err="1"/>
              <a:t>số</a:t>
            </a:r>
            <a:endParaRPr lang="en-US" dirty="0"/>
          </a:p>
        </p:txBody>
      </p:sp>
      <p:sp>
        <p:nvSpPr>
          <p:cNvPr id="4" name="Slide Number Placeholder 3">
            <a:extLst>
              <a:ext uri="{FF2B5EF4-FFF2-40B4-BE49-F238E27FC236}">
                <a16:creationId xmlns:a16="http://schemas.microsoft.com/office/drawing/2014/main" id="{99C12A03-596C-24CB-F215-89E673278353}"/>
              </a:ext>
            </a:extLst>
          </p:cNvPr>
          <p:cNvSpPr>
            <a:spLocks noGrp="1"/>
          </p:cNvSpPr>
          <p:nvPr>
            <p:ph type="sldNum" sz="quarter" idx="12"/>
          </p:nvPr>
        </p:nvSpPr>
        <p:spPr/>
        <p:txBody>
          <a:bodyPr/>
          <a:lstStyle/>
          <a:p>
            <a:fld id="{B487F271-60DF-4592-BB7F-B45BB4441AA9}" type="slidenum">
              <a:rPr lang="en-US" smtClean="0"/>
              <a:pPr/>
              <a:t>8</a:t>
            </a:fld>
            <a:endParaRPr lang="en-US" dirty="0"/>
          </a:p>
        </p:txBody>
      </p:sp>
      <p:graphicFrame>
        <p:nvGraphicFramePr>
          <p:cNvPr id="7" name="Table 6">
            <a:extLst>
              <a:ext uri="{FF2B5EF4-FFF2-40B4-BE49-F238E27FC236}">
                <a16:creationId xmlns:a16="http://schemas.microsoft.com/office/drawing/2014/main" id="{199678FE-FDE7-E618-066B-9F9480259F21}"/>
              </a:ext>
            </a:extLst>
          </p:cNvPr>
          <p:cNvGraphicFramePr>
            <a:graphicFrameLocks noGrp="1"/>
          </p:cNvGraphicFramePr>
          <p:nvPr>
            <p:extLst>
              <p:ext uri="{D42A27DB-BD31-4B8C-83A1-F6EECF244321}">
                <p14:modId xmlns:p14="http://schemas.microsoft.com/office/powerpoint/2010/main" val="2232343210"/>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Arial" panose="020B0604020202020204" pitchFamily="34" charset="0"/>
                          <a:cs typeface="Arial" panose="020B0604020202020204" pitchFamily="34" charset="0"/>
                        </a:rPr>
                        <a:t>Federated Averaging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FedAvg</a:t>
                      </a:r>
                      <a:r>
                        <a:rPr lang="en-US" sz="1800" b="1" dirty="0">
                          <a:latin typeface="Arial" panose="020B0604020202020204" pitchFamily="34" charset="0"/>
                          <a:cs typeface="Arial" panose="020B0604020202020204" pitchFamily="34" charset="0"/>
                        </a:rPr>
                        <a:t>)</a:t>
                      </a:r>
                      <a:r>
                        <a:rPr lang="vi-VN" sz="1800" b="1" dirty="0">
                          <a:latin typeface="Arial" panose="020B0604020202020204" pitchFamily="34" charset="0"/>
                          <a:cs typeface="Arial" panose="020B0604020202020204" pitchFamily="34" charset="0"/>
                        </a:rPr>
                        <a:t> </a:t>
                      </a:r>
                      <a:r>
                        <a:rPr lang="vi-VN" sz="1800" b="0" dirty="0">
                          <a:latin typeface="Arial" panose="020B0604020202020204" pitchFamily="34" charset="0"/>
                          <a:cs typeface="Arial" panose="020B0604020202020204" pitchFamily="34" charset="0"/>
                        </a:rPr>
                        <a:t>là phương pháp tổng hợp phổ biến nhất được sử dụng trong</a:t>
                      </a:r>
                      <a:r>
                        <a:rPr lang="en-US" sz="1800" b="0" dirty="0">
                          <a:latin typeface="Arial" panose="020B0604020202020204" pitchFamily="34" charset="0"/>
                          <a:cs typeface="Arial" panose="020B0604020202020204" pitchFamily="34" charset="0"/>
                        </a:rPr>
                        <a:t> </a:t>
                      </a:r>
                      <a:r>
                        <a:rPr lang="vi-VN" sz="1800" b="1" dirty="0">
                          <a:latin typeface="Arial" panose="020B0604020202020204" pitchFamily="34" charset="0"/>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Arial" panose="020B0604020202020204" pitchFamily="34" charset="0"/>
                          <a:cs typeface="Arial" panose="020B0604020202020204" pitchFamily="34" charset="0"/>
                        </a:rPr>
                        <a:t>, phương pháp này thực hiện tính trung bình có trọng số của các bản cập nhật dựa trên kích thước của các tập dữ liệu riêng lẻ của từng khách hang</a:t>
                      </a:r>
                      <a:r>
                        <a:rPr lang="en-US" sz="1800" b="0" dirty="0">
                          <a:latin typeface="Arial" panose="020B0604020202020204" pitchFamily="34" charset="0"/>
                          <a:cs typeface="Arial" panose="020B0604020202020204" pitchFamily="34" charset="0"/>
                        </a:rPr>
                        <a:t> </a:t>
                      </a:r>
                      <a:r>
                        <a:rPr lang="en-US" sz="1800" b="0" baseline="30000" dirty="0">
                          <a:latin typeface="Arial" panose="020B0604020202020204" pitchFamily="34" charset="0"/>
                          <a:cs typeface="Arial" panose="020B0604020202020204" pitchFamily="34" charset="0"/>
                          <a:hlinkClick r:id="rId2" action="ppaction://hlinksldjump"/>
                        </a:rPr>
                        <a:t>[3]</a:t>
                      </a:r>
                      <a:r>
                        <a:rPr lang="vi-V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9" name="Picture 8">
            <a:extLst>
              <a:ext uri="{FF2B5EF4-FFF2-40B4-BE49-F238E27FC236}">
                <a16:creationId xmlns:a16="http://schemas.microsoft.com/office/drawing/2014/main" id="{8E5E6E4B-2BC0-B45E-3A41-143092682D4D}"/>
              </a:ext>
            </a:extLst>
          </p:cNvPr>
          <p:cNvPicPr>
            <a:picLocks noChangeAspect="1"/>
          </p:cNvPicPr>
          <p:nvPr/>
        </p:nvPicPr>
        <p:blipFill>
          <a:blip r:embed="rId3"/>
          <a:srcRect l="1649" t="2330" r="2040" b="2967"/>
          <a:stretch/>
        </p:blipFill>
        <p:spPr>
          <a:xfrm>
            <a:off x="3088640" y="1605280"/>
            <a:ext cx="5527040" cy="4541520"/>
          </a:xfrm>
          <a:prstGeom prst="rect">
            <a:avLst/>
          </a:prstGeom>
        </p:spPr>
      </p:pic>
      <p:sp>
        <p:nvSpPr>
          <p:cNvPr id="3" name="TextBox 2">
            <a:extLst>
              <a:ext uri="{FF2B5EF4-FFF2-40B4-BE49-F238E27FC236}">
                <a16:creationId xmlns:a16="http://schemas.microsoft.com/office/drawing/2014/main" id="{3FDF9125-FC6B-E22C-9394-D0174ED39431}"/>
              </a:ext>
            </a:extLst>
          </p:cNvPr>
          <p:cNvSpPr txBox="1"/>
          <p:nvPr/>
        </p:nvSpPr>
        <p:spPr>
          <a:xfrm>
            <a:off x="4084320" y="1137920"/>
            <a:ext cx="3606800"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Mô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Federated Averaging </a:t>
            </a:r>
            <a:r>
              <a:rPr lang="en-US" sz="1600" baseline="30000" dirty="0">
                <a:latin typeface="Arial" panose="020B0604020202020204" pitchFamily="34" charset="0"/>
                <a:cs typeface="Arial" panose="020B0604020202020204" pitchFamily="34" charset="0"/>
                <a:hlinkClick r:id="rId2" action="ppaction://hlinksldjump"/>
              </a:rPr>
              <a:t>[4]</a:t>
            </a:r>
            <a:endParaRPr lang="en-US" sz="16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0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41E5-4AC4-117A-E558-EB303E83D8D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1F394-308E-8E20-2BEE-B8FC80F65E2C}"/>
              </a:ext>
            </a:extLst>
          </p:cNvPr>
          <p:cNvSpPr>
            <a:spLocks noGrp="1"/>
          </p:cNvSpPr>
          <p:nvPr>
            <p:ph type="sldNum" sz="quarter" idx="12"/>
          </p:nvPr>
        </p:nvSpPr>
        <p:spPr/>
        <p:txBody>
          <a:bodyPr/>
          <a:lstStyle/>
          <a:p>
            <a:fld id="{B487F271-60DF-4592-BB7F-B45BB4441AA9}" type="slidenum">
              <a:rPr lang="en-US" smtClean="0"/>
              <a:pPr/>
              <a:t>9</a:t>
            </a:fld>
            <a:endParaRPr lang="en-US" dirty="0"/>
          </a:p>
        </p:txBody>
      </p:sp>
      <p:graphicFrame>
        <p:nvGraphicFramePr>
          <p:cNvPr id="7" name="Table 6">
            <a:extLst>
              <a:ext uri="{FF2B5EF4-FFF2-40B4-BE49-F238E27FC236}">
                <a16:creationId xmlns:a16="http://schemas.microsoft.com/office/drawing/2014/main" id="{2F207EDE-CE06-9700-A4CB-469E264CC805}"/>
              </a:ext>
            </a:extLst>
          </p:cNvPr>
          <p:cNvGraphicFramePr>
            <a:graphicFrameLocks noGrp="1"/>
          </p:cNvGraphicFramePr>
          <p:nvPr>
            <p:extLst>
              <p:ext uri="{D42A27DB-BD31-4B8C-83A1-F6EECF244321}">
                <p14:modId xmlns:p14="http://schemas.microsoft.com/office/powerpoint/2010/main" val="963143719"/>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Weighted Federated Averaging (W-FedAvg) </a:t>
                      </a:r>
                      <a:r>
                        <a:rPr lang="vi-VN" sz="1800" b="0" dirty="0">
                          <a:latin typeface="+mn-lt"/>
                          <a:cs typeface="Arial" panose="020B0604020202020204" pitchFamily="34" charset="0"/>
                        </a:rPr>
                        <a:t>là thuật toán tổng hợp mô hình cục bộ trong </a:t>
                      </a:r>
                      <a:r>
                        <a:rPr lang="vi-VN" sz="1800" b="1" dirty="0">
                          <a:latin typeface="+mn-lt"/>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mn-lt"/>
                          <a:cs typeface="Arial" panose="020B0604020202020204" pitchFamily="34" charset="0"/>
                        </a:rPr>
                        <a:t>, sử dụng trọng số dựa trên kích thước dữ liệu của từng client để cập nhật mô hình toàn cục</a:t>
                      </a:r>
                      <a:r>
                        <a:rPr lang="en-US" sz="1800" b="0" dirty="0">
                          <a:latin typeface="+mn-lt"/>
                          <a:cs typeface="Arial" panose="020B0604020202020204" pitchFamily="34" charset="0"/>
                        </a:rPr>
                        <a:t> </a:t>
                      </a:r>
                      <a:r>
                        <a:rPr lang="en-US" sz="1800" b="0" baseline="30000" dirty="0">
                          <a:latin typeface="+mn-lt"/>
                          <a:cs typeface="Arial" panose="020B0604020202020204" pitchFamily="34" charset="0"/>
                          <a:hlinkClick r:id="rId2" action="ppaction://hlinksldjump"/>
                        </a:rPr>
                        <a:t>[5]</a:t>
                      </a:r>
                      <a:r>
                        <a:rPr lang="vi-VN" sz="1800" b="0" dirty="0">
                          <a:latin typeface="+mn-lt"/>
                          <a:cs typeface="Arial" panose="020B0604020202020204" pitchFamily="34" charset="0"/>
                        </a:rPr>
                        <a:t>.</a:t>
                      </a:r>
                    </a:p>
                    <a:p>
                      <a:pPr algn="ct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5" name="Picture 4">
            <a:extLst>
              <a:ext uri="{FF2B5EF4-FFF2-40B4-BE49-F238E27FC236}">
                <a16:creationId xmlns:a16="http://schemas.microsoft.com/office/drawing/2014/main" id="{952D8D80-C71A-153E-BCCE-F9AD945D129A}"/>
              </a:ext>
            </a:extLst>
          </p:cNvPr>
          <p:cNvPicPr>
            <a:picLocks noChangeAspect="1"/>
          </p:cNvPicPr>
          <p:nvPr/>
        </p:nvPicPr>
        <p:blipFill>
          <a:blip r:embed="rId3"/>
          <a:srcRect l="1524" t="6500" r="3961" b="1691"/>
          <a:stretch/>
        </p:blipFill>
        <p:spPr>
          <a:xfrm>
            <a:off x="3007360" y="1419517"/>
            <a:ext cx="5760721" cy="4742789"/>
          </a:xfrm>
          <a:prstGeom prst="rect">
            <a:avLst/>
          </a:prstGeom>
        </p:spPr>
      </p:pic>
      <p:sp>
        <p:nvSpPr>
          <p:cNvPr id="3" name="TextBox 2">
            <a:extLst>
              <a:ext uri="{FF2B5EF4-FFF2-40B4-BE49-F238E27FC236}">
                <a16:creationId xmlns:a16="http://schemas.microsoft.com/office/drawing/2014/main" id="{E349DA6F-0B92-39F4-0E7C-7B15932207B4}"/>
              </a:ext>
            </a:extLst>
          </p:cNvPr>
          <p:cNvSpPr txBox="1"/>
          <p:nvPr/>
        </p:nvSpPr>
        <p:spPr>
          <a:xfrm>
            <a:off x="4084320" y="1137920"/>
            <a:ext cx="36068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a:t>
            </a:r>
            <a:r>
              <a:rPr lang="en-US" sz="1600" dirty="0" err="1">
                <a:latin typeface="Arial" panose="020B0604020202020204" pitchFamily="34" charset="0"/>
                <a:cs typeface="Arial" panose="020B0604020202020204" pitchFamily="34" charset="0"/>
              </a:rPr>
              <a:t>FedAvg</a:t>
            </a:r>
            <a:r>
              <a:rPr lang="en-US" sz="1600" dirty="0">
                <a:latin typeface="Arial" panose="020B0604020202020204" pitchFamily="34" charset="0"/>
                <a:cs typeface="Arial" panose="020B0604020202020204" pitchFamily="34" charset="0"/>
              </a:rPr>
              <a:t> by example forgetting </a:t>
            </a:r>
            <a:r>
              <a:rPr lang="en-US" sz="1600" baseline="30000" dirty="0">
                <a:latin typeface="Arial" panose="020B0604020202020204" pitchFamily="34" charset="0"/>
                <a:cs typeface="Arial" panose="020B0604020202020204" pitchFamily="34" charset="0"/>
                <a:hlinkClick r:id="rId2" action="ppaction://hlinksldjump"/>
              </a:rPr>
              <a:t>[5]</a:t>
            </a:r>
            <a:endParaRPr lang="en-US" sz="1600" baseline="300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C498BA8E-B995-FD88-635D-6A2E877C16E5}"/>
              </a:ext>
            </a:extLst>
          </p:cNvPr>
          <p:cNvSpPr>
            <a:spLocks noGrp="1"/>
          </p:cNvSpPr>
          <p:nvPr>
            <p:ph type="title"/>
          </p:nvPr>
        </p:nvSpPr>
        <p:spPr>
          <a:xfrm>
            <a:off x="169946" y="144644"/>
            <a:ext cx="8214072" cy="510111"/>
          </a:xfrm>
        </p:spPr>
        <p:txBody>
          <a:bodyPr/>
          <a:lstStyle/>
          <a:p>
            <a:r>
              <a:rPr lang="en-US" dirty="0" err="1"/>
              <a:t>Xây</a:t>
            </a:r>
            <a:r>
              <a:rPr lang="en-US" dirty="0"/>
              <a:t> </a:t>
            </a:r>
            <a:r>
              <a:rPr lang="en-US" dirty="0" err="1"/>
              <a:t>dựng</a:t>
            </a:r>
            <a:r>
              <a:rPr lang="en-US" dirty="0"/>
              <a:t> </a:t>
            </a:r>
            <a:r>
              <a:rPr lang="en-US" dirty="0" err="1"/>
              <a:t>Chiến</a:t>
            </a:r>
            <a:r>
              <a:rPr lang="en-US" dirty="0"/>
              <a:t> </a:t>
            </a:r>
            <a:r>
              <a:rPr lang="en-US" dirty="0" err="1"/>
              <a:t>lược</a:t>
            </a:r>
            <a:r>
              <a:rPr lang="en-US" dirty="0"/>
              <a:t> </a:t>
            </a:r>
            <a:r>
              <a:rPr lang="en-US" dirty="0" err="1"/>
              <a:t>tổng</a:t>
            </a:r>
            <a:r>
              <a:rPr lang="en-US" dirty="0"/>
              <a:t> </a:t>
            </a:r>
            <a:r>
              <a:rPr lang="en-US" dirty="0" err="1"/>
              <a:t>hợp</a:t>
            </a:r>
            <a:r>
              <a:rPr lang="en-US" dirty="0"/>
              <a:t> </a:t>
            </a:r>
            <a:r>
              <a:rPr lang="en-US" dirty="0" err="1"/>
              <a:t>trọng</a:t>
            </a:r>
            <a:r>
              <a:rPr lang="en-US" dirty="0"/>
              <a:t> </a:t>
            </a:r>
            <a:r>
              <a:rPr lang="en-US" dirty="0" err="1"/>
              <a:t>số</a:t>
            </a:r>
            <a:endParaRPr lang="en-US" dirty="0"/>
          </a:p>
        </p:txBody>
      </p:sp>
    </p:spTree>
    <p:extLst>
      <p:ext uri="{BB962C8B-B14F-4D97-AF65-F5344CB8AC3E}">
        <p14:creationId xmlns:p14="http://schemas.microsoft.com/office/powerpoint/2010/main" val="1295519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3745</TotalTime>
  <Words>1373</Words>
  <Application>Microsoft Office PowerPoint</Application>
  <PresentationFormat>On-screen Show (4:3)</PresentationFormat>
  <Paragraphs>99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__Inter_d65c78</vt:lpstr>
      <vt:lpstr>Aptos</vt:lpstr>
      <vt:lpstr>Arial</vt:lpstr>
      <vt:lpstr>Arial Nova Cond</vt:lpstr>
      <vt:lpstr>Calibri</vt:lpstr>
      <vt:lpstr>Calibri Light</vt:lpstr>
      <vt:lpstr>Elle Futura</vt:lpstr>
      <vt:lpstr>Office Theme</vt:lpstr>
      <vt:lpstr>PowerPoint Presentation</vt:lpstr>
      <vt:lpstr>Nội dung báo cáo</vt:lpstr>
      <vt:lpstr>1. Giới thiệu về Federated Learning</vt:lpstr>
      <vt:lpstr>1. Giới thiệu về Federated Learning</vt:lpstr>
      <vt:lpstr>2. Thiết kế và triển khai mô hình</vt:lpstr>
      <vt:lpstr>DataSet [2]</vt:lpstr>
      <vt:lpstr>Preprogessing </vt:lpstr>
      <vt:lpstr>Xây dựng Chiến lược tổng hợp trọng số</vt:lpstr>
      <vt:lpstr>Xây dựng Chiến lược tổng hợp trọng số</vt:lpstr>
      <vt:lpstr>PowerPoint Presentation</vt:lpstr>
      <vt:lpstr>3. Demo</vt:lpstr>
      <vt:lpstr>3. Demo</vt:lpstr>
      <vt:lpstr>3. Demo</vt:lpstr>
      <vt:lpstr>4. Đánh giá và kết luận</vt:lpstr>
      <vt:lpstr>References</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Lê Bá Trực</cp:lastModifiedBy>
  <cp:revision>370</cp:revision>
  <dcterms:created xsi:type="dcterms:W3CDTF">2018-07-22T00:13:03Z</dcterms:created>
  <dcterms:modified xsi:type="dcterms:W3CDTF">2024-12-08T16:09:27Z</dcterms:modified>
</cp:coreProperties>
</file>