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70" r:id="rId4"/>
    <p:sldId id="263" r:id="rId5"/>
    <p:sldId id="271" r:id="rId6"/>
    <p:sldId id="272" r:id="rId7"/>
    <p:sldId id="262" r:id="rId8"/>
    <p:sldId id="273" r:id="rId9"/>
    <p:sldId id="274" r:id="rId10"/>
    <p:sldId id="275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848B"/>
    <a:srgbClr val="17A6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8532" autoAdjust="0"/>
  </p:normalViewPr>
  <p:slideViewPr>
    <p:cSldViewPr snapToGrid="0">
      <p:cViewPr varScale="1">
        <p:scale>
          <a:sx n="55" d="100"/>
          <a:sy n="55" d="100"/>
        </p:scale>
        <p:origin x="48" y="7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CC39-929A-4887-9423-7806B42DC6E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851F-8BC3-4E1D-A52D-5CD1BA91BD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44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FontTx/>
              <a:buNone/>
              <a:defRPr/>
            </a:lvl1pPr>
            <a:lvl2pPr marL="457245" indent="0" algn="just">
              <a:buFontTx/>
              <a:buNone/>
              <a:defRPr/>
            </a:lvl2pPr>
            <a:lvl3pPr marL="914491" indent="0" algn="just">
              <a:buFontTx/>
              <a:buNone/>
              <a:defRPr/>
            </a:lvl3pPr>
            <a:lvl4pPr marL="1371737" indent="0" algn="just">
              <a:buFontTx/>
              <a:buNone/>
              <a:defRPr/>
            </a:lvl4pPr>
            <a:lvl5pPr marL="1828983" indent="0" algn="just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  <p:pic>
        <p:nvPicPr>
          <p:cNvPr id="9" name="Picture 8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1F84E451-A81F-AB53-8B68-037D26E3E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4" y="186586"/>
            <a:ext cx="3931920" cy="7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0" indent="0" algn="l" defTabSz="914492" rtl="0" eaLnBrk="1" latinLnBrk="0" hangingPunct="1">
        <a:lnSpc>
          <a:spcPct val="90000"/>
        </a:lnSpc>
        <a:spcBef>
          <a:spcPts val="1000"/>
        </a:spcBef>
        <a:buFontTx/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45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91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737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828983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codelabs/basic-android-kotlin-training-first-app" TargetMode="External"/><Relationship Id="rId2" Type="http://schemas.openxmlformats.org/officeDocument/2006/relationships/hyperlink" Target="https://developer.android.com/kotli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agipentakill1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phuc061" TargetMode="External"/><Relationship Id="rId4" Type="http://schemas.openxmlformats.org/officeDocument/2006/relationships/hyperlink" Target="https://github.com/trucphuong63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9EFE43-FC71-0706-DB13-2D08E4FED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64" y="1916690"/>
            <a:ext cx="9254836" cy="2285855"/>
          </a:xfrm>
        </p:spPr>
        <p:txBody>
          <a:bodyPr/>
          <a:lstStyle/>
          <a:p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mừng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buổi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53915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D6112-5645-8D2B-D124-67EF5A126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4A0B6-4029-8468-B0FD-9A6C71AD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892672"/>
            <a:ext cx="10515600" cy="7674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V. HƯỚNG PHÁT TRIỂN TRONG TƯƠNG LAI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A3834-67A4-FC34-C0DE-919921BA6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A9789-32AB-06F1-E62C-3FE18658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284AA-ACAD-7465-63AB-DDBED348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10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2FB50-F4FE-D402-2984-E855E824B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537855"/>
            <a:ext cx="11139055" cy="4639109"/>
          </a:xfrm>
        </p:spPr>
        <p:txBody>
          <a:bodyPr>
            <a:noAutofit/>
          </a:bodyPr>
          <a:lstStyle/>
          <a:p>
            <a:r>
              <a:rPr lang="en-US" sz="2200" dirty="0"/>
              <a:t>Trong </a:t>
            </a:r>
            <a:r>
              <a:rPr lang="en-US" sz="2200" dirty="0" err="1"/>
              <a:t>tương</a:t>
            </a:r>
            <a:r>
              <a:rPr lang="en-US" sz="2200" dirty="0"/>
              <a:t> lai, </a:t>
            </a:r>
            <a:r>
              <a:rPr lang="en-US" sz="2200" dirty="0" err="1"/>
              <a:t>nhóm</a:t>
            </a:r>
            <a:r>
              <a:rPr lang="en-US" sz="2200" dirty="0"/>
              <a:t> </a:t>
            </a:r>
            <a:r>
              <a:rPr lang="en-US" sz="2200" dirty="0" err="1"/>
              <a:t>mong</a:t>
            </a:r>
            <a:r>
              <a:rPr lang="en-US" sz="2200" dirty="0"/>
              <a:t> </a:t>
            </a:r>
            <a:r>
              <a:rPr lang="en-US" sz="2200" dirty="0" err="1"/>
              <a:t>muốn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tục</a:t>
            </a:r>
            <a:r>
              <a:rPr lang="en-US" sz="2200" dirty="0"/>
              <a:t> </a:t>
            </a:r>
            <a:r>
              <a:rPr lang="en-US" sz="2200" dirty="0" err="1"/>
              <a:t>hoàn</a:t>
            </a:r>
            <a:r>
              <a:rPr lang="en-US" sz="2200" dirty="0"/>
              <a:t> </a:t>
            </a:r>
            <a:r>
              <a:rPr lang="en-US" sz="2200" dirty="0" err="1"/>
              <a:t>thiện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Từ</a:t>
            </a:r>
            <a:r>
              <a:rPr lang="en-US" sz="2200" dirty="0"/>
              <a:t> </a:t>
            </a:r>
            <a:r>
              <a:rPr lang="en-US" sz="2200" dirty="0" err="1"/>
              <a:t>điển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tăng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thực</a:t>
            </a:r>
            <a:r>
              <a:rPr lang="en-US" sz="2200" dirty="0"/>
              <a:t> </a:t>
            </a:r>
            <a:r>
              <a:rPr lang="en-US" sz="2200" dirty="0" err="1"/>
              <a:t>tiễn</a:t>
            </a:r>
            <a:r>
              <a:rPr lang="en-US" sz="2200" dirty="0"/>
              <a:t>, </a:t>
            </a:r>
            <a:r>
              <a:rPr lang="en-US" sz="2200" dirty="0" err="1"/>
              <a:t>trải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khả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sử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tốt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.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số</a:t>
            </a:r>
            <a:r>
              <a:rPr lang="en-US" sz="2200" dirty="0"/>
              <a:t>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hướng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cụ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bao </a:t>
            </a:r>
            <a:r>
              <a:rPr lang="en-US" sz="2200" dirty="0" err="1"/>
              <a:t>gồm</a:t>
            </a:r>
            <a:r>
              <a:rPr lang="en-US" sz="2200" dirty="0"/>
              <a:t>:</a:t>
            </a:r>
            <a:endParaRPr lang="vi-VN" sz="2200" dirty="0"/>
          </a:p>
          <a:p>
            <a:r>
              <a:rPr lang="en-US" sz="2200" dirty="0"/>
              <a:t>• </a:t>
            </a:r>
            <a:r>
              <a:rPr lang="en-US" sz="2200" b="1" dirty="0" err="1"/>
              <a:t>Nâng</a:t>
            </a:r>
            <a:r>
              <a:rPr lang="en-US" sz="2200" b="1" dirty="0"/>
              <a:t> </a:t>
            </a:r>
            <a:r>
              <a:rPr lang="en-US" sz="2200" b="1" dirty="0" err="1"/>
              <a:t>cấp</a:t>
            </a:r>
            <a:r>
              <a:rPr lang="en-US" sz="2200" b="1" dirty="0"/>
              <a:t> </a:t>
            </a:r>
            <a:r>
              <a:rPr lang="en-US" sz="2200" b="1" dirty="0" err="1"/>
              <a:t>chức</a:t>
            </a:r>
            <a:r>
              <a:rPr lang="en-US" sz="2200" b="1" dirty="0"/>
              <a:t> </a:t>
            </a:r>
            <a:r>
              <a:rPr lang="en-US" sz="2200" b="1" dirty="0" err="1"/>
              <a:t>năng</a:t>
            </a:r>
            <a:r>
              <a:rPr lang="en-US" sz="2200" b="1" dirty="0"/>
              <a:t> </a:t>
            </a:r>
            <a:r>
              <a:rPr lang="en-US" sz="2200" b="1" dirty="0" err="1"/>
              <a:t>tìm</a:t>
            </a:r>
            <a:r>
              <a:rPr lang="en-US" sz="2200" b="1" dirty="0"/>
              <a:t> </a:t>
            </a:r>
            <a:r>
              <a:rPr lang="en-US" sz="2200" b="1" dirty="0" err="1"/>
              <a:t>kiếm</a:t>
            </a:r>
            <a:r>
              <a:rPr lang="en-US" sz="2200" b="1" dirty="0"/>
              <a:t> </a:t>
            </a:r>
            <a:r>
              <a:rPr lang="en-US" sz="2200" b="1" dirty="0" err="1"/>
              <a:t>sản</a:t>
            </a:r>
            <a:r>
              <a:rPr lang="en-US" sz="2200" b="1" dirty="0"/>
              <a:t> </a:t>
            </a:r>
            <a:r>
              <a:rPr lang="en-US" sz="2200" b="1" dirty="0" err="1"/>
              <a:t>phẩm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Hệ</a:t>
            </a:r>
            <a:r>
              <a:rPr lang="en-US" sz="2200" dirty="0"/>
              <a:t> </a:t>
            </a:r>
            <a:r>
              <a:rPr lang="en-US" sz="2200" dirty="0" err="1"/>
              <a:t>thống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cải</a:t>
            </a:r>
            <a:r>
              <a:rPr lang="en-US" sz="2200" dirty="0"/>
              <a:t> </a:t>
            </a:r>
            <a:r>
              <a:rPr lang="en-US" sz="2200" dirty="0" err="1"/>
              <a:t>tiến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tìm</a:t>
            </a:r>
            <a:r>
              <a:rPr lang="en-US" sz="2200" dirty="0"/>
              <a:t> </a:t>
            </a:r>
            <a:r>
              <a:rPr lang="en-US" sz="2200" dirty="0" err="1"/>
              <a:t>kiếm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tiêu</a:t>
            </a:r>
            <a:r>
              <a:rPr lang="en-US" sz="2200" dirty="0"/>
              <a:t> </a:t>
            </a:r>
            <a:r>
              <a:rPr lang="en-US" sz="2200" dirty="0" err="1"/>
              <a:t>chí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: </a:t>
            </a:r>
            <a:r>
              <a:rPr lang="en-US" sz="2200" dirty="0" err="1"/>
              <a:t>Gợi</a:t>
            </a:r>
            <a:r>
              <a:rPr lang="en-US" sz="2200" dirty="0"/>
              <a:t> ý </a:t>
            </a:r>
            <a:r>
              <a:rPr lang="en-US" sz="2200" dirty="0" err="1"/>
              <a:t>từ</a:t>
            </a:r>
            <a:r>
              <a:rPr lang="en-US" sz="2200" dirty="0"/>
              <a:t>, </a:t>
            </a:r>
            <a:r>
              <a:rPr lang="en-US" sz="2200" dirty="0" err="1"/>
              <a:t>danh</a:t>
            </a:r>
            <a:r>
              <a:rPr lang="en-US" sz="2200" dirty="0"/>
              <a:t> </a:t>
            </a:r>
            <a:r>
              <a:rPr lang="en-US" sz="2200" dirty="0" err="1"/>
              <a:t>mục</a:t>
            </a:r>
            <a:r>
              <a:rPr lang="en-US" sz="2200" dirty="0"/>
              <a:t>,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mức</a:t>
            </a:r>
            <a:r>
              <a:rPr lang="en-US" sz="2200" dirty="0"/>
              <a:t> </a:t>
            </a:r>
            <a:r>
              <a:rPr lang="en-US" sz="2200" dirty="0" err="1"/>
              <a:t>độ</a:t>
            </a:r>
            <a:r>
              <a:rPr lang="en-US" sz="2200" dirty="0"/>
              <a:t> </a:t>
            </a:r>
            <a:r>
              <a:rPr lang="en-US" sz="2200" dirty="0" err="1"/>
              <a:t>phổ</a:t>
            </a:r>
            <a:r>
              <a:rPr lang="en-US" sz="2200" dirty="0"/>
              <a:t> </a:t>
            </a:r>
            <a:r>
              <a:rPr lang="en-US" sz="2200" dirty="0" err="1"/>
              <a:t>biến</a:t>
            </a:r>
            <a:endParaRPr lang="en-US" sz="2200" dirty="0"/>
          </a:p>
          <a:p>
            <a:r>
              <a:rPr lang="en-US" sz="2200" dirty="0"/>
              <a:t>• </a:t>
            </a:r>
            <a:r>
              <a:rPr lang="en-US" sz="2200" b="1" dirty="0" err="1"/>
              <a:t>Tích</a:t>
            </a:r>
            <a:r>
              <a:rPr lang="en-US" sz="2200" b="1" dirty="0"/>
              <a:t> </a:t>
            </a:r>
            <a:r>
              <a:rPr lang="en-US" sz="2200" b="1" dirty="0" err="1"/>
              <a:t>hợp</a:t>
            </a:r>
            <a:r>
              <a:rPr lang="en-US" sz="2200" b="1" dirty="0"/>
              <a:t> </a:t>
            </a:r>
            <a:r>
              <a:rPr lang="en-US" sz="2200" b="1" dirty="0" err="1"/>
              <a:t>nhiều</a:t>
            </a:r>
            <a:r>
              <a:rPr lang="en-US" sz="2200" b="1" dirty="0"/>
              <a:t> </a:t>
            </a:r>
            <a:r>
              <a:rPr lang="en-US" sz="2200" b="1" dirty="0" err="1"/>
              <a:t>tính</a:t>
            </a:r>
            <a:r>
              <a:rPr lang="en-US" sz="2200" b="1" dirty="0"/>
              <a:t> </a:t>
            </a:r>
            <a:r>
              <a:rPr lang="en-US" sz="2200" b="1" dirty="0" err="1"/>
              <a:t>năng</a:t>
            </a:r>
            <a:r>
              <a:rPr lang="en-US" sz="2200" b="1" dirty="0"/>
              <a:t> </a:t>
            </a:r>
            <a:r>
              <a:rPr lang="en-US" sz="2200" b="1" dirty="0" err="1"/>
              <a:t>tương</a:t>
            </a:r>
            <a:r>
              <a:rPr lang="en-US" sz="2200" b="1" dirty="0"/>
              <a:t> lai:</a:t>
            </a:r>
            <a:r>
              <a:rPr lang="en-US" sz="2200" dirty="0"/>
              <a:t>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trang</a:t>
            </a:r>
            <a:r>
              <a:rPr lang="en-US" sz="2200" dirty="0"/>
              <a:t> </a:t>
            </a:r>
            <a:r>
              <a:rPr lang="en-US" sz="2200" dirty="0" err="1"/>
              <a:t>bị</a:t>
            </a:r>
            <a:r>
              <a:rPr lang="en-US" sz="2200" dirty="0"/>
              <a:t> </a:t>
            </a:r>
            <a:r>
              <a:rPr lang="en-US" sz="2200" dirty="0" err="1"/>
              <a:t>tính</a:t>
            </a:r>
            <a:r>
              <a:rPr lang="en-US" sz="2200" dirty="0"/>
              <a:t> </a:t>
            </a:r>
            <a:r>
              <a:rPr lang="en-US" sz="2200" dirty="0" err="1"/>
              <a:t>năng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luyện</a:t>
            </a:r>
            <a:r>
              <a:rPr lang="en-US" sz="2200" dirty="0"/>
              <a:t> </a:t>
            </a:r>
            <a:r>
              <a:rPr lang="en-US" sz="2200" dirty="0" err="1"/>
              <a:t>nói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có</a:t>
            </a:r>
            <a:r>
              <a:rPr lang="en-US" sz="2200" dirty="0"/>
              <a:t> </a:t>
            </a:r>
            <a:r>
              <a:rPr lang="en-US" sz="2200" dirty="0" err="1"/>
              <a:t>thể</a:t>
            </a:r>
            <a:r>
              <a:rPr lang="en-US" sz="2200" dirty="0"/>
              <a:t> </a:t>
            </a:r>
            <a:r>
              <a:rPr lang="en-US" sz="2200" dirty="0" err="1"/>
              <a:t>nghe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âm</a:t>
            </a:r>
            <a:r>
              <a:rPr lang="en-US" sz="2200" dirty="0"/>
              <a:t> </a:t>
            </a:r>
            <a:r>
              <a:rPr lang="en-US" sz="2200" dirty="0" err="1"/>
              <a:t>chuẩn</a:t>
            </a:r>
            <a:r>
              <a:rPr lang="en-US" sz="2200" dirty="0"/>
              <a:t>, </a:t>
            </a:r>
            <a:r>
              <a:rPr lang="en-US" sz="2200" dirty="0" err="1"/>
              <a:t>bên</a:t>
            </a:r>
            <a:r>
              <a:rPr lang="en-US" sz="2200" dirty="0"/>
              <a:t> </a:t>
            </a:r>
            <a:r>
              <a:rPr lang="en-US" sz="2200" dirty="0" err="1"/>
              <a:t>cạnh</a:t>
            </a:r>
            <a:r>
              <a:rPr lang="en-US" sz="2200" dirty="0"/>
              <a:t> </a:t>
            </a:r>
            <a:r>
              <a:rPr lang="en-US" sz="2200" dirty="0" err="1"/>
              <a:t>đó</a:t>
            </a:r>
            <a:r>
              <a:rPr lang="en-US" sz="2200" dirty="0"/>
              <a:t> </a:t>
            </a:r>
            <a:r>
              <a:rPr lang="en-US" sz="2200" dirty="0" err="1"/>
              <a:t>nên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triển</a:t>
            </a:r>
            <a:r>
              <a:rPr lang="en-US" sz="2200" dirty="0"/>
              <a:t> </a:t>
            </a:r>
            <a:r>
              <a:rPr lang="en-US" sz="2200" dirty="0" err="1"/>
              <a:t>cùng</a:t>
            </a:r>
            <a:r>
              <a:rPr lang="en-US" sz="2200" dirty="0"/>
              <a:t> </a:t>
            </a:r>
            <a:r>
              <a:rPr lang="en-US" sz="2200" dirty="0" err="1"/>
              <a:t>thời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 </a:t>
            </a:r>
            <a:r>
              <a:rPr lang="en-US" sz="2200" dirty="0" err="1"/>
              <a:t>tích</a:t>
            </a:r>
            <a:r>
              <a:rPr lang="en-US" sz="2200" dirty="0"/>
              <a:t> </a:t>
            </a:r>
            <a:r>
              <a:rPr lang="en-US" sz="2200" dirty="0" err="1"/>
              <a:t>hợp</a:t>
            </a:r>
            <a:r>
              <a:rPr lang="en-US" sz="2200" dirty="0"/>
              <a:t> </a:t>
            </a:r>
            <a:r>
              <a:rPr lang="en-US" sz="2200" dirty="0" err="1"/>
              <a:t>thêm</a:t>
            </a:r>
            <a:r>
              <a:rPr lang="en-US" sz="2200" dirty="0"/>
              <a:t> </a:t>
            </a:r>
            <a:r>
              <a:rPr lang="en-US" sz="2200" dirty="0" err="1"/>
              <a:t>cả</a:t>
            </a:r>
            <a:r>
              <a:rPr lang="en-US" sz="2200" dirty="0"/>
              <a:t> AI.</a:t>
            </a:r>
            <a:endParaRPr lang="vi-VN" sz="2200" dirty="0"/>
          </a:p>
          <a:p>
            <a:r>
              <a:rPr lang="en-US" sz="2200" dirty="0"/>
              <a:t>• </a:t>
            </a:r>
            <a:r>
              <a:rPr lang="en-US" sz="2200" b="1" dirty="0" err="1"/>
              <a:t>Hỗ</a:t>
            </a:r>
            <a:r>
              <a:rPr lang="en-US" sz="2200" b="1" dirty="0"/>
              <a:t> </a:t>
            </a:r>
            <a:r>
              <a:rPr lang="en-US" sz="2200" b="1" dirty="0" err="1"/>
              <a:t>trợ</a:t>
            </a:r>
            <a:r>
              <a:rPr lang="en-US" sz="2200" b="1" dirty="0"/>
              <a:t> </a:t>
            </a:r>
            <a:r>
              <a:rPr lang="en-US" sz="2200" b="1" dirty="0" err="1"/>
              <a:t>nhiều</a:t>
            </a:r>
            <a:r>
              <a:rPr lang="en-US" sz="2200" b="1" dirty="0"/>
              <a:t> </a:t>
            </a:r>
            <a:r>
              <a:rPr lang="en-US" sz="2200" b="1" dirty="0" err="1"/>
              <a:t>ngôn</a:t>
            </a:r>
            <a:r>
              <a:rPr lang="en-US" sz="2200" b="1" dirty="0"/>
              <a:t> </a:t>
            </a:r>
            <a:r>
              <a:rPr lang="en-US" sz="2200" b="1" dirty="0" err="1"/>
              <a:t>ngữ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Để</a:t>
            </a:r>
            <a:r>
              <a:rPr lang="en-US" sz="2200" dirty="0"/>
              <a:t> </a:t>
            </a:r>
            <a:r>
              <a:rPr lang="en-US" sz="2200" dirty="0" err="1"/>
              <a:t>mở</a:t>
            </a:r>
            <a:r>
              <a:rPr lang="en-US" sz="2200" dirty="0"/>
              <a:t> </a:t>
            </a:r>
            <a:r>
              <a:rPr lang="en-US" sz="2200" dirty="0" err="1"/>
              <a:t>rộng</a:t>
            </a:r>
            <a:r>
              <a:rPr lang="en-US" sz="2200" dirty="0"/>
              <a:t> </a:t>
            </a:r>
            <a:r>
              <a:rPr lang="en-US" sz="2200" dirty="0" err="1"/>
              <a:t>tầm</a:t>
            </a:r>
            <a:r>
              <a:rPr lang="en-US" sz="2200" dirty="0"/>
              <a:t> </a:t>
            </a:r>
            <a:r>
              <a:rPr lang="en-US" sz="2200" dirty="0" err="1"/>
              <a:t>phủ</a:t>
            </a:r>
            <a:r>
              <a:rPr lang="en-US" sz="2200" dirty="0"/>
              <a:t> </a:t>
            </a:r>
            <a:r>
              <a:rPr lang="en-US" sz="2200" dirty="0" err="1"/>
              <a:t>sóng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phục</a:t>
            </a:r>
            <a:r>
              <a:rPr lang="en-US" sz="2200" dirty="0"/>
              <a:t> </a:t>
            </a:r>
            <a:r>
              <a:rPr lang="en-US" sz="2200" dirty="0" err="1"/>
              <a:t>vụ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quốc</a:t>
            </a:r>
            <a:r>
              <a:rPr lang="en-US" sz="2200" dirty="0"/>
              <a:t> </a:t>
            </a:r>
            <a:r>
              <a:rPr lang="en-US" sz="2200" dirty="0" err="1"/>
              <a:t>tế</a:t>
            </a:r>
            <a:r>
              <a:rPr lang="en-US" sz="2200" dirty="0"/>
              <a:t>, </a:t>
            </a:r>
            <a:r>
              <a:rPr lang="en-US" sz="2200" dirty="0" err="1"/>
              <a:t>ứng</a:t>
            </a:r>
            <a:r>
              <a:rPr lang="en-US" sz="2200" dirty="0"/>
              <a:t> </a:t>
            </a:r>
            <a:r>
              <a:rPr lang="en-US" sz="2200" dirty="0" err="1"/>
              <a:t>dụng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hỗ</a:t>
            </a:r>
            <a:r>
              <a:rPr lang="en-US" sz="2200" dirty="0"/>
              <a:t> </a:t>
            </a:r>
            <a:r>
              <a:rPr lang="en-US" sz="2200" dirty="0" err="1"/>
              <a:t>trợ</a:t>
            </a:r>
            <a:r>
              <a:rPr lang="en-US" sz="2200" dirty="0"/>
              <a:t> </a:t>
            </a:r>
            <a:r>
              <a:rPr lang="en-US" sz="2200" dirty="0" err="1"/>
              <a:t>nhiều</a:t>
            </a:r>
            <a:r>
              <a:rPr lang="en-US" sz="2200" dirty="0"/>
              <a:t> </a:t>
            </a:r>
            <a:r>
              <a:rPr lang="en-US" sz="2200" dirty="0" err="1"/>
              <a:t>ngôn</a:t>
            </a:r>
            <a:r>
              <a:rPr lang="en-US" sz="2200" dirty="0"/>
              <a:t> </a:t>
            </a:r>
            <a:r>
              <a:rPr lang="en-US" sz="2200" dirty="0" err="1"/>
              <a:t>ngữ</a:t>
            </a:r>
            <a:r>
              <a:rPr lang="en-US" sz="2200" dirty="0"/>
              <a:t> </a:t>
            </a:r>
            <a:r>
              <a:rPr lang="en-US" sz="2200" dirty="0" err="1"/>
              <a:t>khác</a:t>
            </a:r>
            <a:r>
              <a:rPr lang="en-US" sz="2200" dirty="0"/>
              <a:t> </a:t>
            </a:r>
            <a:r>
              <a:rPr lang="en-US" sz="2200" dirty="0" err="1"/>
              <a:t>nhau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tiếp</a:t>
            </a:r>
            <a:r>
              <a:rPr lang="en-US" sz="2200" dirty="0"/>
              <a:t> </a:t>
            </a:r>
            <a:r>
              <a:rPr lang="en-US" sz="2200" dirty="0" err="1"/>
              <a:t>cận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quốc</a:t>
            </a:r>
            <a:r>
              <a:rPr lang="en-US" sz="2200" dirty="0"/>
              <a:t> </a:t>
            </a:r>
            <a:r>
              <a:rPr lang="en-US" sz="2200" dirty="0" err="1"/>
              <a:t>tế</a:t>
            </a:r>
            <a:r>
              <a:rPr lang="en-US" sz="2200" dirty="0"/>
              <a:t>.</a:t>
            </a:r>
            <a:endParaRPr lang="vi-VN" sz="2200" dirty="0"/>
          </a:p>
          <a:p>
            <a:r>
              <a:rPr lang="en-US" sz="2200" dirty="0"/>
              <a:t>• </a:t>
            </a:r>
            <a:r>
              <a:rPr lang="en-US" sz="2200" b="1" dirty="0" err="1"/>
              <a:t>Cải</a:t>
            </a:r>
            <a:r>
              <a:rPr lang="en-US" sz="2200" b="1" dirty="0"/>
              <a:t> </a:t>
            </a:r>
            <a:r>
              <a:rPr lang="en-US" sz="2200" b="1" dirty="0" err="1"/>
              <a:t>thiện</a:t>
            </a:r>
            <a:r>
              <a:rPr lang="en-US" sz="2200" b="1" dirty="0"/>
              <a:t> </a:t>
            </a:r>
            <a:r>
              <a:rPr lang="en-US" sz="2200" b="1" dirty="0" err="1"/>
              <a:t>giao</a:t>
            </a:r>
            <a:r>
              <a:rPr lang="en-US" sz="2200" b="1" dirty="0"/>
              <a:t> </a:t>
            </a:r>
            <a:r>
              <a:rPr lang="en-US" sz="2200" b="1" dirty="0" err="1"/>
              <a:t>diện</a:t>
            </a:r>
            <a:r>
              <a:rPr lang="en-US" sz="2200" b="1" dirty="0"/>
              <a:t> </a:t>
            </a:r>
            <a:r>
              <a:rPr lang="en-US" sz="2200" b="1" dirty="0" err="1"/>
              <a:t>người</a:t>
            </a:r>
            <a:r>
              <a:rPr lang="en-US" sz="2200" b="1" dirty="0"/>
              <a:t> </a:t>
            </a:r>
            <a:r>
              <a:rPr lang="en-US" sz="2200" b="1" dirty="0" err="1"/>
              <a:t>dùng</a:t>
            </a:r>
            <a:r>
              <a:rPr lang="en-US" sz="2200" b="1" dirty="0"/>
              <a:t>:</a:t>
            </a:r>
            <a:r>
              <a:rPr lang="en-US" sz="2200" dirty="0"/>
              <a:t> Giao </a:t>
            </a:r>
            <a:r>
              <a:rPr lang="en-US" sz="2200" dirty="0" err="1"/>
              <a:t>diện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lại</a:t>
            </a:r>
            <a:r>
              <a:rPr lang="en-US" sz="2200" dirty="0"/>
              <a:t> </a:t>
            </a:r>
            <a:r>
              <a:rPr lang="en-US" sz="2200" dirty="0" err="1"/>
              <a:t>theo</a:t>
            </a:r>
            <a:r>
              <a:rPr lang="en-US" sz="2200" dirty="0"/>
              <a:t> </a:t>
            </a:r>
            <a:r>
              <a:rPr lang="en-US" sz="2200" dirty="0" err="1"/>
              <a:t>phong</a:t>
            </a:r>
            <a:r>
              <a:rPr lang="en-US" sz="2200" dirty="0"/>
              <a:t> </a:t>
            </a:r>
            <a:r>
              <a:rPr lang="en-US" sz="2200" dirty="0" err="1"/>
              <a:t>cách</a:t>
            </a:r>
            <a:r>
              <a:rPr lang="en-US" sz="2200" dirty="0"/>
              <a:t> </a:t>
            </a:r>
            <a:r>
              <a:rPr lang="en-US" sz="2200" dirty="0" err="1"/>
              <a:t>hiện</a:t>
            </a:r>
            <a:r>
              <a:rPr lang="en-US" sz="2200" dirty="0"/>
              <a:t> </a:t>
            </a:r>
            <a:r>
              <a:rPr lang="en-US" sz="2200" dirty="0" err="1"/>
              <a:t>đại</a:t>
            </a:r>
            <a:r>
              <a:rPr lang="en-US" sz="2200" dirty="0"/>
              <a:t>, </a:t>
            </a:r>
            <a:r>
              <a:rPr lang="en-US" sz="2200" dirty="0" err="1"/>
              <a:t>bắt</a:t>
            </a:r>
            <a:r>
              <a:rPr lang="en-US" sz="2200" dirty="0"/>
              <a:t> </a:t>
            </a:r>
            <a:r>
              <a:rPr lang="en-US" sz="2200" dirty="0" err="1"/>
              <a:t>mắt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tối</a:t>
            </a:r>
            <a:r>
              <a:rPr lang="en-US" sz="2200" dirty="0"/>
              <a:t> </a:t>
            </a:r>
            <a:r>
              <a:rPr lang="en-US" sz="2200" dirty="0" err="1"/>
              <a:t>ưu</a:t>
            </a:r>
            <a:r>
              <a:rPr lang="en-US" sz="2200" dirty="0"/>
              <a:t> </a:t>
            </a:r>
            <a:r>
              <a:rPr lang="en-US" sz="2200" dirty="0" err="1"/>
              <a:t>trải</a:t>
            </a:r>
            <a:r>
              <a:rPr lang="en-US" sz="2200" dirty="0"/>
              <a:t> </a:t>
            </a:r>
            <a:r>
              <a:rPr lang="en-US" sz="2200" dirty="0" err="1"/>
              <a:t>nghiệm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. Các </a:t>
            </a:r>
            <a:r>
              <a:rPr lang="en-US" sz="2200" dirty="0" err="1"/>
              <a:t>yếu</a:t>
            </a:r>
            <a:r>
              <a:rPr lang="en-US" sz="2200" dirty="0"/>
              <a:t> </a:t>
            </a:r>
            <a:r>
              <a:rPr lang="en-US" sz="2200" dirty="0" err="1"/>
              <a:t>tố</a:t>
            </a:r>
            <a:r>
              <a:rPr lang="en-US" sz="2200" dirty="0"/>
              <a:t> </a:t>
            </a:r>
            <a:r>
              <a:rPr lang="en-US" sz="2200" dirty="0" err="1"/>
              <a:t>thiết</a:t>
            </a:r>
            <a:r>
              <a:rPr lang="en-US" sz="2200" dirty="0"/>
              <a:t> </a:t>
            </a:r>
            <a:r>
              <a:rPr lang="en-US" sz="2200" dirty="0" err="1"/>
              <a:t>kế</a:t>
            </a:r>
            <a:r>
              <a:rPr lang="en-US" sz="2200" dirty="0"/>
              <a:t> </a:t>
            </a:r>
            <a:r>
              <a:rPr lang="en-US" sz="2200" dirty="0" err="1"/>
              <a:t>như</a:t>
            </a:r>
            <a:r>
              <a:rPr lang="en-US" sz="2200" dirty="0"/>
              <a:t> </a:t>
            </a:r>
            <a:r>
              <a:rPr lang="en-US" sz="2200" dirty="0" err="1"/>
              <a:t>màu</a:t>
            </a:r>
            <a:r>
              <a:rPr lang="en-US" sz="2200" dirty="0"/>
              <a:t> </a:t>
            </a:r>
            <a:r>
              <a:rPr lang="en-US" sz="2200" dirty="0" err="1"/>
              <a:t>sắc</a:t>
            </a:r>
            <a:r>
              <a:rPr lang="en-US" sz="2200" dirty="0"/>
              <a:t>, </a:t>
            </a:r>
            <a:r>
              <a:rPr lang="en-US" sz="2200" dirty="0" err="1"/>
              <a:t>biểu</a:t>
            </a:r>
            <a:r>
              <a:rPr lang="en-US" sz="2200" dirty="0"/>
              <a:t> </a:t>
            </a:r>
            <a:r>
              <a:rPr lang="en-US" sz="2200" dirty="0" err="1"/>
              <a:t>tượng</a:t>
            </a:r>
            <a:r>
              <a:rPr lang="en-US" sz="2200" dirty="0"/>
              <a:t>,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bố</a:t>
            </a:r>
            <a:r>
              <a:rPr lang="en-US" sz="2200" dirty="0"/>
              <a:t> </a:t>
            </a:r>
            <a:r>
              <a:rPr lang="en-US" sz="2200" dirty="0" err="1"/>
              <a:t>trí</a:t>
            </a:r>
            <a:r>
              <a:rPr lang="en-US" sz="2200" dirty="0"/>
              <a:t>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được</a:t>
            </a:r>
            <a:r>
              <a:rPr lang="en-US" sz="2200" dirty="0"/>
              <a:t> </a:t>
            </a:r>
            <a:r>
              <a:rPr lang="en-US" sz="2200" dirty="0" err="1"/>
              <a:t>làm</a:t>
            </a:r>
            <a:r>
              <a:rPr lang="en-US" sz="2200" dirty="0"/>
              <a:t> </a:t>
            </a:r>
            <a:r>
              <a:rPr lang="en-US" sz="2200" dirty="0" err="1"/>
              <a:t>tinh</a:t>
            </a:r>
            <a:r>
              <a:rPr lang="en-US" sz="2200" dirty="0"/>
              <a:t> </a:t>
            </a:r>
            <a:r>
              <a:rPr lang="en-US" sz="2200" dirty="0" err="1"/>
              <a:t>tế</a:t>
            </a:r>
            <a:r>
              <a:rPr lang="en-US" sz="2200" dirty="0"/>
              <a:t> </a:t>
            </a:r>
            <a:r>
              <a:rPr lang="en-US" sz="2200" dirty="0" err="1"/>
              <a:t>hơn</a:t>
            </a:r>
            <a:r>
              <a:rPr lang="en-US" sz="2200" dirty="0"/>
              <a:t>, </a:t>
            </a:r>
            <a:r>
              <a:rPr lang="en-US" sz="2200" dirty="0" err="1"/>
              <a:t>giúp</a:t>
            </a:r>
            <a:r>
              <a:rPr lang="en-US" sz="2200" dirty="0"/>
              <a:t> </a:t>
            </a:r>
            <a:r>
              <a:rPr lang="en-US" sz="2200" dirty="0" err="1"/>
              <a:t>người</a:t>
            </a:r>
            <a:r>
              <a:rPr lang="en-US" sz="2200" dirty="0"/>
              <a:t> </a:t>
            </a:r>
            <a:r>
              <a:rPr lang="en-US" sz="2200" dirty="0" err="1"/>
              <a:t>dùng</a:t>
            </a:r>
            <a:r>
              <a:rPr lang="en-US" sz="2200" dirty="0"/>
              <a:t> </a:t>
            </a:r>
            <a:r>
              <a:rPr lang="en-US" sz="2200" dirty="0" err="1"/>
              <a:t>dễ</a:t>
            </a:r>
            <a:r>
              <a:rPr lang="en-US" sz="2200" dirty="0"/>
              <a:t> </a:t>
            </a:r>
            <a:r>
              <a:rPr lang="en-US" sz="2200" dirty="0" err="1"/>
              <a:t>dàng</a:t>
            </a:r>
            <a:r>
              <a:rPr lang="en-US" sz="2200" dirty="0"/>
              <a:t> </a:t>
            </a:r>
            <a:r>
              <a:rPr lang="en-US" sz="2200" dirty="0" err="1"/>
              <a:t>thao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 </a:t>
            </a:r>
            <a:r>
              <a:rPr lang="en-US" sz="2200" dirty="0" err="1"/>
              <a:t>và</a:t>
            </a:r>
            <a:r>
              <a:rPr lang="en-US" sz="2200" dirty="0"/>
              <a:t> </a:t>
            </a:r>
            <a:r>
              <a:rPr lang="en-US" sz="2200" dirty="0" err="1"/>
              <a:t>tương</a:t>
            </a:r>
            <a:r>
              <a:rPr lang="en-US" sz="2200" dirty="0"/>
              <a:t> </a:t>
            </a:r>
            <a:r>
              <a:rPr lang="en-US" sz="2200" dirty="0" err="1"/>
              <a:t>tác</a:t>
            </a:r>
            <a:r>
              <a:rPr lang="en-US" sz="2200" dirty="0"/>
              <a:t>.</a:t>
            </a:r>
            <a:endParaRPr lang="vi-VN" sz="2200" dirty="0"/>
          </a:p>
          <a:p>
            <a:endParaRPr lang="vi-VN" sz="2200" dirty="0"/>
          </a:p>
        </p:txBody>
      </p:sp>
    </p:spTree>
    <p:extLst>
      <p:ext uri="{BB962C8B-B14F-4D97-AF65-F5344CB8AC3E}">
        <p14:creationId xmlns:p14="http://schemas.microsoft.com/office/powerpoint/2010/main" val="253525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AEC5E-F836-3294-2B78-AE2BB9C55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B215-76BD-1407-1867-D41677C6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892672"/>
            <a:ext cx="10515600" cy="76741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VI. TÀI LIỆU THAM KHẢO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4B5CF-E3AA-A348-6F1E-CC94A205A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6796-1F40-0A5D-6B98-125A14CF1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161FD-D7A4-77E8-3956-47F3627BF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11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69D0-A092-19CD-39AA-E1FC9D78C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759527"/>
            <a:ext cx="11139055" cy="4417437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Android Developers. Retrieved from </a:t>
            </a:r>
            <a:r>
              <a:rPr lang="en-US" sz="2400" dirty="0">
                <a:hlinkClick r:id="rId2"/>
              </a:rPr>
              <a:t>https://developer.android.com/kotlin</a:t>
            </a: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Build Your First Android App in Kotlin </a:t>
            </a:r>
            <a:r>
              <a:rPr lang="en-US" sz="2400" dirty="0">
                <a:hlinkClick r:id="rId3"/>
              </a:rPr>
              <a:t>https://developer.android.com/codelabs/basic-android-kotlin-training-first-app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98011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815E0-2665-1C4B-941F-926971AD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7F8D1D3-2AC5-407A-F73E-EADCB121F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764" y="1916690"/>
            <a:ext cx="9254836" cy="308480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Sau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DEMO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0474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CB191-F258-4D1B-812D-17458396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892672"/>
            <a:ext cx="10515600" cy="76741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Thông tin </a:t>
            </a:r>
            <a:r>
              <a:rPr lang="en-US" dirty="0" err="1">
                <a:solidFill>
                  <a:srgbClr val="FF0000"/>
                </a:solidFill>
              </a:rPr>
              <a:t>nhóm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AFFB8-45F7-4C1F-B834-D5F9DCBE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C5C2E-8781-41EF-8731-9D4D01F3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8675-8EF2-4759-A756-8C174564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46103A09-B11C-44E9-BDF9-1328E6982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0" y="166008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2981-97A0-C7E4-2A3C-92727DAF0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dirty="0">
                <a:sym typeface="Wingdings" panose="05000000000000000000" pitchFamily="2" charset="2"/>
              </a:rPr>
              <a:t> </a:t>
            </a:r>
            <a:r>
              <a:rPr lang="en-US" dirty="0"/>
              <a:t>Nguyễn Huy Hoàng - </a:t>
            </a:r>
            <a:r>
              <a:rPr lang="vi-VN" dirty="0"/>
              <a:t>060205010772</a:t>
            </a:r>
            <a:endParaRPr lang="en-US" dirty="0"/>
          </a:p>
          <a:p>
            <a:pPr algn="l"/>
            <a:r>
              <a:rPr lang="en-US" dirty="0">
                <a:sym typeface="Wingdings" panose="05000000000000000000" pitchFamily="2" charset="2"/>
              </a:rPr>
              <a:t> </a:t>
            </a:r>
            <a:r>
              <a:rPr lang="en-US" dirty="0"/>
              <a:t>Nguyễn Trúc Phương – </a:t>
            </a:r>
            <a:r>
              <a:rPr lang="vi-VN" dirty="0"/>
              <a:t>2251120235</a:t>
            </a:r>
            <a:endParaRPr lang="en-US" dirty="0"/>
          </a:p>
          <a:p>
            <a:pPr algn="l"/>
            <a:r>
              <a:rPr lang="en-US" dirty="0">
                <a:sym typeface="Wingdings" panose="05000000000000000000" pitchFamily="2" charset="2"/>
              </a:rPr>
              <a:t> </a:t>
            </a:r>
            <a:r>
              <a:rPr lang="en-US" dirty="0"/>
              <a:t>Võ Hồng Phúc - 077205008111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08808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42CEC-18C0-4D87-AFF1-362B45D01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Thông tin chi </a:t>
            </a:r>
            <a:r>
              <a:rPr lang="en-US" dirty="0" err="1">
                <a:solidFill>
                  <a:srgbClr val="FF0000"/>
                </a:solidFill>
              </a:rPr>
              <a:t>tiết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nhóm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5E10C-A1FD-4F16-A8A8-6636D284E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CB6A5-BFC4-465A-BD0A-14838E6DC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8CD70-0794-4192-A284-1E235EF3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</a:t>
            </a:fld>
            <a:endParaRPr lang="en-GB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0DD5F7D3-9CFA-45B3-8AB0-E63D1958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396" y="983972"/>
            <a:ext cx="27908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05061-11D0-0586-8907-76CC0A5C7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1722"/>
            <a:ext cx="10515600" cy="4001934"/>
          </a:xfrm>
        </p:spPr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 </a:t>
            </a:r>
            <a:r>
              <a:rPr lang="en-US" sz="2800" dirty="0"/>
              <a:t>Nguyễn Huy Hoàng (</a:t>
            </a:r>
            <a:r>
              <a:rPr lang="en-US" sz="2800" dirty="0" err="1"/>
              <a:t>Nhóm</a:t>
            </a:r>
            <a:r>
              <a:rPr lang="en-US" sz="2800" dirty="0"/>
              <a:t> </a:t>
            </a:r>
            <a:r>
              <a:rPr lang="en-US" sz="2800" dirty="0" err="1"/>
              <a:t>trưởng</a:t>
            </a:r>
            <a:r>
              <a:rPr lang="en-US" sz="2800" dirty="0"/>
              <a:t>)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Git Link: </a:t>
            </a:r>
            <a:r>
              <a:rPr lang="vi-VN" sz="2800" u="sng" dirty="0">
                <a:hlinkClick r:id="rId3"/>
              </a:rPr>
              <a:t>https://github.com/hasagipentakill1</a:t>
            </a:r>
            <a:endParaRPr lang="en-US" sz="2800" u="sng" dirty="0"/>
          </a:p>
          <a:p>
            <a:r>
              <a:rPr lang="en-US" sz="2800" u="sng" dirty="0">
                <a:sym typeface="Wingdings" panose="05000000000000000000" pitchFamily="2" charset="2"/>
              </a:rPr>
              <a:t> </a:t>
            </a:r>
            <a:r>
              <a:rPr lang="en-US" sz="2800" u="sng" dirty="0"/>
              <a:t>Nguyễn Trúc Phương (</a:t>
            </a:r>
            <a:r>
              <a:rPr lang="en-US" sz="2800" u="sng" dirty="0" err="1"/>
              <a:t>Làm</a:t>
            </a:r>
            <a:r>
              <a:rPr lang="en-US" sz="2800" u="sng" dirty="0"/>
              <a:t> demo)</a:t>
            </a:r>
          </a:p>
          <a:p>
            <a:r>
              <a:rPr lang="en-US" sz="2800" u="sng" dirty="0">
                <a:sym typeface="Wingdings" panose="05000000000000000000" pitchFamily="2" charset="2"/>
              </a:rPr>
              <a:t></a:t>
            </a:r>
            <a:r>
              <a:rPr lang="en-US" sz="2800" u="sng" dirty="0"/>
              <a:t>Git Link: </a:t>
            </a:r>
            <a:r>
              <a:rPr lang="vi-VN" sz="2800" u="sng" dirty="0">
                <a:hlinkClick r:id="rId4"/>
              </a:rPr>
              <a:t>https://github.com/trucphuong639</a:t>
            </a:r>
            <a:endParaRPr lang="en-US" sz="2800" u="sng" dirty="0"/>
          </a:p>
          <a:p>
            <a:r>
              <a:rPr lang="en-US" sz="2800" u="sng" dirty="0">
                <a:sym typeface="Wingdings" panose="05000000000000000000" pitchFamily="2" charset="2"/>
              </a:rPr>
              <a:t> </a:t>
            </a:r>
            <a:r>
              <a:rPr lang="en-US" sz="2800" u="sng" dirty="0"/>
              <a:t>Võ Hồng Phúc (</a:t>
            </a:r>
            <a:r>
              <a:rPr lang="en-US" sz="2800" u="sng" dirty="0" err="1"/>
              <a:t>Làm</a:t>
            </a:r>
            <a:r>
              <a:rPr lang="en-US" sz="2800" u="sng" dirty="0"/>
              <a:t> slide)</a:t>
            </a:r>
          </a:p>
          <a:p>
            <a:r>
              <a:rPr lang="en-US" sz="2800" u="sng" dirty="0">
                <a:sym typeface="Wingdings" panose="05000000000000000000" pitchFamily="2" charset="2"/>
              </a:rPr>
              <a:t></a:t>
            </a:r>
            <a:r>
              <a:rPr lang="en-US" sz="2800" u="sng" dirty="0"/>
              <a:t>Git Link: </a:t>
            </a:r>
            <a:r>
              <a:rPr lang="vi-VN" sz="2800" u="sng" dirty="0">
                <a:hlinkClick r:id="rId5"/>
              </a:rPr>
              <a:t>https://github.com/hphuc061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358782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A13-4ABA-1C18-04B3-420CF387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071" y="895861"/>
            <a:ext cx="11122016" cy="738975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I. LÝ DO CHỌN ĐỀ TÀI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8C75BB5-7BAF-BD53-91EC-B9DCF5694A57}"/>
              </a:ext>
            </a:extLst>
          </p:cNvPr>
          <p:cNvSpPr txBox="1">
            <a:spLocks/>
          </p:cNvSpPr>
          <p:nvPr/>
        </p:nvSpPr>
        <p:spPr>
          <a:xfrm>
            <a:off x="698070" y="1634836"/>
            <a:ext cx="7226729" cy="448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92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kern="12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defRPr>
            </a:lvl1pPr>
            <a:lvl2pPr marL="457246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92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738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983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228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75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720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66" indent="0" algn="ctr" defTabSz="91449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Lý do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nhóm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chọn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Từ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điển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vì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một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mô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điển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hình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xây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dựng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tính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tương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Nó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giúp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sinh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viên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rèn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luyện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khả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năng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tự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học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tiếp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giữa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AI,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như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thiết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giao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người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dùng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quản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sở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Ngoài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ra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ứng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còn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tạo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điều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kiện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tìm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hiểu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cơ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chế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phản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hồi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gian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thực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(real-time),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bảo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mật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xử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đồng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thời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</a:rPr>
              <a:t>.</a:t>
            </a:r>
            <a:endParaRPr lang="vi-VN" sz="2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92F0C-84BC-05CB-AE8A-1BFECD150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415" y="1856489"/>
            <a:ext cx="3412056" cy="404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8940-045C-8C70-3491-3CF0299CB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655"/>
            <a:ext cx="10515600" cy="762667"/>
          </a:xfrm>
        </p:spPr>
        <p:txBody>
          <a:bodyPr>
            <a:normAutofit/>
          </a:bodyPr>
          <a:lstStyle/>
          <a:p>
            <a:r>
              <a:rPr lang="en-US" dirty="0"/>
              <a:t>II. PHẠM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D92A-CBFD-74B3-853D-F8698E35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1007436" cy="400193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"/>
            </a:pPr>
            <a:r>
              <a:rPr lang="en-US" sz="2400" b="1" dirty="0">
                <a:sym typeface="Wingdings" panose="05000000000000000000" pitchFamily="2" charset="2"/>
              </a:rPr>
              <a:t>Kotlin: </a:t>
            </a:r>
            <a:r>
              <a:rPr lang="en-US" sz="2400" dirty="0" err="1">
                <a:sym typeface="Wingdings" panose="05000000000000000000" pitchFamily="2" charset="2"/>
              </a:rPr>
              <a:t>Ngôn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ngữ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chính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thức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của</a:t>
            </a:r>
            <a:r>
              <a:rPr lang="en-US" sz="2400" dirty="0">
                <a:sym typeface="Wingdings" panose="05000000000000000000" pitchFamily="2" charset="2"/>
              </a:rPr>
              <a:t> Android</a:t>
            </a:r>
          </a:p>
          <a:p>
            <a:pPr marL="342900" indent="-342900">
              <a:buFont typeface="Wingdings" panose="05000000000000000000" pitchFamily="2" charset="2"/>
              <a:buChar char=""/>
            </a:pPr>
            <a:r>
              <a:rPr lang="en-US" sz="2400" b="1" dirty="0">
                <a:sym typeface="Wingdings" panose="05000000000000000000" pitchFamily="2" charset="2"/>
              </a:rPr>
              <a:t>Android Studio: </a:t>
            </a:r>
            <a:r>
              <a:rPr lang="en-US" sz="2400" dirty="0" err="1">
                <a:sym typeface="Wingdings" panose="05000000000000000000" pitchFamily="2" charset="2"/>
              </a:rPr>
              <a:t>Môi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trường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phát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triển</a:t>
            </a: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"/>
            </a:pPr>
            <a:r>
              <a:rPr lang="en-US" sz="2400" b="1" dirty="0">
                <a:sym typeface="Wingdings" panose="05000000000000000000" pitchFamily="2" charset="2"/>
              </a:rPr>
              <a:t>Firebase: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Xác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thực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và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lưu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dữ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liệu</a:t>
            </a:r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"/>
            </a:pPr>
            <a:r>
              <a:rPr lang="en-US" sz="2400" b="1" dirty="0" err="1">
                <a:sym typeface="Wingdings" panose="05000000000000000000" pitchFamily="2" charset="2"/>
              </a:rPr>
              <a:t>LibreTranslate</a:t>
            </a:r>
            <a:r>
              <a:rPr lang="en-US" sz="2400" b="1" dirty="0">
                <a:sym typeface="Wingdings" panose="05000000000000000000" pitchFamily="2" charset="2"/>
              </a:rPr>
              <a:t> API: </a:t>
            </a:r>
            <a:r>
              <a:rPr lang="en-US" sz="2400" dirty="0" err="1">
                <a:sym typeface="Wingdings" panose="05000000000000000000" pitchFamily="2" charset="2"/>
              </a:rPr>
              <a:t>Dịch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từ</a:t>
            </a:r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err="1">
                <a:sym typeface="Wingdings" panose="05000000000000000000" pitchFamily="2" charset="2"/>
              </a:rPr>
              <a:t>Tiếng</a:t>
            </a:r>
            <a:r>
              <a:rPr lang="en-US" sz="2400" dirty="0">
                <a:sym typeface="Wingdings" panose="05000000000000000000" pitchFamily="2" charset="2"/>
              </a:rPr>
              <a:t> Anh sang </a:t>
            </a:r>
            <a:r>
              <a:rPr lang="en-US" sz="2400" dirty="0" err="1">
                <a:sym typeface="Wingdings" panose="05000000000000000000" pitchFamily="2" charset="2"/>
              </a:rPr>
              <a:t>Tiếng</a:t>
            </a:r>
            <a:r>
              <a:rPr lang="en-US" sz="2400" dirty="0">
                <a:sym typeface="Wingdings" panose="05000000000000000000" pitchFamily="2" charset="2"/>
              </a:rPr>
              <a:t> Việt</a:t>
            </a:r>
            <a:endParaRPr lang="en-US" sz="2400" dirty="0"/>
          </a:p>
          <a:p>
            <a:r>
              <a:rPr lang="en-US" sz="2400" dirty="0" err="1"/>
              <a:t>Mặc</a:t>
            </a:r>
            <a:r>
              <a:rPr lang="en-US" sz="2400" dirty="0"/>
              <a:t> </a:t>
            </a:r>
            <a:r>
              <a:rPr lang="en-US" sz="2400" dirty="0" err="1"/>
              <a:t>dù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điển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nhằm</a:t>
            </a:r>
            <a:r>
              <a:rPr lang="en-US" sz="2400" dirty="0"/>
              <a:t> </a:t>
            </a:r>
            <a:r>
              <a:rPr lang="en-US" sz="2400" dirty="0" err="1"/>
              <a:t>tăng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kiếm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rèn</a:t>
            </a:r>
            <a:r>
              <a:rPr lang="en-US" sz="2400" dirty="0"/>
              <a:t> </a:t>
            </a:r>
            <a:r>
              <a:rPr lang="en-US" sz="2400" dirty="0" err="1"/>
              <a:t>luyện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giác</a:t>
            </a:r>
            <a:r>
              <a:rPr lang="en-US" sz="2400" dirty="0"/>
              <a:t> </a:t>
            </a:r>
            <a:r>
              <a:rPr lang="en-US" sz="2400" dirty="0" err="1"/>
              <a:t>tìm</a:t>
            </a:r>
            <a:r>
              <a:rPr lang="en-US" sz="2400" dirty="0"/>
              <a:t> </a:t>
            </a:r>
            <a:r>
              <a:rPr lang="en-US" sz="2400" dirty="0" err="1"/>
              <a:t>tòi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 </a:t>
            </a:r>
            <a:r>
              <a:rPr lang="en-US" sz="2400" dirty="0" err="1"/>
              <a:t>hỏi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, </a:t>
            </a:r>
            <a:r>
              <a:rPr lang="en-US" sz="2400" dirty="0" err="1"/>
              <a:t>nhưng</a:t>
            </a:r>
            <a:r>
              <a:rPr lang="en-US" sz="2400" dirty="0"/>
              <a:t> do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hạn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,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lực</a:t>
            </a:r>
            <a:r>
              <a:rPr lang="en-US" sz="2400" dirty="0"/>
              <a:t> </a:t>
            </a:r>
            <a:r>
              <a:rPr lang="en-US" sz="2400" dirty="0" err="1"/>
              <a:t>cũng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phạm</a:t>
            </a:r>
            <a:r>
              <a:rPr lang="en-US" sz="2400" dirty="0"/>
              <a:t> vi </a:t>
            </a:r>
            <a:r>
              <a:rPr lang="en-US" sz="2400" dirty="0" err="1"/>
              <a:t>môn</a:t>
            </a:r>
            <a:r>
              <a:rPr lang="en-US" sz="2400" dirty="0"/>
              <a:t> </a:t>
            </a:r>
            <a:r>
              <a:rPr lang="en-US" sz="2400" dirty="0" err="1"/>
              <a:t>học</a:t>
            </a:r>
            <a:r>
              <a:rPr lang="en-US" sz="2400" dirty="0"/>
              <a:t>,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sinh</a:t>
            </a:r>
            <a:r>
              <a:rPr lang="en-US" sz="2400" dirty="0"/>
              <a:t>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</a:t>
            </a:r>
            <a:r>
              <a:rPr lang="en-US" sz="2400" dirty="0" err="1"/>
              <a:t>trung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cốt</a:t>
            </a:r>
            <a:r>
              <a:rPr lang="en-US" sz="2400" dirty="0"/>
              <a:t> </a:t>
            </a:r>
            <a:r>
              <a:rPr lang="en-US" sz="2400" dirty="0" err="1"/>
              <a:t>lõi</a:t>
            </a:r>
            <a:r>
              <a:rPr lang="en-US" sz="2400" dirty="0"/>
              <a:t>, </a:t>
            </a:r>
            <a:r>
              <a:rPr lang="en-US" sz="2400" dirty="0" err="1"/>
              <a:t>cụ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:</a:t>
            </a:r>
            <a:endParaRPr lang="vi-VN" sz="24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C700-2ACD-0E63-5A40-B1996DB6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66BE0-9826-5C04-E5C8-D86E0A47E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E02B-A0FF-CFF8-4679-06EFC8FF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615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D8EF2-190C-71F7-1235-83E552A08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C00B-D65B-50A6-B66C-C45A7F47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0655"/>
            <a:ext cx="10515600" cy="762667"/>
          </a:xfrm>
        </p:spPr>
        <p:txBody>
          <a:bodyPr>
            <a:normAutofit/>
          </a:bodyPr>
          <a:lstStyle/>
          <a:p>
            <a:r>
              <a:rPr lang="en-US" dirty="0"/>
              <a:t>II. PHẠM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B8F6A-ABB2-50B6-9760-05EFCA30B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3322"/>
            <a:ext cx="11062856" cy="4333642"/>
          </a:xfrm>
        </p:spPr>
        <p:txBody>
          <a:bodyPr>
            <a:normAutofit/>
          </a:bodyPr>
          <a:lstStyle/>
          <a:p>
            <a:pPr lvl="0"/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r>
              <a:rPr lang="en-US" sz="2400" b="1" dirty="0"/>
              <a:t> </a:t>
            </a:r>
            <a:r>
              <a:rPr lang="en-US" sz="2400" b="1" dirty="0" err="1"/>
              <a:t>nâng</a:t>
            </a:r>
            <a:r>
              <a:rPr lang="en-US" sz="2400" b="1" dirty="0"/>
              <a:t> </a:t>
            </a:r>
            <a:r>
              <a:rPr lang="en-US" sz="2400" b="1" dirty="0" err="1"/>
              <a:t>cao</a:t>
            </a:r>
            <a:r>
              <a:rPr lang="en-US" sz="2400" b="1" dirty="0"/>
              <a:t> </a:t>
            </a:r>
            <a:r>
              <a:rPr lang="en-US" sz="2400" b="1" dirty="0" err="1"/>
              <a:t>và</a:t>
            </a:r>
            <a:r>
              <a:rPr lang="en-US" sz="2400" b="1" dirty="0"/>
              <a:t> </a:t>
            </a:r>
            <a:r>
              <a:rPr lang="en-US" sz="2400" b="1" dirty="0" err="1"/>
              <a:t>quản</a:t>
            </a:r>
            <a:r>
              <a:rPr lang="en-US" sz="2400" b="1" dirty="0"/>
              <a:t> </a:t>
            </a:r>
            <a:r>
              <a:rPr lang="en-US" sz="2400" b="1" dirty="0" err="1"/>
              <a:t>lý</a:t>
            </a:r>
            <a:r>
              <a:rPr lang="en-US" sz="2400" b="1" dirty="0"/>
              <a:t> </a:t>
            </a:r>
            <a:r>
              <a:rPr lang="en-US" sz="2400" b="1" dirty="0" err="1"/>
              <a:t>tài</a:t>
            </a:r>
            <a:r>
              <a:rPr lang="en-US" sz="2400" b="1" dirty="0"/>
              <a:t> </a:t>
            </a:r>
            <a:r>
              <a:rPr lang="en-US" sz="2400" b="1" dirty="0" err="1"/>
              <a:t>khoản</a:t>
            </a:r>
            <a:r>
              <a:rPr lang="en-US" sz="2400" b="1" dirty="0"/>
              <a:t> </a:t>
            </a:r>
            <a:r>
              <a:rPr lang="en-US" sz="2400" b="1" dirty="0" err="1"/>
              <a:t>nâng</a:t>
            </a:r>
            <a:r>
              <a:rPr lang="en-US" sz="2400" b="1" dirty="0"/>
              <a:t> </a:t>
            </a:r>
            <a:r>
              <a:rPr lang="en-US" sz="2400" b="1" dirty="0" err="1"/>
              <a:t>cao</a:t>
            </a:r>
            <a:r>
              <a:rPr lang="en-US" sz="2400" dirty="0"/>
              <a:t>: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/</a:t>
            </a:r>
            <a:r>
              <a:rPr lang="en-US" sz="2400" dirty="0" err="1"/>
              <a:t>đăng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ở </a:t>
            </a:r>
            <a:r>
              <a:rPr lang="en-US" sz="2400" dirty="0" err="1"/>
              <a:t>mức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,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xác</a:t>
            </a:r>
            <a:r>
              <a:rPr lang="en-US" sz="2400" dirty="0"/>
              <a:t> </a:t>
            </a:r>
            <a:r>
              <a:rPr lang="en-US" sz="2400" dirty="0" err="1"/>
              <a:t>minh</a:t>
            </a:r>
            <a:r>
              <a:rPr lang="en-US" sz="2400" dirty="0"/>
              <a:t> email, OTP,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bảo</a:t>
            </a:r>
            <a:r>
              <a:rPr lang="en-US" sz="2400" dirty="0"/>
              <a:t> </a:t>
            </a:r>
            <a:r>
              <a:rPr lang="en-US" sz="2400" dirty="0" err="1"/>
              <a:t>mật</a:t>
            </a:r>
            <a:r>
              <a:rPr lang="en-US" sz="2400" dirty="0"/>
              <a:t> </a:t>
            </a:r>
            <a:r>
              <a:rPr lang="en-US" sz="2400" dirty="0" err="1"/>
              <a:t>đa</a:t>
            </a:r>
            <a:r>
              <a:rPr lang="en-US" sz="2400" dirty="0"/>
              <a:t> </a:t>
            </a:r>
            <a:r>
              <a:rPr lang="en-US" sz="2400" dirty="0" err="1"/>
              <a:t>lớp</a:t>
            </a:r>
            <a:r>
              <a:rPr lang="en-US" sz="2400" dirty="0"/>
              <a:t> (two-factor authentication).</a:t>
            </a:r>
            <a:endParaRPr lang="vi-VN" sz="2400" dirty="0"/>
          </a:p>
          <a:p>
            <a:pPr lvl="0"/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hỗ</a:t>
            </a:r>
            <a:r>
              <a:rPr lang="en-US" sz="2400" b="1" dirty="0"/>
              <a:t> </a:t>
            </a:r>
            <a:r>
              <a:rPr lang="en-US" sz="2400" b="1" dirty="0" err="1"/>
              <a:t>trợ</a:t>
            </a:r>
            <a:r>
              <a:rPr lang="en-US" sz="2400" b="1" dirty="0"/>
              <a:t> </a:t>
            </a:r>
            <a:r>
              <a:rPr lang="en-US" sz="2400" b="1" dirty="0" err="1"/>
              <a:t>đa</a:t>
            </a:r>
            <a:r>
              <a:rPr lang="en-US" sz="2400" b="1" dirty="0"/>
              <a:t> </a:t>
            </a:r>
            <a:r>
              <a:rPr lang="en-US" sz="2400" b="1" dirty="0" err="1"/>
              <a:t>nền</a:t>
            </a:r>
            <a:r>
              <a:rPr lang="en-US" sz="2400" b="1" dirty="0"/>
              <a:t> </a:t>
            </a:r>
            <a:r>
              <a:rPr lang="en-US" sz="2400" b="1" dirty="0" err="1"/>
              <a:t>tảng</a:t>
            </a:r>
            <a:r>
              <a:rPr lang="en-US" sz="2400" dirty="0"/>
              <a:t>: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nền</a:t>
            </a:r>
            <a:r>
              <a:rPr lang="en-US" sz="2400" dirty="0"/>
              <a:t> </a:t>
            </a:r>
            <a:r>
              <a:rPr lang="en-US" sz="2400" dirty="0" err="1"/>
              <a:t>tảng</a:t>
            </a:r>
            <a:r>
              <a:rPr lang="en-US" sz="2400" dirty="0"/>
              <a:t> </a:t>
            </a:r>
            <a:r>
              <a:rPr lang="en-US" sz="2400" dirty="0" err="1"/>
              <a:t>duy</a:t>
            </a:r>
            <a:r>
              <a:rPr lang="en-US" sz="2400" dirty="0"/>
              <a:t> </a:t>
            </a:r>
            <a:r>
              <a:rPr lang="en-US" sz="2400" dirty="0" err="1"/>
              <a:t>nhất</a:t>
            </a:r>
            <a:r>
              <a:rPr lang="en-US" sz="2400" dirty="0"/>
              <a:t> (mobile)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phiên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 PC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connect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.</a:t>
            </a:r>
            <a:endParaRPr lang="vi-VN" sz="2400" dirty="0"/>
          </a:p>
          <a:p>
            <a:pPr lvl="0"/>
            <a:r>
              <a:rPr lang="en-US" sz="2400" b="1" dirty="0" err="1"/>
              <a:t>Nguồn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</a:t>
            </a:r>
            <a:r>
              <a:rPr lang="en-US" sz="2400" b="1" dirty="0" err="1"/>
              <a:t>chưa</a:t>
            </a:r>
            <a:r>
              <a:rPr lang="en-US" sz="2400" b="1" dirty="0"/>
              <a:t> </a:t>
            </a:r>
            <a:r>
              <a:rPr lang="en-US" sz="2400" b="1" dirty="0" err="1"/>
              <a:t>phong</a:t>
            </a:r>
            <a:r>
              <a:rPr lang="en-US" sz="2400" b="1" dirty="0"/>
              <a:t> </a:t>
            </a:r>
            <a:r>
              <a:rPr lang="en-US" sz="2400" b="1" dirty="0" err="1"/>
              <a:t>phú</a:t>
            </a:r>
            <a:r>
              <a:rPr lang="en-US" sz="2400" b="1" dirty="0"/>
              <a:t>: </a:t>
            </a:r>
            <a:r>
              <a:rPr lang="en-US" sz="2400" dirty="0"/>
              <a:t>Sinh </a:t>
            </a:r>
            <a:r>
              <a:rPr lang="en-US" sz="2400" dirty="0" err="1"/>
              <a:t>viên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điển</a:t>
            </a:r>
            <a:r>
              <a:rPr lang="en-US" sz="2400" dirty="0"/>
              <a:t> </a:t>
            </a:r>
            <a:r>
              <a:rPr lang="en-US" sz="2400" dirty="0" err="1"/>
              <a:t>lớn</a:t>
            </a:r>
            <a:r>
              <a:rPr lang="en-US" sz="2400" dirty="0"/>
              <a:t> (</a:t>
            </a:r>
            <a:r>
              <a:rPr lang="en-US" sz="2400" dirty="0" err="1"/>
              <a:t>như</a:t>
            </a:r>
            <a:r>
              <a:rPr lang="en-US" sz="2400" dirty="0"/>
              <a:t> Oxford, Cambridge)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xây</a:t>
            </a:r>
            <a:r>
              <a:rPr lang="en-US" sz="2400" dirty="0"/>
              <a:t> </a:t>
            </a:r>
            <a:r>
              <a:rPr lang="en-US" sz="2400" dirty="0" err="1"/>
              <a:t>dựng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miễn</a:t>
            </a:r>
            <a:r>
              <a:rPr lang="en-US" sz="2400" dirty="0"/>
              <a:t> </a:t>
            </a:r>
            <a:r>
              <a:rPr lang="en-US" sz="2400" dirty="0" err="1"/>
              <a:t>phí</a:t>
            </a:r>
            <a:r>
              <a:rPr lang="en-US" sz="2400" dirty="0"/>
              <a:t>, </a:t>
            </a:r>
            <a:r>
              <a:rPr lang="en-US" sz="2400" dirty="0" err="1"/>
              <a:t>nhưng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ít</a:t>
            </a:r>
            <a:r>
              <a:rPr lang="en-US" sz="2400" dirty="0"/>
              <a:t> </a:t>
            </a:r>
            <a:r>
              <a:rPr lang="en-US" sz="2400" dirty="0" err="1"/>
              <a:t>hơn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đầy</a:t>
            </a:r>
            <a:r>
              <a:rPr lang="en-US" sz="2400" dirty="0"/>
              <a:t> </a:t>
            </a:r>
            <a:r>
              <a:rPr lang="en-US" sz="2400" dirty="0" err="1"/>
              <a:t>đủ</a:t>
            </a:r>
            <a:r>
              <a:rPr lang="en-US" sz="2400" dirty="0"/>
              <a:t> (</a:t>
            </a: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thiếu</a:t>
            </a:r>
            <a:r>
              <a:rPr lang="en-US" sz="2400" dirty="0"/>
              <a:t>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,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âm</a:t>
            </a:r>
            <a:r>
              <a:rPr lang="en-US" sz="2400" dirty="0"/>
              <a:t>).</a:t>
            </a:r>
            <a:endParaRPr lang="vi-VN" sz="2400" dirty="0"/>
          </a:p>
          <a:p>
            <a:pPr lvl="0"/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chức</a:t>
            </a:r>
            <a:r>
              <a:rPr lang="en-US" sz="2400" b="1" dirty="0"/>
              <a:t> </a:t>
            </a:r>
            <a:r>
              <a:rPr lang="en-US" sz="2400" b="1" dirty="0" err="1"/>
              <a:t>năng</a:t>
            </a:r>
            <a:r>
              <a:rPr lang="en-US" sz="2400" b="1" dirty="0"/>
              <a:t> </a:t>
            </a:r>
            <a:r>
              <a:rPr lang="en-US" sz="2400" b="1" dirty="0" err="1"/>
              <a:t>tiên</a:t>
            </a:r>
            <a:r>
              <a:rPr lang="en-US" sz="2400" b="1" dirty="0"/>
              <a:t> </a:t>
            </a:r>
            <a:r>
              <a:rPr lang="en-US" sz="2400" b="1" dirty="0" err="1"/>
              <a:t>tiến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 err="1"/>
              <a:t>Điển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như</a:t>
            </a:r>
            <a:r>
              <a:rPr lang="en-US" sz="2400" dirty="0"/>
              <a:t> 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camera,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âm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AI.</a:t>
            </a:r>
            <a:endParaRPr lang="vi-VN" sz="2400" dirty="0"/>
          </a:p>
          <a:p>
            <a:pPr lvl="0"/>
            <a:r>
              <a:rPr lang="en-US" sz="2400" b="1" dirty="0" err="1"/>
              <a:t>Không</a:t>
            </a:r>
            <a:r>
              <a:rPr lang="en-US" sz="2400" b="1" dirty="0"/>
              <a:t> </a:t>
            </a:r>
            <a:r>
              <a:rPr lang="en-US" sz="2400" b="1" dirty="0" err="1"/>
              <a:t>tối</a:t>
            </a:r>
            <a:r>
              <a:rPr lang="en-US" sz="2400" b="1" dirty="0"/>
              <a:t> </a:t>
            </a:r>
            <a:r>
              <a:rPr lang="en-US" sz="2400" b="1" dirty="0" err="1"/>
              <a:t>ưu</a:t>
            </a:r>
            <a:r>
              <a:rPr lang="en-US" sz="2400" b="1" dirty="0"/>
              <a:t> </a:t>
            </a:r>
            <a:r>
              <a:rPr lang="en-US" sz="2400" b="1" dirty="0" err="1"/>
              <a:t>hiệu</a:t>
            </a:r>
            <a:r>
              <a:rPr lang="en-US" sz="2400" b="1" dirty="0"/>
              <a:t> </a:t>
            </a:r>
            <a:r>
              <a:rPr lang="en-US" sz="2400" b="1" dirty="0" err="1"/>
              <a:t>suất</a:t>
            </a:r>
            <a:r>
              <a:rPr lang="en-US" sz="2400" b="1" dirty="0"/>
              <a:t>:</a:t>
            </a:r>
            <a:r>
              <a:rPr lang="en-US" sz="2400" dirty="0"/>
              <a:t> App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điển</a:t>
            </a:r>
            <a:r>
              <a:rPr lang="en-US" sz="2400" dirty="0"/>
              <a:t>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nhiều</a:t>
            </a:r>
            <a:r>
              <a:rPr lang="en-US" sz="2400" dirty="0"/>
              <a:t>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mượt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, </a:t>
            </a:r>
            <a:r>
              <a:rPr lang="en-US" sz="2400" dirty="0" err="1"/>
              <a:t>phản</a:t>
            </a:r>
            <a:r>
              <a:rPr lang="en-US" sz="2400" dirty="0"/>
              <a:t> </a:t>
            </a:r>
            <a:r>
              <a:rPr lang="en-US" sz="2400" dirty="0" err="1"/>
              <a:t>hồi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lí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</a:t>
            </a:r>
            <a:r>
              <a:rPr lang="en-US" sz="2400" dirty="0" err="1"/>
              <a:t>còn</a:t>
            </a:r>
            <a:r>
              <a:rPr lang="en-US" sz="2400" dirty="0"/>
              <a:t> </a:t>
            </a:r>
            <a:r>
              <a:rPr lang="en-US" sz="2400" dirty="0" err="1"/>
              <a:t>chậm</a:t>
            </a:r>
            <a:r>
              <a:rPr lang="en-US" sz="2400" dirty="0"/>
              <a:t> (code </a:t>
            </a:r>
            <a:r>
              <a:rPr lang="en-US" sz="2400" dirty="0" err="1"/>
              <a:t>chưa</a:t>
            </a:r>
            <a:r>
              <a:rPr lang="en-US" sz="2400" dirty="0"/>
              <a:t> </a:t>
            </a:r>
            <a:r>
              <a:rPr lang="en-US" sz="2400" dirty="0" err="1"/>
              <a:t>tối</a:t>
            </a:r>
            <a:r>
              <a:rPr lang="en-US" sz="2400" dirty="0"/>
              <a:t> </a:t>
            </a:r>
            <a:r>
              <a:rPr lang="en-US" sz="2400" dirty="0" err="1"/>
              <a:t>ưu</a:t>
            </a:r>
            <a:r>
              <a:rPr lang="en-US" sz="2400" dirty="0"/>
              <a:t>)</a:t>
            </a:r>
            <a:endParaRPr lang="vi-VN" sz="2400" dirty="0"/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D0A4C-D05B-2122-919E-F559F1D8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F312-6EE5-E73A-ACF5-2BB99AF9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A908-6B80-9A1C-12F3-4514FE63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050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8C0A23-F92C-46E4-8730-FF9F6C28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5964" y="1122363"/>
            <a:ext cx="9712036" cy="817273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</a:rPr>
              <a:t>III. PHƯƠNG PHÁP NGHIÊN CỨU</a:t>
            </a:r>
            <a:endParaRPr lang="vi-VN" sz="3200" dirty="0">
              <a:latin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97E27E-1094-C1DF-E0AA-0EA1106466B4}"/>
              </a:ext>
            </a:extLst>
          </p:cNvPr>
          <p:cNvSpPr txBox="1"/>
          <p:nvPr/>
        </p:nvSpPr>
        <p:spPr>
          <a:xfrm>
            <a:off x="1094510" y="1939636"/>
            <a:ext cx="678710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Được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nghiên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cứu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theo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  <a:p>
            <a:pPr algn="l">
              <a:buNone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Phát triển linh hoạt theo mô hình Agile</a:t>
            </a:r>
          </a:p>
          <a:p>
            <a:pPr algn="l">
              <a:buNone/>
            </a:pPr>
            <a:r>
              <a:rPr lang="vi-VN" sz="2400" dirty="0">
                <a:solidFill>
                  <a:srgbClr val="00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</a:t>
            </a: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Sử dụng Firebase cho xác thực và lưu trữ dữ liệu</a:t>
            </a:r>
          </a:p>
          <a:p>
            <a:pPr marL="342900" indent="-342900" algn="l">
              <a:buFont typeface="Wingdings" panose="05000000000000000000" pitchFamily="2" charset="2"/>
              <a:buChar char=""/>
            </a:pPr>
            <a:r>
              <a:rPr lang="vi-VN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Kết hợp các API dịch ngôn ngữ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l"/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Thực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hiện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bằng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sz="2400" b="1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vi-VN" sz="2400" dirty="0">
                <a:latin typeface="+mj-lt"/>
                <a:sym typeface="Wingdings" panose="05000000000000000000" pitchFamily="2" charset="2"/>
              </a:rPr>
              <a:t></a:t>
            </a:r>
            <a:r>
              <a:rPr lang="vi-VN" sz="2400" dirty="0">
                <a:latin typeface="+mj-lt"/>
              </a:rPr>
              <a:t> Thiết kế giao diện bằng Figma</a:t>
            </a:r>
          </a:p>
          <a:p>
            <a:r>
              <a:rPr lang="vi-VN" sz="2400" dirty="0">
                <a:latin typeface="+mj-lt"/>
                <a:sym typeface="Wingdings" panose="05000000000000000000" pitchFamily="2" charset="2"/>
              </a:rPr>
              <a:t></a:t>
            </a:r>
            <a:r>
              <a:rPr lang="vi-VN" sz="2400" dirty="0">
                <a:latin typeface="+mj-lt"/>
              </a:rPr>
              <a:t> Xây dựng chức năng tìm kiếm từ, lưu từ yêu thích, lịch sử</a:t>
            </a:r>
          </a:p>
          <a:p>
            <a:r>
              <a:rPr lang="vi-VN" sz="2400" dirty="0">
                <a:latin typeface="+mj-lt"/>
                <a:sym typeface="Wingdings" panose="05000000000000000000" pitchFamily="2" charset="2"/>
              </a:rPr>
              <a:t></a:t>
            </a:r>
            <a:r>
              <a:rPr lang="vi-VN" sz="2400" dirty="0">
                <a:latin typeface="+mj-lt"/>
              </a:rPr>
              <a:t> Xây dựng chức năng đăng nhập/người dùng</a:t>
            </a:r>
          </a:p>
          <a:p>
            <a:pPr marL="342900" indent="-342900" algn="l">
              <a:buFont typeface="Wingdings" panose="05000000000000000000" pitchFamily="2" charset="2"/>
              <a:buChar char=""/>
            </a:pP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6CE1D2-589D-E925-5276-A05A06819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103" y="1236928"/>
            <a:ext cx="2786387" cy="531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36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EE359-686A-239A-65B4-D6B98D864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4FA2-5393-2C37-2A30-EF4E4FD8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892672"/>
            <a:ext cx="10515600" cy="76741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IV.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FC2C-EC1A-4F3B-A010-BD4B5342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1150-5C06-A14E-7B5A-F982A8A4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FC72E-9CB1-23E9-A35B-C32EC5EE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68379-ACAD-3EFC-1171-380BB683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660082"/>
            <a:ext cx="11139055" cy="4516882"/>
          </a:xfrm>
        </p:spPr>
        <p:txBody>
          <a:bodyPr>
            <a:noAutofit/>
          </a:bodyPr>
          <a:lstStyle/>
          <a:p>
            <a:r>
              <a:rPr lang="en-US" sz="2300" dirty="0">
                <a:sym typeface="Wingdings" panose="05000000000000000000" pitchFamily="2" charset="2"/>
              </a:rPr>
              <a:t> </a:t>
            </a:r>
            <a:r>
              <a:rPr lang="en-US" sz="2300" dirty="0"/>
              <a:t>Hoàn </a:t>
            </a:r>
            <a:r>
              <a:rPr lang="en-US" sz="2300" dirty="0" err="1"/>
              <a:t>thành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điển</a:t>
            </a:r>
            <a:r>
              <a:rPr lang="en-US" sz="2300" dirty="0"/>
              <a:t>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chức</a:t>
            </a:r>
            <a:r>
              <a:rPr lang="en-US" sz="2300" dirty="0"/>
              <a:t> </a:t>
            </a:r>
            <a:r>
              <a:rPr lang="en-US" sz="2300" dirty="0" err="1"/>
              <a:t>năng</a:t>
            </a:r>
            <a:r>
              <a:rPr lang="en-US" sz="2300" dirty="0"/>
              <a:t> </a:t>
            </a:r>
            <a:r>
              <a:rPr lang="en-US" sz="2300" dirty="0" err="1"/>
              <a:t>cơ</a:t>
            </a:r>
            <a:r>
              <a:rPr lang="en-US" sz="2300" dirty="0"/>
              <a:t> </a:t>
            </a:r>
            <a:r>
              <a:rPr lang="en-US" sz="2300" dirty="0" err="1"/>
              <a:t>bản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nâng</a:t>
            </a:r>
            <a:r>
              <a:rPr lang="en-US" sz="2300" dirty="0"/>
              <a:t> </a:t>
            </a:r>
            <a:r>
              <a:rPr lang="en-US" sz="2300" dirty="0" err="1"/>
              <a:t>cao</a:t>
            </a:r>
            <a:r>
              <a:rPr lang="en-US" sz="2300" dirty="0"/>
              <a:t>, </a:t>
            </a:r>
            <a:r>
              <a:rPr lang="en-US" sz="2300" dirty="0" err="1"/>
              <a:t>đáp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tốt</a:t>
            </a:r>
            <a:r>
              <a:rPr lang="en-US" sz="2300" dirty="0"/>
              <a:t> </a:t>
            </a:r>
            <a:r>
              <a:rPr lang="en-US" sz="2300" dirty="0" err="1"/>
              <a:t>yêu</a:t>
            </a:r>
            <a:r>
              <a:rPr lang="en-US" sz="2300" dirty="0"/>
              <a:t> </a:t>
            </a:r>
            <a:r>
              <a:rPr lang="en-US" sz="2300" dirty="0" err="1"/>
              <a:t>cầu</a:t>
            </a:r>
            <a:r>
              <a:rPr lang="en-US" sz="2300" dirty="0"/>
              <a:t> </a:t>
            </a:r>
            <a:r>
              <a:rPr lang="en-US" sz="2300" dirty="0" err="1"/>
              <a:t>đề</a:t>
            </a:r>
            <a:r>
              <a:rPr lang="en-US" sz="2300" dirty="0"/>
              <a:t> </a:t>
            </a:r>
            <a:r>
              <a:rPr lang="en-US" sz="2300" dirty="0" err="1"/>
              <a:t>tài</a:t>
            </a:r>
            <a:r>
              <a:rPr lang="en-US" sz="2300" dirty="0"/>
              <a:t>:</a:t>
            </a:r>
            <a:endParaRPr lang="vi-VN" sz="2300" dirty="0"/>
          </a:p>
          <a:p>
            <a:pPr lvl="0"/>
            <a:r>
              <a:rPr lang="en-US" sz="2300" b="1" dirty="0"/>
              <a:t>Hoàn </a:t>
            </a:r>
            <a:r>
              <a:rPr lang="en-US" sz="2300" b="1" dirty="0" err="1"/>
              <a:t>thiện</a:t>
            </a:r>
            <a:r>
              <a:rPr lang="en-US" sz="2300" b="1" dirty="0"/>
              <a:t> </a:t>
            </a:r>
            <a:r>
              <a:rPr lang="en-US" sz="2300" b="1" dirty="0" err="1"/>
              <a:t>một</a:t>
            </a:r>
            <a:r>
              <a:rPr lang="en-US" sz="2300" b="1" dirty="0"/>
              <a:t> </a:t>
            </a:r>
            <a:r>
              <a:rPr lang="en-US" sz="2300" b="1" dirty="0" err="1"/>
              <a:t>ứng</a:t>
            </a:r>
            <a:r>
              <a:rPr lang="en-US" sz="2300" b="1" dirty="0"/>
              <a:t> </a:t>
            </a:r>
            <a:r>
              <a:rPr lang="en-US" sz="2300" b="1" dirty="0" err="1"/>
              <a:t>dụng</a:t>
            </a:r>
            <a:r>
              <a:rPr lang="en-US" sz="2300" b="1" dirty="0"/>
              <a:t> </a:t>
            </a:r>
            <a:r>
              <a:rPr lang="en-US" sz="2300" b="1" dirty="0" err="1"/>
              <a:t>từ</a:t>
            </a:r>
            <a:r>
              <a:rPr lang="en-US" sz="2300" b="1" dirty="0"/>
              <a:t> </a:t>
            </a:r>
            <a:r>
              <a:rPr lang="en-US" sz="2300" b="1" dirty="0" err="1"/>
              <a:t>điển</a:t>
            </a:r>
            <a:r>
              <a:rPr lang="en-US" sz="2300" b="1" dirty="0"/>
              <a:t> </a:t>
            </a:r>
            <a:r>
              <a:rPr lang="en-US" sz="2300" b="1" dirty="0" err="1"/>
              <a:t>cơ</a:t>
            </a:r>
            <a:r>
              <a:rPr lang="en-US" sz="2300" b="1" dirty="0"/>
              <a:t> </a:t>
            </a:r>
            <a:r>
              <a:rPr lang="en-US" sz="2300" b="1" dirty="0" err="1"/>
              <a:t>bản</a:t>
            </a:r>
            <a:r>
              <a:rPr lang="en-US" sz="2300" b="1" dirty="0"/>
              <a:t>:</a:t>
            </a:r>
            <a:r>
              <a:rPr lang="en-US" sz="2300" dirty="0"/>
              <a:t> Cho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tra</a:t>
            </a:r>
            <a:r>
              <a:rPr lang="en-US" sz="2300" dirty="0"/>
              <a:t> </a:t>
            </a:r>
            <a:r>
              <a:rPr lang="en-US" sz="2300" dirty="0" err="1"/>
              <a:t>cứu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vựng</a:t>
            </a:r>
            <a:r>
              <a:rPr lang="en-US" sz="2300" dirty="0"/>
              <a:t> </a:t>
            </a:r>
            <a:r>
              <a:rPr lang="en-US" sz="2300" dirty="0" err="1"/>
              <a:t>nhanh</a:t>
            </a:r>
            <a:r>
              <a:rPr lang="en-US" sz="2300" dirty="0"/>
              <a:t> </a:t>
            </a:r>
            <a:r>
              <a:rPr lang="en-US" sz="2300" dirty="0" err="1"/>
              <a:t>chóng</a:t>
            </a:r>
            <a:r>
              <a:rPr lang="en-US" sz="2300" dirty="0"/>
              <a:t>, </a:t>
            </a:r>
            <a:r>
              <a:rPr lang="en-US" sz="2300" dirty="0" err="1"/>
              <a:t>lưu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yêu</a:t>
            </a:r>
            <a:r>
              <a:rPr lang="en-US" sz="2300" dirty="0"/>
              <a:t> </a:t>
            </a:r>
            <a:r>
              <a:rPr lang="en-US" sz="2300" dirty="0" err="1"/>
              <a:t>thích</a:t>
            </a:r>
            <a:r>
              <a:rPr lang="en-US" sz="2300" dirty="0"/>
              <a:t>, </a:t>
            </a:r>
            <a:r>
              <a:rPr lang="en-US" sz="2300" dirty="0" err="1"/>
              <a:t>dễ</a:t>
            </a:r>
            <a:r>
              <a:rPr lang="en-US" sz="2300" dirty="0"/>
              <a:t> </a:t>
            </a:r>
            <a:r>
              <a:rPr lang="en-US" sz="2300" dirty="0" err="1"/>
              <a:t>dàng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.</a:t>
            </a:r>
            <a:endParaRPr lang="vi-VN" sz="2300" dirty="0"/>
          </a:p>
          <a:p>
            <a:pPr lvl="0"/>
            <a:r>
              <a:rPr lang="en-US" sz="2300" b="1" dirty="0" err="1"/>
              <a:t>Áp</a:t>
            </a:r>
            <a:r>
              <a:rPr lang="en-US" sz="2300" b="1" dirty="0"/>
              <a:t> </a:t>
            </a:r>
            <a:r>
              <a:rPr lang="en-US" sz="2300" b="1" dirty="0" err="1"/>
              <a:t>dụng</a:t>
            </a:r>
            <a:r>
              <a:rPr lang="en-US" sz="2300" b="1" dirty="0"/>
              <a:t> </a:t>
            </a:r>
            <a:r>
              <a:rPr lang="en-US" sz="2300" b="1" dirty="0" err="1"/>
              <a:t>thành</a:t>
            </a:r>
            <a:r>
              <a:rPr lang="en-US" sz="2300" b="1" dirty="0"/>
              <a:t> </a:t>
            </a:r>
            <a:r>
              <a:rPr lang="en-US" sz="2300" b="1" dirty="0" err="1"/>
              <a:t>công</a:t>
            </a:r>
            <a:r>
              <a:rPr lang="en-US" sz="2300" b="1" dirty="0"/>
              <a:t> </a:t>
            </a:r>
            <a:r>
              <a:rPr lang="en-US" sz="2300" b="1" dirty="0" err="1"/>
              <a:t>ngôn</a:t>
            </a:r>
            <a:r>
              <a:rPr lang="en-US" sz="2300" b="1" dirty="0"/>
              <a:t> </a:t>
            </a:r>
            <a:r>
              <a:rPr lang="en-US" sz="2300" b="1" dirty="0" err="1"/>
              <a:t>ngữ</a:t>
            </a:r>
            <a:r>
              <a:rPr lang="en-US" sz="2300" b="1" dirty="0"/>
              <a:t> Kotlin </a:t>
            </a:r>
            <a:r>
              <a:rPr lang="en-US" sz="2300" b="1" dirty="0" err="1"/>
              <a:t>và</a:t>
            </a:r>
            <a:r>
              <a:rPr lang="en-US" sz="2300" b="1" dirty="0"/>
              <a:t> Android Studio:</a:t>
            </a:r>
            <a:r>
              <a:rPr lang="en-US" sz="2300" dirty="0"/>
              <a:t> Thành </a:t>
            </a:r>
            <a:r>
              <a:rPr lang="en-US" sz="2300" dirty="0" err="1"/>
              <a:t>thạo</a:t>
            </a:r>
            <a:r>
              <a:rPr lang="en-US" sz="2300" dirty="0"/>
              <a:t> </a:t>
            </a:r>
            <a:r>
              <a:rPr lang="en-US" sz="2300" dirty="0" err="1"/>
              <a:t>quy</a:t>
            </a:r>
            <a:r>
              <a:rPr lang="en-US" sz="2300" dirty="0"/>
              <a:t> </a:t>
            </a:r>
            <a:r>
              <a:rPr lang="en-US" sz="2300" dirty="0" err="1"/>
              <a:t>trình</a:t>
            </a:r>
            <a:r>
              <a:rPr lang="en-US" sz="2300" dirty="0"/>
              <a:t> </a:t>
            </a:r>
            <a:r>
              <a:rPr lang="en-US" sz="2300" dirty="0" err="1"/>
              <a:t>xây</a:t>
            </a:r>
            <a:r>
              <a:rPr lang="en-US" sz="2300" dirty="0"/>
              <a:t> </a:t>
            </a:r>
            <a:r>
              <a:rPr lang="en-US" sz="2300" dirty="0" err="1"/>
              <a:t>dựng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kế</a:t>
            </a:r>
            <a:r>
              <a:rPr lang="en-US" sz="2300" dirty="0"/>
              <a:t> app Android </a:t>
            </a:r>
            <a:r>
              <a:rPr lang="en-US" sz="2300" dirty="0" err="1"/>
              <a:t>thực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.</a:t>
            </a:r>
            <a:endParaRPr lang="vi-VN" sz="2300" dirty="0"/>
          </a:p>
          <a:p>
            <a:pPr lvl="0"/>
            <a:r>
              <a:rPr lang="en-US" sz="2300" b="1" dirty="0"/>
              <a:t>Quản </a:t>
            </a:r>
            <a:r>
              <a:rPr lang="en-US" sz="2300" b="1" dirty="0" err="1"/>
              <a:t>lý</a:t>
            </a:r>
            <a:r>
              <a:rPr lang="en-US" sz="2300" b="1" dirty="0"/>
              <a:t> </a:t>
            </a:r>
            <a:r>
              <a:rPr lang="en-US" sz="2300" b="1" dirty="0" err="1"/>
              <a:t>người</a:t>
            </a:r>
            <a:r>
              <a:rPr lang="en-US" sz="2300" b="1" dirty="0"/>
              <a:t> </a:t>
            </a:r>
            <a:r>
              <a:rPr lang="en-US" sz="2300" b="1" dirty="0" err="1"/>
              <a:t>dùng</a:t>
            </a:r>
            <a:r>
              <a:rPr lang="en-US" sz="2300" b="1" dirty="0"/>
              <a:t>:</a:t>
            </a:r>
            <a:r>
              <a:rPr lang="en-US" sz="2300" dirty="0"/>
              <a:t> Cho </a:t>
            </a:r>
            <a:r>
              <a:rPr lang="en-US" sz="2300" dirty="0" err="1"/>
              <a:t>phép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đăng</a:t>
            </a:r>
            <a:r>
              <a:rPr lang="en-US" sz="2300" dirty="0"/>
              <a:t> </a:t>
            </a:r>
            <a:r>
              <a:rPr lang="en-US" sz="2300" dirty="0" err="1"/>
              <a:t>ký</a:t>
            </a:r>
            <a:r>
              <a:rPr lang="en-US" sz="2300" dirty="0"/>
              <a:t>, </a:t>
            </a:r>
            <a:r>
              <a:rPr lang="en-US" sz="2300" dirty="0" err="1"/>
              <a:t>đăng</a:t>
            </a:r>
            <a:r>
              <a:rPr lang="en-US" sz="2300" dirty="0"/>
              <a:t> </a:t>
            </a:r>
            <a:r>
              <a:rPr lang="en-US" sz="2300" dirty="0" err="1"/>
              <a:t>nhập</a:t>
            </a:r>
            <a:r>
              <a:rPr lang="en-US" sz="2300" dirty="0"/>
              <a:t>, </a:t>
            </a:r>
            <a:r>
              <a:rPr lang="en-US" sz="2300" dirty="0" err="1"/>
              <a:t>lưu</a:t>
            </a:r>
            <a:r>
              <a:rPr lang="en-US" sz="2300" dirty="0"/>
              <a:t> </a:t>
            </a:r>
            <a:r>
              <a:rPr lang="en-US" sz="2300" dirty="0" err="1"/>
              <a:t>lịch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vựng</a:t>
            </a:r>
            <a:endParaRPr lang="vi-VN" sz="2300" dirty="0"/>
          </a:p>
          <a:p>
            <a:pPr lvl="0"/>
            <a:r>
              <a:rPr lang="en-US" sz="2300" b="1" dirty="0"/>
              <a:t>Rèn </a:t>
            </a:r>
            <a:r>
              <a:rPr lang="en-US" sz="2300" b="1" dirty="0" err="1"/>
              <a:t>luyện</a:t>
            </a:r>
            <a:r>
              <a:rPr lang="en-US" sz="2300" b="1" dirty="0"/>
              <a:t> </a:t>
            </a:r>
            <a:r>
              <a:rPr lang="en-US" sz="2300" b="1" dirty="0" err="1"/>
              <a:t>kỹ</a:t>
            </a:r>
            <a:r>
              <a:rPr lang="en-US" sz="2300" b="1" dirty="0"/>
              <a:t> </a:t>
            </a:r>
            <a:r>
              <a:rPr lang="en-US" sz="2300" b="1" dirty="0" err="1"/>
              <a:t>năng</a:t>
            </a:r>
            <a:r>
              <a:rPr lang="en-US" sz="2300" b="1" dirty="0"/>
              <a:t> </a:t>
            </a:r>
            <a:r>
              <a:rPr lang="en-US" sz="2300" b="1" dirty="0" err="1"/>
              <a:t>kiểm</a:t>
            </a:r>
            <a:r>
              <a:rPr lang="en-US" sz="2300" b="1" dirty="0"/>
              <a:t> </a:t>
            </a:r>
            <a:r>
              <a:rPr lang="en-US" sz="2300" b="1" dirty="0" err="1"/>
              <a:t>thử</a:t>
            </a:r>
            <a:r>
              <a:rPr lang="en-US" sz="2300" b="1" dirty="0"/>
              <a:t> </a:t>
            </a:r>
            <a:r>
              <a:rPr lang="en-US" sz="2300" b="1" dirty="0" err="1"/>
              <a:t>và</a:t>
            </a:r>
            <a:r>
              <a:rPr lang="en-US" sz="2300" b="1" dirty="0"/>
              <a:t> </a:t>
            </a:r>
            <a:r>
              <a:rPr lang="en-US" sz="2300" b="1" dirty="0" err="1"/>
              <a:t>tối</a:t>
            </a:r>
            <a:r>
              <a:rPr lang="en-US" sz="2300" b="1" dirty="0"/>
              <a:t> </a:t>
            </a:r>
            <a:r>
              <a:rPr lang="en-US" sz="2300" b="1" dirty="0" err="1"/>
              <a:t>ưu</a:t>
            </a:r>
            <a:r>
              <a:rPr lang="en-US" sz="2300" b="1" dirty="0"/>
              <a:t> </a:t>
            </a:r>
            <a:r>
              <a:rPr lang="en-US" sz="2300" b="1" dirty="0" err="1"/>
              <a:t>hoá</a:t>
            </a:r>
            <a:r>
              <a:rPr lang="en-US" sz="2300" b="1" dirty="0"/>
              <a:t> app:</a:t>
            </a:r>
            <a:r>
              <a:rPr lang="en-US" sz="2300" dirty="0"/>
              <a:t> </a:t>
            </a:r>
            <a:r>
              <a:rPr lang="en-US" sz="2300" dirty="0" err="1"/>
              <a:t>Phát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khắc</a:t>
            </a:r>
            <a:r>
              <a:rPr lang="en-US" sz="2300" dirty="0"/>
              <a:t> </a:t>
            </a:r>
            <a:r>
              <a:rPr lang="en-US" sz="2300" dirty="0" err="1"/>
              <a:t>phục</a:t>
            </a:r>
            <a:r>
              <a:rPr lang="en-US" sz="2300" dirty="0"/>
              <a:t> </a:t>
            </a:r>
            <a:r>
              <a:rPr lang="en-US" sz="2300" dirty="0" err="1"/>
              <a:t>lỗi</a:t>
            </a:r>
            <a:r>
              <a:rPr lang="en-US" sz="2300" dirty="0"/>
              <a:t>, </a:t>
            </a:r>
            <a:r>
              <a:rPr lang="en-US" sz="2300" dirty="0" err="1"/>
              <a:t>tối</a:t>
            </a:r>
            <a:r>
              <a:rPr lang="en-US" sz="2300" dirty="0"/>
              <a:t> </a:t>
            </a:r>
            <a:r>
              <a:rPr lang="en-US" sz="2300" dirty="0" err="1"/>
              <a:t>ưu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suất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dựng</a:t>
            </a:r>
            <a:r>
              <a:rPr lang="en-US" sz="2300" dirty="0"/>
              <a:t> </a:t>
            </a:r>
            <a:r>
              <a:rPr lang="en-US" sz="2300" dirty="0" err="1"/>
              <a:t>tra</a:t>
            </a:r>
            <a:r>
              <a:rPr lang="en-US" sz="2300" dirty="0"/>
              <a:t> </a:t>
            </a:r>
            <a:r>
              <a:rPr lang="en-US" sz="2300" dirty="0" err="1"/>
              <a:t>cứu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liên</a:t>
            </a:r>
            <a:r>
              <a:rPr lang="en-US" sz="2300" dirty="0"/>
              <a:t> </a:t>
            </a:r>
            <a:r>
              <a:rPr lang="en-US" sz="2300" dirty="0" err="1"/>
              <a:t>tục</a:t>
            </a:r>
            <a:r>
              <a:rPr lang="en-US" sz="2300" dirty="0"/>
              <a:t>.</a:t>
            </a:r>
            <a:endParaRPr lang="vi-VN" sz="2300" dirty="0"/>
          </a:p>
          <a:p>
            <a:r>
              <a:rPr lang="en-US" sz="2300" b="1" dirty="0"/>
              <a:t>Giao </a:t>
            </a:r>
            <a:r>
              <a:rPr lang="en-US" sz="2300" b="1" dirty="0" err="1"/>
              <a:t>diện</a:t>
            </a:r>
            <a:r>
              <a:rPr lang="en-US" sz="2300" b="1" dirty="0"/>
              <a:t> </a:t>
            </a:r>
            <a:r>
              <a:rPr lang="en-US" sz="2300" b="1" dirty="0" err="1"/>
              <a:t>đơn</a:t>
            </a:r>
            <a:r>
              <a:rPr lang="en-US" sz="2300" b="1" dirty="0"/>
              <a:t> </a:t>
            </a:r>
            <a:r>
              <a:rPr lang="en-US" sz="2300" b="1" dirty="0" err="1"/>
              <a:t>giản</a:t>
            </a:r>
            <a:r>
              <a:rPr lang="en-US" sz="2300" b="1" dirty="0"/>
              <a:t>, </a:t>
            </a:r>
            <a:r>
              <a:rPr lang="en-US" sz="2300" b="1" dirty="0" err="1"/>
              <a:t>dễ</a:t>
            </a:r>
            <a:r>
              <a:rPr lang="en-US" sz="2300" b="1" dirty="0"/>
              <a:t> </a:t>
            </a:r>
            <a:r>
              <a:rPr lang="en-US" sz="2300" b="1" dirty="0" err="1"/>
              <a:t>sử</a:t>
            </a:r>
            <a:r>
              <a:rPr lang="en-US" sz="2300" b="1" dirty="0"/>
              <a:t> </a:t>
            </a:r>
            <a:r>
              <a:rPr lang="en-US" sz="2300" b="1" dirty="0" err="1"/>
              <a:t>dụng</a:t>
            </a:r>
            <a:r>
              <a:rPr lang="en-US" sz="2300" b="1" dirty="0"/>
              <a:t>:</a:t>
            </a:r>
            <a:r>
              <a:rPr lang="en-US" sz="2300" dirty="0"/>
              <a:t> </a:t>
            </a:r>
            <a:r>
              <a:rPr lang="en-US" sz="2300" dirty="0" err="1"/>
              <a:t>Thiết</a:t>
            </a:r>
            <a:r>
              <a:rPr lang="en-US" sz="2300" dirty="0"/>
              <a:t> </a:t>
            </a:r>
            <a:r>
              <a:rPr lang="en-US" sz="2300" dirty="0" err="1"/>
              <a:t>kế</a:t>
            </a:r>
            <a:r>
              <a:rPr lang="en-US" sz="2300" dirty="0"/>
              <a:t>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mô</a:t>
            </a:r>
            <a:r>
              <a:rPr lang="en-US" sz="2300" dirty="0"/>
              <a:t> </a:t>
            </a:r>
            <a:r>
              <a:rPr lang="en-US" sz="2300" dirty="0" err="1"/>
              <a:t>hình</a:t>
            </a:r>
            <a:r>
              <a:rPr lang="en-US" sz="2300" dirty="0"/>
              <a:t> Figma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chức</a:t>
            </a:r>
            <a:r>
              <a:rPr lang="en-US" sz="2300" dirty="0"/>
              <a:t> </a:t>
            </a:r>
            <a:r>
              <a:rPr lang="en-US" sz="2300" dirty="0" err="1"/>
              <a:t>năng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 </a:t>
            </a:r>
            <a:r>
              <a:rPr lang="en-US" sz="2300" dirty="0" err="1"/>
              <a:t>sắp</a:t>
            </a:r>
            <a:r>
              <a:rPr lang="en-US" sz="2300" dirty="0"/>
              <a:t> </a:t>
            </a:r>
            <a:r>
              <a:rPr lang="en-US" sz="2300" dirty="0" err="1"/>
              <a:t>xếp</a:t>
            </a:r>
            <a:r>
              <a:rPr lang="en-US" sz="2300" dirty="0"/>
              <a:t> </a:t>
            </a:r>
            <a:r>
              <a:rPr lang="en-US" sz="2300" dirty="0" err="1"/>
              <a:t>hợp</a:t>
            </a:r>
            <a:r>
              <a:rPr lang="en-US" sz="2300" dirty="0"/>
              <a:t> </a:t>
            </a:r>
            <a:r>
              <a:rPr lang="en-US" sz="2300" dirty="0" err="1"/>
              <a:t>lý</a:t>
            </a:r>
            <a:r>
              <a:rPr lang="en-US" sz="2300" dirty="0"/>
              <a:t>, </a:t>
            </a:r>
            <a:r>
              <a:rPr lang="en-US" sz="2300" dirty="0" err="1"/>
              <a:t>thân</a:t>
            </a:r>
            <a:r>
              <a:rPr lang="en-US" sz="2300" dirty="0"/>
              <a:t> </a:t>
            </a:r>
            <a:r>
              <a:rPr lang="en-US" sz="2300" dirty="0" err="1"/>
              <a:t>thiện</a:t>
            </a:r>
            <a:r>
              <a:rPr lang="en-US" sz="2300" dirty="0"/>
              <a:t>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kể</a:t>
            </a:r>
            <a:r>
              <a:rPr lang="en-US" sz="2300" dirty="0"/>
              <a:t> </a:t>
            </a:r>
            <a:r>
              <a:rPr lang="en-US" sz="2300" dirty="0" err="1"/>
              <a:t>cả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chưa</a:t>
            </a:r>
            <a:r>
              <a:rPr lang="en-US" sz="2300" dirty="0"/>
              <a:t> </a:t>
            </a:r>
            <a:r>
              <a:rPr lang="en-US" sz="2300" dirty="0" err="1"/>
              <a:t>quen</a:t>
            </a:r>
            <a:r>
              <a:rPr lang="en-US" sz="2300" dirty="0"/>
              <a:t> </a:t>
            </a:r>
            <a:r>
              <a:rPr lang="en-US" sz="2300" dirty="0" err="1"/>
              <a:t>với</a:t>
            </a:r>
            <a:r>
              <a:rPr lang="en-US" sz="2300" dirty="0"/>
              <a:t> </a:t>
            </a:r>
            <a:r>
              <a:rPr lang="en-US" sz="2300" dirty="0" err="1"/>
              <a:t>công</a:t>
            </a:r>
            <a:r>
              <a:rPr lang="en-US" sz="2300" dirty="0"/>
              <a:t> </a:t>
            </a:r>
            <a:r>
              <a:rPr lang="en-US" sz="2300" dirty="0" err="1"/>
              <a:t>nghệ</a:t>
            </a:r>
            <a:r>
              <a:rPr lang="en-US" sz="2300" dirty="0"/>
              <a:t>.</a:t>
            </a:r>
            <a:endParaRPr lang="vi-VN" sz="2300" dirty="0"/>
          </a:p>
        </p:txBody>
      </p:sp>
    </p:spTree>
    <p:extLst>
      <p:ext uri="{BB962C8B-B14F-4D97-AF65-F5344CB8AC3E}">
        <p14:creationId xmlns:p14="http://schemas.microsoft.com/office/powerpoint/2010/main" val="10132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CDB9C-B784-B93C-B812-2F1092D52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8945-CDCE-5006-5F4C-EF6DE3BB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532" y="892672"/>
            <a:ext cx="10515600" cy="76741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IV. </a:t>
            </a:r>
            <a:r>
              <a:rPr lang="en-US" dirty="0" err="1">
                <a:solidFill>
                  <a:srgbClr val="FF0000"/>
                </a:solidFill>
              </a:rPr>
              <a:t>Kết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quả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C9EC3-3CD3-23E2-3797-64416311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A5D5D-3DFB-586C-BF84-E087D56C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1265-C9A4-DDC8-9421-165C30D6D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5891A-7B34-12BC-2E23-6E4B742B5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09" y="1660082"/>
            <a:ext cx="11139055" cy="4516882"/>
          </a:xfrm>
        </p:spPr>
        <p:txBody>
          <a:bodyPr>
            <a:noAutofit/>
          </a:bodyPr>
          <a:lstStyle/>
          <a:p>
            <a:r>
              <a:rPr lang="en-US" sz="2300" dirty="0" err="1"/>
              <a:t>Bên</a:t>
            </a:r>
            <a:r>
              <a:rPr lang="en-US" sz="2300" dirty="0"/>
              <a:t> </a:t>
            </a:r>
            <a:r>
              <a:rPr lang="en-US" sz="2300" dirty="0" err="1"/>
              <a:t>cạnh</a:t>
            </a:r>
            <a:r>
              <a:rPr lang="en-US" sz="2300" dirty="0"/>
              <a:t> </a:t>
            </a:r>
            <a:r>
              <a:rPr lang="en-US" sz="2300" dirty="0" err="1"/>
              <a:t>những</a:t>
            </a:r>
            <a:r>
              <a:rPr lang="en-US" sz="2300" dirty="0"/>
              <a:t>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quả</a:t>
            </a:r>
            <a:r>
              <a:rPr lang="en-US" sz="2300" dirty="0"/>
              <a:t> </a:t>
            </a:r>
            <a:r>
              <a:rPr lang="en-US" sz="2300" dirty="0" err="1"/>
              <a:t>tích</a:t>
            </a:r>
            <a:r>
              <a:rPr lang="en-US" sz="2300" dirty="0"/>
              <a:t> </a:t>
            </a:r>
            <a:r>
              <a:rPr lang="en-US" sz="2300" dirty="0" err="1"/>
              <a:t>cực</a:t>
            </a:r>
            <a:r>
              <a:rPr lang="en-US" sz="2300" dirty="0"/>
              <a:t> </a:t>
            </a:r>
            <a:r>
              <a:rPr lang="en-US" sz="2300" dirty="0" err="1"/>
              <a:t>đã</a:t>
            </a:r>
            <a:r>
              <a:rPr lang="en-US" sz="2300" dirty="0"/>
              <a:t> </a:t>
            </a:r>
            <a:r>
              <a:rPr lang="en-US" sz="2300" dirty="0" err="1"/>
              <a:t>đạt</a:t>
            </a:r>
            <a:r>
              <a:rPr lang="en-US" sz="2300" dirty="0"/>
              <a:t> </a:t>
            </a:r>
            <a:r>
              <a:rPr lang="en-US" sz="2300" dirty="0" err="1"/>
              <a:t>được</a:t>
            </a:r>
            <a:r>
              <a:rPr lang="en-US" sz="2300" dirty="0"/>
              <a:t>, </a:t>
            </a:r>
            <a:r>
              <a:rPr lang="en-US" sz="2300" dirty="0" err="1"/>
              <a:t>đề</a:t>
            </a:r>
            <a:r>
              <a:rPr lang="en-US" sz="2300" dirty="0"/>
              <a:t> </a:t>
            </a:r>
            <a:r>
              <a:rPr lang="en-US" sz="2300" dirty="0" err="1"/>
              <a:t>tài</a:t>
            </a:r>
            <a:r>
              <a:rPr lang="en-US" sz="2300" dirty="0"/>
              <a:t> </a:t>
            </a:r>
            <a:r>
              <a:rPr lang="en-US" sz="2300" dirty="0" err="1"/>
              <a:t>vẫn</a:t>
            </a:r>
            <a:r>
              <a:rPr lang="en-US" sz="2300" dirty="0"/>
              <a:t> </a:t>
            </a:r>
            <a:r>
              <a:rPr lang="en-US" sz="2300" dirty="0" err="1"/>
              <a:t>còn</a:t>
            </a:r>
            <a:r>
              <a:rPr lang="en-US" sz="2300" dirty="0"/>
              <a:t> </a:t>
            </a:r>
            <a:r>
              <a:rPr lang="en-US" sz="2300" dirty="0" err="1"/>
              <a:t>một</a:t>
            </a:r>
            <a:r>
              <a:rPr lang="en-US" sz="2300" dirty="0"/>
              <a:t> </a:t>
            </a:r>
            <a:r>
              <a:rPr lang="en-US" sz="2300" dirty="0" err="1"/>
              <a:t>số</a:t>
            </a:r>
            <a:r>
              <a:rPr lang="en-US" sz="2300" dirty="0"/>
              <a:t> </a:t>
            </a:r>
            <a:r>
              <a:rPr lang="en-US" sz="2300" dirty="0" err="1"/>
              <a:t>hạn</a:t>
            </a:r>
            <a:r>
              <a:rPr lang="en-US" sz="2300" dirty="0"/>
              <a:t> </a:t>
            </a:r>
            <a:r>
              <a:rPr lang="en-US" sz="2300" dirty="0" err="1"/>
              <a:t>chế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chức</a:t>
            </a:r>
            <a:r>
              <a:rPr lang="en-US" sz="2300" dirty="0"/>
              <a:t> </a:t>
            </a:r>
            <a:r>
              <a:rPr lang="en-US" sz="2300" dirty="0" err="1"/>
              <a:t>năng</a:t>
            </a:r>
            <a:r>
              <a:rPr lang="en-US" sz="2300" dirty="0"/>
              <a:t> </a:t>
            </a:r>
            <a:r>
              <a:rPr lang="en-US" sz="2300" dirty="0" err="1"/>
              <a:t>chưa</a:t>
            </a:r>
            <a:r>
              <a:rPr lang="en-US" sz="2300" dirty="0"/>
              <a:t> </a:t>
            </a:r>
            <a:r>
              <a:rPr lang="en-US" sz="2300" dirty="0" err="1"/>
              <a:t>hoàn</a:t>
            </a:r>
            <a:r>
              <a:rPr lang="en-US" sz="2300" dirty="0"/>
              <a:t> </a:t>
            </a:r>
            <a:r>
              <a:rPr lang="en-US" sz="2300" dirty="0" err="1"/>
              <a:t>thiện</a:t>
            </a:r>
            <a:r>
              <a:rPr lang="en-US" sz="2300" dirty="0"/>
              <a:t> do </a:t>
            </a:r>
            <a:r>
              <a:rPr lang="en-US" sz="2300" dirty="0" err="1"/>
              <a:t>giới</a:t>
            </a:r>
            <a:r>
              <a:rPr lang="en-US" sz="2300" dirty="0"/>
              <a:t> </a:t>
            </a:r>
            <a:r>
              <a:rPr lang="en-US" sz="2300" dirty="0" err="1"/>
              <a:t>hạn</a:t>
            </a:r>
            <a:r>
              <a:rPr lang="en-US" sz="2300" dirty="0"/>
              <a:t> </a:t>
            </a:r>
            <a:r>
              <a:rPr lang="en-US" sz="2300" dirty="0" err="1"/>
              <a:t>về</a:t>
            </a:r>
            <a:r>
              <a:rPr lang="en-US" sz="2300" dirty="0"/>
              <a:t> </a:t>
            </a:r>
            <a:r>
              <a:rPr lang="en-US" sz="2300" dirty="0" err="1"/>
              <a:t>thời</a:t>
            </a:r>
            <a:r>
              <a:rPr lang="en-US" sz="2300" dirty="0"/>
              <a:t> </a:t>
            </a:r>
            <a:r>
              <a:rPr lang="en-US" sz="2300" dirty="0" err="1"/>
              <a:t>gian</a:t>
            </a:r>
            <a:r>
              <a:rPr lang="en-US" sz="2300" dirty="0"/>
              <a:t>, </a:t>
            </a:r>
            <a:r>
              <a:rPr lang="en-US" sz="2300" dirty="0" err="1"/>
              <a:t>kinh</a:t>
            </a:r>
            <a:r>
              <a:rPr lang="en-US" sz="2300" dirty="0"/>
              <a:t> </a:t>
            </a:r>
            <a:r>
              <a:rPr lang="en-US" sz="2300" dirty="0" err="1"/>
              <a:t>nghiệm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phạm</a:t>
            </a:r>
            <a:r>
              <a:rPr lang="en-US" sz="2300" dirty="0"/>
              <a:t> vi </a:t>
            </a:r>
            <a:r>
              <a:rPr lang="en-US" sz="2300" dirty="0" err="1"/>
              <a:t>triển</a:t>
            </a:r>
            <a:r>
              <a:rPr lang="en-US" sz="2300" dirty="0"/>
              <a:t> </a:t>
            </a:r>
            <a:r>
              <a:rPr lang="en-US" sz="2300" dirty="0" err="1"/>
              <a:t>khai</a:t>
            </a:r>
            <a:r>
              <a:rPr lang="en-US" sz="2300" dirty="0"/>
              <a:t>. </a:t>
            </a:r>
            <a:r>
              <a:rPr lang="en-US" sz="2300" dirty="0" err="1"/>
              <a:t>Cụ</a:t>
            </a:r>
            <a:r>
              <a:rPr lang="en-US" sz="2300" dirty="0"/>
              <a:t> </a:t>
            </a:r>
            <a:r>
              <a:rPr lang="en-US" sz="2300" dirty="0" err="1"/>
              <a:t>thể</a:t>
            </a:r>
            <a:r>
              <a:rPr lang="en-US" sz="2300" dirty="0"/>
              <a:t>:</a:t>
            </a:r>
            <a:endParaRPr lang="vi-VN" sz="2300" dirty="0"/>
          </a:p>
          <a:p>
            <a:pPr lvl="0"/>
            <a:r>
              <a:rPr lang="en-US" sz="2300" b="1" dirty="0" err="1"/>
              <a:t>Tìm</a:t>
            </a:r>
            <a:r>
              <a:rPr lang="en-US" sz="2300" b="1" dirty="0"/>
              <a:t> </a:t>
            </a:r>
            <a:r>
              <a:rPr lang="en-US" sz="2300" b="1" dirty="0" err="1"/>
              <a:t>kiếm</a:t>
            </a:r>
            <a:r>
              <a:rPr lang="en-US" sz="2300" b="1" dirty="0"/>
              <a:t> </a:t>
            </a:r>
            <a:r>
              <a:rPr lang="en-US" sz="2300" b="1" dirty="0" err="1"/>
              <a:t>từ</a:t>
            </a:r>
            <a:r>
              <a:rPr lang="en-US" sz="2300" b="1" dirty="0"/>
              <a:t> </a:t>
            </a:r>
            <a:r>
              <a:rPr lang="en-US" sz="2300" b="1" dirty="0" err="1"/>
              <a:t>vựng</a:t>
            </a:r>
            <a:r>
              <a:rPr lang="en-US" sz="2300" b="1" dirty="0"/>
              <a:t> </a:t>
            </a:r>
            <a:r>
              <a:rPr lang="en-US" sz="2300" b="1" dirty="0" err="1"/>
              <a:t>chưa</a:t>
            </a:r>
            <a:r>
              <a:rPr lang="en-US" sz="2300" b="1" dirty="0"/>
              <a:t> </a:t>
            </a:r>
            <a:r>
              <a:rPr lang="en-US" sz="2300" b="1" dirty="0" err="1"/>
              <a:t>tối</a:t>
            </a:r>
            <a:r>
              <a:rPr lang="en-US" sz="2300" b="1" dirty="0"/>
              <a:t> </a:t>
            </a:r>
            <a:r>
              <a:rPr lang="en-US" sz="2300" b="1" dirty="0" err="1"/>
              <a:t>ưu</a:t>
            </a:r>
            <a:r>
              <a:rPr lang="en-US" sz="2300" b="1" dirty="0"/>
              <a:t>:</a:t>
            </a:r>
            <a:r>
              <a:rPr lang="en-US" sz="2300" dirty="0"/>
              <a:t> </a:t>
            </a:r>
            <a:r>
              <a:rPr lang="en-US" sz="2300" dirty="0" err="1"/>
              <a:t>Hệ</a:t>
            </a:r>
            <a:r>
              <a:rPr lang="en-US" sz="2300" dirty="0"/>
              <a:t> </a:t>
            </a:r>
            <a:r>
              <a:rPr lang="en-US" sz="2300" dirty="0" err="1"/>
              <a:t>thống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vựng</a:t>
            </a:r>
            <a:r>
              <a:rPr lang="en-US" sz="2300" dirty="0"/>
              <a:t> </a:t>
            </a:r>
            <a:r>
              <a:rPr lang="en-US" sz="2300" dirty="0" err="1"/>
              <a:t>còn</a:t>
            </a:r>
            <a:r>
              <a:rPr lang="en-US" sz="2300" dirty="0"/>
              <a:t> </a:t>
            </a:r>
            <a:r>
              <a:rPr lang="en-US" sz="2300" dirty="0" err="1"/>
              <a:t>đơn</a:t>
            </a:r>
            <a:r>
              <a:rPr lang="en-US" sz="2300" dirty="0"/>
              <a:t> </a:t>
            </a:r>
            <a:r>
              <a:rPr lang="en-US" sz="2300" dirty="0" err="1"/>
              <a:t>giản</a:t>
            </a:r>
            <a:r>
              <a:rPr lang="en-US" sz="2300" dirty="0"/>
              <a:t>,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chính</a:t>
            </a:r>
            <a:r>
              <a:rPr lang="en-US" sz="2300" dirty="0"/>
              <a:t> </a:t>
            </a:r>
            <a:r>
              <a:rPr lang="en-US" sz="2300" dirty="0" err="1"/>
              <a:t>xác</a:t>
            </a:r>
            <a:r>
              <a:rPr lang="en-US" sz="2300" dirty="0"/>
              <a:t>, </a:t>
            </a:r>
            <a:r>
              <a:rPr lang="en-US" sz="2300" dirty="0" err="1"/>
              <a:t>chưa</a:t>
            </a:r>
            <a:r>
              <a:rPr lang="en-US" sz="2300" dirty="0"/>
              <a:t> </a:t>
            </a:r>
            <a:r>
              <a:rPr lang="en-US" sz="2300" dirty="0" err="1"/>
              <a:t>hỗ</a:t>
            </a:r>
            <a:r>
              <a:rPr lang="en-US" sz="2300" dirty="0"/>
              <a:t> </a:t>
            </a:r>
            <a:r>
              <a:rPr lang="en-US" sz="2300" dirty="0" err="1"/>
              <a:t>trợ</a:t>
            </a:r>
            <a:r>
              <a:rPr lang="en-US" sz="2300" dirty="0"/>
              <a:t> </a:t>
            </a:r>
            <a:r>
              <a:rPr lang="en-US" sz="2300" dirty="0" err="1"/>
              <a:t>tìm</a:t>
            </a:r>
            <a:r>
              <a:rPr lang="en-US" sz="2300" dirty="0"/>
              <a:t> </a:t>
            </a:r>
            <a:r>
              <a:rPr lang="en-US" sz="2300" dirty="0" err="1"/>
              <a:t>kiếm</a:t>
            </a:r>
            <a:r>
              <a:rPr lang="en-US" sz="2300" dirty="0"/>
              <a:t> </a:t>
            </a:r>
            <a:r>
              <a:rPr lang="en-US" sz="2300" dirty="0" err="1"/>
              <a:t>mờ</a:t>
            </a:r>
            <a:r>
              <a:rPr lang="en-US" sz="2300" dirty="0"/>
              <a:t> (fuzzy search), </a:t>
            </a:r>
            <a:r>
              <a:rPr lang="en-US" sz="2300" dirty="0" err="1"/>
              <a:t>gợi</a:t>
            </a:r>
            <a:r>
              <a:rPr lang="en-US" sz="2300" dirty="0"/>
              <a:t> ý </a:t>
            </a:r>
            <a:r>
              <a:rPr lang="en-US" sz="2300" dirty="0" err="1"/>
              <a:t>tự</a:t>
            </a:r>
            <a:r>
              <a:rPr lang="en-US" sz="2300" dirty="0"/>
              <a:t> </a:t>
            </a:r>
            <a:r>
              <a:rPr lang="en-US" sz="2300" dirty="0" err="1"/>
              <a:t>động</a:t>
            </a:r>
            <a:r>
              <a:rPr lang="en-US" sz="2300" dirty="0"/>
              <a:t> </a:t>
            </a:r>
            <a:r>
              <a:rPr lang="en-US" sz="2300" dirty="0" err="1"/>
              <a:t>hoặc</a:t>
            </a:r>
            <a:r>
              <a:rPr lang="en-US" sz="2300" dirty="0"/>
              <a:t> </a:t>
            </a:r>
            <a:r>
              <a:rPr lang="en-US" sz="2300" dirty="0" err="1"/>
              <a:t>lọc</a:t>
            </a:r>
            <a:r>
              <a:rPr lang="en-US" sz="2300" dirty="0"/>
              <a:t> </a:t>
            </a:r>
            <a:r>
              <a:rPr lang="en-US" sz="2300" dirty="0" err="1"/>
              <a:t>theo</a:t>
            </a:r>
            <a:r>
              <a:rPr lang="en-US" sz="2300" dirty="0"/>
              <a:t> </a:t>
            </a:r>
            <a:r>
              <a:rPr lang="en-US" sz="2300" dirty="0" err="1"/>
              <a:t>danh</a:t>
            </a:r>
            <a:r>
              <a:rPr lang="en-US" sz="2300" dirty="0"/>
              <a:t> </a:t>
            </a:r>
            <a:r>
              <a:rPr lang="en-US" sz="2300" dirty="0" err="1"/>
              <a:t>mục</a:t>
            </a:r>
            <a:r>
              <a:rPr lang="en-US" sz="2300" dirty="0"/>
              <a:t>.</a:t>
            </a:r>
            <a:endParaRPr lang="vi-VN" sz="2300" dirty="0"/>
          </a:p>
          <a:p>
            <a:pPr lvl="0"/>
            <a:r>
              <a:rPr lang="en-US" sz="2300" b="1" dirty="0" err="1"/>
              <a:t>Chưa</a:t>
            </a:r>
            <a:r>
              <a:rPr lang="en-US" sz="2300" b="1" dirty="0"/>
              <a:t> </a:t>
            </a:r>
            <a:r>
              <a:rPr lang="en-US" sz="2300" b="1" dirty="0" err="1"/>
              <a:t>hỗ</a:t>
            </a:r>
            <a:r>
              <a:rPr lang="en-US" sz="2300" b="1" dirty="0"/>
              <a:t> </a:t>
            </a:r>
            <a:r>
              <a:rPr lang="en-US" sz="2300" b="1" dirty="0" err="1"/>
              <a:t>trợ</a:t>
            </a:r>
            <a:r>
              <a:rPr lang="en-US" sz="2300" b="1" dirty="0"/>
              <a:t> </a:t>
            </a:r>
            <a:r>
              <a:rPr lang="en-US" sz="2300" b="1" dirty="0" err="1"/>
              <a:t>đa</a:t>
            </a:r>
            <a:r>
              <a:rPr lang="en-US" sz="2300" b="1" dirty="0"/>
              <a:t> </a:t>
            </a:r>
            <a:r>
              <a:rPr lang="en-US" sz="2300" b="1" dirty="0" err="1"/>
              <a:t>ngôn</a:t>
            </a:r>
            <a:r>
              <a:rPr lang="en-US" sz="2300" b="1" dirty="0"/>
              <a:t> </a:t>
            </a:r>
            <a:r>
              <a:rPr lang="en-US" sz="2300" b="1" dirty="0" err="1"/>
              <a:t>ngữ</a:t>
            </a:r>
            <a:r>
              <a:rPr lang="en-US" sz="2300" b="1" dirty="0"/>
              <a:t>: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tại</a:t>
            </a:r>
            <a:r>
              <a:rPr lang="en-US" sz="2300" dirty="0"/>
              <a:t>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giao</a:t>
            </a:r>
            <a:r>
              <a:rPr lang="en-US" sz="2300" dirty="0"/>
              <a:t> </a:t>
            </a:r>
            <a:r>
              <a:rPr lang="en-US" sz="2300" dirty="0" err="1"/>
              <a:t>diện</a:t>
            </a:r>
            <a:r>
              <a:rPr lang="en-US" sz="2300" dirty="0"/>
              <a:t> </a:t>
            </a:r>
            <a:r>
              <a:rPr lang="en-US" sz="2300" dirty="0" err="1"/>
              <a:t>bằng</a:t>
            </a:r>
            <a:r>
              <a:rPr lang="en-US" sz="2300" dirty="0"/>
              <a:t> </a:t>
            </a:r>
            <a:r>
              <a:rPr lang="en-US" sz="2300" dirty="0" err="1"/>
              <a:t>tiếng</a:t>
            </a:r>
            <a:r>
              <a:rPr lang="en-US" sz="2300" dirty="0"/>
              <a:t> Việt, </a:t>
            </a:r>
            <a:r>
              <a:rPr lang="en-US" sz="2300" dirty="0" err="1"/>
              <a:t>chưa</a:t>
            </a:r>
            <a:r>
              <a:rPr lang="en-US" sz="2300" dirty="0"/>
              <a:t> </a:t>
            </a:r>
            <a:r>
              <a:rPr lang="en-US" sz="2300" dirty="0" err="1"/>
              <a:t>tích</a:t>
            </a:r>
            <a:r>
              <a:rPr lang="en-US" sz="2300" dirty="0"/>
              <a:t> </a:t>
            </a:r>
            <a:r>
              <a:rPr lang="en-US" sz="2300" dirty="0" err="1"/>
              <a:t>hợp</a:t>
            </a:r>
            <a:r>
              <a:rPr lang="en-US" sz="2300" dirty="0"/>
              <a:t> </a:t>
            </a:r>
            <a:r>
              <a:rPr lang="en-US" sz="2300" dirty="0" err="1"/>
              <a:t>tùy</a:t>
            </a:r>
            <a:r>
              <a:rPr lang="en-US" sz="2300" dirty="0"/>
              <a:t> </a:t>
            </a:r>
            <a:r>
              <a:rPr lang="en-US" sz="2300" dirty="0" err="1"/>
              <a:t>chọn</a:t>
            </a:r>
            <a:r>
              <a:rPr lang="en-US" sz="2300" dirty="0"/>
              <a:t> </a:t>
            </a:r>
            <a:r>
              <a:rPr lang="en-US" sz="2300" dirty="0" err="1"/>
              <a:t>chuyển</a:t>
            </a:r>
            <a:r>
              <a:rPr lang="en-US" sz="2300" dirty="0"/>
              <a:t> </a:t>
            </a:r>
            <a:r>
              <a:rPr lang="en-US" sz="2300" dirty="0" err="1"/>
              <a:t>đổi</a:t>
            </a:r>
            <a:r>
              <a:rPr lang="en-US" sz="2300" dirty="0"/>
              <a:t> </a:t>
            </a:r>
            <a:r>
              <a:rPr lang="en-US" sz="2300" dirty="0" err="1"/>
              <a:t>ngôn</a:t>
            </a:r>
            <a:r>
              <a:rPr lang="en-US" sz="2300" dirty="0"/>
              <a:t> </a:t>
            </a:r>
            <a:r>
              <a:rPr lang="en-US" sz="2300" dirty="0" err="1"/>
              <a:t>ngữ</a:t>
            </a:r>
            <a:r>
              <a:rPr lang="en-US" sz="2300" dirty="0"/>
              <a:t>, </a:t>
            </a:r>
            <a:r>
              <a:rPr lang="en-US" sz="2300" dirty="0" err="1"/>
              <a:t>gây</a:t>
            </a:r>
            <a:r>
              <a:rPr lang="en-US" sz="2300" dirty="0"/>
              <a:t> </a:t>
            </a:r>
            <a:r>
              <a:rPr lang="en-US" sz="2300" dirty="0" err="1"/>
              <a:t>hạn</a:t>
            </a:r>
            <a:r>
              <a:rPr lang="en-US" sz="2300" dirty="0"/>
              <a:t> </a:t>
            </a:r>
            <a:r>
              <a:rPr lang="en-US" sz="2300" dirty="0" err="1"/>
              <a:t>chế</a:t>
            </a:r>
            <a:r>
              <a:rPr lang="en-US" sz="2300" dirty="0"/>
              <a:t> </a:t>
            </a:r>
            <a:r>
              <a:rPr lang="en-US" sz="2300" dirty="0" err="1"/>
              <a:t>cho</a:t>
            </a:r>
            <a:r>
              <a:rPr lang="en-US" sz="2300" dirty="0"/>
              <a:t> </a:t>
            </a:r>
            <a:r>
              <a:rPr lang="en-US" sz="2300" dirty="0" err="1"/>
              <a:t>người</a:t>
            </a:r>
            <a:r>
              <a:rPr lang="en-US" sz="2300" dirty="0"/>
              <a:t> </a:t>
            </a:r>
            <a:r>
              <a:rPr lang="en-US" sz="2300" dirty="0" err="1"/>
              <a:t>dùng</a:t>
            </a:r>
            <a:r>
              <a:rPr lang="en-US" sz="2300" dirty="0"/>
              <a:t> </a:t>
            </a:r>
            <a:r>
              <a:rPr lang="en-US" sz="2300" dirty="0" err="1"/>
              <a:t>quốc</a:t>
            </a:r>
            <a:r>
              <a:rPr lang="en-US" sz="2300" dirty="0"/>
              <a:t> </a:t>
            </a:r>
            <a:r>
              <a:rPr lang="en-US" sz="2300" dirty="0" err="1"/>
              <a:t>tế</a:t>
            </a:r>
            <a:r>
              <a:rPr lang="en-US" sz="2300" dirty="0"/>
              <a:t> </a:t>
            </a:r>
            <a:r>
              <a:rPr lang="en-US" sz="2300" dirty="0" err="1"/>
              <a:t>hoặc</a:t>
            </a:r>
            <a:r>
              <a:rPr lang="en-US" sz="2300" dirty="0"/>
              <a:t> </a:t>
            </a:r>
            <a:r>
              <a:rPr lang="en-US" sz="2300" dirty="0" err="1"/>
              <a:t>trong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môi</a:t>
            </a:r>
            <a:r>
              <a:rPr lang="en-US" sz="2300" dirty="0"/>
              <a:t> </a:t>
            </a:r>
            <a:r>
              <a:rPr lang="en-US" sz="2300" dirty="0" err="1"/>
              <a:t>trường</a:t>
            </a:r>
            <a:r>
              <a:rPr lang="en-US" sz="2300" dirty="0"/>
              <a:t> </a:t>
            </a:r>
            <a:r>
              <a:rPr lang="en-US" sz="2300" dirty="0" err="1"/>
              <a:t>đa</a:t>
            </a:r>
            <a:r>
              <a:rPr lang="en-US" sz="2300" dirty="0"/>
              <a:t> </a:t>
            </a:r>
            <a:r>
              <a:rPr lang="en-US" sz="2300" dirty="0" err="1"/>
              <a:t>ngôn</a:t>
            </a:r>
            <a:r>
              <a:rPr lang="en-US" sz="2300" dirty="0"/>
              <a:t> </a:t>
            </a:r>
            <a:r>
              <a:rPr lang="en-US" sz="2300" dirty="0" err="1"/>
              <a:t>ngữ</a:t>
            </a:r>
            <a:r>
              <a:rPr lang="en-US" sz="2300" dirty="0"/>
              <a:t>.</a:t>
            </a:r>
            <a:endParaRPr lang="vi-VN" sz="2300" dirty="0"/>
          </a:p>
          <a:p>
            <a:pPr lvl="0"/>
            <a:r>
              <a:rPr lang="en-US" sz="2300" b="1" dirty="0"/>
              <a:t>Giao </a:t>
            </a:r>
            <a:r>
              <a:rPr lang="en-US" sz="2300" b="1" dirty="0" err="1"/>
              <a:t>diện</a:t>
            </a:r>
            <a:r>
              <a:rPr lang="en-US" sz="2300" b="1" dirty="0"/>
              <a:t> </a:t>
            </a:r>
            <a:r>
              <a:rPr lang="en-US" sz="2300" b="1" dirty="0" err="1"/>
              <a:t>chưa</a:t>
            </a:r>
            <a:r>
              <a:rPr lang="en-US" sz="2300" b="1" dirty="0"/>
              <a:t> </a:t>
            </a:r>
            <a:r>
              <a:rPr lang="en-US" sz="2300" b="1" dirty="0" err="1"/>
              <a:t>hiện</a:t>
            </a:r>
            <a:r>
              <a:rPr lang="en-US" sz="2300" b="1" dirty="0"/>
              <a:t> </a:t>
            </a:r>
            <a:r>
              <a:rPr lang="en-US" sz="2300" b="1" dirty="0" err="1"/>
              <a:t>đại</a:t>
            </a:r>
            <a:r>
              <a:rPr lang="en-US" sz="2300" b="1" dirty="0"/>
              <a:t>:</a:t>
            </a:r>
            <a:r>
              <a:rPr lang="en-US" sz="2300" dirty="0"/>
              <a:t> Giao </a:t>
            </a:r>
            <a:r>
              <a:rPr lang="en-US" sz="2300" dirty="0" err="1"/>
              <a:t>diện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Figma </a:t>
            </a:r>
            <a:r>
              <a:rPr lang="en-US" sz="2300" dirty="0" err="1"/>
              <a:t>cơ</a:t>
            </a:r>
            <a:r>
              <a:rPr lang="en-US" sz="2300" dirty="0"/>
              <a:t> </a:t>
            </a:r>
            <a:r>
              <a:rPr lang="en-US" sz="2300" dirty="0" err="1"/>
              <a:t>bản</a:t>
            </a:r>
            <a:r>
              <a:rPr lang="en-US" sz="2300" dirty="0"/>
              <a:t> </a:t>
            </a:r>
            <a:r>
              <a:rPr lang="en-US" sz="2300" dirty="0" err="1"/>
              <a:t>nên</a:t>
            </a:r>
            <a:r>
              <a:rPr lang="en-US" sz="2300" dirty="0"/>
              <a:t> </a:t>
            </a:r>
            <a:r>
              <a:rPr lang="en-US" sz="2300" dirty="0" err="1"/>
              <a:t>còn</a:t>
            </a:r>
            <a:r>
              <a:rPr lang="en-US" sz="2300" dirty="0"/>
              <a:t> </a:t>
            </a:r>
            <a:r>
              <a:rPr lang="en-US" sz="2300" dirty="0" err="1"/>
              <a:t>khá</a:t>
            </a:r>
            <a:r>
              <a:rPr lang="en-US" sz="2300" dirty="0"/>
              <a:t> </a:t>
            </a:r>
            <a:r>
              <a:rPr lang="en-US" sz="2300" dirty="0" err="1"/>
              <a:t>đơn</a:t>
            </a:r>
            <a:r>
              <a:rPr lang="en-US" sz="2300" dirty="0"/>
              <a:t> </a:t>
            </a:r>
            <a:r>
              <a:rPr lang="en-US" sz="2300" dirty="0" err="1"/>
              <a:t>giản</a:t>
            </a:r>
            <a:r>
              <a:rPr lang="en-US" sz="2300" dirty="0"/>
              <a:t>, </a:t>
            </a:r>
            <a:r>
              <a:rPr lang="en-US" sz="2300" dirty="0" err="1"/>
              <a:t>chưa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ứng</a:t>
            </a:r>
            <a:r>
              <a:rPr lang="en-US" sz="2300" dirty="0"/>
              <a:t> </a:t>
            </a:r>
            <a:r>
              <a:rPr lang="en-US" sz="2300" dirty="0" err="1"/>
              <a:t>tương</a:t>
            </a:r>
            <a:r>
              <a:rPr lang="en-US" sz="2300" dirty="0"/>
              <a:t> </a:t>
            </a:r>
            <a:r>
              <a:rPr lang="en-US" sz="2300" dirty="0" err="1"/>
              <a:t>tác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</a:t>
            </a:r>
            <a:r>
              <a:rPr lang="en-US" sz="2300" dirty="0" err="1"/>
              <a:t>đại</a:t>
            </a:r>
            <a:r>
              <a:rPr lang="en-US" sz="2300" dirty="0"/>
              <a:t>, </a:t>
            </a:r>
            <a:r>
              <a:rPr lang="en-US" sz="2300" dirty="0" err="1"/>
              <a:t>thiếu</a:t>
            </a:r>
            <a:r>
              <a:rPr lang="en-US" sz="2300" dirty="0"/>
              <a:t> </a:t>
            </a:r>
            <a:r>
              <a:rPr lang="en-US" sz="2300" dirty="0" err="1"/>
              <a:t>tính</a:t>
            </a:r>
            <a:r>
              <a:rPr lang="en-US" sz="2300" dirty="0"/>
              <a:t> </a:t>
            </a:r>
            <a:r>
              <a:rPr lang="en-US" sz="2300" dirty="0" err="1"/>
              <a:t>thẩm</a:t>
            </a:r>
            <a:r>
              <a:rPr lang="en-US" sz="2300" dirty="0"/>
              <a:t> </a:t>
            </a:r>
            <a:r>
              <a:rPr lang="en-US" sz="2300" dirty="0" err="1"/>
              <a:t>mỹ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</a:t>
            </a:r>
            <a:r>
              <a:rPr lang="en-US" sz="2300" dirty="0" err="1"/>
              <a:t>trải</a:t>
            </a:r>
            <a:r>
              <a:rPr lang="en-US" sz="2300" dirty="0"/>
              <a:t> </a:t>
            </a:r>
            <a:r>
              <a:rPr lang="en-US" sz="2300" dirty="0" err="1"/>
              <a:t>nghiệm</a:t>
            </a:r>
            <a:r>
              <a:rPr lang="en-US" sz="2300" dirty="0"/>
              <a:t> </a:t>
            </a:r>
            <a:r>
              <a:rPr lang="en-US" sz="2300" dirty="0" err="1"/>
              <a:t>mượt</a:t>
            </a:r>
            <a:r>
              <a:rPr lang="en-US" sz="2300" dirty="0"/>
              <a:t> </a:t>
            </a:r>
            <a:r>
              <a:rPr lang="en-US" sz="2300" dirty="0" err="1"/>
              <a:t>mà</a:t>
            </a:r>
            <a:r>
              <a:rPr lang="en-US" sz="2300" dirty="0"/>
              <a:t> </a:t>
            </a:r>
            <a:r>
              <a:rPr lang="en-US" sz="2300" dirty="0" err="1"/>
              <a:t>như</a:t>
            </a:r>
            <a:r>
              <a:rPr lang="en-US" sz="2300" dirty="0"/>
              <a:t> </a:t>
            </a:r>
            <a:r>
              <a:rPr lang="en-US" sz="2300" dirty="0" err="1"/>
              <a:t>các</a:t>
            </a:r>
            <a:r>
              <a:rPr lang="en-US" sz="2300" dirty="0"/>
              <a:t> </a:t>
            </a:r>
            <a:r>
              <a:rPr lang="en-US" sz="2300" dirty="0" err="1"/>
              <a:t>nền</a:t>
            </a:r>
            <a:r>
              <a:rPr lang="en-US" sz="2300" dirty="0"/>
              <a:t> </a:t>
            </a:r>
            <a:r>
              <a:rPr lang="en-US" sz="2300" dirty="0" err="1"/>
              <a:t>tảng</a:t>
            </a:r>
            <a:r>
              <a:rPr lang="en-US" sz="2300" dirty="0"/>
              <a:t> </a:t>
            </a:r>
            <a:r>
              <a:rPr lang="en-US" sz="2300" dirty="0" err="1"/>
              <a:t>thương</a:t>
            </a:r>
            <a:r>
              <a:rPr lang="en-US" sz="2300" dirty="0"/>
              <a:t> </a:t>
            </a:r>
            <a:r>
              <a:rPr lang="en-US" sz="2300" dirty="0" err="1"/>
              <a:t>mại</a:t>
            </a:r>
            <a:r>
              <a:rPr lang="en-US" sz="2300" dirty="0"/>
              <a:t> </a:t>
            </a:r>
            <a:r>
              <a:rPr lang="en-US" sz="2300" dirty="0" err="1"/>
              <a:t>điện</a:t>
            </a:r>
            <a:r>
              <a:rPr lang="en-US" sz="2300" dirty="0"/>
              <a:t> </a:t>
            </a:r>
            <a:r>
              <a:rPr lang="en-US" sz="2300" dirty="0" err="1"/>
              <a:t>tử</a:t>
            </a:r>
            <a:r>
              <a:rPr lang="en-US" sz="2300" dirty="0"/>
              <a:t> </a:t>
            </a:r>
            <a:r>
              <a:rPr lang="en-US" sz="2300" dirty="0" err="1"/>
              <a:t>hiện</a:t>
            </a:r>
            <a:r>
              <a:rPr lang="en-US" sz="2300" dirty="0"/>
              <a:t> nay.</a:t>
            </a:r>
            <a:endParaRPr lang="vi-VN" sz="2300" dirty="0"/>
          </a:p>
          <a:p>
            <a:pPr lvl="0"/>
            <a:r>
              <a:rPr lang="en-US" sz="2300" b="1" dirty="0" err="1"/>
              <a:t>Chưa</a:t>
            </a:r>
            <a:r>
              <a:rPr lang="en-US" sz="2300" b="1" dirty="0"/>
              <a:t> </a:t>
            </a:r>
            <a:r>
              <a:rPr lang="en-US" sz="2300" b="1" dirty="0" err="1"/>
              <a:t>sử</a:t>
            </a:r>
            <a:r>
              <a:rPr lang="en-US" sz="2300" b="1" dirty="0"/>
              <a:t> </a:t>
            </a:r>
            <a:r>
              <a:rPr lang="en-US" sz="2300" b="1" dirty="0" err="1"/>
              <a:t>dụng</a:t>
            </a:r>
            <a:r>
              <a:rPr lang="en-US" sz="2300" b="1" dirty="0"/>
              <a:t> </a:t>
            </a:r>
            <a:r>
              <a:rPr lang="en-US" sz="2300" b="1" dirty="0" err="1"/>
              <a:t>thành</a:t>
            </a:r>
            <a:r>
              <a:rPr lang="en-US" sz="2300" b="1" dirty="0"/>
              <a:t> </a:t>
            </a:r>
            <a:r>
              <a:rPr lang="en-US" sz="2300" b="1" dirty="0" err="1"/>
              <a:t>công</a:t>
            </a:r>
            <a:r>
              <a:rPr lang="en-US" sz="2300" b="1" dirty="0"/>
              <a:t> Room Database:</a:t>
            </a:r>
            <a:r>
              <a:rPr lang="en-US" sz="2300" dirty="0"/>
              <a:t> </a:t>
            </a:r>
            <a:r>
              <a:rPr lang="en-US" sz="2300" dirty="0" err="1"/>
              <a:t>Chỉ</a:t>
            </a:r>
            <a:r>
              <a:rPr lang="en-US" sz="2300" dirty="0"/>
              <a:t> </a:t>
            </a:r>
            <a:r>
              <a:rPr lang="en-US" sz="2300" dirty="0" err="1"/>
              <a:t>có</a:t>
            </a:r>
            <a:r>
              <a:rPr lang="en-US" sz="2300" dirty="0"/>
              <a:t> </a:t>
            </a:r>
            <a:r>
              <a:rPr lang="en-US" sz="2300" dirty="0" err="1"/>
              <a:t>thể</a:t>
            </a:r>
            <a:r>
              <a:rPr lang="en-US" sz="2300" dirty="0"/>
              <a:t> </a:t>
            </a:r>
            <a:r>
              <a:rPr lang="en-US" sz="2300" dirty="0" err="1"/>
              <a:t>quản</a:t>
            </a:r>
            <a:r>
              <a:rPr lang="en-US" sz="2300" dirty="0"/>
              <a:t> </a:t>
            </a:r>
            <a:r>
              <a:rPr lang="en-US" sz="2300" dirty="0" err="1"/>
              <a:t>lý</a:t>
            </a:r>
            <a:r>
              <a:rPr lang="en-US" sz="2300" dirty="0"/>
              <a:t> </a:t>
            </a:r>
            <a:r>
              <a:rPr lang="en-US" sz="2300" dirty="0" err="1"/>
              <a:t>dữ</a:t>
            </a:r>
            <a:r>
              <a:rPr lang="en-US" sz="2300" dirty="0"/>
              <a:t> </a:t>
            </a:r>
            <a:r>
              <a:rPr lang="en-US" sz="2300" dirty="0" err="1"/>
              <a:t>liệu</a:t>
            </a:r>
            <a:r>
              <a:rPr lang="en-US" sz="2300" dirty="0"/>
              <a:t> </a:t>
            </a:r>
            <a:r>
              <a:rPr lang="en-US" sz="2300" dirty="0" err="1"/>
              <a:t>từ</a:t>
            </a:r>
            <a:r>
              <a:rPr lang="en-US" sz="2300" dirty="0"/>
              <a:t> </a:t>
            </a:r>
            <a:r>
              <a:rPr lang="en-US" sz="2300" dirty="0" err="1"/>
              <a:t>vựng</a:t>
            </a:r>
            <a:r>
              <a:rPr lang="en-US" sz="2300" dirty="0"/>
              <a:t> </a:t>
            </a:r>
            <a:r>
              <a:rPr lang="en-US" sz="2300" dirty="0" err="1"/>
              <a:t>cục</a:t>
            </a:r>
            <a:r>
              <a:rPr lang="en-US" sz="2300" dirty="0"/>
              <a:t> </a:t>
            </a:r>
            <a:r>
              <a:rPr lang="en-US" sz="2300" dirty="0" err="1"/>
              <a:t>bộ</a:t>
            </a:r>
            <a:r>
              <a:rPr lang="en-US" sz="2300" dirty="0"/>
              <a:t> </a:t>
            </a:r>
            <a:r>
              <a:rPr lang="en-US" sz="2300" dirty="0" err="1"/>
              <a:t>hiệu</a:t>
            </a:r>
            <a:r>
              <a:rPr lang="en-US" sz="2300" dirty="0"/>
              <a:t> </a:t>
            </a:r>
            <a:r>
              <a:rPr lang="en-US" sz="2300" dirty="0" err="1"/>
              <a:t>quả</a:t>
            </a:r>
            <a:r>
              <a:rPr lang="en-US" sz="2300" dirty="0"/>
              <a:t> </a:t>
            </a:r>
            <a:r>
              <a:rPr lang="en-US" sz="2300" dirty="0" err="1"/>
              <a:t>và</a:t>
            </a:r>
            <a:r>
              <a:rPr lang="en-US" sz="2300" dirty="0"/>
              <a:t> app </a:t>
            </a:r>
            <a:r>
              <a:rPr lang="en-US" sz="2300" dirty="0" err="1"/>
              <a:t>hoạt</a:t>
            </a:r>
            <a:r>
              <a:rPr lang="en-US" sz="2300" dirty="0"/>
              <a:t> </a:t>
            </a:r>
            <a:r>
              <a:rPr lang="en-US" sz="2300" dirty="0" err="1"/>
              <a:t>động</a:t>
            </a:r>
            <a:r>
              <a:rPr lang="en-US" sz="2300" dirty="0"/>
              <a:t> </a:t>
            </a:r>
            <a:r>
              <a:rPr lang="en-US" sz="2300" dirty="0" err="1"/>
              <a:t>mượt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kết</a:t>
            </a:r>
            <a:r>
              <a:rPr lang="en-US" sz="2300" dirty="0"/>
              <a:t> </a:t>
            </a:r>
            <a:r>
              <a:rPr lang="en-US" sz="2300" dirty="0" err="1"/>
              <a:t>nối</a:t>
            </a:r>
            <a:r>
              <a:rPr lang="en-US" sz="2300" dirty="0"/>
              <a:t> </a:t>
            </a:r>
            <a:r>
              <a:rPr lang="en-US" sz="2300" dirty="0" err="1"/>
              <a:t>mạng</a:t>
            </a:r>
            <a:r>
              <a:rPr lang="en-US" sz="2300" dirty="0"/>
              <a:t> (</a:t>
            </a:r>
            <a:r>
              <a:rPr lang="en-US" sz="2300" dirty="0" err="1"/>
              <a:t>còn</a:t>
            </a:r>
            <a:r>
              <a:rPr lang="en-US" sz="2300" dirty="0"/>
              <a:t> </a:t>
            </a:r>
            <a:r>
              <a:rPr lang="en-US" sz="2300" dirty="0" err="1"/>
              <a:t>hạn</a:t>
            </a:r>
            <a:r>
              <a:rPr lang="en-US" sz="2300" dirty="0"/>
              <a:t> </a:t>
            </a:r>
            <a:r>
              <a:rPr lang="en-US" sz="2300" dirty="0" err="1"/>
              <a:t>chế</a:t>
            </a:r>
            <a:r>
              <a:rPr lang="en-US" sz="2300" dirty="0"/>
              <a:t> </a:t>
            </a:r>
            <a:r>
              <a:rPr lang="en-US" sz="2300" dirty="0" err="1"/>
              <a:t>khi</a:t>
            </a:r>
            <a:r>
              <a:rPr lang="en-US" sz="2300" dirty="0"/>
              <a:t> </a:t>
            </a:r>
            <a:r>
              <a:rPr lang="en-US" sz="2300" dirty="0" err="1"/>
              <a:t>sử</a:t>
            </a:r>
            <a:r>
              <a:rPr lang="en-US" sz="2300" dirty="0"/>
              <a:t> </a:t>
            </a:r>
            <a:r>
              <a:rPr lang="en-US" sz="2300" dirty="0" err="1"/>
              <a:t>dụng</a:t>
            </a:r>
            <a:r>
              <a:rPr lang="en-US" sz="2300" dirty="0"/>
              <a:t> offline)</a:t>
            </a:r>
            <a:endParaRPr lang="vi-VN" sz="2300" dirty="0"/>
          </a:p>
          <a:p>
            <a:endParaRPr lang="vi-VN" sz="2200" dirty="0"/>
          </a:p>
        </p:txBody>
      </p:sp>
    </p:spTree>
    <p:extLst>
      <p:ext uri="{BB962C8B-B14F-4D97-AF65-F5344CB8AC3E}">
        <p14:creationId xmlns:p14="http://schemas.microsoft.com/office/powerpoint/2010/main" val="1609473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UTH-Slide-Theme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_v2" id="{B57B3C46-F69E-4F32-A0BE-F43C130A983D}" vid="{73CFE558-8CE4-470B-B272-15CF44A13F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UTH-Slide-Theme_v2</Template>
  <TotalTime>558</TotalTime>
  <Words>1430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Segoe UI Black</vt:lpstr>
      <vt:lpstr>Times New Roman</vt:lpstr>
      <vt:lpstr>Wingdings</vt:lpstr>
      <vt:lpstr>UTH-Slide-Theme_v2</vt:lpstr>
      <vt:lpstr>Chào mừng thầy và các bạn đến với buổi thuyết trình của  nhóm em</vt:lpstr>
      <vt:lpstr>Thông tin nhóm</vt:lpstr>
      <vt:lpstr>Thông tin chi tiết nhóm</vt:lpstr>
      <vt:lpstr>I. LÝ DO CHỌN ĐỀ TÀI</vt:lpstr>
      <vt:lpstr>II. PHẠM VI</vt:lpstr>
      <vt:lpstr>II. PHẠM VI</vt:lpstr>
      <vt:lpstr>III. PHƯƠNG PHÁP NGHIÊN CỨU</vt:lpstr>
      <vt:lpstr>IV. Kết quả</vt:lpstr>
      <vt:lpstr>IV. Kết quả</vt:lpstr>
      <vt:lpstr>V. HƯỚNG PHÁT TRIỂN TRONG TƯƠNG LAI</vt:lpstr>
      <vt:lpstr>VI. TÀI LIỆU THAM KHẢO</vt:lpstr>
      <vt:lpstr>Cảm ơn thầy và các bạn đã lắng nghe bài thuyết trình của nhóm em.  Sau đây là phần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LẬP TRÌNH ỨNG DỤNG XEM ĐẤU GIÁ</dc:title>
  <dc:creator>TG - Bùi Dương Thế - 2001201093</dc:creator>
  <cp:lastModifiedBy>phucpinky05@gmail.com</cp:lastModifiedBy>
  <cp:revision>29</cp:revision>
  <dcterms:created xsi:type="dcterms:W3CDTF">2024-10-27T02:21:01Z</dcterms:created>
  <dcterms:modified xsi:type="dcterms:W3CDTF">2025-04-27T15:31:03Z</dcterms:modified>
</cp:coreProperties>
</file>