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164D-8C65-484E-9C50-A0332F610E0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D4D-E30E-4369-B730-D2734C27E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7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164D-8C65-484E-9C50-A0332F610E0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D4D-E30E-4369-B730-D2734C27E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0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164D-8C65-484E-9C50-A0332F610E0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D4D-E30E-4369-B730-D2734C27E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54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164D-8C65-484E-9C50-A0332F610E0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D4D-E30E-4369-B730-D2734C27E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8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164D-8C65-484E-9C50-A0332F610E0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D4D-E30E-4369-B730-D2734C27E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9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164D-8C65-484E-9C50-A0332F610E0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D4D-E30E-4369-B730-D2734C27E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88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164D-8C65-484E-9C50-A0332F610E0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D4D-E30E-4369-B730-D2734C27E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6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164D-8C65-484E-9C50-A0332F610E0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D4D-E30E-4369-B730-D2734C27E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69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164D-8C65-484E-9C50-A0332F610E0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D4D-E30E-4369-B730-D2734C27E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47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164D-8C65-484E-9C50-A0332F610E0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D4D-E30E-4369-B730-D2734C27E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94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164D-8C65-484E-9C50-A0332F610E0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ED4D-E30E-4369-B730-D2734C27E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8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164D-8C65-484E-9C50-A0332F610E0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FED4D-E30E-4369-B730-D2734C27E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01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BÁO CÁO LẦN 1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3742" y="3582373"/>
            <a:ext cx="4689987" cy="41935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03239" y="4993302"/>
            <a:ext cx="4689987" cy="4193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567948" y="4919560"/>
            <a:ext cx="4689987" cy="4193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91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NỘI DUNG BÁO CÁO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update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đợt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Góp</a:t>
            </a:r>
            <a:r>
              <a:rPr lang="en-US" dirty="0" smtClean="0"/>
              <a:t> ý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38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GIỚI THIỆU VỀ HỆ THỐNG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794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ĐỐI TƯỢNG SỬ DỤNG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QUẢN TRỊ VIÊN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license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….</a:t>
            </a:r>
          </a:p>
          <a:p>
            <a:r>
              <a:rPr lang="en-US" b="1" dirty="0" smtClean="0"/>
              <a:t>QUẢN LÝ CỬA HÀNG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77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MỘT SỐ CHỨC NĂNG CẦN UPDATE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QUẢN TRỊ VIÊN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near-</a:t>
            </a:r>
            <a:r>
              <a:rPr lang="en-US" dirty="0" err="1" smtClean="0"/>
              <a:t>reatime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b="1" dirty="0" smtClean="0"/>
              <a:t>QUẢN LÝ CỬA HÀNG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Public 1 </a:t>
            </a:r>
            <a:r>
              <a:rPr lang="en-US" dirty="0" err="1" smtClean="0"/>
              <a:t>số</a:t>
            </a:r>
            <a:r>
              <a:rPr lang="en-US" dirty="0" smtClean="0"/>
              <a:t> API </a:t>
            </a:r>
            <a:r>
              <a:rPr lang="en-US" dirty="0" err="1" smtClean="0"/>
              <a:t>để</a:t>
            </a:r>
            <a:r>
              <a:rPr lang="en-US" dirty="0" smtClean="0"/>
              <a:t> Mobile APP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,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, …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Role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near-</a:t>
            </a:r>
            <a:r>
              <a:rPr lang="en-US" dirty="0" err="1" smtClean="0"/>
              <a:t>realtime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20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GÓP Ý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r>
              <a:rPr lang="en-US" dirty="0" smtClean="0"/>
              <a:t>,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ý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18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CHÂN THÀNH CẢM ƠN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55466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BÁO CÁO LẦN 1</vt:lpstr>
      <vt:lpstr>NỘI DUNG BÁO CÁO</vt:lpstr>
      <vt:lpstr>1. GIỚI THIỆU VỀ HỆ THỐNG</vt:lpstr>
      <vt:lpstr>2. ĐỐI TƯỢNG SỬ DỤNG</vt:lpstr>
      <vt:lpstr>3. MỘT SỐ CHỨC NĂNG CẦN UPDATE</vt:lpstr>
      <vt:lpstr>4. GÓP Ý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LẦN 1</dc:title>
  <dc:creator>trunglt</dc:creator>
  <cp:lastModifiedBy>trunglt</cp:lastModifiedBy>
  <cp:revision>2</cp:revision>
  <dcterms:created xsi:type="dcterms:W3CDTF">2023-11-10T02:09:20Z</dcterms:created>
  <dcterms:modified xsi:type="dcterms:W3CDTF">2023-11-10T02:20:36Z</dcterms:modified>
</cp:coreProperties>
</file>