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AC4AB-8F6C-49BD-B2FA-F452F8E3DF3B}" type="doc">
      <dgm:prSet loTypeId="urn:microsoft.com/office/officeart/2005/8/layout/process1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4BF9BF4-880E-42C1-9061-526643291B05}">
      <dgm:prSet/>
      <dgm:spPr/>
      <dgm:t>
        <a:bodyPr/>
        <a:lstStyle/>
        <a:p>
          <a:r>
            <a:rPr lang="vi-VN" dirty="0"/>
            <a:t>Cơ </a:t>
          </a:r>
          <a:r>
            <a:rPr lang="vi-VN" dirty="0" err="1"/>
            <a:t>chế</a:t>
          </a:r>
          <a:r>
            <a:rPr lang="vi-VN" dirty="0"/>
            <a:t> lưu </a:t>
          </a:r>
          <a:r>
            <a:rPr lang="vi-VN" dirty="0" err="1"/>
            <a:t>trữ</a:t>
          </a:r>
          <a:r>
            <a:rPr lang="vi-VN" dirty="0"/>
            <a:t> phiên </a:t>
          </a:r>
          <a:r>
            <a:rPr lang="vi-VN" dirty="0" err="1"/>
            <a:t>bản</a:t>
          </a:r>
          <a:r>
            <a:rPr lang="vi-VN" dirty="0"/>
            <a:t> </a:t>
          </a:r>
          <a:r>
            <a:rPr lang="vi-VN" dirty="0" err="1"/>
            <a:t>của</a:t>
          </a:r>
          <a:r>
            <a:rPr lang="vi-VN" dirty="0"/>
            <a:t> </a:t>
          </a:r>
          <a:r>
            <a:rPr lang="vi-VN" dirty="0" err="1"/>
            <a:t>Git</a:t>
          </a:r>
          <a:r>
            <a:rPr lang="vi-VN" dirty="0"/>
            <a:t> </a:t>
          </a:r>
          <a:r>
            <a:rPr lang="vi-VN" dirty="0" err="1"/>
            <a:t>là</a:t>
          </a:r>
          <a:r>
            <a:rPr lang="vi-VN" dirty="0"/>
            <a:t> </a:t>
          </a:r>
          <a:r>
            <a:rPr lang="vi-VN" dirty="0" err="1"/>
            <a:t>nó</a:t>
          </a:r>
          <a:r>
            <a:rPr lang="vi-VN" dirty="0"/>
            <a:t> </a:t>
          </a:r>
          <a:r>
            <a:rPr lang="vi-VN" dirty="0" err="1"/>
            <a:t>sẽ</a:t>
          </a:r>
          <a:r>
            <a:rPr lang="vi-VN" dirty="0"/>
            <a:t> </a:t>
          </a:r>
          <a:r>
            <a:rPr lang="vi-VN" dirty="0" err="1"/>
            <a:t>tạo</a:t>
          </a:r>
          <a:r>
            <a:rPr lang="vi-VN" dirty="0"/>
            <a:t> ra </a:t>
          </a:r>
          <a:r>
            <a:rPr lang="vi-VN" dirty="0" err="1"/>
            <a:t>một</a:t>
          </a:r>
          <a:r>
            <a:rPr lang="vi-VN" dirty="0"/>
            <a:t> “</a:t>
          </a:r>
          <a:r>
            <a:rPr lang="vi-VN" i="1" dirty="0" err="1"/>
            <a:t>ảnh</a:t>
          </a:r>
          <a:r>
            <a:rPr lang="vi-VN" i="1" dirty="0"/>
            <a:t> </a:t>
          </a:r>
          <a:r>
            <a:rPr lang="vi-VN" i="1" dirty="0" err="1"/>
            <a:t>chụp</a:t>
          </a:r>
          <a:r>
            <a:rPr lang="vi-VN" dirty="0"/>
            <a:t>” (</a:t>
          </a:r>
          <a:r>
            <a:rPr lang="vi-VN" i="1" dirty="0" err="1"/>
            <a:t>snapshot</a:t>
          </a:r>
          <a:r>
            <a:rPr lang="vi-VN" dirty="0"/>
            <a:t>) trên </a:t>
          </a:r>
          <a:r>
            <a:rPr lang="vi-VN" dirty="0" err="1"/>
            <a:t>mỗi</a:t>
          </a:r>
          <a:r>
            <a:rPr lang="vi-VN" dirty="0"/>
            <a:t> </a:t>
          </a:r>
          <a:r>
            <a:rPr lang="vi-VN" dirty="0" err="1"/>
            <a:t>tập</a:t>
          </a:r>
          <a:r>
            <a:rPr lang="vi-VN" dirty="0"/>
            <a:t> tin </a:t>
          </a:r>
          <a:r>
            <a:rPr lang="vi-VN" dirty="0" err="1"/>
            <a:t>và</a:t>
          </a:r>
          <a:r>
            <a:rPr lang="vi-VN" dirty="0"/>
            <a:t> thư </a:t>
          </a:r>
          <a:r>
            <a:rPr lang="vi-VN" dirty="0" err="1"/>
            <a:t>mục</a:t>
          </a:r>
          <a:r>
            <a:rPr lang="vi-VN" dirty="0"/>
            <a:t> sau khi </a:t>
          </a:r>
          <a:r>
            <a:rPr lang="vi-VN" dirty="0" err="1"/>
            <a:t>commit</a:t>
          </a:r>
          <a:r>
            <a:rPr lang="vi-VN" dirty="0"/>
            <a:t> </a:t>
          </a:r>
          <a:endParaRPr lang="en-US" dirty="0"/>
        </a:p>
      </dgm:t>
    </dgm:pt>
    <dgm:pt modelId="{3B228DA0-124B-48AB-B98E-690A056EAE77}" type="parTrans" cxnId="{5D0CF184-9C03-4713-95A9-57F48FCFCAA6}">
      <dgm:prSet/>
      <dgm:spPr/>
      <dgm:t>
        <a:bodyPr/>
        <a:lstStyle/>
        <a:p>
          <a:endParaRPr lang="en-US"/>
        </a:p>
      </dgm:t>
    </dgm:pt>
    <dgm:pt modelId="{AEB629F4-5E5A-4636-901B-E7E3A2D35BBC}" type="sibTrans" cxnId="{5D0CF184-9C03-4713-95A9-57F48FCFCAA6}">
      <dgm:prSet/>
      <dgm:spPr/>
      <dgm:t>
        <a:bodyPr/>
        <a:lstStyle/>
        <a:p>
          <a:endParaRPr lang="en-US"/>
        </a:p>
      </dgm:t>
    </dgm:pt>
    <dgm:pt modelId="{30C580BB-63C4-4361-A9E2-4C8FF6D5D61C}">
      <dgm:prSet/>
      <dgm:spPr/>
      <dgm:t>
        <a:bodyPr/>
        <a:lstStyle/>
        <a:p>
          <a:r>
            <a:rPr lang="en-US" dirty="0"/>
            <a:t>T</a:t>
          </a:r>
          <a:r>
            <a:rPr lang="vi-VN" dirty="0"/>
            <a:t>ừ </a:t>
          </a:r>
          <a:r>
            <a:rPr lang="vi-VN" dirty="0" err="1"/>
            <a:t>đó</a:t>
          </a:r>
          <a:r>
            <a:rPr lang="vi-VN" dirty="0"/>
            <a:t> </a:t>
          </a:r>
          <a:r>
            <a:rPr lang="vi-VN" dirty="0" err="1"/>
            <a:t>nó</a:t>
          </a:r>
          <a:r>
            <a:rPr lang="vi-VN" dirty="0"/>
            <a:t> </a:t>
          </a:r>
          <a:r>
            <a:rPr lang="vi-VN" dirty="0" err="1"/>
            <a:t>có</a:t>
          </a:r>
          <a:r>
            <a:rPr lang="vi-VN" dirty="0"/>
            <a:t> </a:t>
          </a:r>
          <a:r>
            <a:rPr lang="vi-VN" dirty="0" err="1"/>
            <a:t>thể</a:t>
          </a:r>
          <a:r>
            <a:rPr lang="vi-VN" dirty="0"/>
            <a:t> cho </a:t>
          </a:r>
          <a:r>
            <a:rPr lang="vi-VN" dirty="0" err="1"/>
            <a:t>phép</a:t>
          </a:r>
          <a:r>
            <a:rPr lang="vi-VN" dirty="0"/>
            <a:t> </a:t>
          </a:r>
          <a:r>
            <a:rPr lang="vi-VN" dirty="0" err="1"/>
            <a:t>bạn</a:t>
          </a:r>
          <a:r>
            <a:rPr lang="vi-VN" dirty="0"/>
            <a:t> </a:t>
          </a:r>
          <a:r>
            <a:rPr lang="vi-VN" dirty="0" err="1"/>
            <a:t>tái</a:t>
          </a:r>
          <a:r>
            <a:rPr lang="vi-VN" dirty="0"/>
            <a:t> </a:t>
          </a:r>
          <a:r>
            <a:rPr lang="vi-VN" dirty="0" err="1"/>
            <a:t>sử</a:t>
          </a:r>
          <a:r>
            <a:rPr lang="vi-VN" dirty="0"/>
            <a:t> </a:t>
          </a:r>
          <a:r>
            <a:rPr lang="vi-VN" dirty="0" err="1"/>
            <a:t>dụng</a:t>
          </a:r>
          <a:r>
            <a:rPr lang="vi-VN" dirty="0"/>
            <a:t> </a:t>
          </a:r>
          <a:r>
            <a:rPr lang="vi-VN" dirty="0" err="1"/>
            <a:t>lại</a:t>
          </a:r>
          <a:r>
            <a:rPr lang="vi-VN" dirty="0"/>
            <a:t> </a:t>
          </a:r>
          <a:r>
            <a:rPr lang="vi-VN" dirty="0" err="1"/>
            <a:t>một</a:t>
          </a:r>
          <a:r>
            <a:rPr lang="vi-VN" dirty="0"/>
            <a:t> </a:t>
          </a:r>
          <a:r>
            <a:rPr lang="vi-VN" dirty="0" err="1"/>
            <a:t>ảnh</a:t>
          </a:r>
          <a:r>
            <a:rPr lang="vi-VN" dirty="0"/>
            <a:t> </a:t>
          </a:r>
          <a:r>
            <a:rPr lang="vi-VN" dirty="0" err="1"/>
            <a:t>chụp</a:t>
          </a:r>
          <a:r>
            <a:rPr lang="vi-VN" dirty="0"/>
            <a:t> </a:t>
          </a:r>
          <a:r>
            <a:rPr lang="vi-VN" dirty="0" err="1"/>
            <a:t>nào</a:t>
          </a:r>
          <a:r>
            <a:rPr lang="vi-VN" dirty="0"/>
            <a:t> </a:t>
          </a:r>
          <a:r>
            <a:rPr lang="vi-VN" dirty="0" err="1"/>
            <a:t>đó</a:t>
          </a:r>
          <a:r>
            <a:rPr lang="vi-VN" dirty="0"/>
            <a:t> </a:t>
          </a:r>
          <a:r>
            <a:rPr lang="vi-VN" dirty="0" err="1"/>
            <a:t>mà</a:t>
          </a:r>
          <a:r>
            <a:rPr lang="vi-VN" dirty="0"/>
            <a:t> </a:t>
          </a:r>
          <a:r>
            <a:rPr lang="vi-VN" dirty="0" err="1"/>
            <a:t>bạn</a:t>
          </a:r>
          <a:r>
            <a:rPr lang="vi-VN" dirty="0"/>
            <a:t> </a:t>
          </a:r>
          <a:r>
            <a:rPr lang="vi-VN" dirty="0" err="1"/>
            <a:t>có</a:t>
          </a:r>
          <a:r>
            <a:rPr lang="vi-VN" dirty="0"/>
            <a:t> </a:t>
          </a:r>
          <a:r>
            <a:rPr lang="vi-VN" dirty="0" err="1"/>
            <a:t>thể</a:t>
          </a:r>
          <a:r>
            <a:rPr lang="vi-VN" dirty="0"/>
            <a:t> </a:t>
          </a:r>
          <a:r>
            <a:rPr lang="vi-VN" dirty="0" err="1"/>
            <a:t>hiểu</a:t>
          </a:r>
          <a:r>
            <a:rPr lang="vi-VN" dirty="0"/>
            <a:t> </a:t>
          </a:r>
          <a:r>
            <a:rPr lang="vi-VN" dirty="0" err="1"/>
            <a:t>đó</a:t>
          </a:r>
          <a:r>
            <a:rPr lang="vi-VN" dirty="0"/>
            <a:t> </a:t>
          </a:r>
          <a:r>
            <a:rPr lang="vi-VN" dirty="0" err="1"/>
            <a:t>là</a:t>
          </a:r>
          <a:r>
            <a:rPr lang="vi-VN" dirty="0"/>
            <a:t> </a:t>
          </a:r>
          <a:r>
            <a:rPr lang="vi-VN" dirty="0" err="1"/>
            <a:t>một</a:t>
          </a:r>
          <a:r>
            <a:rPr lang="vi-VN" dirty="0"/>
            <a:t> phiên </a:t>
          </a:r>
          <a:r>
            <a:rPr lang="vi-VN" dirty="0" err="1"/>
            <a:t>bản</a:t>
          </a:r>
          <a:r>
            <a:rPr lang="vi-VN" dirty="0"/>
            <a:t>. </a:t>
          </a:r>
          <a:endParaRPr lang="en-US" dirty="0"/>
        </a:p>
      </dgm:t>
    </dgm:pt>
    <dgm:pt modelId="{5CC4CF64-0A13-4641-8A35-32B261646BE5}" type="parTrans" cxnId="{EC0E4195-780A-4932-8EF5-52ED46AF6323}">
      <dgm:prSet/>
      <dgm:spPr/>
      <dgm:t>
        <a:bodyPr/>
        <a:lstStyle/>
        <a:p>
          <a:endParaRPr lang="en-US"/>
        </a:p>
      </dgm:t>
    </dgm:pt>
    <dgm:pt modelId="{9F6D41BA-E40E-4CC9-B401-136E0F6EB076}" type="sibTrans" cxnId="{EC0E4195-780A-4932-8EF5-52ED46AF6323}">
      <dgm:prSet/>
      <dgm:spPr/>
      <dgm:t>
        <a:bodyPr/>
        <a:lstStyle/>
        <a:p>
          <a:endParaRPr lang="en-US"/>
        </a:p>
      </dgm:t>
    </dgm:pt>
    <dgm:pt modelId="{7D630514-3138-4632-9534-24EC5FE979C4}">
      <dgm:prSet/>
      <dgm:spPr/>
      <dgm:t>
        <a:bodyPr/>
        <a:lstStyle/>
        <a:p>
          <a:r>
            <a:rPr lang="vi-VN"/>
            <a:t>Đây cũng chính là lợi thế của Git so với các DVCS khác khi nó không “lưu cứng” dữ liệu mà sẽ lưu với dạng snapshot.</a:t>
          </a:r>
          <a:endParaRPr lang="en-US"/>
        </a:p>
      </dgm:t>
    </dgm:pt>
    <dgm:pt modelId="{F3F9A857-F3A5-4551-BD2B-3456A087FF6E}" type="parTrans" cxnId="{E0B8BE43-6660-4B3D-8929-D78D8435FA03}">
      <dgm:prSet/>
      <dgm:spPr/>
      <dgm:t>
        <a:bodyPr/>
        <a:lstStyle/>
        <a:p>
          <a:endParaRPr lang="en-US"/>
        </a:p>
      </dgm:t>
    </dgm:pt>
    <dgm:pt modelId="{F4966EAB-DA1C-46CB-981B-6A8551F33EB4}" type="sibTrans" cxnId="{E0B8BE43-6660-4B3D-8929-D78D8435FA03}">
      <dgm:prSet/>
      <dgm:spPr/>
      <dgm:t>
        <a:bodyPr/>
        <a:lstStyle/>
        <a:p>
          <a:endParaRPr lang="en-US"/>
        </a:p>
      </dgm:t>
    </dgm:pt>
    <dgm:pt modelId="{C07E7D21-736B-44A3-A0A9-DDC601319A3E}" type="pres">
      <dgm:prSet presAssocID="{A21AC4AB-8F6C-49BD-B2FA-F452F8E3DF3B}" presName="Name0" presStyleCnt="0">
        <dgm:presLayoutVars>
          <dgm:dir/>
          <dgm:resizeHandles val="exact"/>
        </dgm:presLayoutVars>
      </dgm:prSet>
      <dgm:spPr/>
    </dgm:pt>
    <dgm:pt modelId="{F02B5895-E010-40CA-8700-2C633463AA82}" type="pres">
      <dgm:prSet presAssocID="{64BF9BF4-880E-42C1-9061-526643291B05}" presName="node" presStyleLbl="node1" presStyleIdx="0" presStyleCnt="3">
        <dgm:presLayoutVars>
          <dgm:bulletEnabled val="1"/>
        </dgm:presLayoutVars>
      </dgm:prSet>
      <dgm:spPr/>
    </dgm:pt>
    <dgm:pt modelId="{61316190-3B29-45C4-8352-FC1C0E573028}" type="pres">
      <dgm:prSet presAssocID="{AEB629F4-5E5A-4636-901B-E7E3A2D35BBC}" presName="sibTrans" presStyleLbl="sibTrans2D1" presStyleIdx="0" presStyleCnt="2"/>
      <dgm:spPr/>
    </dgm:pt>
    <dgm:pt modelId="{95F9036D-E9B5-4BDA-A3B7-223ABF9FF4F4}" type="pres">
      <dgm:prSet presAssocID="{AEB629F4-5E5A-4636-901B-E7E3A2D35BBC}" presName="connectorText" presStyleLbl="sibTrans2D1" presStyleIdx="0" presStyleCnt="2"/>
      <dgm:spPr/>
    </dgm:pt>
    <dgm:pt modelId="{7702CB00-1079-486C-9972-402EF00E4A23}" type="pres">
      <dgm:prSet presAssocID="{30C580BB-63C4-4361-A9E2-4C8FF6D5D61C}" presName="node" presStyleLbl="node1" presStyleIdx="1" presStyleCnt="3">
        <dgm:presLayoutVars>
          <dgm:bulletEnabled val="1"/>
        </dgm:presLayoutVars>
      </dgm:prSet>
      <dgm:spPr/>
    </dgm:pt>
    <dgm:pt modelId="{A2680377-0CF7-4B6D-AD02-7DE3AFE71EC6}" type="pres">
      <dgm:prSet presAssocID="{9F6D41BA-E40E-4CC9-B401-136E0F6EB076}" presName="sibTrans" presStyleLbl="sibTrans2D1" presStyleIdx="1" presStyleCnt="2"/>
      <dgm:spPr/>
    </dgm:pt>
    <dgm:pt modelId="{C7FCCF10-4FF9-4ACE-ACF2-E315B574FE06}" type="pres">
      <dgm:prSet presAssocID="{9F6D41BA-E40E-4CC9-B401-136E0F6EB076}" presName="connectorText" presStyleLbl="sibTrans2D1" presStyleIdx="1" presStyleCnt="2"/>
      <dgm:spPr/>
    </dgm:pt>
    <dgm:pt modelId="{2999F944-934B-4C89-BCFC-8356DE5DD771}" type="pres">
      <dgm:prSet presAssocID="{7D630514-3138-4632-9534-24EC5FE979C4}" presName="node" presStyleLbl="node1" presStyleIdx="2" presStyleCnt="3">
        <dgm:presLayoutVars>
          <dgm:bulletEnabled val="1"/>
        </dgm:presLayoutVars>
      </dgm:prSet>
      <dgm:spPr/>
    </dgm:pt>
  </dgm:ptLst>
  <dgm:cxnLst>
    <dgm:cxn modelId="{8B0C3A2A-5815-4954-88D0-5E7B02520B50}" type="presOf" srcId="{30C580BB-63C4-4361-A9E2-4C8FF6D5D61C}" destId="{7702CB00-1079-486C-9972-402EF00E4A23}" srcOrd="0" destOrd="0" presId="urn:microsoft.com/office/officeart/2005/8/layout/process1"/>
    <dgm:cxn modelId="{E0B8BE43-6660-4B3D-8929-D78D8435FA03}" srcId="{A21AC4AB-8F6C-49BD-B2FA-F452F8E3DF3B}" destId="{7D630514-3138-4632-9534-24EC5FE979C4}" srcOrd="2" destOrd="0" parTransId="{F3F9A857-F3A5-4551-BD2B-3456A087FF6E}" sibTransId="{F4966EAB-DA1C-46CB-981B-6A8551F33EB4}"/>
    <dgm:cxn modelId="{71E4A855-81E9-43B8-9A93-24EE0A86B361}" type="presOf" srcId="{64BF9BF4-880E-42C1-9061-526643291B05}" destId="{F02B5895-E010-40CA-8700-2C633463AA82}" srcOrd="0" destOrd="0" presId="urn:microsoft.com/office/officeart/2005/8/layout/process1"/>
    <dgm:cxn modelId="{5D0CF184-9C03-4713-95A9-57F48FCFCAA6}" srcId="{A21AC4AB-8F6C-49BD-B2FA-F452F8E3DF3B}" destId="{64BF9BF4-880E-42C1-9061-526643291B05}" srcOrd="0" destOrd="0" parTransId="{3B228DA0-124B-48AB-B98E-690A056EAE77}" sibTransId="{AEB629F4-5E5A-4636-901B-E7E3A2D35BBC}"/>
    <dgm:cxn modelId="{29802A8A-CEB1-4C4E-B0E1-822B3F40D310}" type="presOf" srcId="{7D630514-3138-4632-9534-24EC5FE979C4}" destId="{2999F944-934B-4C89-BCFC-8356DE5DD771}" srcOrd="0" destOrd="0" presId="urn:microsoft.com/office/officeart/2005/8/layout/process1"/>
    <dgm:cxn modelId="{EC0E4195-780A-4932-8EF5-52ED46AF6323}" srcId="{A21AC4AB-8F6C-49BD-B2FA-F452F8E3DF3B}" destId="{30C580BB-63C4-4361-A9E2-4C8FF6D5D61C}" srcOrd="1" destOrd="0" parTransId="{5CC4CF64-0A13-4641-8A35-32B261646BE5}" sibTransId="{9F6D41BA-E40E-4CC9-B401-136E0F6EB076}"/>
    <dgm:cxn modelId="{137D549A-1879-438B-8888-4E2B39392D11}" type="presOf" srcId="{9F6D41BA-E40E-4CC9-B401-136E0F6EB076}" destId="{A2680377-0CF7-4B6D-AD02-7DE3AFE71EC6}" srcOrd="0" destOrd="0" presId="urn:microsoft.com/office/officeart/2005/8/layout/process1"/>
    <dgm:cxn modelId="{E3EC179E-E1F3-4C67-934D-5ABB87A2840A}" type="presOf" srcId="{AEB629F4-5E5A-4636-901B-E7E3A2D35BBC}" destId="{95F9036D-E9B5-4BDA-A3B7-223ABF9FF4F4}" srcOrd="1" destOrd="0" presId="urn:microsoft.com/office/officeart/2005/8/layout/process1"/>
    <dgm:cxn modelId="{92772CC1-54BF-477E-B15C-5BA030334C44}" type="presOf" srcId="{AEB629F4-5E5A-4636-901B-E7E3A2D35BBC}" destId="{61316190-3B29-45C4-8352-FC1C0E573028}" srcOrd="0" destOrd="0" presId="urn:microsoft.com/office/officeart/2005/8/layout/process1"/>
    <dgm:cxn modelId="{1FEE96CA-9CC2-4B40-86AB-9CD05669D84A}" type="presOf" srcId="{A21AC4AB-8F6C-49BD-B2FA-F452F8E3DF3B}" destId="{C07E7D21-736B-44A3-A0A9-DDC601319A3E}" srcOrd="0" destOrd="0" presId="urn:microsoft.com/office/officeart/2005/8/layout/process1"/>
    <dgm:cxn modelId="{0455EBF2-2569-4051-9AD6-74139F1A5B3A}" type="presOf" srcId="{9F6D41BA-E40E-4CC9-B401-136E0F6EB076}" destId="{C7FCCF10-4FF9-4ACE-ACF2-E315B574FE06}" srcOrd="1" destOrd="0" presId="urn:microsoft.com/office/officeart/2005/8/layout/process1"/>
    <dgm:cxn modelId="{4D9F0422-49E2-48E9-98BF-F4ED9D66BA65}" type="presParOf" srcId="{C07E7D21-736B-44A3-A0A9-DDC601319A3E}" destId="{F02B5895-E010-40CA-8700-2C633463AA82}" srcOrd="0" destOrd="0" presId="urn:microsoft.com/office/officeart/2005/8/layout/process1"/>
    <dgm:cxn modelId="{90E7519E-00D3-4A3A-B494-4F6581B75FA4}" type="presParOf" srcId="{C07E7D21-736B-44A3-A0A9-DDC601319A3E}" destId="{61316190-3B29-45C4-8352-FC1C0E573028}" srcOrd="1" destOrd="0" presId="urn:microsoft.com/office/officeart/2005/8/layout/process1"/>
    <dgm:cxn modelId="{21B30DAC-04C7-40D4-921D-69237760EA08}" type="presParOf" srcId="{61316190-3B29-45C4-8352-FC1C0E573028}" destId="{95F9036D-E9B5-4BDA-A3B7-223ABF9FF4F4}" srcOrd="0" destOrd="0" presId="urn:microsoft.com/office/officeart/2005/8/layout/process1"/>
    <dgm:cxn modelId="{9348342C-B57E-4B7F-B28A-3BCF2FF86F31}" type="presParOf" srcId="{C07E7D21-736B-44A3-A0A9-DDC601319A3E}" destId="{7702CB00-1079-486C-9972-402EF00E4A23}" srcOrd="2" destOrd="0" presId="urn:microsoft.com/office/officeart/2005/8/layout/process1"/>
    <dgm:cxn modelId="{CE60B834-6E82-4E8A-AAF7-742C8F90D1E0}" type="presParOf" srcId="{C07E7D21-736B-44A3-A0A9-DDC601319A3E}" destId="{A2680377-0CF7-4B6D-AD02-7DE3AFE71EC6}" srcOrd="3" destOrd="0" presId="urn:microsoft.com/office/officeart/2005/8/layout/process1"/>
    <dgm:cxn modelId="{CD14DB7D-61B3-4C51-A5F3-3C368B9E9BDC}" type="presParOf" srcId="{A2680377-0CF7-4B6D-AD02-7DE3AFE71EC6}" destId="{C7FCCF10-4FF9-4ACE-ACF2-E315B574FE06}" srcOrd="0" destOrd="0" presId="urn:microsoft.com/office/officeart/2005/8/layout/process1"/>
    <dgm:cxn modelId="{7A08E970-4084-4D58-A4A3-3BF38121A0C6}" type="presParOf" srcId="{C07E7D21-736B-44A3-A0A9-DDC601319A3E}" destId="{2999F944-934B-4C89-BCFC-8356DE5DD7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5895-E010-40CA-8700-2C633463AA82}">
      <dsp:nvSpPr>
        <dsp:cNvPr id="0" name=""/>
        <dsp:cNvSpPr/>
      </dsp:nvSpPr>
      <dsp:spPr>
        <a:xfrm>
          <a:off x="8441" y="798899"/>
          <a:ext cx="2523024" cy="1726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Cơ </a:t>
          </a:r>
          <a:r>
            <a:rPr lang="vi-VN" sz="1800" kern="1200" dirty="0" err="1"/>
            <a:t>chế</a:t>
          </a:r>
          <a:r>
            <a:rPr lang="vi-VN" sz="1800" kern="1200" dirty="0"/>
            <a:t> lưu </a:t>
          </a:r>
          <a:r>
            <a:rPr lang="vi-VN" sz="1800" kern="1200" dirty="0" err="1"/>
            <a:t>trữ</a:t>
          </a:r>
          <a:r>
            <a:rPr lang="vi-VN" sz="1800" kern="1200" dirty="0"/>
            <a:t> phiên </a:t>
          </a:r>
          <a:r>
            <a:rPr lang="vi-VN" sz="1800" kern="1200" dirty="0" err="1"/>
            <a:t>bản</a:t>
          </a:r>
          <a:r>
            <a:rPr lang="vi-VN" sz="1800" kern="1200" dirty="0"/>
            <a:t> </a:t>
          </a:r>
          <a:r>
            <a:rPr lang="vi-VN" sz="1800" kern="1200" dirty="0" err="1"/>
            <a:t>của</a:t>
          </a:r>
          <a:r>
            <a:rPr lang="vi-VN" sz="1800" kern="1200" dirty="0"/>
            <a:t> </a:t>
          </a:r>
          <a:r>
            <a:rPr lang="vi-VN" sz="1800" kern="1200" dirty="0" err="1"/>
            <a:t>Git</a:t>
          </a:r>
          <a:r>
            <a:rPr lang="vi-VN" sz="1800" kern="1200" dirty="0"/>
            <a:t> </a:t>
          </a:r>
          <a:r>
            <a:rPr lang="vi-VN" sz="1800" kern="1200" dirty="0" err="1"/>
            <a:t>là</a:t>
          </a:r>
          <a:r>
            <a:rPr lang="vi-VN" sz="1800" kern="1200" dirty="0"/>
            <a:t> </a:t>
          </a:r>
          <a:r>
            <a:rPr lang="vi-VN" sz="1800" kern="1200" dirty="0" err="1"/>
            <a:t>nó</a:t>
          </a:r>
          <a:r>
            <a:rPr lang="vi-VN" sz="1800" kern="1200" dirty="0"/>
            <a:t> </a:t>
          </a:r>
          <a:r>
            <a:rPr lang="vi-VN" sz="1800" kern="1200" dirty="0" err="1"/>
            <a:t>sẽ</a:t>
          </a:r>
          <a:r>
            <a:rPr lang="vi-VN" sz="1800" kern="1200" dirty="0"/>
            <a:t> </a:t>
          </a:r>
          <a:r>
            <a:rPr lang="vi-VN" sz="1800" kern="1200" dirty="0" err="1"/>
            <a:t>tạo</a:t>
          </a:r>
          <a:r>
            <a:rPr lang="vi-VN" sz="1800" kern="1200" dirty="0"/>
            <a:t> ra </a:t>
          </a:r>
          <a:r>
            <a:rPr lang="vi-VN" sz="1800" kern="1200" dirty="0" err="1"/>
            <a:t>một</a:t>
          </a:r>
          <a:r>
            <a:rPr lang="vi-VN" sz="1800" kern="1200" dirty="0"/>
            <a:t> “</a:t>
          </a:r>
          <a:r>
            <a:rPr lang="vi-VN" sz="1800" i="1" kern="1200" dirty="0" err="1"/>
            <a:t>ảnh</a:t>
          </a:r>
          <a:r>
            <a:rPr lang="vi-VN" sz="1800" i="1" kern="1200" dirty="0"/>
            <a:t> </a:t>
          </a:r>
          <a:r>
            <a:rPr lang="vi-VN" sz="1800" i="1" kern="1200" dirty="0" err="1"/>
            <a:t>chụp</a:t>
          </a:r>
          <a:r>
            <a:rPr lang="vi-VN" sz="1800" kern="1200" dirty="0"/>
            <a:t>” (</a:t>
          </a:r>
          <a:r>
            <a:rPr lang="vi-VN" sz="1800" i="1" kern="1200" dirty="0" err="1"/>
            <a:t>snapshot</a:t>
          </a:r>
          <a:r>
            <a:rPr lang="vi-VN" sz="1800" kern="1200" dirty="0"/>
            <a:t>) trên </a:t>
          </a:r>
          <a:r>
            <a:rPr lang="vi-VN" sz="1800" kern="1200" dirty="0" err="1"/>
            <a:t>mỗi</a:t>
          </a:r>
          <a:r>
            <a:rPr lang="vi-VN" sz="1800" kern="1200" dirty="0"/>
            <a:t> </a:t>
          </a:r>
          <a:r>
            <a:rPr lang="vi-VN" sz="1800" kern="1200" dirty="0" err="1"/>
            <a:t>tập</a:t>
          </a:r>
          <a:r>
            <a:rPr lang="vi-VN" sz="1800" kern="1200" dirty="0"/>
            <a:t> tin </a:t>
          </a:r>
          <a:r>
            <a:rPr lang="vi-VN" sz="1800" kern="1200" dirty="0" err="1"/>
            <a:t>và</a:t>
          </a:r>
          <a:r>
            <a:rPr lang="vi-VN" sz="1800" kern="1200" dirty="0"/>
            <a:t> thư </a:t>
          </a:r>
          <a:r>
            <a:rPr lang="vi-VN" sz="1800" kern="1200" dirty="0" err="1"/>
            <a:t>mục</a:t>
          </a:r>
          <a:r>
            <a:rPr lang="vi-VN" sz="1800" kern="1200" dirty="0"/>
            <a:t> sau khi </a:t>
          </a:r>
          <a:r>
            <a:rPr lang="vi-VN" sz="1800" kern="1200" dirty="0" err="1"/>
            <a:t>commit</a:t>
          </a:r>
          <a:r>
            <a:rPr lang="vi-VN" sz="1800" kern="1200" dirty="0"/>
            <a:t> </a:t>
          </a:r>
          <a:endParaRPr lang="en-US" sz="1800" kern="1200" dirty="0"/>
        </a:p>
      </dsp:txBody>
      <dsp:txXfrm>
        <a:off x="59014" y="849472"/>
        <a:ext cx="2421878" cy="1625548"/>
      </dsp:txXfrm>
    </dsp:sp>
    <dsp:sp modelId="{61316190-3B29-45C4-8352-FC1C0E573028}">
      <dsp:nvSpPr>
        <dsp:cNvPr id="0" name=""/>
        <dsp:cNvSpPr/>
      </dsp:nvSpPr>
      <dsp:spPr>
        <a:xfrm>
          <a:off x="2783768" y="1349391"/>
          <a:ext cx="534881" cy="6257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783768" y="1474533"/>
        <a:ext cx="374417" cy="375426"/>
      </dsp:txXfrm>
    </dsp:sp>
    <dsp:sp modelId="{7702CB00-1079-486C-9972-402EF00E4A23}">
      <dsp:nvSpPr>
        <dsp:cNvPr id="0" name=""/>
        <dsp:cNvSpPr/>
      </dsp:nvSpPr>
      <dsp:spPr>
        <a:xfrm>
          <a:off x="3540675" y="798899"/>
          <a:ext cx="2523024" cy="1726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</a:t>
          </a:r>
          <a:r>
            <a:rPr lang="vi-VN" sz="1800" kern="1200" dirty="0"/>
            <a:t>ừ </a:t>
          </a:r>
          <a:r>
            <a:rPr lang="vi-VN" sz="1800" kern="1200" dirty="0" err="1"/>
            <a:t>đó</a:t>
          </a:r>
          <a:r>
            <a:rPr lang="vi-VN" sz="1800" kern="1200" dirty="0"/>
            <a:t> </a:t>
          </a:r>
          <a:r>
            <a:rPr lang="vi-VN" sz="1800" kern="1200" dirty="0" err="1"/>
            <a:t>nó</a:t>
          </a:r>
          <a:r>
            <a:rPr lang="vi-VN" sz="1800" kern="1200" dirty="0"/>
            <a:t> </a:t>
          </a:r>
          <a:r>
            <a:rPr lang="vi-VN" sz="1800" kern="1200" dirty="0" err="1"/>
            <a:t>có</a:t>
          </a:r>
          <a:r>
            <a:rPr lang="vi-VN" sz="1800" kern="1200" dirty="0"/>
            <a:t> </a:t>
          </a:r>
          <a:r>
            <a:rPr lang="vi-VN" sz="1800" kern="1200" dirty="0" err="1"/>
            <a:t>thể</a:t>
          </a:r>
          <a:r>
            <a:rPr lang="vi-VN" sz="1800" kern="1200" dirty="0"/>
            <a:t> cho </a:t>
          </a:r>
          <a:r>
            <a:rPr lang="vi-VN" sz="1800" kern="1200" dirty="0" err="1"/>
            <a:t>phép</a:t>
          </a:r>
          <a:r>
            <a:rPr lang="vi-VN" sz="1800" kern="1200" dirty="0"/>
            <a:t> </a:t>
          </a:r>
          <a:r>
            <a:rPr lang="vi-VN" sz="1800" kern="1200" dirty="0" err="1"/>
            <a:t>bạn</a:t>
          </a:r>
          <a:r>
            <a:rPr lang="vi-VN" sz="1800" kern="1200" dirty="0"/>
            <a:t> </a:t>
          </a:r>
          <a:r>
            <a:rPr lang="vi-VN" sz="1800" kern="1200" dirty="0" err="1"/>
            <a:t>tái</a:t>
          </a:r>
          <a:r>
            <a:rPr lang="vi-VN" sz="1800" kern="1200" dirty="0"/>
            <a:t> </a:t>
          </a:r>
          <a:r>
            <a:rPr lang="vi-VN" sz="1800" kern="1200" dirty="0" err="1"/>
            <a:t>sử</a:t>
          </a:r>
          <a:r>
            <a:rPr lang="vi-VN" sz="1800" kern="1200" dirty="0"/>
            <a:t> </a:t>
          </a:r>
          <a:r>
            <a:rPr lang="vi-VN" sz="1800" kern="1200" dirty="0" err="1"/>
            <a:t>dụng</a:t>
          </a:r>
          <a:r>
            <a:rPr lang="vi-VN" sz="1800" kern="1200" dirty="0"/>
            <a:t> </a:t>
          </a:r>
          <a:r>
            <a:rPr lang="vi-VN" sz="1800" kern="1200" dirty="0" err="1"/>
            <a:t>lại</a:t>
          </a:r>
          <a:r>
            <a:rPr lang="vi-VN" sz="1800" kern="1200" dirty="0"/>
            <a:t> </a:t>
          </a:r>
          <a:r>
            <a:rPr lang="vi-VN" sz="1800" kern="1200" dirty="0" err="1"/>
            <a:t>một</a:t>
          </a:r>
          <a:r>
            <a:rPr lang="vi-VN" sz="1800" kern="1200" dirty="0"/>
            <a:t> </a:t>
          </a:r>
          <a:r>
            <a:rPr lang="vi-VN" sz="1800" kern="1200" dirty="0" err="1"/>
            <a:t>ảnh</a:t>
          </a:r>
          <a:r>
            <a:rPr lang="vi-VN" sz="1800" kern="1200" dirty="0"/>
            <a:t> </a:t>
          </a:r>
          <a:r>
            <a:rPr lang="vi-VN" sz="1800" kern="1200" dirty="0" err="1"/>
            <a:t>chụp</a:t>
          </a:r>
          <a:r>
            <a:rPr lang="vi-VN" sz="1800" kern="1200" dirty="0"/>
            <a:t> </a:t>
          </a:r>
          <a:r>
            <a:rPr lang="vi-VN" sz="1800" kern="1200" dirty="0" err="1"/>
            <a:t>nào</a:t>
          </a:r>
          <a:r>
            <a:rPr lang="vi-VN" sz="1800" kern="1200" dirty="0"/>
            <a:t> </a:t>
          </a:r>
          <a:r>
            <a:rPr lang="vi-VN" sz="1800" kern="1200" dirty="0" err="1"/>
            <a:t>đó</a:t>
          </a:r>
          <a:r>
            <a:rPr lang="vi-VN" sz="1800" kern="1200" dirty="0"/>
            <a:t> </a:t>
          </a:r>
          <a:r>
            <a:rPr lang="vi-VN" sz="1800" kern="1200" dirty="0" err="1"/>
            <a:t>mà</a:t>
          </a:r>
          <a:r>
            <a:rPr lang="vi-VN" sz="1800" kern="1200" dirty="0"/>
            <a:t> </a:t>
          </a:r>
          <a:r>
            <a:rPr lang="vi-VN" sz="1800" kern="1200" dirty="0" err="1"/>
            <a:t>bạn</a:t>
          </a:r>
          <a:r>
            <a:rPr lang="vi-VN" sz="1800" kern="1200" dirty="0"/>
            <a:t> </a:t>
          </a:r>
          <a:r>
            <a:rPr lang="vi-VN" sz="1800" kern="1200" dirty="0" err="1"/>
            <a:t>có</a:t>
          </a:r>
          <a:r>
            <a:rPr lang="vi-VN" sz="1800" kern="1200" dirty="0"/>
            <a:t> </a:t>
          </a:r>
          <a:r>
            <a:rPr lang="vi-VN" sz="1800" kern="1200" dirty="0" err="1"/>
            <a:t>thể</a:t>
          </a:r>
          <a:r>
            <a:rPr lang="vi-VN" sz="1800" kern="1200" dirty="0"/>
            <a:t> </a:t>
          </a:r>
          <a:r>
            <a:rPr lang="vi-VN" sz="1800" kern="1200" dirty="0" err="1"/>
            <a:t>hiểu</a:t>
          </a:r>
          <a:r>
            <a:rPr lang="vi-VN" sz="1800" kern="1200" dirty="0"/>
            <a:t> </a:t>
          </a:r>
          <a:r>
            <a:rPr lang="vi-VN" sz="1800" kern="1200" dirty="0" err="1"/>
            <a:t>đó</a:t>
          </a:r>
          <a:r>
            <a:rPr lang="vi-VN" sz="1800" kern="1200" dirty="0"/>
            <a:t> </a:t>
          </a:r>
          <a:r>
            <a:rPr lang="vi-VN" sz="1800" kern="1200" dirty="0" err="1"/>
            <a:t>là</a:t>
          </a:r>
          <a:r>
            <a:rPr lang="vi-VN" sz="1800" kern="1200" dirty="0"/>
            <a:t> </a:t>
          </a:r>
          <a:r>
            <a:rPr lang="vi-VN" sz="1800" kern="1200" dirty="0" err="1"/>
            <a:t>một</a:t>
          </a:r>
          <a:r>
            <a:rPr lang="vi-VN" sz="1800" kern="1200" dirty="0"/>
            <a:t> phiên </a:t>
          </a:r>
          <a:r>
            <a:rPr lang="vi-VN" sz="1800" kern="1200" dirty="0" err="1"/>
            <a:t>bản</a:t>
          </a:r>
          <a:r>
            <a:rPr lang="vi-VN" sz="1800" kern="1200" dirty="0"/>
            <a:t>. </a:t>
          </a:r>
          <a:endParaRPr lang="en-US" sz="1800" kern="1200" dirty="0"/>
        </a:p>
      </dsp:txBody>
      <dsp:txXfrm>
        <a:off x="3591248" y="849472"/>
        <a:ext cx="2421878" cy="1625548"/>
      </dsp:txXfrm>
    </dsp:sp>
    <dsp:sp modelId="{A2680377-0CF7-4B6D-AD02-7DE3AFE71EC6}">
      <dsp:nvSpPr>
        <dsp:cNvPr id="0" name=""/>
        <dsp:cNvSpPr/>
      </dsp:nvSpPr>
      <dsp:spPr>
        <a:xfrm>
          <a:off x="6316002" y="1349391"/>
          <a:ext cx="534881" cy="6257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316002" y="1474533"/>
        <a:ext cx="374417" cy="375426"/>
      </dsp:txXfrm>
    </dsp:sp>
    <dsp:sp modelId="{2999F944-934B-4C89-BCFC-8356DE5DD771}">
      <dsp:nvSpPr>
        <dsp:cNvPr id="0" name=""/>
        <dsp:cNvSpPr/>
      </dsp:nvSpPr>
      <dsp:spPr>
        <a:xfrm>
          <a:off x="7072909" y="798899"/>
          <a:ext cx="2523024" cy="1726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Đây cũng chính là lợi thế của Git so với các DVCS khác khi nó không “lưu cứng” dữ liệu mà sẽ lưu với dạng snapshot.</a:t>
          </a:r>
          <a:endParaRPr lang="en-US" sz="1800" kern="1200"/>
        </a:p>
      </dsp:txBody>
      <dsp:txXfrm>
        <a:off x="7123482" y="849472"/>
        <a:ext cx="2421878" cy="1625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ungtruc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0C55-FBA7-4412-B6BF-4EBC48DBA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2128058"/>
            <a:ext cx="8637073" cy="10141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SEMINAR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7A969-0BA5-4AE1-B14B-D60498CD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99411"/>
            <a:ext cx="8637072" cy="2327564"/>
          </a:xfrm>
        </p:spPr>
        <p:txBody>
          <a:bodyPr>
            <a:normAutofit/>
          </a:bodyPr>
          <a:lstStyle/>
          <a:p>
            <a:r>
              <a:rPr lang="en-US" dirty="0"/>
              <a:t>15520939 Trần Trung Trực</a:t>
            </a:r>
          </a:p>
          <a:p>
            <a:r>
              <a:rPr lang="en-US" dirty="0"/>
              <a:t>15520202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Hảo</a:t>
            </a:r>
            <a:endParaRPr lang="en-US" dirty="0"/>
          </a:p>
          <a:p>
            <a:r>
              <a:rPr lang="en-US" dirty="0"/>
              <a:t>15520515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Nam</a:t>
            </a:r>
          </a:p>
          <a:p>
            <a:r>
              <a:rPr lang="en-US" dirty="0"/>
              <a:t>15520720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Sang</a:t>
            </a:r>
          </a:p>
        </p:txBody>
      </p:sp>
    </p:spTree>
    <p:extLst>
      <p:ext uri="{BB962C8B-B14F-4D97-AF65-F5344CB8AC3E}">
        <p14:creationId xmlns:p14="http://schemas.microsoft.com/office/powerpoint/2010/main" val="2682097918"/>
      </p:ext>
    </p:extLst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text on a black surface&#10;&#10;Description generated with very high confidence">
            <a:extLst>
              <a:ext uri="{FF2B5EF4-FFF2-40B4-BE49-F238E27FC236}">
                <a16:creationId xmlns:a16="http://schemas.microsoft.com/office/drawing/2014/main" id="{345978BF-F288-48F9-8019-A04D55AD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973313"/>
            <a:ext cx="4960442" cy="4325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07EAA-E797-44E5-A777-618A4A9D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IV.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F129-4C5B-49C1-BE0D-3A69ACB6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endParaRPr lang="en-US" dirty="0"/>
          </a:p>
          <a:p>
            <a:pPr lvl="1"/>
            <a:r>
              <a:rPr lang="en-US" dirty="0"/>
              <a:t>$ git help --a</a:t>
            </a:r>
          </a:p>
        </p:txBody>
      </p:sp>
    </p:spTree>
    <p:extLst>
      <p:ext uri="{BB962C8B-B14F-4D97-AF65-F5344CB8AC3E}">
        <p14:creationId xmlns:p14="http://schemas.microsoft.com/office/powerpoint/2010/main" val="2422261015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889B-E33B-44CD-978A-0A69704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vi-VN" dirty="0"/>
              <a:t>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88B1-8592-475D-8EF1-B0FC237C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Kho </a:t>
            </a:r>
            <a:r>
              <a:rPr lang="en-US" dirty="0" err="1"/>
              <a:t>Chứa</a:t>
            </a:r>
            <a:r>
              <a:rPr lang="en-US" dirty="0"/>
              <a:t> 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 err="1"/>
              <a:t>Khởi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Kho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Thư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Cũ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$</a:t>
            </a:r>
            <a:r>
              <a:rPr lang="en-US" b="1" dirty="0"/>
              <a:t> </a:t>
            </a: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2"/>
            <a:r>
              <a:rPr lang="en-US" dirty="0"/>
              <a:t>$ git add *.c</a:t>
            </a:r>
          </a:p>
          <a:p>
            <a:pPr lvl="2"/>
            <a:r>
              <a:rPr lang="en-US" dirty="0"/>
              <a:t>$ git add README</a:t>
            </a:r>
          </a:p>
          <a:p>
            <a:pPr lvl="2"/>
            <a:r>
              <a:rPr lang="en-US" dirty="0"/>
              <a:t>$ git commit -m '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/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Kho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2"/>
            <a:r>
              <a:rPr lang="en-US" dirty="0"/>
              <a:t>$ git clone git://github.com/schacon/grit.git</a:t>
            </a:r>
          </a:p>
        </p:txBody>
      </p:sp>
    </p:spTree>
    <p:extLst>
      <p:ext uri="{BB962C8B-B14F-4D97-AF65-F5344CB8AC3E}">
        <p14:creationId xmlns:p14="http://schemas.microsoft.com/office/powerpoint/2010/main" val="316815648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207E9801-9CF7-478B-8BF0-B873440CE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71" y="1289890"/>
            <a:ext cx="5548576" cy="351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42889B-E33B-44CD-978A-0A697044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V. </a:t>
            </a:r>
            <a:r>
              <a:rPr lang="vi-VN" dirty="0"/>
              <a:t>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88B1-8592-475D-8EF1-B0FC237C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Kho </a:t>
            </a:r>
            <a:r>
              <a:rPr lang="en-US" dirty="0" err="1"/>
              <a:t>Chứa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44556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889B-E33B-44CD-978A-0A697044E9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V. </a:t>
            </a:r>
            <a:r>
              <a:rPr lang="vi-VN" dirty="0"/>
              <a:t>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88B1-8592-475D-8EF1-B0FC237C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Kho </a:t>
            </a:r>
            <a:r>
              <a:rPr lang="en-US" dirty="0" err="1"/>
              <a:t>Chứa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marL="914400" lvl="2" indent="0">
              <a:buNone/>
            </a:pPr>
            <a:r>
              <a:rPr lang="en-US" dirty="0"/>
              <a:t>$ git status //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master</a:t>
            </a:r>
          </a:p>
          <a:p>
            <a:pPr marL="914400" lvl="2" indent="0">
              <a:buNone/>
            </a:pPr>
            <a:r>
              <a:rPr lang="en-US" dirty="0"/>
              <a:t>$ vim README</a:t>
            </a:r>
          </a:p>
          <a:p>
            <a:pPr marL="914400" lvl="2" indent="0">
              <a:buNone/>
            </a:pPr>
            <a:r>
              <a:rPr lang="en-US" dirty="0"/>
              <a:t>$ git status</a:t>
            </a:r>
          </a:p>
          <a:p>
            <a:pPr marL="914400" lvl="2" indent="0">
              <a:buNone/>
            </a:pPr>
            <a:r>
              <a:rPr lang="en-US" dirty="0"/>
              <a:t># On branch master</a:t>
            </a:r>
          </a:p>
          <a:p>
            <a:pPr marL="914400" lvl="2" indent="0">
              <a:buNone/>
            </a:pPr>
            <a:r>
              <a:rPr lang="en-US" dirty="0"/>
              <a:t># Untracked files:</a:t>
            </a:r>
          </a:p>
          <a:p>
            <a:pPr marL="914400" lvl="2" indent="0">
              <a:buNone/>
            </a:pPr>
            <a:r>
              <a:rPr lang="en-US" dirty="0"/>
              <a:t>#   (use "git add &lt;file&gt;..." to include in what will be committed)</a:t>
            </a:r>
          </a:p>
          <a:p>
            <a:pPr marL="914400" lvl="2" indent="0">
              <a:buNone/>
            </a:pPr>
            <a:r>
              <a:rPr lang="en-US" dirty="0"/>
              <a:t>#  README</a:t>
            </a:r>
          </a:p>
          <a:p>
            <a:pPr marL="914400" lvl="2" indent="0">
              <a:buNone/>
            </a:pPr>
            <a:r>
              <a:rPr lang="en-US" dirty="0"/>
              <a:t># nothing added to commit but untracked files present (use "git add" to track)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42795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889B-E33B-44CD-978A-0A697044E9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V. </a:t>
            </a:r>
            <a:r>
              <a:rPr lang="vi-VN" dirty="0"/>
              <a:t>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88B1-8592-475D-8EF1-B0FC237C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Mới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 git add README</a:t>
            </a:r>
          </a:p>
          <a:p>
            <a:pPr marL="457200" lvl="1" indent="0">
              <a:buNone/>
            </a:pPr>
            <a:r>
              <a:rPr lang="en-US" dirty="0"/>
              <a:t>$ git status</a:t>
            </a:r>
          </a:p>
          <a:p>
            <a:pPr marL="457200" lvl="1" indent="0">
              <a:buNone/>
            </a:pPr>
            <a:r>
              <a:rPr lang="en-US" dirty="0"/>
              <a:t># On branch master</a:t>
            </a:r>
          </a:p>
          <a:p>
            <a:pPr marL="457200" lvl="1" indent="0">
              <a:buNone/>
            </a:pPr>
            <a:r>
              <a:rPr lang="en-US" dirty="0"/>
              <a:t># Changes to be committed:</a:t>
            </a:r>
          </a:p>
          <a:p>
            <a:pPr marL="457200" lvl="1" indent="0">
              <a:buNone/>
            </a:pPr>
            <a:r>
              <a:rPr lang="en-US" dirty="0"/>
              <a:t>#   (use "git reset HEAD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#   new file:   README</a:t>
            </a:r>
          </a:p>
        </p:txBody>
      </p:sp>
    </p:spTree>
    <p:extLst>
      <p:ext uri="{BB962C8B-B14F-4D97-AF65-F5344CB8AC3E}">
        <p14:creationId xmlns:p14="http://schemas.microsoft.com/office/powerpoint/2010/main" val="1975220759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889B-E33B-44CD-978A-0A697044E9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V. </a:t>
            </a:r>
            <a:r>
              <a:rPr lang="vi-VN" dirty="0"/>
              <a:t>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88B1-8592-475D-8EF1-B0FC237C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dirty="0"/>
              <a:t>Commit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 git commit -m “message”</a:t>
            </a:r>
          </a:p>
          <a:p>
            <a:pPr marL="514350" indent="-514350">
              <a:buFont typeface="+mj-lt"/>
              <a:buAutoNum type="romanUcPeriod" startAt="5"/>
            </a:pP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file_name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63068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6" name="Picture 15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A4C79E-D8A3-4259-B81F-7D21C167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618460"/>
            <a:ext cx="4960442" cy="3035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42889B-E33B-44CD-978A-0A697044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V. </a:t>
            </a:r>
            <a:r>
              <a:rPr lang="vi-VN" dirty="0"/>
              <a:t>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88B1-8592-475D-8EF1-B0FC237C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Commit</a:t>
            </a:r>
            <a:br>
              <a:rPr lang="en-US" dirty="0"/>
            </a:br>
            <a:r>
              <a:rPr lang="en-US" dirty="0"/>
              <a:t>$ git log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2957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AC52-AD50-46C2-BE60-2092C12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vi-VN" dirty="0"/>
              <a:t>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606-8FD7-4708-BD51-05312580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7"/>
            </a:pP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Commit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  <a:p>
            <a:pPr lvl="1"/>
            <a:r>
              <a:rPr lang="en-US" dirty="0"/>
              <a:t>$ git commit -m 'initial commit'</a:t>
            </a:r>
          </a:p>
          <a:p>
            <a:pPr lvl="1"/>
            <a:r>
              <a:rPr lang="en-US" dirty="0"/>
              <a:t>$ git add </a:t>
            </a:r>
            <a:r>
              <a:rPr lang="en-US" dirty="0" err="1"/>
              <a:t>forgotten_file</a:t>
            </a:r>
            <a:endParaRPr lang="en-US" dirty="0"/>
          </a:p>
          <a:p>
            <a:pPr lvl="1"/>
            <a:r>
              <a:rPr lang="en-US" dirty="0"/>
              <a:t>$ git commit –amend</a:t>
            </a:r>
          </a:p>
          <a:p>
            <a:r>
              <a:rPr lang="en-US" dirty="0"/>
              <a:t>K</a:t>
            </a:r>
            <a:r>
              <a:rPr lang="vi-VN" dirty="0" err="1"/>
              <a:t>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commit</a:t>
            </a:r>
            <a:r>
              <a:rPr lang="vi-VN" dirty="0"/>
              <a:t> - </a:t>
            </a:r>
            <a:r>
              <a:rPr lang="vi-VN" dirty="0" err="1"/>
              <a:t>commit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hai </a:t>
            </a:r>
            <a:r>
              <a:rPr lang="vi-VN" dirty="0" err="1"/>
              <a:t>sẽ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commit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59766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AC52-AD50-46C2-BE60-2092C12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vi-VN" dirty="0"/>
              <a:t>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606-8FD7-4708-BD51-05312580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7"/>
            </a:pP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lvl="1"/>
            <a:r>
              <a:rPr lang="en-US" dirty="0"/>
              <a:t>$ git reset HEAD </a:t>
            </a:r>
            <a:r>
              <a:rPr lang="en-US" dirty="0" err="1"/>
              <a:t>benchmarks.rb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</a:t>
            </a:r>
            <a:r>
              <a:rPr lang="vi-VN" dirty="0" err="1"/>
              <a:t>Đã</a:t>
            </a:r>
            <a:r>
              <a:rPr lang="vi-VN" dirty="0"/>
              <a:t> Thay </a:t>
            </a:r>
            <a:r>
              <a:rPr lang="vi-VN" dirty="0" err="1"/>
              <a:t>Đổi</a:t>
            </a:r>
            <a:endParaRPr lang="en-US" dirty="0"/>
          </a:p>
          <a:p>
            <a:pPr lvl="1"/>
            <a:r>
              <a:rPr lang="en-US" dirty="0"/>
              <a:t>$ git checkout -- </a:t>
            </a:r>
            <a:r>
              <a:rPr lang="en-US" dirty="0" err="1"/>
              <a:t>benchmarks.rb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80702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AC52-AD50-46C2-BE60-2092C12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Git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606-8FD7-4708-BD51-05312580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7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2"/>
            <a:r>
              <a:rPr lang="en-US" dirty="0"/>
              <a:t>$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224529738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CF52-A7E7-4473-BB51-9D38C4AE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SeminAR</a:t>
            </a:r>
            <a:r>
              <a:rPr lang="en-US" dirty="0"/>
              <a:t>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5A08-B523-43CC-8943-76C6F21A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GIT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II.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GIT?</a:t>
            </a:r>
          </a:p>
          <a:p>
            <a:r>
              <a:rPr lang="en-US" dirty="0"/>
              <a:t>III. GITHUB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3293"/>
      </p:ext>
    </p:extLst>
  </p:cSld>
  <p:clrMapOvr>
    <a:masterClrMapping/>
  </p:clrMapOvr>
  <p:transition spd="slow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24B9E8-02C8-4B2E-8770-A00A67760D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8AE548-0BFA-4792-9962-3375923C76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639EF4-FA83-4D85-90FE-B831AF283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87E76A-8F50-413D-9BFC-C5A1525BD9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F28EA84-13B4-4494-A4D3-8DE462FF0E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EB1B24-66CE-4D63-A39D-2D1B481DF9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233926-059A-41AD-A9F2-56552CF4FF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3C145E-93D4-481E-92DC-736D9EBA37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DE337D-1DBA-4536-8145-B43EE65C74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19A5E9-0D73-4A6B-870B-DA51303CC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9479" y="1807466"/>
            <a:ext cx="3693150" cy="2496569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A3672BB-BDDB-404D-BECC-8456E92A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938" y="2949938"/>
            <a:ext cx="3687168" cy="1850958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4CE77A9-49A1-4194-BEDD-D905E87B3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938" y="652731"/>
            <a:ext cx="3687168" cy="164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D3DBF-E4ED-4675-B6DC-0161A388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VI. </a:t>
            </a:r>
            <a:r>
              <a:rPr lang="en-US" sz="3300" dirty="0" err="1"/>
              <a:t>Phân</a:t>
            </a:r>
            <a:r>
              <a:rPr lang="en-US" sz="3300" dirty="0"/>
              <a:t> </a:t>
            </a:r>
            <a:r>
              <a:rPr lang="en-US" sz="3300" dirty="0" err="1"/>
              <a:t>Nhánh</a:t>
            </a:r>
            <a:r>
              <a:rPr lang="en-US" sz="3300" dirty="0"/>
              <a:t> </a:t>
            </a:r>
            <a:r>
              <a:rPr lang="en-US" sz="3300" dirty="0" err="1"/>
              <a:t>Trong</a:t>
            </a:r>
            <a:r>
              <a:rPr lang="en-US" sz="3300" dirty="0"/>
              <a:t> Git</a:t>
            </a:r>
            <a:br>
              <a:rPr lang="en-US" sz="3300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346643108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24B9E8-02C8-4B2E-8770-A00A67760D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8AE548-0BFA-4792-9962-3375923C76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639EF4-FA83-4D85-90FE-B831AF283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87E76A-8F50-413D-9BFC-C5A1525BD9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F28EA84-13B4-4494-A4D3-8DE462FF0E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B1B24-66CE-4D63-A39D-2D1B481DF9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DE337D-1DBA-4536-8145-B43EE65C74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7CCA3B-F691-4928-8920-EE42CEC9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82" y="2833328"/>
            <a:ext cx="3577093" cy="2833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A9872-A808-4D50-AE7B-E9397EA3F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853" y="142641"/>
            <a:ext cx="3577092" cy="2491907"/>
          </a:xfrm>
          <a:prstGeom prst="rect">
            <a:avLst/>
          </a:prstGeom>
        </p:spPr>
      </p:pic>
      <p:pic>
        <p:nvPicPr>
          <p:cNvPr id="5" name="Content Placeholder 4" descr="A close up of a sign&#10;&#10;Description generated with high confidence">
            <a:extLst>
              <a:ext uri="{FF2B5EF4-FFF2-40B4-BE49-F238E27FC236}">
                <a16:creationId xmlns:a16="http://schemas.microsoft.com/office/drawing/2014/main" id="{26DE8B7E-8EFD-4E26-8138-5E3C8EA64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29452" y="2018413"/>
            <a:ext cx="3687168" cy="1847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A553E-F013-4220-8FDF-485E181D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VI.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Nhánh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Git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DB00-EE7E-4045-8186-12FFA46F31D7}"/>
              </a:ext>
            </a:extLst>
          </p:cNvPr>
          <p:cNvSpPr txBox="1"/>
          <p:nvPr/>
        </p:nvSpPr>
        <p:spPr>
          <a:xfrm>
            <a:off x="659301" y="3866139"/>
            <a:ext cx="282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branch testing</a:t>
            </a:r>
          </a:p>
          <a:p>
            <a:endParaRPr lang="en-US" dirty="0"/>
          </a:p>
          <a:p>
            <a:r>
              <a:rPr lang="en-US" dirty="0"/>
              <a:t>$ git checkout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96199"/>
      </p:ext>
    </p:extLst>
  </p:cSld>
  <p:clrMapOvr>
    <a:masterClrMapping/>
  </p:clrMapOvr>
  <p:transition spd="slow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3">
            <a:extLst>
              <a:ext uri="{FF2B5EF4-FFF2-40B4-BE49-F238E27FC236}">
                <a16:creationId xmlns:a16="http://schemas.microsoft.com/office/drawing/2014/main" id="{E724B9E8-02C8-4B2E-8770-A00A67760D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15">
            <a:extLst>
              <a:ext uri="{FF2B5EF4-FFF2-40B4-BE49-F238E27FC236}">
                <a16:creationId xmlns:a16="http://schemas.microsoft.com/office/drawing/2014/main" id="{7B8AE548-0BFA-4792-9962-3375923C76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17">
            <a:extLst>
              <a:ext uri="{FF2B5EF4-FFF2-40B4-BE49-F238E27FC236}">
                <a16:creationId xmlns:a16="http://schemas.microsoft.com/office/drawing/2014/main" id="{67639EF4-FA83-4D85-90FE-B831AF283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9">
            <a:extLst>
              <a:ext uri="{FF2B5EF4-FFF2-40B4-BE49-F238E27FC236}">
                <a16:creationId xmlns:a16="http://schemas.microsoft.com/office/drawing/2014/main" id="{CC87E76A-8F50-413D-9BFC-C5A1525BD9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21">
            <a:extLst>
              <a:ext uri="{FF2B5EF4-FFF2-40B4-BE49-F238E27FC236}">
                <a16:creationId xmlns:a16="http://schemas.microsoft.com/office/drawing/2014/main" id="{0F28EA84-13B4-4494-A4D3-8DE462FF0E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6BEB1B24-66CE-4D63-A39D-2D1B481DF9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25">
            <a:extLst>
              <a:ext uri="{FF2B5EF4-FFF2-40B4-BE49-F238E27FC236}">
                <a16:creationId xmlns:a16="http://schemas.microsoft.com/office/drawing/2014/main" id="{E7233926-059A-41AD-A9F2-56552CF4FF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27">
            <a:extLst>
              <a:ext uri="{FF2B5EF4-FFF2-40B4-BE49-F238E27FC236}">
                <a16:creationId xmlns:a16="http://schemas.microsoft.com/office/drawing/2014/main" id="{C13C145E-93D4-481E-92DC-736D9EBA37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78DE337D-1DBA-4536-8145-B43EE65C74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D00A0A5-7071-4F34-A053-1C5460F3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645" y="2801178"/>
            <a:ext cx="3693150" cy="2821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927F6-9FD9-4288-BB73-DAA5A8F98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645" y="342372"/>
            <a:ext cx="3687168" cy="211643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A0453-34DE-4DFA-8805-08B171799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861848" y="1956012"/>
            <a:ext cx="3687168" cy="2116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B4ADB-AB4E-4E86-8469-4A13E16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VI.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Nhánh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3075392369"/>
      </p:ext>
    </p:extLst>
  </p:cSld>
  <p:clrMapOvr>
    <a:masterClrMapping/>
  </p:clrMapOvr>
  <p:transition spd="slow"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3EF5-6C6A-4797-9495-613507FA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BF4D-C96E-4A0D-9504-7AB43FCF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7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$ git branch</a:t>
            </a:r>
          </a:p>
          <a:p>
            <a:pPr marL="457200" lvl="1" indent="0">
              <a:buNone/>
            </a:pPr>
            <a:r>
              <a:rPr lang="en-US" dirty="0"/>
              <a:t>* master</a:t>
            </a:r>
          </a:p>
          <a:p>
            <a:pPr marL="457200" lvl="1" indent="0">
              <a:buNone/>
            </a:pPr>
            <a:r>
              <a:rPr lang="en-US" dirty="0"/>
              <a:t>  testing</a:t>
            </a:r>
          </a:p>
          <a:p>
            <a:pPr marL="457200" lvl="1" indent="0">
              <a:buNone/>
            </a:pPr>
            <a:r>
              <a:rPr lang="en-US" dirty="0"/>
              <a:t>----------------------------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$ git merge </a:t>
            </a:r>
            <a:r>
              <a:rPr lang="en-US" dirty="0" err="1"/>
              <a:t>ten_nhanh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99870"/>
      </p:ext>
    </p:extLst>
  </p:cSld>
  <p:clrMapOvr>
    <a:masterClrMapping/>
  </p:clrMapOvr>
  <p:transition spd="slow"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3EF5-6C6A-4797-9495-613507FA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BF4D-C96E-4A0D-9504-7AB43FCF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7"/>
            </a:pPr>
            <a:r>
              <a:rPr lang="en-US" dirty="0" err="1"/>
              <a:t>Đẩy</a:t>
            </a:r>
            <a:r>
              <a:rPr lang="en-US" dirty="0"/>
              <a:t> Code </a:t>
            </a:r>
            <a:r>
              <a:rPr lang="en-US" dirty="0" err="1"/>
              <a:t>Lên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 git push origin </a:t>
            </a:r>
            <a:r>
              <a:rPr lang="en-US" dirty="0" err="1"/>
              <a:t>ten_nhanh</a:t>
            </a:r>
            <a:endParaRPr lang="en-US" dirty="0"/>
          </a:p>
          <a:p>
            <a:pPr marL="514350" indent="-514350">
              <a:buFont typeface="+mj-lt"/>
              <a:buAutoNum type="romanUcPeriod" startAt="7"/>
            </a:pPr>
            <a:r>
              <a:rPr lang="en-US" dirty="0" err="1"/>
              <a:t>Lấy</a:t>
            </a:r>
            <a:r>
              <a:rPr lang="en-US" dirty="0"/>
              <a:t> Code </a:t>
            </a:r>
            <a:r>
              <a:rPr lang="en-US" dirty="0" err="1"/>
              <a:t>Về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3829131527"/>
      </p:ext>
    </p:extLst>
  </p:cSld>
  <p:clrMapOvr>
    <a:masterClrMapping/>
  </p:clrMapOvr>
  <p:transition spd="slow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786E-8768-4C1A-8F66-0FF3F96B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SEMINAR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4EA8-6257-431F-8C72-24358215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426568617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8CCA-DBD4-4646-8AC7-66150660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1. GIT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78F8-8594-4649-AB03-1BF5462A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 err="1"/>
              <a:t>Git</a:t>
            </a:r>
            <a:r>
              <a:rPr lang="vi-VN" dirty="0"/>
              <a:t> </a:t>
            </a:r>
            <a:r>
              <a:rPr lang="vi-VN" dirty="0" err="1"/>
              <a:t>là</a:t>
            </a:r>
            <a:r>
              <a:rPr lang="vi-VN" dirty="0"/>
              <a:t> tên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b="1" dirty="0" err="1"/>
              <a:t>Hệ</a:t>
            </a:r>
            <a:r>
              <a:rPr lang="vi-VN" b="1" dirty="0"/>
              <a:t> </a:t>
            </a:r>
            <a:r>
              <a:rPr lang="vi-VN" b="1" dirty="0" err="1"/>
              <a:t>thống</a:t>
            </a:r>
            <a:r>
              <a:rPr lang="vi-VN" b="1" dirty="0"/>
              <a:t> </a:t>
            </a:r>
            <a:r>
              <a:rPr lang="vi-VN" b="1" dirty="0" err="1"/>
              <a:t>quản</a:t>
            </a:r>
            <a:r>
              <a:rPr lang="vi-VN" b="1" dirty="0"/>
              <a:t> </a:t>
            </a:r>
            <a:r>
              <a:rPr lang="vi-VN" b="1" dirty="0" err="1"/>
              <a:t>lý</a:t>
            </a:r>
            <a:r>
              <a:rPr lang="vi-VN" b="1" dirty="0"/>
              <a:t> phiên </a:t>
            </a:r>
            <a:r>
              <a:rPr lang="vi-VN" b="1" dirty="0" err="1"/>
              <a:t>bản</a:t>
            </a:r>
            <a:r>
              <a:rPr lang="vi-VN" b="1" dirty="0"/>
              <a:t> phân </a:t>
            </a:r>
            <a:r>
              <a:rPr lang="vi-VN" b="1" dirty="0" err="1"/>
              <a:t>tán</a:t>
            </a:r>
            <a:r>
              <a:rPr lang="vi-VN" dirty="0"/>
              <a:t> (</a:t>
            </a:r>
            <a:r>
              <a:rPr lang="vi-VN" i="1" dirty="0" err="1"/>
              <a:t>Distributed</a:t>
            </a:r>
            <a:r>
              <a:rPr lang="vi-VN" i="1" dirty="0"/>
              <a:t> </a:t>
            </a:r>
            <a:r>
              <a:rPr lang="vi-VN" i="1" dirty="0" err="1"/>
              <a:t>Version</a:t>
            </a:r>
            <a:r>
              <a:rPr lang="vi-VN" i="1" dirty="0"/>
              <a:t> </a:t>
            </a:r>
            <a:r>
              <a:rPr lang="vi-VN" i="1" dirty="0" err="1"/>
              <a:t>Control</a:t>
            </a:r>
            <a:r>
              <a:rPr lang="vi-VN" i="1" dirty="0"/>
              <a:t> </a:t>
            </a:r>
            <a:r>
              <a:rPr lang="vi-VN" i="1" dirty="0" err="1"/>
              <a:t>System</a:t>
            </a:r>
            <a:r>
              <a:rPr lang="vi-VN" i="1" dirty="0"/>
              <a:t> – </a:t>
            </a:r>
            <a:r>
              <a:rPr lang="vi-VN" b="1" i="1" dirty="0"/>
              <a:t>DVCS</a:t>
            </a:r>
            <a:r>
              <a:rPr lang="vi-VN" dirty="0"/>
              <a:t>)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phân </a:t>
            </a:r>
            <a:r>
              <a:rPr lang="vi-VN" dirty="0" err="1"/>
              <a:t>tán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nay. </a:t>
            </a:r>
            <a:endParaRPr lang="en-US" dirty="0"/>
          </a:p>
          <a:p>
            <a:r>
              <a:rPr lang="vi-VN" dirty="0"/>
              <a:t>DVCS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nhân </a:t>
            </a:r>
            <a:r>
              <a:rPr lang="vi-VN" dirty="0" err="1"/>
              <a:t>bản</a:t>
            </a:r>
            <a:r>
              <a:rPr lang="vi-VN" dirty="0"/>
              <a:t> (</a:t>
            </a:r>
            <a:r>
              <a:rPr lang="vi-VN" b="1" dirty="0" err="1"/>
              <a:t>clone</a:t>
            </a:r>
            <a:r>
              <a:rPr lang="vi-VN" dirty="0"/>
              <a:t>)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kho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 </a:t>
            </a:r>
            <a:r>
              <a:rPr lang="vi-VN" dirty="0" err="1"/>
              <a:t>nguồn</a:t>
            </a:r>
            <a:r>
              <a:rPr lang="vi-VN" dirty="0"/>
              <a:t> (</a:t>
            </a:r>
            <a:r>
              <a:rPr lang="vi-VN" b="1" dirty="0" err="1"/>
              <a:t>repository</a:t>
            </a:r>
            <a:r>
              <a:rPr lang="vi-VN" dirty="0"/>
              <a:t>), </a:t>
            </a:r>
            <a:r>
              <a:rPr lang="vi-VN" dirty="0" err="1"/>
              <a:t>mỗi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trên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ủy</a:t>
            </a:r>
            <a:r>
              <a:rPr lang="vi-VN" dirty="0"/>
              <a:t> </a:t>
            </a:r>
            <a:r>
              <a:rPr lang="vi-VN" dirty="0" err="1"/>
              <a:t>thác</a:t>
            </a:r>
            <a:r>
              <a:rPr lang="vi-VN" dirty="0"/>
              <a:t> (</a:t>
            </a:r>
            <a:r>
              <a:rPr lang="vi-VN" b="1" dirty="0" err="1"/>
              <a:t>commit</a:t>
            </a:r>
            <a:r>
              <a:rPr lang="vi-VN" dirty="0"/>
              <a:t>) </a:t>
            </a:r>
            <a:r>
              <a:rPr lang="vi-VN" dirty="0" err="1"/>
              <a:t>rồi</a:t>
            </a:r>
            <a:r>
              <a:rPr lang="vi-VN" dirty="0"/>
              <a:t> đưa lên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nơi </a:t>
            </a:r>
            <a:r>
              <a:rPr lang="vi-VN" dirty="0" err="1"/>
              <a:t>đặt</a:t>
            </a:r>
            <a:r>
              <a:rPr lang="vi-VN" dirty="0"/>
              <a:t> kho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16553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8FB2-2760-4D9A-A20F-92D09DCB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33D1E7-50A9-4BFA-B040-0EC8B95A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1752" y="1924685"/>
            <a:ext cx="3063621" cy="34496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4FD969-9C25-4FF6-81F1-0E539775D0DA}"/>
              </a:ext>
            </a:extLst>
          </p:cNvPr>
          <p:cNvSpPr/>
          <p:nvPr/>
        </p:nvSpPr>
        <p:spPr>
          <a:xfrm>
            <a:off x="1451579" y="21721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(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)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clone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kho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clone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trên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kia. Trong </a:t>
            </a:r>
            <a:r>
              <a:rPr lang="vi-VN" dirty="0" err="1"/>
              <a:t>Git</a:t>
            </a:r>
            <a:r>
              <a:rPr lang="vi-VN" dirty="0"/>
              <a:t>, thư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trên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 </a:t>
            </a:r>
            <a:r>
              <a:rPr lang="vi-VN" b="1" dirty="0" err="1"/>
              <a:t>Working</a:t>
            </a:r>
            <a:r>
              <a:rPr lang="vi-VN" b="1" dirty="0"/>
              <a:t> </a:t>
            </a:r>
            <a:r>
              <a:rPr lang="vi-VN" b="1" dirty="0" err="1"/>
              <a:t>Tree</a:t>
            </a:r>
            <a:r>
              <a:rPr lang="vi-VN" dirty="0"/>
              <a:t>.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như </a:t>
            </a:r>
            <a:r>
              <a:rPr lang="vi-VN" dirty="0" err="1"/>
              <a:t>vậy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8467973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7CBC-01A6-4FCA-ABE7-874C6626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II.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GIT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0870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21267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7ED2-4A29-4F10-B0B3-06CBACC8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GITHUB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AF35-E133-474E-9275-CF5DFB18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b="1" dirty="0" err="1"/>
              <a:t>Github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b="1" dirty="0" err="1"/>
              <a:t>repository</a:t>
            </a:r>
            <a:r>
              <a:rPr lang="vi-VN" dirty="0"/>
              <a:t> công </a:t>
            </a:r>
            <a:r>
              <a:rPr lang="vi-VN" dirty="0" err="1"/>
              <a:t>cộng</a:t>
            </a:r>
            <a:r>
              <a:rPr lang="vi-VN" dirty="0"/>
              <a:t>,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b="1" dirty="0" err="1"/>
              <a:t>tài</a:t>
            </a:r>
            <a:r>
              <a:rPr lang="vi-VN" b="1" dirty="0"/>
              <a:t> </a:t>
            </a:r>
            <a:r>
              <a:rPr lang="vi-VN" b="1" dirty="0" err="1"/>
              <a:t>khoản</a:t>
            </a:r>
            <a:r>
              <a:rPr lang="vi-VN" b="1" dirty="0"/>
              <a:t> </a:t>
            </a:r>
            <a:r>
              <a:rPr lang="vi-VN" dirty="0"/>
              <a:t>trên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b="1" dirty="0"/>
              <a:t>kho </a:t>
            </a:r>
            <a:r>
              <a:rPr lang="vi-VN" b="1" dirty="0" err="1"/>
              <a:t>chứa</a:t>
            </a:r>
            <a:r>
              <a:rPr lang="vi-VN" b="1" dirty="0"/>
              <a:t> </a:t>
            </a:r>
            <a:r>
              <a:rPr lang="vi-VN" dirty="0" err="1"/>
              <a:t>của</a:t>
            </a:r>
            <a:r>
              <a:rPr lang="vi-VN" dirty="0"/>
              <a:t> riêng </a:t>
            </a:r>
            <a:r>
              <a:rPr lang="vi-VN" dirty="0" err="1"/>
              <a:t>mình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endParaRPr lang="en-US" b="1" dirty="0"/>
          </a:p>
          <a:p>
            <a:pPr algn="just"/>
            <a:r>
              <a:rPr lang="vi-VN" b="1" dirty="0" err="1"/>
              <a:t>GitHub</a:t>
            </a:r>
            <a:r>
              <a:rPr lang="vi-VN" b="1" dirty="0"/>
              <a:t> </a:t>
            </a:r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social</a:t>
            </a:r>
            <a:r>
              <a:rPr lang="vi-VN" dirty="0"/>
              <a:t> </a:t>
            </a:r>
            <a:r>
              <a:rPr lang="vi-VN" dirty="0" err="1"/>
              <a:t>networking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b="1" dirty="0" err="1"/>
              <a:t>feeds</a:t>
            </a:r>
            <a:r>
              <a:rPr lang="vi-VN" dirty="0"/>
              <a:t>, </a:t>
            </a:r>
            <a:r>
              <a:rPr lang="vi-VN" b="1" dirty="0" err="1"/>
              <a:t>followers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b="1" dirty="0" err="1"/>
              <a:t>network</a:t>
            </a:r>
            <a:r>
              <a:rPr lang="vi-VN" b="1" dirty="0"/>
              <a:t> </a:t>
            </a:r>
            <a:r>
              <a:rPr lang="vi-VN" b="1" dirty="0" err="1"/>
              <a:t>graph</a:t>
            </a:r>
            <a:r>
              <a:rPr lang="vi-VN" b="1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developer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thông qua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commit</a:t>
            </a:r>
            <a:r>
              <a:rPr lang="vi-VN" dirty="0"/>
              <a:t>. </a:t>
            </a:r>
            <a:endParaRPr lang="en-US" dirty="0"/>
          </a:p>
          <a:p>
            <a:pPr algn="just"/>
            <a:r>
              <a:rPr lang="en-US" dirty="0"/>
              <a:t>C</a:t>
            </a:r>
            <a:r>
              <a:rPr lang="vi-VN" dirty="0" err="1"/>
              <a:t>ác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b="1" dirty="0" err="1"/>
              <a:t>clone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b="1" dirty="0" err="1"/>
              <a:t>repository</a:t>
            </a:r>
            <a:r>
              <a:rPr lang="vi-VN" dirty="0"/>
              <a:t> 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513107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52BE-D0AC-44A2-AD2D-2434B568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GITHUB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4D8E3-C548-4EE6-B8E9-EC35C92A2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0" y="2266807"/>
            <a:ext cx="5058843" cy="3477241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78065-E140-4944-866B-6CD4DE4E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0" y="2266808"/>
            <a:ext cx="5014133" cy="34772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C6EE02-E9E5-4BFD-8E61-D255217057A0}"/>
              </a:ext>
            </a:extLst>
          </p:cNvPr>
          <p:cNvSpPr/>
          <p:nvPr/>
        </p:nvSpPr>
        <p:spPr>
          <a:xfrm>
            <a:off x="5377209" y="3767302"/>
            <a:ext cx="1323975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4119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99FB-482A-46DF-8DCE-43FEE619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67C2-2D6E-483C-A765-83BF6625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endParaRPr lang="en-US" dirty="0"/>
          </a:p>
          <a:p>
            <a:pPr lvl="1"/>
            <a:r>
              <a:rPr lang="en-US" dirty="0"/>
              <a:t>$ git config --global user.name “</a:t>
            </a:r>
            <a:r>
              <a:rPr lang="en-US" dirty="0" err="1"/>
              <a:t>trungtruc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$ 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trungtruc@gmail.com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  <a:p>
            <a:pPr lvl="1"/>
            <a:r>
              <a:rPr lang="en-US" dirty="0"/>
              <a:t>$ git config --global </a:t>
            </a:r>
            <a:r>
              <a:rPr lang="en-US" dirty="0" err="1"/>
              <a:t>core.editor</a:t>
            </a:r>
            <a:r>
              <a:rPr lang="en-US" dirty="0"/>
              <a:t> "'C:/Program Files/Notepad++/notepad++.exe'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“</a:t>
            </a:r>
            <a:endParaRPr lang="vi-V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/>
              <a:t>$ git config --global </a:t>
            </a:r>
            <a:r>
              <a:rPr lang="en-US" dirty="0" err="1"/>
              <a:t>merge.tool</a:t>
            </a:r>
            <a:r>
              <a:rPr lang="en-US" dirty="0"/>
              <a:t> </a:t>
            </a:r>
            <a:r>
              <a:rPr lang="en-US" dirty="0" err="1"/>
              <a:t>diffmerge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4427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7" name="Picture 26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AC1D5A-6B23-4C4B-ABCF-CB172320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20796"/>
            <a:ext cx="4960442" cy="3630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07EAA-E797-44E5-A777-618A4A9D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IV.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F129-4C5B-49C1-BE0D-3A69ACB6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/>
              <a:t>$ 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3666345299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1700</TotalTime>
  <Words>742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Gill Sans MT</vt:lpstr>
      <vt:lpstr>Times New Roman</vt:lpstr>
      <vt:lpstr>Wingdings</vt:lpstr>
      <vt:lpstr>Gallery</vt:lpstr>
      <vt:lpstr>SEMINAR GITHUB</vt:lpstr>
      <vt:lpstr>SeminAR GITHUB</vt:lpstr>
      <vt:lpstr>1. GIT là gì?</vt:lpstr>
      <vt:lpstr>1. GIT là gì?</vt:lpstr>
      <vt:lpstr>II. Cơ chế hoạt động của GIT</vt:lpstr>
      <vt:lpstr>III. GITHUB là gì? </vt:lpstr>
      <vt:lpstr>III. GITHUB là gì?</vt:lpstr>
      <vt:lpstr>IV. Cấu Hình GITHUB</vt:lpstr>
      <vt:lpstr>IV. Cấu Hình GITHUB</vt:lpstr>
      <vt:lpstr>IV. Cấu Hình GITHUB</vt:lpstr>
      <vt:lpstr>V. Cơ Bản Về Git </vt:lpstr>
      <vt:lpstr>V. Cơ Bản Về Git</vt:lpstr>
      <vt:lpstr>V. Cơ Bản Về Git</vt:lpstr>
      <vt:lpstr>V. Cơ Bản Về Git</vt:lpstr>
      <vt:lpstr>V. Cơ Bản Về Git</vt:lpstr>
      <vt:lpstr>V. Cơ Bản Về Git</vt:lpstr>
      <vt:lpstr>V. Cơ Bản Về Git</vt:lpstr>
      <vt:lpstr>V. Cơ Bản Về Git</vt:lpstr>
      <vt:lpstr>VI. Phân Nhánh Trong Git </vt:lpstr>
      <vt:lpstr>VI. Phân Nhánh Trong Git </vt:lpstr>
      <vt:lpstr>VI. Phân Nhánh Trong Git </vt:lpstr>
      <vt:lpstr>VI. Phân Nhánh Trong Git</vt:lpstr>
      <vt:lpstr>VI. Phân Nhánh Trong Git</vt:lpstr>
      <vt:lpstr>VI. Phân Nhánh Trong Git</vt:lpstr>
      <vt:lpstr>SEMINAR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GITHUB</dc:title>
  <dc:creator>trung trực trần</dc:creator>
  <cp:lastModifiedBy>trung trực trần</cp:lastModifiedBy>
  <cp:revision>31</cp:revision>
  <dcterms:created xsi:type="dcterms:W3CDTF">2017-11-05T04:50:58Z</dcterms:created>
  <dcterms:modified xsi:type="dcterms:W3CDTF">2017-11-14T17:30:42Z</dcterms:modified>
</cp:coreProperties>
</file>