
<file path=[Content_Types].xml><?xml version="1.0" encoding="utf-8"?>
<Types xmlns="http://schemas.openxmlformats.org/package/2006/content-types">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25"/>
  </p:notesMasterIdLst>
  <p:sldIdLst>
    <p:sldId id="276" r:id="rId2"/>
    <p:sldId id="256" r:id="rId3"/>
    <p:sldId id="352" r:id="rId4"/>
    <p:sldId id="263" r:id="rId5"/>
    <p:sldId id="265" r:id="rId6"/>
    <p:sldId id="277" r:id="rId7"/>
    <p:sldId id="257" r:id="rId8"/>
    <p:sldId id="353" r:id="rId9"/>
    <p:sldId id="260" r:id="rId10"/>
    <p:sldId id="259" r:id="rId11"/>
    <p:sldId id="258" r:id="rId12"/>
    <p:sldId id="354" r:id="rId13"/>
    <p:sldId id="261" r:id="rId14"/>
    <p:sldId id="262" r:id="rId15"/>
    <p:sldId id="266" r:id="rId16"/>
    <p:sldId id="267" r:id="rId17"/>
    <p:sldId id="355" r:id="rId18"/>
    <p:sldId id="269" r:id="rId19"/>
    <p:sldId id="274" r:id="rId20"/>
    <p:sldId id="356" r:id="rId21"/>
    <p:sldId id="271" r:id="rId22"/>
    <p:sldId id="273" r:id="rId23"/>
    <p:sldId id="357" r:id="rId24"/>
  </p:sldIdLst>
  <p:sldSz cx="14630400" cy="8229600"/>
  <p:notesSz cx="8229600" cy="14630400"/>
  <p:embeddedFontLst>
    <p:embeddedFont>
      <p:font typeface="Libre Baskerville" panose="02000000000000000000" pitchFamily="2" charset="0"/>
      <p:regular r:id="rId26"/>
      <p:bold r:id="rId27"/>
      <p:italic r:id="rId28"/>
    </p:embeddedFont>
    <p:embeddedFont>
      <p:font typeface="Open Sans" panose="020B0606030504020204" pitchFamily="34" charset="0"/>
      <p:regular r:id="rId29"/>
      <p:bold r:id="rId30"/>
      <p:italic r:id="rId31"/>
      <p:boldItalic r:id="rId3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F8F8F8"/>
    <a:srgbClr val="CCFFFF"/>
    <a:srgbClr val="EAEAEA"/>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78" autoAdjust="0"/>
    <p:restoredTop sz="94610"/>
  </p:normalViewPr>
  <p:slideViewPr>
    <p:cSldViewPr snapToGrid="0" snapToObjects="1">
      <p:cViewPr varScale="1">
        <p:scale>
          <a:sx n="79" d="100"/>
          <a:sy n="79" d="100"/>
        </p:scale>
        <p:origin x="134"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52963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8"/>
        <p:cNvGrpSpPr/>
        <p:nvPr/>
      </p:nvGrpSpPr>
      <p:grpSpPr>
        <a:xfrm>
          <a:off x="0" y="0"/>
          <a:ext cx="0" cy="0"/>
          <a:chOff x="0" y="0"/>
          <a:chExt cx="0" cy="0"/>
        </a:xfrm>
      </p:grpSpPr>
      <p:sp>
        <p:nvSpPr>
          <p:cNvPr id="679" name="Google Shape;679;g117e064884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0" name="Google Shape;680;g117e064884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548673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slide" userDrawn="1">
  <p:cSld name="Title slide">
    <p:spTree>
      <p:nvGrpSpPr>
        <p:cNvPr id="1" name="Shape 8"/>
        <p:cNvGrpSpPr/>
        <p:nvPr/>
      </p:nvGrpSpPr>
      <p:grpSpPr>
        <a:xfrm>
          <a:off x="0" y="0"/>
          <a:ext cx="0" cy="0"/>
          <a:chOff x="0" y="0"/>
          <a:chExt cx="0" cy="0"/>
        </a:xfrm>
      </p:grpSpPr>
      <p:grpSp>
        <p:nvGrpSpPr>
          <p:cNvPr id="2" name="Google Shape;30;p2"/>
          <p:cNvGrpSpPr/>
          <p:nvPr userDrawn="1"/>
        </p:nvGrpSpPr>
        <p:grpSpPr>
          <a:xfrm rot="19723437">
            <a:off x="669445" y="5897089"/>
            <a:ext cx="1785596" cy="1791859"/>
            <a:chOff x="1405075" y="832450"/>
            <a:chExt cx="484700" cy="486400"/>
          </a:xfrm>
        </p:grpSpPr>
        <p:sp>
          <p:nvSpPr>
            <p:cNvPr id="3" name="Google Shape;31;p2"/>
            <p:cNvSpPr/>
            <p:nvPr/>
          </p:nvSpPr>
          <p:spPr>
            <a:xfrm>
              <a:off x="1758650" y="993075"/>
              <a:ext cx="127300" cy="146300"/>
            </a:xfrm>
            <a:custGeom>
              <a:avLst/>
              <a:gdLst/>
              <a:ahLst/>
              <a:cxnLst/>
              <a:rect l="l" t="t" r="r" b="b"/>
              <a:pathLst>
                <a:path w="5092" h="5852" extrusionOk="0">
                  <a:moveTo>
                    <a:pt x="3723" y="0"/>
                  </a:moveTo>
                  <a:cubicBezTo>
                    <a:pt x="3675" y="0"/>
                    <a:pt x="3631" y="31"/>
                    <a:pt x="3616" y="79"/>
                  </a:cubicBezTo>
                  <a:cubicBezTo>
                    <a:pt x="3598" y="137"/>
                    <a:pt x="3632" y="199"/>
                    <a:pt x="3691" y="217"/>
                  </a:cubicBezTo>
                  <a:cubicBezTo>
                    <a:pt x="3692" y="217"/>
                    <a:pt x="3715" y="226"/>
                    <a:pt x="3756" y="241"/>
                  </a:cubicBezTo>
                  <a:cubicBezTo>
                    <a:pt x="3941" y="313"/>
                    <a:pt x="4231" y="457"/>
                    <a:pt x="4434" y="978"/>
                  </a:cubicBezTo>
                  <a:cubicBezTo>
                    <a:pt x="4613" y="1433"/>
                    <a:pt x="5091" y="1085"/>
                    <a:pt x="4410" y="2298"/>
                  </a:cubicBezTo>
                  <a:cubicBezTo>
                    <a:pt x="3566" y="3798"/>
                    <a:pt x="2146" y="5308"/>
                    <a:pt x="1258" y="5569"/>
                  </a:cubicBezTo>
                  <a:cubicBezTo>
                    <a:pt x="1204" y="5585"/>
                    <a:pt x="1152" y="5598"/>
                    <a:pt x="1102" y="5608"/>
                  </a:cubicBezTo>
                  <a:cubicBezTo>
                    <a:pt x="1082" y="5612"/>
                    <a:pt x="1061" y="5615"/>
                    <a:pt x="1041" y="5620"/>
                  </a:cubicBezTo>
                  <a:cubicBezTo>
                    <a:pt x="992" y="5627"/>
                    <a:pt x="946" y="5630"/>
                    <a:pt x="903" y="5630"/>
                  </a:cubicBezTo>
                  <a:cubicBezTo>
                    <a:pt x="793" y="5630"/>
                    <a:pt x="707" y="5607"/>
                    <a:pt x="647" y="5561"/>
                  </a:cubicBezTo>
                  <a:cubicBezTo>
                    <a:pt x="273" y="5276"/>
                    <a:pt x="608" y="4239"/>
                    <a:pt x="835" y="3699"/>
                  </a:cubicBezTo>
                  <a:cubicBezTo>
                    <a:pt x="845" y="3673"/>
                    <a:pt x="855" y="3650"/>
                    <a:pt x="865" y="3627"/>
                  </a:cubicBezTo>
                  <a:cubicBezTo>
                    <a:pt x="871" y="3610"/>
                    <a:pt x="880" y="3594"/>
                    <a:pt x="887" y="3577"/>
                  </a:cubicBezTo>
                  <a:cubicBezTo>
                    <a:pt x="894" y="3562"/>
                    <a:pt x="901" y="3547"/>
                    <a:pt x="908" y="3533"/>
                  </a:cubicBezTo>
                  <a:cubicBezTo>
                    <a:pt x="916" y="3514"/>
                    <a:pt x="920" y="3493"/>
                    <a:pt x="917" y="3472"/>
                  </a:cubicBezTo>
                  <a:cubicBezTo>
                    <a:pt x="912" y="3435"/>
                    <a:pt x="889" y="3402"/>
                    <a:pt x="854" y="3386"/>
                  </a:cubicBezTo>
                  <a:cubicBezTo>
                    <a:pt x="840" y="3380"/>
                    <a:pt x="825" y="3376"/>
                    <a:pt x="810" y="3376"/>
                  </a:cubicBezTo>
                  <a:cubicBezTo>
                    <a:pt x="807" y="3376"/>
                    <a:pt x="803" y="3376"/>
                    <a:pt x="800" y="3376"/>
                  </a:cubicBezTo>
                  <a:cubicBezTo>
                    <a:pt x="760" y="3378"/>
                    <a:pt x="725" y="3401"/>
                    <a:pt x="706" y="3439"/>
                  </a:cubicBezTo>
                  <a:cubicBezTo>
                    <a:pt x="690" y="3474"/>
                    <a:pt x="649" y="3562"/>
                    <a:pt x="600" y="3686"/>
                  </a:cubicBezTo>
                  <a:cubicBezTo>
                    <a:pt x="386" y="4206"/>
                    <a:pt x="1" y="5345"/>
                    <a:pt x="511" y="5737"/>
                  </a:cubicBezTo>
                  <a:cubicBezTo>
                    <a:pt x="532" y="5753"/>
                    <a:pt x="553" y="5767"/>
                    <a:pt x="576" y="5780"/>
                  </a:cubicBezTo>
                  <a:cubicBezTo>
                    <a:pt x="665" y="5828"/>
                    <a:pt x="772" y="5852"/>
                    <a:pt x="898" y="5852"/>
                  </a:cubicBezTo>
                  <a:cubicBezTo>
                    <a:pt x="950" y="5852"/>
                    <a:pt x="1005" y="5848"/>
                    <a:pt x="1064" y="5840"/>
                  </a:cubicBezTo>
                  <a:cubicBezTo>
                    <a:pt x="1090" y="5836"/>
                    <a:pt x="1117" y="5832"/>
                    <a:pt x="1145" y="5827"/>
                  </a:cubicBezTo>
                  <a:cubicBezTo>
                    <a:pt x="1189" y="5817"/>
                    <a:pt x="1235" y="5808"/>
                    <a:pt x="1283" y="5794"/>
                  </a:cubicBezTo>
                  <a:cubicBezTo>
                    <a:pt x="1391" y="5764"/>
                    <a:pt x="1506" y="5722"/>
                    <a:pt x="1625" y="5671"/>
                  </a:cubicBezTo>
                  <a:cubicBezTo>
                    <a:pt x="1719" y="5631"/>
                    <a:pt x="1815" y="5584"/>
                    <a:pt x="1914" y="5531"/>
                  </a:cubicBezTo>
                  <a:cubicBezTo>
                    <a:pt x="2655" y="5131"/>
                    <a:pt x="3531" y="4376"/>
                    <a:pt x="4237" y="3358"/>
                  </a:cubicBezTo>
                  <a:cubicBezTo>
                    <a:pt x="4281" y="3293"/>
                    <a:pt x="4326" y="3224"/>
                    <a:pt x="4371" y="3157"/>
                  </a:cubicBezTo>
                  <a:cubicBezTo>
                    <a:pt x="4434" y="3059"/>
                    <a:pt x="4497" y="2958"/>
                    <a:pt x="4557" y="2855"/>
                  </a:cubicBezTo>
                  <a:cubicBezTo>
                    <a:pt x="4972" y="2147"/>
                    <a:pt x="5078" y="1522"/>
                    <a:pt x="4873" y="999"/>
                  </a:cubicBezTo>
                  <a:cubicBezTo>
                    <a:pt x="4631" y="380"/>
                    <a:pt x="4029" y="106"/>
                    <a:pt x="3823" y="28"/>
                  </a:cubicBezTo>
                  <a:cubicBezTo>
                    <a:pt x="3785" y="13"/>
                    <a:pt x="3760" y="7"/>
                    <a:pt x="3754" y="5"/>
                  </a:cubicBezTo>
                  <a:cubicBezTo>
                    <a:pt x="3743" y="2"/>
                    <a:pt x="3733" y="0"/>
                    <a:pt x="3723"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4" name="Google Shape;32;p2"/>
            <p:cNvSpPr/>
            <p:nvPr/>
          </p:nvSpPr>
          <p:spPr>
            <a:xfrm>
              <a:off x="1784050" y="1071525"/>
              <a:ext cx="105725" cy="116325"/>
            </a:xfrm>
            <a:custGeom>
              <a:avLst/>
              <a:gdLst/>
              <a:ahLst/>
              <a:cxnLst/>
              <a:rect l="l" t="t" r="r" b="b"/>
              <a:pathLst>
                <a:path w="4229" h="4653" extrusionOk="0">
                  <a:moveTo>
                    <a:pt x="3243" y="1"/>
                  </a:moveTo>
                  <a:cubicBezTo>
                    <a:pt x="3186" y="1"/>
                    <a:pt x="3137" y="44"/>
                    <a:pt x="3132" y="101"/>
                  </a:cubicBezTo>
                  <a:cubicBezTo>
                    <a:pt x="3127" y="163"/>
                    <a:pt x="3171" y="217"/>
                    <a:pt x="3232" y="222"/>
                  </a:cubicBezTo>
                  <a:cubicBezTo>
                    <a:pt x="3237" y="222"/>
                    <a:pt x="3379" y="398"/>
                    <a:pt x="3584" y="715"/>
                  </a:cubicBezTo>
                  <a:cubicBezTo>
                    <a:pt x="3773" y="1005"/>
                    <a:pt x="3996" y="1298"/>
                    <a:pt x="3805" y="1863"/>
                  </a:cubicBezTo>
                  <a:cubicBezTo>
                    <a:pt x="3427" y="2979"/>
                    <a:pt x="2253" y="3710"/>
                    <a:pt x="1367" y="3949"/>
                  </a:cubicBezTo>
                  <a:cubicBezTo>
                    <a:pt x="1130" y="4013"/>
                    <a:pt x="923" y="4167"/>
                    <a:pt x="798" y="4167"/>
                  </a:cubicBezTo>
                  <a:cubicBezTo>
                    <a:pt x="772" y="4167"/>
                    <a:pt x="749" y="4160"/>
                    <a:pt x="730" y="4144"/>
                  </a:cubicBezTo>
                  <a:cubicBezTo>
                    <a:pt x="351" y="3814"/>
                    <a:pt x="1052" y="2469"/>
                    <a:pt x="1225" y="2110"/>
                  </a:cubicBezTo>
                  <a:cubicBezTo>
                    <a:pt x="1227" y="2105"/>
                    <a:pt x="1227" y="2102"/>
                    <a:pt x="1223" y="2102"/>
                  </a:cubicBezTo>
                  <a:cubicBezTo>
                    <a:pt x="1189" y="2102"/>
                    <a:pt x="916" y="2303"/>
                    <a:pt x="846" y="2303"/>
                  </a:cubicBezTo>
                  <a:cubicBezTo>
                    <a:pt x="843" y="2303"/>
                    <a:pt x="840" y="2302"/>
                    <a:pt x="837" y="2301"/>
                  </a:cubicBezTo>
                  <a:cubicBezTo>
                    <a:pt x="822" y="2294"/>
                    <a:pt x="805" y="2290"/>
                    <a:pt x="789" y="2290"/>
                  </a:cubicBezTo>
                  <a:cubicBezTo>
                    <a:pt x="748" y="2290"/>
                    <a:pt x="708" y="2313"/>
                    <a:pt x="689" y="2352"/>
                  </a:cubicBezTo>
                  <a:cubicBezTo>
                    <a:pt x="660" y="2412"/>
                    <a:pt x="1" y="3802"/>
                    <a:pt x="584" y="4312"/>
                  </a:cubicBezTo>
                  <a:cubicBezTo>
                    <a:pt x="610" y="4333"/>
                    <a:pt x="708" y="4616"/>
                    <a:pt x="738" y="4632"/>
                  </a:cubicBezTo>
                  <a:cubicBezTo>
                    <a:pt x="764" y="4646"/>
                    <a:pt x="790" y="4652"/>
                    <a:pt x="816" y="4652"/>
                  </a:cubicBezTo>
                  <a:cubicBezTo>
                    <a:pt x="968" y="4652"/>
                    <a:pt x="1140" y="4455"/>
                    <a:pt x="1408" y="4382"/>
                  </a:cubicBezTo>
                  <a:cubicBezTo>
                    <a:pt x="2221" y="4163"/>
                    <a:pt x="3568" y="3258"/>
                    <a:pt x="4015" y="1934"/>
                  </a:cubicBezTo>
                  <a:cubicBezTo>
                    <a:pt x="4229" y="1301"/>
                    <a:pt x="3953" y="798"/>
                    <a:pt x="3726" y="448"/>
                  </a:cubicBezTo>
                  <a:cubicBezTo>
                    <a:pt x="3462" y="43"/>
                    <a:pt x="3272" y="3"/>
                    <a:pt x="3253" y="1"/>
                  </a:cubicBezTo>
                  <a:cubicBezTo>
                    <a:pt x="3249" y="1"/>
                    <a:pt x="3246" y="1"/>
                    <a:pt x="324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5" name="Google Shape;33;p2"/>
            <p:cNvSpPr/>
            <p:nvPr/>
          </p:nvSpPr>
          <p:spPr>
            <a:xfrm>
              <a:off x="1795250" y="1146275"/>
              <a:ext cx="88800" cy="86400"/>
            </a:xfrm>
            <a:custGeom>
              <a:avLst/>
              <a:gdLst/>
              <a:ahLst/>
              <a:cxnLst/>
              <a:rect l="l" t="t" r="r" b="b"/>
              <a:pathLst>
                <a:path w="3552" h="3456" extrusionOk="0">
                  <a:moveTo>
                    <a:pt x="2840" y="1"/>
                  </a:moveTo>
                  <a:cubicBezTo>
                    <a:pt x="2802" y="1"/>
                    <a:pt x="2764" y="21"/>
                    <a:pt x="2744" y="56"/>
                  </a:cubicBezTo>
                  <a:cubicBezTo>
                    <a:pt x="2713" y="109"/>
                    <a:pt x="2730" y="176"/>
                    <a:pt x="2783" y="207"/>
                  </a:cubicBezTo>
                  <a:cubicBezTo>
                    <a:pt x="2786" y="209"/>
                    <a:pt x="2908" y="436"/>
                    <a:pt x="2982" y="818"/>
                  </a:cubicBezTo>
                  <a:cubicBezTo>
                    <a:pt x="3048" y="1158"/>
                    <a:pt x="3098" y="1507"/>
                    <a:pt x="2766" y="1940"/>
                  </a:cubicBezTo>
                  <a:cubicBezTo>
                    <a:pt x="2049" y="2872"/>
                    <a:pt x="1212" y="3099"/>
                    <a:pt x="767" y="3099"/>
                  </a:cubicBezTo>
                  <a:cubicBezTo>
                    <a:pt x="728" y="3099"/>
                    <a:pt x="693" y="3097"/>
                    <a:pt x="661" y="3094"/>
                  </a:cubicBezTo>
                  <a:cubicBezTo>
                    <a:pt x="654" y="3093"/>
                    <a:pt x="648" y="3093"/>
                    <a:pt x="642" y="3093"/>
                  </a:cubicBezTo>
                  <a:cubicBezTo>
                    <a:pt x="560" y="3093"/>
                    <a:pt x="490" y="3143"/>
                    <a:pt x="449" y="3143"/>
                  </a:cubicBezTo>
                  <a:cubicBezTo>
                    <a:pt x="436" y="3143"/>
                    <a:pt x="426" y="3138"/>
                    <a:pt x="419" y="3125"/>
                  </a:cubicBezTo>
                  <a:cubicBezTo>
                    <a:pt x="301" y="2888"/>
                    <a:pt x="1022" y="1805"/>
                    <a:pt x="1406" y="1225"/>
                  </a:cubicBezTo>
                  <a:cubicBezTo>
                    <a:pt x="1414" y="1214"/>
                    <a:pt x="1407" y="1210"/>
                    <a:pt x="1391" y="1210"/>
                  </a:cubicBezTo>
                  <a:cubicBezTo>
                    <a:pt x="1349" y="1210"/>
                    <a:pt x="1244" y="1239"/>
                    <a:pt x="1181" y="1239"/>
                  </a:cubicBezTo>
                  <a:cubicBezTo>
                    <a:pt x="1164" y="1239"/>
                    <a:pt x="1150" y="1236"/>
                    <a:pt x="1141" y="1231"/>
                  </a:cubicBezTo>
                  <a:cubicBezTo>
                    <a:pt x="1123" y="1218"/>
                    <a:pt x="1101" y="1212"/>
                    <a:pt x="1080" y="1212"/>
                  </a:cubicBezTo>
                  <a:cubicBezTo>
                    <a:pt x="1044" y="1212"/>
                    <a:pt x="1009" y="1229"/>
                    <a:pt x="987" y="1262"/>
                  </a:cubicBezTo>
                  <a:cubicBezTo>
                    <a:pt x="821" y="1513"/>
                    <a:pt x="0" y="2788"/>
                    <a:pt x="221" y="3225"/>
                  </a:cubicBezTo>
                  <a:cubicBezTo>
                    <a:pt x="248" y="3278"/>
                    <a:pt x="295" y="3338"/>
                    <a:pt x="381" y="3384"/>
                  </a:cubicBezTo>
                  <a:cubicBezTo>
                    <a:pt x="442" y="3418"/>
                    <a:pt x="522" y="3443"/>
                    <a:pt x="627" y="3453"/>
                  </a:cubicBezTo>
                  <a:cubicBezTo>
                    <a:pt x="649" y="3455"/>
                    <a:pt x="672" y="3456"/>
                    <a:pt x="695" y="3456"/>
                  </a:cubicBezTo>
                  <a:cubicBezTo>
                    <a:pt x="1300" y="3456"/>
                    <a:pt x="2457" y="2775"/>
                    <a:pt x="3178" y="1835"/>
                  </a:cubicBezTo>
                  <a:cubicBezTo>
                    <a:pt x="3551" y="1349"/>
                    <a:pt x="3293" y="1189"/>
                    <a:pt x="3214" y="783"/>
                  </a:cubicBezTo>
                  <a:cubicBezTo>
                    <a:pt x="3120" y="305"/>
                    <a:pt x="2911" y="26"/>
                    <a:pt x="2895" y="16"/>
                  </a:cubicBezTo>
                  <a:cubicBezTo>
                    <a:pt x="2894" y="16"/>
                    <a:pt x="2893" y="15"/>
                    <a:pt x="2892" y="14"/>
                  </a:cubicBezTo>
                  <a:cubicBezTo>
                    <a:pt x="2876" y="5"/>
                    <a:pt x="2858" y="1"/>
                    <a:pt x="284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6" name="Google Shape;34;p2"/>
            <p:cNvSpPr/>
            <p:nvPr/>
          </p:nvSpPr>
          <p:spPr>
            <a:xfrm>
              <a:off x="1521425" y="1020725"/>
              <a:ext cx="237225" cy="123775"/>
            </a:xfrm>
            <a:custGeom>
              <a:avLst/>
              <a:gdLst/>
              <a:ahLst/>
              <a:cxnLst/>
              <a:rect l="l" t="t" r="r" b="b"/>
              <a:pathLst>
                <a:path w="9489" h="4951" extrusionOk="0">
                  <a:moveTo>
                    <a:pt x="8101" y="0"/>
                  </a:moveTo>
                  <a:cubicBezTo>
                    <a:pt x="8053" y="0"/>
                    <a:pt x="8003" y="1"/>
                    <a:pt x="7954" y="3"/>
                  </a:cubicBezTo>
                  <a:cubicBezTo>
                    <a:pt x="7882" y="5"/>
                    <a:pt x="7807" y="10"/>
                    <a:pt x="7731" y="16"/>
                  </a:cubicBezTo>
                  <a:cubicBezTo>
                    <a:pt x="7452" y="37"/>
                    <a:pt x="7155" y="82"/>
                    <a:pt x="6854" y="139"/>
                  </a:cubicBezTo>
                  <a:cubicBezTo>
                    <a:pt x="6782" y="152"/>
                    <a:pt x="6708" y="167"/>
                    <a:pt x="6635" y="181"/>
                  </a:cubicBezTo>
                  <a:cubicBezTo>
                    <a:pt x="6317" y="246"/>
                    <a:pt x="6000" y="318"/>
                    <a:pt x="5698" y="389"/>
                  </a:cubicBezTo>
                  <a:cubicBezTo>
                    <a:pt x="5397" y="458"/>
                    <a:pt x="5113" y="525"/>
                    <a:pt x="4868" y="572"/>
                  </a:cubicBezTo>
                  <a:cubicBezTo>
                    <a:pt x="3470" y="838"/>
                    <a:pt x="124" y="1887"/>
                    <a:pt x="91" y="1897"/>
                  </a:cubicBezTo>
                  <a:cubicBezTo>
                    <a:pt x="31" y="1915"/>
                    <a:pt x="0" y="1979"/>
                    <a:pt x="17" y="2036"/>
                  </a:cubicBezTo>
                  <a:cubicBezTo>
                    <a:pt x="33" y="2084"/>
                    <a:pt x="77" y="2114"/>
                    <a:pt x="124" y="2114"/>
                  </a:cubicBezTo>
                  <a:cubicBezTo>
                    <a:pt x="135" y="2114"/>
                    <a:pt x="146" y="2112"/>
                    <a:pt x="157" y="2109"/>
                  </a:cubicBezTo>
                  <a:cubicBezTo>
                    <a:pt x="190" y="2098"/>
                    <a:pt x="955" y="1859"/>
                    <a:pt x="2342" y="1594"/>
                  </a:cubicBezTo>
                  <a:cubicBezTo>
                    <a:pt x="2591" y="1547"/>
                    <a:pt x="5388" y="882"/>
                    <a:pt x="5691" y="812"/>
                  </a:cubicBezTo>
                  <a:cubicBezTo>
                    <a:pt x="5979" y="746"/>
                    <a:pt x="6251" y="591"/>
                    <a:pt x="6566" y="527"/>
                  </a:cubicBezTo>
                  <a:cubicBezTo>
                    <a:pt x="6637" y="513"/>
                    <a:pt x="6807" y="471"/>
                    <a:pt x="6881" y="457"/>
                  </a:cubicBezTo>
                  <a:cubicBezTo>
                    <a:pt x="7182" y="402"/>
                    <a:pt x="7256" y="422"/>
                    <a:pt x="7536" y="402"/>
                  </a:cubicBezTo>
                  <a:cubicBezTo>
                    <a:pt x="7612" y="396"/>
                    <a:pt x="7911" y="229"/>
                    <a:pt x="7982" y="227"/>
                  </a:cubicBezTo>
                  <a:cubicBezTo>
                    <a:pt x="8020" y="225"/>
                    <a:pt x="8058" y="225"/>
                    <a:pt x="8095" y="225"/>
                  </a:cubicBezTo>
                  <a:cubicBezTo>
                    <a:pt x="8444" y="225"/>
                    <a:pt x="8746" y="277"/>
                    <a:pt x="8957" y="409"/>
                  </a:cubicBezTo>
                  <a:cubicBezTo>
                    <a:pt x="9075" y="482"/>
                    <a:pt x="9165" y="580"/>
                    <a:pt x="9221" y="710"/>
                  </a:cubicBezTo>
                  <a:cubicBezTo>
                    <a:pt x="9226" y="721"/>
                    <a:pt x="9231" y="733"/>
                    <a:pt x="9236" y="746"/>
                  </a:cubicBezTo>
                  <a:cubicBezTo>
                    <a:pt x="9241" y="761"/>
                    <a:pt x="9241" y="781"/>
                    <a:pt x="9234" y="811"/>
                  </a:cubicBezTo>
                  <a:lnTo>
                    <a:pt x="9233" y="811"/>
                  </a:lnTo>
                  <a:cubicBezTo>
                    <a:pt x="9217" y="877"/>
                    <a:pt x="9162" y="979"/>
                    <a:pt x="9050" y="1121"/>
                  </a:cubicBezTo>
                  <a:cubicBezTo>
                    <a:pt x="8897" y="1318"/>
                    <a:pt x="8663" y="1295"/>
                    <a:pt x="8239" y="1664"/>
                  </a:cubicBezTo>
                  <a:cubicBezTo>
                    <a:pt x="8176" y="1720"/>
                    <a:pt x="8079" y="2079"/>
                    <a:pt x="8007" y="2139"/>
                  </a:cubicBezTo>
                  <a:cubicBezTo>
                    <a:pt x="7819" y="2297"/>
                    <a:pt x="7604" y="2470"/>
                    <a:pt x="7360" y="2659"/>
                  </a:cubicBezTo>
                  <a:cubicBezTo>
                    <a:pt x="7298" y="2707"/>
                    <a:pt x="7236" y="2754"/>
                    <a:pt x="7172" y="2802"/>
                  </a:cubicBezTo>
                  <a:cubicBezTo>
                    <a:pt x="7104" y="2853"/>
                    <a:pt x="7044" y="2924"/>
                    <a:pt x="6965" y="2957"/>
                  </a:cubicBezTo>
                  <a:cubicBezTo>
                    <a:pt x="5836" y="3434"/>
                    <a:pt x="4819" y="4437"/>
                    <a:pt x="4164" y="4740"/>
                  </a:cubicBezTo>
                  <a:cubicBezTo>
                    <a:pt x="4108" y="4765"/>
                    <a:pt x="4083" y="4832"/>
                    <a:pt x="4109" y="4887"/>
                  </a:cubicBezTo>
                  <a:cubicBezTo>
                    <a:pt x="4120" y="4910"/>
                    <a:pt x="4137" y="4926"/>
                    <a:pt x="4158" y="4938"/>
                  </a:cubicBezTo>
                  <a:cubicBezTo>
                    <a:pt x="4174" y="4946"/>
                    <a:pt x="4192" y="4951"/>
                    <a:pt x="4210" y="4951"/>
                  </a:cubicBezTo>
                  <a:cubicBezTo>
                    <a:pt x="4226" y="4951"/>
                    <a:pt x="4242" y="4948"/>
                    <a:pt x="4257" y="4941"/>
                  </a:cubicBezTo>
                  <a:cubicBezTo>
                    <a:pt x="4632" y="4769"/>
                    <a:pt x="5150" y="4467"/>
                    <a:pt x="5719" y="4098"/>
                  </a:cubicBezTo>
                  <a:cubicBezTo>
                    <a:pt x="5790" y="4050"/>
                    <a:pt x="5863" y="4003"/>
                    <a:pt x="5936" y="3956"/>
                  </a:cubicBezTo>
                  <a:cubicBezTo>
                    <a:pt x="6282" y="3724"/>
                    <a:pt x="6643" y="3472"/>
                    <a:pt x="6996" y="3210"/>
                  </a:cubicBezTo>
                  <a:cubicBezTo>
                    <a:pt x="7065" y="3161"/>
                    <a:pt x="7133" y="3110"/>
                    <a:pt x="7203" y="3057"/>
                  </a:cubicBezTo>
                  <a:cubicBezTo>
                    <a:pt x="7301" y="2984"/>
                    <a:pt x="7400" y="2909"/>
                    <a:pt x="7496" y="2834"/>
                  </a:cubicBezTo>
                  <a:cubicBezTo>
                    <a:pt x="7693" y="2683"/>
                    <a:pt x="7875" y="2537"/>
                    <a:pt x="8041" y="2399"/>
                  </a:cubicBezTo>
                  <a:cubicBezTo>
                    <a:pt x="8112" y="2342"/>
                    <a:pt x="8179" y="2285"/>
                    <a:pt x="8243" y="2231"/>
                  </a:cubicBezTo>
                  <a:cubicBezTo>
                    <a:pt x="8607" y="1921"/>
                    <a:pt x="8888" y="1653"/>
                    <a:pt x="9089" y="1422"/>
                  </a:cubicBezTo>
                  <a:cubicBezTo>
                    <a:pt x="9104" y="1405"/>
                    <a:pt x="9119" y="1389"/>
                    <a:pt x="9133" y="1372"/>
                  </a:cubicBezTo>
                  <a:cubicBezTo>
                    <a:pt x="9191" y="1303"/>
                    <a:pt x="9241" y="1239"/>
                    <a:pt x="9281" y="1178"/>
                  </a:cubicBezTo>
                  <a:cubicBezTo>
                    <a:pt x="9435" y="960"/>
                    <a:pt x="9489" y="791"/>
                    <a:pt x="9445" y="669"/>
                  </a:cubicBezTo>
                  <a:cubicBezTo>
                    <a:pt x="9427" y="623"/>
                    <a:pt x="9408" y="579"/>
                    <a:pt x="9384" y="538"/>
                  </a:cubicBezTo>
                  <a:cubicBezTo>
                    <a:pt x="9327" y="435"/>
                    <a:pt x="9254" y="348"/>
                    <a:pt x="9165" y="279"/>
                  </a:cubicBezTo>
                  <a:cubicBezTo>
                    <a:pt x="9093" y="222"/>
                    <a:pt x="9012" y="175"/>
                    <a:pt x="8923" y="138"/>
                  </a:cubicBezTo>
                  <a:cubicBezTo>
                    <a:pt x="8696" y="41"/>
                    <a:pt x="8415" y="0"/>
                    <a:pt x="8101"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7" name="Google Shape;35;p2"/>
            <p:cNvSpPr/>
            <p:nvPr/>
          </p:nvSpPr>
          <p:spPr>
            <a:xfrm>
              <a:off x="1624300" y="1115525"/>
              <a:ext cx="48525" cy="116775"/>
            </a:xfrm>
            <a:custGeom>
              <a:avLst/>
              <a:gdLst/>
              <a:ahLst/>
              <a:cxnLst/>
              <a:rect l="l" t="t" r="r" b="b"/>
              <a:pathLst>
                <a:path w="1941" h="4671" extrusionOk="0">
                  <a:moveTo>
                    <a:pt x="1705" y="0"/>
                  </a:moveTo>
                  <a:cubicBezTo>
                    <a:pt x="1702" y="0"/>
                    <a:pt x="1699" y="0"/>
                    <a:pt x="1697" y="0"/>
                  </a:cubicBezTo>
                  <a:cubicBezTo>
                    <a:pt x="1635" y="7"/>
                    <a:pt x="1590" y="59"/>
                    <a:pt x="1595" y="121"/>
                  </a:cubicBezTo>
                  <a:cubicBezTo>
                    <a:pt x="1596" y="125"/>
                    <a:pt x="1601" y="193"/>
                    <a:pt x="1604" y="306"/>
                  </a:cubicBezTo>
                  <a:cubicBezTo>
                    <a:pt x="1623" y="990"/>
                    <a:pt x="1724" y="3031"/>
                    <a:pt x="209" y="4099"/>
                  </a:cubicBezTo>
                  <a:cubicBezTo>
                    <a:pt x="159" y="4135"/>
                    <a:pt x="0" y="4573"/>
                    <a:pt x="36" y="4624"/>
                  </a:cubicBezTo>
                  <a:cubicBezTo>
                    <a:pt x="46" y="4638"/>
                    <a:pt x="59" y="4650"/>
                    <a:pt x="74" y="4657"/>
                  </a:cubicBezTo>
                  <a:cubicBezTo>
                    <a:pt x="90" y="4666"/>
                    <a:pt x="108" y="4671"/>
                    <a:pt x="126" y="4671"/>
                  </a:cubicBezTo>
                  <a:cubicBezTo>
                    <a:pt x="148" y="4671"/>
                    <a:pt x="171" y="4664"/>
                    <a:pt x="190" y="4650"/>
                  </a:cubicBezTo>
                  <a:cubicBezTo>
                    <a:pt x="1940" y="3416"/>
                    <a:pt x="1847" y="624"/>
                    <a:pt x="1821" y="164"/>
                  </a:cubicBezTo>
                  <a:cubicBezTo>
                    <a:pt x="1818" y="132"/>
                    <a:pt x="1817" y="112"/>
                    <a:pt x="1816" y="103"/>
                  </a:cubicBezTo>
                  <a:cubicBezTo>
                    <a:pt x="1811" y="45"/>
                    <a:pt x="1763" y="0"/>
                    <a:pt x="1705"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8" name="Google Shape;36;p2"/>
            <p:cNvSpPr/>
            <p:nvPr/>
          </p:nvSpPr>
          <p:spPr>
            <a:xfrm>
              <a:off x="1712000" y="950175"/>
              <a:ext cx="19550" cy="6200"/>
            </a:xfrm>
            <a:custGeom>
              <a:avLst/>
              <a:gdLst/>
              <a:ahLst/>
              <a:cxnLst/>
              <a:rect l="l" t="t" r="r" b="b"/>
              <a:pathLst>
                <a:path w="782" h="248" extrusionOk="0">
                  <a:moveTo>
                    <a:pt x="529" y="0"/>
                  </a:moveTo>
                  <a:cubicBezTo>
                    <a:pt x="499" y="0"/>
                    <a:pt x="470" y="2"/>
                    <a:pt x="440" y="6"/>
                  </a:cubicBezTo>
                  <a:cubicBezTo>
                    <a:pt x="266" y="28"/>
                    <a:pt x="112" y="113"/>
                    <a:pt x="0" y="247"/>
                  </a:cubicBezTo>
                  <a:cubicBezTo>
                    <a:pt x="253" y="181"/>
                    <a:pt x="514" y="112"/>
                    <a:pt x="781" y="48"/>
                  </a:cubicBezTo>
                  <a:cubicBezTo>
                    <a:pt x="702" y="17"/>
                    <a:pt x="617" y="0"/>
                    <a:pt x="52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9" name="Google Shape;37;p2"/>
            <p:cNvSpPr/>
            <p:nvPr/>
          </p:nvSpPr>
          <p:spPr>
            <a:xfrm>
              <a:off x="1747750" y="936200"/>
              <a:ext cx="109225" cy="153200"/>
            </a:xfrm>
            <a:custGeom>
              <a:avLst/>
              <a:gdLst/>
              <a:ahLst/>
              <a:cxnLst/>
              <a:rect l="l" t="t" r="r" b="b"/>
              <a:pathLst>
                <a:path w="4369" h="6128" extrusionOk="0">
                  <a:moveTo>
                    <a:pt x="1866" y="0"/>
                  </a:moveTo>
                  <a:cubicBezTo>
                    <a:pt x="1573" y="0"/>
                    <a:pt x="1241" y="32"/>
                    <a:pt x="863" y="84"/>
                  </a:cubicBezTo>
                  <a:cubicBezTo>
                    <a:pt x="790" y="95"/>
                    <a:pt x="718" y="106"/>
                    <a:pt x="643" y="117"/>
                  </a:cubicBezTo>
                  <a:lnTo>
                    <a:pt x="665" y="333"/>
                  </a:lnTo>
                  <a:cubicBezTo>
                    <a:pt x="740" y="320"/>
                    <a:pt x="813" y="310"/>
                    <a:pt x="887" y="300"/>
                  </a:cubicBezTo>
                  <a:cubicBezTo>
                    <a:pt x="1169" y="261"/>
                    <a:pt x="1430" y="240"/>
                    <a:pt x="1670" y="240"/>
                  </a:cubicBezTo>
                  <a:cubicBezTo>
                    <a:pt x="2329" y="240"/>
                    <a:pt x="2830" y="401"/>
                    <a:pt x="3195" y="806"/>
                  </a:cubicBezTo>
                  <a:cubicBezTo>
                    <a:pt x="4091" y="1801"/>
                    <a:pt x="4112" y="2167"/>
                    <a:pt x="3912" y="2607"/>
                  </a:cubicBezTo>
                  <a:cubicBezTo>
                    <a:pt x="3725" y="3019"/>
                    <a:pt x="2397" y="4590"/>
                    <a:pt x="1433" y="5409"/>
                  </a:cubicBezTo>
                  <a:cubicBezTo>
                    <a:pt x="1363" y="5468"/>
                    <a:pt x="1294" y="5524"/>
                    <a:pt x="1228" y="5575"/>
                  </a:cubicBezTo>
                  <a:cubicBezTo>
                    <a:pt x="961" y="5781"/>
                    <a:pt x="738" y="5908"/>
                    <a:pt x="593" y="5908"/>
                  </a:cubicBezTo>
                  <a:cubicBezTo>
                    <a:pt x="573" y="5908"/>
                    <a:pt x="554" y="5905"/>
                    <a:pt x="537" y="5900"/>
                  </a:cubicBezTo>
                  <a:cubicBezTo>
                    <a:pt x="481" y="5883"/>
                    <a:pt x="431" y="5854"/>
                    <a:pt x="392" y="5812"/>
                  </a:cubicBezTo>
                  <a:cubicBezTo>
                    <a:pt x="352" y="5771"/>
                    <a:pt x="320" y="5716"/>
                    <a:pt x="297" y="5649"/>
                  </a:cubicBezTo>
                  <a:cubicBezTo>
                    <a:pt x="235" y="5478"/>
                    <a:pt x="224" y="5229"/>
                    <a:pt x="275" y="4916"/>
                  </a:cubicBezTo>
                  <a:cubicBezTo>
                    <a:pt x="352" y="4441"/>
                    <a:pt x="445" y="4521"/>
                    <a:pt x="837" y="3783"/>
                  </a:cubicBezTo>
                  <a:cubicBezTo>
                    <a:pt x="895" y="3672"/>
                    <a:pt x="1081" y="2853"/>
                    <a:pt x="1147" y="2737"/>
                  </a:cubicBezTo>
                  <a:cubicBezTo>
                    <a:pt x="1278" y="2511"/>
                    <a:pt x="1461" y="2464"/>
                    <a:pt x="1585" y="2033"/>
                  </a:cubicBezTo>
                  <a:cubicBezTo>
                    <a:pt x="1602" y="1974"/>
                    <a:pt x="1605" y="1913"/>
                    <a:pt x="1555" y="1879"/>
                  </a:cubicBezTo>
                  <a:cubicBezTo>
                    <a:pt x="1536" y="1866"/>
                    <a:pt x="1515" y="1861"/>
                    <a:pt x="1494" y="1861"/>
                  </a:cubicBezTo>
                  <a:cubicBezTo>
                    <a:pt x="1458" y="1861"/>
                    <a:pt x="1422" y="1878"/>
                    <a:pt x="1400" y="1910"/>
                  </a:cubicBezTo>
                  <a:cubicBezTo>
                    <a:pt x="1298" y="2065"/>
                    <a:pt x="1201" y="2219"/>
                    <a:pt x="1108" y="2369"/>
                  </a:cubicBezTo>
                  <a:cubicBezTo>
                    <a:pt x="1043" y="2478"/>
                    <a:pt x="978" y="2586"/>
                    <a:pt x="920" y="2693"/>
                  </a:cubicBezTo>
                  <a:cubicBezTo>
                    <a:pt x="675" y="3123"/>
                    <a:pt x="477" y="3536"/>
                    <a:pt x="331" y="3918"/>
                  </a:cubicBezTo>
                  <a:cubicBezTo>
                    <a:pt x="279" y="4052"/>
                    <a:pt x="235" y="4179"/>
                    <a:pt x="195" y="4304"/>
                  </a:cubicBezTo>
                  <a:cubicBezTo>
                    <a:pt x="146" y="4461"/>
                    <a:pt x="108" y="4611"/>
                    <a:pt x="80" y="4753"/>
                  </a:cubicBezTo>
                  <a:cubicBezTo>
                    <a:pt x="67" y="4807"/>
                    <a:pt x="59" y="4861"/>
                    <a:pt x="50" y="4913"/>
                  </a:cubicBezTo>
                  <a:cubicBezTo>
                    <a:pt x="1" y="5238"/>
                    <a:pt x="12" y="5513"/>
                    <a:pt x="89" y="5725"/>
                  </a:cubicBezTo>
                  <a:cubicBezTo>
                    <a:pt x="112" y="5790"/>
                    <a:pt x="143" y="5848"/>
                    <a:pt x="179" y="5898"/>
                  </a:cubicBezTo>
                  <a:cubicBezTo>
                    <a:pt x="242" y="5991"/>
                    <a:pt x="328" y="6058"/>
                    <a:pt x="428" y="6099"/>
                  </a:cubicBezTo>
                  <a:cubicBezTo>
                    <a:pt x="443" y="6104"/>
                    <a:pt x="458" y="6109"/>
                    <a:pt x="473" y="6114"/>
                  </a:cubicBezTo>
                  <a:cubicBezTo>
                    <a:pt x="503" y="6123"/>
                    <a:pt x="535" y="6127"/>
                    <a:pt x="569" y="6127"/>
                  </a:cubicBezTo>
                  <a:cubicBezTo>
                    <a:pt x="698" y="6127"/>
                    <a:pt x="857" y="6066"/>
                    <a:pt x="1036" y="5961"/>
                  </a:cubicBezTo>
                  <a:cubicBezTo>
                    <a:pt x="1106" y="5920"/>
                    <a:pt x="1179" y="5873"/>
                    <a:pt x="1254" y="5820"/>
                  </a:cubicBezTo>
                  <a:cubicBezTo>
                    <a:pt x="1286" y="5796"/>
                    <a:pt x="1320" y="5772"/>
                    <a:pt x="1353" y="5747"/>
                  </a:cubicBezTo>
                  <a:cubicBezTo>
                    <a:pt x="1389" y="5721"/>
                    <a:pt x="1425" y="5693"/>
                    <a:pt x="1461" y="5664"/>
                  </a:cubicBezTo>
                  <a:lnTo>
                    <a:pt x="1461" y="5663"/>
                  </a:lnTo>
                  <a:cubicBezTo>
                    <a:pt x="2539" y="4807"/>
                    <a:pt x="3950" y="3459"/>
                    <a:pt x="4114" y="2698"/>
                  </a:cubicBezTo>
                  <a:cubicBezTo>
                    <a:pt x="4129" y="2633"/>
                    <a:pt x="4167" y="2577"/>
                    <a:pt x="4192" y="2517"/>
                  </a:cubicBezTo>
                  <a:cubicBezTo>
                    <a:pt x="4219" y="2446"/>
                    <a:pt x="4242" y="2375"/>
                    <a:pt x="4259" y="2303"/>
                  </a:cubicBezTo>
                  <a:cubicBezTo>
                    <a:pt x="4368" y="1870"/>
                    <a:pt x="4017" y="1340"/>
                    <a:pt x="3314" y="560"/>
                  </a:cubicBezTo>
                  <a:cubicBezTo>
                    <a:pt x="2942" y="146"/>
                    <a:pt x="2489" y="0"/>
                    <a:pt x="186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10" name="Google Shape;38;p2"/>
            <p:cNvSpPr/>
            <p:nvPr/>
          </p:nvSpPr>
          <p:spPr>
            <a:xfrm>
              <a:off x="1405075" y="959225"/>
              <a:ext cx="314525" cy="337575"/>
            </a:xfrm>
            <a:custGeom>
              <a:avLst/>
              <a:gdLst/>
              <a:ahLst/>
              <a:cxnLst/>
              <a:rect l="l" t="t" r="r" b="b"/>
              <a:pathLst>
                <a:path w="12581" h="13503" extrusionOk="0">
                  <a:moveTo>
                    <a:pt x="11199" y="1"/>
                  </a:moveTo>
                  <a:cubicBezTo>
                    <a:pt x="11129" y="28"/>
                    <a:pt x="11059" y="55"/>
                    <a:pt x="10985" y="85"/>
                  </a:cubicBezTo>
                  <a:cubicBezTo>
                    <a:pt x="8233" y="1205"/>
                    <a:pt x="2439" y="4322"/>
                    <a:pt x="2292" y="4482"/>
                  </a:cubicBezTo>
                  <a:lnTo>
                    <a:pt x="2017" y="4922"/>
                  </a:lnTo>
                  <a:cubicBezTo>
                    <a:pt x="2007" y="4932"/>
                    <a:pt x="2001" y="4944"/>
                    <a:pt x="1995" y="4957"/>
                  </a:cubicBezTo>
                  <a:lnTo>
                    <a:pt x="104" y="10206"/>
                  </a:lnTo>
                  <a:cubicBezTo>
                    <a:pt x="1" y="10479"/>
                    <a:pt x="408" y="11108"/>
                    <a:pt x="675" y="11224"/>
                  </a:cubicBezTo>
                  <a:lnTo>
                    <a:pt x="2837" y="11967"/>
                  </a:lnTo>
                  <a:cubicBezTo>
                    <a:pt x="2996" y="12042"/>
                    <a:pt x="6138" y="13502"/>
                    <a:pt x="8598" y="13502"/>
                  </a:cubicBezTo>
                  <a:cubicBezTo>
                    <a:pt x="9112" y="13502"/>
                    <a:pt x="9597" y="13438"/>
                    <a:pt x="10018" y="13285"/>
                  </a:cubicBezTo>
                  <a:cubicBezTo>
                    <a:pt x="11100" y="12891"/>
                    <a:pt x="11864" y="12321"/>
                    <a:pt x="12381" y="11801"/>
                  </a:cubicBezTo>
                  <a:cubicBezTo>
                    <a:pt x="12453" y="11731"/>
                    <a:pt x="12519" y="11661"/>
                    <a:pt x="12581" y="11592"/>
                  </a:cubicBezTo>
                  <a:lnTo>
                    <a:pt x="12543" y="11286"/>
                  </a:lnTo>
                  <a:cubicBezTo>
                    <a:pt x="12483" y="11359"/>
                    <a:pt x="12419" y="11433"/>
                    <a:pt x="12347" y="11510"/>
                  </a:cubicBezTo>
                  <a:cubicBezTo>
                    <a:pt x="11847" y="12044"/>
                    <a:pt x="11071" y="12664"/>
                    <a:pt x="9941" y="13076"/>
                  </a:cubicBezTo>
                  <a:cubicBezTo>
                    <a:pt x="9579" y="13208"/>
                    <a:pt x="9165" y="13264"/>
                    <a:pt x="8722" y="13264"/>
                  </a:cubicBezTo>
                  <a:cubicBezTo>
                    <a:pt x="6289" y="13264"/>
                    <a:pt x="3005" y="11574"/>
                    <a:pt x="2963" y="11554"/>
                  </a:cubicBezTo>
                  <a:lnTo>
                    <a:pt x="1028" y="10611"/>
                  </a:lnTo>
                  <a:cubicBezTo>
                    <a:pt x="644" y="10448"/>
                    <a:pt x="523" y="10221"/>
                    <a:pt x="651" y="9824"/>
                  </a:cubicBezTo>
                  <a:lnTo>
                    <a:pt x="1735" y="6549"/>
                  </a:lnTo>
                  <a:cubicBezTo>
                    <a:pt x="2216" y="5284"/>
                    <a:pt x="3092" y="4137"/>
                    <a:pt x="4335" y="3597"/>
                  </a:cubicBezTo>
                  <a:cubicBezTo>
                    <a:pt x="8435" y="1813"/>
                    <a:pt x="8970" y="1147"/>
                    <a:pt x="10745" y="423"/>
                  </a:cubicBezTo>
                  <a:cubicBezTo>
                    <a:pt x="10817" y="393"/>
                    <a:pt x="11156" y="253"/>
                    <a:pt x="11225" y="226"/>
                  </a:cubicBezTo>
                  <a:lnTo>
                    <a:pt x="11199" y="1"/>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11" name="Google Shape;39;p2"/>
            <p:cNvSpPr/>
            <p:nvPr/>
          </p:nvSpPr>
          <p:spPr>
            <a:xfrm>
              <a:off x="1790975" y="1180175"/>
              <a:ext cx="31175" cy="18175"/>
            </a:xfrm>
            <a:custGeom>
              <a:avLst/>
              <a:gdLst/>
              <a:ahLst/>
              <a:cxnLst/>
              <a:rect l="l" t="t" r="r" b="b"/>
              <a:pathLst>
                <a:path w="1247" h="727" extrusionOk="0">
                  <a:moveTo>
                    <a:pt x="1116" y="0"/>
                  </a:moveTo>
                  <a:cubicBezTo>
                    <a:pt x="1110" y="0"/>
                    <a:pt x="1103" y="1"/>
                    <a:pt x="1096" y="2"/>
                  </a:cubicBezTo>
                  <a:cubicBezTo>
                    <a:pt x="1089" y="3"/>
                    <a:pt x="1080" y="6"/>
                    <a:pt x="1073" y="9"/>
                  </a:cubicBezTo>
                  <a:cubicBezTo>
                    <a:pt x="1058" y="17"/>
                    <a:pt x="999" y="41"/>
                    <a:pt x="912" y="83"/>
                  </a:cubicBezTo>
                  <a:lnTo>
                    <a:pt x="911" y="83"/>
                  </a:lnTo>
                  <a:cubicBezTo>
                    <a:pt x="756" y="152"/>
                    <a:pt x="507" y="266"/>
                    <a:pt x="214" y="398"/>
                  </a:cubicBezTo>
                  <a:cubicBezTo>
                    <a:pt x="144" y="429"/>
                    <a:pt x="73" y="461"/>
                    <a:pt x="0" y="495"/>
                  </a:cubicBezTo>
                  <a:lnTo>
                    <a:pt x="25" y="726"/>
                  </a:lnTo>
                  <a:cubicBezTo>
                    <a:pt x="98" y="694"/>
                    <a:pt x="168" y="661"/>
                    <a:pt x="239" y="630"/>
                  </a:cubicBezTo>
                  <a:cubicBezTo>
                    <a:pt x="467" y="525"/>
                    <a:pt x="691" y="426"/>
                    <a:pt x="891" y="335"/>
                  </a:cubicBezTo>
                  <a:cubicBezTo>
                    <a:pt x="989" y="291"/>
                    <a:pt x="1078" y="251"/>
                    <a:pt x="1164" y="212"/>
                  </a:cubicBezTo>
                  <a:cubicBezTo>
                    <a:pt x="1220" y="187"/>
                    <a:pt x="1246" y="120"/>
                    <a:pt x="1220" y="66"/>
                  </a:cubicBezTo>
                  <a:cubicBezTo>
                    <a:pt x="1212" y="48"/>
                    <a:pt x="1199" y="33"/>
                    <a:pt x="1184" y="22"/>
                  </a:cubicBezTo>
                  <a:cubicBezTo>
                    <a:pt x="1165" y="8"/>
                    <a:pt x="1141" y="0"/>
                    <a:pt x="1116"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12" name="Google Shape;40;p2"/>
            <p:cNvSpPr/>
            <p:nvPr/>
          </p:nvSpPr>
          <p:spPr>
            <a:xfrm>
              <a:off x="1668125" y="832450"/>
              <a:ext cx="134425" cy="486400"/>
            </a:xfrm>
            <a:custGeom>
              <a:avLst/>
              <a:gdLst/>
              <a:ahLst/>
              <a:cxnLst/>
              <a:rect l="l" t="t" r="r" b="b"/>
              <a:pathLst>
                <a:path w="5377" h="19456" extrusionOk="0">
                  <a:moveTo>
                    <a:pt x="1097" y="1"/>
                  </a:moveTo>
                  <a:cubicBezTo>
                    <a:pt x="869" y="21"/>
                    <a:pt x="300" y="249"/>
                    <a:pt x="157" y="426"/>
                  </a:cubicBezTo>
                  <a:cubicBezTo>
                    <a:pt x="12" y="604"/>
                    <a:pt x="0" y="1276"/>
                    <a:pt x="28" y="1504"/>
                  </a:cubicBezTo>
                  <a:lnTo>
                    <a:pt x="463" y="5156"/>
                  </a:lnTo>
                  <a:lnTo>
                    <a:pt x="437" y="5776"/>
                  </a:lnTo>
                  <a:lnTo>
                    <a:pt x="767" y="7711"/>
                  </a:lnTo>
                  <a:lnTo>
                    <a:pt x="794" y="7933"/>
                  </a:lnTo>
                  <a:cubicBezTo>
                    <a:pt x="866" y="7919"/>
                    <a:pt x="939" y="7904"/>
                    <a:pt x="1013" y="7891"/>
                  </a:cubicBezTo>
                  <a:lnTo>
                    <a:pt x="986" y="7669"/>
                  </a:lnTo>
                  <a:lnTo>
                    <a:pt x="703" y="5297"/>
                  </a:lnTo>
                  <a:lnTo>
                    <a:pt x="677" y="5072"/>
                  </a:lnTo>
                  <a:lnTo>
                    <a:pt x="353" y="2353"/>
                  </a:lnTo>
                  <a:lnTo>
                    <a:pt x="326" y="2133"/>
                  </a:lnTo>
                  <a:lnTo>
                    <a:pt x="252" y="1511"/>
                  </a:lnTo>
                  <a:cubicBezTo>
                    <a:pt x="232" y="1344"/>
                    <a:pt x="383" y="835"/>
                    <a:pt x="490" y="705"/>
                  </a:cubicBezTo>
                  <a:cubicBezTo>
                    <a:pt x="596" y="573"/>
                    <a:pt x="586" y="355"/>
                    <a:pt x="664" y="349"/>
                  </a:cubicBezTo>
                  <a:lnTo>
                    <a:pt x="1591" y="269"/>
                  </a:lnTo>
                  <a:cubicBezTo>
                    <a:pt x="1633" y="265"/>
                    <a:pt x="1685" y="263"/>
                    <a:pt x="1744" y="263"/>
                  </a:cubicBezTo>
                  <a:cubicBezTo>
                    <a:pt x="2279" y="263"/>
                    <a:pt x="3417" y="416"/>
                    <a:pt x="3448" y="714"/>
                  </a:cubicBezTo>
                  <a:lnTo>
                    <a:pt x="3565" y="1810"/>
                  </a:lnTo>
                  <a:lnTo>
                    <a:pt x="3590" y="2031"/>
                  </a:lnTo>
                  <a:lnTo>
                    <a:pt x="3828" y="4267"/>
                  </a:lnTo>
                  <a:lnTo>
                    <a:pt x="3850" y="4483"/>
                  </a:lnTo>
                  <a:lnTo>
                    <a:pt x="4105" y="6843"/>
                  </a:lnTo>
                  <a:lnTo>
                    <a:pt x="4145" y="7227"/>
                  </a:lnTo>
                  <a:cubicBezTo>
                    <a:pt x="4203" y="7115"/>
                    <a:pt x="4266" y="7003"/>
                    <a:pt x="4332" y="6887"/>
                  </a:cubicBezTo>
                  <a:lnTo>
                    <a:pt x="4293" y="6519"/>
                  </a:lnTo>
                  <a:lnTo>
                    <a:pt x="4072" y="4450"/>
                  </a:lnTo>
                  <a:lnTo>
                    <a:pt x="4048" y="4234"/>
                  </a:lnTo>
                  <a:lnTo>
                    <a:pt x="3669" y="691"/>
                  </a:lnTo>
                  <a:cubicBezTo>
                    <a:pt x="3625" y="269"/>
                    <a:pt x="2648" y="1"/>
                    <a:pt x="2153" y="1"/>
                  </a:cubicBezTo>
                  <a:cubicBezTo>
                    <a:pt x="2119" y="1"/>
                    <a:pt x="2088" y="2"/>
                    <a:pt x="2059" y="5"/>
                  </a:cubicBezTo>
                  <a:lnTo>
                    <a:pt x="1097" y="1"/>
                  </a:lnTo>
                  <a:close/>
                  <a:moveTo>
                    <a:pt x="4620" y="9559"/>
                  </a:moveTo>
                  <a:cubicBezTo>
                    <a:pt x="4548" y="9618"/>
                    <a:pt x="4479" y="9674"/>
                    <a:pt x="4413" y="9725"/>
                  </a:cubicBezTo>
                  <a:lnTo>
                    <a:pt x="4422" y="9801"/>
                  </a:lnTo>
                  <a:lnTo>
                    <a:pt x="4439" y="9970"/>
                  </a:lnTo>
                  <a:lnTo>
                    <a:pt x="4456" y="10124"/>
                  </a:lnTo>
                  <a:cubicBezTo>
                    <a:pt x="4466" y="10099"/>
                    <a:pt x="4476" y="10076"/>
                    <a:pt x="4486" y="10052"/>
                  </a:cubicBezTo>
                  <a:cubicBezTo>
                    <a:pt x="4493" y="10037"/>
                    <a:pt x="4499" y="10023"/>
                    <a:pt x="4506" y="10009"/>
                  </a:cubicBezTo>
                  <a:lnTo>
                    <a:pt x="4506" y="10009"/>
                  </a:lnTo>
                  <a:cubicBezTo>
                    <a:pt x="4506" y="10007"/>
                    <a:pt x="4507" y="10005"/>
                    <a:pt x="4508" y="10003"/>
                  </a:cubicBezTo>
                  <a:cubicBezTo>
                    <a:pt x="4515" y="9987"/>
                    <a:pt x="4522" y="9972"/>
                    <a:pt x="4529" y="9958"/>
                  </a:cubicBezTo>
                  <a:cubicBezTo>
                    <a:pt x="4537" y="9939"/>
                    <a:pt x="4541" y="9918"/>
                    <a:pt x="4538" y="9897"/>
                  </a:cubicBezTo>
                  <a:lnTo>
                    <a:pt x="4538" y="9897"/>
                  </a:lnTo>
                  <a:cubicBezTo>
                    <a:pt x="4538" y="9897"/>
                    <a:pt x="4538" y="9897"/>
                    <a:pt x="4538" y="9897"/>
                  </a:cubicBezTo>
                  <a:cubicBezTo>
                    <a:pt x="4574" y="9871"/>
                    <a:pt x="4610" y="9843"/>
                    <a:pt x="4646" y="9814"/>
                  </a:cubicBezTo>
                  <a:lnTo>
                    <a:pt x="4646" y="9813"/>
                  </a:lnTo>
                  <a:lnTo>
                    <a:pt x="4620" y="9559"/>
                  </a:lnTo>
                  <a:close/>
                  <a:moveTo>
                    <a:pt x="1304" y="10333"/>
                  </a:moveTo>
                  <a:cubicBezTo>
                    <a:pt x="1236" y="10384"/>
                    <a:pt x="1167" y="10437"/>
                    <a:pt x="1097" y="10488"/>
                  </a:cubicBezTo>
                  <a:lnTo>
                    <a:pt x="1128" y="10741"/>
                  </a:lnTo>
                  <a:lnTo>
                    <a:pt x="1825" y="16579"/>
                  </a:lnTo>
                  <a:lnTo>
                    <a:pt x="1859" y="16872"/>
                  </a:lnTo>
                  <a:lnTo>
                    <a:pt x="1908" y="17286"/>
                  </a:lnTo>
                  <a:cubicBezTo>
                    <a:pt x="1911" y="17310"/>
                    <a:pt x="1922" y="17333"/>
                    <a:pt x="1940" y="17351"/>
                  </a:cubicBezTo>
                  <a:lnTo>
                    <a:pt x="4006" y="19422"/>
                  </a:lnTo>
                  <a:cubicBezTo>
                    <a:pt x="4013" y="19431"/>
                    <a:pt x="4021" y="19437"/>
                    <a:pt x="4031" y="19442"/>
                  </a:cubicBezTo>
                  <a:cubicBezTo>
                    <a:pt x="4048" y="19451"/>
                    <a:pt x="4067" y="19456"/>
                    <a:pt x="4086" y="19456"/>
                  </a:cubicBezTo>
                  <a:cubicBezTo>
                    <a:pt x="4093" y="19456"/>
                    <a:pt x="4099" y="19455"/>
                    <a:pt x="4106" y="19454"/>
                  </a:cubicBezTo>
                  <a:cubicBezTo>
                    <a:pt x="4141" y="19447"/>
                    <a:pt x="4172" y="19422"/>
                    <a:pt x="4186" y="19389"/>
                  </a:cubicBezTo>
                  <a:lnTo>
                    <a:pt x="5366" y="16666"/>
                  </a:lnTo>
                  <a:cubicBezTo>
                    <a:pt x="5374" y="16648"/>
                    <a:pt x="5377" y="16629"/>
                    <a:pt x="5374" y="16609"/>
                  </a:cubicBezTo>
                  <a:lnTo>
                    <a:pt x="5273" y="15665"/>
                  </a:lnTo>
                  <a:lnTo>
                    <a:pt x="5269" y="15633"/>
                  </a:lnTo>
                  <a:lnTo>
                    <a:pt x="5153" y="14539"/>
                  </a:lnTo>
                  <a:lnTo>
                    <a:pt x="5128" y="14307"/>
                  </a:lnTo>
                  <a:lnTo>
                    <a:pt x="5058" y="13647"/>
                  </a:lnTo>
                  <a:lnTo>
                    <a:pt x="5056" y="13645"/>
                  </a:lnTo>
                  <a:lnTo>
                    <a:pt x="4991" y="13037"/>
                  </a:lnTo>
                  <a:lnTo>
                    <a:pt x="4991" y="13035"/>
                  </a:lnTo>
                  <a:lnTo>
                    <a:pt x="4904" y="12219"/>
                  </a:lnTo>
                  <a:lnTo>
                    <a:pt x="4879" y="11993"/>
                  </a:lnTo>
                  <a:cubicBezTo>
                    <a:pt x="4825" y="12011"/>
                    <a:pt x="4773" y="12023"/>
                    <a:pt x="4724" y="12033"/>
                  </a:cubicBezTo>
                  <a:cubicBezTo>
                    <a:pt x="4703" y="12037"/>
                    <a:pt x="4682" y="12040"/>
                    <a:pt x="4662" y="12043"/>
                  </a:cubicBezTo>
                  <a:lnTo>
                    <a:pt x="4686" y="12265"/>
                  </a:lnTo>
                  <a:lnTo>
                    <a:pt x="4914" y="14403"/>
                  </a:lnTo>
                  <a:lnTo>
                    <a:pt x="4939" y="14634"/>
                  </a:lnTo>
                  <a:lnTo>
                    <a:pt x="5138" y="16489"/>
                  </a:lnTo>
                  <a:lnTo>
                    <a:pt x="5150" y="16604"/>
                  </a:lnTo>
                  <a:lnTo>
                    <a:pt x="5099" y="16722"/>
                  </a:lnTo>
                  <a:lnTo>
                    <a:pt x="4267" y="18869"/>
                  </a:lnTo>
                  <a:cubicBezTo>
                    <a:pt x="4209" y="19002"/>
                    <a:pt x="4114" y="19056"/>
                    <a:pt x="4003" y="19056"/>
                  </a:cubicBezTo>
                  <a:cubicBezTo>
                    <a:pt x="3821" y="19056"/>
                    <a:pt x="3596" y="18911"/>
                    <a:pt x="3427" y="18741"/>
                  </a:cubicBezTo>
                  <a:lnTo>
                    <a:pt x="2177" y="17274"/>
                  </a:lnTo>
                  <a:lnTo>
                    <a:pt x="2125" y="17220"/>
                  </a:lnTo>
                  <a:lnTo>
                    <a:pt x="2106" y="17061"/>
                  </a:lnTo>
                  <a:lnTo>
                    <a:pt x="2059" y="16663"/>
                  </a:lnTo>
                  <a:lnTo>
                    <a:pt x="1789" y="12645"/>
                  </a:lnTo>
                  <a:cubicBezTo>
                    <a:pt x="1766" y="12312"/>
                    <a:pt x="1712" y="11982"/>
                    <a:pt x="1624" y="11659"/>
                  </a:cubicBezTo>
                  <a:lnTo>
                    <a:pt x="1335" y="10588"/>
                  </a:lnTo>
                  <a:lnTo>
                    <a:pt x="1304" y="10333"/>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13" name="Google Shape;41;p2"/>
            <p:cNvSpPr/>
            <p:nvPr/>
          </p:nvSpPr>
          <p:spPr>
            <a:xfrm>
              <a:off x="1671625" y="877425"/>
              <a:ext cx="91400" cy="14075"/>
            </a:xfrm>
            <a:custGeom>
              <a:avLst/>
              <a:gdLst/>
              <a:ahLst/>
              <a:cxnLst/>
              <a:rect l="l" t="t" r="r" b="b"/>
              <a:pathLst>
                <a:path w="3656" h="563" extrusionOk="0">
                  <a:moveTo>
                    <a:pt x="3539" y="0"/>
                  </a:moveTo>
                  <a:cubicBezTo>
                    <a:pt x="3535" y="0"/>
                    <a:pt x="3532" y="0"/>
                    <a:pt x="3529" y="1"/>
                  </a:cubicBezTo>
                  <a:lnTo>
                    <a:pt x="3425" y="11"/>
                  </a:lnTo>
                  <a:lnTo>
                    <a:pt x="186" y="334"/>
                  </a:lnTo>
                  <a:lnTo>
                    <a:pt x="107" y="341"/>
                  </a:lnTo>
                  <a:cubicBezTo>
                    <a:pt x="45" y="347"/>
                    <a:pt x="0" y="401"/>
                    <a:pt x="7" y="462"/>
                  </a:cubicBezTo>
                  <a:cubicBezTo>
                    <a:pt x="11" y="501"/>
                    <a:pt x="33" y="533"/>
                    <a:pt x="65" y="549"/>
                  </a:cubicBezTo>
                  <a:cubicBezTo>
                    <a:pt x="82" y="558"/>
                    <a:pt x="102" y="563"/>
                    <a:pt x="122" y="563"/>
                  </a:cubicBezTo>
                  <a:cubicBezTo>
                    <a:pt x="124" y="563"/>
                    <a:pt x="126" y="563"/>
                    <a:pt x="128" y="563"/>
                  </a:cubicBezTo>
                  <a:lnTo>
                    <a:pt x="213" y="554"/>
                  </a:lnTo>
                  <a:lnTo>
                    <a:pt x="3450" y="232"/>
                  </a:lnTo>
                  <a:lnTo>
                    <a:pt x="3550" y="222"/>
                  </a:lnTo>
                  <a:cubicBezTo>
                    <a:pt x="3611" y="216"/>
                    <a:pt x="3656" y="162"/>
                    <a:pt x="3650" y="101"/>
                  </a:cubicBezTo>
                  <a:cubicBezTo>
                    <a:pt x="3644" y="44"/>
                    <a:pt x="3595" y="0"/>
                    <a:pt x="3539" y="0"/>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14" name="Google Shape;42;p2"/>
            <p:cNvSpPr/>
            <p:nvPr/>
          </p:nvSpPr>
          <p:spPr>
            <a:xfrm>
              <a:off x="1716800" y="1244300"/>
              <a:ext cx="84800" cy="20475"/>
            </a:xfrm>
            <a:custGeom>
              <a:avLst/>
              <a:gdLst/>
              <a:ahLst/>
              <a:cxnLst/>
              <a:rect l="l" t="t" r="r" b="b"/>
              <a:pathLst>
                <a:path w="3392" h="819" extrusionOk="0">
                  <a:moveTo>
                    <a:pt x="3272" y="1"/>
                  </a:moveTo>
                  <a:cubicBezTo>
                    <a:pt x="3265" y="1"/>
                    <a:pt x="3258" y="1"/>
                    <a:pt x="3251" y="3"/>
                  </a:cubicBezTo>
                  <a:lnTo>
                    <a:pt x="621" y="501"/>
                  </a:lnTo>
                  <a:lnTo>
                    <a:pt x="111" y="478"/>
                  </a:lnTo>
                  <a:lnTo>
                    <a:pt x="100" y="598"/>
                  </a:lnTo>
                  <a:cubicBezTo>
                    <a:pt x="41" y="610"/>
                    <a:pt x="1" y="667"/>
                    <a:pt x="13" y="727"/>
                  </a:cubicBezTo>
                  <a:cubicBezTo>
                    <a:pt x="19" y="762"/>
                    <a:pt x="40" y="789"/>
                    <a:pt x="68" y="804"/>
                  </a:cubicBezTo>
                  <a:cubicBezTo>
                    <a:pt x="84" y="813"/>
                    <a:pt x="102" y="818"/>
                    <a:pt x="120" y="818"/>
                  </a:cubicBezTo>
                  <a:cubicBezTo>
                    <a:pt x="127" y="818"/>
                    <a:pt x="135" y="817"/>
                    <a:pt x="142" y="816"/>
                  </a:cubicBezTo>
                  <a:lnTo>
                    <a:pt x="230" y="800"/>
                  </a:lnTo>
                  <a:lnTo>
                    <a:pt x="3152" y="248"/>
                  </a:lnTo>
                  <a:lnTo>
                    <a:pt x="3292" y="221"/>
                  </a:lnTo>
                  <a:cubicBezTo>
                    <a:pt x="3353" y="209"/>
                    <a:pt x="3392" y="152"/>
                    <a:pt x="3380" y="92"/>
                  </a:cubicBezTo>
                  <a:cubicBezTo>
                    <a:pt x="3370" y="38"/>
                    <a:pt x="3324" y="1"/>
                    <a:pt x="3272"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15" name="Google Shape;43;p2"/>
            <p:cNvSpPr/>
            <p:nvPr/>
          </p:nvSpPr>
          <p:spPr>
            <a:xfrm>
              <a:off x="1707400" y="950175"/>
              <a:ext cx="61750" cy="242000"/>
            </a:xfrm>
            <a:custGeom>
              <a:avLst/>
              <a:gdLst/>
              <a:ahLst/>
              <a:cxnLst/>
              <a:rect l="l" t="t" r="r" b="b"/>
              <a:pathLst>
                <a:path w="2470" h="9680" extrusionOk="0">
                  <a:moveTo>
                    <a:pt x="713" y="0"/>
                  </a:moveTo>
                  <a:cubicBezTo>
                    <a:pt x="683" y="0"/>
                    <a:pt x="654" y="2"/>
                    <a:pt x="624" y="6"/>
                  </a:cubicBezTo>
                  <a:cubicBezTo>
                    <a:pt x="450" y="28"/>
                    <a:pt x="296" y="113"/>
                    <a:pt x="184" y="247"/>
                  </a:cubicBezTo>
                  <a:cubicBezTo>
                    <a:pt x="177" y="255"/>
                    <a:pt x="170" y="262"/>
                    <a:pt x="164" y="271"/>
                  </a:cubicBezTo>
                  <a:cubicBezTo>
                    <a:pt x="51" y="418"/>
                    <a:pt x="1" y="600"/>
                    <a:pt x="25" y="784"/>
                  </a:cubicBezTo>
                  <a:lnTo>
                    <a:pt x="292" y="2837"/>
                  </a:lnTo>
                  <a:lnTo>
                    <a:pt x="322" y="3060"/>
                  </a:lnTo>
                  <a:cubicBezTo>
                    <a:pt x="397" y="3054"/>
                    <a:pt x="472" y="3051"/>
                    <a:pt x="545" y="3047"/>
                  </a:cubicBezTo>
                  <a:lnTo>
                    <a:pt x="603" y="2600"/>
                  </a:lnTo>
                  <a:lnTo>
                    <a:pt x="356" y="1325"/>
                  </a:lnTo>
                  <a:cubicBezTo>
                    <a:pt x="340" y="1201"/>
                    <a:pt x="320" y="860"/>
                    <a:pt x="398" y="760"/>
                  </a:cubicBezTo>
                  <a:cubicBezTo>
                    <a:pt x="475" y="659"/>
                    <a:pt x="455" y="493"/>
                    <a:pt x="580" y="477"/>
                  </a:cubicBezTo>
                  <a:cubicBezTo>
                    <a:pt x="672" y="465"/>
                    <a:pt x="823" y="274"/>
                    <a:pt x="913" y="274"/>
                  </a:cubicBezTo>
                  <a:cubicBezTo>
                    <a:pt x="922" y="274"/>
                    <a:pt x="930" y="276"/>
                    <a:pt x="938" y="280"/>
                  </a:cubicBezTo>
                  <a:cubicBezTo>
                    <a:pt x="1067" y="350"/>
                    <a:pt x="1161" y="477"/>
                    <a:pt x="1181" y="633"/>
                  </a:cubicBezTo>
                  <a:lnTo>
                    <a:pt x="1484" y="2960"/>
                  </a:lnTo>
                  <a:lnTo>
                    <a:pt x="1519" y="3230"/>
                  </a:lnTo>
                  <a:cubicBezTo>
                    <a:pt x="1637" y="3304"/>
                    <a:pt x="1727" y="3402"/>
                    <a:pt x="1782" y="3532"/>
                  </a:cubicBezTo>
                  <a:lnTo>
                    <a:pt x="1726" y="3100"/>
                  </a:lnTo>
                  <a:lnTo>
                    <a:pt x="1401" y="604"/>
                  </a:lnTo>
                  <a:cubicBezTo>
                    <a:pt x="1367" y="345"/>
                    <a:pt x="1194" y="137"/>
                    <a:pt x="965" y="48"/>
                  </a:cubicBezTo>
                  <a:cubicBezTo>
                    <a:pt x="886" y="17"/>
                    <a:pt x="801" y="0"/>
                    <a:pt x="713" y="0"/>
                  </a:cubicBezTo>
                  <a:close/>
                  <a:moveTo>
                    <a:pt x="1794" y="3633"/>
                  </a:moveTo>
                  <a:cubicBezTo>
                    <a:pt x="1778" y="3699"/>
                    <a:pt x="1723" y="3801"/>
                    <a:pt x="1611" y="3943"/>
                  </a:cubicBezTo>
                  <a:lnTo>
                    <a:pt x="1650" y="4244"/>
                  </a:lnTo>
                  <a:lnTo>
                    <a:pt x="1664" y="4355"/>
                  </a:lnTo>
                  <a:lnTo>
                    <a:pt x="1792" y="5339"/>
                  </a:lnTo>
                  <a:lnTo>
                    <a:pt x="2072" y="8237"/>
                  </a:lnTo>
                  <a:cubicBezTo>
                    <a:pt x="2089" y="8362"/>
                    <a:pt x="2208" y="8914"/>
                    <a:pt x="2130" y="9014"/>
                  </a:cubicBezTo>
                  <a:cubicBezTo>
                    <a:pt x="2054" y="9114"/>
                    <a:pt x="1942" y="9178"/>
                    <a:pt x="1818" y="9194"/>
                  </a:cubicBezTo>
                  <a:cubicBezTo>
                    <a:pt x="1798" y="9197"/>
                    <a:pt x="1777" y="9198"/>
                    <a:pt x="1757" y="9198"/>
                  </a:cubicBezTo>
                  <a:cubicBezTo>
                    <a:pt x="1524" y="9198"/>
                    <a:pt x="1321" y="9025"/>
                    <a:pt x="1290" y="8787"/>
                  </a:cubicBezTo>
                  <a:lnTo>
                    <a:pt x="804" y="5053"/>
                  </a:lnTo>
                  <a:lnTo>
                    <a:pt x="770" y="4788"/>
                  </a:lnTo>
                  <a:cubicBezTo>
                    <a:pt x="706" y="4843"/>
                    <a:pt x="640" y="4901"/>
                    <a:pt x="568" y="4961"/>
                  </a:cubicBezTo>
                  <a:lnTo>
                    <a:pt x="602" y="5221"/>
                  </a:lnTo>
                  <a:lnTo>
                    <a:pt x="1069" y="8816"/>
                  </a:lnTo>
                  <a:cubicBezTo>
                    <a:pt x="1099" y="9045"/>
                    <a:pt x="1177" y="9460"/>
                    <a:pt x="1366" y="9563"/>
                  </a:cubicBezTo>
                  <a:cubicBezTo>
                    <a:pt x="1475" y="9622"/>
                    <a:pt x="1781" y="9680"/>
                    <a:pt x="1956" y="9680"/>
                  </a:cubicBezTo>
                  <a:cubicBezTo>
                    <a:pt x="1980" y="9680"/>
                    <a:pt x="2002" y="9679"/>
                    <a:pt x="2020" y="9676"/>
                  </a:cubicBezTo>
                  <a:cubicBezTo>
                    <a:pt x="2204" y="9652"/>
                    <a:pt x="2193" y="9297"/>
                    <a:pt x="2306" y="9150"/>
                  </a:cubicBezTo>
                  <a:cubicBezTo>
                    <a:pt x="2420" y="9002"/>
                    <a:pt x="2470" y="8820"/>
                    <a:pt x="2446" y="8637"/>
                  </a:cubicBezTo>
                  <a:lnTo>
                    <a:pt x="2042" y="5540"/>
                  </a:lnTo>
                  <a:lnTo>
                    <a:pt x="2006" y="5253"/>
                  </a:lnTo>
                  <a:lnTo>
                    <a:pt x="1889" y="4358"/>
                  </a:lnTo>
                  <a:lnTo>
                    <a:pt x="1842" y="4000"/>
                  </a:lnTo>
                  <a:lnTo>
                    <a:pt x="1809" y="3745"/>
                  </a:lnTo>
                  <a:lnTo>
                    <a:pt x="1794" y="3633"/>
                  </a:ln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grpSp>
      <p:grpSp>
        <p:nvGrpSpPr>
          <p:cNvPr id="16" name="Google Shape;68;p2"/>
          <p:cNvGrpSpPr/>
          <p:nvPr userDrawn="1"/>
        </p:nvGrpSpPr>
        <p:grpSpPr>
          <a:xfrm>
            <a:off x="13494089" y="4785067"/>
            <a:ext cx="587910" cy="521520"/>
            <a:chOff x="3200749" y="4607951"/>
            <a:chExt cx="250388" cy="222113"/>
          </a:xfrm>
        </p:grpSpPr>
        <p:sp>
          <p:nvSpPr>
            <p:cNvPr id="17" name="Google Shape;69;p2"/>
            <p:cNvSpPr/>
            <p:nvPr userDrawn="1"/>
          </p:nvSpPr>
          <p:spPr>
            <a:xfrm>
              <a:off x="3212638" y="4655639"/>
              <a:ext cx="230435" cy="164429"/>
            </a:xfrm>
            <a:custGeom>
              <a:avLst/>
              <a:gdLst/>
              <a:ahLst/>
              <a:cxnLst/>
              <a:rect l="l" t="t" r="r" b="b"/>
              <a:pathLst>
                <a:path w="12404" h="8851" extrusionOk="0">
                  <a:moveTo>
                    <a:pt x="6842" y="0"/>
                  </a:moveTo>
                  <a:cubicBezTo>
                    <a:pt x="6707" y="0"/>
                    <a:pt x="6570" y="14"/>
                    <a:pt x="6433" y="43"/>
                  </a:cubicBezTo>
                  <a:cubicBezTo>
                    <a:pt x="5732" y="177"/>
                    <a:pt x="5165" y="644"/>
                    <a:pt x="4665" y="1111"/>
                  </a:cubicBezTo>
                  <a:cubicBezTo>
                    <a:pt x="4606" y="1169"/>
                    <a:pt x="4535" y="1196"/>
                    <a:pt x="4465" y="1196"/>
                  </a:cubicBezTo>
                  <a:cubicBezTo>
                    <a:pt x="4375" y="1196"/>
                    <a:pt x="4287" y="1152"/>
                    <a:pt x="4231" y="1078"/>
                  </a:cubicBezTo>
                  <a:cubicBezTo>
                    <a:pt x="3829" y="515"/>
                    <a:pt x="3328" y="285"/>
                    <a:pt x="2859" y="285"/>
                  </a:cubicBezTo>
                  <a:cubicBezTo>
                    <a:pt x="1772" y="285"/>
                    <a:pt x="863" y="1523"/>
                    <a:pt x="1796" y="2712"/>
                  </a:cubicBezTo>
                  <a:cubicBezTo>
                    <a:pt x="1863" y="2712"/>
                    <a:pt x="1929" y="2712"/>
                    <a:pt x="1963" y="2745"/>
                  </a:cubicBezTo>
                  <a:cubicBezTo>
                    <a:pt x="2163" y="2779"/>
                    <a:pt x="2163" y="3112"/>
                    <a:pt x="1963" y="3146"/>
                  </a:cubicBezTo>
                  <a:cubicBezTo>
                    <a:pt x="1062" y="3279"/>
                    <a:pt x="61" y="3713"/>
                    <a:pt x="28" y="4814"/>
                  </a:cubicBezTo>
                  <a:cubicBezTo>
                    <a:pt x="1" y="5765"/>
                    <a:pt x="726" y="6339"/>
                    <a:pt x="1537" y="6339"/>
                  </a:cubicBezTo>
                  <a:cubicBezTo>
                    <a:pt x="1722" y="6339"/>
                    <a:pt x="1911" y="6310"/>
                    <a:pt x="2096" y="6248"/>
                  </a:cubicBezTo>
                  <a:cubicBezTo>
                    <a:pt x="2123" y="6239"/>
                    <a:pt x="2150" y="6235"/>
                    <a:pt x="2177" y="6235"/>
                  </a:cubicBezTo>
                  <a:cubicBezTo>
                    <a:pt x="2346" y="6235"/>
                    <a:pt x="2487" y="6404"/>
                    <a:pt x="2430" y="6548"/>
                  </a:cubicBezTo>
                  <a:cubicBezTo>
                    <a:pt x="2152" y="7290"/>
                    <a:pt x="2246" y="8404"/>
                    <a:pt x="3164" y="8404"/>
                  </a:cubicBezTo>
                  <a:cubicBezTo>
                    <a:pt x="3236" y="8404"/>
                    <a:pt x="3314" y="8397"/>
                    <a:pt x="3397" y="8383"/>
                  </a:cubicBezTo>
                  <a:cubicBezTo>
                    <a:pt x="3931" y="8316"/>
                    <a:pt x="4264" y="7882"/>
                    <a:pt x="4498" y="7415"/>
                  </a:cubicBezTo>
                  <a:cubicBezTo>
                    <a:pt x="4498" y="7349"/>
                    <a:pt x="4498" y="7315"/>
                    <a:pt x="4498" y="7249"/>
                  </a:cubicBezTo>
                  <a:cubicBezTo>
                    <a:pt x="4498" y="7149"/>
                    <a:pt x="4598" y="7115"/>
                    <a:pt x="4665" y="7082"/>
                  </a:cubicBezTo>
                  <a:cubicBezTo>
                    <a:pt x="4684" y="7053"/>
                    <a:pt x="4713" y="7041"/>
                    <a:pt x="4745" y="7041"/>
                  </a:cubicBezTo>
                  <a:cubicBezTo>
                    <a:pt x="4826" y="7041"/>
                    <a:pt x="4922" y="7120"/>
                    <a:pt x="4898" y="7215"/>
                  </a:cubicBezTo>
                  <a:cubicBezTo>
                    <a:pt x="4898" y="7249"/>
                    <a:pt x="4865" y="7282"/>
                    <a:pt x="4865" y="7349"/>
                  </a:cubicBezTo>
                  <a:cubicBezTo>
                    <a:pt x="4995" y="8132"/>
                    <a:pt x="5636" y="8851"/>
                    <a:pt x="6476" y="8851"/>
                  </a:cubicBezTo>
                  <a:cubicBezTo>
                    <a:pt x="6495" y="8851"/>
                    <a:pt x="6514" y="8850"/>
                    <a:pt x="6533" y="8850"/>
                  </a:cubicBezTo>
                  <a:cubicBezTo>
                    <a:pt x="7533" y="8816"/>
                    <a:pt x="7967" y="7916"/>
                    <a:pt x="8100" y="7082"/>
                  </a:cubicBezTo>
                  <a:cubicBezTo>
                    <a:pt x="8120" y="6985"/>
                    <a:pt x="8219" y="6933"/>
                    <a:pt x="8317" y="6933"/>
                  </a:cubicBezTo>
                  <a:cubicBezTo>
                    <a:pt x="8388" y="6933"/>
                    <a:pt x="8459" y="6959"/>
                    <a:pt x="8501" y="7015"/>
                  </a:cubicBezTo>
                  <a:cubicBezTo>
                    <a:pt x="8534" y="7015"/>
                    <a:pt x="8601" y="7048"/>
                    <a:pt x="8601" y="7115"/>
                  </a:cubicBezTo>
                  <a:cubicBezTo>
                    <a:pt x="8745" y="7674"/>
                    <a:pt x="9182" y="7911"/>
                    <a:pt x="9658" y="7911"/>
                  </a:cubicBezTo>
                  <a:cubicBezTo>
                    <a:pt x="10063" y="7911"/>
                    <a:pt x="10496" y="7740"/>
                    <a:pt x="10802" y="7449"/>
                  </a:cubicBezTo>
                  <a:cubicBezTo>
                    <a:pt x="11103" y="7182"/>
                    <a:pt x="11336" y="6748"/>
                    <a:pt x="11303" y="6315"/>
                  </a:cubicBezTo>
                  <a:cubicBezTo>
                    <a:pt x="11269" y="5914"/>
                    <a:pt x="11036" y="5681"/>
                    <a:pt x="10769" y="5381"/>
                  </a:cubicBezTo>
                  <a:cubicBezTo>
                    <a:pt x="10736" y="5347"/>
                    <a:pt x="10736" y="5347"/>
                    <a:pt x="10702" y="5314"/>
                  </a:cubicBezTo>
                  <a:cubicBezTo>
                    <a:pt x="10536" y="5214"/>
                    <a:pt x="10469" y="4880"/>
                    <a:pt x="10736" y="4814"/>
                  </a:cubicBezTo>
                  <a:cubicBezTo>
                    <a:pt x="11937" y="4547"/>
                    <a:pt x="12404" y="3346"/>
                    <a:pt x="11636" y="2345"/>
                  </a:cubicBezTo>
                  <a:cubicBezTo>
                    <a:pt x="11238" y="1833"/>
                    <a:pt x="10699" y="1623"/>
                    <a:pt x="10137" y="1623"/>
                  </a:cubicBezTo>
                  <a:cubicBezTo>
                    <a:pt x="9710" y="1623"/>
                    <a:pt x="9270" y="1743"/>
                    <a:pt x="8868" y="1945"/>
                  </a:cubicBezTo>
                  <a:cubicBezTo>
                    <a:pt x="8823" y="1972"/>
                    <a:pt x="8774" y="1984"/>
                    <a:pt x="8726" y="1984"/>
                  </a:cubicBezTo>
                  <a:cubicBezTo>
                    <a:pt x="8595" y="1984"/>
                    <a:pt x="8476" y="1891"/>
                    <a:pt x="8501" y="1745"/>
                  </a:cubicBezTo>
                  <a:cubicBezTo>
                    <a:pt x="8618" y="694"/>
                    <a:pt x="7789" y="0"/>
                    <a:pt x="6842" y="0"/>
                  </a:cubicBezTo>
                  <a:close/>
                </a:path>
              </a:pathLst>
            </a:custGeom>
            <a:solidFill>
              <a:srgbClr val="FFFFFF"/>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p>
          </p:txBody>
        </p:sp>
        <p:sp>
          <p:nvSpPr>
            <p:cNvPr id="18" name="Google Shape;70;p2"/>
            <p:cNvSpPr/>
            <p:nvPr userDrawn="1"/>
          </p:nvSpPr>
          <p:spPr>
            <a:xfrm>
              <a:off x="3336476" y="4617314"/>
              <a:ext cx="91717" cy="63312"/>
            </a:xfrm>
            <a:custGeom>
              <a:avLst/>
              <a:gdLst/>
              <a:ahLst/>
              <a:cxnLst/>
              <a:rect l="l" t="t" r="r" b="b"/>
              <a:pathLst>
                <a:path w="4937" h="3408" extrusionOk="0">
                  <a:moveTo>
                    <a:pt x="2449" y="1"/>
                  </a:moveTo>
                  <a:cubicBezTo>
                    <a:pt x="1460" y="1"/>
                    <a:pt x="404" y="590"/>
                    <a:pt x="0" y="1506"/>
                  </a:cubicBezTo>
                  <a:cubicBezTo>
                    <a:pt x="71" y="1498"/>
                    <a:pt x="144" y="1494"/>
                    <a:pt x="218" y="1494"/>
                  </a:cubicBezTo>
                  <a:cubicBezTo>
                    <a:pt x="458" y="1494"/>
                    <a:pt x="713" y="1538"/>
                    <a:pt x="967" y="1639"/>
                  </a:cubicBezTo>
                  <a:cubicBezTo>
                    <a:pt x="1801" y="1940"/>
                    <a:pt x="2302" y="2607"/>
                    <a:pt x="2335" y="3407"/>
                  </a:cubicBezTo>
                  <a:cubicBezTo>
                    <a:pt x="2710" y="3282"/>
                    <a:pt x="3105" y="3215"/>
                    <a:pt x="3487" y="3215"/>
                  </a:cubicBezTo>
                  <a:cubicBezTo>
                    <a:pt x="3819" y="3215"/>
                    <a:pt x="4142" y="3266"/>
                    <a:pt x="4437" y="3374"/>
                  </a:cubicBezTo>
                  <a:cubicBezTo>
                    <a:pt x="4937" y="2106"/>
                    <a:pt x="4603" y="572"/>
                    <a:pt x="3136" y="105"/>
                  </a:cubicBezTo>
                  <a:cubicBezTo>
                    <a:pt x="2917" y="34"/>
                    <a:pt x="2685" y="1"/>
                    <a:pt x="2449" y="1"/>
                  </a:cubicBezTo>
                  <a:close/>
                </a:path>
              </a:pathLst>
            </a:custGeom>
            <a:solidFill>
              <a:srgbClr val="FFE740"/>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p>
          </p:txBody>
        </p:sp>
        <p:sp>
          <p:nvSpPr>
            <p:cNvPr id="19" name="Google Shape;71;p2"/>
            <p:cNvSpPr/>
            <p:nvPr userDrawn="1"/>
          </p:nvSpPr>
          <p:spPr>
            <a:xfrm>
              <a:off x="3200749" y="4607951"/>
              <a:ext cx="250388" cy="222113"/>
            </a:xfrm>
            <a:custGeom>
              <a:avLst/>
              <a:gdLst/>
              <a:ahLst/>
              <a:cxnLst/>
              <a:rect l="l" t="t" r="r" b="b"/>
              <a:pathLst>
                <a:path w="13478" h="11956" extrusionOk="0">
                  <a:moveTo>
                    <a:pt x="9780" y="517"/>
                  </a:moveTo>
                  <a:cubicBezTo>
                    <a:pt x="10007" y="517"/>
                    <a:pt x="10231" y="547"/>
                    <a:pt x="10442" y="609"/>
                  </a:cubicBezTo>
                  <a:cubicBezTo>
                    <a:pt x="11909" y="1076"/>
                    <a:pt x="12243" y="2610"/>
                    <a:pt x="11743" y="3878"/>
                  </a:cubicBezTo>
                  <a:cubicBezTo>
                    <a:pt x="11457" y="3773"/>
                    <a:pt x="11145" y="3722"/>
                    <a:pt x="10824" y="3722"/>
                  </a:cubicBezTo>
                  <a:cubicBezTo>
                    <a:pt x="10432" y="3722"/>
                    <a:pt x="10026" y="3798"/>
                    <a:pt x="9641" y="3945"/>
                  </a:cubicBezTo>
                  <a:cubicBezTo>
                    <a:pt x="9608" y="3111"/>
                    <a:pt x="9107" y="2444"/>
                    <a:pt x="8273" y="2143"/>
                  </a:cubicBezTo>
                  <a:cubicBezTo>
                    <a:pt x="7999" y="2061"/>
                    <a:pt x="7724" y="2001"/>
                    <a:pt x="7469" y="2001"/>
                  </a:cubicBezTo>
                  <a:cubicBezTo>
                    <a:pt x="7413" y="2001"/>
                    <a:pt x="7359" y="2004"/>
                    <a:pt x="7306" y="2010"/>
                  </a:cubicBezTo>
                  <a:cubicBezTo>
                    <a:pt x="7713" y="1087"/>
                    <a:pt x="8784" y="517"/>
                    <a:pt x="9780" y="517"/>
                  </a:cubicBezTo>
                  <a:close/>
                  <a:moveTo>
                    <a:pt x="7482" y="2567"/>
                  </a:moveTo>
                  <a:cubicBezTo>
                    <a:pt x="8429" y="2567"/>
                    <a:pt x="9258" y="3261"/>
                    <a:pt x="9141" y="4312"/>
                  </a:cubicBezTo>
                  <a:cubicBezTo>
                    <a:pt x="9116" y="4458"/>
                    <a:pt x="9235" y="4551"/>
                    <a:pt x="9366" y="4551"/>
                  </a:cubicBezTo>
                  <a:cubicBezTo>
                    <a:pt x="9414" y="4551"/>
                    <a:pt x="9463" y="4539"/>
                    <a:pt x="9508" y="4512"/>
                  </a:cubicBezTo>
                  <a:cubicBezTo>
                    <a:pt x="9910" y="4310"/>
                    <a:pt x="10350" y="4190"/>
                    <a:pt x="10777" y="4190"/>
                  </a:cubicBezTo>
                  <a:cubicBezTo>
                    <a:pt x="11339" y="4190"/>
                    <a:pt x="11878" y="4400"/>
                    <a:pt x="12276" y="4912"/>
                  </a:cubicBezTo>
                  <a:cubicBezTo>
                    <a:pt x="13044" y="5913"/>
                    <a:pt x="12577" y="7114"/>
                    <a:pt x="11376" y="7381"/>
                  </a:cubicBezTo>
                  <a:cubicBezTo>
                    <a:pt x="11109" y="7447"/>
                    <a:pt x="11176" y="7781"/>
                    <a:pt x="11342" y="7881"/>
                  </a:cubicBezTo>
                  <a:cubicBezTo>
                    <a:pt x="11376" y="7881"/>
                    <a:pt x="11376" y="7914"/>
                    <a:pt x="11409" y="7948"/>
                  </a:cubicBezTo>
                  <a:cubicBezTo>
                    <a:pt x="11676" y="8248"/>
                    <a:pt x="11909" y="8448"/>
                    <a:pt x="11943" y="8882"/>
                  </a:cubicBezTo>
                  <a:cubicBezTo>
                    <a:pt x="11976" y="9315"/>
                    <a:pt x="11743" y="9716"/>
                    <a:pt x="11442" y="10016"/>
                  </a:cubicBezTo>
                  <a:cubicBezTo>
                    <a:pt x="11139" y="10304"/>
                    <a:pt x="10711" y="10475"/>
                    <a:pt x="10309" y="10475"/>
                  </a:cubicBezTo>
                  <a:cubicBezTo>
                    <a:pt x="9829" y="10475"/>
                    <a:pt x="9386" y="10230"/>
                    <a:pt x="9241" y="9649"/>
                  </a:cubicBezTo>
                  <a:cubicBezTo>
                    <a:pt x="9241" y="9615"/>
                    <a:pt x="9174" y="9582"/>
                    <a:pt x="9141" y="9549"/>
                  </a:cubicBezTo>
                  <a:cubicBezTo>
                    <a:pt x="9099" y="9507"/>
                    <a:pt x="9029" y="9483"/>
                    <a:pt x="8959" y="9483"/>
                  </a:cubicBezTo>
                  <a:cubicBezTo>
                    <a:pt x="8860" y="9483"/>
                    <a:pt x="8760" y="9532"/>
                    <a:pt x="8740" y="9649"/>
                  </a:cubicBezTo>
                  <a:cubicBezTo>
                    <a:pt x="8607" y="10483"/>
                    <a:pt x="8173" y="11383"/>
                    <a:pt x="7173" y="11417"/>
                  </a:cubicBezTo>
                  <a:cubicBezTo>
                    <a:pt x="7137" y="11419"/>
                    <a:pt x="7102" y="11421"/>
                    <a:pt x="7068" y="11421"/>
                  </a:cubicBezTo>
                  <a:cubicBezTo>
                    <a:pt x="6252" y="11421"/>
                    <a:pt x="5633" y="10684"/>
                    <a:pt x="5505" y="9916"/>
                  </a:cubicBezTo>
                  <a:cubicBezTo>
                    <a:pt x="5505" y="9849"/>
                    <a:pt x="5538" y="9816"/>
                    <a:pt x="5538" y="9782"/>
                  </a:cubicBezTo>
                  <a:cubicBezTo>
                    <a:pt x="5562" y="9687"/>
                    <a:pt x="5466" y="9608"/>
                    <a:pt x="5385" y="9608"/>
                  </a:cubicBezTo>
                  <a:cubicBezTo>
                    <a:pt x="5353" y="9608"/>
                    <a:pt x="5324" y="9620"/>
                    <a:pt x="5305" y="9649"/>
                  </a:cubicBezTo>
                  <a:cubicBezTo>
                    <a:pt x="5238" y="9682"/>
                    <a:pt x="5138" y="9716"/>
                    <a:pt x="5138" y="9816"/>
                  </a:cubicBezTo>
                  <a:cubicBezTo>
                    <a:pt x="5138" y="9882"/>
                    <a:pt x="5138" y="9916"/>
                    <a:pt x="5138" y="9982"/>
                  </a:cubicBezTo>
                  <a:cubicBezTo>
                    <a:pt x="4904" y="10449"/>
                    <a:pt x="4571" y="10883"/>
                    <a:pt x="4037" y="10950"/>
                  </a:cubicBezTo>
                  <a:cubicBezTo>
                    <a:pt x="3954" y="10964"/>
                    <a:pt x="3876" y="10971"/>
                    <a:pt x="3804" y="10971"/>
                  </a:cubicBezTo>
                  <a:cubicBezTo>
                    <a:pt x="2890" y="10971"/>
                    <a:pt x="2822" y="9857"/>
                    <a:pt x="3070" y="9115"/>
                  </a:cubicBezTo>
                  <a:cubicBezTo>
                    <a:pt x="3127" y="8971"/>
                    <a:pt x="2986" y="8802"/>
                    <a:pt x="2817" y="8802"/>
                  </a:cubicBezTo>
                  <a:cubicBezTo>
                    <a:pt x="2790" y="8802"/>
                    <a:pt x="2763" y="8806"/>
                    <a:pt x="2736" y="8815"/>
                  </a:cubicBezTo>
                  <a:cubicBezTo>
                    <a:pt x="2551" y="8877"/>
                    <a:pt x="2362" y="8906"/>
                    <a:pt x="2177" y="8906"/>
                  </a:cubicBezTo>
                  <a:cubicBezTo>
                    <a:pt x="1366" y="8906"/>
                    <a:pt x="641" y="8332"/>
                    <a:pt x="668" y="7381"/>
                  </a:cubicBezTo>
                  <a:cubicBezTo>
                    <a:pt x="701" y="6280"/>
                    <a:pt x="1702" y="5846"/>
                    <a:pt x="2603" y="5713"/>
                  </a:cubicBezTo>
                  <a:cubicBezTo>
                    <a:pt x="2803" y="5679"/>
                    <a:pt x="2803" y="5346"/>
                    <a:pt x="2603" y="5312"/>
                  </a:cubicBezTo>
                  <a:cubicBezTo>
                    <a:pt x="2569" y="5279"/>
                    <a:pt x="2503" y="5279"/>
                    <a:pt x="2436" y="5279"/>
                  </a:cubicBezTo>
                  <a:cubicBezTo>
                    <a:pt x="1503" y="4090"/>
                    <a:pt x="2412" y="2852"/>
                    <a:pt x="3499" y="2852"/>
                  </a:cubicBezTo>
                  <a:cubicBezTo>
                    <a:pt x="3968" y="2852"/>
                    <a:pt x="4469" y="3082"/>
                    <a:pt x="4871" y="3645"/>
                  </a:cubicBezTo>
                  <a:cubicBezTo>
                    <a:pt x="4946" y="3719"/>
                    <a:pt x="5031" y="3763"/>
                    <a:pt x="5116" y="3763"/>
                  </a:cubicBezTo>
                  <a:cubicBezTo>
                    <a:pt x="5181" y="3763"/>
                    <a:pt x="5246" y="3736"/>
                    <a:pt x="5305" y="3678"/>
                  </a:cubicBezTo>
                  <a:cubicBezTo>
                    <a:pt x="5805" y="3211"/>
                    <a:pt x="6372" y="2744"/>
                    <a:pt x="7073" y="2610"/>
                  </a:cubicBezTo>
                  <a:cubicBezTo>
                    <a:pt x="7210" y="2581"/>
                    <a:pt x="7347" y="2567"/>
                    <a:pt x="7482" y="2567"/>
                  </a:cubicBezTo>
                  <a:close/>
                  <a:moveTo>
                    <a:pt x="9790" y="1"/>
                  </a:moveTo>
                  <a:cubicBezTo>
                    <a:pt x="8522" y="1"/>
                    <a:pt x="7191" y="807"/>
                    <a:pt x="6906" y="2077"/>
                  </a:cubicBezTo>
                  <a:cubicBezTo>
                    <a:pt x="6239" y="2244"/>
                    <a:pt x="5672" y="2644"/>
                    <a:pt x="5138" y="3077"/>
                  </a:cubicBezTo>
                  <a:cubicBezTo>
                    <a:pt x="4674" y="2573"/>
                    <a:pt x="4038" y="2239"/>
                    <a:pt x="3387" y="2239"/>
                  </a:cubicBezTo>
                  <a:cubicBezTo>
                    <a:pt x="2962" y="2239"/>
                    <a:pt x="2531" y="2381"/>
                    <a:pt x="2136" y="2711"/>
                  </a:cubicBezTo>
                  <a:cubicBezTo>
                    <a:pt x="1302" y="3411"/>
                    <a:pt x="1302" y="4545"/>
                    <a:pt x="1936" y="5312"/>
                  </a:cubicBezTo>
                  <a:cubicBezTo>
                    <a:pt x="868" y="5513"/>
                    <a:pt x="1" y="6513"/>
                    <a:pt x="168" y="7681"/>
                  </a:cubicBezTo>
                  <a:cubicBezTo>
                    <a:pt x="290" y="8780"/>
                    <a:pt x="1195" y="9432"/>
                    <a:pt x="2166" y="9432"/>
                  </a:cubicBezTo>
                  <a:cubicBezTo>
                    <a:pt x="2256" y="9432"/>
                    <a:pt x="2346" y="9427"/>
                    <a:pt x="2436" y="9415"/>
                  </a:cubicBezTo>
                  <a:lnTo>
                    <a:pt x="2436" y="9415"/>
                  </a:lnTo>
                  <a:cubicBezTo>
                    <a:pt x="2269" y="10283"/>
                    <a:pt x="2336" y="11283"/>
                    <a:pt x="3370" y="11517"/>
                  </a:cubicBezTo>
                  <a:cubicBezTo>
                    <a:pt x="3495" y="11546"/>
                    <a:pt x="3615" y="11559"/>
                    <a:pt x="3729" y="11559"/>
                  </a:cubicBezTo>
                  <a:cubicBezTo>
                    <a:pt x="4406" y="11559"/>
                    <a:pt x="4895" y="11082"/>
                    <a:pt x="5238" y="10483"/>
                  </a:cubicBezTo>
                  <a:cubicBezTo>
                    <a:pt x="5460" y="11340"/>
                    <a:pt x="6256" y="11955"/>
                    <a:pt x="7167" y="11955"/>
                  </a:cubicBezTo>
                  <a:cubicBezTo>
                    <a:pt x="7213" y="11955"/>
                    <a:pt x="7259" y="11954"/>
                    <a:pt x="7306" y="11950"/>
                  </a:cubicBezTo>
                  <a:cubicBezTo>
                    <a:pt x="8140" y="11917"/>
                    <a:pt x="8974" y="11217"/>
                    <a:pt x="9174" y="10383"/>
                  </a:cubicBezTo>
                  <a:cubicBezTo>
                    <a:pt x="9440" y="10773"/>
                    <a:pt x="9905" y="10956"/>
                    <a:pt x="10397" y="10956"/>
                  </a:cubicBezTo>
                  <a:cubicBezTo>
                    <a:pt x="10830" y="10956"/>
                    <a:pt x="11284" y="10815"/>
                    <a:pt x="11643" y="10549"/>
                  </a:cubicBezTo>
                  <a:cubicBezTo>
                    <a:pt x="12410" y="9949"/>
                    <a:pt x="12877" y="8381"/>
                    <a:pt x="11976" y="7747"/>
                  </a:cubicBezTo>
                  <a:cubicBezTo>
                    <a:pt x="12977" y="7280"/>
                    <a:pt x="13477" y="6113"/>
                    <a:pt x="12977" y="5046"/>
                  </a:cubicBezTo>
                  <a:cubicBezTo>
                    <a:pt x="12777" y="4645"/>
                    <a:pt x="12510" y="4345"/>
                    <a:pt x="12210" y="4112"/>
                  </a:cubicBezTo>
                  <a:cubicBezTo>
                    <a:pt x="13010" y="2711"/>
                    <a:pt x="12343" y="809"/>
                    <a:pt x="10842" y="209"/>
                  </a:cubicBezTo>
                  <a:cubicBezTo>
                    <a:pt x="10514" y="67"/>
                    <a:pt x="10155" y="1"/>
                    <a:pt x="9790"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p>
          </p:txBody>
        </p:sp>
      </p:grpSp>
      <p:grpSp>
        <p:nvGrpSpPr>
          <p:cNvPr id="20" name="Google Shape;18;p2"/>
          <p:cNvGrpSpPr/>
          <p:nvPr userDrawn="1"/>
        </p:nvGrpSpPr>
        <p:grpSpPr>
          <a:xfrm>
            <a:off x="11812228" y="6496023"/>
            <a:ext cx="975403" cy="1314374"/>
            <a:chOff x="4295900" y="1116675"/>
            <a:chExt cx="145125" cy="208875"/>
          </a:xfrm>
        </p:grpSpPr>
        <p:sp>
          <p:nvSpPr>
            <p:cNvPr id="21" name="Google Shape;19;p2"/>
            <p:cNvSpPr/>
            <p:nvPr/>
          </p:nvSpPr>
          <p:spPr>
            <a:xfrm>
              <a:off x="4295900" y="1116675"/>
              <a:ext cx="133450" cy="175625"/>
            </a:xfrm>
            <a:custGeom>
              <a:avLst/>
              <a:gdLst/>
              <a:ahLst/>
              <a:cxnLst/>
              <a:rect l="l" t="t" r="r" b="b"/>
              <a:pathLst>
                <a:path w="5338" h="7025" extrusionOk="0">
                  <a:moveTo>
                    <a:pt x="2701" y="136"/>
                  </a:moveTo>
                  <a:cubicBezTo>
                    <a:pt x="2815" y="136"/>
                    <a:pt x="2928" y="145"/>
                    <a:pt x="3039" y="165"/>
                  </a:cubicBezTo>
                  <a:cubicBezTo>
                    <a:pt x="3773" y="292"/>
                    <a:pt x="4450" y="847"/>
                    <a:pt x="4806" y="1613"/>
                  </a:cubicBezTo>
                  <a:cubicBezTo>
                    <a:pt x="5109" y="2268"/>
                    <a:pt x="5200" y="3057"/>
                    <a:pt x="5074" y="3956"/>
                  </a:cubicBezTo>
                  <a:cubicBezTo>
                    <a:pt x="5036" y="4222"/>
                    <a:pt x="4975" y="4524"/>
                    <a:pt x="4804" y="4758"/>
                  </a:cubicBezTo>
                  <a:lnTo>
                    <a:pt x="4782" y="4787"/>
                  </a:lnTo>
                  <a:cubicBezTo>
                    <a:pt x="4735" y="4849"/>
                    <a:pt x="4682" y="4920"/>
                    <a:pt x="4673" y="5011"/>
                  </a:cubicBezTo>
                  <a:cubicBezTo>
                    <a:pt x="4666" y="5087"/>
                    <a:pt x="4694" y="5158"/>
                    <a:pt x="4716" y="5215"/>
                  </a:cubicBezTo>
                  <a:lnTo>
                    <a:pt x="4984" y="5904"/>
                  </a:lnTo>
                  <a:cubicBezTo>
                    <a:pt x="5013" y="5977"/>
                    <a:pt x="5048" y="6068"/>
                    <a:pt x="5031" y="6145"/>
                  </a:cubicBezTo>
                  <a:cubicBezTo>
                    <a:pt x="5010" y="6239"/>
                    <a:pt x="4918" y="6308"/>
                    <a:pt x="4817" y="6376"/>
                  </a:cubicBezTo>
                  <a:cubicBezTo>
                    <a:pt x="4410" y="6649"/>
                    <a:pt x="4041" y="6877"/>
                    <a:pt x="3626" y="6889"/>
                  </a:cubicBezTo>
                  <a:cubicBezTo>
                    <a:pt x="3619" y="6889"/>
                    <a:pt x="3613" y="6889"/>
                    <a:pt x="3606" y="6889"/>
                  </a:cubicBezTo>
                  <a:cubicBezTo>
                    <a:pt x="3294" y="6889"/>
                    <a:pt x="3188" y="6670"/>
                    <a:pt x="3049" y="6394"/>
                  </a:cubicBezTo>
                  <a:cubicBezTo>
                    <a:pt x="3017" y="6331"/>
                    <a:pt x="2984" y="6265"/>
                    <a:pt x="2948" y="6201"/>
                  </a:cubicBezTo>
                  <a:cubicBezTo>
                    <a:pt x="2900" y="6116"/>
                    <a:pt x="2845" y="6021"/>
                    <a:pt x="2762" y="5951"/>
                  </a:cubicBezTo>
                  <a:cubicBezTo>
                    <a:pt x="2696" y="5893"/>
                    <a:pt x="2617" y="5857"/>
                    <a:pt x="2547" y="5829"/>
                  </a:cubicBezTo>
                  <a:cubicBezTo>
                    <a:pt x="2420" y="5776"/>
                    <a:pt x="2289" y="5735"/>
                    <a:pt x="2162" y="5695"/>
                  </a:cubicBezTo>
                  <a:cubicBezTo>
                    <a:pt x="2026" y="5653"/>
                    <a:pt x="1886" y="5609"/>
                    <a:pt x="1755" y="5552"/>
                  </a:cubicBezTo>
                  <a:cubicBezTo>
                    <a:pt x="1017" y="5234"/>
                    <a:pt x="457" y="4448"/>
                    <a:pt x="293" y="3499"/>
                  </a:cubicBezTo>
                  <a:cubicBezTo>
                    <a:pt x="139" y="2612"/>
                    <a:pt x="332" y="1736"/>
                    <a:pt x="821" y="1094"/>
                  </a:cubicBezTo>
                  <a:cubicBezTo>
                    <a:pt x="1276" y="496"/>
                    <a:pt x="2000" y="136"/>
                    <a:pt x="2701" y="136"/>
                  </a:cubicBezTo>
                  <a:close/>
                  <a:moveTo>
                    <a:pt x="2703" y="1"/>
                  </a:moveTo>
                  <a:cubicBezTo>
                    <a:pt x="1960" y="1"/>
                    <a:pt x="1195" y="381"/>
                    <a:pt x="713" y="1012"/>
                  </a:cubicBezTo>
                  <a:cubicBezTo>
                    <a:pt x="202" y="1684"/>
                    <a:pt x="1" y="2598"/>
                    <a:pt x="160" y="3522"/>
                  </a:cubicBezTo>
                  <a:cubicBezTo>
                    <a:pt x="332" y="4515"/>
                    <a:pt x="923" y="5341"/>
                    <a:pt x="1702" y="5676"/>
                  </a:cubicBezTo>
                  <a:cubicBezTo>
                    <a:pt x="1839" y="5735"/>
                    <a:pt x="1982" y="5781"/>
                    <a:pt x="2121" y="5823"/>
                  </a:cubicBezTo>
                  <a:cubicBezTo>
                    <a:pt x="2246" y="5863"/>
                    <a:pt x="2374" y="5904"/>
                    <a:pt x="2496" y="5953"/>
                  </a:cubicBezTo>
                  <a:cubicBezTo>
                    <a:pt x="2558" y="5978"/>
                    <a:pt x="2623" y="6008"/>
                    <a:pt x="2674" y="6053"/>
                  </a:cubicBezTo>
                  <a:cubicBezTo>
                    <a:pt x="2740" y="6109"/>
                    <a:pt x="2786" y="6189"/>
                    <a:pt x="2830" y="6267"/>
                  </a:cubicBezTo>
                  <a:cubicBezTo>
                    <a:pt x="2865" y="6329"/>
                    <a:pt x="2897" y="6393"/>
                    <a:pt x="2928" y="6455"/>
                  </a:cubicBezTo>
                  <a:cubicBezTo>
                    <a:pt x="3069" y="6735"/>
                    <a:pt x="3214" y="7024"/>
                    <a:pt x="3607" y="7024"/>
                  </a:cubicBezTo>
                  <a:lnTo>
                    <a:pt x="3631" y="7024"/>
                  </a:lnTo>
                  <a:cubicBezTo>
                    <a:pt x="4118" y="7010"/>
                    <a:pt x="4566" y="6708"/>
                    <a:pt x="4893" y="6488"/>
                  </a:cubicBezTo>
                  <a:cubicBezTo>
                    <a:pt x="5012" y="6408"/>
                    <a:pt x="5132" y="6317"/>
                    <a:pt x="5164" y="6174"/>
                  </a:cubicBezTo>
                  <a:cubicBezTo>
                    <a:pt x="5189" y="6057"/>
                    <a:pt x="5144" y="5940"/>
                    <a:pt x="5110" y="5854"/>
                  </a:cubicBezTo>
                  <a:lnTo>
                    <a:pt x="4842" y="5165"/>
                  </a:lnTo>
                  <a:cubicBezTo>
                    <a:pt x="4824" y="5119"/>
                    <a:pt x="4804" y="5068"/>
                    <a:pt x="4808" y="5023"/>
                  </a:cubicBezTo>
                  <a:cubicBezTo>
                    <a:pt x="4813" y="4971"/>
                    <a:pt x="4851" y="4921"/>
                    <a:pt x="4891" y="4868"/>
                  </a:cubicBezTo>
                  <a:lnTo>
                    <a:pt x="4914" y="4839"/>
                  </a:lnTo>
                  <a:cubicBezTo>
                    <a:pt x="5102" y="4580"/>
                    <a:pt x="5168" y="4257"/>
                    <a:pt x="5207" y="3974"/>
                  </a:cubicBezTo>
                  <a:cubicBezTo>
                    <a:pt x="5338" y="3049"/>
                    <a:pt x="5244" y="2235"/>
                    <a:pt x="4929" y="1556"/>
                  </a:cubicBezTo>
                  <a:cubicBezTo>
                    <a:pt x="4555" y="750"/>
                    <a:pt x="3840" y="167"/>
                    <a:pt x="3062" y="31"/>
                  </a:cubicBezTo>
                  <a:cubicBezTo>
                    <a:pt x="2944" y="11"/>
                    <a:pt x="2824" y="1"/>
                    <a:pt x="270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22" name="Google Shape;20;p2"/>
            <p:cNvSpPr/>
            <p:nvPr/>
          </p:nvSpPr>
          <p:spPr>
            <a:xfrm>
              <a:off x="4379125" y="1270250"/>
              <a:ext cx="61900" cy="55300"/>
            </a:xfrm>
            <a:custGeom>
              <a:avLst/>
              <a:gdLst/>
              <a:ahLst/>
              <a:cxnLst/>
              <a:rect l="l" t="t" r="r" b="b"/>
              <a:pathLst>
                <a:path w="2476" h="2212" extrusionOk="0">
                  <a:moveTo>
                    <a:pt x="1814" y="1"/>
                  </a:moveTo>
                  <a:cubicBezTo>
                    <a:pt x="1780" y="2"/>
                    <a:pt x="1746" y="29"/>
                    <a:pt x="1745" y="66"/>
                  </a:cubicBezTo>
                  <a:cubicBezTo>
                    <a:pt x="1743" y="104"/>
                    <a:pt x="1772" y="135"/>
                    <a:pt x="1809" y="137"/>
                  </a:cubicBezTo>
                  <a:cubicBezTo>
                    <a:pt x="1855" y="138"/>
                    <a:pt x="1900" y="161"/>
                    <a:pt x="1935" y="200"/>
                  </a:cubicBezTo>
                  <a:cubicBezTo>
                    <a:pt x="1968" y="237"/>
                    <a:pt x="1986" y="283"/>
                    <a:pt x="1983" y="328"/>
                  </a:cubicBezTo>
                  <a:cubicBezTo>
                    <a:pt x="1982" y="343"/>
                    <a:pt x="1980" y="357"/>
                    <a:pt x="1978" y="372"/>
                  </a:cubicBezTo>
                  <a:cubicBezTo>
                    <a:pt x="1969" y="421"/>
                    <a:pt x="1960" y="483"/>
                    <a:pt x="1992" y="540"/>
                  </a:cubicBezTo>
                  <a:cubicBezTo>
                    <a:pt x="2020" y="593"/>
                    <a:pt x="2070" y="618"/>
                    <a:pt x="2109" y="639"/>
                  </a:cubicBezTo>
                  <a:cubicBezTo>
                    <a:pt x="2137" y="653"/>
                    <a:pt x="2161" y="665"/>
                    <a:pt x="2171" y="681"/>
                  </a:cubicBezTo>
                  <a:cubicBezTo>
                    <a:pt x="2183" y="701"/>
                    <a:pt x="2178" y="736"/>
                    <a:pt x="2171" y="773"/>
                  </a:cubicBezTo>
                  <a:cubicBezTo>
                    <a:pt x="2163" y="832"/>
                    <a:pt x="2152" y="904"/>
                    <a:pt x="2199" y="967"/>
                  </a:cubicBezTo>
                  <a:cubicBezTo>
                    <a:pt x="2218" y="991"/>
                    <a:pt x="2243" y="1007"/>
                    <a:pt x="2262" y="1020"/>
                  </a:cubicBezTo>
                  <a:cubicBezTo>
                    <a:pt x="2269" y="1024"/>
                    <a:pt x="2277" y="1030"/>
                    <a:pt x="2283" y="1035"/>
                  </a:cubicBezTo>
                  <a:cubicBezTo>
                    <a:pt x="2328" y="1071"/>
                    <a:pt x="2332" y="1145"/>
                    <a:pt x="2314" y="1200"/>
                  </a:cubicBezTo>
                  <a:cubicBezTo>
                    <a:pt x="2290" y="1269"/>
                    <a:pt x="2231" y="1330"/>
                    <a:pt x="2179" y="1380"/>
                  </a:cubicBezTo>
                  <a:cubicBezTo>
                    <a:pt x="1861" y="1687"/>
                    <a:pt x="1469" y="1914"/>
                    <a:pt x="1045" y="2039"/>
                  </a:cubicBezTo>
                  <a:cubicBezTo>
                    <a:pt x="980" y="2059"/>
                    <a:pt x="912" y="2076"/>
                    <a:pt x="847" y="2076"/>
                  </a:cubicBezTo>
                  <a:cubicBezTo>
                    <a:pt x="828" y="2076"/>
                    <a:pt x="809" y="2075"/>
                    <a:pt x="790" y="2071"/>
                  </a:cubicBezTo>
                  <a:cubicBezTo>
                    <a:pt x="727" y="2061"/>
                    <a:pt x="651" y="2017"/>
                    <a:pt x="636" y="1947"/>
                  </a:cubicBezTo>
                  <a:cubicBezTo>
                    <a:pt x="632" y="1930"/>
                    <a:pt x="632" y="1909"/>
                    <a:pt x="631" y="1887"/>
                  </a:cubicBezTo>
                  <a:cubicBezTo>
                    <a:pt x="631" y="1842"/>
                    <a:pt x="628" y="1790"/>
                    <a:pt x="601" y="1741"/>
                  </a:cubicBezTo>
                  <a:cubicBezTo>
                    <a:pt x="563" y="1677"/>
                    <a:pt x="499" y="1649"/>
                    <a:pt x="442" y="1624"/>
                  </a:cubicBezTo>
                  <a:cubicBezTo>
                    <a:pt x="389" y="1601"/>
                    <a:pt x="356" y="1585"/>
                    <a:pt x="349" y="1561"/>
                  </a:cubicBezTo>
                  <a:cubicBezTo>
                    <a:pt x="343" y="1544"/>
                    <a:pt x="350" y="1518"/>
                    <a:pt x="356" y="1490"/>
                  </a:cubicBezTo>
                  <a:cubicBezTo>
                    <a:pt x="366" y="1451"/>
                    <a:pt x="376" y="1406"/>
                    <a:pt x="365" y="1357"/>
                  </a:cubicBezTo>
                  <a:cubicBezTo>
                    <a:pt x="349" y="1296"/>
                    <a:pt x="305" y="1256"/>
                    <a:pt x="271" y="1224"/>
                  </a:cubicBezTo>
                  <a:cubicBezTo>
                    <a:pt x="260" y="1215"/>
                    <a:pt x="249" y="1205"/>
                    <a:pt x="240" y="1195"/>
                  </a:cubicBezTo>
                  <a:cubicBezTo>
                    <a:pt x="131" y="1080"/>
                    <a:pt x="171" y="938"/>
                    <a:pt x="224" y="839"/>
                  </a:cubicBezTo>
                  <a:cubicBezTo>
                    <a:pt x="242" y="805"/>
                    <a:pt x="229" y="765"/>
                    <a:pt x="196" y="747"/>
                  </a:cubicBezTo>
                  <a:cubicBezTo>
                    <a:pt x="186" y="742"/>
                    <a:pt x="175" y="739"/>
                    <a:pt x="165" y="739"/>
                  </a:cubicBezTo>
                  <a:cubicBezTo>
                    <a:pt x="140" y="739"/>
                    <a:pt x="117" y="752"/>
                    <a:pt x="104" y="775"/>
                  </a:cubicBezTo>
                  <a:cubicBezTo>
                    <a:pt x="0" y="971"/>
                    <a:pt x="14" y="1153"/>
                    <a:pt x="141" y="1288"/>
                  </a:cubicBezTo>
                  <a:cubicBezTo>
                    <a:pt x="153" y="1300"/>
                    <a:pt x="166" y="1312"/>
                    <a:pt x="179" y="1324"/>
                  </a:cubicBezTo>
                  <a:cubicBezTo>
                    <a:pt x="204" y="1346"/>
                    <a:pt x="228" y="1368"/>
                    <a:pt x="233" y="1389"/>
                  </a:cubicBezTo>
                  <a:cubicBezTo>
                    <a:pt x="238" y="1407"/>
                    <a:pt x="231" y="1431"/>
                    <a:pt x="225" y="1459"/>
                  </a:cubicBezTo>
                  <a:cubicBezTo>
                    <a:pt x="215" y="1499"/>
                    <a:pt x="203" y="1549"/>
                    <a:pt x="219" y="1601"/>
                  </a:cubicBezTo>
                  <a:cubicBezTo>
                    <a:pt x="246" y="1686"/>
                    <a:pt x="325" y="1720"/>
                    <a:pt x="387" y="1748"/>
                  </a:cubicBezTo>
                  <a:cubicBezTo>
                    <a:pt x="430" y="1766"/>
                    <a:pt x="469" y="1783"/>
                    <a:pt x="483" y="1809"/>
                  </a:cubicBezTo>
                  <a:cubicBezTo>
                    <a:pt x="495" y="1828"/>
                    <a:pt x="495" y="1857"/>
                    <a:pt x="496" y="1890"/>
                  </a:cubicBezTo>
                  <a:cubicBezTo>
                    <a:pt x="496" y="1916"/>
                    <a:pt x="497" y="1946"/>
                    <a:pt x="504" y="1976"/>
                  </a:cubicBezTo>
                  <a:cubicBezTo>
                    <a:pt x="532" y="2108"/>
                    <a:pt x="656" y="2186"/>
                    <a:pt x="766" y="2205"/>
                  </a:cubicBezTo>
                  <a:cubicBezTo>
                    <a:pt x="793" y="2209"/>
                    <a:pt x="820" y="2211"/>
                    <a:pt x="846" y="2211"/>
                  </a:cubicBezTo>
                  <a:cubicBezTo>
                    <a:pt x="928" y="2211"/>
                    <a:pt x="1008" y="2192"/>
                    <a:pt x="1084" y="2170"/>
                  </a:cubicBezTo>
                  <a:cubicBezTo>
                    <a:pt x="1529" y="2038"/>
                    <a:pt x="1940" y="1799"/>
                    <a:pt x="2273" y="1478"/>
                  </a:cubicBezTo>
                  <a:cubicBezTo>
                    <a:pt x="2337" y="1416"/>
                    <a:pt x="2407" y="1343"/>
                    <a:pt x="2441" y="1243"/>
                  </a:cubicBezTo>
                  <a:cubicBezTo>
                    <a:pt x="2476" y="1145"/>
                    <a:pt x="2467" y="1011"/>
                    <a:pt x="2370" y="930"/>
                  </a:cubicBezTo>
                  <a:cubicBezTo>
                    <a:pt x="2359" y="922"/>
                    <a:pt x="2347" y="914"/>
                    <a:pt x="2337" y="907"/>
                  </a:cubicBezTo>
                  <a:cubicBezTo>
                    <a:pt x="2324" y="898"/>
                    <a:pt x="2312" y="891"/>
                    <a:pt x="2307" y="884"/>
                  </a:cubicBezTo>
                  <a:cubicBezTo>
                    <a:pt x="2294" y="867"/>
                    <a:pt x="2299" y="832"/>
                    <a:pt x="2305" y="794"/>
                  </a:cubicBezTo>
                  <a:cubicBezTo>
                    <a:pt x="2313" y="740"/>
                    <a:pt x="2323" y="674"/>
                    <a:pt x="2288" y="613"/>
                  </a:cubicBezTo>
                  <a:cubicBezTo>
                    <a:pt x="2259" y="564"/>
                    <a:pt x="2211" y="538"/>
                    <a:pt x="2172" y="519"/>
                  </a:cubicBezTo>
                  <a:cubicBezTo>
                    <a:pt x="2144" y="504"/>
                    <a:pt x="2119" y="491"/>
                    <a:pt x="2110" y="475"/>
                  </a:cubicBezTo>
                  <a:cubicBezTo>
                    <a:pt x="2101" y="458"/>
                    <a:pt x="2106" y="427"/>
                    <a:pt x="2111" y="394"/>
                  </a:cubicBezTo>
                  <a:cubicBezTo>
                    <a:pt x="2113" y="375"/>
                    <a:pt x="2117" y="356"/>
                    <a:pt x="2118" y="336"/>
                  </a:cubicBezTo>
                  <a:cubicBezTo>
                    <a:pt x="2123" y="256"/>
                    <a:pt x="2093" y="173"/>
                    <a:pt x="2035" y="109"/>
                  </a:cubicBezTo>
                  <a:cubicBezTo>
                    <a:pt x="1977" y="44"/>
                    <a:pt x="1897" y="4"/>
                    <a:pt x="1814"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23" name="Google Shape;21;p2"/>
            <p:cNvSpPr/>
            <p:nvPr/>
          </p:nvSpPr>
          <p:spPr>
            <a:xfrm>
              <a:off x="4384675" y="1290125"/>
              <a:ext cx="32500" cy="16125"/>
            </a:xfrm>
            <a:custGeom>
              <a:avLst/>
              <a:gdLst/>
              <a:ahLst/>
              <a:cxnLst/>
              <a:rect l="l" t="t" r="r" b="b"/>
              <a:pathLst>
                <a:path w="1300" h="645" extrusionOk="0">
                  <a:moveTo>
                    <a:pt x="1223" y="1"/>
                  </a:moveTo>
                  <a:cubicBezTo>
                    <a:pt x="1211" y="1"/>
                    <a:pt x="1199" y="4"/>
                    <a:pt x="1187" y="10"/>
                  </a:cubicBezTo>
                  <a:cubicBezTo>
                    <a:pt x="675" y="323"/>
                    <a:pt x="63" y="511"/>
                    <a:pt x="57" y="514"/>
                  </a:cubicBezTo>
                  <a:cubicBezTo>
                    <a:pt x="21" y="524"/>
                    <a:pt x="1" y="562"/>
                    <a:pt x="11" y="598"/>
                  </a:cubicBezTo>
                  <a:cubicBezTo>
                    <a:pt x="21" y="627"/>
                    <a:pt x="48" y="645"/>
                    <a:pt x="76" y="645"/>
                  </a:cubicBezTo>
                  <a:cubicBezTo>
                    <a:pt x="83" y="645"/>
                    <a:pt x="89" y="645"/>
                    <a:pt x="96" y="643"/>
                  </a:cubicBezTo>
                  <a:cubicBezTo>
                    <a:pt x="121" y="634"/>
                    <a:pt x="729" y="448"/>
                    <a:pt x="1258" y="126"/>
                  </a:cubicBezTo>
                  <a:cubicBezTo>
                    <a:pt x="1290" y="107"/>
                    <a:pt x="1300" y="65"/>
                    <a:pt x="1280" y="33"/>
                  </a:cubicBezTo>
                  <a:cubicBezTo>
                    <a:pt x="1268" y="12"/>
                    <a:pt x="1246" y="1"/>
                    <a:pt x="1223"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24" name="Google Shape;22;p2"/>
            <p:cNvSpPr/>
            <p:nvPr/>
          </p:nvSpPr>
          <p:spPr>
            <a:xfrm>
              <a:off x="4412275" y="1292725"/>
              <a:ext cx="25325" cy="17500"/>
            </a:xfrm>
            <a:custGeom>
              <a:avLst/>
              <a:gdLst/>
              <a:ahLst/>
              <a:cxnLst/>
              <a:rect l="l" t="t" r="r" b="b"/>
              <a:pathLst>
                <a:path w="1013" h="700" extrusionOk="0">
                  <a:moveTo>
                    <a:pt x="936" y="1"/>
                  </a:moveTo>
                  <a:cubicBezTo>
                    <a:pt x="922" y="1"/>
                    <a:pt x="907" y="5"/>
                    <a:pt x="894" y="15"/>
                  </a:cubicBezTo>
                  <a:cubicBezTo>
                    <a:pt x="610" y="243"/>
                    <a:pt x="49" y="570"/>
                    <a:pt x="44" y="573"/>
                  </a:cubicBezTo>
                  <a:cubicBezTo>
                    <a:pt x="12" y="591"/>
                    <a:pt x="0" y="633"/>
                    <a:pt x="19" y="665"/>
                  </a:cubicBezTo>
                  <a:cubicBezTo>
                    <a:pt x="32" y="687"/>
                    <a:pt x="55" y="699"/>
                    <a:pt x="78" y="699"/>
                  </a:cubicBezTo>
                  <a:cubicBezTo>
                    <a:pt x="90" y="699"/>
                    <a:pt x="102" y="696"/>
                    <a:pt x="112" y="689"/>
                  </a:cubicBezTo>
                  <a:cubicBezTo>
                    <a:pt x="135" y="677"/>
                    <a:pt x="687" y="355"/>
                    <a:pt x="979" y="121"/>
                  </a:cubicBezTo>
                  <a:cubicBezTo>
                    <a:pt x="1009" y="98"/>
                    <a:pt x="1013" y="55"/>
                    <a:pt x="989" y="26"/>
                  </a:cubicBezTo>
                  <a:cubicBezTo>
                    <a:pt x="976" y="9"/>
                    <a:pt x="956" y="1"/>
                    <a:pt x="936"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sp>
          <p:nvSpPr>
            <p:cNvPr id="25" name="Google Shape;23;p2"/>
            <p:cNvSpPr/>
            <p:nvPr/>
          </p:nvSpPr>
          <p:spPr>
            <a:xfrm>
              <a:off x="4334825" y="1181475"/>
              <a:ext cx="85175" cy="108850"/>
            </a:xfrm>
            <a:custGeom>
              <a:avLst/>
              <a:gdLst/>
              <a:ahLst/>
              <a:cxnLst/>
              <a:rect l="l" t="t" r="r" b="b"/>
              <a:pathLst>
                <a:path w="3407" h="4354" extrusionOk="0">
                  <a:moveTo>
                    <a:pt x="2348" y="136"/>
                  </a:moveTo>
                  <a:cubicBezTo>
                    <a:pt x="2362" y="136"/>
                    <a:pt x="2377" y="138"/>
                    <a:pt x="2392" y="144"/>
                  </a:cubicBezTo>
                  <a:cubicBezTo>
                    <a:pt x="2435" y="162"/>
                    <a:pt x="2471" y="207"/>
                    <a:pt x="2501" y="278"/>
                  </a:cubicBezTo>
                  <a:cubicBezTo>
                    <a:pt x="2593" y="500"/>
                    <a:pt x="2543" y="778"/>
                    <a:pt x="2380" y="955"/>
                  </a:cubicBezTo>
                  <a:cubicBezTo>
                    <a:pt x="2370" y="968"/>
                    <a:pt x="2358" y="978"/>
                    <a:pt x="2346" y="989"/>
                  </a:cubicBezTo>
                  <a:lnTo>
                    <a:pt x="2231" y="679"/>
                  </a:lnTo>
                  <a:cubicBezTo>
                    <a:pt x="2189" y="566"/>
                    <a:pt x="2137" y="426"/>
                    <a:pt x="2165" y="301"/>
                  </a:cubicBezTo>
                  <a:cubicBezTo>
                    <a:pt x="2179" y="241"/>
                    <a:pt x="2226" y="182"/>
                    <a:pt x="2282" y="154"/>
                  </a:cubicBezTo>
                  <a:cubicBezTo>
                    <a:pt x="2300" y="144"/>
                    <a:pt x="2323" y="136"/>
                    <a:pt x="2348" y="136"/>
                  </a:cubicBezTo>
                  <a:close/>
                  <a:moveTo>
                    <a:pt x="1150" y="257"/>
                  </a:moveTo>
                  <a:cubicBezTo>
                    <a:pt x="1166" y="261"/>
                    <a:pt x="1185" y="273"/>
                    <a:pt x="1203" y="287"/>
                  </a:cubicBezTo>
                  <a:cubicBezTo>
                    <a:pt x="1451" y="473"/>
                    <a:pt x="1593" y="780"/>
                    <a:pt x="1574" y="1078"/>
                  </a:cubicBezTo>
                  <a:cubicBezTo>
                    <a:pt x="1327" y="939"/>
                    <a:pt x="1182" y="663"/>
                    <a:pt x="1112" y="496"/>
                  </a:cubicBezTo>
                  <a:cubicBezTo>
                    <a:pt x="1091" y="443"/>
                    <a:pt x="1067" y="381"/>
                    <a:pt x="1078" y="328"/>
                  </a:cubicBezTo>
                  <a:cubicBezTo>
                    <a:pt x="1084" y="290"/>
                    <a:pt x="1116" y="257"/>
                    <a:pt x="1144" y="257"/>
                  </a:cubicBezTo>
                  <a:close/>
                  <a:moveTo>
                    <a:pt x="241" y="1540"/>
                  </a:moveTo>
                  <a:cubicBezTo>
                    <a:pt x="272" y="1540"/>
                    <a:pt x="305" y="1548"/>
                    <a:pt x="332" y="1555"/>
                  </a:cubicBezTo>
                  <a:cubicBezTo>
                    <a:pt x="527" y="1608"/>
                    <a:pt x="692" y="1720"/>
                    <a:pt x="837" y="1862"/>
                  </a:cubicBezTo>
                  <a:cubicBezTo>
                    <a:pt x="811" y="1864"/>
                    <a:pt x="786" y="1866"/>
                    <a:pt x="760" y="1866"/>
                  </a:cubicBezTo>
                  <a:cubicBezTo>
                    <a:pt x="527" y="1866"/>
                    <a:pt x="293" y="1766"/>
                    <a:pt x="146" y="1592"/>
                  </a:cubicBezTo>
                  <a:cubicBezTo>
                    <a:pt x="153" y="1574"/>
                    <a:pt x="173" y="1555"/>
                    <a:pt x="196" y="1547"/>
                  </a:cubicBezTo>
                  <a:cubicBezTo>
                    <a:pt x="210" y="1542"/>
                    <a:pt x="225" y="1540"/>
                    <a:pt x="241" y="1540"/>
                  </a:cubicBezTo>
                  <a:close/>
                  <a:moveTo>
                    <a:pt x="2348" y="1"/>
                  </a:moveTo>
                  <a:cubicBezTo>
                    <a:pt x="2305" y="1"/>
                    <a:pt x="2262" y="11"/>
                    <a:pt x="2220" y="33"/>
                  </a:cubicBezTo>
                  <a:cubicBezTo>
                    <a:pt x="2128" y="80"/>
                    <a:pt x="2057" y="171"/>
                    <a:pt x="2034" y="271"/>
                  </a:cubicBezTo>
                  <a:cubicBezTo>
                    <a:pt x="1996" y="435"/>
                    <a:pt x="2055" y="596"/>
                    <a:pt x="2104" y="726"/>
                  </a:cubicBezTo>
                  <a:lnTo>
                    <a:pt x="2233" y="1072"/>
                  </a:lnTo>
                  <a:cubicBezTo>
                    <a:pt x="2130" y="1131"/>
                    <a:pt x="2011" y="1163"/>
                    <a:pt x="1892" y="1163"/>
                  </a:cubicBezTo>
                  <a:cubicBezTo>
                    <a:pt x="1830" y="1163"/>
                    <a:pt x="1768" y="1155"/>
                    <a:pt x="1709" y="1137"/>
                  </a:cubicBezTo>
                  <a:cubicBezTo>
                    <a:pt x="1708" y="1137"/>
                    <a:pt x="1706" y="1136"/>
                    <a:pt x="1705" y="1136"/>
                  </a:cubicBezTo>
                  <a:cubicBezTo>
                    <a:pt x="1746" y="777"/>
                    <a:pt x="1582" y="403"/>
                    <a:pt x="1284" y="179"/>
                  </a:cubicBezTo>
                  <a:cubicBezTo>
                    <a:pt x="1252" y="155"/>
                    <a:pt x="1215" y="131"/>
                    <a:pt x="1169" y="124"/>
                  </a:cubicBezTo>
                  <a:cubicBezTo>
                    <a:pt x="1160" y="123"/>
                    <a:pt x="1152" y="122"/>
                    <a:pt x="1144" y="122"/>
                  </a:cubicBezTo>
                  <a:cubicBezTo>
                    <a:pt x="1044" y="122"/>
                    <a:pt x="961" y="210"/>
                    <a:pt x="944" y="303"/>
                  </a:cubicBezTo>
                  <a:cubicBezTo>
                    <a:pt x="928" y="389"/>
                    <a:pt x="956" y="471"/>
                    <a:pt x="987" y="548"/>
                  </a:cubicBezTo>
                  <a:cubicBezTo>
                    <a:pt x="1122" y="872"/>
                    <a:pt x="1319" y="1105"/>
                    <a:pt x="1552" y="1220"/>
                  </a:cubicBezTo>
                  <a:cubicBezTo>
                    <a:pt x="1483" y="1500"/>
                    <a:pt x="1264" y="1743"/>
                    <a:pt x="994" y="1830"/>
                  </a:cubicBezTo>
                  <a:cubicBezTo>
                    <a:pt x="822" y="1644"/>
                    <a:pt x="618" y="1492"/>
                    <a:pt x="366" y="1425"/>
                  </a:cubicBezTo>
                  <a:cubicBezTo>
                    <a:pt x="330" y="1415"/>
                    <a:pt x="286" y="1406"/>
                    <a:pt x="240" y="1406"/>
                  </a:cubicBezTo>
                  <a:cubicBezTo>
                    <a:pt x="212" y="1406"/>
                    <a:pt x="183" y="1409"/>
                    <a:pt x="154" y="1419"/>
                  </a:cubicBezTo>
                  <a:cubicBezTo>
                    <a:pt x="61" y="1450"/>
                    <a:pt x="0" y="1537"/>
                    <a:pt x="11" y="1623"/>
                  </a:cubicBezTo>
                  <a:lnTo>
                    <a:pt x="14" y="1642"/>
                  </a:lnTo>
                  <a:lnTo>
                    <a:pt x="25" y="1656"/>
                  </a:lnTo>
                  <a:cubicBezTo>
                    <a:pt x="195" y="1874"/>
                    <a:pt x="479" y="2001"/>
                    <a:pt x="761" y="2001"/>
                  </a:cubicBezTo>
                  <a:cubicBezTo>
                    <a:pt x="824" y="2001"/>
                    <a:pt x="886" y="1994"/>
                    <a:pt x="948" y="1982"/>
                  </a:cubicBezTo>
                  <a:cubicBezTo>
                    <a:pt x="1058" y="2110"/>
                    <a:pt x="1155" y="2253"/>
                    <a:pt x="1242" y="2392"/>
                  </a:cubicBezTo>
                  <a:cubicBezTo>
                    <a:pt x="1621" y="2995"/>
                    <a:pt x="1936" y="3641"/>
                    <a:pt x="2179" y="4309"/>
                  </a:cubicBezTo>
                  <a:cubicBezTo>
                    <a:pt x="2189" y="4336"/>
                    <a:pt x="2215" y="4353"/>
                    <a:pt x="2242" y="4353"/>
                  </a:cubicBezTo>
                  <a:cubicBezTo>
                    <a:pt x="2250" y="4353"/>
                    <a:pt x="2257" y="4352"/>
                    <a:pt x="2266" y="4350"/>
                  </a:cubicBezTo>
                  <a:cubicBezTo>
                    <a:pt x="2300" y="4337"/>
                    <a:pt x="2318" y="4299"/>
                    <a:pt x="2305" y="4263"/>
                  </a:cubicBezTo>
                  <a:cubicBezTo>
                    <a:pt x="2060" y="3585"/>
                    <a:pt x="1740" y="2931"/>
                    <a:pt x="1357" y="2320"/>
                  </a:cubicBezTo>
                  <a:cubicBezTo>
                    <a:pt x="1276" y="2192"/>
                    <a:pt x="1188" y="2062"/>
                    <a:pt x="1089" y="1940"/>
                  </a:cubicBezTo>
                  <a:cubicBezTo>
                    <a:pt x="1376" y="1827"/>
                    <a:pt x="1600" y="1571"/>
                    <a:pt x="1679" y="1269"/>
                  </a:cubicBezTo>
                  <a:cubicBezTo>
                    <a:pt x="1750" y="1290"/>
                    <a:pt x="1822" y="1300"/>
                    <a:pt x="1895" y="1300"/>
                  </a:cubicBezTo>
                  <a:cubicBezTo>
                    <a:pt x="2029" y="1300"/>
                    <a:pt x="2163" y="1266"/>
                    <a:pt x="2281" y="1202"/>
                  </a:cubicBezTo>
                  <a:lnTo>
                    <a:pt x="3267" y="3853"/>
                  </a:lnTo>
                  <a:cubicBezTo>
                    <a:pt x="3277" y="3880"/>
                    <a:pt x="3303" y="3897"/>
                    <a:pt x="3331" y="3897"/>
                  </a:cubicBezTo>
                  <a:cubicBezTo>
                    <a:pt x="3339" y="3897"/>
                    <a:pt x="3347" y="3896"/>
                    <a:pt x="3354" y="3893"/>
                  </a:cubicBezTo>
                  <a:cubicBezTo>
                    <a:pt x="3389" y="3880"/>
                    <a:pt x="3407" y="3840"/>
                    <a:pt x="3394" y="3806"/>
                  </a:cubicBezTo>
                  <a:lnTo>
                    <a:pt x="2396" y="1125"/>
                  </a:lnTo>
                  <a:cubicBezTo>
                    <a:pt x="2426" y="1101"/>
                    <a:pt x="2454" y="1075"/>
                    <a:pt x="2480" y="1047"/>
                  </a:cubicBezTo>
                  <a:cubicBezTo>
                    <a:pt x="2680" y="829"/>
                    <a:pt x="2739" y="499"/>
                    <a:pt x="2626" y="226"/>
                  </a:cubicBezTo>
                  <a:cubicBezTo>
                    <a:pt x="2582" y="122"/>
                    <a:pt x="2521" y="52"/>
                    <a:pt x="2443" y="20"/>
                  </a:cubicBezTo>
                  <a:cubicBezTo>
                    <a:pt x="2413" y="7"/>
                    <a:pt x="2381" y="1"/>
                    <a:pt x="2348" y="1"/>
                  </a:cubicBezTo>
                  <a:close/>
                </a:path>
              </a:pathLst>
            </a:custGeom>
            <a:solidFill>
              <a:schemeClr val="dk1"/>
            </a:solid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solidFill>
                  <a:schemeClr val="dk1"/>
                </a:solidFill>
              </a:endParaRPr>
            </a:p>
          </p:txBody>
        </p:sp>
      </p:grpSp>
      <p:sp>
        <p:nvSpPr>
          <p:cNvPr id="26" name="Google Shape;51;p2"/>
          <p:cNvSpPr/>
          <p:nvPr userDrawn="1"/>
        </p:nvSpPr>
        <p:spPr>
          <a:xfrm rot="-6249525">
            <a:off x="2516595" y="7072056"/>
            <a:ext cx="2068290" cy="1884096"/>
          </a:xfrm>
          <a:custGeom>
            <a:avLst/>
            <a:gdLst/>
            <a:ahLst/>
            <a:cxnLst/>
            <a:rect l="l" t="t" r="r" b="b"/>
            <a:pathLst>
              <a:path w="17601" h="16033" extrusionOk="0">
                <a:moveTo>
                  <a:pt x="16107" y="0"/>
                </a:moveTo>
                <a:cubicBezTo>
                  <a:pt x="16093" y="0"/>
                  <a:pt x="16078" y="6"/>
                  <a:pt x="16067" y="16"/>
                </a:cubicBezTo>
                <a:cubicBezTo>
                  <a:pt x="16046" y="38"/>
                  <a:pt x="16045" y="73"/>
                  <a:pt x="16066" y="94"/>
                </a:cubicBezTo>
                <a:lnTo>
                  <a:pt x="16107" y="137"/>
                </a:lnTo>
                <a:cubicBezTo>
                  <a:pt x="16118" y="149"/>
                  <a:pt x="16132" y="154"/>
                  <a:pt x="16147" y="154"/>
                </a:cubicBezTo>
                <a:cubicBezTo>
                  <a:pt x="16161" y="154"/>
                  <a:pt x="16175" y="150"/>
                  <a:pt x="16185" y="139"/>
                </a:cubicBezTo>
                <a:cubicBezTo>
                  <a:pt x="16207" y="119"/>
                  <a:pt x="16208" y="84"/>
                  <a:pt x="16188" y="61"/>
                </a:cubicBezTo>
                <a:lnTo>
                  <a:pt x="16146" y="17"/>
                </a:lnTo>
                <a:cubicBezTo>
                  <a:pt x="16136" y="6"/>
                  <a:pt x="16121" y="0"/>
                  <a:pt x="16107" y="0"/>
                </a:cubicBezTo>
                <a:close/>
                <a:moveTo>
                  <a:pt x="16632" y="649"/>
                </a:moveTo>
                <a:cubicBezTo>
                  <a:pt x="16621" y="649"/>
                  <a:pt x="16610" y="652"/>
                  <a:pt x="16600" y="658"/>
                </a:cubicBezTo>
                <a:cubicBezTo>
                  <a:pt x="16576" y="675"/>
                  <a:pt x="16568" y="710"/>
                  <a:pt x="16587" y="735"/>
                </a:cubicBezTo>
                <a:cubicBezTo>
                  <a:pt x="16729" y="945"/>
                  <a:pt x="16857" y="1168"/>
                  <a:pt x="16968" y="1401"/>
                </a:cubicBezTo>
                <a:cubicBezTo>
                  <a:pt x="16977" y="1420"/>
                  <a:pt x="16998" y="1432"/>
                  <a:pt x="17018" y="1432"/>
                </a:cubicBezTo>
                <a:cubicBezTo>
                  <a:pt x="17027" y="1432"/>
                  <a:pt x="17034" y="1431"/>
                  <a:pt x="17043" y="1426"/>
                </a:cubicBezTo>
                <a:cubicBezTo>
                  <a:pt x="17069" y="1414"/>
                  <a:pt x="17081" y="1380"/>
                  <a:pt x="17068" y="1353"/>
                </a:cubicBezTo>
                <a:cubicBezTo>
                  <a:pt x="16955" y="1116"/>
                  <a:pt x="16824" y="887"/>
                  <a:pt x="16678" y="673"/>
                </a:cubicBezTo>
                <a:cubicBezTo>
                  <a:pt x="16667" y="657"/>
                  <a:pt x="16650" y="649"/>
                  <a:pt x="16632" y="649"/>
                </a:cubicBezTo>
                <a:close/>
                <a:moveTo>
                  <a:pt x="17302" y="2043"/>
                </a:moveTo>
                <a:cubicBezTo>
                  <a:pt x="17296" y="2043"/>
                  <a:pt x="17291" y="2044"/>
                  <a:pt x="17285" y="2046"/>
                </a:cubicBezTo>
                <a:cubicBezTo>
                  <a:pt x="17255" y="2055"/>
                  <a:pt x="17239" y="2086"/>
                  <a:pt x="17248" y="2115"/>
                </a:cubicBezTo>
                <a:cubicBezTo>
                  <a:pt x="17324" y="2359"/>
                  <a:pt x="17382" y="2610"/>
                  <a:pt x="17423" y="2863"/>
                </a:cubicBezTo>
                <a:cubicBezTo>
                  <a:pt x="17427" y="2890"/>
                  <a:pt x="17451" y="2909"/>
                  <a:pt x="17477" y="2909"/>
                </a:cubicBezTo>
                <a:lnTo>
                  <a:pt x="17486" y="2909"/>
                </a:lnTo>
                <a:cubicBezTo>
                  <a:pt x="17517" y="2904"/>
                  <a:pt x="17537" y="2875"/>
                  <a:pt x="17532" y="2845"/>
                </a:cubicBezTo>
                <a:cubicBezTo>
                  <a:pt x="17491" y="2588"/>
                  <a:pt x="17432" y="2331"/>
                  <a:pt x="17355" y="2082"/>
                </a:cubicBezTo>
                <a:cubicBezTo>
                  <a:pt x="17347" y="2059"/>
                  <a:pt x="17325" y="2043"/>
                  <a:pt x="17302" y="2043"/>
                </a:cubicBezTo>
                <a:close/>
                <a:moveTo>
                  <a:pt x="17544" y="3572"/>
                </a:moveTo>
                <a:cubicBezTo>
                  <a:pt x="17513" y="3572"/>
                  <a:pt x="17488" y="3597"/>
                  <a:pt x="17489" y="3627"/>
                </a:cubicBezTo>
                <a:lnTo>
                  <a:pt x="17489" y="3701"/>
                </a:lnTo>
                <a:cubicBezTo>
                  <a:pt x="17489" y="3933"/>
                  <a:pt x="17474" y="4166"/>
                  <a:pt x="17443" y="4393"/>
                </a:cubicBezTo>
                <a:cubicBezTo>
                  <a:pt x="17439" y="4424"/>
                  <a:pt x="17460" y="4452"/>
                  <a:pt x="17490" y="4456"/>
                </a:cubicBezTo>
                <a:lnTo>
                  <a:pt x="17498" y="4456"/>
                </a:lnTo>
                <a:cubicBezTo>
                  <a:pt x="17526" y="4456"/>
                  <a:pt x="17549" y="4436"/>
                  <a:pt x="17553" y="4408"/>
                </a:cubicBezTo>
                <a:cubicBezTo>
                  <a:pt x="17584" y="4176"/>
                  <a:pt x="17600" y="3938"/>
                  <a:pt x="17600" y="3701"/>
                </a:cubicBezTo>
                <a:lnTo>
                  <a:pt x="17600" y="3626"/>
                </a:lnTo>
                <a:cubicBezTo>
                  <a:pt x="17599" y="3595"/>
                  <a:pt x="17575" y="3572"/>
                  <a:pt x="17545" y="3572"/>
                </a:cubicBezTo>
                <a:close/>
                <a:moveTo>
                  <a:pt x="17335" y="5103"/>
                </a:moveTo>
                <a:cubicBezTo>
                  <a:pt x="17311" y="5103"/>
                  <a:pt x="17289" y="5119"/>
                  <a:pt x="17282" y="5143"/>
                </a:cubicBezTo>
                <a:cubicBezTo>
                  <a:pt x="17247" y="5258"/>
                  <a:pt x="17208" y="5373"/>
                  <a:pt x="17166" y="5483"/>
                </a:cubicBezTo>
                <a:cubicBezTo>
                  <a:pt x="17117" y="5608"/>
                  <a:pt x="17063" y="5734"/>
                  <a:pt x="17003" y="5857"/>
                </a:cubicBezTo>
                <a:cubicBezTo>
                  <a:pt x="16989" y="5884"/>
                  <a:pt x="17001" y="5917"/>
                  <a:pt x="17029" y="5931"/>
                </a:cubicBezTo>
                <a:cubicBezTo>
                  <a:pt x="17036" y="5935"/>
                  <a:pt x="17045" y="5937"/>
                  <a:pt x="17052" y="5937"/>
                </a:cubicBezTo>
                <a:cubicBezTo>
                  <a:pt x="17073" y="5937"/>
                  <a:pt x="17093" y="5925"/>
                  <a:pt x="17102" y="5906"/>
                </a:cubicBezTo>
                <a:cubicBezTo>
                  <a:pt x="17163" y="5780"/>
                  <a:pt x="17220" y="5650"/>
                  <a:pt x="17269" y="5522"/>
                </a:cubicBezTo>
                <a:cubicBezTo>
                  <a:pt x="17313" y="5409"/>
                  <a:pt x="17352" y="5293"/>
                  <a:pt x="17388" y="5175"/>
                </a:cubicBezTo>
                <a:cubicBezTo>
                  <a:pt x="17396" y="5145"/>
                  <a:pt x="17380" y="5115"/>
                  <a:pt x="17350" y="5106"/>
                </a:cubicBezTo>
                <a:cubicBezTo>
                  <a:pt x="17345" y="5104"/>
                  <a:pt x="17340" y="5103"/>
                  <a:pt x="17335" y="5103"/>
                </a:cubicBezTo>
                <a:close/>
                <a:moveTo>
                  <a:pt x="16660" y="6494"/>
                </a:moveTo>
                <a:cubicBezTo>
                  <a:pt x="16643" y="6494"/>
                  <a:pt x="16626" y="6503"/>
                  <a:pt x="16614" y="6518"/>
                </a:cubicBezTo>
                <a:cubicBezTo>
                  <a:pt x="16470" y="6726"/>
                  <a:pt x="16307" y="6927"/>
                  <a:pt x="16130" y="7114"/>
                </a:cubicBezTo>
                <a:cubicBezTo>
                  <a:pt x="16110" y="7136"/>
                  <a:pt x="16111" y="7172"/>
                  <a:pt x="16134" y="7192"/>
                </a:cubicBezTo>
                <a:cubicBezTo>
                  <a:pt x="16144" y="7203"/>
                  <a:pt x="16157" y="7208"/>
                  <a:pt x="16171" y="7208"/>
                </a:cubicBezTo>
                <a:cubicBezTo>
                  <a:pt x="16186" y="7208"/>
                  <a:pt x="16201" y="7202"/>
                  <a:pt x="16212" y="7190"/>
                </a:cubicBezTo>
                <a:cubicBezTo>
                  <a:pt x="16391" y="6999"/>
                  <a:pt x="16558" y="6795"/>
                  <a:pt x="16705" y="6581"/>
                </a:cubicBezTo>
                <a:cubicBezTo>
                  <a:pt x="16723" y="6556"/>
                  <a:pt x="16717" y="6522"/>
                  <a:pt x="16691" y="6504"/>
                </a:cubicBezTo>
                <a:cubicBezTo>
                  <a:pt x="16682" y="6497"/>
                  <a:pt x="16671" y="6494"/>
                  <a:pt x="16660" y="6494"/>
                </a:cubicBezTo>
                <a:close/>
                <a:moveTo>
                  <a:pt x="15601" y="7622"/>
                </a:moveTo>
                <a:cubicBezTo>
                  <a:pt x="15588" y="7622"/>
                  <a:pt x="15576" y="7626"/>
                  <a:pt x="15566" y="7634"/>
                </a:cubicBezTo>
                <a:cubicBezTo>
                  <a:pt x="15367" y="7793"/>
                  <a:pt x="15154" y="7941"/>
                  <a:pt x="14934" y="8070"/>
                </a:cubicBezTo>
                <a:cubicBezTo>
                  <a:pt x="14907" y="8085"/>
                  <a:pt x="14899" y="8119"/>
                  <a:pt x="14915" y="8146"/>
                </a:cubicBezTo>
                <a:cubicBezTo>
                  <a:pt x="14924" y="8163"/>
                  <a:pt x="14943" y="8174"/>
                  <a:pt x="14962" y="8174"/>
                </a:cubicBezTo>
                <a:cubicBezTo>
                  <a:pt x="14971" y="8174"/>
                  <a:pt x="14981" y="8171"/>
                  <a:pt x="14990" y="8165"/>
                </a:cubicBezTo>
                <a:cubicBezTo>
                  <a:pt x="15215" y="8033"/>
                  <a:pt x="15432" y="7883"/>
                  <a:pt x="15636" y="7721"/>
                </a:cubicBezTo>
                <a:cubicBezTo>
                  <a:pt x="15659" y="7702"/>
                  <a:pt x="15664" y="7667"/>
                  <a:pt x="15644" y="7643"/>
                </a:cubicBezTo>
                <a:cubicBezTo>
                  <a:pt x="15633" y="7629"/>
                  <a:pt x="15617" y="7622"/>
                  <a:pt x="15601" y="7622"/>
                </a:cubicBezTo>
                <a:close/>
                <a:moveTo>
                  <a:pt x="14268" y="8408"/>
                </a:moveTo>
                <a:cubicBezTo>
                  <a:pt x="14261" y="8408"/>
                  <a:pt x="14254" y="8409"/>
                  <a:pt x="14247" y="8412"/>
                </a:cubicBezTo>
                <a:cubicBezTo>
                  <a:pt x="14009" y="8509"/>
                  <a:pt x="13763" y="8590"/>
                  <a:pt x="13517" y="8650"/>
                </a:cubicBezTo>
                <a:cubicBezTo>
                  <a:pt x="13487" y="8658"/>
                  <a:pt x="13469" y="8688"/>
                  <a:pt x="13477" y="8717"/>
                </a:cubicBezTo>
                <a:cubicBezTo>
                  <a:pt x="13483" y="8743"/>
                  <a:pt x="13506" y="8759"/>
                  <a:pt x="13530" y="8759"/>
                </a:cubicBezTo>
                <a:cubicBezTo>
                  <a:pt x="13534" y="8759"/>
                  <a:pt x="13540" y="8759"/>
                  <a:pt x="13544" y="8758"/>
                </a:cubicBezTo>
                <a:cubicBezTo>
                  <a:pt x="13795" y="8696"/>
                  <a:pt x="14046" y="8614"/>
                  <a:pt x="14289" y="8515"/>
                </a:cubicBezTo>
                <a:cubicBezTo>
                  <a:pt x="14317" y="8503"/>
                  <a:pt x="14330" y="8471"/>
                  <a:pt x="14319" y="8442"/>
                </a:cubicBezTo>
                <a:cubicBezTo>
                  <a:pt x="14310" y="8421"/>
                  <a:pt x="14289" y="8408"/>
                  <a:pt x="14268" y="8408"/>
                </a:cubicBezTo>
                <a:close/>
                <a:moveTo>
                  <a:pt x="12768" y="8775"/>
                </a:moveTo>
                <a:cubicBezTo>
                  <a:pt x="12765" y="8775"/>
                  <a:pt x="12763" y="8775"/>
                  <a:pt x="12761" y="8775"/>
                </a:cubicBezTo>
                <a:lnTo>
                  <a:pt x="12730" y="8777"/>
                </a:lnTo>
                <a:cubicBezTo>
                  <a:pt x="12495" y="8795"/>
                  <a:pt x="12256" y="8800"/>
                  <a:pt x="11989" y="8803"/>
                </a:cubicBezTo>
                <a:cubicBezTo>
                  <a:pt x="11959" y="8803"/>
                  <a:pt x="11934" y="8828"/>
                  <a:pt x="11934" y="8858"/>
                </a:cubicBezTo>
                <a:cubicBezTo>
                  <a:pt x="11934" y="8889"/>
                  <a:pt x="11960" y="8914"/>
                  <a:pt x="11990" y="8914"/>
                </a:cubicBezTo>
                <a:lnTo>
                  <a:pt x="11991" y="8913"/>
                </a:lnTo>
                <a:cubicBezTo>
                  <a:pt x="12259" y="8911"/>
                  <a:pt x="12500" y="8907"/>
                  <a:pt x="12739" y="8888"/>
                </a:cubicBezTo>
                <a:lnTo>
                  <a:pt x="12771" y="8885"/>
                </a:lnTo>
                <a:cubicBezTo>
                  <a:pt x="12801" y="8883"/>
                  <a:pt x="12823" y="8856"/>
                  <a:pt x="12821" y="8825"/>
                </a:cubicBezTo>
                <a:cubicBezTo>
                  <a:pt x="12818" y="8797"/>
                  <a:pt x="12793" y="8775"/>
                  <a:pt x="12768" y="8775"/>
                </a:cubicBezTo>
                <a:close/>
                <a:moveTo>
                  <a:pt x="11216" y="8825"/>
                </a:moveTo>
                <a:cubicBezTo>
                  <a:pt x="11214" y="8825"/>
                  <a:pt x="11212" y="8825"/>
                  <a:pt x="11210" y="8825"/>
                </a:cubicBezTo>
                <a:cubicBezTo>
                  <a:pt x="10905" y="8847"/>
                  <a:pt x="10659" y="8886"/>
                  <a:pt x="10434" y="8951"/>
                </a:cubicBezTo>
                <a:cubicBezTo>
                  <a:pt x="10404" y="8960"/>
                  <a:pt x="10387" y="8991"/>
                  <a:pt x="10396" y="9020"/>
                </a:cubicBezTo>
                <a:cubicBezTo>
                  <a:pt x="10403" y="9044"/>
                  <a:pt x="10426" y="9060"/>
                  <a:pt x="10449" y="9060"/>
                </a:cubicBezTo>
                <a:cubicBezTo>
                  <a:pt x="10455" y="9060"/>
                  <a:pt x="10460" y="9059"/>
                  <a:pt x="10464" y="9058"/>
                </a:cubicBezTo>
                <a:cubicBezTo>
                  <a:pt x="10682" y="8995"/>
                  <a:pt x="10921" y="8957"/>
                  <a:pt x="11217" y="8935"/>
                </a:cubicBezTo>
                <a:cubicBezTo>
                  <a:pt x="11248" y="8933"/>
                  <a:pt x="11271" y="8908"/>
                  <a:pt x="11269" y="8877"/>
                </a:cubicBezTo>
                <a:cubicBezTo>
                  <a:pt x="11267" y="8848"/>
                  <a:pt x="11246" y="8825"/>
                  <a:pt x="11216" y="8825"/>
                </a:cubicBezTo>
                <a:close/>
                <a:moveTo>
                  <a:pt x="9755" y="9286"/>
                </a:moveTo>
                <a:cubicBezTo>
                  <a:pt x="9743" y="9286"/>
                  <a:pt x="9732" y="9289"/>
                  <a:pt x="9722" y="9296"/>
                </a:cubicBezTo>
                <a:cubicBezTo>
                  <a:pt x="9512" y="9452"/>
                  <a:pt x="9336" y="9642"/>
                  <a:pt x="9184" y="9877"/>
                </a:cubicBezTo>
                <a:cubicBezTo>
                  <a:pt x="9167" y="9902"/>
                  <a:pt x="9175" y="9936"/>
                  <a:pt x="9200" y="9952"/>
                </a:cubicBezTo>
                <a:cubicBezTo>
                  <a:pt x="9210" y="9959"/>
                  <a:pt x="9221" y="9962"/>
                  <a:pt x="9230" y="9962"/>
                </a:cubicBezTo>
                <a:cubicBezTo>
                  <a:pt x="9248" y="9962"/>
                  <a:pt x="9267" y="9952"/>
                  <a:pt x="9277" y="9936"/>
                </a:cubicBezTo>
                <a:cubicBezTo>
                  <a:pt x="9423" y="9713"/>
                  <a:pt x="9589" y="9533"/>
                  <a:pt x="9788" y="9386"/>
                </a:cubicBezTo>
                <a:cubicBezTo>
                  <a:pt x="9813" y="9367"/>
                  <a:pt x="9818" y="9333"/>
                  <a:pt x="9800" y="9308"/>
                </a:cubicBezTo>
                <a:cubicBezTo>
                  <a:pt x="9789" y="9294"/>
                  <a:pt x="9772" y="9286"/>
                  <a:pt x="9755" y="9286"/>
                </a:cubicBezTo>
                <a:close/>
                <a:moveTo>
                  <a:pt x="8896" y="10549"/>
                </a:moveTo>
                <a:cubicBezTo>
                  <a:pt x="8873" y="10549"/>
                  <a:pt x="8851" y="10563"/>
                  <a:pt x="8844" y="10586"/>
                </a:cubicBezTo>
                <a:cubicBezTo>
                  <a:pt x="8769" y="10795"/>
                  <a:pt x="8699" y="11034"/>
                  <a:pt x="8626" y="11337"/>
                </a:cubicBezTo>
                <a:cubicBezTo>
                  <a:pt x="8619" y="11367"/>
                  <a:pt x="8637" y="11397"/>
                  <a:pt x="8667" y="11404"/>
                </a:cubicBezTo>
                <a:cubicBezTo>
                  <a:pt x="8672" y="11405"/>
                  <a:pt x="8676" y="11405"/>
                  <a:pt x="8680" y="11405"/>
                </a:cubicBezTo>
                <a:cubicBezTo>
                  <a:pt x="8705" y="11405"/>
                  <a:pt x="8728" y="11388"/>
                  <a:pt x="8734" y="11363"/>
                </a:cubicBezTo>
                <a:cubicBezTo>
                  <a:pt x="8806" y="11063"/>
                  <a:pt x="8875" y="10828"/>
                  <a:pt x="8948" y="10623"/>
                </a:cubicBezTo>
                <a:cubicBezTo>
                  <a:pt x="8958" y="10594"/>
                  <a:pt x="8943" y="10562"/>
                  <a:pt x="8914" y="10552"/>
                </a:cubicBezTo>
                <a:cubicBezTo>
                  <a:pt x="8908" y="10550"/>
                  <a:pt x="8902" y="10549"/>
                  <a:pt x="8896" y="10549"/>
                </a:cubicBezTo>
                <a:close/>
                <a:moveTo>
                  <a:pt x="8508" y="12051"/>
                </a:moveTo>
                <a:cubicBezTo>
                  <a:pt x="8483" y="12051"/>
                  <a:pt x="8459" y="12069"/>
                  <a:pt x="8454" y="12095"/>
                </a:cubicBezTo>
                <a:cubicBezTo>
                  <a:pt x="8402" y="12320"/>
                  <a:pt x="8339" y="12585"/>
                  <a:pt x="8260" y="12842"/>
                </a:cubicBezTo>
                <a:cubicBezTo>
                  <a:pt x="8252" y="12872"/>
                  <a:pt x="8268" y="12903"/>
                  <a:pt x="8298" y="12912"/>
                </a:cubicBezTo>
                <a:cubicBezTo>
                  <a:pt x="8303" y="12914"/>
                  <a:pt x="8308" y="12915"/>
                  <a:pt x="8314" y="12915"/>
                </a:cubicBezTo>
                <a:cubicBezTo>
                  <a:pt x="8337" y="12915"/>
                  <a:pt x="8360" y="12899"/>
                  <a:pt x="8367" y="12875"/>
                </a:cubicBezTo>
                <a:cubicBezTo>
                  <a:pt x="8446" y="12615"/>
                  <a:pt x="8510" y="12346"/>
                  <a:pt x="8562" y="12120"/>
                </a:cubicBezTo>
                <a:cubicBezTo>
                  <a:pt x="8569" y="12090"/>
                  <a:pt x="8550" y="12060"/>
                  <a:pt x="8520" y="12053"/>
                </a:cubicBezTo>
                <a:cubicBezTo>
                  <a:pt x="8516" y="12052"/>
                  <a:pt x="8512" y="12051"/>
                  <a:pt x="8508" y="12051"/>
                </a:cubicBezTo>
                <a:close/>
                <a:moveTo>
                  <a:pt x="62" y="13056"/>
                </a:moveTo>
                <a:cubicBezTo>
                  <a:pt x="56" y="13056"/>
                  <a:pt x="50" y="13057"/>
                  <a:pt x="44" y="13059"/>
                </a:cubicBezTo>
                <a:cubicBezTo>
                  <a:pt x="16" y="13070"/>
                  <a:pt x="0" y="13102"/>
                  <a:pt x="11" y="13131"/>
                </a:cubicBezTo>
                <a:cubicBezTo>
                  <a:pt x="98" y="13374"/>
                  <a:pt x="211" y="13613"/>
                  <a:pt x="346" y="13841"/>
                </a:cubicBezTo>
                <a:cubicBezTo>
                  <a:pt x="356" y="13858"/>
                  <a:pt x="375" y="13868"/>
                  <a:pt x="393" y="13868"/>
                </a:cubicBezTo>
                <a:cubicBezTo>
                  <a:pt x="403" y="13868"/>
                  <a:pt x="414" y="13866"/>
                  <a:pt x="422" y="13860"/>
                </a:cubicBezTo>
                <a:cubicBezTo>
                  <a:pt x="448" y="13844"/>
                  <a:pt x="458" y="13810"/>
                  <a:pt x="442" y="13784"/>
                </a:cubicBezTo>
                <a:cubicBezTo>
                  <a:pt x="310" y="13562"/>
                  <a:pt x="200" y="13330"/>
                  <a:pt x="116" y="13093"/>
                </a:cubicBezTo>
                <a:cubicBezTo>
                  <a:pt x="107" y="13070"/>
                  <a:pt x="86" y="13056"/>
                  <a:pt x="62" y="13056"/>
                </a:cubicBezTo>
                <a:close/>
                <a:moveTo>
                  <a:pt x="8029" y="13524"/>
                </a:moveTo>
                <a:cubicBezTo>
                  <a:pt x="8008" y="13524"/>
                  <a:pt x="7989" y="13535"/>
                  <a:pt x="7979" y="13555"/>
                </a:cubicBezTo>
                <a:cubicBezTo>
                  <a:pt x="7865" y="13779"/>
                  <a:pt x="7727" y="13996"/>
                  <a:pt x="7570" y="14201"/>
                </a:cubicBezTo>
                <a:cubicBezTo>
                  <a:pt x="7551" y="14225"/>
                  <a:pt x="7556" y="14260"/>
                  <a:pt x="7580" y="14278"/>
                </a:cubicBezTo>
                <a:cubicBezTo>
                  <a:pt x="7590" y="14286"/>
                  <a:pt x="7602" y="14290"/>
                  <a:pt x="7614" y="14290"/>
                </a:cubicBezTo>
                <a:cubicBezTo>
                  <a:pt x="7631" y="14290"/>
                  <a:pt x="7647" y="14282"/>
                  <a:pt x="7658" y="14268"/>
                </a:cubicBezTo>
                <a:cubicBezTo>
                  <a:pt x="7819" y="14058"/>
                  <a:pt x="7961" y="13836"/>
                  <a:pt x="8079" y="13605"/>
                </a:cubicBezTo>
                <a:cubicBezTo>
                  <a:pt x="8093" y="13577"/>
                  <a:pt x="8081" y="13544"/>
                  <a:pt x="8054" y="13530"/>
                </a:cubicBezTo>
                <a:cubicBezTo>
                  <a:pt x="8046" y="13526"/>
                  <a:pt x="8037" y="13524"/>
                  <a:pt x="8029" y="13524"/>
                </a:cubicBezTo>
                <a:close/>
                <a:moveTo>
                  <a:pt x="849" y="14384"/>
                </a:moveTo>
                <a:cubicBezTo>
                  <a:pt x="836" y="14384"/>
                  <a:pt x="823" y="14388"/>
                  <a:pt x="812" y="14398"/>
                </a:cubicBezTo>
                <a:cubicBezTo>
                  <a:pt x="790" y="14418"/>
                  <a:pt x="788" y="14453"/>
                  <a:pt x="807" y="14477"/>
                </a:cubicBezTo>
                <a:cubicBezTo>
                  <a:pt x="978" y="14672"/>
                  <a:pt x="1169" y="14855"/>
                  <a:pt x="1373" y="15020"/>
                </a:cubicBezTo>
                <a:cubicBezTo>
                  <a:pt x="1383" y="15029"/>
                  <a:pt x="1396" y="15033"/>
                  <a:pt x="1407" y="15033"/>
                </a:cubicBezTo>
                <a:cubicBezTo>
                  <a:pt x="1423" y="15033"/>
                  <a:pt x="1439" y="15026"/>
                  <a:pt x="1451" y="15012"/>
                </a:cubicBezTo>
                <a:cubicBezTo>
                  <a:pt x="1470" y="14988"/>
                  <a:pt x="1466" y="14953"/>
                  <a:pt x="1443" y="14934"/>
                </a:cubicBezTo>
                <a:cubicBezTo>
                  <a:pt x="1244" y="14773"/>
                  <a:pt x="1058" y="14594"/>
                  <a:pt x="891" y="14403"/>
                </a:cubicBezTo>
                <a:cubicBezTo>
                  <a:pt x="880" y="14391"/>
                  <a:pt x="864" y="14384"/>
                  <a:pt x="849" y="14384"/>
                </a:cubicBezTo>
                <a:close/>
                <a:moveTo>
                  <a:pt x="7088" y="14749"/>
                </a:moveTo>
                <a:cubicBezTo>
                  <a:pt x="7075" y="14749"/>
                  <a:pt x="7062" y="14753"/>
                  <a:pt x="7051" y="14763"/>
                </a:cubicBezTo>
                <a:cubicBezTo>
                  <a:pt x="6863" y="14934"/>
                  <a:pt x="6659" y="15091"/>
                  <a:pt x="6443" y="15229"/>
                </a:cubicBezTo>
                <a:cubicBezTo>
                  <a:pt x="6416" y="15245"/>
                  <a:pt x="6409" y="15280"/>
                  <a:pt x="6426" y="15306"/>
                </a:cubicBezTo>
                <a:cubicBezTo>
                  <a:pt x="6437" y="15322"/>
                  <a:pt x="6454" y="15331"/>
                  <a:pt x="6472" y="15331"/>
                </a:cubicBezTo>
                <a:cubicBezTo>
                  <a:pt x="6483" y="15331"/>
                  <a:pt x="6493" y="15328"/>
                  <a:pt x="6502" y="15323"/>
                </a:cubicBezTo>
                <a:cubicBezTo>
                  <a:pt x="6723" y="15181"/>
                  <a:pt x="6933" y="15020"/>
                  <a:pt x="7126" y="14845"/>
                </a:cubicBezTo>
                <a:cubicBezTo>
                  <a:pt x="7148" y="14825"/>
                  <a:pt x="7150" y="14790"/>
                  <a:pt x="7129" y="14767"/>
                </a:cubicBezTo>
                <a:cubicBezTo>
                  <a:pt x="7118" y="14755"/>
                  <a:pt x="7103" y="14749"/>
                  <a:pt x="7088" y="14749"/>
                </a:cubicBezTo>
                <a:close/>
                <a:moveTo>
                  <a:pt x="2049" y="15357"/>
                </a:moveTo>
                <a:cubicBezTo>
                  <a:pt x="2030" y="15357"/>
                  <a:pt x="2011" y="15368"/>
                  <a:pt x="2001" y="15386"/>
                </a:cubicBezTo>
                <a:cubicBezTo>
                  <a:pt x="1986" y="15412"/>
                  <a:pt x="1996" y="15447"/>
                  <a:pt x="2023" y="15462"/>
                </a:cubicBezTo>
                <a:cubicBezTo>
                  <a:pt x="2251" y="15590"/>
                  <a:pt x="2492" y="15699"/>
                  <a:pt x="2737" y="15785"/>
                </a:cubicBezTo>
                <a:cubicBezTo>
                  <a:pt x="2743" y="15787"/>
                  <a:pt x="2749" y="15788"/>
                  <a:pt x="2755" y="15788"/>
                </a:cubicBezTo>
                <a:cubicBezTo>
                  <a:pt x="2778" y="15788"/>
                  <a:pt x="2799" y="15775"/>
                  <a:pt x="2808" y="15752"/>
                </a:cubicBezTo>
                <a:cubicBezTo>
                  <a:pt x="2817" y="15723"/>
                  <a:pt x="2802" y="15691"/>
                  <a:pt x="2774" y="15682"/>
                </a:cubicBezTo>
                <a:cubicBezTo>
                  <a:pt x="2535" y="15597"/>
                  <a:pt x="2300" y="15490"/>
                  <a:pt x="2076" y="15364"/>
                </a:cubicBezTo>
                <a:cubicBezTo>
                  <a:pt x="2067" y="15360"/>
                  <a:pt x="2058" y="15357"/>
                  <a:pt x="2049" y="15357"/>
                </a:cubicBezTo>
                <a:close/>
                <a:moveTo>
                  <a:pt x="5786" y="15581"/>
                </a:moveTo>
                <a:cubicBezTo>
                  <a:pt x="5779" y="15581"/>
                  <a:pt x="5772" y="15583"/>
                  <a:pt x="5765" y="15586"/>
                </a:cubicBezTo>
                <a:cubicBezTo>
                  <a:pt x="5528" y="15685"/>
                  <a:pt x="5283" y="15764"/>
                  <a:pt x="5036" y="15819"/>
                </a:cubicBezTo>
                <a:cubicBezTo>
                  <a:pt x="5006" y="15827"/>
                  <a:pt x="4987" y="15857"/>
                  <a:pt x="4995" y="15886"/>
                </a:cubicBezTo>
                <a:cubicBezTo>
                  <a:pt x="5000" y="15912"/>
                  <a:pt x="5023" y="15929"/>
                  <a:pt x="5048" y="15929"/>
                </a:cubicBezTo>
                <a:cubicBezTo>
                  <a:pt x="5052" y="15929"/>
                  <a:pt x="5057" y="15929"/>
                  <a:pt x="5061" y="15928"/>
                </a:cubicBezTo>
                <a:cubicBezTo>
                  <a:pt x="5314" y="15871"/>
                  <a:pt x="5565" y="15790"/>
                  <a:pt x="5808" y="15688"/>
                </a:cubicBezTo>
                <a:cubicBezTo>
                  <a:pt x="5836" y="15675"/>
                  <a:pt x="5849" y="15643"/>
                  <a:pt x="5837" y="15615"/>
                </a:cubicBezTo>
                <a:cubicBezTo>
                  <a:pt x="5829" y="15594"/>
                  <a:pt x="5808" y="15581"/>
                  <a:pt x="5786" y="15581"/>
                </a:cubicBezTo>
                <a:close/>
                <a:moveTo>
                  <a:pt x="3506" y="15870"/>
                </a:moveTo>
                <a:cubicBezTo>
                  <a:pt x="3479" y="15870"/>
                  <a:pt x="3456" y="15890"/>
                  <a:pt x="3451" y="15917"/>
                </a:cubicBezTo>
                <a:cubicBezTo>
                  <a:pt x="3447" y="15947"/>
                  <a:pt x="3467" y="15975"/>
                  <a:pt x="3498" y="15980"/>
                </a:cubicBezTo>
                <a:cubicBezTo>
                  <a:pt x="3701" y="16013"/>
                  <a:pt x="3907" y="16030"/>
                  <a:pt x="4110" y="16032"/>
                </a:cubicBezTo>
                <a:lnTo>
                  <a:pt x="4143" y="16032"/>
                </a:lnTo>
                <a:cubicBezTo>
                  <a:pt x="4189" y="16032"/>
                  <a:pt x="4236" y="16031"/>
                  <a:pt x="4281" y="16030"/>
                </a:cubicBezTo>
                <a:cubicBezTo>
                  <a:pt x="4312" y="16029"/>
                  <a:pt x="4337" y="16003"/>
                  <a:pt x="4335" y="15972"/>
                </a:cubicBezTo>
                <a:cubicBezTo>
                  <a:pt x="4334" y="15943"/>
                  <a:pt x="4314" y="15919"/>
                  <a:pt x="4282" y="15919"/>
                </a:cubicBezTo>
                <a:cubicBezTo>
                  <a:pt x="4281" y="15919"/>
                  <a:pt x="4279" y="15919"/>
                  <a:pt x="4278" y="15919"/>
                </a:cubicBezTo>
                <a:cubicBezTo>
                  <a:pt x="4233" y="15920"/>
                  <a:pt x="4188" y="15921"/>
                  <a:pt x="4143" y="15921"/>
                </a:cubicBezTo>
                <a:lnTo>
                  <a:pt x="4110" y="15921"/>
                </a:lnTo>
                <a:cubicBezTo>
                  <a:pt x="3913" y="15919"/>
                  <a:pt x="3713" y="15903"/>
                  <a:pt x="3515" y="15871"/>
                </a:cubicBezTo>
                <a:cubicBezTo>
                  <a:pt x="3512" y="15870"/>
                  <a:pt x="3509" y="15870"/>
                  <a:pt x="3506" y="15870"/>
                </a:cubicBezTo>
                <a:close/>
              </a:path>
            </a:pathLst>
          </a:custGeom>
          <a:solidFill>
            <a:schemeClr val="accent2"/>
          </a:solidFill>
          <a:ln>
            <a:noFill/>
          </a:ln>
        </p:spPr>
        <p:txBody>
          <a:bodyPr spcFirstLastPara="1" wrap="square" lIns="146280" tIns="146280" rIns="146280" bIns="14628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spcBef>
                <a:spcPts val="0"/>
              </a:spcBef>
              <a:spcAft>
                <a:spcPts val="0"/>
              </a:spcAft>
              <a:buNone/>
            </a:pPr>
            <a:endParaRPr sz="2240"/>
          </a:p>
        </p:txBody>
      </p:sp>
    </p:spTree>
    <p:extLst>
      <p:ext uri="{BB962C8B-B14F-4D97-AF65-F5344CB8AC3E}">
        <p14:creationId xmlns:p14="http://schemas.microsoft.com/office/powerpoint/2010/main" val="207600004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9546B-4AAC-E039-4F8B-CCF05864FCCC}"/>
              </a:ext>
            </a:extLst>
          </p:cNvPr>
          <p:cNvSpPr>
            <a:spLocks noGrp="1"/>
          </p:cNvSpPr>
          <p:nvPr>
            <p:ph type="title"/>
          </p:nvPr>
        </p:nvSpPr>
        <p:spPr/>
        <p:txBody>
          <a:bodyPr/>
          <a:lstStyle/>
          <a:p>
            <a:r>
              <a:rPr lang="en-US"/>
              <a:t>Click to edit Master title style</a:t>
            </a:r>
            <a:endParaRPr lang="vi-VN"/>
          </a:p>
        </p:txBody>
      </p:sp>
      <p:sp>
        <p:nvSpPr>
          <p:cNvPr id="3" name="Content Placeholder 2">
            <a:extLst>
              <a:ext uri="{FF2B5EF4-FFF2-40B4-BE49-F238E27FC236}">
                <a16:creationId xmlns:a16="http://schemas.microsoft.com/office/drawing/2014/main" id="{09F6D424-808D-4223-F9D9-FF5F1EAC32D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vi-VN"/>
          </a:p>
        </p:txBody>
      </p:sp>
      <p:sp>
        <p:nvSpPr>
          <p:cNvPr id="4" name="Date Placeholder 3">
            <a:extLst>
              <a:ext uri="{FF2B5EF4-FFF2-40B4-BE49-F238E27FC236}">
                <a16:creationId xmlns:a16="http://schemas.microsoft.com/office/drawing/2014/main" id="{7B15224B-9389-10C1-23B3-6B41333EDA44}"/>
              </a:ext>
            </a:extLst>
          </p:cNvPr>
          <p:cNvSpPr>
            <a:spLocks noGrp="1"/>
          </p:cNvSpPr>
          <p:nvPr>
            <p:ph type="dt" sz="half" idx="10"/>
          </p:nvPr>
        </p:nvSpPr>
        <p:spPr/>
        <p:txBody>
          <a:bodyPr/>
          <a:lstStyle/>
          <a:p>
            <a:endParaRPr lang="vi-VN"/>
          </a:p>
        </p:txBody>
      </p:sp>
      <p:sp>
        <p:nvSpPr>
          <p:cNvPr id="5" name="Footer Placeholder 4">
            <a:extLst>
              <a:ext uri="{FF2B5EF4-FFF2-40B4-BE49-F238E27FC236}">
                <a16:creationId xmlns:a16="http://schemas.microsoft.com/office/drawing/2014/main" id="{85BDBE79-E0BE-03C6-2F4E-C2AF13942DD3}"/>
              </a:ext>
            </a:extLst>
          </p:cNvPr>
          <p:cNvSpPr>
            <a:spLocks noGrp="1"/>
          </p:cNvSpPr>
          <p:nvPr>
            <p:ph type="ftr" sz="quarter" idx="11"/>
          </p:nvPr>
        </p:nvSpPr>
        <p:spPr/>
        <p:txBody>
          <a:bodyPr/>
          <a:lstStyle/>
          <a:p>
            <a:endParaRPr lang="vi-VN"/>
          </a:p>
        </p:txBody>
      </p:sp>
      <p:sp>
        <p:nvSpPr>
          <p:cNvPr id="6" name="Slide Number Placeholder 5">
            <a:extLst>
              <a:ext uri="{FF2B5EF4-FFF2-40B4-BE49-F238E27FC236}">
                <a16:creationId xmlns:a16="http://schemas.microsoft.com/office/drawing/2014/main" id="{F8C18B0B-EF48-B8A0-2666-516B1AE09051}"/>
              </a:ext>
            </a:extLst>
          </p:cNvPr>
          <p:cNvSpPr>
            <a:spLocks noGrp="1"/>
          </p:cNvSpPr>
          <p:nvPr>
            <p:ph type="sldNum" sz="quarter" idx="12"/>
          </p:nvPr>
        </p:nvSpPr>
        <p:spPr/>
        <p:txBody>
          <a:bodyPr/>
          <a:lstStyle/>
          <a:p>
            <a:fld id="{32D1817A-0BE1-42C1-ADB2-21AE8B2860DA}" type="slidenum">
              <a:rPr lang="vi-VN" smtClean="0"/>
              <a:t>‹#›</a:t>
            </a:fld>
            <a:endParaRPr lang="vi-VN"/>
          </a:p>
        </p:txBody>
      </p:sp>
    </p:spTree>
    <p:extLst>
      <p:ext uri="{BB962C8B-B14F-4D97-AF65-F5344CB8AC3E}">
        <p14:creationId xmlns:p14="http://schemas.microsoft.com/office/powerpoint/2010/main" val="23644326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Slide 1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27834050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7085800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38887002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1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extLst>
      <p:ext uri="{BB962C8B-B14F-4D97-AF65-F5344CB8AC3E}">
        <p14:creationId xmlns:p14="http://schemas.microsoft.com/office/powerpoint/2010/main" val="19652611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4F0FF"/>
          </a:solidFill>
          <a:ln/>
        </p:spPr>
      </p:sp>
      <p:sp>
        <p:nvSpPr>
          <p:cNvPr id="3" name="Shape 1"/>
          <p:cNvSpPr/>
          <p:nvPr/>
        </p:nvSpPr>
        <p:spPr>
          <a:xfrm>
            <a:off x="0" y="0"/>
            <a:ext cx="14630400" cy="8229600"/>
          </a:xfrm>
          <a:prstGeom prst="rect">
            <a:avLst/>
          </a:prstGeom>
          <a:solidFill>
            <a:srgbClr val="FBFA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10.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1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1.xml"/><Relationship Id="rId1" Type="http://schemas.openxmlformats.org/officeDocument/2006/relationships/slideLayout" Target="../slideLayouts/slideLayout12.xml"/><Relationship Id="rId6" Type="http://schemas.openxmlformats.org/officeDocument/2006/relationships/image" Target="../media/image32.png"/><Relationship Id="rId5" Type="http://schemas.openxmlformats.org/officeDocument/2006/relationships/image" Target="../media/image10.png"/><Relationship Id="rId4" Type="http://schemas.openxmlformats.org/officeDocument/2006/relationships/image" Target="../media/image31.png"/></Relationships>
</file>

<file path=ppt/slides/_rels/slide16.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35.png"/><Relationship Id="rId4" Type="http://schemas.openxmlformats.org/officeDocument/2006/relationships/image" Target="../media/image34.png"/></Relationships>
</file>

<file path=ppt/slides/_rels/slide1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19.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4.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8.xml"/><Relationship Id="rId6" Type="http://schemas.openxmlformats.org/officeDocument/2006/relationships/image" Target="../media/image40.png"/><Relationship Id="rId5" Type="http://schemas.openxmlformats.org/officeDocument/2006/relationships/image" Target="../media/image39.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6.xml"/><Relationship Id="rId1" Type="http://schemas.openxmlformats.org/officeDocument/2006/relationships/slideLayout" Target="../slideLayouts/slideLayout19.xml"/><Relationship Id="rId5" Type="http://schemas.openxmlformats.org/officeDocument/2006/relationships/image" Target="../media/image43.png"/><Relationship Id="rId4" Type="http://schemas.openxmlformats.org/officeDocument/2006/relationships/image" Target="../media/image42.png"/></Relationships>
</file>

<file path=ppt/slides/_rels/slide23.xml.rels><?xml version="1.0" encoding="UTF-8" standalone="yes"?>
<Relationships xmlns="http://schemas.openxmlformats.org/package/2006/relationships"><Relationship Id="rId2" Type="http://schemas.openxmlformats.org/officeDocument/2006/relationships/image" Target="../media/image44.gif"/><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9.xml"/><Relationship Id="rId5" Type="http://schemas.openxmlformats.org/officeDocument/2006/relationships/image" Target="../media/image8.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10.png"/><Relationship Id="rId5" Type="http://schemas.openxmlformats.org/officeDocument/2006/relationships/image" Target="../media/image7.png"/><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1"/>
        <p:cNvGrpSpPr/>
        <p:nvPr/>
      </p:nvGrpSpPr>
      <p:grpSpPr>
        <a:xfrm>
          <a:off x="0" y="0"/>
          <a:ext cx="0" cy="0"/>
          <a:chOff x="0" y="0"/>
          <a:chExt cx="0" cy="0"/>
        </a:xfrm>
      </p:grpSpPr>
      <p:sp>
        <p:nvSpPr>
          <p:cNvPr id="136" name="TextBox 135"/>
          <p:cNvSpPr txBox="1"/>
          <p:nvPr/>
        </p:nvSpPr>
        <p:spPr>
          <a:xfrm>
            <a:off x="1846948" y="272917"/>
            <a:ext cx="10936506" cy="1027974"/>
          </a:xfrm>
          <a:prstGeom prst="rect">
            <a:avLst/>
          </a:prstGeom>
          <a:noFill/>
        </p:spPr>
        <p:txBody>
          <a:bodyPr wrap="square">
            <a:spAutoFit/>
          </a:bodyPr>
          <a:lstStyle/>
          <a:p>
            <a:pPr algn="ctr"/>
            <a:r>
              <a:rPr lang="vi-VN" sz="3200" b="1">
                <a:latin typeface="Times New Roman" panose="02020603050405020304" pitchFamily="18" charset="0"/>
                <a:cs typeface="Times New Roman" panose="02020603050405020304" pitchFamily="18" charset="0"/>
              </a:rPr>
              <a:t>TRƯỜNG ĐẠI HỌC </a:t>
            </a:r>
            <a:r>
              <a:rPr lang="en-US" sz="3200" b="1">
                <a:latin typeface="Times New Roman" panose="02020603050405020304" pitchFamily="18" charset="0"/>
                <a:cs typeface="Times New Roman" panose="02020603050405020304" pitchFamily="18" charset="0"/>
              </a:rPr>
              <a:t>TRÀ VINH</a:t>
            </a:r>
            <a:endParaRPr lang="vi-VN" sz="3200" b="1">
              <a:latin typeface="Times New Roman" panose="02020603050405020304" pitchFamily="18" charset="0"/>
              <a:cs typeface="Times New Roman" panose="02020603050405020304" pitchFamily="18" charset="0"/>
            </a:endParaRPr>
          </a:p>
          <a:p>
            <a:pPr algn="ctr"/>
            <a:r>
              <a:rPr lang="en-US" sz="2880" b="1">
                <a:latin typeface="Times New Roman" panose="02020603050405020304" pitchFamily="18" charset="0"/>
                <a:cs typeface="Times New Roman" panose="02020603050405020304" pitchFamily="18" charset="0"/>
              </a:rPr>
              <a:t>TRƯỜNG KỸ THUẬT VÀ CÔNG NGHỆ </a:t>
            </a:r>
            <a:endParaRPr lang="vi-VN" sz="2880" b="1">
              <a:latin typeface="Times New Roman" panose="02020603050405020304" pitchFamily="18" charset="0"/>
              <a:cs typeface="Times New Roman" panose="02020603050405020304" pitchFamily="18" charset="0"/>
            </a:endParaRPr>
          </a:p>
        </p:txBody>
      </p:sp>
      <p:sp>
        <p:nvSpPr>
          <p:cNvPr id="140" name="TextBox 139"/>
          <p:cNvSpPr txBox="1"/>
          <p:nvPr/>
        </p:nvSpPr>
        <p:spPr>
          <a:xfrm>
            <a:off x="1574900" y="3012348"/>
            <a:ext cx="11646299" cy="757130"/>
          </a:xfrm>
          <a:prstGeom prst="rect">
            <a:avLst/>
          </a:prstGeom>
          <a:noFill/>
        </p:spPr>
        <p:txBody>
          <a:bodyPr wrap="square">
            <a:spAutoFit/>
          </a:bodyPr>
          <a:lstStyle/>
          <a:p>
            <a:pPr algn="ctr"/>
            <a:r>
              <a:rPr lang="en-US" altLang="vi-VN" sz="4320" b="1">
                <a:solidFill>
                  <a:srgbClr val="6A8ED0"/>
                </a:solidFill>
                <a:latin typeface="Times New Roman" panose="02020603050405020304" pitchFamily="18" charset="0"/>
                <a:cs typeface="Times New Roman" panose="02020603050405020304" pitchFamily="18" charset="0"/>
              </a:rPr>
              <a:t>BẢO VỆ KHÓA LUẬN </a:t>
            </a:r>
          </a:p>
        </p:txBody>
      </p:sp>
      <p:pic>
        <p:nvPicPr>
          <p:cNvPr id="3" name="Picture 2">
            <a:extLst>
              <a:ext uri="{FF2B5EF4-FFF2-40B4-BE49-F238E27FC236}">
                <a16:creationId xmlns:a16="http://schemas.microsoft.com/office/drawing/2014/main" id="{580D368D-1C0F-879E-E982-FD605D64C441}"/>
              </a:ext>
            </a:extLst>
          </p:cNvPr>
          <p:cNvPicPr>
            <a:picLocks noChangeAspect="1"/>
          </p:cNvPicPr>
          <p:nvPr/>
        </p:nvPicPr>
        <p:blipFill>
          <a:blip r:embed="rId3"/>
          <a:stretch>
            <a:fillRect/>
          </a:stretch>
        </p:blipFill>
        <p:spPr>
          <a:xfrm>
            <a:off x="6336872" y="1388166"/>
            <a:ext cx="1542431" cy="1554970"/>
          </a:xfrm>
          <a:prstGeom prst="rect">
            <a:avLst/>
          </a:prstGeom>
        </p:spPr>
      </p:pic>
      <p:sp>
        <p:nvSpPr>
          <p:cNvPr id="2" name="TextBox 1">
            <a:extLst>
              <a:ext uri="{FF2B5EF4-FFF2-40B4-BE49-F238E27FC236}">
                <a16:creationId xmlns:a16="http://schemas.microsoft.com/office/drawing/2014/main" id="{1E639296-7F67-D08F-82C0-E02D8191DAD9}"/>
              </a:ext>
            </a:extLst>
          </p:cNvPr>
          <p:cNvSpPr txBox="1"/>
          <p:nvPr/>
        </p:nvSpPr>
        <p:spPr>
          <a:xfrm>
            <a:off x="14162717" y="7706044"/>
            <a:ext cx="325730" cy="424732"/>
          </a:xfrm>
          <a:prstGeom prst="rect">
            <a:avLst/>
          </a:prstGeom>
          <a:noFill/>
        </p:spPr>
        <p:txBody>
          <a:bodyPr wrap="none" rtlCol="0">
            <a:spAutoFit/>
          </a:bodyPr>
          <a:lstStyle/>
          <a:p>
            <a:r>
              <a:rPr lang="en-US" sz="2160"/>
              <a:t>1</a:t>
            </a:r>
            <a:endParaRPr lang="vi-VN" sz="2160"/>
          </a:p>
        </p:txBody>
      </p:sp>
      <p:sp>
        <p:nvSpPr>
          <p:cNvPr id="4" name="Google Shape;682;p37">
            <a:extLst>
              <a:ext uri="{FF2B5EF4-FFF2-40B4-BE49-F238E27FC236}">
                <a16:creationId xmlns:a16="http://schemas.microsoft.com/office/drawing/2014/main" id="{D2823BB6-A225-5299-F247-F4334F0E3A4B}"/>
              </a:ext>
            </a:extLst>
          </p:cNvPr>
          <p:cNvSpPr txBox="1">
            <a:spLocks/>
          </p:cNvSpPr>
          <p:nvPr/>
        </p:nvSpPr>
        <p:spPr>
          <a:xfrm>
            <a:off x="2538546" y="5377431"/>
            <a:ext cx="10244908" cy="2928005"/>
          </a:xfrm>
          <a:prstGeom prst="rect">
            <a:avLst/>
          </a:prstGeom>
        </p:spPr>
        <p:txBody>
          <a:bodyPr spcFirstLastPara="1" vert="horz" wrap="square" lIns="121900" tIns="121900" rIns="121900" bIns="121900" rtlCol="0" anchor="ctr" anchorCtr="0">
            <a:noAutofit/>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lgn="ctr">
              <a:lnSpc>
                <a:spcPct val="150000"/>
              </a:lnSpc>
              <a:spcBef>
                <a:spcPts val="0"/>
              </a:spcBef>
              <a:buNone/>
            </a:pPr>
            <a:r>
              <a:rPr lang="en-US" sz="5400">
                <a:solidFill>
                  <a:schemeClr val="accent1">
                    <a:lumMod val="75000"/>
                  </a:schemeClr>
                </a:solidFill>
                <a:latin typeface="Aptos Display" panose="020B0004020202020204" pitchFamily="34" charset="0"/>
                <a:ea typeface="Libre Baskerville" pitchFamily="34" charset="-122"/>
                <a:cs typeface="Libre Baskerville" pitchFamily="34" charset="-120"/>
              </a:rPr>
              <a:t>Xây dựng Website Bán Đồng Hồ Kết Hợp Chatbot Hỗ Trợ Khách Hàng</a:t>
            </a:r>
            <a:endParaRPr lang="en-US" sz="5400">
              <a:solidFill>
                <a:schemeClr val="accent1">
                  <a:lumMod val="75000"/>
                </a:schemeClr>
              </a:solidFill>
              <a:latin typeface="Aptos Display" panose="020B0004020202020204" pitchFamily="34" charset="0"/>
            </a:endParaRPr>
          </a:p>
          <a:p>
            <a:pPr marL="0" indent="0" algn="ctr">
              <a:lnSpc>
                <a:spcPct val="150000"/>
              </a:lnSpc>
              <a:spcBef>
                <a:spcPts val="0"/>
              </a:spcBef>
              <a:buFont typeface="Arial" pitchFamily="34" charset="0"/>
              <a:buNone/>
            </a:pPr>
            <a:endParaRPr lang="en-US" sz="4800" b="1">
              <a:solidFill>
                <a:schemeClr val="accent1">
                  <a:lumMod val="75000"/>
                </a:schemeClr>
              </a:solidFill>
              <a:latin typeface="Times New Roman" panose="02020603050405020304" pitchFamily="18" charset="0"/>
              <a:cs typeface="Times New Roman" panose="02020603050405020304" pitchFamily="18" charset="0"/>
            </a:endParaRPr>
          </a:p>
          <a:p>
            <a:pPr marL="0" indent="0" algn="ctr">
              <a:lnSpc>
                <a:spcPct val="150000"/>
              </a:lnSpc>
              <a:spcBef>
                <a:spcPts val="0"/>
              </a:spcBef>
              <a:buFont typeface="Arial" pitchFamily="34" charset="0"/>
              <a:buNone/>
            </a:pPr>
            <a:r>
              <a:rPr lang="en-US" sz="7200" b="1">
                <a:solidFill>
                  <a:srgbClr val="6A8ED0"/>
                </a:solidFill>
                <a:latin typeface="Times New Roman" panose="02020603050405020304" pitchFamily="18" charset="0"/>
                <a:cs typeface="Times New Roman" panose="02020603050405020304" pitchFamily="18" charset="0"/>
              </a:rPr>
              <a:t> </a:t>
            </a:r>
            <a:endParaRPr lang="vi-VN" sz="7200" b="1">
              <a:solidFill>
                <a:srgbClr val="6A8ED0"/>
              </a:solidFill>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 presetClass="entr" presetSubtype="16" fill="hold" grpId="0" nodeType="withEffect">
                                  <p:stCondLst>
                                    <p:cond delay="0"/>
                                  </p:stCondLst>
                                  <p:childTnLst>
                                    <p:set>
                                      <p:cBhvr>
                                        <p:cTn id="6" dur="1" fill="hold">
                                          <p:stCondLst>
                                            <p:cond delay="0"/>
                                          </p:stCondLst>
                                        </p:cTn>
                                        <p:tgtEl>
                                          <p:spTgt spid="136"/>
                                        </p:tgtEl>
                                        <p:attrNameLst>
                                          <p:attrName>style.visibility</p:attrName>
                                        </p:attrNameLst>
                                      </p:cBhvr>
                                      <p:to>
                                        <p:strVal val="visible"/>
                                      </p:to>
                                    </p:set>
                                    <p:animEffect transition="in" filter="circle(in)">
                                      <p:cBhvr>
                                        <p:cTn id="7" dur="2000"/>
                                        <p:tgtEl>
                                          <p:spTgt spid="136"/>
                                        </p:tgtEl>
                                      </p:cBhvr>
                                    </p:animEffect>
                                  </p:childTnLst>
                                </p:cTn>
                              </p:par>
                              <p:par>
                                <p:cTn id="8" presetID="6" presetClass="entr" presetSubtype="16" fill="hold" grpId="0" nodeType="withEffect">
                                  <p:stCondLst>
                                    <p:cond delay="0"/>
                                  </p:stCondLst>
                                  <p:childTnLst>
                                    <p:set>
                                      <p:cBhvr>
                                        <p:cTn id="9" dur="1" fill="hold">
                                          <p:stCondLst>
                                            <p:cond delay="0"/>
                                          </p:stCondLst>
                                        </p:cTn>
                                        <p:tgtEl>
                                          <p:spTgt spid="140"/>
                                        </p:tgtEl>
                                        <p:attrNameLst>
                                          <p:attrName>style.visibility</p:attrName>
                                        </p:attrNameLst>
                                      </p:cBhvr>
                                      <p:to>
                                        <p:strVal val="visible"/>
                                      </p:to>
                                    </p:set>
                                    <p:animEffect transition="in" filter="circle(in)">
                                      <p:cBhvr>
                                        <p:cTn id="10" dur="2000"/>
                                        <p:tgtEl>
                                          <p:spTgt spid="140"/>
                                        </p:tgtEl>
                                      </p:cBhvr>
                                    </p:animEffect>
                                  </p:childTnLst>
                                </p:cTn>
                              </p:par>
                              <p:par>
                                <p:cTn id="11" presetID="6" presetClass="entr" presetSubtype="16" fill="hold" grpId="0" nodeType="with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animEffect transition="in" filter="circle(in)">
                                      <p:cBhvr>
                                        <p:cTn id="13" dur="2000"/>
                                        <p:tgtEl>
                                          <p:spTgt spid="4">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grpId="0" nodeType="click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circle(in)">
                                      <p:cBhvr>
                                        <p:cTn id="18" dur="20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 grpId="0"/>
      <p:bldP spid="140" grpId="0"/>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10327" y="488394"/>
            <a:ext cx="5698212" cy="554950"/>
          </a:xfrm>
          <a:prstGeom prst="rect">
            <a:avLst/>
          </a:prstGeom>
          <a:noFill/>
          <a:ln/>
        </p:spPr>
        <p:txBody>
          <a:bodyPr wrap="none" lIns="0" tIns="0" rIns="0" bIns="0" rtlCol="0" anchor="t"/>
          <a:lstStyle/>
          <a:p>
            <a:pPr marL="0" indent="0" algn="l">
              <a:lnSpc>
                <a:spcPts val="4350"/>
              </a:lnSpc>
              <a:buNone/>
            </a:pPr>
            <a:r>
              <a:rPr lang="en-US" sz="3450" dirty="0">
                <a:solidFill>
                  <a:srgbClr val="403CCF"/>
                </a:solidFill>
                <a:latin typeface="Libre Baskerville" pitchFamily="34" charset="0"/>
                <a:ea typeface="Libre Baskerville" pitchFamily="34" charset="-122"/>
                <a:cs typeface="Libre Baskerville" pitchFamily="34" charset="-120"/>
              </a:rPr>
              <a:t>Phương pháp nghiên cứu</a:t>
            </a:r>
            <a:endParaRPr lang="en-US" sz="3450" dirty="0"/>
          </a:p>
        </p:txBody>
      </p:sp>
      <p:sp>
        <p:nvSpPr>
          <p:cNvPr id="3" name="Text 1"/>
          <p:cNvSpPr/>
          <p:nvPr/>
        </p:nvSpPr>
        <p:spPr>
          <a:xfrm>
            <a:off x="710327" y="1398508"/>
            <a:ext cx="13209746" cy="284202"/>
          </a:xfrm>
          <a:prstGeom prst="rect">
            <a:avLst/>
          </a:prstGeom>
          <a:noFill/>
          <a:ln/>
        </p:spPr>
        <p:txBody>
          <a:bodyPr wrap="none" lIns="0" tIns="0" rIns="0" bIns="0" rtlCol="0" anchor="t"/>
          <a:lstStyle/>
          <a:p>
            <a:pPr marL="0" indent="0" algn="l">
              <a:lnSpc>
                <a:spcPts val="2200"/>
              </a:lnSpc>
              <a:buNone/>
            </a:pPr>
            <a:r>
              <a:rPr lang="en-US" sz="1350" dirty="0">
                <a:solidFill>
                  <a:srgbClr val="49495A"/>
                </a:solidFill>
                <a:latin typeface="Open Sans" pitchFamily="34" charset="0"/>
                <a:ea typeface="Open Sans" pitchFamily="34" charset="-122"/>
                <a:cs typeface="Open Sans" pitchFamily="34" charset="-120"/>
              </a:rPr>
              <a:t>Khóa luận áp dụng phương pháp nghiên cứu toàn diện, từ tìm hiểu lý thuyết đến triển khai thực tế, nhằm đảm bảo tính hiệu quả và khả thi của hệ thống.</a:t>
            </a:r>
            <a:endParaRPr lang="en-US" sz="1350" dirty="0"/>
          </a:p>
        </p:txBody>
      </p:sp>
      <p:sp>
        <p:nvSpPr>
          <p:cNvPr id="4" name="Shape 2"/>
          <p:cNvSpPr/>
          <p:nvPr/>
        </p:nvSpPr>
        <p:spPr>
          <a:xfrm>
            <a:off x="710327" y="1882497"/>
            <a:ext cx="177522" cy="1065609"/>
          </a:xfrm>
          <a:prstGeom prst="roundRect">
            <a:avLst>
              <a:gd name="adj" fmla="val 15007"/>
            </a:avLst>
          </a:prstGeom>
          <a:solidFill>
            <a:srgbClr val="EAE8F3"/>
          </a:solidFill>
          <a:ln/>
        </p:spPr>
      </p:sp>
      <p:sp>
        <p:nvSpPr>
          <p:cNvPr id="5" name="Text 3"/>
          <p:cNvSpPr/>
          <p:nvPr/>
        </p:nvSpPr>
        <p:spPr>
          <a:xfrm>
            <a:off x="1065371" y="2060019"/>
            <a:ext cx="2220039" cy="277535"/>
          </a:xfrm>
          <a:prstGeom prst="rect">
            <a:avLst/>
          </a:prstGeom>
          <a:noFill/>
          <a:ln/>
        </p:spPr>
        <p:txBody>
          <a:bodyPr wrap="none" lIns="0" tIns="0" rIns="0" bIns="0" rtlCol="0" anchor="t"/>
          <a:lstStyle/>
          <a:p>
            <a:pPr marL="0" indent="0" algn="l">
              <a:lnSpc>
                <a:spcPts val="2150"/>
              </a:lnSpc>
              <a:buNone/>
            </a:pPr>
            <a:r>
              <a:rPr lang="en-US" sz="1700" dirty="0">
                <a:solidFill>
                  <a:srgbClr val="49495A"/>
                </a:solidFill>
                <a:latin typeface="Libre Baskerville" pitchFamily="34" charset="0"/>
                <a:ea typeface="Libre Baskerville" pitchFamily="34" charset="-122"/>
                <a:cs typeface="Libre Baskerville" pitchFamily="34" charset="-120"/>
              </a:rPr>
              <a:t>Nghiên cứu tài liệu</a:t>
            </a:r>
            <a:endParaRPr lang="en-US" sz="1700" dirty="0"/>
          </a:p>
        </p:txBody>
      </p:sp>
      <p:sp>
        <p:nvSpPr>
          <p:cNvPr id="6" name="Text 4"/>
          <p:cNvSpPr/>
          <p:nvPr/>
        </p:nvSpPr>
        <p:spPr>
          <a:xfrm>
            <a:off x="1065371" y="2444115"/>
            <a:ext cx="12854702" cy="284202"/>
          </a:xfrm>
          <a:prstGeom prst="rect">
            <a:avLst/>
          </a:prstGeom>
          <a:noFill/>
          <a:ln/>
        </p:spPr>
        <p:txBody>
          <a:bodyPr wrap="none" lIns="0" tIns="0" rIns="0" bIns="0" rtlCol="0" anchor="t"/>
          <a:lstStyle/>
          <a:p>
            <a:pPr marL="0" indent="0" algn="l">
              <a:lnSpc>
                <a:spcPts val="2200"/>
              </a:lnSpc>
              <a:buNone/>
            </a:pPr>
            <a:r>
              <a:rPr lang="en-US" sz="1350" dirty="0">
                <a:solidFill>
                  <a:srgbClr val="49495A"/>
                </a:solidFill>
                <a:latin typeface="Open Sans" pitchFamily="34" charset="0"/>
                <a:ea typeface="Open Sans" pitchFamily="34" charset="-122"/>
                <a:cs typeface="Open Sans" pitchFamily="34" charset="-120"/>
              </a:rPr>
              <a:t>Tìm hiểu lý thuyết về thương mại điện tử, mô hình MVC, ASP.NET Core MVC và Entity Framework Core.</a:t>
            </a:r>
            <a:endParaRPr lang="en-US" sz="1350" dirty="0"/>
          </a:p>
        </p:txBody>
      </p:sp>
      <p:sp>
        <p:nvSpPr>
          <p:cNvPr id="7" name="Shape 5"/>
          <p:cNvSpPr/>
          <p:nvPr/>
        </p:nvSpPr>
        <p:spPr>
          <a:xfrm>
            <a:off x="976670" y="3081218"/>
            <a:ext cx="177522" cy="1065609"/>
          </a:xfrm>
          <a:prstGeom prst="roundRect">
            <a:avLst>
              <a:gd name="adj" fmla="val 15007"/>
            </a:avLst>
          </a:prstGeom>
          <a:solidFill>
            <a:srgbClr val="EAE8F3"/>
          </a:solidFill>
          <a:ln/>
        </p:spPr>
      </p:sp>
      <p:sp>
        <p:nvSpPr>
          <p:cNvPr id="8" name="Text 6"/>
          <p:cNvSpPr/>
          <p:nvPr/>
        </p:nvSpPr>
        <p:spPr>
          <a:xfrm>
            <a:off x="1331714" y="3258741"/>
            <a:ext cx="3075146" cy="277535"/>
          </a:xfrm>
          <a:prstGeom prst="rect">
            <a:avLst/>
          </a:prstGeom>
          <a:noFill/>
          <a:ln/>
        </p:spPr>
        <p:txBody>
          <a:bodyPr wrap="none" lIns="0" tIns="0" rIns="0" bIns="0" rtlCol="0" anchor="t"/>
          <a:lstStyle/>
          <a:p>
            <a:pPr marL="0" indent="0" algn="l">
              <a:lnSpc>
                <a:spcPts val="2150"/>
              </a:lnSpc>
              <a:buNone/>
            </a:pPr>
            <a:r>
              <a:rPr lang="en-US" sz="1700" dirty="0">
                <a:solidFill>
                  <a:srgbClr val="49495A"/>
                </a:solidFill>
                <a:latin typeface="Libre Baskerville" pitchFamily="34" charset="0"/>
                <a:ea typeface="Libre Baskerville" pitchFamily="34" charset="-122"/>
                <a:cs typeface="Libre Baskerville" pitchFamily="34" charset="-120"/>
              </a:rPr>
              <a:t>Phân tích yêu cầu hệ thống</a:t>
            </a:r>
            <a:endParaRPr lang="en-US" sz="1700" dirty="0"/>
          </a:p>
        </p:txBody>
      </p:sp>
      <p:sp>
        <p:nvSpPr>
          <p:cNvPr id="9" name="Text 7"/>
          <p:cNvSpPr/>
          <p:nvPr/>
        </p:nvSpPr>
        <p:spPr>
          <a:xfrm>
            <a:off x="1331714" y="3642836"/>
            <a:ext cx="12588359" cy="284202"/>
          </a:xfrm>
          <a:prstGeom prst="rect">
            <a:avLst/>
          </a:prstGeom>
          <a:noFill/>
          <a:ln/>
        </p:spPr>
        <p:txBody>
          <a:bodyPr wrap="none" lIns="0" tIns="0" rIns="0" bIns="0" rtlCol="0" anchor="t"/>
          <a:lstStyle/>
          <a:p>
            <a:pPr marL="0" indent="0" algn="l">
              <a:lnSpc>
                <a:spcPts val="2200"/>
              </a:lnSpc>
              <a:buNone/>
            </a:pPr>
            <a:r>
              <a:rPr lang="en-US" sz="1350" dirty="0">
                <a:solidFill>
                  <a:srgbClr val="49495A"/>
                </a:solidFill>
                <a:latin typeface="Open Sans" pitchFamily="34" charset="0"/>
                <a:ea typeface="Open Sans" pitchFamily="34" charset="-122"/>
                <a:cs typeface="Open Sans" pitchFamily="34" charset="-120"/>
              </a:rPr>
              <a:t>Xác định yêu cầu chức năng (quản lý sản phẩm, giỏ hàng) và phi chức năng (hiệu suất, bảo mật).</a:t>
            </a:r>
            <a:endParaRPr lang="en-US" sz="1350" dirty="0"/>
          </a:p>
        </p:txBody>
      </p:sp>
      <p:sp>
        <p:nvSpPr>
          <p:cNvPr id="10" name="Shape 8"/>
          <p:cNvSpPr/>
          <p:nvPr/>
        </p:nvSpPr>
        <p:spPr>
          <a:xfrm>
            <a:off x="1243132" y="4279940"/>
            <a:ext cx="177522" cy="1065609"/>
          </a:xfrm>
          <a:prstGeom prst="roundRect">
            <a:avLst>
              <a:gd name="adj" fmla="val 15007"/>
            </a:avLst>
          </a:prstGeom>
          <a:solidFill>
            <a:srgbClr val="EAE8F3"/>
          </a:solidFill>
          <a:ln/>
        </p:spPr>
      </p:sp>
      <p:sp>
        <p:nvSpPr>
          <p:cNvPr id="11" name="Text 9"/>
          <p:cNvSpPr/>
          <p:nvPr/>
        </p:nvSpPr>
        <p:spPr>
          <a:xfrm>
            <a:off x="1598176" y="4457462"/>
            <a:ext cx="3416141" cy="277535"/>
          </a:xfrm>
          <a:prstGeom prst="rect">
            <a:avLst/>
          </a:prstGeom>
          <a:noFill/>
          <a:ln/>
        </p:spPr>
        <p:txBody>
          <a:bodyPr wrap="none" lIns="0" tIns="0" rIns="0" bIns="0" rtlCol="0" anchor="t"/>
          <a:lstStyle/>
          <a:p>
            <a:pPr marL="0" indent="0" algn="l">
              <a:lnSpc>
                <a:spcPts val="2150"/>
              </a:lnSpc>
              <a:buNone/>
            </a:pPr>
            <a:r>
              <a:rPr lang="en-US" sz="1700" dirty="0">
                <a:solidFill>
                  <a:srgbClr val="49495A"/>
                </a:solidFill>
                <a:latin typeface="Libre Baskerville" pitchFamily="34" charset="0"/>
                <a:ea typeface="Libre Baskerville" pitchFamily="34" charset="-122"/>
                <a:cs typeface="Libre Baskerville" pitchFamily="34" charset="-120"/>
              </a:rPr>
              <a:t>Thiết kế và xây dựng hệ thống</a:t>
            </a:r>
            <a:endParaRPr lang="en-US" sz="1700" dirty="0"/>
          </a:p>
        </p:txBody>
      </p:sp>
      <p:sp>
        <p:nvSpPr>
          <p:cNvPr id="12" name="Text 10"/>
          <p:cNvSpPr/>
          <p:nvPr/>
        </p:nvSpPr>
        <p:spPr>
          <a:xfrm>
            <a:off x="1598176" y="4841558"/>
            <a:ext cx="12321897" cy="284202"/>
          </a:xfrm>
          <a:prstGeom prst="rect">
            <a:avLst/>
          </a:prstGeom>
          <a:noFill/>
          <a:ln/>
        </p:spPr>
        <p:txBody>
          <a:bodyPr wrap="none" lIns="0" tIns="0" rIns="0" bIns="0" rtlCol="0" anchor="t"/>
          <a:lstStyle/>
          <a:p>
            <a:pPr marL="0" indent="0" algn="l">
              <a:lnSpc>
                <a:spcPts val="2200"/>
              </a:lnSpc>
              <a:buNone/>
            </a:pPr>
            <a:r>
              <a:rPr lang="en-US" sz="1350" dirty="0">
                <a:solidFill>
                  <a:srgbClr val="49495A"/>
                </a:solidFill>
                <a:latin typeface="Open Sans" pitchFamily="34" charset="0"/>
                <a:ea typeface="Open Sans" pitchFamily="34" charset="-122"/>
                <a:cs typeface="Open Sans" pitchFamily="34" charset="-120"/>
              </a:rPr>
              <a:t>Áp dụng mô hình MVC, thiết kế cơ sở dữ liệu SQL Server, xây dựng API RESTful.</a:t>
            </a:r>
            <a:endParaRPr lang="en-US" sz="1350" dirty="0"/>
          </a:p>
        </p:txBody>
      </p:sp>
      <p:sp>
        <p:nvSpPr>
          <p:cNvPr id="13" name="Shape 11"/>
          <p:cNvSpPr/>
          <p:nvPr/>
        </p:nvSpPr>
        <p:spPr>
          <a:xfrm>
            <a:off x="1509474" y="5478661"/>
            <a:ext cx="177522" cy="1065609"/>
          </a:xfrm>
          <a:prstGeom prst="roundRect">
            <a:avLst>
              <a:gd name="adj" fmla="val 15007"/>
            </a:avLst>
          </a:prstGeom>
          <a:solidFill>
            <a:srgbClr val="EAE8F3"/>
          </a:solidFill>
          <a:ln/>
        </p:spPr>
      </p:sp>
      <p:sp>
        <p:nvSpPr>
          <p:cNvPr id="14" name="Text 12"/>
          <p:cNvSpPr/>
          <p:nvPr/>
        </p:nvSpPr>
        <p:spPr>
          <a:xfrm>
            <a:off x="1864519" y="5656183"/>
            <a:ext cx="2406968" cy="277535"/>
          </a:xfrm>
          <a:prstGeom prst="rect">
            <a:avLst/>
          </a:prstGeom>
          <a:noFill/>
          <a:ln/>
        </p:spPr>
        <p:txBody>
          <a:bodyPr wrap="none" lIns="0" tIns="0" rIns="0" bIns="0" rtlCol="0" anchor="t"/>
          <a:lstStyle/>
          <a:p>
            <a:pPr marL="0" indent="0" algn="l">
              <a:lnSpc>
                <a:spcPts val="2150"/>
              </a:lnSpc>
              <a:buNone/>
            </a:pPr>
            <a:r>
              <a:rPr lang="en-US" sz="1700" dirty="0">
                <a:solidFill>
                  <a:srgbClr val="49495A"/>
                </a:solidFill>
                <a:latin typeface="Libre Baskerville" pitchFamily="34" charset="0"/>
                <a:ea typeface="Libre Baskerville" pitchFamily="34" charset="-122"/>
                <a:cs typeface="Libre Baskerville" pitchFamily="34" charset="-120"/>
              </a:rPr>
              <a:t>Kiểm thử và đánh giá</a:t>
            </a:r>
            <a:endParaRPr lang="en-US" sz="1700" dirty="0"/>
          </a:p>
        </p:txBody>
      </p:sp>
      <p:sp>
        <p:nvSpPr>
          <p:cNvPr id="15" name="Text 13"/>
          <p:cNvSpPr/>
          <p:nvPr/>
        </p:nvSpPr>
        <p:spPr>
          <a:xfrm>
            <a:off x="1864519" y="6040279"/>
            <a:ext cx="12055554" cy="284202"/>
          </a:xfrm>
          <a:prstGeom prst="rect">
            <a:avLst/>
          </a:prstGeom>
          <a:noFill/>
          <a:ln/>
        </p:spPr>
        <p:txBody>
          <a:bodyPr wrap="none" lIns="0" tIns="0" rIns="0" bIns="0" rtlCol="0" anchor="t"/>
          <a:lstStyle/>
          <a:p>
            <a:pPr marL="0" indent="0" algn="l">
              <a:lnSpc>
                <a:spcPts val="2200"/>
              </a:lnSpc>
              <a:buNone/>
            </a:pPr>
            <a:r>
              <a:rPr lang="en-US" sz="1350" dirty="0">
                <a:solidFill>
                  <a:srgbClr val="49495A"/>
                </a:solidFill>
                <a:latin typeface="Open Sans" pitchFamily="34" charset="0"/>
                <a:ea typeface="Open Sans" pitchFamily="34" charset="-122"/>
                <a:cs typeface="Open Sans" pitchFamily="34" charset="-120"/>
              </a:rPr>
              <a:t>Kiểm thử tích hợp, hệ thống và người dùng để thu thập phản hồi và cải thiện.</a:t>
            </a:r>
            <a:endParaRPr lang="en-US" sz="1350" dirty="0"/>
          </a:p>
        </p:txBody>
      </p:sp>
      <p:sp>
        <p:nvSpPr>
          <p:cNvPr id="16" name="Shape 14"/>
          <p:cNvSpPr/>
          <p:nvPr/>
        </p:nvSpPr>
        <p:spPr>
          <a:xfrm>
            <a:off x="1243132" y="6677382"/>
            <a:ext cx="177522" cy="1065609"/>
          </a:xfrm>
          <a:prstGeom prst="roundRect">
            <a:avLst>
              <a:gd name="adj" fmla="val 15007"/>
            </a:avLst>
          </a:prstGeom>
          <a:solidFill>
            <a:srgbClr val="EAE8F3"/>
          </a:solidFill>
          <a:ln/>
        </p:spPr>
      </p:sp>
      <p:sp>
        <p:nvSpPr>
          <p:cNvPr id="17" name="Text 15"/>
          <p:cNvSpPr/>
          <p:nvPr/>
        </p:nvSpPr>
        <p:spPr>
          <a:xfrm>
            <a:off x="1598176" y="6854904"/>
            <a:ext cx="3402806" cy="277535"/>
          </a:xfrm>
          <a:prstGeom prst="rect">
            <a:avLst/>
          </a:prstGeom>
          <a:noFill/>
          <a:ln/>
        </p:spPr>
        <p:txBody>
          <a:bodyPr wrap="none" lIns="0" tIns="0" rIns="0" bIns="0" rtlCol="0" anchor="t"/>
          <a:lstStyle/>
          <a:p>
            <a:pPr marL="0" indent="0" algn="l">
              <a:lnSpc>
                <a:spcPts val="2150"/>
              </a:lnSpc>
              <a:buNone/>
            </a:pPr>
            <a:r>
              <a:rPr lang="en-US" sz="1700" dirty="0">
                <a:solidFill>
                  <a:srgbClr val="49495A"/>
                </a:solidFill>
                <a:latin typeface="Libre Baskerville" pitchFamily="34" charset="0"/>
                <a:ea typeface="Libre Baskerville" pitchFamily="34" charset="-122"/>
                <a:cs typeface="Libre Baskerville" pitchFamily="34" charset="-120"/>
              </a:rPr>
              <a:t>Triển khai và đánh giá kết quả</a:t>
            </a:r>
            <a:endParaRPr lang="en-US" sz="1700" dirty="0"/>
          </a:p>
        </p:txBody>
      </p:sp>
      <p:sp>
        <p:nvSpPr>
          <p:cNvPr id="18" name="Text 16"/>
          <p:cNvSpPr/>
          <p:nvPr/>
        </p:nvSpPr>
        <p:spPr>
          <a:xfrm>
            <a:off x="1598176" y="7239000"/>
            <a:ext cx="12321897" cy="284202"/>
          </a:xfrm>
          <a:prstGeom prst="rect">
            <a:avLst/>
          </a:prstGeom>
          <a:noFill/>
          <a:ln/>
        </p:spPr>
        <p:txBody>
          <a:bodyPr wrap="none" lIns="0" tIns="0" rIns="0" bIns="0" rtlCol="0" anchor="t"/>
          <a:lstStyle/>
          <a:p>
            <a:pPr marL="0" indent="0" algn="l">
              <a:lnSpc>
                <a:spcPts val="2200"/>
              </a:lnSpc>
              <a:buNone/>
            </a:pPr>
            <a:r>
              <a:rPr lang="en-US" sz="1350" dirty="0">
                <a:solidFill>
                  <a:srgbClr val="49495A"/>
                </a:solidFill>
                <a:latin typeface="Open Sans" pitchFamily="34" charset="0"/>
                <a:ea typeface="Open Sans" pitchFamily="34" charset="-122"/>
                <a:cs typeface="Open Sans" pitchFamily="34" charset="-120"/>
              </a:rPr>
              <a:t>Cài đặt hệ thống trên máy chủ và đánh giá hiệu quả hoạt động.</a:t>
            </a:r>
            <a:endParaRPr lang="en-US" sz="135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685800" y="472559"/>
            <a:ext cx="6432828" cy="535781"/>
          </a:xfrm>
          <a:prstGeom prst="rect">
            <a:avLst/>
          </a:prstGeom>
          <a:noFill/>
          <a:ln/>
        </p:spPr>
        <p:txBody>
          <a:bodyPr wrap="none" lIns="0" tIns="0" rIns="0" bIns="0" rtlCol="0" anchor="t"/>
          <a:lstStyle/>
          <a:p>
            <a:pPr marL="0" indent="0" algn="l">
              <a:lnSpc>
                <a:spcPts val="4200"/>
              </a:lnSpc>
              <a:buNone/>
            </a:pPr>
            <a:r>
              <a:rPr lang="en-US" sz="3350" dirty="0">
                <a:solidFill>
                  <a:srgbClr val="403CCF"/>
                </a:solidFill>
                <a:latin typeface="Libre Baskerville" pitchFamily="34" charset="0"/>
                <a:ea typeface="Libre Baskerville" pitchFamily="34" charset="-122"/>
                <a:cs typeface="Libre Baskerville" pitchFamily="34" charset="-120"/>
              </a:rPr>
              <a:t>Mục tiêu và Hướng phát triển</a:t>
            </a:r>
            <a:endParaRPr lang="en-US" sz="3350" dirty="0"/>
          </a:p>
        </p:txBody>
      </p:sp>
      <p:sp>
        <p:nvSpPr>
          <p:cNvPr id="3" name="Text 1"/>
          <p:cNvSpPr/>
          <p:nvPr/>
        </p:nvSpPr>
        <p:spPr>
          <a:xfrm>
            <a:off x="685800" y="1351240"/>
            <a:ext cx="13258800" cy="27432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Khóa luận nhằm xây dựng website thương mại điện tử chuyên kinh doanh đồng hồ, tích hợp chatbot thông minh để nâng cao trải nghiệm mua sắm.</a:t>
            </a:r>
            <a:endParaRPr lang="en-US" sz="1350" dirty="0"/>
          </a:p>
        </p:txBody>
      </p:sp>
      <p:sp>
        <p:nvSpPr>
          <p:cNvPr id="4" name="Shape 2"/>
          <p:cNvSpPr/>
          <p:nvPr/>
        </p:nvSpPr>
        <p:spPr>
          <a:xfrm>
            <a:off x="685800" y="1818442"/>
            <a:ext cx="385763" cy="385763"/>
          </a:xfrm>
          <a:prstGeom prst="roundRect">
            <a:avLst>
              <a:gd name="adj" fmla="val 6667"/>
            </a:avLst>
          </a:prstGeom>
          <a:solidFill>
            <a:srgbClr val="EAE8F3"/>
          </a:solidFill>
          <a:ln/>
        </p:spPr>
      </p:sp>
      <p:sp>
        <p:nvSpPr>
          <p:cNvPr id="5" name="Text 3"/>
          <p:cNvSpPr/>
          <p:nvPr/>
        </p:nvSpPr>
        <p:spPr>
          <a:xfrm>
            <a:off x="750094" y="1850588"/>
            <a:ext cx="257175" cy="321469"/>
          </a:xfrm>
          <a:prstGeom prst="rect">
            <a:avLst/>
          </a:prstGeom>
          <a:noFill/>
          <a:ln/>
        </p:spPr>
        <p:txBody>
          <a:bodyPr wrap="none" lIns="0" tIns="0" rIns="0" bIns="0" rtlCol="0" anchor="t"/>
          <a:lstStyle/>
          <a:p>
            <a:pPr marL="0" indent="0" algn="ctr">
              <a:lnSpc>
                <a:spcPts val="2000"/>
              </a:lnSpc>
              <a:buNone/>
            </a:pPr>
            <a:r>
              <a:rPr lang="en-US" sz="2000" dirty="0">
                <a:solidFill>
                  <a:srgbClr val="49495A"/>
                </a:solidFill>
                <a:latin typeface="Libre Baskerville" pitchFamily="34" charset="0"/>
                <a:ea typeface="Libre Baskerville" pitchFamily="34" charset="-122"/>
                <a:cs typeface="Libre Baskerville" pitchFamily="34" charset="-120"/>
              </a:rPr>
              <a:t>1</a:t>
            </a:r>
            <a:endParaRPr lang="en-US" sz="2000" dirty="0"/>
          </a:p>
        </p:txBody>
      </p:sp>
      <p:sp>
        <p:nvSpPr>
          <p:cNvPr id="6" name="Text 4"/>
          <p:cNvSpPr/>
          <p:nvPr/>
        </p:nvSpPr>
        <p:spPr>
          <a:xfrm>
            <a:off x="1243013" y="1877378"/>
            <a:ext cx="2926794" cy="267891"/>
          </a:xfrm>
          <a:prstGeom prst="rect">
            <a:avLst/>
          </a:prstGeom>
          <a:noFill/>
          <a:ln/>
        </p:spPr>
        <p:txBody>
          <a:bodyPr wrap="none" lIns="0" tIns="0" rIns="0" bIns="0" rtlCol="0" anchor="t"/>
          <a:lstStyle/>
          <a:p>
            <a:pPr marL="0" indent="0" algn="l">
              <a:lnSpc>
                <a:spcPts val="2100"/>
              </a:lnSpc>
              <a:buNone/>
            </a:pPr>
            <a:r>
              <a:rPr lang="en-US" sz="1650" dirty="0">
                <a:solidFill>
                  <a:srgbClr val="49495A"/>
                </a:solidFill>
                <a:latin typeface="Libre Baskerville" pitchFamily="34" charset="0"/>
                <a:ea typeface="Libre Baskerville" pitchFamily="34" charset="-122"/>
                <a:cs typeface="Libre Baskerville" pitchFamily="34" charset="-120"/>
              </a:rPr>
              <a:t>Xây dựng nền tảng website</a:t>
            </a:r>
            <a:endParaRPr lang="en-US" sz="1650" dirty="0"/>
          </a:p>
        </p:txBody>
      </p:sp>
      <p:sp>
        <p:nvSpPr>
          <p:cNvPr id="7" name="Text 5"/>
          <p:cNvSpPr/>
          <p:nvPr/>
        </p:nvSpPr>
        <p:spPr>
          <a:xfrm>
            <a:off x="1243013" y="2248138"/>
            <a:ext cx="12701588" cy="27432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Đầy đủ chức năng quản lý sản phẩm, giỏ hàng, đơn hàng, người dùng, đánh giá, khuyến mãi và lịch sử giao dịch.</a:t>
            </a:r>
            <a:endParaRPr lang="en-US" sz="1350" dirty="0"/>
          </a:p>
        </p:txBody>
      </p:sp>
      <p:sp>
        <p:nvSpPr>
          <p:cNvPr id="8" name="Shape 6"/>
          <p:cNvSpPr/>
          <p:nvPr/>
        </p:nvSpPr>
        <p:spPr>
          <a:xfrm>
            <a:off x="685800" y="2865358"/>
            <a:ext cx="385763" cy="385763"/>
          </a:xfrm>
          <a:prstGeom prst="roundRect">
            <a:avLst>
              <a:gd name="adj" fmla="val 6667"/>
            </a:avLst>
          </a:prstGeom>
          <a:solidFill>
            <a:srgbClr val="EAE8F3"/>
          </a:solidFill>
          <a:ln/>
        </p:spPr>
      </p:sp>
      <p:sp>
        <p:nvSpPr>
          <p:cNvPr id="9" name="Text 7"/>
          <p:cNvSpPr/>
          <p:nvPr/>
        </p:nvSpPr>
        <p:spPr>
          <a:xfrm>
            <a:off x="750094" y="2897505"/>
            <a:ext cx="257175" cy="321469"/>
          </a:xfrm>
          <a:prstGeom prst="rect">
            <a:avLst/>
          </a:prstGeom>
          <a:noFill/>
          <a:ln/>
        </p:spPr>
        <p:txBody>
          <a:bodyPr wrap="none" lIns="0" tIns="0" rIns="0" bIns="0" rtlCol="0" anchor="t"/>
          <a:lstStyle/>
          <a:p>
            <a:pPr marL="0" indent="0" algn="ctr">
              <a:lnSpc>
                <a:spcPts val="2000"/>
              </a:lnSpc>
              <a:buNone/>
            </a:pPr>
            <a:r>
              <a:rPr lang="en-US" sz="2000" dirty="0">
                <a:solidFill>
                  <a:srgbClr val="49495A"/>
                </a:solidFill>
                <a:latin typeface="Libre Baskerville" pitchFamily="34" charset="0"/>
                <a:ea typeface="Libre Baskerville" pitchFamily="34" charset="-122"/>
                <a:cs typeface="Libre Baskerville" pitchFamily="34" charset="-120"/>
              </a:rPr>
              <a:t>2</a:t>
            </a:r>
            <a:endParaRPr lang="en-US" sz="2000" dirty="0"/>
          </a:p>
        </p:txBody>
      </p:sp>
      <p:sp>
        <p:nvSpPr>
          <p:cNvPr id="10" name="Text 8"/>
          <p:cNvSpPr/>
          <p:nvPr/>
        </p:nvSpPr>
        <p:spPr>
          <a:xfrm>
            <a:off x="1243013" y="2924294"/>
            <a:ext cx="2143125" cy="267891"/>
          </a:xfrm>
          <a:prstGeom prst="rect">
            <a:avLst/>
          </a:prstGeom>
          <a:noFill/>
          <a:ln/>
        </p:spPr>
        <p:txBody>
          <a:bodyPr wrap="none" lIns="0" tIns="0" rIns="0" bIns="0" rtlCol="0" anchor="t"/>
          <a:lstStyle/>
          <a:p>
            <a:pPr marL="0" indent="0" algn="l">
              <a:lnSpc>
                <a:spcPts val="2100"/>
              </a:lnSpc>
              <a:buNone/>
            </a:pPr>
            <a:r>
              <a:rPr lang="en-US" sz="1650" dirty="0">
                <a:solidFill>
                  <a:srgbClr val="49495A"/>
                </a:solidFill>
                <a:latin typeface="Libre Baskerville" pitchFamily="34" charset="0"/>
                <a:ea typeface="Libre Baskerville" pitchFamily="34" charset="-122"/>
                <a:cs typeface="Libre Baskerville" pitchFamily="34" charset="-120"/>
              </a:rPr>
              <a:t>Tích hợp chatbot</a:t>
            </a:r>
            <a:endParaRPr lang="en-US" sz="1650" dirty="0"/>
          </a:p>
        </p:txBody>
      </p:sp>
      <p:sp>
        <p:nvSpPr>
          <p:cNvPr id="11" name="Text 9"/>
          <p:cNvSpPr/>
          <p:nvPr/>
        </p:nvSpPr>
        <p:spPr>
          <a:xfrm>
            <a:off x="1243013" y="3295055"/>
            <a:ext cx="12701588" cy="27432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Hỗ trợ tra cứu thông tin, hỏi đáp nhanh, kiểm tra trạng thái đơn hàng, nhận tư vấn theo nhu cầu.</a:t>
            </a:r>
            <a:endParaRPr lang="en-US" sz="1350" dirty="0"/>
          </a:p>
        </p:txBody>
      </p:sp>
      <p:sp>
        <p:nvSpPr>
          <p:cNvPr id="12" name="Shape 10"/>
          <p:cNvSpPr/>
          <p:nvPr/>
        </p:nvSpPr>
        <p:spPr>
          <a:xfrm>
            <a:off x="685800" y="3912275"/>
            <a:ext cx="385763" cy="385763"/>
          </a:xfrm>
          <a:prstGeom prst="roundRect">
            <a:avLst>
              <a:gd name="adj" fmla="val 6667"/>
            </a:avLst>
          </a:prstGeom>
          <a:solidFill>
            <a:srgbClr val="EAE8F3"/>
          </a:solidFill>
          <a:ln/>
        </p:spPr>
      </p:sp>
      <p:sp>
        <p:nvSpPr>
          <p:cNvPr id="13" name="Text 11"/>
          <p:cNvSpPr/>
          <p:nvPr/>
        </p:nvSpPr>
        <p:spPr>
          <a:xfrm>
            <a:off x="750094" y="3944422"/>
            <a:ext cx="257175" cy="321469"/>
          </a:xfrm>
          <a:prstGeom prst="rect">
            <a:avLst/>
          </a:prstGeom>
          <a:noFill/>
          <a:ln/>
        </p:spPr>
        <p:txBody>
          <a:bodyPr wrap="none" lIns="0" tIns="0" rIns="0" bIns="0" rtlCol="0" anchor="t"/>
          <a:lstStyle/>
          <a:p>
            <a:pPr marL="0" indent="0" algn="ctr">
              <a:lnSpc>
                <a:spcPts val="2000"/>
              </a:lnSpc>
              <a:buNone/>
            </a:pPr>
            <a:r>
              <a:rPr lang="en-US" sz="2000" dirty="0">
                <a:solidFill>
                  <a:srgbClr val="49495A"/>
                </a:solidFill>
                <a:latin typeface="Libre Baskerville" pitchFamily="34" charset="0"/>
                <a:ea typeface="Libre Baskerville" pitchFamily="34" charset="-122"/>
                <a:cs typeface="Libre Baskerville" pitchFamily="34" charset="-120"/>
              </a:rPr>
              <a:t>3</a:t>
            </a:r>
            <a:endParaRPr lang="en-US" sz="2000" dirty="0"/>
          </a:p>
        </p:txBody>
      </p:sp>
      <p:sp>
        <p:nvSpPr>
          <p:cNvPr id="14" name="Text 12"/>
          <p:cNvSpPr/>
          <p:nvPr/>
        </p:nvSpPr>
        <p:spPr>
          <a:xfrm>
            <a:off x="1243013" y="3971211"/>
            <a:ext cx="2925247" cy="267891"/>
          </a:xfrm>
          <a:prstGeom prst="rect">
            <a:avLst/>
          </a:prstGeom>
          <a:noFill/>
          <a:ln/>
        </p:spPr>
        <p:txBody>
          <a:bodyPr wrap="none" lIns="0" tIns="0" rIns="0" bIns="0" rtlCol="0" anchor="t"/>
          <a:lstStyle/>
          <a:p>
            <a:pPr marL="0" indent="0" algn="l">
              <a:lnSpc>
                <a:spcPts val="2100"/>
              </a:lnSpc>
              <a:buNone/>
            </a:pPr>
            <a:r>
              <a:rPr lang="en-US" sz="1650" dirty="0">
                <a:solidFill>
                  <a:srgbClr val="49495A"/>
                </a:solidFill>
                <a:latin typeface="Libre Baskerville" pitchFamily="34" charset="0"/>
                <a:ea typeface="Libre Baskerville" pitchFamily="34" charset="-122"/>
                <a:cs typeface="Libre Baskerville" pitchFamily="34" charset="-120"/>
              </a:rPr>
              <a:t>Thiết kế giao diện hiện đại</a:t>
            </a:r>
            <a:endParaRPr lang="en-US" sz="1650" dirty="0"/>
          </a:p>
        </p:txBody>
      </p:sp>
      <p:sp>
        <p:nvSpPr>
          <p:cNvPr id="15" name="Text 13"/>
          <p:cNvSpPr/>
          <p:nvPr/>
        </p:nvSpPr>
        <p:spPr>
          <a:xfrm>
            <a:off x="1243013" y="4341971"/>
            <a:ext cx="12701588" cy="27432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Thân thiện, tương thích đa thiết bị (responsive).</a:t>
            </a:r>
            <a:endParaRPr lang="en-US" sz="1350" dirty="0"/>
          </a:p>
        </p:txBody>
      </p:sp>
      <p:sp>
        <p:nvSpPr>
          <p:cNvPr id="16" name="Shape 14"/>
          <p:cNvSpPr/>
          <p:nvPr/>
        </p:nvSpPr>
        <p:spPr>
          <a:xfrm>
            <a:off x="685800" y="4959191"/>
            <a:ext cx="385763" cy="385763"/>
          </a:xfrm>
          <a:prstGeom prst="roundRect">
            <a:avLst>
              <a:gd name="adj" fmla="val 6667"/>
            </a:avLst>
          </a:prstGeom>
          <a:solidFill>
            <a:srgbClr val="EAE8F3"/>
          </a:solidFill>
          <a:ln/>
        </p:spPr>
      </p:sp>
      <p:sp>
        <p:nvSpPr>
          <p:cNvPr id="17" name="Text 15"/>
          <p:cNvSpPr/>
          <p:nvPr/>
        </p:nvSpPr>
        <p:spPr>
          <a:xfrm>
            <a:off x="750094" y="4991338"/>
            <a:ext cx="257175" cy="321469"/>
          </a:xfrm>
          <a:prstGeom prst="rect">
            <a:avLst/>
          </a:prstGeom>
          <a:noFill/>
          <a:ln/>
        </p:spPr>
        <p:txBody>
          <a:bodyPr wrap="none" lIns="0" tIns="0" rIns="0" bIns="0" rtlCol="0" anchor="t"/>
          <a:lstStyle/>
          <a:p>
            <a:pPr marL="0" indent="0" algn="ctr">
              <a:lnSpc>
                <a:spcPts val="2000"/>
              </a:lnSpc>
              <a:buNone/>
            </a:pPr>
            <a:r>
              <a:rPr lang="en-US" sz="2000" dirty="0">
                <a:solidFill>
                  <a:srgbClr val="49495A"/>
                </a:solidFill>
                <a:latin typeface="Libre Baskerville" pitchFamily="34" charset="0"/>
                <a:ea typeface="Libre Baskerville" pitchFamily="34" charset="-122"/>
                <a:cs typeface="Libre Baskerville" pitchFamily="34" charset="-120"/>
              </a:rPr>
              <a:t>4</a:t>
            </a:r>
            <a:endParaRPr lang="en-US" sz="2000" dirty="0"/>
          </a:p>
        </p:txBody>
      </p:sp>
      <p:sp>
        <p:nvSpPr>
          <p:cNvPr id="18" name="Text 16"/>
          <p:cNvSpPr/>
          <p:nvPr/>
        </p:nvSpPr>
        <p:spPr>
          <a:xfrm>
            <a:off x="1243013" y="5018127"/>
            <a:ext cx="3209449" cy="267891"/>
          </a:xfrm>
          <a:prstGeom prst="rect">
            <a:avLst/>
          </a:prstGeom>
          <a:noFill/>
          <a:ln/>
        </p:spPr>
        <p:txBody>
          <a:bodyPr wrap="none" lIns="0" tIns="0" rIns="0" bIns="0" rtlCol="0" anchor="t"/>
          <a:lstStyle/>
          <a:p>
            <a:pPr marL="0" indent="0" algn="l">
              <a:lnSpc>
                <a:spcPts val="2100"/>
              </a:lnSpc>
              <a:buNone/>
            </a:pPr>
            <a:r>
              <a:rPr lang="en-US" sz="1650" dirty="0">
                <a:solidFill>
                  <a:srgbClr val="49495A"/>
                </a:solidFill>
                <a:latin typeface="Libre Baskerville" pitchFamily="34" charset="0"/>
                <a:ea typeface="Libre Baskerville" pitchFamily="34" charset="-122"/>
                <a:cs typeface="Libre Baskerville" pitchFamily="34" charset="-120"/>
              </a:rPr>
              <a:t>Ứng dụng công nghệ hiện đại</a:t>
            </a:r>
            <a:endParaRPr lang="en-US" sz="1650" dirty="0"/>
          </a:p>
        </p:txBody>
      </p:sp>
      <p:sp>
        <p:nvSpPr>
          <p:cNvPr id="19" name="Text 17"/>
          <p:cNvSpPr/>
          <p:nvPr/>
        </p:nvSpPr>
        <p:spPr>
          <a:xfrm>
            <a:off x="1243013" y="5388888"/>
            <a:ext cx="12701588" cy="27432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ASP.NET Core 6 và React để tối ưu hiệu suất và khả năng mở rộng.</a:t>
            </a:r>
            <a:endParaRPr lang="en-US" sz="1350" dirty="0"/>
          </a:p>
        </p:txBody>
      </p:sp>
      <p:sp>
        <p:nvSpPr>
          <p:cNvPr id="20" name="Shape 18"/>
          <p:cNvSpPr/>
          <p:nvPr/>
        </p:nvSpPr>
        <p:spPr>
          <a:xfrm>
            <a:off x="685800" y="6006108"/>
            <a:ext cx="385763" cy="385763"/>
          </a:xfrm>
          <a:prstGeom prst="roundRect">
            <a:avLst>
              <a:gd name="adj" fmla="val 6667"/>
            </a:avLst>
          </a:prstGeom>
          <a:solidFill>
            <a:srgbClr val="EAE8F3"/>
          </a:solidFill>
          <a:ln/>
        </p:spPr>
      </p:sp>
      <p:sp>
        <p:nvSpPr>
          <p:cNvPr id="21" name="Text 19"/>
          <p:cNvSpPr/>
          <p:nvPr/>
        </p:nvSpPr>
        <p:spPr>
          <a:xfrm>
            <a:off x="750094" y="6038255"/>
            <a:ext cx="257175" cy="321469"/>
          </a:xfrm>
          <a:prstGeom prst="rect">
            <a:avLst/>
          </a:prstGeom>
          <a:noFill/>
          <a:ln/>
        </p:spPr>
        <p:txBody>
          <a:bodyPr wrap="none" lIns="0" tIns="0" rIns="0" bIns="0" rtlCol="0" anchor="t"/>
          <a:lstStyle/>
          <a:p>
            <a:pPr marL="0" indent="0" algn="ctr">
              <a:lnSpc>
                <a:spcPts val="2000"/>
              </a:lnSpc>
              <a:buNone/>
            </a:pPr>
            <a:r>
              <a:rPr lang="en-US" sz="2000" dirty="0">
                <a:solidFill>
                  <a:srgbClr val="49495A"/>
                </a:solidFill>
                <a:latin typeface="Libre Baskerville" pitchFamily="34" charset="0"/>
                <a:ea typeface="Libre Baskerville" pitchFamily="34" charset="-122"/>
                <a:cs typeface="Libre Baskerville" pitchFamily="34" charset="-120"/>
              </a:rPr>
              <a:t>5</a:t>
            </a:r>
            <a:endParaRPr lang="en-US" sz="2000" dirty="0"/>
          </a:p>
        </p:txBody>
      </p:sp>
      <p:sp>
        <p:nvSpPr>
          <p:cNvPr id="22" name="Text 20"/>
          <p:cNvSpPr/>
          <p:nvPr/>
        </p:nvSpPr>
        <p:spPr>
          <a:xfrm>
            <a:off x="1243013" y="6065044"/>
            <a:ext cx="2647355" cy="267891"/>
          </a:xfrm>
          <a:prstGeom prst="rect">
            <a:avLst/>
          </a:prstGeom>
          <a:noFill/>
          <a:ln/>
        </p:spPr>
        <p:txBody>
          <a:bodyPr wrap="none" lIns="0" tIns="0" rIns="0" bIns="0" rtlCol="0" anchor="t"/>
          <a:lstStyle/>
          <a:p>
            <a:pPr marL="0" indent="0" algn="l">
              <a:lnSpc>
                <a:spcPts val="2100"/>
              </a:lnSpc>
              <a:buNone/>
            </a:pPr>
            <a:r>
              <a:rPr lang="en-US" sz="1650" dirty="0">
                <a:solidFill>
                  <a:srgbClr val="49495A"/>
                </a:solidFill>
                <a:latin typeface="Libre Baskerville" pitchFamily="34" charset="0"/>
                <a:ea typeface="Libre Baskerville" pitchFamily="34" charset="-122"/>
                <a:cs typeface="Libre Baskerville" pitchFamily="34" charset="-120"/>
              </a:rPr>
              <a:t>Tăng cường cá nhân hóa</a:t>
            </a:r>
            <a:endParaRPr lang="en-US" sz="1650" dirty="0"/>
          </a:p>
        </p:txBody>
      </p:sp>
      <p:sp>
        <p:nvSpPr>
          <p:cNvPr id="23" name="Text 21"/>
          <p:cNvSpPr/>
          <p:nvPr/>
        </p:nvSpPr>
        <p:spPr>
          <a:xfrm>
            <a:off x="1243013" y="6435804"/>
            <a:ext cx="12701588" cy="27432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Ghi nhớ người dùng, lịch sử hành vi, gợi ý sản phẩm phù hợp.</a:t>
            </a:r>
            <a:endParaRPr lang="en-US" sz="1350" dirty="0"/>
          </a:p>
        </p:txBody>
      </p:sp>
      <p:sp>
        <p:nvSpPr>
          <p:cNvPr id="24" name="Shape 22"/>
          <p:cNvSpPr/>
          <p:nvPr/>
        </p:nvSpPr>
        <p:spPr>
          <a:xfrm>
            <a:off x="685800" y="7053024"/>
            <a:ext cx="385763" cy="385763"/>
          </a:xfrm>
          <a:prstGeom prst="roundRect">
            <a:avLst>
              <a:gd name="adj" fmla="val 6667"/>
            </a:avLst>
          </a:prstGeom>
          <a:solidFill>
            <a:srgbClr val="EAE8F3"/>
          </a:solidFill>
          <a:ln/>
        </p:spPr>
      </p:sp>
      <p:sp>
        <p:nvSpPr>
          <p:cNvPr id="25" name="Text 23"/>
          <p:cNvSpPr/>
          <p:nvPr/>
        </p:nvSpPr>
        <p:spPr>
          <a:xfrm>
            <a:off x="750094" y="7085171"/>
            <a:ext cx="257175" cy="321469"/>
          </a:xfrm>
          <a:prstGeom prst="rect">
            <a:avLst/>
          </a:prstGeom>
          <a:noFill/>
          <a:ln/>
        </p:spPr>
        <p:txBody>
          <a:bodyPr wrap="none" lIns="0" tIns="0" rIns="0" bIns="0" rtlCol="0" anchor="t"/>
          <a:lstStyle/>
          <a:p>
            <a:pPr marL="0" indent="0" algn="ctr">
              <a:lnSpc>
                <a:spcPts val="2000"/>
              </a:lnSpc>
              <a:buNone/>
            </a:pPr>
            <a:r>
              <a:rPr lang="en-US" sz="2000" dirty="0">
                <a:solidFill>
                  <a:srgbClr val="49495A"/>
                </a:solidFill>
                <a:latin typeface="Libre Baskerville" pitchFamily="34" charset="0"/>
                <a:ea typeface="Libre Baskerville" pitchFamily="34" charset="-122"/>
                <a:cs typeface="Libre Baskerville" pitchFamily="34" charset="-120"/>
              </a:rPr>
              <a:t>6</a:t>
            </a:r>
            <a:endParaRPr lang="en-US" sz="2000" dirty="0"/>
          </a:p>
        </p:txBody>
      </p:sp>
      <p:sp>
        <p:nvSpPr>
          <p:cNvPr id="26" name="Text 24"/>
          <p:cNvSpPr/>
          <p:nvPr/>
        </p:nvSpPr>
        <p:spPr>
          <a:xfrm>
            <a:off x="1243013" y="7111960"/>
            <a:ext cx="2570202" cy="267891"/>
          </a:xfrm>
          <a:prstGeom prst="rect">
            <a:avLst/>
          </a:prstGeom>
          <a:noFill/>
          <a:ln/>
        </p:spPr>
        <p:txBody>
          <a:bodyPr wrap="none" lIns="0" tIns="0" rIns="0" bIns="0" rtlCol="0" anchor="t"/>
          <a:lstStyle/>
          <a:p>
            <a:pPr marL="0" indent="0" algn="l">
              <a:lnSpc>
                <a:spcPts val="2100"/>
              </a:lnSpc>
              <a:buNone/>
            </a:pPr>
            <a:r>
              <a:rPr lang="en-US" sz="1650" dirty="0">
                <a:solidFill>
                  <a:srgbClr val="49495A"/>
                </a:solidFill>
                <a:latin typeface="Libre Baskerville" pitchFamily="34" charset="0"/>
                <a:ea typeface="Libre Baskerville" pitchFamily="34" charset="-122"/>
                <a:cs typeface="Libre Baskerville" pitchFamily="34" charset="-120"/>
              </a:rPr>
              <a:t>Kiểm thử và hoàn thiện</a:t>
            </a:r>
            <a:endParaRPr lang="en-US" sz="1650" dirty="0"/>
          </a:p>
        </p:txBody>
      </p:sp>
      <p:sp>
        <p:nvSpPr>
          <p:cNvPr id="27" name="Text 25"/>
          <p:cNvSpPr/>
          <p:nvPr/>
        </p:nvSpPr>
        <p:spPr>
          <a:xfrm>
            <a:off x="1243013" y="7482721"/>
            <a:ext cx="12701588" cy="274320"/>
          </a:xfrm>
          <a:prstGeom prst="rect">
            <a:avLst/>
          </a:prstGeom>
          <a:noFill/>
          <a:ln/>
        </p:spPr>
        <p:txBody>
          <a:bodyPr wrap="none" lIns="0" tIns="0" rIns="0" bIns="0" rtlCol="0" anchor="t"/>
          <a:lstStyle/>
          <a:p>
            <a:pPr marL="0" indent="0" algn="l">
              <a:lnSpc>
                <a:spcPts val="2150"/>
              </a:lnSpc>
              <a:buNone/>
            </a:pPr>
            <a:r>
              <a:rPr lang="en-US" sz="1350" dirty="0">
                <a:solidFill>
                  <a:srgbClr val="49495A"/>
                </a:solidFill>
                <a:latin typeface="Open Sans" pitchFamily="34" charset="0"/>
                <a:ea typeface="Open Sans" pitchFamily="34" charset="-122"/>
                <a:cs typeface="Open Sans" pitchFamily="34" charset="-120"/>
              </a:rPr>
              <a:t>Đảm bảo hoạt động ổn định, bảo mật thông tin.</a:t>
            </a:r>
            <a:endParaRPr lang="en-US" sz="13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71FB3ADF-FB19-45CA-7E3D-0C72B0C0B827}"/>
              </a:ext>
            </a:extLst>
          </p:cNvPr>
          <p:cNvSpPr/>
          <p:nvPr/>
        </p:nvSpPr>
        <p:spPr>
          <a:xfrm>
            <a:off x="0" y="0"/>
            <a:ext cx="7033098" cy="8900808"/>
          </a:xfrm>
          <a:prstGeom prst="rect">
            <a:avLst/>
          </a:prstGeom>
          <a:solidFill>
            <a:srgbClr val="DDDD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 0">
            <a:extLst>
              <a:ext uri="{FF2B5EF4-FFF2-40B4-BE49-F238E27FC236}">
                <a16:creationId xmlns:a16="http://schemas.microsoft.com/office/drawing/2014/main" id="{FCB9BE16-1070-B593-8D67-47501DB0A9E7}"/>
              </a:ext>
            </a:extLst>
          </p:cNvPr>
          <p:cNvSpPr/>
          <p:nvPr/>
        </p:nvSpPr>
        <p:spPr>
          <a:xfrm>
            <a:off x="579782" y="2968585"/>
            <a:ext cx="8241387" cy="620078"/>
          </a:xfrm>
          <a:prstGeom prst="rect">
            <a:avLst/>
          </a:prstGeom>
          <a:noFill/>
          <a:ln/>
        </p:spPr>
        <p:txBody>
          <a:bodyPr wrap="none" lIns="0" tIns="0" rIns="0" bIns="0" rtlCol="0" anchor="t"/>
          <a:lstStyle/>
          <a:p>
            <a:pPr marL="0" indent="0" algn="l">
              <a:lnSpc>
                <a:spcPts val="4850"/>
              </a:lnSpc>
              <a:buNone/>
            </a:pPr>
            <a:r>
              <a:rPr lang="en-US" sz="8000">
                <a:solidFill>
                  <a:srgbClr val="403CCF"/>
                </a:solidFill>
                <a:latin typeface="Libre Baskerville" pitchFamily="34" charset="0"/>
              </a:rPr>
              <a:t>Mô hình</a:t>
            </a:r>
          </a:p>
          <a:p>
            <a:pPr marL="0" indent="0" algn="l">
              <a:lnSpc>
                <a:spcPts val="4850"/>
              </a:lnSpc>
              <a:buNone/>
            </a:pPr>
            <a:r>
              <a:rPr lang="en-US" sz="8000">
                <a:solidFill>
                  <a:srgbClr val="403CCF"/>
                </a:solidFill>
                <a:latin typeface="Libre Baskerville" pitchFamily="34" charset="0"/>
              </a:rPr>
              <a:t> </a:t>
            </a:r>
          </a:p>
          <a:p>
            <a:pPr marL="0" indent="0" algn="l">
              <a:lnSpc>
                <a:spcPts val="4850"/>
              </a:lnSpc>
              <a:buNone/>
            </a:pPr>
            <a:r>
              <a:rPr lang="en-US" sz="8000">
                <a:solidFill>
                  <a:srgbClr val="403CCF"/>
                </a:solidFill>
                <a:latin typeface="Libre Baskerville" pitchFamily="34" charset="0"/>
              </a:rPr>
              <a:t>ứng dụng </a:t>
            </a:r>
            <a:endParaRPr lang="en-US" sz="8000" dirty="0"/>
          </a:p>
        </p:txBody>
      </p:sp>
      <p:sp>
        <p:nvSpPr>
          <p:cNvPr id="4" name="AutoShape 2" descr="Nền Căn Phòng Tối Tăm Và Bụi Bặm Với Chiếc đồng Hồ Như Một đại Diện Khái  Niệm Về Thời Gian Hình Chụp Và Hình ảnh Để Tải Về Miễn Phí -">
            <a:extLst>
              <a:ext uri="{FF2B5EF4-FFF2-40B4-BE49-F238E27FC236}">
                <a16:creationId xmlns:a16="http://schemas.microsoft.com/office/drawing/2014/main" id="{35051AF2-2EF7-B99A-36F8-1D0129CF6286}"/>
              </a:ext>
            </a:extLst>
          </p:cNvPr>
          <p:cNvSpPr>
            <a:spLocks noChangeAspect="1" noChangeArrowheads="1"/>
          </p:cNvSpPr>
          <p:nvPr/>
        </p:nvSpPr>
        <p:spPr bwMode="auto">
          <a:xfrm>
            <a:off x="3044757" y="-155643"/>
            <a:ext cx="4422843" cy="442284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26" name="Picture 6" descr="Omega giới thiệu đồng hồ mới tại. Baselworld 2017 | Harper's Bazaar Việt Nam">
            <a:extLst>
              <a:ext uri="{FF2B5EF4-FFF2-40B4-BE49-F238E27FC236}">
                <a16:creationId xmlns:a16="http://schemas.microsoft.com/office/drawing/2014/main" id="{DB6D32CE-2D59-741E-5BDE-FC8FA2FB2F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24992" y="-29184"/>
            <a:ext cx="7597302" cy="467900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8" descr="Cách Thêm Ghi Chú Vào Bản Trình Bày PowerPoint: Hướng Dẫn Toàn Diện -  ClassPoint Blog | ClassPoint">
            <a:extLst>
              <a:ext uri="{FF2B5EF4-FFF2-40B4-BE49-F238E27FC236}">
                <a16:creationId xmlns:a16="http://schemas.microsoft.com/office/drawing/2014/main" id="{4161BCE6-3F2B-B5CE-D1D5-F26F1AC8B9CE}"/>
              </a:ext>
            </a:extLst>
          </p:cNvPr>
          <p:cNvSpPr>
            <a:spLocks noChangeAspect="1" noChangeArrowheads="1"/>
          </p:cNvSpPr>
          <p:nvPr/>
        </p:nvSpPr>
        <p:spPr bwMode="auto">
          <a:xfrm>
            <a:off x="7162800" y="39624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10" descr="Trang chủ - Bí Kíp Slide">
            <a:extLst>
              <a:ext uri="{FF2B5EF4-FFF2-40B4-BE49-F238E27FC236}">
                <a16:creationId xmlns:a16="http://schemas.microsoft.com/office/drawing/2014/main" id="{97E7C37C-C0A6-56C1-F459-5FEB87EFF347}"/>
              </a:ext>
            </a:extLst>
          </p:cNvPr>
          <p:cNvSpPr>
            <a:spLocks noChangeAspect="1" noChangeArrowheads="1"/>
          </p:cNvSpPr>
          <p:nvPr/>
        </p:nvSpPr>
        <p:spPr bwMode="auto">
          <a:xfrm>
            <a:off x="7315200" y="41148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134" name="Picture 14" descr="Dịch Vụ Làm Slide, Thiết Kế Slide PowerPoint Chuyên Nghiệp">
            <a:extLst>
              <a:ext uri="{FF2B5EF4-FFF2-40B4-BE49-F238E27FC236}">
                <a16:creationId xmlns:a16="http://schemas.microsoft.com/office/drawing/2014/main" id="{E1A8A414-DBCA-3EB2-30B7-F7EB018870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09954" y="4649821"/>
            <a:ext cx="3806757" cy="38067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7003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21268" y="427196"/>
            <a:ext cx="8546544" cy="485418"/>
          </a:xfrm>
          <a:prstGeom prst="rect">
            <a:avLst/>
          </a:prstGeom>
          <a:noFill/>
          <a:ln/>
        </p:spPr>
        <p:txBody>
          <a:bodyPr wrap="none" lIns="0" tIns="0" rIns="0" bIns="0" rtlCol="0" anchor="t"/>
          <a:lstStyle/>
          <a:p>
            <a:pPr marL="0" indent="0" algn="l">
              <a:lnSpc>
                <a:spcPts val="3800"/>
              </a:lnSpc>
              <a:buNone/>
            </a:pPr>
            <a:r>
              <a:rPr lang="en-US" sz="3050" dirty="0">
                <a:solidFill>
                  <a:srgbClr val="403CCF"/>
                </a:solidFill>
                <a:latin typeface="Libre Baskerville" pitchFamily="34" charset="0"/>
                <a:ea typeface="Libre Baskerville" pitchFamily="34" charset="-122"/>
                <a:cs typeface="Libre Baskerville" pitchFamily="34" charset="-120"/>
              </a:rPr>
              <a:t>Thương mại điện tử &amp; ASP.NET Core MVC</a:t>
            </a:r>
            <a:endParaRPr lang="en-US" sz="3050" dirty="0"/>
          </a:p>
        </p:txBody>
      </p:sp>
      <p:sp>
        <p:nvSpPr>
          <p:cNvPr id="3" name="Text 1"/>
          <p:cNvSpPr/>
          <p:nvPr/>
        </p:nvSpPr>
        <p:spPr>
          <a:xfrm>
            <a:off x="621268" y="1223248"/>
            <a:ext cx="13387864" cy="497205"/>
          </a:xfrm>
          <a:prstGeom prst="rect">
            <a:avLst/>
          </a:prstGeom>
          <a:noFill/>
          <a:ln/>
        </p:spPr>
        <p:txBody>
          <a:bodyPr wrap="square" lIns="0" tIns="0" rIns="0" bIns="0" rtlCol="0" anchor="t"/>
          <a:lstStyle/>
          <a:p>
            <a:pPr marL="0" indent="0" algn="l">
              <a:lnSpc>
                <a:spcPct val="150000"/>
              </a:lnSpc>
              <a:buNone/>
            </a:pPr>
            <a:r>
              <a:rPr lang="en-US" sz="2000" dirty="0">
                <a:solidFill>
                  <a:srgbClr val="49495A"/>
                </a:solidFill>
                <a:latin typeface="Open Sans" pitchFamily="34" charset="0"/>
                <a:ea typeface="Open Sans" pitchFamily="34" charset="-122"/>
                <a:cs typeface="Open Sans" pitchFamily="34" charset="-120"/>
              </a:rPr>
              <a:t>Thương mại điện tử là quá trình giao dịch qua Internet, kết nối người mua và người bán, mang lại nhiều lợi ích như giảm chi phí, tiếp cận khách hàng toàn cầu. ASP.NET Core là framework mã nguồn mở của Microsoft, dùng để xây dựng ứng dụng web hiện đại.</a:t>
            </a:r>
            <a:endParaRPr lang="en-US" sz="2000" dirty="0"/>
          </a:p>
        </p:txBody>
      </p:sp>
      <p:sp>
        <p:nvSpPr>
          <p:cNvPr id="4" name="Text 2"/>
          <p:cNvSpPr/>
          <p:nvPr/>
        </p:nvSpPr>
        <p:spPr>
          <a:xfrm>
            <a:off x="401511" y="3014337"/>
            <a:ext cx="1941790" cy="242649"/>
          </a:xfrm>
          <a:prstGeom prst="rect">
            <a:avLst/>
          </a:prstGeom>
          <a:noFill/>
          <a:ln/>
        </p:spPr>
        <p:txBody>
          <a:bodyPr wrap="none" lIns="0" tIns="0" rIns="0" bIns="0" rtlCol="0" anchor="t"/>
          <a:lstStyle/>
          <a:p>
            <a:pPr marL="0" indent="0" algn="l">
              <a:lnSpc>
                <a:spcPts val="1900"/>
              </a:lnSpc>
              <a:buNone/>
            </a:pPr>
            <a:r>
              <a:rPr lang="en-US" sz="2000" dirty="0">
                <a:solidFill>
                  <a:srgbClr val="403CCF"/>
                </a:solidFill>
                <a:latin typeface="Libre Baskerville" pitchFamily="34" charset="0"/>
                <a:ea typeface="Libre Baskerville" pitchFamily="34" charset="-122"/>
                <a:cs typeface="Libre Baskerville" pitchFamily="34" charset="-120"/>
              </a:rPr>
              <a:t>Mô hình MVC</a:t>
            </a:r>
            <a:endParaRPr lang="en-US" sz="2000" dirty="0"/>
          </a:p>
        </p:txBody>
      </p:sp>
      <p:sp>
        <p:nvSpPr>
          <p:cNvPr id="5" name="Text 3"/>
          <p:cNvSpPr/>
          <p:nvPr/>
        </p:nvSpPr>
        <p:spPr>
          <a:xfrm>
            <a:off x="621268" y="3562040"/>
            <a:ext cx="6504503" cy="497205"/>
          </a:xfrm>
          <a:prstGeom prst="rect">
            <a:avLst/>
          </a:prstGeom>
          <a:noFill/>
          <a:ln/>
        </p:spPr>
        <p:txBody>
          <a:bodyPr wrap="square" lIns="0" tIns="0" rIns="0" bIns="0" rtlCol="0" anchor="t"/>
          <a:lstStyle/>
          <a:p>
            <a:pPr marL="0" indent="0" algn="l">
              <a:lnSpc>
                <a:spcPct val="200000"/>
              </a:lnSpc>
              <a:buNone/>
            </a:pPr>
            <a:r>
              <a:rPr lang="en-US" sz="2000" dirty="0">
                <a:solidFill>
                  <a:srgbClr val="49495A"/>
                </a:solidFill>
                <a:latin typeface="Open Sans" pitchFamily="34" charset="0"/>
                <a:ea typeface="Open Sans" pitchFamily="34" charset="-122"/>
                <a:cs typeface="Open Sans" pitchFamily="34" charset="-120"/>
              </a:rPr>
              <a:t>MVC (Model-View-Controller) là mẫu thiết kế phần mềm chia ứng dụng thành ba phần chính:</a:t>
            </a:r>
            <a:endParaRPr lang="en-US" sz="2000" dirty="0"/>
          </a:p>
        </p:txBody>
      </p:sp>
      <p:sp>
        <p:nvSpPr>
          <p:cNvPr id="6" name="Text 4"/>
          <p:cNvSpPr/>
          <p:nvPr/>
        </p:nvSpPr>
        <p:spPr>
          <a:xfrm>
            <a:off x="810696" y="5358709"/>
            <a:ext cx="6504503" cy="248603"/>
          </a:xfrm>
          <a:prstGeom prst="rect">
            <a:avLst/>
          </a:prstGeom>
          <a:noFill/>
          <a:ln/>
        </p:spPr>
        <p:txBody>
          <a:bodyPr wrap="none" lIns="0" tIns="0" rIns="0" bIns="0" rtlCol="0" anchor="t"/>
          <a:lstStyle/>
          <a:p>
            <a:pPr marL="342900" indent="-342900" algn="l">
              <a:lnSpc>
                <a:spcPts val="1950"/>
              </a:lnSpc>
              <a:buSzPct val="100000"/>
              <a:buChar char="•"/>
            </a:pPr>
            <a:r>
              <a:rPr lang="en-US" sz="2000" b="1" dirty="0">
                <a:solidFill>
                  <a:srgbClr val="49495A"/>
                </a:solidFill>
                <a:latin typeface="Open Sans" pitchFamily="34" charset="0"/>
                <a:ea typeface="Open Sans" pitchFamily="34" charset="-122"/>
                <a:cs typeface="Open Sans" pitchFamily="34" charset="-120"/>
              </a:rPr>
              <a:t>Model:</a:t>
            </a:r>
            <a:r>
              <a:rPr lang="en-US" sz="2000" dirty="0">
                <a:solidFill>
                  <a:srgbClr val="49495A"/>
                </a:solidFill>
                <a:latin typeface="Open Sans" pitchFamily="34" charset="0"/>
                <a:ea typeface="Open Sans" pitchFamily="34" charset="-122"/>
                <a:cs typeface="Open Sans" pitchFamily="34" charset="-120"/>
              </a:rPr>
              <a:t> Quản lý dữ liệu, trạng thái và logic nghiệp vụ.</a:t>
            </a:r>
            <a:endParaRPr lang="en-US" sz="2000" dirty="0"/>
          </a:p>
        </p:txBody>
      </p:sp>
      <p:sp>
        <p:nvSpPr>
          <p:cNvPr id="7" name="Text 5"/>
          <p:cNvSpPr/>
          <p:nvPr/>
        </p:nvSpPr>
        <p:spPr>
          <a:xfrm>
            <a:off x="810697" y="5744317"/>
            <a:ext cx="6504503" cy="248603"/>
          </a:xfrm>
          <a:prstGeom prst="rect">
            <a:avLst/>
          </a:prstGeom>
          <a:noFill/>
          <a:ln/>
        </p:spPr>
        <p:txBody>
          <a:bodyPr wrap="none" lIns="0" tIns="0" rIns="0" bIns="0" rtlCol="0" anchor="t"/>
          <a:lstStyle/>
          <a:p>
            <a:pPr marL="342900" indent="-342900" algn="l">
              <a:lnSpc>
                <a:spcPts val="1950"/>
              </a:lnSpc>
              <a:buSzPct val="100000"/>
              <a:buChar char="•"/>
            </a:pPr>
            <a:r>
              <a:rPr lang="en-US" sz="2000" b="1" dirty="0">
                <a:solidFill>
                  <a:srgbClr val="49495A"/>
                </a:solidFill>
                <a:latin typeface="Open Sans" pitchFamily="34" charset="0"/>
                <a:ea typeface="Open Sans" pitchFamily="34" charset="-122"/>
                <a:cs typeface="Open Sans" pitchFamily="34" charset="-120"/>
              </a:rPr>
              <a:t>View:</a:t>
            </a:r>
            <a:r>
              <a:rPr lang="en-US" sz="2000" dirty="0">
                <a:solidFill>
                  <a:srgbClr val="49495A"/>
                </a:solidFill>
                <a:latin typeface="Open Sans" pitchFamily="34" charset="0"/>
                <a:ea typeface="Open Sans" pitchFamily="34" charset="-122"/>
                <a:cs typeface="Open Sans" pitchFamily="34" charset="-120"/>
              </a:rPr>
              <a:t> Hiển thị dữ liệu và giao diện người dùng.</a:t>
            </a:r>
            <a:endParaRPr lang="en-US" sz="2000" dirty="0"/>
          </a:p>
        </p:txBody>
      </p:sp>
      <p:sp>
        <p:nvSpPr>
          <p:cNvPr id="8" name="Text 6"/>
          <p:cNvSpPr/>
          <p:nvPr/>
        </p:nvSpPr>
        <p:spPr>
          <a:xfrm>
            <a:off x="810697" y="6132700"/>
            <a:ext cx="6504503" cy="248603"/>
          </a:xfrm>
          <a:prstGeom prst="rect">
            <a:avLst/>
          </a:prstGeom>
          <a:noFill/>
          <a:ln/>
        </p:spPr>
        <p:txBody>
          <a:bodyPr wrap="none" lIns="0" tIns="0" rIns="0" bIns="0" rtlCol="0" anchor="t"/>
          <a:lstStyle/>
          <a:p>
            <a:pPr marL="342900" indent="-342900" algn="l">
              <a:lnSpc>
                <a:spcPts val="1950"/>
              </a:lnSpc>
              <a:buSzPct val="100000"/>
              <a:buChar char="•"/>
            </a:pPr>
            <a:r>
              <a:rPr lang="en-US" sz="2000" b="1" dirty="0">
                <a:solidFill>
                  <a:srgbClr val="49495A"/>
                </a:solidFill>
                <a:latin typeface="Open Sans" pitchFamily="34" charset="0"/>
                <a:ea typeface="Open Sans" pitchFamily="34" charset="-122"/>
                <a:cs typeface="Open Sans" pitchFamily="34" charset="-120"/>
              </a:rPr>
              <a:t>Controller:</a:t>
            </a:r>
            <a:r>
              <a:rPr lang="en-US" sz="2000" dirty="0">
                <a:solidFill>
                  <a:srgbClr val="49495A"/>
                </a:solidFill>
                <a:latin typeface="Open Sans" pitchFamily="34" charset="0"/>
                <a:ea typeface="Open Sans" pitchFamily="34" charset="-122"/>
                <a:cs typeface="Open Sans" pitchFamily="34" charset="-120"/>
              </a:rPr>
              <a:t> Xử lý yêu cầu từ người dùng, điều hướng giữa Model và View.</a:t>
            </a:r>
            <a:endParaRPr lang="en-US" sz="2000" dirty="0"/>
          </a:p>
        </p:txBody>
      </p:sp>
      <p:pic>
        <p:nvPicPr>
          <p:cNvPr id="9" name="Image 0" descr="preencoded.png"/>
          <p:cNvPicPr>
            <a:picLocks noChangeAspect="1"/>
          </p:cNvPicPr>
          <p:nvPr/>
        </p:nvPicPr>
        <p:blipFill>
          <a:blip r:embed="rId3"/>
          <a:stretch>
            <a:fillRect/>
          </a:stretch>
        </p:blipFill>
        <p:spPr>
          <a:xfrm>
            <a:off x="10101703" y="2586212"/>
            <a:ext cx="3931277" cy="393127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894636"/>
            <a:ext cx="8582501"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Công nghệ nền tảng &amp; Chatbot AI</a:t>
            </a:r>
            <a:endParaRPr lang="en-US" sz="3900" dirty="0"/>
          </a:p>
        </p:txBody>
      </p:sp>
      <p:sp>
        <p:nvSpPr>
          <p:cNvPr id="3" name="Text 1"/>
          <p:cNvSpPr/>
          <p:nvPr/>
        </p:nvSpPr>
        <p:spPr>
          <a:xfrm>
            <a:off x="793790" y="1911548"/>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SQL là ngôn ngữ truy vấn chuẩn cho cơ sở dữ liệu quan hệ. HTML, CSS, JavaScript và Bootstrap là các công nghệ cốt lõi để xây dựng giao diện và tính năng động cho website. ChatGPT là mô hình ngôn ngữ tiên tiến của OpenAI, có khả năng hiểu và tạo văn bản giống con người.</a:t>
            </a:r>
            <a:endParaRPr lang="en-US" sz="1550" dirty="0"/>
          </a:p>
        </p:txBody>
      </p:sp>
      <p:sp>
        <p:nvSpPr>
          <p:cNvPr id="4" name="Text 2"/>
          <p:cNvSpPr/>
          <p:nvPr/>
        </p:nvSpPr>
        <p:spPr>
          <a:xfrm>
            <a:off x="2254091" y="3463290"/>
            <a:ext cx="2480905" cy="310158"/>
          </a:xfrm>
          <a:prstGeom prst="rect">
            <a:avLst/>
          </a:prstGeom>
          <a:noFill/>
          <a:ln/>
        </p:spPr>
        <p:txBody>
          <a:bodyPr wrap="none" lIns="0" tIns="0" rIns="0" bIns="0" rtlCol="0" anchor="t"/>
          <a:lstStyle/>
          <a:p>
            <a:pPr marL="0" indent="0" algn="r">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SQL</a:t>
            </a:r>
            <a:endParaRPr lang="en-US" sz="1950" dirty="0"/>
          </a:p>
        </p:txBody>
      </p:sp>
      <p:sp>
        <p:nvSpPr>
          <p:cNvPr id="5" name="Text 3"/>
          <p:cNvSpPr/>
          <p:nvPr/>
        </p:nvSpPr>
        <p:spPr>
          <a:xfrm>
            <a:off x="793790" y="3892510"/>
            <a:ext cx="3941207" cy="317540"/>
          </a:xfrm>
          <a:prstGeom prst="rect">
            <a:avLst/>
          </a:prstGeom>
          <a:noFill/>
          <a:ln/>
        </p:spPr>
        <p:txBody>
          <a:bodyPr wrap="none" lIns="0" tIns="0" rIns="0" bIns="0" rtlCol="0" anchor="t"/>
          <a:lstStyle/>
          <a:p>
            <a:pPr marL="0" indent="0" algn="r">
              <a:lnSpc>
                <a:spcPts val="2500"/>
              </a:lnSpc>
              <a:buNone/>
            </a:pPr>
            <a:r>
              <a:rPr lang="en-US" sz="1550" dirty="0">
                <a:solidFill>
                  <a:srgbClr val="49495A"/>
                </a:solidFill>
                <a:latin typeface="Open Sans" pitchFamily="34" charset="0"/>
                <a:ea typeface="Open Sans" pitchFamily="34" charset="-122"/>
                <a:cs typeface="Open Sans" pitchFamily="34" charset="-120"/>
              </a:rPr>
              <a:t>Ngôn ngữ truy vấn dữ liệu.</a:t>
            </a:r>
            <a:endParaRPr lang="en-US" sz="1550" dirty="0"/>
          </a:p>
        </p:txBody>
      </p:sp>
      <p:pic>
        <p:nvPicPr>
          <p:cNvPr id="6" name="Image 0" descr="preencoded.png"/>
          <p:cNvPicPr>
            <a:picLocks noChangeAspect="1"/>
          </p:cNvPicPr>
          <p:nvPr/>
        </p:nvPicPr>
        <p:blipFill>
          <a:blip r:embed="rId3"/>
          <a:stretch>
            <a:fillRect/>
          </a:stretch>
        </p:blipFill>
        <p:spPr>
          <a:xfrm>
            <a:off x="5032653" y="2769870"/>
            <a:ext cx="4564975" cy="4564975"/>
          </a:xfrm>
          <a:prstGeom prst="rect">
            <a:avLst/>
          </a:prstGeom>
        </p:spPr>
      </p:pic>
      <p:pic>
        <p:nvPicPr>
          <p:cNvPr id="7" name="Image 1" descr="preencoded.png"/>
          <p:cNvPicPr>
            <a:picLocks noChangeAspect="1"/>
          </p:cNvPicPr>
          <p:nvPr/>
        </p:nvPicPr>
        <p:blipFill>
          <a:blip r:embed="rId4"/>
          <a:stretch>
            <a:fillRect/>
          </a:stretch>
        </p:blipFill>
        <p:spPr>
          <a:xfrm>
            <a:off x="6036766" y="3736955"/>
            <a:ext cx="296942" cy="371118"/>
          </a:xfrm>
          <a:prstGeom prst="rect">
            <a:avLst/>
          </a:prstGeom>
        </p:spPr>
      </p:pic>
      <p:sp>
        <p:nvSpPr>
          <p:cNvPr id="8" name="Text 4"/>
          <p:cNvSpPr/>
          <p:nvPr/>
        </p:nvSpPr>
        <p:spPr>
          <a:xfrm>
            <a:off x="9895284" y="3463290"/>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HTML/CSS/JS</a:t>
            </a:r>
            <a:endParaRPr lang="en-US" sz="1950" dirty="0"/>
          </a:p>
        </p:txBody>
      </p:sp>
      <p:sp>
        <p:nvSpPr>
          <p:cNvPr id="9" name="Text 5"/>
          <p:cNvSpPr/>
          <p:nvPr/>
        </p:nvSpPr>
        <p:spPr>
          <a:xfrm>
            <a:off x="9895284" y="3892510"/>
            <a:ext cx="394132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Cấu trúc, kiểu dáng và tương tác web.</a:t>
            </a:r>
            <a:endParaRPr lang="en-US" sz="1550" dirty="0"/>
          </a:p>
        </p:txBody>
      </p:sp>
      <p:pic>
        <p:nvPicPr>
          <p:cNvPr id="10" name="Image 2" descr="preencoded.png"/>
          <p:cNvPicPr>
            <a:picLocks noChangeAspect="1"/>
          </p:cNvPicPr>
          <p:nvPr/>
        </p:nvPicPr>
        <p:blipFill>
          <a:blip r:embed="rId5"/>
          <a:stretch>
            <a:fillRect/>
          </a:stretch>
        </p:blipFill>
        <p:spPr>
          <a:xfrm>
            <a:off x="5032653" y="2769870"/>
            <a:ext cx="4564975" cy="4564975"/>
          </a:xfrm>
          <a:prstGeom prst="rect">
            <a:avLst/>
          </a:prstGeom>
        </p:spPr>
      </p:pic>
      <p:pic>
        <p:nvPicPr>
          <p:cNvPr id="11" name="Image 3" descr="preencoded.png"/>
          <p:cNvPicPr>
            <a:picLocks noChangeAspect="1"/>
          </p:cNvPicPr>
          <p:nvPr/>
        </p:nvPicPr>
        <p:blipFill>
          <a:blip r:embed="rId6"/>
          <a:stretch>
            <a:fillRect/>
          </a:stretch>
        </p:blipFill>
        <p:spPr>
          <a:xfrm>
            <a:off x="8296335" y="3736955"/>
            <a:ext cx="296942" cy="371118"/>
          </a:xfrm>
          <a:prstGeom prst="rect">
            <a:avLst/>
          </a:prstGeom>
        </p:spPr>
      </p:pic>
      <p:sp>
        <p:nvSpPr>
          <p:cNvPr id="12" name="Text 6"/>
          <p:cNvSpPr/>
          <p:nvPr/>
        </p:nvSpPr>
        <p:spPr>
          <a:xfrm>
            <a:off x="9895284" y="5894546"/>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Bootstrap</a:t>
            </a:r>
            <a:endParaRPr lang="en-US" sz="1950" dirty="0"/>
          </a:p>
        </p:txBody>
      </p:sp>
      <p:sp>
        <p:nvSpPr>
          <p:cNvPr id="13" name="Text 7"/>
          <p:cNvSpPr/>
          <p:nvPr/>
        </p:nvSpPr>
        <p:spPr>
          <a:xfrm>
            <a:off x="9895284" y="6323767"/>
            <a:ext cx="3941326"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Framework responsive design.</a:t>
            </a:r>
            <a:endParaRPr lang="en-US" sz="1550" dirty="0"/>
          </a:p>
        </p:txBody>
      </p:sp>
      <p:pic>
        <p:nvPicPr>
          <p:cNvPr id="14" name="Image 4" descr="preencoded.png"/>
          <p:cNvPicPr>
            <a:picLocks noChangeAspect="1"/>
          </p:cNvPicPr>
          <p:nvPr/>
        </p:nvPicPr>
        <p:blipFill>
          <a:blip r:embed="rId7"/>
          <a:stretch>
            <a:fillRect/>
          </a:stretch>
        </p:blipFill>
        <p:spPr>
          <a:xfrm>
            <a:off x="5032653" y="2769870"/>
            <a:ext cx="4564975" cy="4564975"/>
          </a:xfrm>
          <a:prstGeom prst="rect">
            <a:avLst/>
          </a:prstGeom>
        </p:spPr>
      </p:pic>
      <p:pic>
        <p:nvPicPr>
          <p:cNvPr id="15" name="Image 5" descr="preencoded.png"/>
          <p:cNvPicPr>
            <a:picLocks noChangeAspect="1"/>
          </p:cNvPicPr>
          <p:nvPr/>
        </p:nvPicPr>
        <p:blipFill>
          <a:blip r:embed="rId8"/>
          <a:stretch>
            <a:fillRect/>
          </a:stretch>
        </p:blipFill>
        <p:spPr>
          <a:xfrm>
            <a:off x="8296335" y="5996523"/>
            <a:ext cx="296942" cy="371118"/>
          </a:xfrm>
          <a:prstGeom prst="rect">
            <a:avLst/>
          </a:prstGeom>
        </p:spPr>
      </p:pic>
      <p:sp>
        <p:nvSpPr>
          <p:cNvPr id="16" name="Text 8"/>
          <p:cNvSpPr/>
          <p:nvPr/>
        </p:nvSpPr>
        <p:spPr>
          <a:xfrm>
            <a:off x="2254091" y="5894546"/>
            <a:ext cx="2480905" cy="310158"/>
          </a:xfrm>
          <a:prstGeom prst="rect">
            <a:avLst/>
          </a:prstGeom>
          <a:noFill/>
          <a:ln/>
        </p:spPr>
        <p:txBody>
          <a:bodyPr wrap="none" lIns="0" tIns="0" rIns="0" bIns="0" rtlCol="0" anchor="t"/>
          <a:lstStyle/>
          <a:p>
            <a:pPr marL="0" indent="0" algn="r">
              <a:lnSpc>
                <a:spcPts val="2400"/>
              </a:lnSpc>
              <a:buNone/>
            </a:pPr>
            <a:r>
              <a:rPr lang="en-US" sz="1950">
                <a:solidFill>
                  <a:srgbClr val="49495A"/>
                </a:solidFill>
                <a:latin typeface="Libre Baskerville" pitchFamily="34" charset="0"/>
                <a:ea typeface="Libre Baskerville" pitchFamily="34" charset="-122"/>
                <a:cs typeface="Libre Baskerville" pitchFamily="34" charset="-120"/>
              </a:rPr>
              <a:t>Chatbot</a:t>
            </a:r>
            <a:endParaRPr lang="en-US" sz="1950" dirty="0"/>
          </a:p>
        </p:txBody>
      </p:sp>
      <p:sp>
        <p:nvSpPr>
          <p:cNvPr id="17" name="Text 9"/>
          <p:cNvSpPr/>
          <p:nvPr/>
        </p:nvSpPr>
        <p:spPr>
          <a:xfrm>
            <a:off x="793790" y="6323767"/>
            <a:ext cx="3941207" cy="317540"/>
          </a:xfrm>
          <a:prstGeom prst="rect">
            <a:avLst/>
          </a:prstGeom>
          <a:noFill/>
          <a:ln/>
        </p:spPr>
        <p:txBody>
          <a:bodyPr wrap="none" lIns="0" tIns="0" rIns="0" bIns="0" rtlCol="0" anchor="t"/>
          <a:lstStyle/>
          <a:p>
            <a:pPr marL="0" indent="0" algn="r">
              <a:lnSpc>
                <a:spcPts val="2500"/>
              </a:lnSpc>
              <a:buNone/>
            </a:pPr>
            <a:r>
              <a:rPr lang="en-US" sz="1550" dirty="0">
                <a:solidFill>
                  <a:srgbClr val="49495A"/>
                </a:solidFill>
                <a:latin typeface="Open Sans" pitchFamily="34" charset="0"/>
                <a:ea typeface="Open Sans" pitchFamily="34" charset="-122"/>
                <a:cs typeface="Open Sans" pitchFamily="34" charset="-120"/>
              </a:rPr>
              <a:t>Chatbot AI hỗ trợ khách hàng.</a:t>
            </a:r>
            <a:endParaRPr lang="en-US" sz="1550" dirty="0"/>
          </a:p>
        </p:txBody>
      </p:sp>
      <p:pic>
        <p:nvPicPr>
          <p:cNvPr id="18" name="Image 6" descr="preencoded.png"/>
          <p:cNvPicPr>
            <a:picLocks noChangeAspect="1"/>
          </p:cNvPicPr>
          <p:nvPr/>
        </p:nvPicPr>
        <p:blipFill>
          <a:blip r:embed="rId9"/>
          <a:stretch>
            <a:fillRect/>
          </a:stretch>
        </p:blipFill>
        <p:spPr>
          <a:xfrm>
            <a:off x="5032653" y="2769870"/>
            <a:ext cx="4564975" cy="4564975"/>
          </a:xfrm>
          <a:prstGeom prst="rect">
            <a:avLst/>
          </a:prstGeom>
        </p:spPr>
      </p:pic>
      <p:pic>
        <p:nvPicPr>
          <p:cNvPr id="19" name="Image 7" descr="preencoded.png"/>
          <p:cNvPicPr>
            <a:picLocks noChangeAspect="1"/>
          </p:cNvPicPr>
          <p:nvPr/>
        </p:nvPicPr>
        <p:blipFill>
          <a:blip r:embed="rId10"/>
          <a:stretch>
            <a:fillRect/>
          </a:stretch>
        </p:blipFill>
        <p:spPr>
          <a:xfrm>
            <a:off x="6036766" y="5996523"/>
            <a:ext cx="296942" cy="37111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93790" y="1549837"/>
            <a:ext cx="6925389"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Mục đích sử dụng hệ thống</a:t>
            </a:r>
            <a:endParaRPr lang="en-US" sz="3900" dirty="0"/>
          </a:p>
        </p:txBody>
      </p:sp>
      <p:pic>
        <p:nvPicPr>
          <p:cNvPr id="3" name="Image 0" descr="preencoded.png"/>
          <p:cNvPicPr>
            <a:picLocks noChangeAspect="1"/>
          </p:cNvPicPr>
          <p:nvPr/>
        </p:nvPicPr>
        <p:blipFill>
          <a:blip r:embed="rId3"/>
          <a:stretch>
            <a:fillRect/>
          </a:stretch>
        </p:blipFill>
        <p:spPr>
          <a:xfrm>
            <a:off x="793790" y="2566749"/>
            <a:ext cx="496133" cy="496133"/>
          </a:xfrm>
          <a:prstGeom prst="rect">
            <a:avLst/>
          </a:prstGeom>
        </p:spPr>
      </p:pic>
      <p:sp>
        <p:nvSpPr>
          <p:cNvPr id="4" name="Text 1"/>
          <p:cNvSpPr/>
          <p:nvPr/>
        </p:nvSpPr>
        <p:spPr>
          <a:xfrm>
            <a:off x="793790" y="3310890"/>
            <a:ext cx="4262318"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Trải nghiệm khách hàng vượt trội</a:t>
            </a:r>
            <a:endParaRPr lang="en-US" sz="1950" dirty="0"/>
          </a:p>
        </p:txBody>
      </p:sp>
      <p:sp>
        <p:nvSpPr>
          <p:cNvPr id="5" name="Text 2"/>
          <p:cNvSpPr/>
          <p:nvPr/>
        </p:nvSpPr>
        <p:spPr>
          <a:xfrm>
            <a:off x="793790" y="3740110"/>
            <a:ext cx="6397347"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Cung cấp hỗ trợ 24/7 tức thì, cá nhân hóa qua chatbot AI, giúp khách hàng tìm kiếm thông tin và giải quyết vấn đề dễ dàng.</a:t>
            </a:r>
            <a:endParaRPr lang="en-US" sz="1550" dirty="0"/>
          </a:p>
        </p:txBody>
      </p:sp>
      <p:pic>
        <p:nvPicPr>
          <p:cNvPr id="6" name="Image 1" descr="preencoded.png"/>
          <p:cNvPicPr>
            <a:picLocks noChangeAspect="1"/>
          </p:cNvPicPr>
          <p:nvPr/>
        </p:nvPicPr>
        <p:blipFill>
          <a:blip r:embed="rId4"/>
          <a:stretch>
            <a:fillRect/>
          </a:stretch>
        </p:blipFill>
        <p:spPr>
          <a:xfrm>
            <a:off x="7439144" y="2566749"/>
            <a:ext cx="496133" cy="496133"/>
          </a:xfrm>
          <a:prstGeom prst="rect">
            <a:avLst/>
          </a:prstGeom>
        </p:spPr>
      </p:pic>
      <p:sp>
        <p:nvSpPr>
          <p:cNvPr id="7" name="Text 3"/>
          <p:cNvSpPr/>
          <p:nvPr/>
        </p:nvSpPr>
        <p:spPr>
          <a:xfrm>
            <a:off x="7439144" y="3310890"/>
            <a:ext cx="4014311"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Tăng trưởng doanh số bền vững</a:t>
            </a:r>
            <a:endParaRPr lang="en-US" sz="1950" dirty="0"/>
          </a:p>
        </p:txBody>
      </p:sp>
      <p:sp>
        <p:nvSpPr>
          <p:cNvPr id="8" name="Text 4"/>
          <p:cNvSpPr/>
          <p:nvPr/>
        </p:nvSpPr>
        <p:spPr>
          <a:xfrm>
            <a:off x="7439144" y="3740110"/>
            <a:ext cx="639746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Tối ưu hóa quy trình mua sắm, gợi ý sản phẩm phù hợp, mở rộng phạm vi tiếp cận khách hàng tiềm năng, thúc đẩy doanh thu.</a:t>
            </a:r>
            <a:endParaRPr lang="en-US" sz="1550" dirty="0"/>
          </a:p>
        </p:txBody>
      </p:sp>
      <p:pic>
        <p:nvPicPr>
          <p:cNvPr id="9" name="Image 2" descr="preencoded.png"/>
          <p:cNvPicPr>
            <a:picLocks noChangeAspect="1"/>
          </p:cNvPicPr>
          <p:nvPr/>
        </p:nvPicPr>
        <p:blipFill>
          <a:blip r:embed="rId5"/>
          <a:stretch>
            <a:fillRect/>
          </a:stretch>
        </p:blipFill>
        <p:spPr>
          <a:xfrm>
            <a:off x="793790" y="4871323"/>
            <a:ext cx="496133" cy="496133"/>
          </a:xfrm>
          <a:prstGeom prst="rect">
            <a:avLst/>
          </a:prstGeom>
        </p:spPr>
      </p:pic>
      <p:sp>
        <p:nvSpPr>
          <p:cNvPr id="10" name="Text 5"/>
          <p:cNvSpPr/>
          <p:nvPr/>
        </p:nvSpPr>
        <p:spPr>
          <a:xfrm>
            <a:off x="793790" y="5615464"/>
            <a:ext cx="3537823"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Vận hành tinh gọn hiệu quả</a:t>
            </a:r>
            <a:endParaRPr lang="en-US" sz="1950" dirty="0"/>
          </a:p>
        </p:txBody>
      </p:sp>
      <p:sp>
        <p:nvSpPr>
          <p:cNvPr id="11" name="Text 6"/>
          <p:cNvSpPr/>
          <p:nvPr/>
        </p:nvSpPr>
        <p:spPr>
          <a:xfrm>
            <a:off x="793790" y="6044684"/>
            <a:ext cx="6397347"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Giảm tải công việc cho nhân viên hỗ trợ, tiết kiệm chi phí vận hành, tự động hóa các tác vụ lặp lại, nâng cao năng suất.</a:t>
            </a:r>
            <a:endParaRPr lang="en-US" sz="1550" dirty="0"/>
          </a:p>
        </p:txBody>
      </p:sp>
      <p:pic>
        <p:nvPicPr>
          <p:cNvPr id="12" name="Image 3" descr="preencoded.png"/>
          <p:cNvPicPr>
            <a:picLocks noChangeAspect="1"/>
          </p:cNvPicPr>
          <p:nvPr/>
        </p:nvPicPr>
        <p:blipFill>
          <a:blip r:embed="rId6"/>
          <a:stretch>
            <a:fillRect/>
          </a:stretch>
        </p:blipFill>
        <p:spPr>
          <a:xfrm>
            <a:off x="7439144" y="4871323"/>
            <a:ext cx="496133" cy="496133"/>
          </a:xfrm>
          <a:prstGeom prst="rect">
            <a:avLst/>
          </a:prstGeom>
        </p:spPr>
      </p:pic>
      <p:sp>
        <p:nvSpPr>
          <p:cNvPr id="13" name="Text 7"/>
          <p:cNvSpPr/>
          <p:nvPr/>
        </p:nvSpPr>
        <p:spPr>
          <a:xfrm>
            <a:off x="7439144" y="5615464"/>
            <a:ext cx="4281249"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Dữ liệu &amp; Quyết sách thông minh</a:t>
            </a:r>
            <a:endParaRPr lang="en-US" sz="1950" dirty="0"/>
          </a:p>
        </p:txBody>
      </p:sp>
      <p:sp>
        <p:nvSpPr>
          <p:cNvPr id="14" name="Text 8"/>
          <p:cNvSpPr/>
          <p:nvPr/>
        </p:nvSpPr>
        <p:spPr>
          <a:xfrm>
            <a:off x="7439144" y="6044684"/>
            <a:ext cx="639746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Thu thập và phân tích hành vi người dùng, cung cấp cái nhìn sâu sắc để cải tiến sản phẩm, dịch vụ và chiến lược kinh doanh.</a:t>
            </a:r>
            <a:endParaRPr lang="en-US" sz="155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793790" y="2543294"/>
            <a:ext cx="5745837"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Công Nghệ Chatbot AI</a:t>
            </a:r>
            <a:endParaRPr lang="en-US" sz="3900" dirty="0"/>
          </a:p>
        </p:txBody>
      </p:sp>
      <p:pic>
        <p:nvPicPr>
          <p:cNvPr id="3" name="Image 0" descr="preencoded.png"/>
          <p:cNvPicPr>
            <a:picLocks noChangeAspect="1"/>
          </p:cNvPicPr>
          <p:nvPr/>
        </p:nvPicPr>
        <p:blipFill>
          <a:blip r:embed="rId3"/>
          <a:stretch>
            <a:fillRect/>
          </a:stretch>
        </p:blipFill>
        <p:spPr>
          <a:xfrm>
            <a:off x="793790" y="3560207"/>
            <a:ext cx="496133" cy="496133"/>
          </a:xfrm>
          <a:prstGeom prst="rect">
            <a:avLst/>
          </a:prstGeom>
        </p:spPr>
      </p:pic>
      <p:sp>
        <p:nvSpPr>
          <p:cNvPr id="4" name="Text 1"/>
          <p:cNvSpPr/>
          <p:nvPr/>
        </p:nvSpPr>
        <p:spPr>
          <a:xfrm>
            <a:off x="793790" y="4304348"/>
            <a:ext cx="3228499"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Xử lý Ngôn ngữ Tự nhiên</a:t>
            </a:r>
            <a:endParaRPr lang="en-US" sz="1950" dirty="0"/>
          </a:p>
        </p:txBody>
      </p:sp>
      <p:sp>
        <p:nvSpPr>
          <p:cNvPr id="5" name="Text 2"/>
          <p:cNvSpPr/>
          <p:nvPr/>
        </p:nvSpPr>
        <p:spPr>
          <a:xfrm>
            <a:off x="793790" y="4733568"/>
            <a:ext cx="4182189"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Giúp chatbot hiểu và phân tích ý định của người dùng từ ngôn ngữ giao tiếp tự nhiên.</a:t>
            </a:r>
            <a:endParaRPr lang="en-US" sz="1550" dirty="0"/>
          </a:p>
        </p:txBody>
      </p:sp>
      <p:pic>
        <p:nvPicPr>
          <p:cNvPr id="6" name="Image 1" descr="preencoded.png"/>
          <p:cNvPicPr>
            <a:picLocks noChangeAspect="1"/>
          </p:cNvPicPr>
          <p:nvPr/>
        </p:nvPicPr>
        <p:blipFill>
          <a:blip r:embed="rId4"/>
          <a:stretch>
            <a:fillRect/>
          </a:stretch>
        </p:blipFill>
        <p:spPr>
          <a:xfrm>
            <a:off x="5223986" y="3560207"/>
            <a:ext cx="496133" cy="496133"/>
          </a:xfrm>
          <a:prstGeom prst="rect">
            <a:avLst/>
          </a:prstGeom>
        </p:spPr>
      </p:pic>
      <p:sp>
        <p:nvSpPr>
          <p:cNvPr id="7" name="Text 3"/>
          <p:cNvSpPr/>
          <p:nvPr/>
        </p:nvSpPr>
        <p:spPr>
          <a:xfrm>
            <a:off x="5223986" y="4304348"/>
            <a:ext cx="2657118"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Học Máy &amp; Cải thiện</a:t>
            </a:r>
            <a:endParaRPr lang="en-US" sz="1950" dirty="0"/>
          </a:p>
        </p:txBody>
      </p:sp>
      <p:sp>
        <p:nvSpPr>
          <p:cNvPr id="8" name="Text 4"/>
          <p:cNvSpPr/>
          <p:nvPr/>
        </p:nvSpPr>
        <p:spPr>
          <a:xfrm>
            <a:off x="5223986" y="4733568"/>
            <a:ext cx="4182308"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Chatbot tự học từ các tương tác, cải thiện độ chính xác và khả năng phản hồi theo thời gian.</a:t>
            </a:r>
            <a:endParaRPr lang="en-US" sz="1550" dirty="0"/>
          </a:p>
        </p:txBody>
      </p:sp>
      <p:pic>
        <p:nvPicPr>
          <p:cNvPr id="9" name="Image 2" descr="preencoded.png"/>
          <p:cNvPicPr>
            <a:picLocks noChangeAspect="1"/>
          </p:cNvPicPr>
          <p:nvPr/>
        </p:nvPicPr>
        <p:blipFill>
          <a:blip r:embed="rId5"/>
          <a:stretch>
            <a:fillRect/>
          </a:stretch>
        </p:blipFill>
        <p:spPr>
          <a:xfrm>
            <a:off x="9654302" y="3560207"/>
            <a:ext cx="496133" cy="496133"/>
          </a:xfrm>
          <a:prstGeom prst="rect">
            <a:avLst/>
          </a:prstGeom>
        </p:spPr>
      </p:pic>
      <p:sp>
        <p:nvSpPr>
          <p:cNvPr id="10" name="Text 5"/>
          <p:cNvSpPr/>
          <p:nvPr/>
        </p:nvSpPr>
        <p:spPr>
          <a:xfrm>
            <a:off x="9654302" y="4304348"/>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Tích hợp Hệ thống</a:t>
            </a:r>
            <a:endParaRPr lang="en-US" sz="1950" dirty="0"/>
          </a:p>
        </p:txBody>
      </p:sp>
      <p:sp>
        <p:nvSpPr>
          <p:cNvPr id="11" name="Text 6"/>
          <p:cNvSpPr/>
          <p:nvPr/>
        </p:nvSpPr>
        <p:spPr>
          <a:xfrm>
            <a:off x="9654302" y="4733568"/>
            <a:ext cx="4182308"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Khả năng kết nối với CRM, cơ sở dữ liệu sản phẩm để cung cấp thông tin toàn diện, liền mạch.</a:t>
            </a:r>
            <a:endParaRPr lang="en-US" sz="155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AC9D3EF4-4469-CA23-EF94-D8F1E717A598}"/>
              </a:ext>
            </a:extLst>
          </p:cNvPr>
          <p:cNvSpPr/>
          <p:nvPr/>
        </p:nvSpPr>
        <p:spPr>
          <a:xfrm>
            <a:off x="1124530" y="1316127"/>
            <a:ext cx="8241387" cy="620078"/>
          </a:xfrm>
          <a:prstGeom prst="rect">
            <a:avLst/>
          </a:prstGeom>
          <a:noFill/>
          <a:ln/>
        </p:spPr>
        <p:txBody>
          <a:bodyPr wrap="none" lIns="0" tIns="0" rIns="0" bIns="0" rtlCol="0" anchor="t"/>
          <a:lstStyle/>
          <a:p>
            <a:pPr marL="0" indent="0" algn="l">
              <a:lnSpc>
                <a:spcPts val="4850"/>
              </a:lnSpc>
              <a:buNone/>
            </a:pPr>
            <a:r>
              <a:rPr lang="en-US" sz="6600">
                <a:solidFill>
                  <a:srgbClr val="403CCF"/>
                </a:solidFill>
                <a:latin typeface="Libre Baskerville" pitchFamily="34" charset="0"/>
              </a:rPr>
              <a:t>Sơ lược về dự án và triển khai </a:t>
            </a:r>
            <a:endParaRPr lang="en-US" sz="6600" dirty="0"/>
          </a:p>
        </p:txBody>
      </p:sp>
      <p:pic>
        <p:nvPicPr>
          <p:cNvPr id="6146" name="Picture 2" descr="Tự học Powerpoint từ A-Z phần 1: Nguyên tắc để có bản trình chiếu đẹp">
            <a:extLst>
              <a:ext uri="{FF2B5EF4-FFF2-40B4-BE49-F238E27FC236}">
                <a16:creationId xmlns:a16="http://schemas.microsoft.com/office/drawing/2014/main" id="{173F0570-185D-ECD0-67B0-A3A29244ED3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0" y="2286000"/>
            <a:ext cx="9753600" cy="548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90959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2717006"/>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Sơ Lược Về Dự Án</a:t>
            </a:r>
            <a:endParaRPr lang="en-US" sz="3900" dirty="0"/>
          </a:p>
        </p:txBody>
      </p:sp>
      <p:sp>
        <p:nvSpPr>
          <p:cNvPr id="3" name="Shape 1"/>
          <p:cNvSpPr/>
          <p:nvPr/>
        </p:nvSpPr>
        <p:spPr>
          <a:xfrm>
            <a:off x="793790" y="3733919"/>
            <a:ext cx="4215289" cy="1778556"/>
          </a:xfrm>
          <a:prstGeom prst="roundRect">
            <a:avLst>
              <a:gd name="adj" fmla="val 1674"/>
            </a:avLst>
          </a:prstGeom>
          <a:solidFill>
            <a:srgbClr val="EAE8F3"/>
          </a:solidFill>
          <a:ln/>
        </p:spPr>
      </p:sp>
      <p:sp>
        <p:nvSpPr>
          <p:cNvPr id="4" name="Text 2"/>
          <p:cNvSpPr/>
          <p:nvPr/>
        </p:nvSpPr>
        <p:spPr>
          <a:xfrm>
            <a:off x="992148" y="3932277"/>
            <a:ext cx="2664857"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Website Chuyên Biệt</a:t>
            </a:r>
            <a:endParaRPr lang="en-US" sz="1950" dirty="0"/>
          </a:p>
        </p:txBody>
      </p:sp>
      <p:sp>
        <p:nvSpPr>
          <p:cNvPr id="5" name="Text 3"/>
          <p:cNvSpPr/>
          <p:nvPr/>
        </p:nvSpPr>
        <p:spPr>
          <a:xfrm>
            <a:off x="992148" y="4361498"/>
            <a:ext cx="3818573"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Xây dựng nền tảng thương mại điện tử hiện đại, tối ưu cho việc trưng bày và bán các loại đồng hồ.</a:t>
            </a:r>
            <a:endParaRPr lang="en-US" sz="1550" dirty="0"/>
          </a:p>
        </p:txBody>
      </p:sp>
      <p:sp>
        <p:nvSpPr>
          <p:cNvPr id="6" name="Shape 4"/>
          <p:cNvSpPr/>
          <p:nvPr/>
        </p:nvSpPr>
        <p:spPr>
          <a:xfrm>
            <a:off x="5207437" y="3733919"/>
            <a:ext cx="4215408" cy="1778556"/>
          </a:xfrm>
          <a:prstGeom prst="roundRect">
            <a:avLst>
              <a:gd name="adj" fmla="val 1674"/>
            </a:avLst>
          </a:prstGeom>
          <a:solidFill>
            <a:srgbClr val="EAE8F3"/>
          </a:solidFill>
          <a:ln/>
        </p:spPr>
      </p:sp>
      <p:sp>
        <p:nvSpPr>
          <p:cNvPr id="7" name="Text 5"/>
          <p:cNvSpPr/>
          <p:nvPr/>
        </p:nvSpPr>
        <p:spPr>
          <a:xfrm>
            <a:off x="5405795" y="3932277"/>
            <a:ext cx="2645807"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Tích Hợp Chatbot AI</a:t>
            </a:r>
            <a:endParaRPr lang="en-US" sz="1950" dirty="0"/>
          </a:p>
        </p:txBody>
      </p:sp>
      <p:sp>
        <p:nvSpPr>
          <p:cNvPr id="8" name="Text 6"/>
          <p:cNvSpPr/>
          <p:nvPr/>
        </p:nvSpPr>
        <p:spPr>
          <a:xfrm>
            <a:off x="5405795" y="4361498"/>
            <a:ext cx="3818692"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Triển khai trợ lý ảo AI thông minh, hỗ trợ khách hàng liên tục, tư vấn sản phẩm và giải đáp mọi thắc mắc.</a:t>
            </a:r>
            <a:endParaRPr lang="en-US" sz="1550" dirty="0"/>
          </a:p>
        </p:txBody>
      </p:sp>
      <p:sp>
        <p:nvSpPr>
          <p:cNvPr id="9" name="Shape 7"/>
          <p:cNvSpPr/>
          <p:nvPr/>
        </p:nvSpPr>
        <p:spPr>
          <a:xfrm>
            <a:off x="9621203" y="3733919"/>
            <a:ext cx="4215289" cy="1778556"/>
          </a:xfrm>
          <a:prstGeom prst="roundRect">
            <a:avLst>
              <a:gd name="adj" fmla="val 1674"/>
            </a:avLst>
          </a:prstGeom>
          <a:solidFill>
            <a:srgbClr val="EAE8F3"/>
          </a:solidFill>
          <a:ln/>
        </p:spPr>
      </p:sp>
      <p:sp>
        <p:nvSpPr>
          <p:cNvPr id="10" name="Text 8"/>
          <p:cNvSpPr/>
          <p:nvPr/>
        </p:nvSpPr>
        <p:spPr>
          <a:xfrm>
            <a:off x="9819561" y="3932277"/>
            <a:ext cx="2923223"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Nâng Cao Trải Nghiệm</a:t>
            </a:r>
            <a:endParaRPr lang="en-US" sz="1950" dirty="0"/>
          </a:p>
        </p:txBody>
      </p:sp>
      <p:sp>
        <p:nvSpPr>
          <p:cNvPr id="11" name="Text 9"/>
          <p:cNvSpPr/>
          <p:nvPr/>
        </p:nvSpPr>
        <p:spPr>
          <a:xfrm>
            <a:off x="9819561" y="4361498"/>
            <a:ext cx="3818573"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Đảm bảo quy trình mua sắm thuận tiện, cá nhân hóa, góp phần tối ưu hóa doanh thu và sự hài lòng khách hàng.</a:t>
            </a:r>
            <a:endParaRPr lang="en-US" sz="15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631150"/>
            <a:ext cx="9164360" cy="620078"/>
          </a:xfrm>
          <a:prstGeom prst="rect">
            <a:avLst/>
          </a:prstGeom>
          <a:noFill/>
          <a:ln/>
        </p:spPr>
        <p:txBody>
          <a:bodyPr wrap="none" lIns="0" tIns="0" rIns="0" bIns="0" rtlCol="0" anchor="t"/>
          <a:lstStyle/>
          <a:p>
            <a:pPr marL="0" indent="0" algn="l">
              <a:lnSpc>
                <a:spcPts val="4850"/>
              </a:lnSpc>
              <a:buNone/>
            </a:pPr>
            <a:r>
              <a:rPr lang="en-US" sz="3900">
                <a:solidFill>
                  <a:srgbClr val="403CCF"/>
                </a:solidFill>
                <a:latin typeface="Libre Baskerville" pitchFamily="34" charset="0"/>
                <a:ea typeface="Libre Baskerville" pitchFamily="34" charset="-122"/>
                <a:cs typeface="Libre Baskerville" pitchFamily="34" charset="-120"/>
              </a:rPr>
              <a:t> </a:t>
            </a:r>
            <a:r>
              <a:rPr lang="en-US" sz="3900" dirty="0">
                <a:solidFill>
                  <a:srgbClr val="403CCF"/>
                </a:solidFill>
                <a:latin typeface="Libre Baskerville" pitchFamily="34" charset="0"/>
                <a:ea typeface="Libre Baskerville" pitchFamily="34" charset="-122"/>
                <a:cs typeface="Libre Baskerville" pitchFamily="34" charset="-120"/>
              </a:rPr>
              <a:t>Demo Sản Phẩm</a:t>
            </a:r>
            <a:endParaRPr lang="en-US" sz="3900" dirty="0"/>
          </a:p>
        </p:txBody>
      </p:sp>
      <p:sp>
        <p:nvSpPr>
          <p:cNvPr id="3" name="Text 1"/>
          <p:cNvSpPr/>
          <p:nvPr/>
        </p:nvSpPr>
        <p:spPr>
          <a:xfrm>
            <a:off x="793790" y="1747242"/>
            <a:ext cx="4312325"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Website Trực Quan &amp; Thân Thiện</a:t>
            </a:r>
            <a:endParaRPr lang="en-US" sz="1950" dirty="0"/>
          </a:p>
        </p:txBody>
      </p:sp>
      <p:sp>
        <p:nvSpPr>
          <p:cNvPr id="4" name="Text 2"/>
          <p:cNvSpPr/>
          <p:nvPr/>
        </p:nvSpPr>
        <p:spPr>
          <a:xfrm>
            <a:off x="793790" y="2255758"/>
            <a:ext cx="695563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Trình diễn giao diện người dùng hiện đại, các tính năng duyệt sản phẩm, giỏ hàng và quy trình thanh toán liền mạch.</a:t>
            </a:r>
            <a:endParaRPr lang="en-US" sz="1550" dirty="0"/>
          </a:p>
        </p:txBody>
      </p:sp>
      <p:sp>
        <p:nvSpPr>
          <p:cNvPr id="5" name="Text 3"/>
          <p:cNvSpPr/>
          <p:nvPr/>
        </p:nvSpPr>
        <p:spPr>
          <a:xfrm>
            <a:off x="793790" y="3089196"/>
            <a:ext cx="3054310" cy="310158"/>
          </a:xfrm>
          <a:prstGeom prst="rect">
            <a:avLst/>
          </a:prstGeom>
          <a:noFill/>
          <a:ln/>
        </p:spPr>
        <p:txBody>
          <a:bodyPr wrap="none" lIns="0" tIns="0" rIns="0" bIns="0" rtlCol="0" anchor="t"/>
          <a:lstStyle/>
          <a:p>
            <a:pPr marL="0" indent="0" algn="l">
              <a:lnSpc>
                <a:spcPts val="2400"/>
              </a:lnSpc>
              <a:buNone/>
            </a:pPr>
            <a:r>
              <a:rPr lang="en-US" sz="1950" dirty="0">
                <a:solidFill>
                  <a:srgbClr val="403CCF"/>
                </a:solidFill>
                <a:latin typeface="Libre Baskerville" pitchFamily="34" charset="0"/>
                <a:ea typeface="Libre Baskerville" pitchFamily="34" charset="-122"/>
                <a:cs typeface="Libre Baskerville" pitchFamily="34" charset="-120"/>
              </a:rPr>
              <a:t>Chatbot AI Thông Minh</a:t>
            </a:r>
            <a:endParaRPr lang="en-US" sz="1950" dirty="0"/>
          </a:p>
        </p:txBody>
      </p:sp>
      <p:sp>
        <p:nvSpPr>
          <p:cNvPr id="6" name="Text 4"/>
          <p:cNvSpPr/>
          <p:nvPr/>
        </p:nvSpPr>
        <p:spPr>
          <a:xfrm>
            <a:off x="793790" y="3597712"/>
            <a:ext cx="695563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Minh họa khả năng tương tác tự nhiên, hỗ trợ giải đáp thắc mắc khách hàng và đưa ra gợi ý sản phẩm cá nhân hóa 24/7.</a:t>
            </a:r>
            <a:endParaRPr lang="en-US" sz="1550" dirty="0"/>
          </a:p>
        </p:txBody>
      </p:sp>
      <p:pic>
        <p:nvPicPr>
          <p:cNvPr id="7170" name="Picture 2" descr="سوالات متداول طراحی وب سایت حرفه ای">
            <a:extLst>
              <a:ext uri="{FF2B5EF4-FFF2-40B4-BE49-F238E27FC236}">
                <a16:creationId xmlns:a16="http://schemas.microsoft.com/office/drawing/2014/main" id="{52CE0A2A-34AB-4B8D-C564-D7267E8B12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46143" y="1634133"/>
            <a:ext cx="5267325" cy="484822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9" name="Rectangle: Rounded Corners 8">
            <a:extLst>
              <a:ext uri="{FF2B5EF4-FFF2-40B4-BE49-F238E27FC236}">
                <a16:creationId xmlns:a16="http://schemas.microsoft.com/office/drawing/2014/main" id="{D65B2EF9-86DB-EF24-57AE-C810F0099591}"/>
              </a:ext>
            </a:extLst>
          </p:cNvPr>
          <p:cNvSpPr/>
          <p:nvPr/>
        </p:nvSpPr>
        <p:spPr>
          <a:xfrm>
            <a:off x="6718851" y="3866322"/>
            <a:ext cx="8746436" cy="1560443"/>
          </a:xfrm>
          <a:prstGeom prst="roundRect">
            <a:avLst/>
          </a:prstGeom>
          <a:solidFill>
            <a:srgbClr val="F8F8F8"/>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239644F0-C5BF-62D7-10F3-528DD1179DD9}"/>
              </a:ext>
            </a:extLst>
          </p:cNvPr>
          <p:cNvSpPr/>
          <p:nvPr/>
        </p:nvSpPr>
        <p:spPr>
          <a:xfrm>
            <a:off x="2365514" y="2361645"/>
            <a:ext cx="12473608" cy="1077219"/>
          </a:xfrm>
          <a:prstGeom prst="roundRect">
            <a:avLst/>
          </a:prstGeom>
          <a:solidFill>
            <a:srgbClr val="99CCFF"/>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0"/>
          <p:cNvSpPr/>
          <p:nvPr/>
        </p:nvSpPr>
        <p:spPr>
          <a:xfrm>
            <a:off x="482505" y="387150"/>
            <a:ext cx="11677069" cy="1860233"/>
          </a:xfrm>
          <a:prstGeom prst="rect">
            <a:avLst/>
          </a:prstGeom>
          <a:noFill/>
          <a:ln/>
        </p:spPr>
        <p:txBody>
          <a:bodyPr wrap="squar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Xây dựng Website Bán Đồng Hồ Kết Hợp Chatbot Hỗ Trợ Khách Hàng</a:t>
            </a:r>
            <a:endParaRPr lang="en-US" sz="3900" dirty="0"/>
          </a:p>
        </p:txBody>
      </p:sp>
      <p:sp>
        <p:nvSpPr>
          <p:cNvPr id="4" name="Text 1"/>
          <p:cNvSpPr/>
          <p:nvPr/>
        </p:nvSpPr>
        <p:spPr>
          <a:xfrm>
            <a:off x="7603152" y="5508480"/>
            <a:ext cx="7027248" cy="1270159"/>
          </a:xfrm>
          <a:prstGeom prst="rect">
            <a:avLst/>
          </a:prstGeom>
          <a:noFill/>
          <a:ln/>
        </p:spPr>
        <p:txBody>
          <a:bodyPr wrap="square" lIns="0" tIns="0" rIns="0" bIns="0" rtlCol="0" anchor="t"/>
          <a:lstStyle/>
          <a:p>
            <a:pPr marL="0" indent="0" algn="l">
              <a:lnSpc>
                <a:spcPts val="2500"/>
              </a:lnSpc>
              <a:buNone/>
            </a:pPr>
            <a:r>
              <a:rPr lang="en-US" sz="1550">
                <a:solidFill>
                  <a:srgbClr val="49495A"/>
                </a:solidFill>
                <a:latin typeface="Open Sans" pitchFamily="34" charset="0"/>
                <a:ea typeface="Open Sans" pitchFamily="34" charset="-122"/>
                <a:cs typeface="Open Sans" pitchFamily="34" charset="-120"/>
              </a:rPr>
              <a:t> </a:t>
            </a:r>
          </a:p>
          <a:p>
            <a:pPr marL="0" indent="0" algn="l">
              <a:lnSpc>
                <a:spcPts val="2500"/>
              </a:lnSpc>
              <a:buNone/>
            </a:pPr>
            <a:r>
              <a:rPr lang="en-US" sz="1550">
                <a:solidFill>
                  <a:srgbClr val="49495A"/>
                </a:solidFill>
                <a:latin typeface="Open Sans" pitchFamily="34" charset="0"/>
                <a:ea typeface="Open Sans" pitchFamily="34" charset="-122"/>
                <a:cs typeface="Open Sans" pitchFamily="34" charset="-120"/>
              </a:rPr>
              <a:t>	</a:t>
            </a:r>
            <a:r>
              <a:rPr lang="en-US" sz="1550">
                <a:solidFill>
                  <a:schemeClr val="accent1">
                    <a:lumMod val="75000"/>
                  </a:schemeClr>
                </a:solidFill>
                <a:latin typeface="Open Sans" pitchFamily="34" charset="0"/>
                <a:ea typeface="Open Sans" pitchFamily="34" charset="-122"/>
                <a:cs typeface="Open Sans" pitchFamily="34" charset="-120"/>
              </a:rPr>
              <a:t>Tập trung vào việc phát triển một website thương mại điện tử chuyên biệt </a:t>
            </a:r>
            <a:r>
              <a:rPr lang="en-US" sz="1550" dirty="0">
                <a:solidFill>
                  <a:schemeClr val="accent1">
                    <a:lumMod val="75000"/>
                  </a:schemeClr>
                </a:solidFill>
                <a:latin typeface="Open Sans" pitchFamily="34" charset="0"/>
                <a:ea typeface="Open Sans" pitchFamily="34" charset="-122"/>
                <a:cs typeface="Open Sans" pitchFamily="34" charset="-120"/>
              </a:rPr>
              <a:t>cho đồng hồ, tích hợp chatbot thông minh để nâng cao trải nghiệm khách hàng.</a:t>
            </a:r>
            <a:endParaRPr lang="en-US" sz="1550" dirty="0">
              <a:solidFill>
                <a:schemeClr val="accent1">
                  <a:lumMod val="75000"/>
                </a:schemeClr>
              </a:solidFill>
            </a:endParaRPr>
          </a:p>
        </p:txBody>
      </p:sp>
      <p:pic>
        <p:nvPicPr>
          <p:cNvPr id="1027" name="Picture 3">
            <a:extLst>
              <a:ext uri="{FF2B5EF4-FFF2-40B4-BE49-F238E27FC236}">
                <a16:creationId xmlns:a16="http://schemas.microsoft.com/office/drawing/2014/main" id="{E097B6F4-0C44-1D4E-A342-0594B1876E8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7951" y="1819072"/>
            <a:ext cx="7027247" cy="641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26EAB21F-A869-49ED-B3F9-1FFFA220F5C0}"/>
              </a:ext>
            </a:extLst>
          </p:cNvPr>
          <p:cNvSpPr txBox="1"/>
          <p:nvPr/>
        </p:nvSpPr>
        <p:spPr>
          <a:xfrm>
            <a:off x="8226676" y="2384710"/>
            <a:ext cx="5204298" cy="1077218"/>
          </a:xfrm>
          <a:prstGeom prst="rect">
            <a:avLst/>
          </a:prstGeom>
          <a:noFill/>
        </p:spPr>
        <p:txBody>
          <a:bodyPr wrap="square">
            <a:spAutoFit/>
          </a:bodyPr>
          <a:lstStyle/>
          <a:p>
            <a:r>
              <a:rPr lang="en-US" sz="3200">
                <a:solidFill>
                  <a:srgbClr val="49495A"/>
                </a:solidFill>
                <a:latin typeface="Open Sans" pitchFamily="34" charset="0"/>
                <a:ea typeface="Open Sans" pitchFamily="34" charset="-122"/>
                <a:cs typeface="Open Sans" pitchFamily="34" charset="-120"/>
              </a:rPr>
              <a:t>Giảng viên hướng dẫn:  ThS. Đoàn Phước Miền</a:t>
            </a:r>
            <a:endParaRPr lang="en-US" sz="3200"/>
          </a:p>
        </p:txBody>
      </p:sp>
      <p:sp>
        <p:nvSpPr>
          <p:cNvPr id="7" name="TextBox 6">
            <a:extLst>
              <a:ext uri="{FF2B5EF4-FFF2-40B4-BE49-F238E27FC236}">
                <a16:creationId xmlns:a16="http://schemas.microsoft.com/office/drawing/2014/main" id="{140CA7D9-7EBC-9DD7-2D07-DE080B7A44E0}"/>
              </a:ext>
            </a:extLst>
          </p:cNvPr>
          <p:cNvSpPr txBox="1"/>
          <p:nvPr/>
        </p:nvSpPr>
        <p:spPr>
          <a:xfrm>
            <a:off x="7555361" y="4114800"/>
            <a:ext cx="7443566" cy="1200329"/>
          </a:xfrm>
          <a:prstGeom prst="rect">
            <a:avLst/>
          </a:prstGeom>
          <a:noFill/>
        </p:spPr>
        <p:txBody>
          <a:bodyPr wrap="square">
            <a:spAutoFit/>
          </a:bodyPr>
          <a:lstStyle/>
          <a:p>
            <a:r>
              <a:rPr lang="en-US" sz="2400">
                <a:solidFill>
                  <a:srgbClr val="49495A"/>
                </a:solidFill>
                <a:latin typeface="Open Sans" pitchFamily="34" charset="0"/>
                <a:ea typeface="Open Sans" pitchFamily="34" charset="-122"/>
                <a:cs typeface="Open Sans" pitchFamily="34" charset="-120"/>
              </a:rPr>
              <a:t>Sinh viên thực hiện:  Ngô Thị Trúc Xuân </a:t>
            </a:r>
          </a:p>
          <a:p>
            <a:r>
              <a:rPr lang="en-US" sz="2400">
                <a:solidFill>
                  <a:srgbClr val="49495A"/>
                </a:solidFill>
                <a:latin typeface="Open Sans" pitchFamily="34" charset="0"/>
                <a:ea typeface="Open Sans" pitchFamily="34" charset="-122"/>
                <a:cs typeface="Open Sans" pitchFamily="34" charset="-120"/>
              </a:rPr>
              <a:t>Mã lớp: DA21TTA</a:t>
            </a:r>
          </a:p>
          <a:p>
            <a:r>
              <a:rPr lang="en-US" sz="2400">
                <a:solidFill>
                  <a:srgbClr val="49495A"/>
                </a:solidFill>
                <a:latin typeface="Open Sans" pitchFamily="34" charset="0"/>
                <a:ea typeface="Open Sans" pitchFamily="34" charset="-122"/>
                <a:cs typeface="Open Sans" pitchFamily="34" charset="-120"/>
              </a:rPr>
              <a:t>MSSV: 110121134</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a:extLst>
              <a:ext uri="{FF2B5EF4-FFF2-40B4-BE49-F238E27FC236}">
                <a16:creationId xmlns:a16="http://schemas.microsoft.com/office/drawing/2014/main" id="{5486FF74-9C4F-8488-1DD9-A084E41C4308}"/>
              </a:ext>
            </a:extLst>
          </p:cNvPr>
          <p:cNvSpPr/>
          <p:nvPr/>
        </p:nvSpPr>
        <p:spPr>
          <a:xfrm>
            <a:off x="784061" y="3388119"/>
            <a:ext cx="8241387" cy="620078"/>
          </a:xfrm>
          <a:prstGeom prst="rect">
            <a:avLst/>
          </a:prstGeom>
          <a:noFill/>
          <a:ln/>
        </p:spPr>
        <p:txBody>
          <a:bodyPr wrap="none" lIns="0" tIns="0" rIns="0" bIns="0" rtlCol="0" anchor="t"/>
          <a:lstStyle/>
          <a:p>
            <a:pPr marL="0" indent="0" algn="l">
              <a:lnSpc>
                <a:spcPts val="4850"/>
              </a:lnSpc>
              <a:buNone/>
            </a:pPr>
            <a:r>
              <a:rPr lang="en-US" sz="6600">
                <a:solidFill>
                  <a:srgbClr val="403CCF"/>
                </a:solidFill>
                <a:latin typeface="Libre Baskerville" pitchFamily="34" charset="0"/>
              </a:rPr>
              <a:t>Kết luận và</a:t>
            </a:r>
          </a:p>
          <a:p>
            <a:pPr marL="0" indent="0" algn="l">
              <a:lnSpc>
                <a:spcPts val="4850"/>
              </a:lnSpc>
              <a:buNone/>
            </a:pPr>
            <a:endParaRPr lang="en-US" sz="6600">
              <a:solidFill>
                <a:srgbClr val="403CCF"/>
              </a:solidFill>
              <a:latin typeface="Libre Baskerville" pitchFamily="34" charset="0"/>
            </a:endParaRPr>
          </a:p>
          <a:p>
            <a:pPr marL="0" indent="0" algn="l">
              <a:lnSpc>
                <a:spcPts val="4850"/>
              </a:lnSpc>
              <a:buNone/>
            </a:pPr>
            <a:r>
              <a:rPr lang="en-US" sz="6600">
                <a:solidFill>
                  <a:srgbClr val="403CCF"/>
                </a:solidFill>
                <a:latin typeface="Libre Baskerville" pitchFamily="34" charset="0"/>
              </a:rPr>
              <a:t> hướng phát triển </a:t>
            </a:r>
            <a:endParaRPr lang="en-US" sz="6600" dirty="0"/>
          </a:p>
        </p:txBody>
      </p:sp>
      <p:pic>
        <p:nvPicPr>
          <p:cNvPr id="8194" name="Picture 2" descr="طرح فلت طراحی سایت - دیجیت باکس - DigitBox">
            <a:extLst>
              <a:ext uri="{FF2B5EF4-FFF2-40B4-BE49-F238E27FC236}">
                <a16:creationId xmlns:a16="http://schemas.microsoft.com/office/drawing/2014/main" id="{840EA021-5572-9A5A-5D07-55C88737387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65496" y="1936205"/>
            <a:ext cx="5715000" cy="4286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048102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391007"/>
            <a:ext cx="4961811"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Kết Quả Đạt Được</a:t>
            </a:r>
            <a:endParaRPr lang="en-US" sz="3900" dirty="0"/>
          </a:p>
        </p:txBody>
      </p:sp>
      <p:pic>
        <p:nvPicPr>
          <p:cNvPr id="3" name="Image 0" descr="preencoded.png"/>
          <p:cNvPicPr>
            <a:picLocks noChangeAspect="1"/>
          </p:cNvPicPr>
          <p:nvPr/>
        </p:nvPicPr>
        <p:blipFill>
          <a:blip r:embed="rId3"/>
          <a:stretch>
            <a:fillRect/>
          </a:stretch>
        </p:blipFill>
        <p:spPr>
          <a:xfrm>
            <a:off x="793790" y="2407920"/>
            <a:ext cx="496133" cy="496133"/>
          </a:xfrm>
          <a:prstGeom prst="rect">
            <a:avLst/>
          </a:prstGeom>
        </p:spPr>
      </p:pic>
      <p:sp>
        <p:nvSpPr>
          <p:cNvPr id="4" name="Text 1"/>
          <p:cNvSpPr/>
          <p:nvPr/>
        </p:nvSpPr>
        <p:spPr>
          <a:xfrm>
            <a:off x="793790" y="3152061"/>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Gia tăng doanh số</a:t>
            </a:r>
            <a:endParaRPr lang="en-US" sz="1950" dirty="0"/>
          </a:p>
        </p:txBody>
      </p:sp>
      <p:sp>
        <p:nvSpPr>
          <p:cNvPr id="5" name="Text 2"/>
          <p:cNvSpPr/>
          <p:nvPr/>
        </p:nvSpPr>
        <p:spPr>
          <a:xfrm>
            <a:off x="793790" y="3581281"/>
            <a:ext cx="6397347"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Nền tảng website tối ưu cùng chatbot AI giúp chuyển đổi khách hàng tiềm năng thành đơn hàng hiệu quả, thúc đẩy tăng trưởng doanh thu bền vững.</a:t>
            </a:r>
            <a:endParaRPr lang="en-US" sz="1550" dirty="0"/>
          </a:p>
        </p:txBody>
      </p:sp>
      <p:pic>
        <p:nvPicPr>
          <p:cNvPr id="6" name="Image 1" descr="preencoded.png"/>
          <p:cNvPicPr>
            <a:picLocks noChangeAspect="1"/>
          </p:cNvPicPr>
          <p:nvPr/>
        </p:nvPicPr>
        <p:blipFill>
          <a:blip r:embed="rId4"/>
          <a:stretch>
            <a:fillRect/>
          </a:stretch>
        </p:blipFill>
        <p:spPr>
          <a:xfrm>
            <a:off x="7439144" y="2407920"/>
            <a:ext cx="496133" cy="496133"/>
          </a:xfrm>
          <a:prstGeom prst="rect">
            <a:avLst/>
          </a:prstGeom>
        </p:spPr>
      </p:pic>
      <p:sp>
        <p:nvSpPr>
          <p:cNvPr id="7" name="Text 3"/>
          <p:cNvSpPr/>
          <p:nvPr/>
        </p:nvSpPr>
        <p:spPr>
          <a:xfrm>
            <a:off x="7439144" y="3152061"/>
            <a:ext cx="2616279"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Hài lòng khách hàng</a:t>
            </a:r>
            <a:endParaRPr lang="en-US" sz="1950" dirty="0"/>
          </a:p>
        </p:txBody>
      </p:sp>
      <p:sp>
        <p:nvSpPr>
          <p:cNvPr id="8" name="Text 4"/>
          <p:cNvSpPr/>
          <p:nvPr/>
        </p:nvSpPr>
        <p:spPr>
          <a:xfrm>
            <a:off x="7439144" y="3581281"/>
            <a:ext cx="6397466"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Trải nghiệm mua sắm liền mạch 24/7 với tư vấn cá nhân hóa nâng cao mức độ hài lòng và giữ chân khách hàng trung thành với thương hiệu.</a:t>
            </a:r>
            <a:endParaRPr lang="en-US" sz="1550" dirty="0"/>
          </a:p>
        </p:txBody>
      </p:sp>
      <p:pic>
        <p:nvPicPr>
          <p:cNvPr id="9" name="Image 2" descr="preencoded.png"/>
          <p:cNvPicPr>
            <a:picLocks noChangeAspect="1"/>
          </p:cNvPicPr>
          <p:nvPr/>
        </p:nvPicPr>
        <p:blipFill>
          <a:blip r:embed="rId5"/>
          <a:stretch>
            <a:fillRect/>
          </a:stretch>
        </p:blipFill>
        <p:spPr>
          <a:xfrm>
            <a:off x="793790" y="5030033"/>
            <a:ext cx="496133" cy="496133"/>
          </a:xfrm>
          <a:prstGeom prst="rect">
            <a:avLst/>
          </a:prstGeom>
        </p:spPr>
      </p:pic>
      <p:sp>
        <p:nvSpPr>
          <p:cNvPr id="10" name="Text 5"/>
          <p:cNvSpPr/>
          <p:nvPr/>
        </p:nvSpPr>
        <p:spPr>
          <a:xfrm>
            <a:off x="793790" y="577417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Hiệu quả vận hành</a:t>
            </a:r>
            <a:endParaRPr lang="en-US" sz="1950" dirty="0"/>
          </a:p>
        </p:txBody>
      </p:sp>
      <p:sp>
        <p:nvSpPr>
          <p:cNvPr id="11" name="Text 6"/>
          <p:cNvSpPr/>
          <p:nvPr/>
        </p:nvSpPr>
        <p:spPr>
          <a:xfrm>
            <a:off x="793790" y="6203394"/>
            <a:ext cx="6397347"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Chatbot tự động hóa các tác vụ hỗ trợ cơ bản, giảm tải đáng kể công việc cho đội ngũ nhân viên và tối ưu hóa chi phí hoạt động.</a:t>
            </a:r>
            <a:endParaRPr lang="en-US" sz="1550" dirty="0"/>
          </a:p>
        </p:txBody>
      </p:sp>
      <p:pic>
        <p:nvPicPr>
          <p:cNvPr id="12" name="Image 3" descr="preencoded.png"/>
          <p:cNvPicPr>
            <a:picLocks noChangeAspect="1"/>
          </p:cNvPicPr>
          <p:nvPr/>
        </p:nvPicPr>
        <p:blipFill>
          <a:blip r:embed="rId6"/>
          <a:stretch>
            <a:fillRect/>
          </a:stretch>
        </p:blipFill>
        <p:spPr>
          <a:xfrm>
            <a:off x="7439144" y="5030033"/>
            <a:ext cx="496133" cy="496133"/>
          </a:xfrm>
          <a:prstGeom prst="rect">
            <a:avLst/>
          </a:prstGeom>
        </p:spPr>
      </p:pic>
      <p:sp>
        <p:nvSpPr>
          <p:cNvPr id="13" name="Text 7"/>
          <p:cNvSpPr/>
          <p:nvPr/>
        </p:nvSpPr>
        <p:spPr>
          <a:xfrm>
            <a:off x="7439144" y="577417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Nâng cao vị thế</a:t>
            </a:r>
            <a:endParaRPr lang="en-US" sz="1950" dirty="0"/>
          </a:p>
        </p:txBody>
      </p:sp>
      <p:sp>
        <p:nvSpPr>
          <p:cNvPr id="14" name="Text 8"/>
          <p:cNvSpPr/>
          <p:nvPr/>
        </p:nvSpPr>
        <p:spPr>
          <a:xfrm>
            <a:off x="7439144" y="6203394"/>
            <a:ext cx="639746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Sự kết hợp công nghệ tiên tiến tạo lợi thế cạnh tranh vượt trội, định vị thương hiệu là người dẫn đầu trong ngành đồng hồ kỹ thuật số.</a:t>
            </a:r>
            <a:endParaRPr lang="en-US" sz="15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0"/>
          <p:cNvSpPr/>
          <p:nvPr/>
        </p:nvSpPr>
        <p:spPr>
          <a:xfrm>
            <a:off x="793790" y="1549837"/>
            <a:ext cx="7265194"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Hướng Phát Triển Tương Lai</a:t>
            </a:r>
            <a:endParaRPr lang="en-US" sz="3900" dirty="0"/>
          </a:p>
        </p:txBody>
      </p:sp>
      <p:pic>
        <p:nvPicPr>
          <p:cNvPr id="3" name="Image 0" descr="preencoded.png"/>
          <p:cNvPicPr>
            <a:picLocks noChangeAspect="1"/>
          </p:cNvPicPr>
          <p:nvPr/>
        </p:nvPicPr>
        <p:blipFill>
          <a:blip r:embed="rId3"/>
          <a:stretch>
            <a:fillRect/>
          </a:stretch>
        </p:blipFill>
        <p:spPr>
          <a:xfrm>
            <a:off x="793790" y="2566749"/>
            <a:ext cx="496133" cy="496133"/>
          </a:xfrm>
          <a:prstGeom prst="rect">
            <a:avLst/>
          </a:prstGeom>
        </p:spPr>
      </p:pic>
      <p:sp>
        <p:nvSpPr>
          <p:cNvPr id="4" name="Text 1"/>
          <p:cNvSpPr/>
          <p:nvPr/>
        </p:nvSpPr>
        <p:spPr>
          <a:xfrm>
            <a:off x="793790" y="3310890"/>
            <a:ext cx="2793087"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Cá nhân hóa nâng cao</a:t>
            </a:r>
            <a:endParaRPr lang="en-US" sz="1950" dirty="0"/>
          </a:p>
        </p:txBody>
      </p:sp>
      <p:sp>
        <p:nvSpPr>
          <p:cNvPr id="5" name="Text 2"/>
          <p:cNvSpPr/>
          <p:nvPr/>
        </p:nvSpPr>
        <p:spPr>
          <a:xfrm>
            <a:off x="793790" y="3740110"/>
            <a:ext cx="6397347"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AI phân tích hành vi để cá nhân hóa đề xuất sản phẩm, tối ưu trải nghiệm khách hàng.</a:t>
            </a:r>
            <a:endParaRPr lang="en-US" sz="1550" dirty="0"/>
          </a:p>
        </p:txBody>
      </p:sp>
      <p:pic>
        <p:nvPicPr>
          <p:cNvPr id="6" name="Image 1" descr="preencoded.png"/>
          <p:cNvPicPr>
            <a:picLocks noChangeAspect="1"/>
          </p:cNvPicPr>
          <p:nvPr/>
        </p:nvPicPr>
        <p:blipFill>
          <a:blip r:embed="rId3"/>
          <a:stretch>
            <a:fillRect/>
          </a:stretch>
        </p:blipFill>
        <p:spPr>
          <a:xfrm>
            <a:off x="7439144" y="2566749"/>
            <a:ext cx="496133" cy="496133"/>
          </a:xfrm>
          <a:prstGeom prst="rect">
            <a:avLst/>
          </a:prstGeom>
        </p:spPr>
      </p:pic>
      <p:sp>
        <p:nvSpPr>
          <p:cNvPr id="7" name="Text 3"/>
          <p:cNvSpPr/>
          <p:nvPr/>
        </p:nvSpPr>
        <p:spPr>
          <a:xfrm>
            <a:off x="7439144" y="3310890"/>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Mở rộng đa kênh</a:t>
            </a:r>
            <a:endParaRPr lang="en-US" sz="1950" dirty="0"/>
          </a:p>
        </p:txBody>
      </p:sp>
      <p:sp>
        <p:nvSpPr>
          <p:cNvPr id="8" name="Text 4"/>
          <p:cNvSpPr/>
          <p:nvPr/>
        </p:nvSpPr>
        <p:spPr>
          <a:xfrm>
            <a:off x="7439144" y="3740110"/>
            <a:ext cx="639746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Tích hợp chatbot với mạng xã hội và các ứng dụng nhắn tin, mở rộng điểm chạm khách hàng.</a:t>
            </a:r>
            <a:endParaRPr lang="en-US" sz="1550" dirty="0"/>
          </a:p>
        </p:txBody>
      </p:sp>
      <p:pic>
        <p:nvPicPr>
          <p:cNvPr id="9" name="Image 2" descr="preencoded.png"/>
          <p:cNvPicPr>
            <a:picLocks noChangeAspect="1"/>
          </p:cNvPicPr>
          <p:nvPr/>
        </p:nvPicPr>
        <p:blipFill>
          <a:blip r:embed="rId4"/>
          <a:stretch>
            <a:fillRect/>
          </a:stretch>
        </p:blipFill>
        <p:spPr>
          <a:xfrm>
            <a:off x="793790" y="4871323"/>
            <a:ext cx="496133" cy="496133"/>
          </a:xfrm>
          <a:prstGeom prst="rect">
            <a:avLst/>
          </a:prstGeom>
        </p:spPr>
      </p:pic>
      <p:sp>
        <p:nvSpPr>
          <p:cNvPr id="10" name="Text 5"/>
          <p:cNvSpPr/>
          <p:nvPr/>
        </p:nvSpPr>
        <p:spPr>
          <a:xfrm>
            <a:off x="793790" y="561546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Phân tích dữ liệu</a:t>
            </a:r>
            <a:endParaRPr lang="en-US" sz="1950" dirty="0"/>
          </a:p>
        </p:txBody>
      </p:sp>
      <p:sp>
        <p:nvSpPr>
          <p:cNvPr id="11" name="Text 6"/>
          <p:cNvSpPr/>
          <p:nvPr/>
        </p:nvSpPr>
        <p:spPr>
          <a:xfrm>
            <a:off x="793790" y="6044684"/>
            <a:ext cx="6397347"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Khai thác dữ liệu để dự đoán xu hướng, tối ưu kho hàng, cải thiện chiến dịch tiếp thị.</a:t>
            </a:r>
            <a:endParaRPr lang="en-US" sz="1550" dirty="0"/>
          </a:p>
        </p:txBody>
      </p:sp>
      <p:pic>
        <p:nvPicPr>
          <p:cNvPr id="12" name="Image 3" descr="preencoded.png"/>
          <p:cNvPicPr>
            <a:picLocks noChangeAspect="1"/>
          </p:cNvPicPr>
          <p:nvPr/>
        </p:nvPicPr>
        <p:blipFill>
          <a:blip r:embed="rId5"/>
          <a:stretch>
            <a:fillRect/>
          </a:stretch>
        </p:blipFill>
        <p:spPr>
          <a:xfrm>
            <a:off x="7439144" y="4871323"/>
            <a:ext cx="496133" cy="496133"/>
          </a:xfrm>
          <a:prstGeom prst="rect">
            <a:avLst/>
          </a:prstGeom>
        </p:spPr>
      </p:pic>
      <p:sp>
        <p:nvSpPr>
          <p:cNvPr id="13" name="Text 7"/>
          <p:cNvSpPr/>
          <p:nvPr/>
        </p:nvSpPr>
        <p:spPr>
          <a:xfrm>
            <a:off x="7439144" y="5615464"/>
            <a:ext cx="254329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Trải nghiệm AR/VR</a:t>
            </a:r>
            <a:endParaRPr lang="en-US" sz="1950" dirty="0"/>
          </a:p>
        </p:txBody>
      </p:sp>
      <p:sp>
        <p:nvSpPr>
          <p:cNvPr id="14" name="Text 8"/>
          <p:cNvSpPr/>
          <p:nvPr/>
        </p:nvSpPr>
        <p:spPr>
          <a:xfrm>
            <a:off x="7439144" y="6044684"/>
            <a:ext cx="639746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Ứng dụng công nghệ thực tế tăng cường giúp khách hàng thử đồng hồ ảo trực tiếp.</a:t>
            </a:r>
            <a:endParaRPr lang="en-US" sz="15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Tổng hợp 100+ hình ảnh cảm ơn cute với các thiết kế dễ thương và đáng yêu">
            <a:extLst>
              <a:ext uri="{FF2B5EF4-FFF2-40B4-BE49-F238E27FC236}">
                <a16:creationId xmlns:a16="http://schemas.microsoft.com/office/drawing/2014/main" id="{8D2EB79A-F8DB-C2C6-6A2C-A6BBEC1E8D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23988" y="0"/>
            <a:ext cx="11780837"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28884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59378DA-1E0F-4A36-2FC6-005145646873}"/>
              </a:ext>
            </a:extLst>
          </p:cNvPr>
          <p:cNvSpPr/>
          <p:nvPr/>
        </p:nvSpPr>
        <p:spPr>
          <a:xfrm>
            <a:off x="1" y="1839"/>
            <a:ext cx="14630400" cy="869543"/>
          </a:xfrm>
          <a:prstGeom prst="rect">
            <a:avLst/>
          </a:prstGeom>
          <a:solidFill>
            <a:srgbClr val="DDDDD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vi-VN" sz="2160"/>
          </a:p>
        </p:txBody>
      </p:sp>
      <p:sp>
        <p:nvSpPr>
          <p:cNvPr id="4" name="TextBox 3">
            <a:extLst>
              <a:ext uri="{FF2B5EF4-FFF2-40B4-BE49-F238E27FC236}">
                <a16:creationId xmlns:a16="http://schemas.microsoft.com/office/drawing/2014/main" id="{EAE529AB-B4B3-6452-0A16-DB5B2F7F2C53}"/>
              </a:ext>
            </a:extLst>
          </p:cNvPr>
          <p:cNvSpPr txBox="1"/>
          <p:nvPr/>
        </p:nvSpPr>
        <p:spPr>
          <a:xfrm>
            <a:off x="3836923" y="188118"/>
            <a:ext cx="6940426" cy="683264"/>
          </a:xfrm>
          <a:prstGeom prst="rect">
            <a:avLst/>
          </a:prstGeom>
          <a:noFill/>
        </p:spPr>
        <p:txBody>
          <a:bodyPr wrap="none" rtlCol="0">
            <a:spAutoFit/>
          </a:bodyPr>
          <a:lstStyle/>
          <a:p>
            <a:r>
              <a:rPr lang="en-US" sz="3840" i="1">
                <a:latin typeface="Times New Roman" panose="02020603050405020304" pitchFamily="18" charset="0"/>
                <a:cs typeface="Times New Roman" panose="02020603050405020304" pitchFamily="18" charset="0"/>
              </a:rPr>
              <a:t>CẤU TRÚC BÀI THUYẾT TRÌNH</a:t>
            </a:r>
            <a:endParaRPr lang="vi-VN" sz="3840" i="1">
              <a:latin typeface="Times New Roman" panose="02020603050405020304" pitchFamily="18" charset="0"/>
              <a:cs typeface="Times New Roman" panose="02020603050405020304" pitchFamily="18" charset="0"/>
            </a:endParaRPr>
          </a:p>
        </p:txBody>
      </p:sp>
      <p:sp>
        <p:nvSpPr>
          <p:cNvPr id="6" name="Arrow: Pentagon 5">
            <a:extLst>
              <a:ext uri="{FF2B5EF4-FFF2-40B4-BE49-F238E27FC236}">
                <a16:creationId xmlns:a16="http://schemas.microsoft.com/office/drawing/2014/main" id="{AF4759BB-3EFD-38BF-954D-C7DBCE91B064}"/>
              </a:ext>
            </a:extLst>
          </p:cNvPr>
          <p:cNvSpPr/>
          <p:nvPr/>
        </p:nvSpPr>
        <p:spPr>
          <a:xfrm>
            <a:off x="378024" y="1370158"/>
            <a:ext cx="8705229" cy="869543"/>
          </a:xfrm>
          <a:prstGeom prst="homePlate">
            <a:avLst/>
          </a:prstGeom>
          <a:solidFill>
            <a:schemeClr val="accent1">
              <a:lumMod val="20000"/>
              <a:lumOff val="8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360">
                <a:solidFill>
                  <a:srgbClr val="5056D0"/>
                </a:solidFill>
                <a:latin typeface="Times New Roman" panose="02020603050405020304" pitchFamily="18" charset="0"/>
                <a:cs typeface="Times New Roman" panose="02020603050405020304" pitchFamily="18" charset="0"/>
              </a:rPr>
              <a:t>CHƯƠNG I:</a:t>
            </a:r>
            <a:r>
              <a:rPr lang="en-US" sz="3360">
                <a:solidFill>
                  <a:schemeClr val="tx1"/>
                </a:solidFill>
                <a:latin typeface="Times New Roman" panose="02020603050405020304" pitchFamily="18" charset="0"/>
                <a:cs typeface="Times New Roman" panose="02020603050405020304" pitchFamily="18" charset="0"/>
              </a:rPr>
              <a:t> Tổng quan về vấn đề nghiên cứu  </a:t>
            </a:r>
            <a:endParaRPr lang="vi-VN" sz="3360">
              <a:solidFill>
                <a:schemeClr val="tx1"/>
              </a:solidFill>
              <a:latin typeface="Times New Roman" panose="02020603050405020304" pitchFamily="18" charset="0"/>
              <a:cs typeface="Times New Roman" panose="02020603050405020304" pitchFamily="18" charset="0"/>
            </a:endParaRPr>
          </a:p>
        </p:txBody>
      </p:sp>
      <p:sp>
        <p:nvSpPr>
          <p:cNvPr id="8" name="Arrow: Pentagon 7">
            <a:extLst>
              <a:ext uri="{FF2B5EF4-FFF2-40B4-BE49-F238E27FC236}">
                <a16:creationId xmlns:a16="http://schemas.microsoft.com/office/drawing/2014/main" id="{D5AD806F-E157-92E5-E7EA-564584649D77}"/>
              </a:ext>
            </a:extLst>
          </p:cNvPr>
          <p:cNvSpPr/>
          <p:nvPr/>
        </p:nvSpPr>
        <p:spPr>
          <a:xfrm>
            <a:off x="1194145" y="2802689"/>
            <a:ext cx="8003918" cy="869543"/>
          </a:xfrm>
          <a:prstGeom prst="homePlate">
            <a:avLst/>
          </a:prstGeom>
          <a:solidFill>
            <a:schemeClr val="accent1">
              <a:lumMod val="20000"/>
              <a:lumOff val="8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360">
                <a:solidFill>
                  <a:srgbClr val="5056D0"/>
                </a:solidFill>
                <a:latin typeface="Times New Roman" panose="02020603050405020304" pitchFamily="18" charset="0"/>
                <a:cs typeface="Times New Roman" panose="02020603050405020304" pitchFamily="18" charset="0"/>
              </a:rPr>
              <a:t>CHƯƠNG II: </a:t>
            </a:r>
            <a:r>
              <a:rPr lang="en-US" sz="3360">
                <a:solidFill>
                  <a:schemeClr val="tx1"/>
                </a:solidFill>
                <a:latin typeface="Times New Roman" panose="02020603050405020304" pitchFamily="18" charset="0"/>
                <a:cs typeface="Times New Roman" panose="02020603050405020304" pitchFamily="18" charset="0"/>
              </a:rPr>
              <a:t>Mô hình áp dụng   </a:t>
            </a:r>
            <a:endParaRPr lang="vi-VN" sz="336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pic>
        <p:nvPicPr>
          <p:cNvPr id="10" name="Graphic 9" descr="Flower">
            <a:extLst>
              <a:ext uri="{FF2B5EF4-FFF2-40B4-BE49-F238E27FC236}">
                <a16:creationId xmlns:a16="http://schemas.microsoft.com/office/drawing/2014/main" id="{92491BB9-DC10-6B36-6CD0-3550B752D93F}"/>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 y="6914935"/>
            <a:ext cx="1424514" cy="1424514"/>
          </a:xfrm>
          <a:prstGeom prst="rect">
            <a:avLst/>
          </a:prstGeom>
        </p:spPr>
      </p:pic>
      <p:pic>
        <p:nvPicPr>
          <p:cNvPr id="13" name="Graphic 12" descr="Flower">
            <a:extLst>
              <a:ext uri="{FF2B5EF4-FFF2-40B4-BE49-F238E27FC236}">
                <a16:creationId xmlns:a16="http://schemas.microsoft.com/office/drawing/2014/main" id="{142D1EF2-50D2-78CA-D406-FCE9631511A1}"/>
              </a:ext>
            </a:extLst>
          </p:cNvPr>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3364147" y="6914935"/>
            <a:ext cx="1424514" cy="1424514"/>
          </a:xfrm>
          <a:prstGeom prst="rect">
            <a:avLst/>
          </a:prstGeom>
        </p:spPr>
      </p:pic>
      <p:sp>
        <p:nvSpPr>
          <p:cNvPr id="5" name="Arrow: Pentagon 4">
            <a:extLst>
              <a:ext uri="{FF2B5EF4-FFF2-40B4-BE49-F238E27FC236}">
                <a16:creationId xmlns:a16="http://schemas.microsoft.com/office/drawing/2014/main" id="{593CB825-45E7-594D-B00F-4D8FE1A70CA8}"/>
              </a:ext>
            </a:extLst>
          </p:cNvPr>
          <p:cNvSpPr/>
          <p:nvPr/>
        </p:nvSpPr>
        <p:spPr>
          <a:xfrm>
            <a:off x="2757961" y="5716555"/>
            <a:ext cx="11178815" cy="869543"/>
          </a:xfrm>
          <a:prstGeom prst="homePlate">
            <a:avLst/>
          </a:prstGeom>
          <a:solidFill>
            <a:schemeClr val="accent1">
              <a:lumMod val="20000"/>
              <a:lumOff val="8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360">
                <a:solidFill>
                  <a:srgbClr val="5056D0"/>
                </a:solidFill>
                <a:latin typeface="Times New Roman" panose="02020603050405020304" pitchFamily="18" charset="0"/>
                <a:cs typeface="Times New Roman" panose="02020603050405020304" pitchFamily="18" charset="0"/>
              </a:rPr>
              <a:t>CHƯƠNG IV : </a:t>
            </a:r>
            <a:r>
              <a:rPr lang="en-US" sz="3360">
                <a:solidFill>
                  <a:schemeClr val="tx1"/>
                </a:solidFill>
                <a:latin typeface="Times New Roman" panose="02020603050405020304" pitchFamily="18" charset="0"/>
                <a:cs typeface="Times New Roman" panose="02020603050405020304" pitchFamily="18" charset="0"/>
              </a:rPr>
              <a:t>Kết luận và hướng phát triển </a:t>
            </a:r>
            <a:endParaRPr lang="vi-VN" sz="336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
        <p:nvSpPr>
          <p:cNvPr id="14" name="Slide Number Placeholder 13">
            <a:extLst>
              <a:ext uri="{FF2B5EF4-FFF2-40B4-BE49-F238E27FC236}">
                <a16:creationId xmlns:a16="http://schemas.microsoft.com/office/drawing/2014/main" id="{16981631-C8D6-4EBD-792B-4339D3B92149}"/>
              </a:ext>
            </a:extLst>
          </p:cNvPr>
          <p:cNvSpPr>
            <a:spLocks noGrp="1"/>
          </p:cNvSpPr>
          <p:nvPr>
            <p:ph type="sldNum" sz="quarter" idx="12"/>
          </p:nvPr>
        </p:nvSpPr>
        <p:spPr/>
        <p:txBody>
          <a:bodyPr/>
          <a:lstStyle/>
          <a:p>
            <a:endParaRPr lang="vi-VN"/>
          </a:p>
        </p:txBody>
      </p:sp>
      <p:sp>
        <p:nvSpPr>
          <p:cNvPr id="7" name="Arrow: Pentagon 6">
            <a:extLst>
              <a:ext uri="{FF2B5EF4-FFF2-40B4-BE49-F238E27FC236}">
                <a16:creationId xmlns:a16="http://schemas.microsoft.com/office/drawing/2014/main" id="{89678D04-85C0-4C45-5F54-5A95515B3789}"/>
              </a:ext>
            </a:extLst>
          </p:cNvPr>
          <p:cNvSpPr/>
          <p:nvPr/>
        </p:nvSpPr>
        <p:spPr>
          <a:xfrm>
            <a:off x="1962771" y="4295824"/>
            <a:ext cx="8705228" cy="869543"/>
          </a:xfrm>
          <a:prstGeom prst="homePlate">
            <a:avLst/>
          </a:prstGeom>
          <a:solidFill>
            <a:schemeClr val="accent1">
              <a:lumMod val="20000"/>
              <a:lumOff val="80000"/>
            </a:schemeClr>
          </a:solidFill>
          <a:ln>
            <a:solidFill>
              <a:schemeClr val="tx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3360">
                <a:solidFill>
                  <a:srgbClr val="5056D0"/>
                </a:solidFill>
                <a:latin typeface="Times New Roman" panose="02020603050405020304" pitchFamily="18" charset="0"/>
                <a:cs typeface="Times New Roman" panose="02020603050405020304" pitchFamily="18" charset="0"/>
              </a:rPr>
              <a:t>CHƯƠNG III: </a:t>
            </a:r>
            <a:r>
              <a:rPr lang="en-US" sz="3360">
                <a:solidFill>
                  <a:schemeClr val="tx1"/>
                </a:solidFill>
                <a:latin typeface="Times New Roman" panose="02020603050405020304" pitchFamily="18" charset="0"/>
                <a:cs typeface="Times New Roman" panose="02020603050405020304" pitchFamily="18" charset="0"/>
              </a:rPr>
              <a:t>Sơ lược về dự án và triển khai    </a:t>
            </a:r>
            <a:endParaRPr lang="vi-VN" sz="336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8410248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384221"/>
            <a:ext cx="8241387"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Tổng quan về vấn đề nghiên cứu</a:t>
            </a:r>
            <a:endParaRPr lang="en-US" sz="3900" dirty="0"/>
          </a:p>
        </p:txBody>
      </p:sp>
      <p:sp>
        <p:nvSpPr>
          <p:cNvPr id="3" name="Text 1"/>
          <p:cNvSpPr/>
          <p:nvPr/>
        </p:nvSpPr>
        <p:spPr>
          <a:xfrm>
            <a:off x="793790" y="2401133"/>
            <a:ext cx="13042821"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Thương mại điện tử đang phát triển mạnh mẽ, nhưng vẫn tồn tại nhiều thách thức trong việc cung cấp trải nghiệm mua sắm đồng hồ trực tuyến tối ưu và hỗ trợ khách hàng hiệu quả.</a:t>
            </a:r>
            <a:endParaRPr lang="en-US" sz="1550" dirty="0"/>
          </a:p>
        </p:txBody>
      </p:sp>
      <p:pic>
        <p:nvPicPr>
          <p:cNvPr id="4" name="Image 0" descr="preencoded.png"/>
          <p:cNvPicPr>
            <a:picLocks noChangeAspect="1"/>
          </p:cNvPicPr>
          <p:nvPr/>
        </p:nvPicPr>
        <p:blipFill>
          <a:blip r:embed="rId3"/>
          <a:stretch>
            <a:fillRect/>
          </a:stretch>
        </p:blipFill>
        <p:spPr>
          <a:xfrm>
            <a:off x="793790" y="3259455"/>
            <a:ext cx="496133" cy="496133"/>
          </a:xfrm>
          <a:prstGeom prst="rect">
            <a:avLst/>
          </a:prstGeom>
        </p:spPr>
      </p:pic>
      <p:sp>
        <p:nvSpPr>
          <p:cNvPr id="5" name="Text 2"/>
          <p:cNvSpPr/>
          <p:nvPr/>
        </p:nvSpPr>
        <p:spPr>
          <a:xfrm>
            <a:off x="1537930" y="3377208"/>
            <a:ext cx="404681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Thách thức mua sắm trực tuyến</a:t>
            </a:r>
            <a:endParaRPr lang="en-US" sz="1950" dirty="0"/>
          </a:p>
        </p:txBody>
      </p:sp>
      <p:sp>
        <p:nvSpPr>
          <p:cNvPr id="6" name="Text 3"/>
          <p:cNvSpPr/>
          <p:nvPr/>
        </p:nvSpPr>
        <p:spPr>
          <a:xfrm>
            <a:off x="1537930" y="3806428"/>
            <a:ext cx="12298680"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Khó khăn trong việc tìm kiếm thông tin sản phẩm chi tiết và nhận tư vấn cá nhân hóa khi mua sắm online.</a:t>
            </a:r>
            <a:endParaRPr lang="en-US" sz="1550" dirty="0"/>
          </a:p>
        </p:txBody>
      </p:sp>
      <p:pic>
        <p:nvPicPr>
          <p:cNvPr id="7" name="Image 1" descr="preencoded.png"/>
          <p:cNvPicPr>
            <a:picLocks noChangeAspect="1"/>
          </p:cNvPicPr>
          <p:nvPr/>
        </p:nvPicPr>
        <p:blipFill>
          <a:blip r:embed="rId4"/>
          <a:stretch>
            <a:fillRect/>
          </a:stretch>
        </p:blipFill>
        <p:spPr>
          <a:xfrm>
            <a:off x="793790" y="4620101"/>
            <a:ext cx="496133" cy="496133"/>
          </a:xfrm>
          <a:prstGeom prst="rect">
            <a:avLst/>
          </a:prstGeom>
        </p:spPr>
      </p:pic>
      <p:sp>
        <p:nvSpPr>
          <p:cNvPr id="8" name="Text 4"/>
          <p:cNvSpPr/>
          <p:nvPr/>
        </p:nvSpPr>
        <p:spPr>
          <a:xfrm>
            <a:off x="1537930" y="4737854"/>
            <a:ext cx="2920246"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Nhu cầu hỗ trợ liên tục</a:t>
            </a:r>
            <a:endParaRPr lang="en-US" sz="1950" dirty="0"/>
          </a:p>
        </p:txBody>
      </p:sp>
      <p:sp>
        <p:nvSpPr>
          <p:cNvPr id="9" name="Text 5"/>
          <p:cNvSpPr/>
          <p:nvPr/>
        </p:nvSpPr>
        <p:spPr>
          <a:xfrm>
            <a:off x="1537930" y="5167074"/>
            <a:ext cx="12298680"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Khách hàng cần được hỗ trợ nhanh chóng 24/7 về sản phẩm, đơn hàng và các vấn đề phát sinh khác.</a:t>
            </a:r>
            <a:endParaRPr lang="en-US" sz="1550" dirty="0"/>
          </a:p>
        </p:txBody>
      </p:sp>
      <p:pic>
        <p:nvPicPr>
          <p:cNvPr id="10" name="Image 2" descr="preencoded.png"/>
          <p:cNvPicPr>
            <a:picLocks noChangeAspect="1"/>
          </p:cNvPicPr>
          <p:nvPr/>
        </p:nvPicPr>
        <p:blipFill>
          <a:blip r:embed="rId5"/>
          <a:stretch>
            <a:fillRect/>
          </a:stretch>
        </p:blipFill>
        <p:spPr>
          <a:xfrm>
            <a:off x="793790" y="5980748"/>
            <a:ext cx="496133" cy="496133"/>
          </a:xfrm>
          <a:prstGeom prst="rect">
            <a:avLst/>
          </a:prstGeom>
        </p:spPr>
      </p:pic>
      <p:sp>
        <p:nvSpPr>
          <p:cNvPr id="11" name="Text 6"/>
          <p:cNvSpPr/>
          <p:nvPr/>
        </p:nvSpPr>
        <p:spPr>
          <a:xfrm>
            <a:off x="1537930" y="6098500"/>
            <a:ext cx="3894892"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Tối ưu trải nghiệm người dùng</a:t>
            </a:r>
            <a:endParaRPr lang="en-US" sz="1950" dirty="0"/>
          </a:p>
        </p:txBody>
      </p:sp>
      <p:sp>
        <p:nvSpPr>
          <p:cNvPr id="12" name="Text 7"/>
          <p:cNvSpPr/>
          <p:nvPr/>
        </p:nvSpPr>
        <p:spPr>
          <a:xfrm>
            <a:off x="1537930" y="6527721"/>
            <a:ext cx="12298680"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Cần nâng cao sự tương tác và đảm bảo quy trình mua hàng trực tuyến diễn ra thuận tiện, dễ dàng.</a:t>
            </a:r>
            <a:endParaRPr lang="en-US" sz="15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93790" y="1549837"/>
            <a:ext cx="5280660"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Lý do lựa chọn đề tài</a:t>
            </a:r>
            <a:endParaRPr lang="en-US" sz="3900" dirty="0"/>
          </a:p>
        </p:txBody>
      </p:sp>
      <p:pic>
        <p:nvPicPr>
          <p:cNvPr id="3" name="Image 0" descr="preencoded.png"/>
          <p:cNvPicPr>
            <a:picLocks noChangeAspect="1"/>
          </p:cNvPicPr>
          <p:nvPr/>
        </p:nvPicPr>
        <p:blipFill>
          <a:blip r:embed="rId3"/>
          <a:stretch>
            <a:fillRect/>
          </a:stretch>
        </p:blipFill>
        <p:spPr>
          <a:xfrm>
            <a:off x="793790" y="2566749"/>
            <a:ext cx="496133" cy="496133"/>
          </a:xfrm>
          <a:prstGeom prst="rect">
            <a:avLst/>
          </a:prstGeom>
        </p:spPr>
      </p:pic>
      <p:sp>
        <p:nvSpPr>
          <p:cNvPr id="4" name="Text 1"/>
          <p:cNvSpPr/>
          <p:nvPr/>
        </p:nvSpPr>
        <p:spPr>
          <a:xfrm>
            <a:off x="793790" y="3310890"/>
            <a:ext cx="2726769"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Thị trường tiềm năng</a:t>
            </a:r>
            <a:endParaRPr lang="en-US" sz="1950" dirty="0"/>
          </a:p>
        </p:txBody>
      </p:sp>
      <p:sp>
        <p:nvSpPr>
          <p:cNvPr id="5" name="Text 2"/>
          <p:cNvSpPr/>
          <p:nvPr/>
        </p:nvSpPr>
        <p:spPr>
          <a:xfrm>
            <a:off x="793790" y="3740110"/>
            <a:ext cx="6397347"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Thương mại điện tử đồng hồ đang tăng trưởng mạnh, mở ra cơ hội kinh doanh lớn và tiếp cận khách hàng toàn cầu.</a:t>
            </a:r>
            <a:endParaRPr lang="en-US" sz="1550" dirty="0"/>
          </a:p>
        </p:txBody>
      </p:sp>
      <p:pic>
        <p:nvPicPr>
          <p:cNvPr id="6" name="Image 1" descr="preencoded.png"/>
          <p:cNvPicPr>
            <a:picLocks noChangeAspect="1"/>
          </p:cNvPicPr>
          <p:nvPr/>
        </p:nvPicPr>
        <p:blipFill>
          <a:blip r:embed="rId4"/>
          <a:stretch>
            <a:fillRect/>
          </a:stretch>
        </p:blipFill>
        <p:spPr>
          <a:xfrm>
            <a:off x="7439144" y="2566749"/>
            <a:ext cx="496133" cy="496133"/>
          </a:xfrm>
          <a:prstGeom prst="rect">
            <a:avLst/>
          </a:prstGeom>
        </p:spPr>
      </p:pic>
      <p:sp>
        <p:nvSpPr>
          <p:cNvPr id="7" name="Text 3"/>
          <p:cNvSpPr/>
          <p:nvPr/>
        </p:nvSpPr>
        <p:spPr>
          <a:xfrm>
            <a:off x="7439144" y="3310890"/>
            <a:ext cx="3037761"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Ứng dụng Công nghệ AI</a:t>
            </a:r>
            <a:endParaRPr lang="en-US" sz="1950" dirty="0"/>
          </a:p>
        </p:txBody>
      </p:sp>
      <p:sp>
        <p:nvSpPr>
          <p:cNvPr id="8" name="Text 4"/>
          <p:cNvSpPr/>
          <p:nvPr/>
        </p:nvSpPr>
        <p:spPr>
          <a:xfrm>
            <a:off x="7439144" y="3740110"/>
            <a:ext cx="639746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Chatbot AI cung cấp hỗ trợ 24/7 tức thì, cá nhân hóa, nâng cao sự hài lòng và trải nghiệm khách hàng.</a:t>
            </a:r>
            <a:endParaRPr lang="en-US" sz="1550" dirty="0"/>
          </a:p>
        </p:txBody>
      </p:sp>
      <p:pic>
        <p:nvPicPr>
          <p:cNvPr id="9" name="Image 2" descr="preencoded.png"/>
          <p:cNvPicPr>
            <a:picLocks noChangeAspect="1"/>
          </p:cNvPicPr>
          <p:nvPr/>
        </p:nvPicPr>
        <p:blipFill>
          <a:blip r:embed="rId5"/>
          <a:stretch>
            <a:fillRect/>
          </a:stretch>
        </p:blipFill>
        <p:spPr>
          <a:xfrm>
            <a:off x="793790" y="4871323"/>
            <a:ext cx="496133" cy="496133"/>
          </a:xfrm>
          <a:prstGeom prst="rect">
            <a:avLst/>
          </a:prstGeom>
        </p:spPr>
      </p:pic>
      <p:sp>
        <p:nvSpPr>
          <p:cNvPr id="10" name="Text 5"/>
          <p:cNvSpPr/>
          <p:nvPr/>
        </p:nvSpPr>
        <p:spPr>
          <a:xfrm>
            <a:off x="793790" y="5615464"/>
            <a:ext cx="3091220"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Trải nghiệm người dùng</a:t>
            </a:r>
            <a:endParaRPr lang="en-US" sz="1950" dirty="0"/>
          </a:p>
        </p:txBody>
      </p:sp>
      <p:sp>
        <p:nvSpPr>
          <p:cNvPr id="11" name="Text 6"/>
          <p:cNvSpPr/>
          <p:nvPr/>
        </p:nvSpPr>
        <p:spPr>
          <a:xfrm>
            <a:off x="793790" y="6044684"/>
            <a:ext cx="6397347"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Cải thiện hành trình mua sắm trực tuyến, cung cấp thông tin chi tiết và tương tác liền mạch trên nền tảng số.</a:t>
            </a:r>
            <a:endParaRPr lang="en-US" sz="1550" dirty="0"/>
          </a:p>
        </p:txBody>
      </p:sp>
      <p:pic>
        <p:nvPicPr>
          <p:cNvPr id="12" name="Image 3" descr="preencoded.png"/>
          <p:cNvPicPr>
            <a:picLocks noChangeAspect="1"/>
          </p:cNvPicPr>
          <p:nvPr/>
        </p:nvPicPr>
        <p:blipFill>
          <a:blip r:embed="rId6"/>
          <a:stretch>
            <a:fillRect/>
          </a:stretch>
        </p:blipFill>
        <p:spPr>
          <a:xfrm>
            <a:off x="7439144" y="4871323"/>
            <a:ext cx="496133" cy="496133"/>
          </a:xfrm>
          <a:prstGeom prst="rect">
            <a:avLst/>
          </a:prstGeom>
        </p:spPr>
      </p:pic>
      <p:sp>
        <p:nvSpPr>
          <p:cNvPr id="13" name="Text 7"/>
          <p:cNvSpPr/>
          <p:nvPr/>
        </p:nvSpPr>
        <p:spPr>
          <a:xfrm>
            <a:off x="7439144" y="5615464"/>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Nâng cao doanh số</a:t>
            </a:r>
            <a:endParaRPr lang="en-US" sz="1950" dirty="0"/>
          </a:p>
        </p:txBody>
      </p:sp>
      <p:sp>
        <p:nvSpPr>
          <p:cNvPr id="14" name="Text 8"/>
          <p:cNvSpPr/>
          <p:nvPr/>
        </p:nvSpPr>
        <p:spPr>
          <a:xfrm>
            <a:off x="7439144" y="6044684"/>
            <a:ext cx="6397466" cy="63507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Thúc đẩy tăng trưởng doanh thu, giảm chi phí vận hành, xây dựng lòng tin và sự trung thành khách hàng.</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2">
            <a:extLst>
              <a:ext uri="{FF2B5EF4-FFF2-40B4-BE49-F238E27FC236}">
                <a16:creationId xmlns:a16="http://schemas.microsoft.com/office/drawing/2014/main" id="{59B47B3B-B569-C9A4-5FA8-D73B780FD22F}"/>
              </a:ext>
            </a:extLst>
          </p:cNvPr>
          <p:cNvSpPr/>
          <p:nvPr/>
        </p:nvSpPr>
        <p:spPr>
          <a:xfrm>
            <a:off x="5141280" y="1478422"/>
            <a:ext cx="9385221" cy="5827050"/>
          </a:xfrm>
          <a:prstGeom prst="roundRect">
            <a:avLst>
              <a:gd name="adj" fmla="val 2038"/>
            </a:avLst>
          </a:prstGeom>
          <a:solidFill>
            <a:srgbClr val="EAE8F3"/>
          </a:solidFill>
          <a:ln/>
        </p:spPr>
      </p:sp>
      <p:sp>
        <p:nvSpPr>
          <p:cNvPr id="3" name="Text 3">
            <a:extLst>
              <a:ext uri="{FF2B5EF4-FFF2-40B4-BE49-F238E27FC236}">
                <a16:creationId xmlns:a16="http://schemas.microsoft.com/office/drawing/2014/main" id="{49F506F0-9401-EE4A-4151-3E188E6961C9}"/>
              </a:ext>
            </a:extLst>
          </p:cNvPr>
          <p:cNvSpPr/>
          <p:nvPr/>
        </p:nvSpPr>
        <p:spPr>
          <a:xfrm>
            <a:off x="5330685" y="2026855"/>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Thách thức hiện tại</a:t>
            </a:r>
            <a:endParaRPr lang="en-US" sz="1950" dirty="0"/>
          </a:p>
        </p:txBody>
      </p:sp>
      <p:sp>
        <p:nvSpPr>
          <p:cNvPr id="8" name="TextBox 7">
            <a:extLst>
              <a:ext uri="{FF2B5EF4-FFF2-40B4-BE49-F238E27FC236}">
                <a16:creationId xmlns:a16="http://schemas.microsoft.com/office/drawing/2014/main" id="{90029883-480E-A2E2-F493-3B1F790E422A}"/>
              </a:ext>
            </a:extLst>
          </p:cNvPr>
          <p:cNvSpPr txBox="1"/>
          <p:nvPr/>
        </p:nvSpPr>
        <p:spPr>
          <a:xfrm>
            <a:off x="5890309" y="2337013"/>
            <a:ext cx="8740091" cy="4247317"/>
          </a:xfrm>
          <a:prstGeom prst="rect">
            <a:avLst/>
          </a:prstGeom>
          <a:noFill/>
        </p:spPr>
        <p:txBody>
          <a:bodyPr wrap="square" rtlCol="0">
            <a:spAutoFit/>
          </a:bodyPr>
          <a:lstStyle/>
          <a:p>
            <a:pPr lvl="0" eaLnBrk="0" fontAlgn="base" hangingPunct="0">
              <a:lnSpc>
                <a:spcPct val="200000"/>
              </a:lnSpc>
              <a:spcBef>
                <a:spcPct val="0"/>
              </a:spcBef>
              <a:spcAft>
                <a:spcPct val="0"/>
              </a:spcAft>
              <a:buFontTx/>
              <a:buChar char="•"/>
            </a:pPr>
            <a:r>
              <a:rPr lang="en-US" altLang="en-US">
                <a:latin typeface="Aptos Display" panose="020B0004020202020204" pitchFamily="34" charset="0"/>
              </a:rPr>
              <a:t>Nhiều website chưa có chatbot hoặc hệ thống hỗ trợ 24/7, gây gián đoạn trải nghiệm mua sắm.</a:t>
            </a:r>
          </a:p>
          <a:p>
            <a:pPr lvl="0" eaLnBrk="0" fontAlgn="base" hangingPunct="0">
              <a:lnSpc>
                <a:spcPct val="200000"/>
              </a:lnSpc>
              <a:spcBef>
                <a:spcPct val="0"/>
              </a:spcBef>
              <a:spcAft>
                <a:spcPct val="0"/>
              </a:spcAft>
              <a:buFontTx/>
              <a:buChar char="•"/>
            </a:pPr>
            <a:r>
              <a:rPr lang="en-US" altLang="en-US">
                <a:latin typeface="Aptos Display" panose="020B0004020202020204" pitchFamily="34" charset="0"/>
              </a:rPr>
              <a:t>Làm giảm sự thuận tiện khi người dùng truy cập bằng thiết bị di động.</a:t>
            </a:r>
          </a:p>
          <a:p>
            <a:pPr lvl="0" eaLnBrk="0" fontAlgn="base" hangingPunct="0">
              <a:lnSpc>
                <a:spcPct val="200000"/>
              </a:lnSpc>
              <a:spcBef>
                <a:spcPct val="0"/>
              </a:spcBef>
              <a:spcAft>
                <a:spcPct val="0"/>
              </a:spcAft>
              <a:buFontTx/>
              <a:buChar char="•"/>
            </a:pPr>
            <a:r>
              <a:rPr lang="en-US" altLang="en-US">
                <a:latin typeface="Aptos Display" panose="020B0004020202020204" pitchFamily="34" charset="0"/>
              </a:rPr>
              <a:t>Không ghi nhớ lịch sử mua sắm, sở thích, hành vi của người dùng.</a:t>
            </a:r>
          </a:p>
          <a:p>
            <a:pPr lvl="0" eaLnBrk="0" fontAlgn="base" hangingPunct="0">
              <a:lnSpc>
                <a:spcPct val="200000"/>
              </a:lnSpc>
              <a:spcBef>
                <a:spcPct val="0"/>
              </a:spcBef>
              <a:spcAft>
                <a:spcPct val="0"/>
              </a:spcAft>
              <a:buFontTx/>
              <a:buChar char="•"/>
            </a:pPr>
            <a:r>
              <a:rPr lang="en-US" altLang="en-US">
                <a:latin typeface="Aptos Display" panose="020B0004020202020204" pitchFamily="34" charset="0"/>
              </a:rPr>
              <a:t>Gây khó khăn trong việc theo dõi và xử lý đơn hàng hiệu quả.</a:t>
            </a:r>
          </a:p>
          <a:p>
            <a:pPr lvl="0" eaLnBrk="0" fontAlgn="base" hangingPunct="0">
              <a:lnSpc>
                <a:spcPct val="200000"/>
              </a:lnSpc>
              <a:spcBef>
                <a:spcPct val="0"/>
              </a:spcBef>
              <a:spcAft>
                <a:spcPct val="0"/>
              </a:spcAft>
              <a:buFontTx/>
              <a:buChar char="•"/>
            </a:pPr>
            <a:r>
              <a:rPr lang="en-US" altLang="en-US">
                <a:latin typeface="Aptos Display" panose="020B0004020202020204" pitchFamily="34" charset="0"/>
              </a:rPr>
              <a:t>Hạn chế tích hợp tính năng mới như vận chuyển, AI gợi ý sản phẩm.</a:t>
            </a:r>
          </a:p>
          <a:p>
            <a:pPr lvl="0" eaLnBrk="0" fontAlgn="base" hangingPunct="0">
              <a:lnSpc>
                <a:spcPct val="200000"/>
              </a:lnSpc>
              <a:spcBef>
                <a:spcPct val="0"/>
              </a:spcBef>
              <a:spcAft>
                <a:spcPct val="0"/>
              </a:spcAft>
              <a:buFontTx/>
              <a:buChar char="•"/>
            </a:pPr>
            <a:r>
              <a:rPr lang="en-US" altLang="en-US">
                <a:latin typeface="Aptos Display" panose="020B0004020202020204" pitchFamily="34" charset="0"/>
              </a:rPr>
              <a:t>Dễ gây rò rỉ thông tin người dùng hoặc hệ thống hoạt động kém ổn định.</a:t>
            </a:r>
          </a:p>
          <a:p>
            <a:endParaRPr lang="en-US"/>
          </a:p>
        </p:txBody>
      </p:sp>
      <p:pic>
        <p:nvPicPr>
          <p:cNvPr id="3075" name="Picture 3" descr="Kỹ Thuật Chụp Ảnh Đồng Hồ dành cho người mới bắt đầu - Nai Decor">
            <a:extLst>
              <a:ext uri="{FF2B5EF4-FFF2-40B4-BE49-F238E27FC236}">
                <a16:creationId xmlns:a16="http://schemas.microsoft.com/office/drawing/2014/main" id="{006FBFEC-6420-DF79-D950-87A0D6241E9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8914" y="0"/>
            <a:ext cx="5372100" cy="822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0399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5595224" y="1110438"/>
            <a:ext cx="8241387"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Tổng quan về vấn đề nghiên cứu</a:t>
            </a:r>
            <a:endParaRPr lang="en-US" sz="3900" dirty="0"/>
          </a:p>
        </p:txBody>
      </p:sp>
      <p:sp>
        <p:nvSpPr>
          <p:cNvPr id="4" name="Text 1"/>
          <p:cNvSpPr/>
          <p:nvPr/>
        </p:nvSpPr>
        <p:spPr>
          <a:xfrm>
            <a:off x="5023306" y="2829591"/>
            <a:ext cx="9385221" cy="1270159"/>
          </a:xfrm>
          <a:prstGeom prst="rect">
            <a:avLst/>
          </a:prstGeom>
          <a:noFill/>
          <a:ln/>
        </p:spPr>
        <p:txBody>
          <a:bodyPr wrap="square" lIns="0" tIns="0" rIns="0" bIns="0" rtlCol="0" anchor="t"/>
          <a:lstStyle/>
          <a:p>
            <a:pPr marL="0" indent="0" algn="l">
              <a:lnSpc>
                <a:spcPct val="300000"/>
              </a:lnSpc>
              <a:buNone/>
            </a:pPr>
            <a:r>
              <a:rPr lang="en-US" sz="1550">
                <a:solidFill>
                  <a:srgbClr val="49495A"/>
                </a:solidFill>
                <a:latin typeface="Open Sans" pitchFamily="34" charset="0"/>
                <a:ea typeface="Open Sans" pitchFamily="34" charset="-122"/>
                <a:cs typeface="Open Sans" pitchFamily="34" charset="-120"/>
              </a:rPr>
              <a:t>	</a:t>
            </a:r>
            <a:r>
              <a:rPr lang="en-US">
                <a:solidFill>
                  <a:srgbClr val="49495A"/>
                </a:solidFill>
                <a:latin typeface="Open Sans" pitchFamily="34" charset="0"/>
                <a:ea typeface="Open Sans" pitchFamily="34" charset="-122"/>
                <a:cs typeface="Open Sans" pitchFamily="34" charset="-120"/>
              </a:rPr>
              <a:t>Trong </a:t>
            </a:r>
            <a:r>
              <a:rPr lang="en-US" dirty="0">
                <a:solidFill>
                  <a:srgbClr val="49495A"/>
                </a:solidFill>
                <a:latin typeface="Open Sans" pitchFamily="34" charset="0"/>
                <a:ea typeface="Open Sans" pitchFamily="34" charset="-122"/>
                <a:cs typeface="Open Sans" pitchFamily="34" charset="-120"/>
              </a:rPr>
              <a:t>kỷ nguyên chuyển đổi số, thương mại điện tử đã trở thành một phần không thể thiếu. Người tiêu dùng ngày càng chuyển sang mua sắm trực tuyến vì sự tiện lợi và đa dạng lựa chọn. Việc bán đồng hồ trực tuyến đòi hỏi hệ thống phải cung cấp thông tin rõ ràng, hình ảnh chất lượng và khả năng hỗ trợ khách hàng tức thì.</a:t>
            </a:r>
            <a:endParaRPr lang="en-US" dirty="0"/>
          </a:p>
        </p:txBody>
      </p:sp>
      <p:pic>
        <p:nvPicPr>
          <p:cNvPr id="2050" name="Picture 2" descr="Kỹ Thuật Chụp Ảnh Đồng Hồ dành cho người mới bắt đầu - Nai Decor">
            <a:extLst>
              <a:ext uri="{FF2B5EF4-FFF2-40B4-BE49-F238E27FC236}">
                <a16:creationId xmlns:a16="http://schemas.microsoft.com/office/drawing/2014/main" id="{97431191-3285-6348-4F78-D23D4F172A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9888"/>
            <a:ext cx="4353339" cy="827948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hape 5">
            <a:extLst>
              <a:ext uri="{FF2B5EF4-FFF2-40B4-BE49-F238E27FC236}">
                <a16:creationId xmlns:a16="http://schemas.microsoft.com/office/drawing/2014/main" id="{26F11E37-9D12-EFD2-7A12-53F8B74ADAA7}"/>
              </a:ext>
            </a:extLst>
          </p:cNvPr>
          <p:cNvSpPr/>
          <p:nvPr/>
        </p:nvSpPr>
        <p:spPr>
          <a:xfrm>
            <a:off x="6927574" y="1729408"/>
            <a:ext cx="7471337" cy="5408991"/>
          </a:xfrm>
          <a:prstGeom prst="roundRect">
            <a:avLst>
              <a:gd name="adj" fmla="val 2038"/>
            </a:avLst>
          </a:prstGeom>
          <a:solidFill>
            <a:srgbClr val="EAE8F3"/>
          </a:solidFill>
          <a:ln/>
        </p:spPr>
      </p:sp>
      <p:sp>
        <p:nvSpPr>
          <p:cNvPr id="3" name="Text 6">
            <a:extLst>
              <a:ext uri="{FF2B5EF4-FFF2-40B4-BE49-F238E27FC236}">
                <a16:creationId xmlns:a16="http://schemas.microsoft.com/office/drawing/2014/main" id="{367C0AC5-CFD5-974A-0B33-054419C3B293}"/>
              </a:ext>
            </a:extLst>
          </p:cNvPr>
          <p:cNvSpPr/>
          <p:nvPr/>
        </p:nvSpPr>
        <p:spPr>
          <a:xfrm>
            <a:off x="9834663" y="2289757"/>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Giải pháp Chatbot</a:t>
            </a:r>
            <a:endParaRPr lang="en-US" sz="1950" dirty="0"/>
          </a:p>
        </p:txBody>
      </p:sp>
      <p:sp>
        <p:nvSpPr>
          <p:cNvPr id="4" name="Text 7">
            <a:extLst>
              <a:ext uri="{FF2B5EF4-FFF2-40B4-BE49-F238E27FC236}">
                <a16:creationId xmlns:a16="http://schemas.microsoft.com/office/drawing/2014/main" id="{15E1D9E5-AAF4-FF73-D7E1-AE6E4BE1BF4B}"/>
              </a:ext>
            </a:extLst>
          </p:cNvPr>
          <p:cNvSpPr/>
          <p:nvPr/>
        </p:nvSpPr>
        <p:spPr>
          <a:xfrm>
            <a:off x="7760837" y="2526400"/>
            <a:ext cx="6429776" cy="635079"/>
          </a:xfrm>
          <a:prstGeom prst="rect">
            <a:avLst/>
          </a:prstGeom>
          <a:noFill/>
          <a:ln/>
        </p:spPr>
        <p:txBody>
          <a:bodyPr wrap="square" lIns="0" tIns="0" rIns="0" bIns="0" rtlCol="0" anchor="t"/>
          <a:lstStyle/>
          <a:p>
            <a:pPr marL="285750" indent="-285750">
              <a:lnSpc>
                <a:spcPct val="200000"/>
              </a:lnSpc>
              <a:buFont typeface="Arial" panose="020B0604020202020204" pitchFamily="34" charset="0"/>
              <a:buChar char="•"/>
            </a:pPr>
            <a:r>
              <a:rPr lang="vi-VN" sz="1600"/>
              <a:t>Chatbot được tích hợp trực tiếp trên website, có khả năng phản hồi nhanh, hoạt động 24/7, hỗ trợ người dùng tra cứu sản phẩm, kiểm tra đơn hàng, hỏi đáp khuyến mãi...</a:t>
            </a:r>
            <a:endParaRPr lang="en-US" sz="1600"/>
          </a:p>
          <a:p>
            <a:pPr marL="285750" indent="-285750">
              <a:lnSpc>
                <a:spcPct val="200000"/>
              </a:lnSpc>
              <a:buFont typeface="Arial" panose="020B0604020202020204" pitchFamily="34" charset="0"/>
              <a:buChar char="•"/>
            </a:pPr>
            <a:r>
              <a:rPr lang="vi-VN" sz="1600"/>
              <a:t>Nhờ tích hợp AI (ChatGPT), chatbot có thể hiểu ngữ cảnh, gợi ý sản phẩm theo hành vi người dùng, mang lại trải nghiệm tương tác tự nhiên, thông minh hơn các chatbot truyền thống. Đây là giải pháp chiến lược giúp nâng cao sự hài lòng, tăng tỷ lệ chốt đơn và giảm tải cho bộ phận chăm sóc khách hàng.</a:t>
            </a:r>
            <a:endParaRPr lang="en-US" sz="1550" dirty="0"/>
          </a:p>
        </p:txBody>
      </p:sp>
      <p:pic>
        <p:nvPicPr>
          <p:cNvPr id="4098" name="Picture 2">
            <a:extLst>
              <a:ext uri="{FF2B5EF4-FFF2-40B4-BE49-F238E27FC236}">
                <a16:creationId xmlns:a16="http://schemas.microsoft.com/office/drawing/2014/main" id="{333B9198-FD3E-5582-DAB4-EC426C68577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7871" y="2526400"/>
            <a:ext cx="2804658" cy="36661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100" name="Picture 4" descr="Whatsapp API Service Provider - Whatsapp API Integration">
            <a:extLst>
              <a:ext uri="{FF2B5EF4-FFF2-40B4-BE49-F238E27FC236}">
                <a16:creationId xmlns:a16="http://schemas.microsoft.com/office/drawing/2014/main" id="{9CD4CEE6-BDD1-884B-EC4E-6984B8F086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87" y="854765"/>
            <a:ext cx="7632745" cy="67110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00769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10972800" y="0"/>
            <a:ext cx="3657600" cy="8229600"/>
          </a:xfrm>
          <a:prstGeom prst="rect">
            <a:avLst/>
          </a:prstGeom>
        </p:spPr>
      </p:pic>
      <p:sp>
        <p:nvSpPr>
          <p:cNvPr id="3" name="Text 0"/>
          <p:cNvSpPr/>
          <p:nvPr/>
        </p:nvSpPr>
        <p:spPr>
          <a:xfrm>
            <a:off x="793790" y="594717"/>
            <a:ext cx="6925389" cy="620078"/>
          </a:xfrm>
          <a:prstGeom prst="rect">
            <a:avLst/>
          </a:prstGeom>
          <a:noFill/>
          <a:ln/>
        </p:spPr>
        <p:txBody>
          <a:bodyPr wrap="none" lIns="0" tIns="0" rIns="0" bIns="0" rtlCol="0" anchor="t"/>
          <a:lstStyle/>
          <a:p>
            <a:pPr marL="0" indent="0" algn="l">
              <a:lnSpc>
                <a:spcPts val="4850"/>
              </a:lnSpc>
              <a:buNone/>
            </a:pPr>
            <a:r>
              <a:rPr lang="en-US" sz="3900" dirty="0">
                <a:solidFill>
                  <a:srgbClr val="403CCF"/>
                </a:solidFill>
                <a:latin typeface="Libre Baskerville" pitchFamily="34" charset="0"/>
                <a:ea typeface="Libre Baskerville" pitchFamily="34" charset="-122"/>
                <a:cs typeface="Libre Baskerville" pitchFamily="34" charset="-120"/>
              </a:rPr>
              <a:t>Mục đích sử dụng hệ thống</a:t>
            </a:r>
            <a:endParaRPr lang="en-US" sz="3900" dirty="0"/>
          </a:p>
        </p:txBody>
      </p:sp>
      <p:sp>
        <p:nvSpPr>
          <p:cNvPr id="4" name="Text 1"/>
          <p:cNvSpPr/>
          <p:nvPr/>
        </p:nvSpPr>
        <p:spPr>
          <a:xfrm>
            <a:off x="793790" y="1512451"/>
            <a:ext cx="9385221" cy="952619"/>
          </a:xfrm>
          <a:prstGeom prst="rect">
            <a:avLst/>
          </a:prstGeom>
          <a:noFill/>
          <a:ln/>
        </p:spPr>
        <p:txBody>
          <a:bodyPr wrap="squar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Hệ thống website thương mại điện tử tích hợp chatbot được xây dựng để cung cấp nền tảng bán hàng trực tuyến chuyên nghiệp, tiện lợi cho sản phẩm đồng hồ, nâng cao trải nghiệm người dùng và hiệu quả kinh doanh.</a:t>
            </a:r>
            <a:endParaRPr lang="en-US" sz="1550" dirty="0"/>
          </a:p>
        </p:txBody>
      </p:sp>
      <p:pic>
        <p:nvPicPr>
          <p:cNvPr id="5" name="Image 1" descr="preencoded.png"/>
          <p:cNvPicPr>
            <a:picLocks noChangeAspect="1"/>
          </p:cNvPicPr>
          <p:nvPr/>
        </p:nvPicPr>
        <p:blipFill>
          <a:blip r:embed="rId4"/>
          <a:stretch>
            <a:fillRect/>
          </a:stretch>
        </p:blipFill>
        <p:spPr>
          <a:xfrm>
            <a:off x="793790" y="2688312"/>
            <a:ext cx="496133" cy="496133"/>
          </a:xfrm>
          <a:prstGeom prst="rect">
            <a:avLst/>
          </a:prstGeom>
        </p:spPr>
      </p:pic>
      <p:sp>
        <p:nvSpPr>
          <p:cNvPr id="6" name="Text 2"/>
          <p:cNvSpPr/>
          <p:nvPr/>
        </p:nvSpPr>
        <p:spPr>
          <a:xfrm>
            <a:off x="1537930" y="2806065"/>
            <a:ext cx="3218617"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Kênh phân phối hiệu quả</a:t>
            </a:r>
            <a:endParaRPr lang="en-US" sz="1950" dirty="0"/>
          </a:p>
        </p:txBody>
      </p:sp>
      <p:sp>
        <p:nvSpPr>
          <p:cNvPr id="7" name="Text 3"/>
          <p:cNvSpPr/>
          <p:nvPr/>
        </p:nvSpPr>
        <p:spPr>
          <a:xfrm>
            <a:off x="1537930" y="3235285"/>
            <a:ext cx="8641080"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Tiếp cận khách hàng mọi lúc, mọi nơi, mở rộng thị trường, gia tăng doanh số.</a:t>
            </a:r>
            <a:endParaRPr lang="en-US" sz="1550" dirty="0"/>
          </a:p>
        </p:txBody>
      </p:sp>
      <p:pic>
        <p:nvPicPr>
          <p:cNvPr id="8" name="Image 2" descr="preencoded.png"/>
          <p:cNvPicPr>
            <a:picLocks noChangeAspect="1"/>
          </p:cNvPicPr>
          <p:nvPr/>
        </p:nvPicPr>
        <p:blipFill>
          <a:blip r:embed="rId5"/>
          <a:stretch>
            <a:fillRect/>
          </a:stretch>
        </p:blipFill>
        <p:spPr>
          <a:xfrm>
            <a:off x="793790" y="4048958"/>
            <a:ext cx="496133" cy="496133"/>
          </a:xfrm>
          <a:prstGeom prst="rect">
            <a:avLst/>
          </a:prstGeom>
        </p:spPr>
      </p:pic>
      <p:sp>
        <p:nvSpPr>
          <p:cNvPr id="9" name="Text 4"/>
          <p:cNvSpPr/>
          <p:nvPr/>
        </p:nvSpPr>
        <p:spPr>
          <a:xfrm>
            <a:off x="1537930" y="4166711"/>
            <a:ext cx="2480905"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Hỗ trợ khách hàng</a:t>
            </a:r>
            <a:endParaRPr lang="en-US" sz="1950" dirty="0"/>
          </a:p>
        </p:txBody>
      </p:sp>
      <p:sp>
        <p:nvSpPr>
          <p:cNvPr id="10" name="Text 5"/>
          <p:cNvSpPr/>
          <p:nvPr/>
        </p:nvSpPr>
        <p:spPr>
          <a:xfrm>
            <a:off x="1537930" y="4595932"/>
            <a:ext cx="8641080"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Tìm kiếm sản phẩm, đọc thông tin chi tiết, so sánh mẫu mã, lọc sản phẩm nhanh chóng.</a:t>
            </a:r>
            <a:endParaRPr lang="en-US" sz="1550" dirty="0"/>
          </a:p>
        </p:txBody>
      </p:sp>
      <p:pic>
        <p:nvPicPr>
          <p:cNvPr id="11" name="Image 3" descr="preencoded.png"/>
          <p:cNvPicPr>
            <a:picLocks noChangeAspect="1"/>
          </p:cNvPicPr>
          <p:nvPr/>
        </p:nvPicPr>
        <p:blipFill>
          <a:blip r:embed="rId6"/>
          <a:stretch>
            <a:fillRect/>
          </a:stretch>
        </p:blipFill>
        <p:spPr>
          <a:xfrm>
            <a:off x="793790" y="5409605"/>
            <a:ext cx="496133" cy="496133"/>
          </a:xfrm>
          <a:prstGeom prst="rect">
            <a:avLst/>
          </a:prstGeom>
        </p:spPr>
      </p:pic>
      <p:sp>
        <p:nvSpPr>
          <p:cNvPr id="12" name="Text 6"/>
          <p:cNvSpPr/>
          <p:nvPr/>
        </p:nvSpPr>
        <p:spPr>
          <a:xfrm>
            <a:off x="1537930" y="5527357"/>
            <a:ext cx="2921318"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Tương tác tự động 24/7</a:t>
            </a:r>
            <a:endParaRPr lang="en-US" sz="1950" dirty="0"/>
          </a:p>
        </p:txBody>
      </p:sp>
      <p:sp>
        <p:nvSpPr>
          <p:cNvPr id="13" name="Text 7"/>
          <p:cNvSpPr/>
          <p:nvPr/>
        </p:nvSpPr>
        <p:spPr>
          <a:xfrm>
            <a:off x="1537930" y="5956578"/>
            <a:ext cx="8641080"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Chatbot phản hồi tức thì các câu hỏi, giảm tải cho nhân viên hỗ trợ.</a:t>
            </a:r>
            <a:endParaRPr lang="en-US" sz="1550" dirty="0"/>
          </a:p>
        </p:txBody>
      </p:sp>
      <p:pic>
        <p:nvPicPr>
          <p:cNvPr id="14" name="Image 4" descr="preencoded.png"/>
          <p:cNvPicPr>
            <a:picLocks noChangeAspect="1"/>
          </p:cNvPicPr>
          <p:nvPr/>
        </p:nvPicPr>
        <p:blipFill>
          <a:blip r:embed="rId7"/>
          <a:stretch>
            <a:fillRect/>
          </a:stretch>
        </p:blipFill>
        <p:spPr>
          <a:xfrm>
            <a:off x="793790" y="6770251"/>
            <a:ext cx="496133" cy="496133"/>
          </a:xfrm>
          <a:prstGeom prst="rect">
            <a:avLst/>
          </a:prstGeom>
        </p:spPr>
      </p:pic>
      <p:sp>
        <p:nvSpPr>
          <p:cNvPr id="15" name="Text 8"/>
          <p:cNvSpPr/>
          <p:nvPr/>
        </p:nvSpPr>
        <p:spPr>
          <a:xfrm>
            <a:off x="1537930" y="6888004"/>
            <a:ext cx="3152894" cy="310158"/>
          </a:xfrm>
          <a:prstGeom prst="rect">
            <a:avLst/>
          </a:prstGeom>
          <a:noFill/>
          <a:ln/>
        </p:spPr>
        <p:txBody>
          <a:bodyPr wrap="none" lIns="0" tIns="0" rIns="0" bIns="0" rtlCol="0" anchor="t"/>
          <a:lstStyle/>
          <a:p>
            <a:pPr marL="0" indent="0" algn="l">
              <a:lnSpc>
                <a:spcPts val="2400"/>
              </a:lnSpc>
              <a:buNone/>
            </a:pPr>
            <a:r>
              <a:rPr lang="en-US" sz="1950" dirty="0">
                <a:solidFill>
                  <a:srgbClr val="49495A"/>
                </a:solidFill>
                <a:latin typeface="Libre Baskerville" pitchFamily="34" charset="0"/>
                <a:ea typeface="Libre Baskerville" pitchFamily="34" charset="-122"/>
                <a:cs typeface="Libre Baskerville" pitchFamily="34" charset="-120"/>
              </a:rPr>
              <a:t>Cá nhân hóa trải nghiệm</a:t>
            </a:r>
            <a:endParaRPr lang="en-US" sz="1950" dirty="0"/>
          </a:p>
        </p:txBody>
      </p:sp>
      <p:sp>
        <p:nvSpPr>
          <p:cNvPr id="16" name="Text 9"/>
          <p:cNvSpPr/>
          <p:nvPr/>
        </p:nvSpPr>
        <p:spPr>
          <a:xfrm>
            <a:off x="1537930" y="7317224"/>
            <a:ext cx="8641080" cy="317540"/>
          </a:xfrm>
          <a:prstGeom prst="rect">
            <a:avLst/>
          </a:prstGeom>
          <a:noFill/>
          <a:ln/>
        </p:spPr>
        <p:txBody>
          <a:bodyPr wrap="none" lIns="0" tIns="0" rIns="0" bIns="0" rtlCol="0" anchor="t"/>
          <a:lstStyle/>
          <a:p>
            <a:pPr marL="0" indent="0" algn="l">
              <a:lnSpc>
                <a:spcPts val="2500"/>
              </a:lnSpc>
              <a:buNone/>
            </a:pPr>
            <a:r>
              <a:rPr lang="en-US" sz="1550" dirty="0">
                <a:solidFill>
                  <a:srgbClr val="49495A"/>
                </a:solidFill>
                <a:latin typeface="Open Sans" pitchFamily="34" charset="0"/>
                <a:ea typeface="Open Sans" pitchFamily="34" charset="-122"/>
                <a:cs typeface="Open Sans" pitchFamily="34" charset="-120"/>
              </a:rPr>
              <a:t>Ghi nhớ lịch sử mua hàng, hành vi tìm kiếm, gợi ý sản phẩm phù hợp.</a:t>
            </a:r>
            <a:endParaRPr lang="en-US" sz="15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539</TotalTime>
  <Words>2125</Words>
  <Application>Microsoft Office PowerPoint</Application>
  <PresentationFormat>Custom</PresentationFormat>
  <Paragraphs>175</Paragraphs>
  <Slides>23</Slides>
  <Notes>16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23</vt:i4>
      </vt:variant>
    </vt:vector>
  </HeadingPairs>
  <TitlesOfParts>
    <vt:vector size="29" baseType="lpstr">
      <vt:lpstr>Open Sans</vt:lpstr>
      <vt:lpstr>Times New Roman</vt:lpstr>
      <vt:lpstr>Arial</vt:lpstr>
      <vt:lpstr>Libre Baskerville</vt:lpstr>
      <vt:lpstr>Aptos Display</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xuan</dc:creator>
  <cp:lastModifiedBy>Trúc Xuân Ngô Thị</cp:lastModifiedBy>
  <cp:revision>5</cp:revision>
  <dcterms:created xsi:type="dcterms:W3CDTF">2025-07-06T08:53:54Z</dcterms:created>
  <dcterms:modified xsi:type="dcterms:W3CDTF">2025-07-07T12:46:10Z</dcterms:modified>
</cp:coreProperties>
</file>