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8BCA7-08AD-4160-9238-67BF2AE72130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D3E0-AAC5-445A-A10E-66793C410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35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D3E0-AAC5-445A-A10E-66793C410D1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D3E0-AAC5-445A-A10E-66793C410D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07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D3E0-AAC5-445A-A10E-66793C410D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6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D3E0-AAC5-445A-A10E-66793C410D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3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D3E0-AAC5-445A-A10E-66793C410D1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88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5D3E0-AAC5-445A-A10E-66793C410D1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089853-96EB-419A-864C-21EDB9445635}" type="datetimeFigureOut">
              <a:rPr lang="ru-RU" smtClean="0"/>
              <a:t>07.11.2013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AF1722-E779-4121-BB4C-FBA42378426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темы для </a:t>
            </a:r>
            <a:r>
              <a:rPr lang="lv-LV" dirty="0" smtClean="0"/>
              <a:t>WordPress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Дмитрий </a:t>
            </a:r>
            <a:r>
              <a:rPr lang="ru-RU" dirty="0" err="1" smtClean="0"/>
              <a:t>Валак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index.php</a:t>
            </a:r>
          </a:p>
          <a:p>
            <a:r>
              <a:rPr lang="lv-LV" dirty="0" smtClean="0"/>
              <a:t>style.css</a:t>
            </a:r>
          </a:p>
          <a:p>
            <a:pPr marL="118872" indent="0">
              <a:buNone/>
            </a:pPr>
            <a:endParaRPr lang="lv-LV" dirty="0" smtClean="0"/>
          </a:p>
          <a:p>
            <a:r>
              <a:rPr lang="lv-LV" dirty="0" smtClean="0"/>
              <a:t>header.php</a:t>
            </a:r>
          </a:p>
          <a:p>
            <a:r>
              <a:rPr lang="lv-LV" dirty="0" smtClean="0"/>
              <a:t>sidebar.php</a:t>
            </a:r>
          </a:p>
          <a:p>
            <a:r>
              <a:rPr lang="lv-LV" dirty="0" smtClean="0"/>
              <a:t>footer.php</a:t>
            </a:r>
          </a:p>
          <a:p>
            <a:pPr marL="118872" indent="0">
              <a:buNone/>
            </a:pPr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  <a:p>
            <a:endParaRPr lang="ru-RU" dirty="0"/>
          </a:p>
        </p:txBody>
      </p:sp>
      <p:pic>
        <p:nvPicPr>
          <p:cNvPr id="2050" name="Picture 2" descr="C:\Users\Dimon\Desktop\moc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03598"/>
            <a:ext cx="3168352" cy="37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31394"/>
            <a:ext cx="8229600" cy="3688628"/>
          </a:xfrm>
        </p:spPr>
        <p:txBody>
          <a:bodyPr>
            <a:normAutofit/>
          </a:bodyPr>
          <a:lstStyle/>
          <a:p>
            <a:r>
              <a:rPr lang="lv-LV" dirty="0" smtClean="0"/>
              <a:t>page.php</a:t>
            </a:r>
          </a:p>
          <a:p>
            <a:r>
              <a:rPr lang="lv-LV" dirty="0" smtClean="0"/>
              <a:t>single.php</a:t>
            </a:r>
          </a:p>
          <a:p>
            <a:r>
              <a:rPr lang="lv-LV" dirty="0" smtClean="0"/>
              <a:t>search.php</a:t>
            </a:r>
          </a:p>
          <a:p>
            <a:r>
              <a:rPr lang="lv-LV" dirty="0" smtClean="0"/>
              <a:t>404.php</a:t>
            </a:r>
          </a:p>
          <a:p>
            <a:r>
              <a:rPr lang="lv-LV" dirty="0" smtClean="0"/>
              <a:t>searchform.php</a:t>
            </a:r>
          </a:p>
          <a:p>
            <a:r>
              <a:rPr lang="lv-LV" dirty="0" smtClean="0"/>
              <a:t>comments.php</a:t>
            </a:r>
          </a:p>
          <a:p>
            <a:r>
              <a:rPr lang="lv-LV" dirty="0" smtClean="0"/>
              <a:t>functions.php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ru-RU" dirty="0"/>
          </a:p>
        </p:txBody>
      </p:sp>
      <p:pic>
        <p:nvPicPr>
          <p:cNvPr id="3074" name="Picture 2" descr="C:\Users\Dimon\Desktop\mockup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74014"/>
            <a:ext cx="3320813" cy="391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31394"/>
            <a:ext cx="8229600" cy="3688628"/>
          </a:xfrm>
        </p:spPr>
        <p:txBody>
          <a:bodyPr>
            <a:normAutofit/>
          </a:bodyPr>
          <a:lstStyle/>
          <a:p>
            <a:r>
              <a:rPr lang="ru-RU" dirty="0" smtClean="0"/>
              <a:t>Даем любое название</a:t>
            </a:r>
            <a:endParaRPr lang="lv-LV" dirty="0" smtClean="0"/>
          </a:p>
          <a:p>
            <a:r>
              <a:rPr lang="ru-RU" dirty="0" smtClean="0"/>
              <a:t>Можно добавлять любые папки</a:t>
            </a:r>
            <a:br>
              <a:rPr lang="ru-RU" dirty="0" smtClean="0"/>
            </a:br>
            <a:r>
              <a:rPr lang="lv-LV" dirty="0" smtClean="0"/>
              <a:t>(images, img, js, style, css)</a:t>
            </a:r>
            <a:endParaRPr lang="ru-RU" dirty="0" smtClean="0"/>
          </a:p>
          <a:p>
            <a:r>
              <a:rPr lang="lv-LV" dirty="0" smtClean="0"/>
              <a:t>screenshot.jpg – </a:t>
            </a:r>
            <a:r>
              <a:rPr lang="ru-RU" dirty="0" smtClean="0"/>
              <a:t>логотип темы</a:t>
            </a:r>
            <a:endParaRPr lang="lv-LV" dirty="0" smtClean="0"/>
          </a:p>
        </p:txBody>
      </p:sp>
      <p:pic>
        <p:nvPicPr>
          <p:cNvPr id="1026" name="Picture 2" descr="C:\Users\Dimon\Desktop\Untitled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79662"/>
            <a:ext cx="1562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 нужно заучивать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Функции, конструкции</a:t>
            </a:r>
          </a:p>
          <a:p>
            <a:r>
              <a:rPr lang="ru-RU" dirty="0" smtClean="0"/>
              <a:t>Будем смотреть на готовые решения и использовать их</a:t>
            </a:r>
          </a:p>
          <a:p>
            <a:r>
              <a:rPr lang="ru-RU" dirty="0" smtClean="0"/>
              <a:t>Моя первая тема была сделана за 2 дня</a:t>
            </a:r>
            <a:br>
              <a:rPr lang="ru-RU" dirty="0" smtClean="0"/>
            </a:br>
            <a:r>
              <a:rPr lang="ru-RU" dirty="0" smtClean="0"/>
              <a:t>(верстка макета + </a:t>
            </a:r>
            <a:r>
              <a:rPr lang="ru-RU" dirty="0" err="1" smtClean="0"/>
              <a:t>прикрутка</a:t>
            </a:r>
            <a:r>
              <a:rPr lang="ru-RU" dirty="0" smtClean="0"/>
              <a:t> к </a:t>
            </a:r>
            <a:r>
              <a:rPr lang="lv-LV" dirty="0" smtClean="0"/>
              <a:t>WordPress)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3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Вам нужно для начала?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Верстка макета сайта</a:t>
            </a:r>
          </a:p>
          <a:p>
            <a:r>
              <a:rPr lang="ru-RU" dirty="0" smtClean="0"/>
              <a:t>Желательно знания </a:t>
            </a:r>
            <a:r>
              <a:rPr lang="lv-LV" dirty="0" smtClean="0"/>
              <a:t>HTML </a:t>
            </a:r>
            <a:r>
              <a:rPr lang="ru-RU" dirty="0" smtClean="0"/>
              <a:t>и </a:t>
            </a:r>
            <a:r>
              <a:rPr lang="lv-LV" dirty="0" smtClean="0"/>
              <a:t>CSS, CSS3</a:t>
            </a:r>
          </a:p>
          <a:p>
            <a:r>
              <a:rPr lang="ru-RU" dirty="0" smtClean="0"/>
              <a:t>Сайт на </a:t>
            </a:r>
            <a:r>
              <a:rPr lang="lv-LV" dirty="0" smtClean="0"/>
              <a:t>WordPress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1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</TotalTime>
  <Words>80</Words>
  <Application>Microsoft Office PowerPoint</Application>
  <PresentationFormat>Экран (16:9)</PresentationFormat>
  <Paragraphs>38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Создание темы для WordPress</vt:lpstr>
      <vt:lpstr>Структура файлов</vt:lpstr>
      <vt:lpstr>Структура файлов</vt:lpstr>
      <vt:lpstr>Структура файлов</vt:lpstr>
      <vt:lpstr>Не нужно заучивать</vt:lpstr>
      <vt:lpstr>Что Вам нужно для начала?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темы для WordPress</dc:title>
  <dc:creator>Dimon</dc:creator>
  <cp:lastModifiedBy>Dimon</cp:lastModifiedBy>
  <cp:revision>19</cp:revision>
  <dcterms:created xsi:type="dcterms:W3CDTF">2013-11-07T07:16:59Z</dcterms:created>
  <dcterms:modified xsi:type="dcterms:W3CDTF">2013-11-07T08:57:06Z</dcterms:modified>
</cp:coreProperties>
</file>