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2" r:id="rId5"/>
    <p:sldId id="321" r:id="rId6"/>
    <p:sldId id="324" r:id="rId7"/>
    <p:sldId id="261" r:id="rId8"/>
    <p:sldId id="323" r:id="rId9"/>
  </p:sldIdLst>
  <p:sldSz cx="9144000" cy="5148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CCC8"/>
    <a:srgbClr val="009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684" y="44"/>
      </p:cViewPr>
      <p:guideLst>
        <p:guide orient="horz" pos="16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9C97E-DD15-442B-BF09-6BB7E89E502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E3324-58C1-402F-8253-8E1D68ECDD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7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E3324-58C1-402F-8253-8E1D68ECDDC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300"/>
            <a:ext cx="7772400" cy="11035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F92E-7B26-4900-8D29-9EC52B17662C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56C5-691C-4D1B-908E-3DBEC2DCE962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171"/>
            <a:ext cx="2057400" cy="43927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171"/>
            <a:ext cx="6019800" cy="43927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4D74-560B-439C-AE27-26AACA26CF72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F2F4-43CF-4986-9D3A-F183D32BE5FE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783931"/>
            <a:ext cx="2133600" cy="2740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786C40-5531-42D4-ACF2-E23EBD53DC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8"/>
            <a:ext cx="7772400" cy="10225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4"/>
            <a:ext cx="7772400" cy="11261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87AC-A9C8-4B5D-816A-932B7DD28058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263"/>
            <a:ext cx="4038600" cy="3397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1263"/>
            <a:ext cx="4038600" cy="3397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D31B-F7D0-43EF-97EE-6A7E3736E852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2401"/>
            <a:ext cx="4041775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2667"/>
            <a:ext cx="4041775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861F-ECED-40E8-89F0-A733823A1164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94917-8BDE-4DFF-ABA2-4A66631E24EB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C10F-53AB-461C-B377-487E63DF245F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977"/>
            <a:ext cx="3008313" cy="872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9"/>
            <a:ext cx="5111750" cy="4393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7324"/>
            <a:ext cx="3008313" cy="35215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1371-66E1-4FE7-9741-D65749B1134A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1"/>
            <a:ext cx="5486400" cy="604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6FC3-AD14-439B-BE26-CC68894825E1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1263"/>
            <a:ext cx="8229600" cy="339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98545-96DB-4D8A-A710-3A81469E501E}" type="datetime1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86C40-5531-42D4-ACF2-E23EBD53DC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H="1">
            <a:off x="4343400" y="3546581"/>
            <a:ext cx="4800600" cy="1601682"/>
          </a:xfrm>
          <a:prstGeom prst="rtTriangle">
            <a:avLst/>
          </a:prstGeom>
          <a:gradFill flip="none" rotWithShape="1">
            <a:gsLst>
              <a:gs pos="0">
                <a:srgbClr val="0098DF"/>
              </a:gs>
              <a:gs pos="100000">
                <a:srgbClr val="7ACCC8"/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" y="1712934"/>
            <a:ext cx="2873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TRUDO</a:t>
            </a:r>
            <a:endParaRPr lang="en-US" sz="4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9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0553"/>
            <a:ext cx="2797629" cy="54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821531"/>
            <a:ext cx="5638800" cy="3988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Triangle 12"/>
          <p:cNvSpPr/>
          <p:nvPr/>
        </p:nvSpPr>
        <p:spPr>
          <a:xfrm flipH="1">
            <a:off x="7848600" y="4555331"/>
            <a:ext cx="1295400" cy="592932"/>
          </a:xfrm>
          <a:prstGeom prst="rtTriangle">
            <a:avLst/>
          </a:prstGeom>
          <a:gradFill flip="none" rotWithShape="1">
            <a:gsLst>
              <a:gs pos="0">
                <a:srgbClr val="0098DF"/>
              </a:gs>
              <a:gs pos="100000">
                <a:srgbClr val="7ACCC8"/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38400" y="1202532"/>
            <a:ext cx="259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ANKITA  TRIPATHI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Team Lead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gradFill flip="none" rotWithShape="1">
            <a:gsLst>
              <a:gs pos="0">
                <a:srgbClr val="0098DF"/>
              </a:gs>
              <a:gs pos="100000">
                <a:srgbClr val="7ACCC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8600" y="241166"/>
            <a:ext cx="685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TEAM   INTRODUCTION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88131"/>
            <a:ext cx="1680553" cy="3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152400" y="4250531"/>
            <a:ext cx="8763000" cy="533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SHREYA DESAI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HARSHIT MOURYA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GARIMA                      MANALI     SETHI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NILESH VERMA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                 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KHANDELWAL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sz="1400" dirty="0"/>
          </a:p>
        </p:txBody>
      </p:sp>
      <p:pic>
        <p:nvPicPr>
          <p:cNvPr id="21" name="Picture 20" descr="shrey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2726531"/>
            <a:ext cx="1219200" cy="1447800"/>
          </a:xfrm>
          <a:prstGeom prst="rect">
            <a:avLst/>
          </a:prstGeom>
        </p:spPr>
      </p:pic>
      <p:pic>
        <p:nvPicPr>
          <p:cNvPr id="22" name="Picture 21" descr="garim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7600" y="2726531"/>
            <a:ext cx="1371600" cy="1431131"/>
          </a:xfrm>
          <a:prstGeom prst="rect">
            <a:avLst/>
          </a:prstGeom>
        </p:spPr>
      </p:pic>
      <p:pic>
        <p:nvPicPr>
          <p:cNvPr id="23" name="Picture 22" descr="manali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34000" y="2726531"/>
            <a:ext cx="1447800" cy="1371600"/>
          </a:xfrm>
          <a:prstGeom prst="rect">
            <a:avLst/>
          </a:prstGeom>
        </p:spPr>
      </p:pic>
      <p:pic>
        <p:nvPicPr>
          <p:cNvPr id="24" name="Picture 23" descr="tuesday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8600" y="745331"/>
            <a:ext cx="1828800" cy="1905000"/>
          </a:xfrm>
          <a:prstGeom prst="rect">
            <a:avLst/>
          </a:prstGeom>
        </p:spPr>
      </p:pic>
      <p:pic>
        <p:nvPicPr>
          <p:cNvPr id="14" name="Picture 13" descr="nilesh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10401" y="2726531"/>
            <a:ext cx="1600200" cy="1354931"/>
          </a:xfrm>
          <a:prstGeom prst="rect">
            <a:avLst/>
          </a:prstGeom>
        </p:spPr>
      </p:pic>
      <p:pic>
        <p:nvPicPr>
          <p:cNvPr id="15" name="Picture 14" descr="harshit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00200" y="2726531"/>
            <a:ext cx="1676400" cy="1447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gradFill flip="none" rotWithShape="1">
            <a:gsLst>
              <a:gs pos="0">
                <a:srgbClr val="0098DF"/>
              </a:gs>
              <a:gs pos="100000">
                <a:srgbClr val="7ACCC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88131"/>
            <a:ext cx="1680553" cy="3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Triangle 8"/>
          <p:cNvSpPr/>
          <p:nvPr/>
        </p:nvSpPr>
        <p:spPr>
          <a:xfrm flipH="1">
            <a:off x="7848600" y="4555331"/>
            <a:ext cx="1295400" cy="592932"/>
          </a:xfrm>
          <a:prstGeom prst="rtTriangle">
            <a:avLst/>
          </a:prstGeom>
          <a:gradFill flip="none" rotWithShape="1">
            <a:gsLst>
              <a:gs pos="0">
                <a:srgbClr val="0098DF"/>
              </a:gs>
              <a:gs pos="100000">
                <a:srgbClr val="7ACCC8"/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241166"/>
            <a:ext cx="685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Problem  Statement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3060" y="745331"/>
            <a:ext cx="7772400" cy="4146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VISION</a:t>
            </a:r>
            <a:r>
              <a:rPr lang="en-US" sz="1400" b="1" dirty="0" smtClean="0">
                <a:latin typeface="+mj-lt"/>
                <a:cs typeface="+mj-lt"/>
              </a:rPr>
              <a:t>:</a:t>
            </a:r>
          </a:p>
          <a:p>
            <a:pPr>
              <a:buNone/>
            </a:pPr>
            <a:r>
              <a:rPr lang="en-US" sz="1400" dirty="0" smtClean="0">
                <a:latin typeface="+mj-lt"/>
                <a:cs typeface="+mj-lt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Vision for developing TRUDO is to provide some more engagement methods in our traditional games and gaming system and to give a 3D view to the conventional LUDO game with some different look and feel.</a:t>
            </a:r>
          </a:p>
          <a:p>
            <a:pPr>
              <a:buNone/>
            </a:pPr>
            <a:r>
              <a:rPr lang="en-US" sz="1400" dirty="0" smtClean="0">
                <a:latin typeface="+mj-lt"/>
                <a:cs typeface="+mj-lt"/>
              </a:rPr>
              <a:t>	</a:t>
            </a:r>
          </a:p>
          <a:p>
            <a:pPr>
              <a:buNone/>
            </a:pPr>
            <a:endParaRPr lang="en-US" sz="1400" dirty="0" smtClean="0">
              <a:latin typeface="+mj-lt"/>
              <a:cs typeface="+mj-lt"/>
              <a:sym typeface="Wingdings" pitchFamily="2" charset="2"/>
            </a:endParaRPr>
          </a:p>
          <a:p>
            <a:pPr>
              <a:buNone/>
            </a:pPr>
            <a:endParaRPr lang="en-US" sz="1400" dirty="0" smtClean="0">
              <a:latin typeface="+mj-lt"/>
              <a:cs typeface="+mj-lt"/>
              <a:sym typeface="Wingdings" pitchFamily="2" charset="2"/>
            </a:endParaRPr>
          </a:p>
          <a:p>
            <a:pPr>
              <a:buNone/>
            </a:pPr>
            <a:endParaRPr lang="en-US" sz="1400" dirty="0" smtClean="0">
              <a:latin typeface="+mj-lt"/>
              <a:cs typeface="+mj-lt"/>
              <a:sym typeface="Wingdings" pitchFamily="2" charset="2"/>
            </a:endParaRP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CHALLENGES: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3D  triangular board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3D  dice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3D player view</a:t>
            </a:r>
          </a:p>
          <a:p>
            <a:pPr>
              <a:buNone/>
            </a:pPr>
            <a:r>
              <a:rPr lang="en-US" sz="1400" dirty="0" smtClean="0">
                <a:latin typeface="+mj-lt"/>
                <a:cs typeface="+mj-lt"/>
                <a:sym typeface="Wingdings" pitchFamily="2" charset="2"/>
              </a:rPr>
              <a:t>	</a:t>
            </a:r>
            <a:endParaRPr lang="en-US" sz="1400" dirty="0" smtClean="0">
              <a:latin typeface="+mj-lt"/>
              <a:cs typeface="+mj-lt"/>
            </a:endParaRPr>
          </a:p>
          <a:p>
            <a:pPr>
              <a:buNone/>
            </a:pPr>
            <a:r>
              <a:rPr lang="en-US" sz="1400" dirty="0" smtClean="0">
                <a:latin typeface="+mj-lt"/>
                <a:cs typeface="+mj-lt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gradFill flip="none" rotWithShape="1">
            <a:gsLst>
              <a:gs pos="0">
                <a:srgbClr val="0098DF"/>
              </a:gs>
              <a:gs pos="100000">
                <a:srgbClr val="7ACCC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88131"/>
            <a:ext cx="1680553" cy="3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Triangle 8"/>
          <p:cNvSpPr/>
          <p:nvPr/>
        </p:nvSpPr>
        <p:spPr>
          <a:xfrm flipH="1">
            <a:off x="7848600" y="4555331"/>
            <a:ext cx="1295400" cy="592932"/>
          </a:xfrm>
          <a:prstGeom prst="rtTriangle">
            <a:avLst/>
          </a:prstGeom>
          <a:gradFill flip="none" rotWithShape="1">
            <a:gsLst>
              <a:gs pos="0">
                <a:srgbClr val="0098DF"/>
              </a:gs>
              <a:gs pos="100000">
                <a:srgbClr val="7ACCC8"/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" y="241166"/>
            <a:ext cx="68579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  DISTRIBUTION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8600" y="745332"/>
            <a:ext cx="8686800" cy="4222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Role  Of  Each Member</a:t>
            </a:r>
          </a:p>
          <a:p>
            <a:pPr marL="0" indent="0">
              <a:lnSpc>
                <a:spcPts val="1400"/>
              </a:lnSpc>
              <a:buNone/>
            </a:pPr>
            <a:endParaRPr lang="en-US" sz="1400" dirty="0" smtClean="0">
              <a:latin typeface="+mj-lt"/>
              <a:cs typeface="+mj-lt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1400"/>
              </a:lnSpc>
              <a:buNone/>
            </a:pPr>
            <a:endParaRPr lang="en-US" sz="1400" dirty="0">
              <a:latin typeface="Calibri Light" panose="020F03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1278731"/>
            <a:ext cx="22860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Shreya Desai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Harshit Mourya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1.Front End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2.Deployement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3.Documentation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4.Skybox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jio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154985" y="1278731"/>
            <a:ext cx="22860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anali</a:t>
            </a:r>
            <a:r>
              <a:rPr lang="en-US" dirty="0" smtClean="0"/>
              <a:t> </a:t>
            </a:r>
            <a:r>
              <a:rPr lang="en-US" dirty="0" err="1" smtClean="0"/>
              <a:t>Sethi</a:t>
            </a:r>
            <a:endParaRPr lang="en-US" dirty="0" smtClean="0"/>
          </a:p>
          <a:p>
            <a:r>
              <a:rPr lang="en-US" dirty="0" smtClean="0"/>
              <a:t>And</a:t>
            </a:r>
          </a:p>
          <a:p>
            <a:r>
              <a:rPr lang="en-US" dirty="0" err="1" smtClean="0"/>
              <a:t>Nilesh</a:t>
            </a:r>
            <a:r>
              <a:rPr lang="en-US" dirty="0" smtClean="0"/>
              <a:t> </a:t>
            </a:r>
            <a:r>
              <a:rPr lang="en-US" dirty="0" err="1" smtClean="0"/>
              <a:t>Verma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1.Functioning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10300" y="1264354"/>
            <a:ext cx="2265189" cy="275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err="1" smtClean="0"/>
              <a:t>Ankita</a:t>
            </a:r>
            <a:r>
              <a:rPr lang="en-US" dirty="0" smtClean="0"/>
              <a:t> </a:t>
            </a:r>
            <a:r>
              <a:rPr lang="en-US" dirty="0" err="1" smtClean="0"/>
              <a:t>Tripathi</a:t>
            </a:r>
            <a:endParaRPr lang="en-US" dirty="0" smtClean="0"/>
          </a:p>
          <a:p>
            <a:r>
              <a:rPr lang="en-US" dirty="0" smtClean="0"/>
              <a:t>And</a:t>
            </a:r>
          </a:p>
          <a:p>
            <a:r>
              <a:rPr lang="en-US" dirty="0" err="1" smtClean="0"/>
              <a:t>Garima</a:t>
            </a:r>
            <a:r>
              <a:rPr lang="en-US" dirty="0" smtClean="0"/>
              <a:t> </a:t>
            </a:r>
            <a:r>
              <a:rPr lang="en-US" dirty="0" err="1" smtClean="0"/>
              <a:t>Khandelwal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1.UI of Game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2.Integration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gradFill flip="none" rotWithShape="1">
            <a:gsLst>
              <a:gs pos="0">
                <a:srgbClr val="0098DF"/>
              </a:gs>
              <a:gs pos="100000">
                <a:srgbClr val="7ACCC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88131"/>
            <a:ext cx="1680553" cy="3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Triangle 8"/>
          <p:cNvSpPr/>
          <p:nvPr/>
        </p:nvSpPr>
        <p:spPr>
          <a:xfrm flipH="1">
            <a:off x="7848600" y="4555331"/>
            <a:ext cx="1295400" cy="592932"/>
          </a:xfrm>
          <a:prstGeom prst="rtTriangle">
            <a:avLst/>
          </a:prstGeom>
          <a:gradFill flip="none" rotWithShape="1">
            <a:gsLst>
              <a:gs pos="0">
                <a:srgbClr val="0098DF"/>
              </a:gs>
              <a:gs pos="100000">
                <a:srgbClr val="7ACCC8"/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" y="241166"/>
            <a:ext cx="68579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  HOURS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8600" y="897891"/>
            <a:ext cx="9067800" cy="4160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PROJECT ASSIGNED: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12 july 2019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TIME  GIVEN: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2 weeks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TIME  GIVEN TO EACH 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                                    </a:t>
            </a:r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Total hours-130hours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14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Analysis and requirement gathering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15 hours</a:t>
            </a:r>
          </a:p>
          <a:p>
            <a:pPr marL="0" indent="0">
              <a:lnSpc>
                <a:spcPts val="1400"/>
              </a:lnSpc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14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Creating 3D live trudo scene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20 hours</a:t>
            </a:r>
          </a:p>
          <a:p>
            <a:pPr marL="0" indent="0">
              <a:lnSpc>
                <a:spcPts val="1400"/>
              </a:lnSpc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14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Functioning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45 hours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1400"/>
              </a:lnSpc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14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Integration and Hosting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20 hours</a:t>
            </a:r>
          </a:p>
          <a:p>
            <a:pPr marL="0" indent="0">
              <a:lnSpc>
                <a:spcPts val="1400"/>
              </a:lnSpc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1400"/>
              </a:lnSpc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Extra Work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30hours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1400"/>
              </a:lnSpc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1400"/>
              </a:lnSpc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1400"/>
              </a:lnSpc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1400"/>
              </a:lnSpc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1400"/>
              </a:lnSpc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1400"/>
              </a:lnSpc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1400"/>
              </a:lnSpc>
            </a:pPr>
            <a:endParaRPr lang="en-US" sz="1400" dirty="0" smtClean="0">
              <a:latin typeface="+mj-lt"/>
              <a:cs typeface="+mj-lt"/>
            </a:endParaRPr>
          </a:p>
          <a:p>
            <a:pPr marL="0" indent="0">
              <a:lnSpc>
                <a:spcPts val="1400"/>
              </a:lnSpc>
              <a:buNone/>
            </a:pPr>
            <a:endParaRPr lang="en-US" sz="1400" dirty="0" smtClean="0">
              <a:latin typeface="+mj-lt"/>
              <a:cs typeface="+mj-lt"/>
            </a:endParaRPr>
          </a:p>
          <a:p>
            <a:pPr marL="0" indent="0">
              <a:lnSpc>
                <a:spcPts val="1400"/>
              </a:lnSpc>
            </a:pPr>
            <a:endParaRPr lang="en-US" sz="1400" dirty="0" smtClean="0">
              <a:latin typeface="+mj-lt"/>
              <a:cs typeface="+mj-lt"/>
            </a:endParaRPr>
          </a:p>
          <a:p>
            <a:pPr marL="0" indent="0">
              <a:lnSpc>
                <a:spcPts val="1400"/>
              </a:lnSpc>
            </a:pPr>
            <a:endParaRPr lang="en-US" sz="1400" dirty="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" y="210389"/>
            <a:ext cx="7086597" cy="461665"/>
          </a:xfrm>
          <a:prstGeom prst="rect">
            <a:avLst/>
          </a:prstGeom>
          <a:gradFill flip="none" rotWithShape="1">
            <a:gsLst>
              <a:gs pos="0">
                <a:srgbClr val="0098DF"/>
              </a:gs>
              <a:gs pos="100000">
                <a:srgbClr val="7ACCC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88131"/>
            <a:ext cx="1680553" cy="3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Triangle 8"/>
          <p:cNvSpPr/>
          <p:nvPr/>
        </p:nvSpPr>
        <p:spPr>
          <a:xfrm flipH="1">
            <a:off x="7848600" y="4555331"/>
            <a:ext cx="1295400" cy="592932"/>
          </a:xfrm>
          <a:prstGeom prst="rtTriangle">
            <a:avLst/>
          </a:prstGeom>
          <a:gradFill flip="none" rotWithShape="1">
            <a:gsLst>
              <a:gs pos="0">
                <a:srgbClr val="0098DF"/>
              </a:gs>
              <a:gs pos="100000">
                <a:srgbClr val="7ACCC8"/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6C40-5531-42D4-ACF2-E23EBD53DC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" y="241166"/>
            <a:ext cx="685799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  STATUS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8600" y="897890"/>
            <a:ext cx="8686800" cy="4069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Work Completed</a:t>
            </a:r>
          </a:p>
          <a:p>
            <a:pPr>
              <a:lnSpc>
                <a:spcPts val="1400"/>
              </a:lnSpc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4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UI of the game is completed.</a:t>
            </a:r>
          </a:p>
          <a:p>
            <a:pPr>
              <a:lnSpc>
                <a:spcPts val="14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3D Trudo Plane is completed</a:t>
            </a:r>
          </a:p>
          <a:p>
            <a:pPr>
              <a:lnSpc>
                <a:spcPts val="14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Functioning and coloring of avatar is done.</a:t>
            </a:r>
          </a:p>
          <a:p>
            <a:pPr>
              <a:lnSpc>
                <a:spcPts val="14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Responsive</a:t>
            </a:r>
          </a:p>
          <a:p>
            <a:pPr>
              <a:lnSpc>
                <a:spcPts val="14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Winner of game is declared at the last.</a:t>
            </a:r>
          </a:p>
          <a:p>
            <a:pPr>
              <a:lnSpc>
                <a:spcPts val="14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Name is assigned to each player.</a:t>
            </a:r>
          </a:p>
          <a:p>
            <a:pPr>
              <a:lnSpc>
                <a:spcPts val="14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Step by step moving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player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done.</a:t>
            </a:r>
          </a:p>
          <a:p>
            <a:pPr>
              <a:lnSpc>
                <a:spcPts val="14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1400"/>
              </a:lnSpc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What not has completed</a:t>
            </a:r>
          </a:p>
          <a:p>
            <a:pPr marL="0" indent="0">
              <a:lnSpc>
                <a:spcPts val="1400"/>
              </a:lnSpc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1400"/>
              </a:lnSpc>
            </a:pPr>
            <a:r>
              <a:rPr lang="en-US" sz="1800" dirty="0" smtClean="0">
                <a:cs typeface="+mj-lt"/>
              </a:rPr>
              <a:t>     Timer</a:t>
            </a:r>
          </a:p>
          <a:p>
            <a:pPr>
              <a:lnSpc>
                <a:spcPts val="1400"/>
              </a:lnSpc>
            </a:pPr>
            <a:r>
              <a:rPr lang="en-US" sz="1800" dirty="0" smtClean="0">
                <a:cs typeface="+mj-lt"/>
              </a:rPr>
              <a:t>A team has only one player, so they will automatically step up when dice will </a:t>
            </a:r>
            <a:r>
              <a:rPr lang="en-US" sz="1800" dirty="0" err="1" smtClean="0">
                <a:cs typeface="+mj-lt"/>
              </a:rPr>
              <a:t>rol</a:t>
            </a:r>
            <a:endParaRPr lang="en-US" sz="1800" dirty="0" smtClean="0">
              <a:cs typeface="+mj-lt"/>
            </a:endParaRPr>
          </a:p>
          <a:p>
            <a:pPr marL="0" indent="0">
              <a:lnSpc>
                <a:spcPts val="1400"/>
              </a:lnSpc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ts val="1400"/>
              </a:lnSpc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400"/>
              </a:lnSpc>
            </a:pPr>
            <a:endParaRPr lang="en-US" sz="1400" dirty="0" smtClean="0">
              <a:latin typeface="+mj-lt"/>
              <a:cs typeface="+mj-lt"/>
            </a:endParaRPr>
          </a:p>
          <a:p>
            <a:pPr marL="0" indent="0">
              <a:lnSpc>
                <a:spcPts val="1400"/>
              </a:lnSpc>
              <a:buNone/>
            </a:pPr>
            <a:endParaRPr lang="en-US" sz="1400" dirty="0" smtClean="0">
              <a:latin typeface="+mj-lt"/>
              <a:cs typeface="+mj-lt"/>
            </a:endParaRPr>
          </a:p>
          <a:p>
            <a:pPr marL="0" indent="0">
              <a:lnSpc>
                <a:spcPts val="1400"/>
              </a:lnSpc>
            </a:pPr>
            <a:endParaRPr lang="en-US" sz="1400" dirty="0" smtClean="0">
              <a:latin typeface="+mj-lt"/>
              <a:cs typeface="+mj-lt"/>
            </a:endParaRPr>
          </a:p>
          <a:p>
            <a:pPr marL="0" indent="0">
              <a:lnSpc>
                <a:spcPts val="1400"/>
              </a:lnSpc>
            </a:pPr>
            <a:endParaRPr lang="en-US" sz="1400" dirty="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81300" y="1803201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Q &amp; A</a:t>
            </a:r>
          </a:p>
        </p:txBody>
      </p:sp>
      <p:sp>
        <p:nvSpPr>
          <p:cNvPr id="5" name="Right Triangle 4"/>
          <p:cNvSpPr/>
          <p:nvPr/>
        </p:nvSpPr>
        <p:spPr>
          <a:xfrm flipH="1">
            <a:off x="7848600" y="4555331"/>
            <a:ext cx="1295400" cy="592932"/>
          </a:xfrm>
          <a:prstGeom prst="rtTriangle">
            <a:avLst/>
          </a:prstGeom>
          <a:gradFill flip="none" rotWithShape="1">
            <a:gsLst>
              <a:gs pos="0">
                <a:srgbClr val="0098DF"/>
              </a:gs>
              <a:gs pos="100000">
                <a:srgbClr val="7ACCC8"/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185" y="4013854"/>
            <a:ext cx="2797629" cy="54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81300" y="1803201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You!!</a:t>
            </a:r>
          </a:p>
        </p:txBody>
      </p:sp>
      <p:sp>
        <p:nvSpPr>
          <p:cNvPr id="5" name="Right Triangle 4"/>
          <p:cNvSpPr/>
          <p:nvPr/>
        </p:nvSpPr>
        <p:spPr>
          <a:xfrm flipH="1">
            <a:off x="7848600" y="4555331"/>
            <a:ext cx="1295400" cy="592932"/>
          </a:xfrm>
          <a:prstGeom prst="rtTriangle">
            <a:avLst/>
          </a:prstGeom>
          <a:gradFill flip="none" rotWithShape="1">
            <a:gsLst>
              <a:gs pos="0">
                <a:srgbClr val="0098DF"/>
              </a:gs>
              <a:gs pos="100000">
                <a:srgbClr val="7ACCC8"/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:\Users\rajni.satankar\Desktop\diaspark-clad-logo-lar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185" y="4013854"/>
            <a:ext cx="2797629" cy="54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144</Words>
  <Application>Microsoft Office PowerPoint</Application>
  <PresentationFormat>Custom</PresentationFormat>
  <Paragraphs>122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Rajni Satankar</dc:creator>
  <cp:lastModifiedBy>Windows User</cp:lastModifiedBy>
  <cp:revision>167</cp:revision>
  <dcterms:created xsi:type="dcterms:W3CDTF">2019-04-30T11:25:00Z</dcterms:created>
  <dcterms:modified xsi:type="dcterms:W3CDTF">2019-07-31T06:31:16Z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