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1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0.xml.rels" ContentType="application/vnd.openxmlformats-package.relationships+xml"/>
  <Override PartName="/ppt/slideMasters/_rels/slideMaster24.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_rels/slideMaster19.xml.rels" ContentType="application/vnd.openxmlformats-package.relationships+xml"/>
  <Override PartName="/ppt/slideMasters/_rels/slideMaster7.xml.rels" ContentType="application/vnd.openxmlformats-package.relationships+xml"/>
  <Override PartName="/ppt/slideMasters/_rels/slideMaster20.xml.rels" ContentType="application/vnd.openxmlformats-package.relationships+xml"/>
  <Override PartName="/ppt/slideMasters/_rels/slideMaster18.xml.rels" ContentType="application/vnd.openxmlformats-package.relationships+xml"/>
  <Override PartName="/ppt/slideMasters/slideMaster14.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11.xml" ContentType="application/vnd.openxmlformats-officedocument.theme+xml"/>
  <Override PartName="/ppt/theme/theme25.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1.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29.png" ContentType="image/png"/>
  <Override PartName="/ppt/media/image28.png" ContentType="image/png"/>
  <Override PartName="/ppt/media/image27.png" ContentType="image/png"/>
  <Override PartName="/ppt/media/image26.png" ContentType="image/png"/>
  <Override PartName="/ppt/media/image11.png" ContentType="image/png"/>
  <Override PartName="/ppt/media/image2.png" ContentType="image/png"/>
  <Override PartName="/ppt/media/image17.png" ContentType="image/png"/>
  <Override PartName="/ppt/media/image8.png" ContentType="image/png"/>
  <Override PartName="/ppt/media/image12.png" ContentType="image/png"/>
  <Override PartName="/ppt/media/image3.png" ContentType="image/png"/>
  <Override PartName="/ppt/media/image18.png" ContentType="image/png"/>
  <Override PartName="/ppt/media/image9.png" ContentType="image/png"/>
  <Override PartName="/ppt/media/image20.png" ContentType="image/png"/>
  <Override PartName="/ppt/media/image13.png" ContentType="image/png"/>
  <Override PartName="/ppt/media/image4.png" ContentType="image/png"/>
  <Override PartName="/ppt/media/image30.png" ContentType="image/png"/>
  <Override PartName="/ppt/media/image31.png" ContentType="image/png"/>
  <Override PartName="/ppt/media/image32.png" ContentType="image/png"/>
  <Override PartName="/ppt/media/image7.png" ContentType="image/png"/>
  <Override PartName="/ppt/media/image16.png" ContentType="image/png"/>
  <Override PartName="/ppt/media/image10.png" ContentType="image/png"/>
  <Override PartName="/ppt/media/image1.png" ContentType="image/png"/>
  <Override PartName="/ppt/media/image33.png" ContentType="image/png"/>
  <Override PartName="/ppt/media/image6.png" ContentType="image/png"/>
  <Override PartName="/ppt/media/image15.png" ContentType="image/png"/>
  <Override PartName="/ppt/media/image5.png" ContentType="image/png"/>
  <Override PartName="/ppt/media/image14.png" ContentType="image/png"/>
  <Override PartName="/ppt/media/image19.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46.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slide21.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40.xml" ContentType="application/vnd.openxmlformats-officedocument.presentationml.slide+xml"/>
  <Override PartName="/ppt/slides/_rels/slide19.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55.xml.rels" ContentType="application/vnd.openxmlformats-package.relationships+xml"/>
  <Override PartName="/ppt/slides/_rels/slide1.xml.rels" ContentType="application/vnd.openxmlformats-package.relationships+xml"/>
  <Override PartName="/ppt/slides/_rels/slide43.xml.rels" ContentType="application/vnd.openxmlformats-package.relationships+xml"/>
  <Override PartName="/ppt/slides/_rels/slide54.xml.rels" ContentType="application/vnd.openxmlformats-package.relationships+xml"/>
  <Override PartName="/ppt/slides/_rels/slide42.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38.xml.rels" ContentType="application/vnd.openxmlformats-package.relationships+xml"/>
  <Override PartName="/ppt/slides/_rels/slide40.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10.xml.rels" ContentType="application/vnd.openxmlformats-package.relationships+xml"/>
  <Override PartName="/ppt/slides/_rels/slide45.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4.xml.rels" ContentType="application/vnd.openxmlformats-package.relationships+xml"/>
  <Override PartName="/ppt/slides/_rels/slide12.xml.rels" ContentType="application/vnd.openxmlformats-package.relationships+xml"/>
  <Override PartName="/ppt/slides/_rels/slide49.xml.rels" ContentType="application/vnd.openxmlformats-package.relationships+xml"/>
  <Override PartName="/ppt/slides/_rels/slide51.xml.rels" ContentType="application/vnd.openxmlformats-package.relationships+xml"/>
  <Override PartName="/ppt/slides/_rels/slide15.xml.rels" ContentType="application/vnd.openxmlformats-package.relationships+xml"/>
  <Override PartName="/ppt/slides/_rels/slide27.xml.rels" ContentType="application/vnd.openxmlformats-package.relationships+xml"/>
  <Override PartName="/ppt/slides/_rels/slide16.xml.rels" ContentType="application/vnd.openxmlformats-package.relationships+xml"/>
  <Override PartName="/ppt/slides/_rels/slide28.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29.xml.rels" ContentType="application/vnd.openxmlformats-package.relationships+xml"/>
  <Override PartName="/ppt/slides/_rels/slide11.xml.rels" ContentType="application/vnd.openxmlformats-package.relationships+xml"/>
  <Override PartName="/ppt/slides/_rels/slide48.xml.rels" ContentType="application/vnd.openxmlformats-package.relationships+xml"/>
  <Override PartName="/ppt/slides/_rels/slide50.xml.rels" ContentType="application/vnd.openxmlformats-package.relationships+xml"/>
  <Override PartName="/ppt/slides/_rels/slide13.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9.xml.rels" ContentType="application/vnd.openxmlformats-package.relationships+xml"/>
  <Override PartName="/ppt/slides/_rels/slide41.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44.xml.rels" ContentType="application/vnd.openxmlformats-package.relationships+xml"/>
  <Override PartName="/ppt/slides/slide38.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42.xml" ContentType="application/vnd.openxmlformats-officedocument.presentationml.slide+xml"/>
  <Override PartName="/ppt/slides/slide54.xml" ContentType="application/vnd.openxmlformats-officedocument.presentationml.slide+xml"/>
  <Override PartName="/ppt/slides/slide43.xml" ContentType="application/vnd.openxmlformats-officedocument.presentationml.slide+xml"/>
  <Override PartName="/ppt/slides/slide55.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_rels/notesSlide54.xml.rels" ContentType="application/vnd.openxmlformats-package.relationships+xml"/>
  <Override PartName="/ppt/notesSlides/_rels/notesSlide48.xml.rels" ContentType="application/vnd.openxmlformats-package.relationships+xml"/>
  <Override PartName="/ppt/notesSlides/_rels/notesSlide36.xml.rels" ContentType="application/vnd.openxmlformats-package.relationships+xml"/>
  <Override PartName="/ppt/notesSlides/_rels/notesSlide44.xml.rels" ContentType="application/vnd.openxmlformats-package.relationships+xml"/>
  <Override PartName="/ppt/notesSlides/_rels/notesSlide20.xml.rels" ContentType="application/vnd.openxmlformats-package.relationships+xml"/>
  <Override PartName="/ppt/notesSlides/_rels/notesSlide1.xml.rels" ContentType="application/vnd.openxmlformats-package.relationships+xml"/>
  <Override PartName="/ppt/notesSlides/_rels/notesSlide9.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9.xml" ContentType="application/vnd.openxmlformats-officedocument.presentationml.notesSlide+xml"/>
  <Override PartName="/ppt/notesSlides/notesSlide20.xml" ContentType="application/vnd.openxmlformats-officedocument.presentationml.notesSlide+xml"/>
  <Override PartName="/ppt/notesSlides/notesSlide44.xml" ContentType="application/vnd.openxmlformats-officedocument.presentationml.notesSlide+xml"/>
  <Override PartName="/ppt/notesSlides/notesSlide36.xml" ContentType="application/vnd.openxmlformats-officedocument.presentationml.notesSlide+xml"/>
  <Override PartName="/ppt/notesSlides/notesSlide48.xml" ContentType="application/vnd.openxmlformats-officedocument.presentationml.notesSlide+xml"/>
  <Override PartName="/ppt/notesSlides/notesSlide5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Lst>
  <p:notesMasterIdLst>
    <p:notesMasterId r:id="rId26"/>
  </p:notesMasterIdLst>
  <p:sldIdLst>
    <p:sldId id="256" r:id="rId27"/>
    <p:sldId id="257" r:id="rId28"/>
    <p:sldId id="258" r:id="rId29"/>
    <p:sldId id="259" r:id="rId30"/>
    <p:sldId id="260" r:id="rId31"/>
    <p:sldId id="261" r:id="rId32"/>
    <p:sldId id="262" r:id="rId33"/>
    <p:sldId id="263" r:id="rId34"/>
    <p:sldId id="264" r:id="rId35"/>
    <p:sldId id="265" r:id="rId36"/>
    <p:sldId id="266" r:id="rId37"/>
    <p:sldId id="267" r:id="rId38"/>
    <p:sldId id="268" r:id="rId39"/>
    <p:sldId id="269" r:id="rId40"/>
    <p:sldId id="270" r:id="rId41"/>
    <p:sldId id="271" r:id="rId42"/>
    <p:sldId id="272" r:id="rId43"/>
    <p:sldId id="273" r:id="rId44"/>
    <p:sldId id="274" r:id="rId45"/>
    <p:sldId id="275" r:id="rId46"/>
    <p:sldId id="276" r:id="rId47"/>
    <p:sldId id="277" r:id="rId48"/>
    <p:sldId id="278" r:id="rId49"/>
    <p:sldId id="279" r:id="rId50"/>
    <p:sldId id="280" r:id="rId51"/>
    <p:sldId id="281" r:id="rId52"/>
    <p:sldId id="282" r:id="rId53"/>
    <p:sldId id="283" r:id="rId54"/>
    <p:sldId id="284" r:id="rId55"/>
    <p:sldId id="285" r:id="rId56"/>
    <p:sldId id="286" r:id="rId57"/>
    <p:sldId id="287" r:id="rId58"/>
    <p:sldId id="288" r:id="rId59"/>
    <p:sldId id="289" r:id="rId60"/>
    <p:sldId id="290" r:id="rId61"/>
    <p:sldId id="291" r:id="rId62"/>
    <p:sldId id="292" r:id="rId63"/>
    <p:sldId id="293" r:id="rId64"/>
    <p:sldId id="294" r:id="rId65"/>
    <p:sldId id="295" r:id="rId66"/>
    <p:sldId id="296" r:id="rId67"/>
    <p:sldId id="297" r:id="rId68"/>
    <p:sldId id="298" r:id="rId69"/>
    <p:sldId id="299" r:id="rId70"/>
    <p:sldId id="300" r:id="rId71"/>
    <p:sldId id="301" r:id="rId72"/>
    <p:sldId id="302" r:id="rId73"/>
    <p:sldId id="303" r:id="rId74"/>
    <p:sldId id="304" r:id="rId75"/>
    <p:sldId id="305" r:id="rId76"/>
    <p:sldId id="306" r:id="rId77"/>
    <p:sldId id="307" r:id="rId78"/>
    <p:sldId id="308" r:id="rId79"/>
    <p:sldId id="309" r:id="rId80"/>
    <p:sldId id="310" r:id="rId81"/>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notesMaster" Target="notesMasters/notesMaster1.xml"/><Relationship Id="rId27" Type="http://schemas.openxmlformats.org/officeDocument/2006/relationships/slide" Target="slides/slide1.xml"/><Relationship Id="rId28" Type="http://schemas.openxmlformats.org/officeDocument/2006/relationships/slide" Target="slides/slide2.xml"/><Relationship Id="rId29" Type="http://schemas.openxmlformats.org/officeDocument/2006/relationships/slide" Target="slides/slide3.xml"/><Relationship Id="rId30" Type="http://schemas.openxmlformats.org/officeDocument/2006/relationships/slide" Target="slides/slide4.xml"/><Relationship Id="rId31" Type="http://schemas.openxmlformats.org/officeDocument/2006/relationships/slide" Target="slides/slide5.xml"/><Relationship Id="rId32" Type="http://schemas.openxmlformats.org/officeDocument/2006/relationships/slide" Target="slides/slide6.xml"/><Relationship Id="rId33" Type="http://schemas.openxmlformats.org/officeDocument/2006/relationships/slide" Target="slides/slide7.xml"/><Relationship Id="rId34" Type="http://schemas.openxmlformats.org/officeDocument/2006/relationships/slide" Target="slides/slide8.xml"/><Relationship Id="rId35" Type="http://schemas.openxmlformats.org/officeDocument/2006/relationships/slide" Target="slides/slide9.xml"/><Relationship Id="rId36" Type="http://schemas.openxmlformats.org/officeDocument/2006/relationships/slide" Target="slides/slide10.xml"/><Relationship Id="rId37" Type="http://schemas.openxmlformats.org/officeDocument/2006/relationships/slide" Target="slides/slide11.xml"/><Relationship Id="rId38" Type="http://schemas.openxmlformats.org/officeDocument/2006/relationships/slide" Target="slides/slide12.xml"/><Relationship Id="rId39" Type="http://schemas.openxmlformats.org/officeDocument/2006/relationships/slide" Target="slides/slide13.xml"/><Relationship Id="rId40" Type="http://schemas.openxmlformats.org/officeDocument/2006/relationships/slide" Target="slides/slide14.xml"/><Relationship Id="rId41" Type="http://schemas.openxmlformats.org/officeDocument/2006/relationships/slide" Target="slides/slide15.xml"/><Relationship Id="rId42" Type="http://schemas.openxmlformats.org/officeDocument/2006/relationships/slide" Target="slides/slide16.xml"/><Relationship Id="rId43" Type="http://schemas.openxmlformats.org/officeDocument/2006/relationships/slide" Target="slides/slide17.xml"/><Relationship Id="rId44" Type="http://schemas.openxmlformats.org/officeDocument/2006/relationships/slide" Target="slides/slide18.xml"/><Relationship Id="rId45" Type="http://schemas.openxmlformats.org/officeDocument/2006/relationships/slide" Target="slides/slide19.xml"/><Relationship Id="rId46" Type="http://schemas.openxmlformats.org/officeDocument/2006/relationships/slide" Target="slides/slide20.xml"/><Relationship Id="rId47" Type="http://schemas.openxmlformats.org/officeDocument/2006/relationships/slide" Target="slides/slide21.xml"/><Relationship Id="rId48" Type="http://schemas.openxmlformats.org/officeDocument/2006/relationships/slide" Target="slides/slide22.xml"/><Relationship Id="rId49" Type="http://schemas.openxmlformats.org/officeDocument/2006/relationships/slide" Target="slides/slide23.xml"/><Relationship Id="rId50" Type="http://schemas.openxmlformats.org/officeDocument/2006/relationships/slide" Target="slides/slide24.xml"/><Relationship Id="rId51" Type="http://schemas.openxmlformats.org/officeDocument/2006/relationships/slide" Target="slides/slide25.xml"/><Relationship Id="rId52" Type="http://schemas.openxmlformats.org/officeDocument/2006/relationships/slide" Target="slides/slide26.xml"/><Relationship Id="rId53" Type="http://schemas.openxmlformats.org/officeDocument/2006/relationships/slide" Target="slides/slide27.xml"/><Relationship Id="rId54" Type="http://schemas.openxmlformats.org/officeDocument/2006/relationships/slide" Target="slides/slide28.xml"/><Relationship Id="rId55" Type="http://schemas.openxmlformats.org/officeDocument/2006/relationships/slide" Target="slides/slide29.xml"/><Relationship Id="rId56" Type="http://schemas.openxmlformats.org/officeDocument/2006/relationships/slide" Target="slides/slide30.xml"/><Relationship Id="rId57" Type="http://schemas.openxmlformats.org/officeDocument/2006/relationships/slide" Target="slides/slide31.xml"/><Relationship Id="rId58" Type="http://schemas.openxmlformats.org/officeDocument/2006/relationships/slide" Target="slides/slide32.xml"/><Relationship Id="rId59" Type="http://schemas.openxmlformats.org/officeDocument/2006/relationships/slide" Target="slides/slide33.xml"/><Relationship Id="rId60" Type="http://schemas.openxmlformats.org/officeDocument/2006/relationships/slide" Target="slides/slide34.xml"/><Relationship Id="rId61" Type="http://schemas.openxmlformats.org/officeDocument/2006/relationships/slide" Target="slides/slide35.xml"/><Relationship Id="rId62" Type="http://schemas.openxmlformats.org/officeDocument/2006/relationships/slide" Target="slides/slide36.xml"/><Relationship Id="rId63" Type="http://schemas.openxmlformats.org/officeDocument/2006/relationships/slide" Target="slides/slide37.xml"/><Relationship Id="rId64" Type="http://schemas.openxmlformats.org/officeDocument/2006/relationships/slide" Target="slides/slide38.xml"/><Relationship Id="rId65" Type="http://schemas.openxmlformats.org/officeDocument/2006/relationships/slide" Target="slides/slide39.xml"/><Relationship Id="rId66" Type="http://schemas.openxmlformats.org/officeDocument/2006/relationships/slide" Target="slides/slide40.xml"/><Relationship Id="rId67" Type="http://schemas.openxmlformats.org/officeDocument/2006/relationships/slide" Target="slides/slide41.xml"/><Relationship Id="rId68" Type="http://schemas.openxmlformats.org/officeDocument/2006/relationships/slide" Target="slides/slide42.xml"/><Relationship Id="rId69" Type="http://schemas.openxmlformats.org/officeDocument/2006/relationships/slide" Target="slides/slide43.xml"/><Relationship Id="rId70" Type="http://schemas.openxmlformats.org/officeDocument/2006/relationships/slide" Target="slides/slide44.xml"/><Relationship Id="rId71" Type="http://schemas.openxmlformats.org/officeDocument/2006/relationships/slide" Target="slides/slide45.xml"/><Relationship Id="rId72" Type="http://schemas.openxmlformats.org/officeDocument/2006/relationships/slide" Target="slides/slide46.xml"/><Relationship Id="rId73" Type="http://schemas.openxmlformats.org/officeDocument/2006/relationships/slide" Target="slides/slide47.xml"/><Relationship Id="rId74" Type="http://schemas.openxmlformats.org/officeDocument/2006/relationships/slide" Target="slides/slide48.xml"/><Relationship Id="rId75" Type="http://schemas.openxmlformats.org/officeDocument/2006/relationships/slide" Target="slides/slide49.xml"/><Relationship Id="rId76" Type="http://schemas.openxmlformats.org/officeDocument/2006/relationships/slide" Target="slides/slide50.xml"/><Relationship Id="rId77" Type="http://schemas.openxmlformats.org/officeDocument/2006/relationships/slide" Target="slides/slide51.xml"/><Relationship Id="rId78" Type="http://schemas.openxmlformats.org/officeDocument/2006/relationships/slide" Target="slides/slide52.xml"/><Relationship Id="rId79" Type="http://schemas.openxmlformats.org/officeDocument/2006/relationships/slide" Target="slides/slide53.xml"/><Relationship Id="rId80" Type="http://schemas.openxmlformats.org/officeDocument/2006/relationships/slide" Target="slides/slide54.xml"/><Relationship Id="rId81" Type="http://schemas.openxmlformats.org/officeDocument/2006/relationships/slide" Target="slides/slide55.xml"/><Relationship Id="rId8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en-GB" sz="4400" spc="-1" strike="noStrike">
                <a:solidFill>
                  <a:srgbClr val="000000"/>
                </a:solidFill>
                <a:latin typeface="Arial"/>
              </a:rPr>
              <a:t>Click to move the slide</a:t>
            </a:r>
            <a:endParaRPr b="0" lang="en-GB" sz="4400" spc="-1" strike="noStrike">
              <a:solidFill>
                <a:srgbClr val="000000"/>
              </a:solidFill>
              <a:latin typeface="Arial"/>
            </a:endParaRPr>
          </a:p>
        </p:txBody>
      </p:sp>
      <p:sp>
        <p:nvSpPr>
          <p:cNvPr id="16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GB" sz="2000" spc="-1" strike="noStrike">
                <a:solidFill>
                  <a:srgbClr val="000000"/>
                </a:solidFill>
                <a:latin typeface="Arial"/>
              </a:rPr>
              <a:t>Click to edit the notes' format</a:t>
            </a:r>
            <a:endParaRPr b="0" lang="en-GB" sz="2000" spc="-1" strike="noStrike">
              <a:solidFill>
                <a:srgbClr val="000000"/>
              </a:solidFill>
              <a:latin typeface="Arial"/>
            </a:endParaRPr>
          </a:p>
        </p:txBody>
      </p:sp>
      <p:sp>
        <p:nvSpPr>
          <p:cNvPr id="164"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GB" sz="1400" spc="-1" strike="noStrike">
                <a:solidFill>
                  <a:srgbClr val="000000"/>
                </a:solidFill>
                <a:latin typeface="Times New Roman"/>
              </a:rPr>
              <a:t>&lt;header&gt;</a:t>
            </a:r>
            <a:endParaRPr b="0" lang="en-GB" sz="1400" spc="-1" strike="noStrike">
              <a:solidFill>
                <a:srgbClr val="000000"/>
              </a:solidFill>
              <a:latin typeface="Times New Roman"/>
            </a:endParaRPr>
          </a:p>
        </p:txBody>
      </p:sp>
      <p:sp>
        <p:nvSpPr>
          <p:cNvPr id="165" name="PlaceHolder 4"/>
          <p:cNvSpPr>
            <a:spLocks noGrp="1"/>
          </p:cNvSpPr>
          <p:nvPr>
            <p:ph type="dt" idx="49"/>
          </p:nvPr>
        </p:nvSpPr>
        <p:spPr>
          <a:xfrm>
            <a:off x="4278960" y="0"/>
            <a:ext cx="3280680" cy="534240"/>
          </a:xfrm>
          <a:prstGeom prst="rect">
            <a:avLst/>
          </a:prstGeom>
          <a:noFill/>
          <a:ln w="0">
            <a:noFill/>
          </a:ln>
        </p:spPr>
        <p:txBody>
          <a:bodyPr lIns="0" rIns="0" tIns="0" bIns="0" anchor="t">
            <a:noAutofit/>
          </a:bodyPr>
          <a:lstStyle>
            <a:lvl1pPr indent="0" algn="r">
              <a:buNone/>
              <a:defRPr b="0" lang="en-GB" sz="1400" spc="-1" strike="noStrike">
                <a:solidFill>
                  <a:srgbClr val="000000"/>
                </a:solidFill>
                <a:latin typeface="Times New Roman"/>
              </a:defRPr>
            </a:lvl1pPr>
          </a:lstStyle>
          <a:p>
            <a:pPr indent="0" algn="r">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
        <p:nvSpPr>
          <p:cNvPr id="166" name="PlaceHolder 5"/>
          <p:cNvSpPr>
            <a:spLocks noGrp="1"/>
          </p:cNvSpPr>
          <p:nvPr>
            <p:ph type="ftr" idx="50"/>
          </p:nvPr>
        </p:nvSpPr>
        <p:spPr>
          <a:xfrm>
            <a:off x="0" y="10157400"/>
            <a:ext cx="3280680" cy="534240"/>
          </a:xfrm>
          <a:prstGeom prst="rect">
            <a:avLst/>
          </a:prstGeom>
          <a:noFill/>
          <a:ln w="0">
            <a:noFill/>
          </a:ln>
        </p:spPr>
        <p:txBody>
          <a:bodyPr lIns="0" rIns="0" tIns="0" bIns="0" anchor="b">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167" name="PlaceHolder 6"/>
          <p:cNvSpPr>
            <a:spLocks noGrp="1"/>
          </p:cNvSpPr>
          <p:nvPr>
            <p:ph type="sldNum" idx="51"/>
          </p:nvPr>
        </p:nvSpPr>
        <p:spPr>
          <a:xfrm>
            <a:off x="4278960" y="10157400"/>
            <a:ext cx="3280680" cy="534240"/>
          </a:xfrm>
          <a:prstGeom prst="rect">
            <a:avLst/>
          </a:prstGeom>
          <a:noFill/>
          <a:ln w="0">
            <a:noFill/>
          </a:ln>
        </p:spPr>
        <p:txBody>
          <a:bodyPr lIns="0" rIns="0" tIns="0" bIns="0" anchor="b">
            <a:noAutofit/>
          </a:bodyPr>
          <a:lstStyle>
            <a:lvl1pPr indent="0" algn="r">
              <a:buNone/>
              <a:defRPr b="0" lang="en-GB" sz="1400" spc="-1" strike="noStrike">
                <a:solidFill>
                  <a:srgbClr val="000000"/>
                </a:solidFill>
                <a:latin typeface="Times New Roman"/>
              </a:defRPr>
            </a:lvl1pPr>
          </a:lstStyle>
          <a:p>
            <a:pPr indent="0" algn="r">
              <a:buNone/>
            </a:pPr>
            <a:fld id="{6003C550-AB68-4362-8200-34919EDB3B72}" type="slidenum">
              <a:rPr b="0" lang="en-GB" sz="1400" spc="-1" strike="noStrike">
                <a:solidFill>
                  <a:srgbClr val="000000"/>
                </a:solidFill>
                <a:latin typeface="Times New Roman"/>
              </a:rPr>
              <a:t>&lt;number&gt;</a:t>
            </a:fld>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sldImg"/>
          </p:nvPr>
        </p:nvSpPr>
        <p:spPr>
          <a:xfrm>
            <a:off x="685800" y="1143000"/>
            <a:ext cx="5484600" cy="3084480"/>
          </a:xfrm>
          <a:prstGeom prst="rect">
            <a:avLst/>
          </a:prstGeom>
          <a:ln w="0">
            <a:noFill/>
          </a:ln>
        </p:spPr>
      </p:sp>
      <p:sp>
        <p:nvSpPr>
          <p:cNvPr id="436" name="PlaceHolder 2"/>
          <p:cNvSpPr>
            <a:spLocks noGrp="1"/>
          </p:cNvSpPr>
          <p:nvPr>
            <p:ph type="body"/>
          </p:nvPr>
        </p:nvSpPr>
        <p:spPr>
          <a:xfrm>
            <a:off x="685800" y="4400640"/>
            <a:ext cx="5484600" cy="3598920"/>
          </a:xfrm>
          <a:prstGeom prst="rect">
            <a:avLst/>
          </a:prstGeom>
          <a:noFill/>
          <a:ln w="0">
            <a:noFill/>
          </a:ln>
        </p:spPr>
        <p:txBody>
          <a:bodyPr lIns="0" rIns="0" tIns="0" bIns="0" anchor="t">
            <a:noAutofit/>
          </a:bodyPr>
          <a:p>
            <a:pPr marL="216000" indent="-216000">
              <a:buNone/>
            </a:pPr>
            <a:endParaRPr b="0" lang="en-GB" sz="1800" spc="-1" strike="noStrike">
              <a:solidFill>
                <a:srgbClr val="000000"/>
              </a:solidFill>
              <a:latin typeface="Arial"/>
            </a:endParaRPr>
          </a:p>
        </p:txBody>
      </p:sp>
      <p:sp>
        <p:nvSpPr>
          <p:cNvPr id="437" name="PlaceHolder 3"/>
          <p:cNvSpPr>
            <a:spLocks noGrp="1"/>
          </p:cNvSpPr>
          <p:nvPr>
            <p:ph type="sldNum" idx="52"/>
          </p:nvPr>
        </p:nvSpPr>
        <p:spPr>
          <a:xfrm>
            <a:off x="3884760" y="8685360"/>
            <a:ext cx="2970000" cy="456840"/>
          </a:xfrm>
          <a:prstGeom prst="rect">
            <a:avLst/>
          </a:prstGeom>
          <a:noFill/>
          <a:ln w="0">
            <a:noFill/>
          </a:ln>
        </p:spPr>
        <p:txBody>
          <a:bodyPr lIns="0" rIns="0" tIns="0" bIns="0" anchor="b">
            <a:noAutofit/>
          </a:bodyPr>
          <a:lstStyle>
            <a:lvl1pPr indent="0" algn="r">
              <a:lnSpc>
                <a:spcPct val="100000"/>
              </a:lnSpc>
              <a:buNone/>
              <a:tabLst>
                <a:tab algn="l" pos="0"/>
              </a:tabLst>
              <a:defRPr b="0" lang="en-GB" sz="1400" spc="-1" strike="noStrike">
                <a:solidFill>
                  <a:srgbClr val="000000"/>
                </a:solidFill>
                <a:latin typeface="Arial"/>
                <a:ea typeface="Arial"/>
              </a:defRPr>
            </a:lvl1pPr>
          </a:lstStyle>
          <a:p>
            <a:pPr indent="0" algn="r">
              <a:lnSpc>
                <a:spcPct val="100000"/>
              </a:lnSpc>
              <a:buNone/>
              <a:tabLst>
                <a:tab algn="l" pos="0"/>
              </a:tabLst>
            </a:pPr>
            <a:fld id="{C9315B8B-FB94-46F7-9882-E7315256CA5A}" type="slidenum">
              <a:rPr b="0" lang="en-GB" sz="1400" spc="-1" strike="noStrike">
                <a:solidFill>
                  <a:srgbClr val="000000"/>
                </a:solidFill>
                <a:latin typeface="Arial"/>
                <a:ea typeface="Arial"/>
              </a:rPr>
              <a:t>&lt;number&gt;</a:t>
            </a:fld>
            <a:endParaRPr b="0" lang="en-GB" sz="14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PlaceHolder 1"/>
          <p:cNvSpPr>
            <a:spLocks noGrp="1"/>
          </p:cNvSpPr>
          <p:nvPr>
            <p:ph type="body"/>
          </p:nvPr>
        </p:nvSpPr>
        <p:spPr>
          <a:xfrm>
            <a:off x="685800" y="4400640"/>
            <a:ext cx="5484600" cy="3598920"/>
          </a:xfrm>
          <a:prstGeom prst="rect">
            <a:avLst/>
          </a:prstGeom>
          <a:noFill/>
          <a:ln w="0">
            <a:noFill/>
          </a:ln>
        </p:spPr>
        <p:txBody>
          <a:bodyPr lIns="0" rIns="0" tIns="91440" bIns="91440" anchor="t">
            <a:noAutofit/>
          </a:bodyPr>
          <a:p>
            <a:pPr marL="216000" indent="0">
              <a:lnSpc>
                <a:spcPct val="100000"/>
              </a:lnSpc>
              <a:buNone/>
              <a:tabLst>
                <a:tab algn="l" pos="0"/>
              </a:tabLst>
            </a:pPr>
            <a:r>
              <a:rPr b="0" lang="en-GB" sz="1100" spc="-1" strike="noStrike">
                <a:solidFill>
                  <a:srgbClr val="000000"/>
                </a:solidFill>
                <a:latin typeface="Arial"/>
              </a:rPr>
              <a:t>Placeholder desno - Replace image za novu fotku.</a:t>
            </a:r>
            <a:endParaRPr b="0" lang="en-GB" sz="1100" spc="-1" strike="noStrike">
              <a:solidFill>
                <a:srgbClr val="000000"/>
              </a:solidFill>
              <a:latin typeface="Arial"/>
            </a:endParaRPr>
          </a:p>
        </p:txBody>
      </p:sp>
      <p:sp>
        <p:nvSpPr>
          <p:cNvPr id="439" name="PlaceHolder 2"/>
          <p:cNvSpPr>
            <a:spLocks noGrp="1"/>
          </p:cNvSpPr>
          <p:nvPr>
            <p:ph type="sldImg"/>
          </p:nvPr>
        </p:nvSpPr>
        <p:spPr>
          <a:xfrm>
            <a:off x="685800" y="1143000"/>
            <a:ext cx="5484600" cy="3084480"/>
          </a:xfrm>
          <a:prstGeom prst="rect">
            <a:avLst/>
          </a:prstGeom>
          <a:ln w="0">
            <a:noFill/>
          </a:ln>
        </p:spPr>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PlaceHolder 1"/>
          <p:cNvSpPr>
            <a:spLocks noGrp="1"/>
          </p:cNvSpPr>
          <p:nvPr>
            <p:ph type="sldImg"/>
          </p:nvPr>
        </p:nvSpPr>
        <p:spPr>
          <a:xfrm>
            <a:off x="685800" y="1143000"/>
            <a:ext cx="5484600" cy="3084480"/>
          </a:xfrm>
          <a:prstGeom prst="rect">
            <a:avLst/>
          </a:prstGeom>
          <a:ln w="0">
            <a:noFill/>
          </a:ln>
        </p:spPr>
      </p:sp>
      <p:sp>
        <p:nvSpPr>
          <p:cNvPr id="447" name="PlaceHolder 2"/>
          <p:cNvSpPr>
            <a:spLocks noGrp="1"/>
          </p:cNvSpPr>
          <p:nvPr>
            <p:ph type="body"/>
          </p:nvPr>
        </p:nvSpPr>
        <p:spPr>
          <a:xfrm>
            <a:off x="685800" y="4400640"/>
            <a:ext cx="5484600" cy="3598920"/>
          </a:xfrm>
          <a:prstGeom prst="rect">
            <a:avLst/>
          </a:prstGeom>
          <a:noFill/>
          <a:ln w="0">
            <a:noFill/>
          </a:ln>
        </p:spPr>
        <p:txBody>
          <a:bodyPr lIns="0" rIns="0" tIns="0" bIns="0" anchor="t">
            <a:noAutofit/>
          </a:bodyPr>
          <a:p>
            <a:pPr marL="216000" indent="-216000">
              <a:buNone/>
            </a:pPr>
            <a:endParaRPr b="0" lang="en-GB" sz="1800" spc="-1" strike="noStrike">
              <a:solidFill>
                <a:srgbClr val="000000"/>
              </a:solidFill>
              <a:latin typeface="Arial"/>
            </a:endParaRPr>
          </a:p>
        </p:txBody>
      </p:sp>
      <p:sp>
        <p:nvSpPr>
          <p:cNvPr id="448" name="PlaceHolder 3"/>
          <p:cNvSpPr>
            <a:spLocks noGrp="1"/>
          </p:cNvSpPr>
          <p:nvPr>
            <p:ph type="sldNum" idx="55"/>
          </p:nvPr>
        </p:nvSpPr>
        <p:spPr>
          <a:xfrm>
            <a:off x="3884760" y="8685360"/>
            <a:ext cx="2970000" cy="456840"/>
          </a:xfrm>
          <a:prstGeom prst="rect">
            <a:avLst/>
          </a:prstGeom>
          <a:noFill/>
          <a:ln w="0">
            <a:noFill/>
          </a:ln>
        </p:spPr>
        <p:txBody>
          <a:bodyPr lIns="0" rIns="0" tIns="0" bIns="0" anchor="b">
            <a:noAutofit/>
          </a:bodyPr>
          <a:lstStyle>
            <a:lvl1pPr indent="0" algn="r">
              <a:lnSpc>
                <a:spcPct val="100000"/>
              </a:lnSpc>
              <a:buNone/>
              <a:tabLst>
                <a:tab algn="l" pos="0"/>
              </a:tabLst>
              <a:defRPr b="0" lang="en-GB" sz="1400" spc="-1" strike="noStrike">
                <a:solidFill>
                  <a:srgbClr val="000000"/>
                </a:solidFill>
                <a:latin typeface="Arial"/>
                <a:ea typeface="Arial"/>
              </a:defRPr>
            </a:lvl1pPr>
          </a:lstStyle>
          <a:p>
            <a:pPr indent="0" algn="r">
              <a:lnSpc>
                <a:spcPct val="100000"/>
              </a:lnSpc>
              <a:buNone/>
              <a:tabLst>
                <a:tab algn="l" pos="0"/>
              </a:tabLst>
            </a:pPr>
            <a:fld id="{D30242B4-B9DA-44E3-A6C4-C9F837FF0A22}" type="slidenum">
              <a:rPr b="0" lang="en-GB" sz="1400" spc="-1" strike="noStrike">
                <a:solidFill>
                  <a:srgbClr val="000000"/>
                </a:solidFill>
                <a:latin typeface="Arial"/>
                <a:ea typeface="Arial"/>
              </a:rPr>
              <a:t>&lt;number&gt;</a:t>
            </a:fld>
            <a:endParaRPr b="0" lang="en-GB" sz="14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PlaceHolder 1"/>
          <p:cNvSpPr>
            <a:spLocks noGrp="1"/>
          </p:cNvSpPr>
          <p:nvPr>
            <p:ph type="sldImg"/>
          </p:nvPr>
        </p:nvSpPr>
        <p:spPr>
          <a:xfrm>
            <a:off x="685800" y="1143000"/>
            <a:ext cx="5484600" cy="3084480"/>
          </a:xfrm>
          <a:prstGeom prst="rect">
            <a:avLst/>
          </a:prstGeom>
          <a:ln w="0">
            <a:noFill/>
          </a:ln>
        </p:spPr>
      </p:sp>
      <p:sp>
        <p:nvSpPr>
          <p:cNvPr id="441" name="PlaceHolder 2"/>
          <p:cNvSpPr>
            <a:spLocks noGrp="1"/>
          </p:cNvSpPr>
          <p:nvPr>
            <p:ph type="body"/>
          </p:nvPr>
        </p:nvSpPr>
        <p:spPr>
          <a:xfrm>
            <a:off x="685800" y="4400640"/>
            <a:ext cx="5484600" cy="3598920"/>
          </a:xfrm>
          <a:prstGeom prst="rect">
            <a:avLst/>
          </a:prstGeom>
          <a:noFill/>
          <a:ln w="0">
            <a:noFill/>
          </a:ln>
        </p:spPr>
        <p:txBody>
          <a:bodyPr lIns="0" rIns="0" tIns="0" bIns="0" anchor="t">
            <a:noAutofit/>
          </a:bodyPr>
          <a:p>
            <a:pPr marL="216000" indent="-216000">
              <a:buNone/>
            </a:pPr>
            <a:endParaRPr b="0" lang="en-GB" sz="1800" spc="-1" strike="noStrike">
              <a:solidFill>
                <a:srgbClr val="000000"/>
              </a:solidFill>
              <a:latin typeface="Arial"/>
            </a:endParaRPr>
          </a:p>
        </p:txBody>
      </p:sp>
      <p:sp>
        <p:nvSpPr>
          <p:cNvPr id="442" name="PlaceHolder 3"/>
          <p:cNvSpPr>
            <a:spLocks noGrp="1"/>
          </p:cNvSpPr>
          <p:nvPr>
            <p:ph type="sldNum" idx="53"/>
          </p:nvPr>
        </p:nvSpPr>
        <p:spPr>
          <a:xfrm>
            <a:off x="3884760" y="8685360"/>
            <a:ext cx="2970000" cy="456840"/>
          </a:xfrm>
          <a:prstGeom prst="rect">
            <a:avLst/>
          </a:prstGeom>
          <a:noFill/>
          <a:ln w="0">
            <a:noFill/>
          </a:ln>
        </p:spPr>
        <p:txBody>
          <a:bodyPr lIns="0" rIns="0" tIns="0" bIns="0" anchor="b">
            <a:noAutofit/>
          </a:bodyPr>
          <a:lstStyle>
            <a:lvl1pPr indent="0" algn="r">
              <a:lnSpc>
                <a:spcPct val="100000"/>
              </a:lnSpc>
              <a:buNone/>
              <a:tabLst>
                <a:tab algn="l" pos="0"/>
              </a:tabLst>
              <a:defRPr b="0" lang="en-GB" sz="1400" spc="-1" strike="noStrike">
                <a:solidFill>
                  <a:srgbClr val="000000"/>
                </a:solidFill>
                <a:latin typeface="Arial"/>
                <a:ea typeface="Arial"/>
              </a:defRPr>
            </a:lvl1pPr>
          </a:lstStyle>
          <a:p>
            <a:pPr indent="0" algn="r">
              <a:lnSpc>
                <a:spcPct val="100000"/>
              </a:lnSpc>
              <a:buNone/>
              <a:tabLst>
                <a:tab algn="l" pos="0"/>
              </a:tabLst>
            </a:pPr>
            <a:fld id="{871F9575-2F98-41BB-B51F-8277479C9D82}" type="slidenum">
              <a:rPr b="0" lang="en-GB" sz="1400" spc="-1" strike="noStrike">
                <a:solidFill>
                  <a:srgbClr val="000000"/>
                </a:solidFill>
                <a:latin typeface="Arial"/>
                <a:ea typeface="Arial"/>
              </a:rPr>
              <a:t>&lt;number&gt;</a:t>
            </a:fld>
            <a:endParaRPr b="0" lang="en-GB" sz="1400" spc="-1" strike="noStrike">
              <a:solidFill>
                <a:srgbClr val="000000"/>
              </a:solidFill>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PlaceHolder 1"/>
          <p:cNvSpPr>
            <a:spLocks noGrp="1"/>
          </p:cNvSpPr>
          <p:nvPr>
            <p:ph type="sldImg"/>
          </p:nvPr>
        </p:nvSpPr>
        <p:spPr>
          <a:xfrm>
            <a:off x="685800" y="1143000"/>
            <a:ext cx="5484600" cy="3084480"/>
          </a:xfrm>
          <a:prstGeom prst="rect">
            <a:avLst/>
          </a:prstGeom>
          <a:ln w="0">
            <a:noFill/>
          </a:ln>
        </p:spPr>
      </p:sp>
      <p:sp>
        <p:nvSpPr>
          <p:cNvPr id="450" name="PlaceHolder 2"/>
          <p:cNvSpPr>
            <a:spLocks noGrp="1"/>
          </p:cNvSpPr>
          <p:nvPr>
            <p:ph type="body"/>
          </p:nvPr>
        </p:nvSpPr>
        <p:spPr>
          <a:xfrm>
            <a:off x="685800" y="4400640"/>
            <a:ext cx="5484600" cy="3598920"/>
          </a:xfrm>
          <a:prstGeom prst="rect">
            <a:avLst/>
          </a:prstGeom>
          <a:noFill/>
          <a:ln w="0">
            <a:noFill/>
          </a:ln>
        </p:spPr>
        <p:txBody>
          <a:bodyPr lIns="0" rIns="0" tIns="0" bIns="0" anchor="t">
            <a:noAutofit/>
          </a:bodyPr>
          <a:p>
            <a:pPr marL="216000" indent="-216000">
              <a:buNone/>
            </a:pPr>
            <a:endParaRPr b="0" lang="en-GB" sz="1800" spc="-1" strike="noStrike">
              <a:solidFill>
                <a:srgbClr val="000000"/>
              </a:solidFill>
              <a:latin typeface="Arial"/>
            </a:endParaRPr>
          </a:p>
        </p:txBody>
      </p:sp>
      <p:sp>
        <p:nvSpPr>
          <p:cNvPr id="451" name="PlaceHolder 3"/>
          <p:cNvSpPr>
            <a:spLocks noGrp="1"/>
          </p:cNvSpPr>
          <p:nvPr>
            <p:ph type="sldNum" idx="56"/>
          </p:nvPr>
        </p:nvSpPr>
        <p:spPr>
          <a:xfrm>
            <a:off x="3884760" y="8685360"/>
            <a:ext cx="2970000" cy="456840"/>
          </a:xfrm>
          <a:prstGeom prst="rect">
            <a:avLst/>
          </a:prstGeom>
          <a:noFill/>
          <a:ln w="0">
            <a:noFill/>
          </a:ln>
        </p:spPr>
        <p:txBody>
          <a:bodyPr lIns="0" rIns="0" tIns="0" bIns="0" anchor="b">
            <a:noAutofit/>
          </a:bodyPr>
          <a:lstStyle>
            <a:lvl1pPr indent="0" algn="r">
              <a:lnSpc>
                <a:spcPct val="100000"/>
              </a:lnSpc>
              <a:buNone/>
              <a:tabLst>
                <a:tab algn="l" pos="0"/>
              </a:tabLst>
              <a:defRPr b="0" lang="en-GB" sz="1400" spc="-1" strike="noStrike">
                <a:solidFill>
                  <a:srgbClr val="000000"/>
                </a:solidFill>
                <a:latin typeface="Arial"/>
                <a:ea typeface="Arial"/>
              </a:defRPr>
            </a:lvl1pPr>
          </a:lstStyle>
          <a:p>
            <a:pPr indent="0" algn="r">
              <a:lnSpc>
                <a:spcPct val="100000"/>
              </a:lnSpc>
              <a:buNone/>
              <a:tabLst>
                <a:tab algn="l" pos="0"/>
              </a:tabLst>
            </a:pPr>
            <a:fld id="{E9630C97-E0B1-426F-B7F7-B763C0F37F8A}" type="slidenum">
              <a:rPr b="0" lang="en-GB" sz="1400" spc="-1" strike="noStrike">
                <a:solidFill>
                  <a:srgbClr val="000000"/>
                </a:solidFill>
                <a:latin typeface="Arial"/>
                <a:ea typeface="Arial"/>
              </a:rPr>
              <a:t>&lt;number&gt;</a:t>
            </a:fld>
            <a:endParaRPr b="0" lang="en-GB" sz="1400" spc="-1" strike="noStrike">
              <a:solidFill>
                <a:srgbClr val="000000"/>
              </a:solidFill>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PlaceHolder 1"/>
          <p:cNvSpPr>
            <a:spLocks noGrp="1"/>
          </p:cNvSpPr>
          <p:nvPr>
            <p:ph type="sldImg"/>
          </p:nvPr>
        </p:nvSpPr>
        <p:spPr>
          <a:xfrm>
            <a:off x="685800" y="1143000"/>
            <a:ext cx="5484600" cy="3084480"/>
          </a:xfrm>
          <a:prstGeom prst="rect">
            <a:avLst/>
          </a:prstGeom>
          <a:ln w="0">
            <a:noFill/>
          </a:ln>
        </p:spPr>
      </p:sp>
      <p:sp>
        <p:nvSpPr>
          <p:cNvPr id="453" name="PlaceHolder 2"/>
          <p:cNvSpPr>
            <a:spLocks noGrp="1"/>
          </p:cNvSpPr>
          <p:nvPr>
            <p:ph type="body"/>
          </p:nvPr>
        </p:nvSpPr>
        <p:spPr>
          <a:xfrm>
            <a:off x="685800" y="4400640"/>
            <a:ext cx="5484600" cy="3598920"/>
          </a:xfrm>
          <a:prstGeom prst="rect">
            <a:avLst/>
          </a:prstGeom>
          <a:noFill/>
          <a:ln w="0">
            <a:noFill/>
          </a:ln>
        </p:spPr>
        <p:txBody>
          <a:bodyPr lIns="0" rIns="0" tIns="0" bIns="0" anchor="t">
            <a:noAutofit/>
          </a:bodyPr>
          <a:p>
            <a:pPr marL="216000" indent="-216000">
              <a:buNone/>
            </a:pPr>
            <a:endParaRPr b="0" lang="en-GB" sz="1800" spc="-1" strike="noStrike">
              <a:solidFill>
                <a:srgbClr val="000000"/>
              </a:solidFill>
              <a:latin typeface="Arial"/>
            </a:endParaRPr>
          </a:p>
        </p:txBody>
      </p:sp>
      <p:sp>
        <p:nvSpPr>
          <p:cNvPr id="454" name="PlaceHolder 3"/>
          <p:cNvSpPr>
            <a:spLocks noGrp="1"/>
          </p:cNvSpPr>
          <p:nvPr>
            <p:ph type="sldNum" idx="57"/>
          </p:nvPr>
        </p:nvSpPr>
        <p:spPr>
          <a:xfrm>
            <a:off x="3884760" y="8685360"/>
            <a:ext cx="2970000" cy="456840"/>
          </a:xfrm>
          <a:prstGeom prst="rect">
            <a:avLst/>
          </a:prstGeom>
          <a:noFill/>
          <a:ln w="0">
            <a:noFill/>
          </a:ln>
        </p:spPr>
        <p:txBody>
          <a:bodyPr lIns="0" rIns="0" tIns="0" bIns="0" anchor="b">
            <a:noAutofit/>
          </a:bodyPr>
          <a:lstStyle>
            <a:lvl1pPr indent="0" algn="r">
              <a:lnSpc>
                <a:spcPct val="100000"/>
              </a:lnSpc>
              <a:buNone/>
              <a:tabLst>
                <a:tab algn="l" pos="0"/>
              </a:tabLst>
              <a:defRPr b="0" lang="en-GB" sz="1400" spc="-1" strike="noStrike">
                <a:solidFill>
                  <a:srgbClr val="000000"/>
                </a:solidFill>
                <a:latin typeface="Arial"/>
                <a:ea typeface="Arial"/>
              </a:defRPr>
            </a:lvl1pPr>
          </a:lstStyle>
          <a:p>
            <a:pPr indent="0" algn="r">
              <a:lnSpc>
                <a:spcPct val="100000"/>
              </a:lnSpc>
              <a:buNone/>
              <a:tabLst>
                <a:tab algn="l" pos="0"/>
              </a:tabLst>
            </a:pPr>
            <a:fld id="{EC29E30C-ECDB-4903-9690-9D5094EA3638}" type="slidenum">
              <a:rPr b="0" lang="en-GB" sz="1400" spc="-1" strike="noStrike">
                <a:solidFill>
                  <a:srgbClr val="000000"/>
                </a:solidFill>
                <a:latin typeface="Arial"/>
                <a:ea typeface="Arial"/>
              </a:rPr>
              <a:t>&lt;number&gt;</a:t>
            </a:fld>
            <a:endParaRPr b="0" lang="en-GB" sz="1400" spc="-1" strike="noStrike">
              <a:solidFill>
                <a:srgbClr val="000000"/>
              </a:solidFill>
              <a:latin typeface="Times New Roman"/>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PlaceHolder 1"/>
          <p:cNvSpPr>
            <a:spLocks noGrp="1"/>
          </p:cNvSpPr>
          <p:nvPr>
            <p:ph type="sldImg"/>
          </p:nvPr>
        </p:nvSpPr>
        <p:spPr>
          <a:xfrm>
            <a:off x="685800" y="1143000"/>
            <a:ext cx="5484600" cy="3084480"/>
          </a:xfrm>
          <a:prstGeom prst="rect">
            <a:avLst/>
          </a:prstGeom>
          <a:ln w="0">
            <a:noFill/>
          </a:ln>
        </p:spPr>
      </p:sp>
      <p:sp>
        <p:nvSpPr>
          <p:cNvPr id="456" name="PlaceHolder 2"/>
          <p:cNvSpPr>
            <a:spLocks noGrp="1"/>
          </p:cNvSpPr>
          <p:nvPr>
            <p:ph type="body"/>
          </p:nvPr>
        </p:nvSpPr>
        <p:spPr>
          <a:xfrm>
            <a:off x="685800" y="4400640"/>
            <a:ext cx="5484600" cy="3598920"/>
          </a:xfrm>
          <a:prstGeom prst="rect">
            <a:avLst/>
          </a:prstGeom>
          <a:noFill/>
          <a:ln w="0">
            <a:noFill/>
          </a:ln>
        </p:spPr>
        <p:txBody>
          <a:bodyPr lIns="0" rIns="0" tIns="0" bIns="0" anchor="t">
            <a:noAutofit/>
          </a:bodyPr>
          <a:p>
            <a:pPr marL="216000" indent="-216000">
              <a:buNone/>
            </a:pPr>
            <a:endParaRPr b="0" lang="en-GB" sz="1800" spc="-1" strike="noStrike">
              <a:solidFill>
                <a:srgbClr val="000000"/>
              </a:solidFill>
              <a:latin typeface="Arial"/>
            </a:endParaRPr>
          </a:p>
        </p:txBody>
      </p:sp>
      <p:sp>
        <p:nvSpPr>
          <p:cNvPr id="457" name="PlaceHolder 3"/>
          <p:cNvSpPr>
            <a:spLocks noGrp="1"/>
          </p:cNvSpPr>
          <p:nvPr>
            <p:ph type="sldNum" idx="58"/>
          </p:nvPr>
        </p:nvSpPr>
        <p:spPr>
          <a:xfrm>
            <a:off x="3884760" y="8685360"/>
            <a:ext cx="2970000" cy="456840"/>
          </a:xfrm>
          <a:prstGeom prst="rect">
            <a:avLst/>
          </a:prstGeom>
          <a:noFill/>
          <a:ln w="0">
            <a:noFill/>
          </a:ln>
        </p:spPr>
        <p:txBody>
          <a:bodyPr lIns="0" rIns="0" tIns="0" bIns="0" anchor="b">
            <a:noAutofit/>
          </a:bodyPr>
          <a:lstStyle>
            <a:lvl1pPr indent="0" algn="r">
              <a:lnSpc>
                <a:spcPct val="100000"/>
              </a:lnSpc>
              <a:buNone/>
              <a:tabLst>
                <a:tab algn="l" pos="0"/>
              </a:tabLst>
              <a:defRPr b="0" lang="en-GB" sz="1400" spc="-1" strike="noStrike">
                <a:solidFill>
                  <a:srgbClr val="000000"/>
                </a:solidFill>
                <a:latin typeface="Arial"/>
                <a:ea typeface="Arial"/>
              </a:defRPr>
            </a:lvl1pPr>
          </a:lstStyle>
          <a:p>
            <a:pPr indent="0" algn="r">
              <a:lnSpc>
                <a:spcPct val="100000"/>
              </a:lnSpc>
              <a:buNone/>
              <a:tabLst>
                <a:tab algn="l" pos="0"/>
              </a:tabLst>
            </a:pPr>
            <a:fld id="{A202ECDA-8B92-48A8-91BD-FBC718557079}" type="slidenum">
              <a:rPr b="0" lang="en-GB" sz="1400" spc="-1" strike="noStrike">
                <a:solidFill>
                  <a:srgbClr val="000000"/>
                </a:solidFill>
                <a:latin typeface="Arial"/>
                <a:ea typeface="Arial"/>
              </a:rPr>
              <a:t>&lt;number&gt;</a:t>
            </a:fld>
            <a:endParaRPr b="0" lang="en-GB" sz="1400" spc="-1" strike="noStrike">
              <a:solidFill>
                <a:srgbClr val="000000"/>
              </a:solidFill>
              <a:latin typeface="Times New Roman"/>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PlaceHolder 1"/>
          <p:cNvSpPr>
            <a:spLocks noGrp="1"/>
          </p:cNvSpPr>
          <p:nvPr>
            <p:ph type="sldImg"/>
          </p:nvPr>
        </p:nvSpPr>
        <p:spPr>
          <a:xfrm>
            <a:off x="685800" y="1143000"/>
            <a:ext cx="5484600" cy="3084480"/>
          </a:xfrm>
          <a:prstGeom prst="rect">
            <a:avLst/>
          </a:prstGeom>
          <a:ln w="0">
            <a:noFill/>
          </a:ln>
        </p:spPr>
      </p:sp>
      <p:sp>
        <p:nvSpPr>
          <p:cNvPr id="459" name="PlaceHolder 2"/>
          <p:cNvSpPr>
            <a:spLocks noGrp="1"/>
          </p:cNvSpPr>
          <p:nvPr>
            <p:ph type="body"/>
          </p:nvPr>
        </p:nvSpPr>
        <p:spPr>
          <a:xfrm>
            <a:off x="685800" y="4400640"/>
            <a:ext cx="5484600" cy="3598920"/>
          </a:xfrm>
          <a:prstGeom prst="rect">
            <a:avLst/>
          </a:prstGeom>
          <a:noFill/>
          <a:ln w="0">
            <a:noFill/>
          </a:ln>
        </p:spPr>
        <p:txBody>
          <a:bodyPr lIns="0" rIns="0" tIns="0" bIns="0" anchor="t">
            <a:noAutofit/>
          </a:bodyPr>
          <a:p>
            <a:pPr marL="216000" indent="-216000">
              <a:buNone/>
            </a:pPr>
            <a:endParaRPr b="0" lang="en-GB" sz="1800" spc="-1" strike="noStrike">
              <a:solidFill>
                <a:srgbClr val="000000"/>
              </a:solidFill>
              <a:latin typeface="Arial"/>
            </a:endParaRPr>
          </a:p>
        </p:txBody>
      </p:sp>
      <p:sp>
        <p:nvSpPr>
          <p:cNvPr id="460" name="PlaceHolder 3"/>
          <p:cNvSpPr>
            <a:spLocks noGrp="1"/>
          </p:cNvSpPr>
          <p:nvPr>
            <p:ph type="sldNum" idx="59"/>
          </p:nvPr>
        </p:nvSpPr>
        <p:spPr>
          <a:xfrm>
            <a:off x="3884760" y="8685360"/>
            <a:ext cx="2970000" cy="456840"/>
          </a:xfrm>
          <a:prstGeom prst="rect">
            <a:avLst/>
          </a:prstGeom>
          <a:noFill/>
          <a:ln w="0">
            <a:noFill/>
          </a:ln>
        </p:spPr>
        <p:txBody>
          <a:bodyPr lIns="0" rIns="0" tIns="0" bIns="0" anchor="b">
            <a:noAutofit/>
          </a:bodyPr>
          <a:lstStyle>
            <a:lvl1pPr indent="0" algn="r">
              <a:lnSpc>
                <a:spcPct val="100000"/>
              </a:lnSpc>
              <a:buNone/>
              <a:tabLst>
                <a:tab algn="l" pos="0"/>
              </a:tabLst>
              <a:defRPr b="0" lang="en-GB" sz="1400" spc="-1" strike="noStrike">
                <a:solidFill>
                  <a:srgbClr val="000000"/>
                </a:solidFill>
                <a:latin typeface="Arial"/>
                <a:ea typeface="Arial"/>
              </a:defRPr>
            </a:lvl1pPr>
          </a:lstStyle>
          <a:p>
            <a:pPr indent="0" algn="r">
              <a:lnSpc>
                <a:spcPct val="100000"/>
              </a:lnSpc>
              <a:buNone/>
              <a:tabLst>
                <a:tab algn="l" pos="0"/>
              </a:tabLst>
            </a:pPr>
            <a:fld id="{493159EA-1714-4B48-887D-094A43DE1E10}" type="slidenum">
              <a:rPr b="0" lang="en-GB" sz="1400" spc="-1" strike="noStrike">
                <a:solidFill>
                  <a:srgbClr val="000000"/>
                </a:solidFill>
                <a:latin typeface="Arial"/>
                <a:ea typeface="Arial"/>
              </a:rPr>
              <a:t>&lt;number&gt;</a:t>
            </a:fld>
            <a:endParaRPr b="0" lang="en-GB" sz="14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PlaceHolder 1"/>
          <p:cNvSpPr>
            <a:spLocks noGrp="1"/>
          </p:cNvSpPr>
          <p:nvPr>
            <p:ph type="sldImg"/>
          </p:nvPr>
        </p:nvSpPr>
        <p:spPr>
          <a:xfrm>
            <a:off x="685800" y="1143000"/>
            <a:ext cx="5484600" cy="3084480"/>
          </a:xfrm>
          <a:prstGeom prst="rect">
            <a:avLst/>
          </a:prstGeom>
          <a:ln w="0">
            <a:noFill/>
          </a:ln>
        </p:spPr>
      </p:sp>
      <p:sp>
        <p:nvSpPr>
          <p:cNvPr id="444" name="PlaceHolder 2"/>
          <p:cNvSpPr>
            <a:spLocks noGrp="1"/>
          </p:cNvSpPr>
          <p:nvPr>
            <p:ph type="body"/>
          </p:nvPr>
        </p:nvSpPr>
        <p:spPr>
          <a:xfrm>
            <a:off x="685800" y="4400640"/>
            <a:ext cx="5484600" cy="3598920"/>
          </a:xfrm>
          <a:prstGeom prst="rect">
            <a:avLst/>
          </a:prstGeom>
          <a:noFill/>
          <a:ln w="0">
            <a:noFill/>
          </a:ln>
        </p:spPr>
        <p:txBody>
          <a:bodyPr lIns="0" rIns="0" tIns="0" bIns="0" anchor="t">
            <a:noAutofit/>
          </a:bodyPr>
          <a:p>
            <a:pPr marL="216000" indent="-216000">
              <a:buNone/>
            </a:pPr>
            <a:endParaRPr b="0" lang="en-GB" sz="1800" spc="-1" strike="noStrike">
              <a:solidFill>
                <a:srgbClr val="000000"/>
              </a:solidFill>
              <a:latin typeface="Arial"/>
            </a:endParaRPr>
          </a:p>
        </p:txBody>
      </p:sp>
      <p:sp>
        <p:nvSpPr>
          <p:cNvPr id="445" name="PlaceHolder 3"/>
          <p:cNvSpPr>
            <a:spLocks noGrp="1"/>
          </p:cNvSpPr>
          <p:nvPr>
            <p:ph type="sldNum" idx="54"/>
          </p:nvPr>
        </p:nvSpPr>
        <p:spPr>
          <a:xfrm>
            <a:off x="3884760" y="8685360"/>
            <a:ext cx="2970000" cy="456840"/>
          </a:xfrm>
          <a:prstGeom prst="rect">
            <a:avLst/>
          </a:prstGeom>
          <a:noFill/>
          <a:ln w="0">
            <a:noFill/>
          </a:ln>
        </p:spPr>
        <p:txBody>
          <a:bodyPr lIns="0" rIns="0" tIns="0" bIns="0" anchor="b">
            <a:noAutofit/>
          </a:bodyPr>
          <a:lstStyle>
            <a:lvl1pPr indent="0" algn="r">
              <a:lnSpc>
                <a:spcPct val="100000"/>
              </a:lnSpc>
              <a:buNone/>
              <a:tabLst>
                <a:tab algn="l" pos="0"/>
              </a:tabLst>
              <a:defRPr b="0" lang="en-GB" sz="1400" spc="-1" strike="noStrike">
                <a:solidFill>
                  <a:srgbClr val="000000"/>
                </a:solidFill>
                <a:latin typeface="Arial"/>
                <a:ea typeface="Arial"/>
              </a:defRPr>
            </a:lvl1pPr>
          </a:lstStyle>
          <a:p>
            <a:pPr indent="0" algn="r">
              <a:lnSpc>
                <a:spcPct val="100000"/>
              </a:lnSpc>
              <a:buNone/>
              <a:tabLst>
                <a:tab algn="l" pos="0"/>
              </a:tabLst>
            </a:pPr>
            <a:fld id="{DE2C35FC-4F36-42E4-B26A-6F2300449162}" type="slidenum">
              <a:rPr b="0" lang="en-GB" sz="1400" spc="-1" strike="noStrike">
                <a:solidFill>
                  <a:srgbClr val="000000"/>
                </a:solidFill>
                <a:latin typeface="Arial"/>
                <a:ea typeface="Arial"/>
              </a:rPr>
              <a:t>&lt;number&gt;</a:t>
            </a:fld>
            <a:endParaRPr b="0" lang="en-GB" sz="14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sldNum" idx="1"/>
          </p:nvPr>
        </p:nvSpPr>
        <p:spPr/>
        <p:txBody>
          <a:bodyPr/>
          <a:p>
            <a:fld id="{E0FDA806-69C8-42A3-A346-A5C04D0CE928}"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entered Text">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DCCC35CB-1AA8-453C-B1BC-3F914E44E588}"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5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sldNum" idx="11"/>
          </p:nvPr>
        </p:nvSpPr>
        <p:spPr/>
        <p:txBody>
          <a:bodyPr/>
          <a:p>
            <a:fld id="{D8057981-B1F1-44C5-8B17-37FE6C000E39}"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sldNum" idx="12"/>
          </p:nvPr>
        </p:nvSpPr>
        <p:spPr/>
        <p:txBody>
          <a:bodyPr/>
          <a:p>
            <a:fld id="{08401E6A-FFB7-4F87-A519-C8E0C66534D2}"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81773C3F-DD7C-4D2F-B95E-80A832574B9B}" type="slidenum">
              <a:t>&lt;#&gt;</a:t>
            </a:fld>
          </a:p>
        </p:txBody>
      </p:sp>
      <p:sp>
        <p:nvSpPr>
          <p:cNvPr id="8" name="PlaceHolder 7"/>
          <p:cNvSpPr>
            <a:spLocks noGrp="1"/>
          </p:cNvSpPr>
          <p:nvPr>
            <p:ph type="dt" idx="15"/>
          </p:nvPr>
        </p:nvSpPr>
        <p:spPr/>
        <p:txBody>
          <a:bodyPr/>
          <a:p>
            <a:r>
              <a:rPr lang="en-GB"/>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8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6FDB4266-F4BD-40EE-AD7A-5ACFE47CCE28}" type="slidenum">
              <a:t>&lt;#&gt;</a:t>
            </a:fld>
          </a:p>
        </p:txBody>
      </p:sp>
      <p:sp>
        <p:nvSpPr>
          <p:cNvPr id="7" name="PlaceHolder 6"/>
          <p:cNvSpPr>
            <a:spLocks noGrp="1"/>
          </p:cNvSpPr>
          <p:nvPr>
            <p:ph type="dt" idx="18"/>
          </p:nvPr>
        </p:nvSpPr>
        <p:spPr/>
        <p:txBody>
          <a:bodyPr/>
          <a:p>
            <a:r>
              <a:rPr lang="en-GB"/>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2">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9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0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 name="PlaceHolder 6"/>
          <p:cNvSpPr>
            <a:spLocks noGrp="1"/>
          </p:cNvSpPr>
          <p:nvPr>
            <p:ph type="ftr" idx="19"/>
          </p:nvPr>
        </p:nvSpPr>
        <p:spPr/>
        <p:txBody>
          <a:bodyPr/>
          <a:p>
            <a:r>
              <a:t>Footer</a:t>
            </a:r>
          </a:p>
        </p:txBody>
      </p:sp>
      <p:sp>
        <p:nvSpPr>
          <p:cNvPr id="8" name="PlaceHolder 7"/>
          <p:cNvSpPr>
            <a:spLocks noGrp="1"/>
          </p:cNvSpPr>
          <p:nvPr>
            <p:ph type="sldNum" idx="20"/>
          </p:nvPr>
        </p:nvSpPr>
        <p:spPr/>
        <p:txBody>
          <a:bodyPr/>
          <a:p>
            <a:fld id="{6BB85F7B-29B2-4B59-8A2B-8005D74202CA}" type="slidenum">
              <a:t>&lt;#&gt;</a:t>
            </a:fld>
          </a:p>
        </p:txBody>
      </p:sp>
      <p:sp>
        <p:nvSpPr>
          <p:cNvPr id="9" name="PlaceHolder 8"/>
          <p:cNvSpPr>
            <a:spLocks noGrp="1"/>
          </p:cNvSpPr>
          <p:nvPr>
            <p:ph type="dt" idx="21"/>
          </p:nvPr>
        </p:nvSpPr>
        <p:spPr/>
        <p:txBody>
          <a:bodyPr/>
          <a:p>
            <a:r>
              <a:rPr lang="en-GB"/>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sldNum" idx="23"/>
          </p:nvPr>
        </p:nvSpPr>
        <p:spPr/>
        <p:txBody>
          <a:bodyPr/>
          <a:p>
            <a:fld id="{D6B97417-EE51-44EB-B6F4-31C6B88DD366}" type="slidenum">
              <a:t>&lt;#&gt;</a:t>
            </a:fld>
          </a:p>
        </p:txBody>
      </p:sp>
      <p:sp>
        <p:nvSpPr>
          <p:cNvPr id="4" name="PlaceHolder 3"/>
          <p:cNvSpPr>
            <a:spLocks noGrp="1"/>
          </p:cNvSpPr>
          <p:nvPr>
            <p:ph type="dt" idx="24"/>
          </p:nvPr>
        </p:nvSpPr>
        <p:spPr/>
        <p:txBody>
          <a:bodyPr/>
          <a:p>
            <a:r>
              <a:rPr lang="en-GB"/>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49719DA8-10E6-4FD5-BE03-F33F192AAF0A}" type="slidenum">
              <a:t>&lt;#&gt;</a:t>
            </a:fld>
          </a:p>
        </p:txBody>
      </p:sp>
      <p:sp>
        <p:nvSpPr>
          <p:cNvPr id="4" name="PlaceHolder 3"/>
          <p:cNvSpPr>
            <a:spLocks noGrp="1"/>
          </p:cNvSpPr>
          <p:nvPr>
            <p:ph type="dt" idx="27"/>
          </p:nvPr>
        </p:nvSpPr>
        <p:spPr/>
        <p:txBody>
          <a:bodyPr/>
          <a:p>
            <a:r>
              <a:rPr lang="en-GB"/>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5">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1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 name="PlaceHolder 3"/>
          <p:cNvSpPr>
            <a:spLocks noGrp="1"/>
          </p:cNvSpPr>
          <p:nvPr>
            <p:ph type="ftr" idx="28"/>
          </p:nvPr>
        </p:nvSpPr>
        <p:spPr/>
        <p:txBody>
          <a:bodyPr/>
          <a:p>
            <a:r>
              <a:t>Footer</a:t>
            </a:r>
          </a:p>
        </p:txBody>
      </p:sp>
      <p:sp>
        <p:nvSpPr>
          <p:cNvPr id="5" name="PlaceHolder 4"/>
          <p:cNvSpPr>
            <a:spLocks noGrp="1"/>
          </p:cNvSpPr>
          <p:nvPr>
            <p:ph type="sldNum" idx="29"/>
          </p:nvPr>
        </p:nvSpPr>
        <p:spPr/>
        <p:txBody>
          <a:bodyPr/>
          <a:p>
            <a:fld id="{0B945149-F947-47FC-9A30-6BAEB39E338B}" type="slidenum">
              <a:t>&lt;#&gt;</a:t>
            </a:fld>
          </a:p>
        </p:txBody>
      </p:sp>
      <p:sp>
        <p:nvSpPr>
          <p:cNvPr id="6" name="PlaceHolder 5"/>
          <p:cNvSpPr>
            <a:spLocks noGrp="1"/>
          </p:cNvSpPr>
          <p:nvPr>
            <p:ph type="dt" idx="30"/>
          </p:nvPr>
        </p:nvSpPr>
        <p:spPr/>
        <p:txBody>
          <a:bodyPr/>
          <a:p>
            <a:r>
              <a:rPr lang="en-GB"/>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6">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2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 name="PlaceHolder 3"/>
          <p:cNvSpPr>
            <a:spLocks noGrp="1"/>
          </p:cNvSpPr>
          <p:nvPr>
            <p:ph type="ftr" idx="31"/>
          </p:nvPr>
        </p:nvSpPr>
        <p:spPr/>
        <p:txBody>
          <a:bodyPr/>
          <a:p>
            <a:r>
              <a:t>Footer</a:t>
            </a:r>
          </a:p>
        </p:txBody>
      </p:sp>
      <p:sp>
        <p:nvSpPr>
          <p:cNvPr id="5" name="PlaceHolder 4"/>
          <p:cNvSpPr>
            <a:spLocks noGrp="1"/>
          </p:cNvSpPr>
          <p:nvPr>
            <p:ph type="sldNum" idx="32"/>
          </p:nvPr>
        </p:nvSpPr>
        <p:spPr/>
        <p:txBody>
          <a:bodyPr/>
          <a:p>
            <a:fld id="{B42BD0EF-D6A9-42A0-894B-26EE57CC8F90}" type="slidenum">
              <a:t>&lt;#&gt;</a:t>
            </a:fld>
          </a:p>
        </p:txBody>
      </p:sp>
      <p:sp>
        <p:nvSpPr>
          <p:cNvPr id="6" name="PlaceHolder 5"/>
          <p:cNvSpPr>
            <a:spLocks noGrp="1"/>
          </p:cNvSpPr>
          <p:nvPr>
            <p:ph type="dt" idx="33"/>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 name="PlaceHolder 4"/>
          <p:cNvSpPr>
            <a:spLocks noGrp="1"/>
          </p:cNvSpPr>
          <p:nvPr>
            <p:ph type="sldNum" idx="2"/>
          </p:nvPr>
        </p:nvSpPr>
        <p:spPr/>
        <p:txBody>
          <a:bodyPr/>
          <a:p>
            <a:fld id="{40759059-0A5F-4402-BF86-009470FB238D}"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7">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3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3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 name="PlaceHolder 4"/>
          <p:cNvSpPr>
            <a:spLocks noGrp="1"/>
          </p:cNvSpPr>
          <p:nvPr>
            <p:ph type="ftr" idx="34"/>
          </p:nvPr>
        </p:nvSpPr>
        <p:spPr/>
        <p:txBody>
          <a:bodyPr/>
          <a:p>
            <a:r>
              <a:t>Footer</a:t>
            </a:r>
          </a:p>
        </p:txBody>
      </p:sp>
      <p:sp>
        <p:nvSpPr>
          <p:cNvPr id="6" name="PlaceHolder 5"/>
          <p:cNvSpPr>
            <a:spLocks noGrp="1"/>
          </p:cNvSpPr>
          <p:nvPr>
            <p:ph type="sldNum" idx="35"/>
          </p:nvPr>
        </p:nvSpPr>
        <p:spPr/>
        <p:txBody>
          <a:bodyPr/>
          <a:p>
            <a:fld id="{CA090AB3-9C96-4BA8-9407-CA3645F7E982}" type="slidenum">
              <a:t>&lt;#&gt;</a:t>
            </a:fld>
          </a:p>
        </p:txBody>
      </p:sp>
      <p:sp>
        <p:nvSpPr>
          <p:cNvPr id="7" name="PlaceHolder 6"/>
          <p:cNvSpPr>
            <a:spLocks noGrp="1"/>
          </p:cNvSpPr>
          <p:nvPr>
            <p:ph type="dt" idx="36"/>
          </p:nvPr>
        </p:nvSpPr>
        <p:spPr/>
        <p:txBody>
          <a:bodyPr/>
          <a:p>
            <a:r>
              <a:rPr lang="en-GB"/>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8">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 name="PlaceHolder 2"/>
          <p:cNvSpPr>
            <a:spLocks noGrp="1"/>
          </p:cNvSpPr>
          <p:nvPr>
            <p:ph type="ftr" idx="37"/>
          </p:nvPr>
        </p:nvSpPr>
        <p:spPr/>
        <p:txBody>
          <a:bodyPr/>
          <a:p>
            <a:r>
              <a:t>Footer</a:t>
            </a:r>
          </a:p>
        </p:txBody>
      </p:sp>
      <p:sp>
        <p:nvSpPr>
          <p:cNvPr id="4" name="PlaceHolder 3"/>
          <p:cNvSpPr>
            <a:spLocks noGrp="1"/>
          </p:cNvSpPr>
          <p:nvPr>
            <p:ph type="sldNum" idx="38"/>
          </p:nvPr>
        </p:nvSpPr>
        <p:spPr/>
        <p:txBody>
          <a:bodyPr/>
          <a:p>
            <a:fld id="{BF6EF577-C6BD-40CF-AEB4-72080D32FBA1}" type="slidenum">
              <a:t>&lt;#&gt;</a:t>
            </a:fld>
          </a:p>
        </p:txBody>
      </p:sp>
      <p:sp>
        <p:nvSpPr>
          <p:cNvPr id="5" name="PlaceHolder 4"/>
          <p:cNvSpPr>
            <a:spLocks noGrp="1"/>
          </p:cNvSpPr>
          <p:nvPr>
            <p:ph type="dt" idx="39"/>
          </p:nvPr>
        </p:nvSpPr>
        <p:spPr/>
        <p:txBody>
          <a:bodyPr/>
          <a:p>
            <a:r>
              <a:rPr lang="en-GB"/>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9">
    <p:spTree>
      <p:nvGrpSpPr>
        <p:cNvPr id="1" name=""/>
        <p:cNvGrpSpPr/>
        <p:nvPr/>
      </p:nvGrpSpPr>
      <p:grpSpPr>
        <a:xfrm>
          <a:off x="0" y="0"/>
          <a:ext cx="0" cy="0"/>
          <a:chOff x="0" y="0"/>
          <a:chExt cx="0" cy="0"/>
        </a:xfrm>
      </p:grpSpPr>
      <p:sp>
        <p:nvSpPr>
          <p:cNvPr id="2" name="PlaceHolder 1"/>
          <p:cNvSpPr>
            <a:spLocks noGrp="1"/>
          </p:cNvSpPr>
          <p:nvPr>
            <p:ph type="ftr" idx="40"/>
          </p:nvPr>
        </p:nvSpPr>
        <p:spPr/>
        <p:txBody>
          <a:bodyPr/>
          <a:p>
            <a:r>
              <a:t>Footer</a:t>
            </a:r>
          </a:p>
        </p:txBody>
      </p:sp>
      <p:sp>
        <p:nvSpPr>
          <p:cNvPr id="3" name="PlaceHolder 2"/>
          <p:cNvSpPr>
            <a:spLocks noGrp="1"/>
          </p:cNvSpPr>
          <p:nvPr>
            <p:ph type="sldNum" idx="41"/>
          </p:nvPr>
        </p:nvSpPr>
        <p:spPr/>
        <p:txBody>
          <a:bodyPr/>
          <a:p>
            <a:fld id="{1461089B-4AED-41F7-A798-DD01F87980D4}" type="slidenum">
              <a:t>&lt;#&gt;</a:t>
            </a:fld>
          </a:p>
        </p:txBody>
      </p:sp>
      <p:sp>
        <p:nvSpPr>
          <p:cNvPr id="4" name="PlaceHolder 3"/>
          <p:cNvSpPr>
            <a:spLocks noGrp="1"/>
          </p:cNvSpPr>
          <p:nvPr>
            <p:ph type="dt" idx="42"/>
          </p:nvPr>
        </p:nvSpPr>
        <p:spPr/>
        <p:txBody>
          <a:bodyPr/>
          <a:p>
            <a:r>
              <a:rPr lang="en-GB"/>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10">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4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4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5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43"/>
          </p:nvPr>
        </p:nvSpPr>
        <p:spPr/>
        <p:txBody>
          <a:bodyPr/>
          <a:p>
            <a:r>
              <a:t>Footer</a:t>
            </a:r>
          </a:p>
        </p:txBody>
      </p:sp>
      <p:sp>
        <p:nvSpPr>
          <p:cNvPr id="7" name="PlaceHolder 6"/>
          <p:cNvSpPr>
            <a:spLocks noGrp="1"/>
          </p:cNvSpPr>
          <p:nvPr>
            <p:ph type="sldNum" idx="44"/>
          </p:nvPr>
        </p:nvSpPr>
        <p:spPr/>
        <p:txBody>
          <a:bodyPr/>
          <a:p>
            <a:fld id="{6799D4B0-3D73-482D-BBF2-E3600F606B9C}" type="slidenum">
              <a:t>&lt;#&gt;</a:t>
            </a:fld>
          </a:p>
        </p:txBody>
      </p:sp>
      <p:sp>
        <p:nvSpPr>
          <p:cNvPr id="8" name="PlaceHolder 7"/>
          <p:cNvSpPr>
            <a:spLocks noGrp="1"/>
          </p:cNvSpPr>
          <p:nvPr>
            <p:ph type="dt" idx="45"/>
          </p:nvPr>
        </p:nvSpPr>
        <p:spPr/>
        <p:txBody>
          <a:bodyPr/>
          <a:p>
            <a:r>
              <a:rPr lang="en-GB"/>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11">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5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46"/>
          </p:nvPr>
        </p:nvSpPr>
        <p:spPr/>
        <p:txBody>
          <a:bodyPr/>
          <a:p>
            <a:r>
              <a:t>Footer</a:t>
            </a:r>
          </a:p>
        </p:txBody>
      </p:sp>
      <p:sp>
        <p:nvSpPr>
          <p:cNvPr id="7" name="PlaceHolder 6"/>
          <p:cNvSpPr>
            <a:spLocks noGrp="1"/>
          </p:cNvSpPr>
          <p:nvPr>
            <p:ph type="sldNum" idx="47"/>
          </p:nvPr>
        </p:nvSpPr>
        <p:spPr/>
        <p:txBody>
          <a:bodyPr/>
          <a:p>
            <a:fld id="{44233B9B-31E5-49F7-81D0-D5E3642B1006}" type="slidenum">
              <a:t>&lt;#&gt;</a:t>
            </a:fld>
          </a:p>
        </p:txBody>
      </p:sp>
      <p:sp>
        <p:nvSpPr>
          <p:cNvPr id="8" name="PlaceHolder 7"/>
          <p:cNvSpPr>
            <a:spLocks noGrp="1"/>
          </p:cNvSpPr>
          <p:nvPr>
            <p:ph type="dt" idx="48"/>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 name="PlaceHolder 6"/>
          <p:cNvSpPr>
            <a:spLocks noGrp="1"/>
          </p:cNvSpPr>
          <p:nvPr>
            <p:ph type="sldNum" idx="3"/>
          </p:nvPr>
        </p:nvSpPr>
        <p:spPr/>
        <p:txBody>
          <a:bodyPr/>
          <a:p>
            <a:fld id="{AC05BA87-A81F-470F-A775-FE51E872F6E9}"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79CB99B7-E718-420D-A00B-473A6D9E8951}"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03A79DF1-F237-41E6-9A93-5AB2F55D2B41}"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 name="PlaceHolder 3"/>
          <p:cNvSpPr>
            <a:spLocks noGrp="1"/>
          </p:cNvSpPr>
          <p:nvPr>
            <p:ph type="sldNum" idx="6"/>
          </p:nvPr>
        </p:nvSpPr>
        <p:spPr/>
        <p:txBody>
          <a:bodyPr/>
          <a:p>
            <a:fld id="{030439BD-DBF7-40C3-AC2D-6EA6F28D62F6}"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 name="PlaceHolder 3"/>
          <p:cNvSpPr>
            <a:spLocks noGrp="1"/>
          </p:cNvSpPr>
          <p:nvPr>
            <p:ph type="sldNum" idx="7"/>
          </p:nvPr>
        </p:nvSpPr>
        <p:spPr/>
        <p:txBody>
          <a:bodyPr/>
          <a:p>
            <a:fld id="{3276E6E2-8A44-4B22-A1F4-25C55F1392E9}"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4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 name="PlaceHolder 4"/>
          <p:cNvSpPr>
            <a:spLocks noGrp="1"/>
          </p:cNvSpPr>
          <p:nvPr>
            <p:ph type="sldNum" idx="8"/>
          </p:nvPr>
        </p:nvSpPr>
        <p:spPr/>
        <p:txBody>
          <a:bodyPr/>
          <a:p>
            <a:fld id="{DAE9D1C1-C371-42DC-9F13-FB706CB8EBB7}"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 name="PlaceHolder 2"/>
          <p:cNvSpPr>
            <a:spLocks noGrp="1"/>
          </p:cNvSpPr>
          <p:nvPr>
            <p:ph type="sldNum" idx="9"/>
          </p:nvPr>
        </p:nvSpPr>
        <p:spPr/>
        <p:txBody>
          <a:bodyPr/>
          <a:p>
            <a:fld id="{98A2234C-8EFC-449E-B6DB-4D88D557A3A2}"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 name="PlaceHolder 2"/>
          <p:cNvSpPr>
            <a:spLocks noGrp="1"/>
          </p:cNvSpPr>
          <p:nvPr>
            <p:ph type="body"/>
          </p:nvPr>
        </p:nvSpPr>
        <p:spPr>
          <a:xfrm>
            <a:off x="45720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2" name="PlaceHolder 3"/>
          <p:cNvSpPr>
            <a:spLocks noGrp="1"/>
          </p:cNvSpPr>
          <p:nvPr>
            <p:ph type="body"/>
          </p:nvPr>
        </p:nvSpPr>
        <p:spPr>
          <a:xfrm>
            <a:off x="467424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3" name="PlaceHolder 4"/>
          <p:cNvSpPr>
            <a:spLocks noGrp="1"/>
          </p:cNvSpPr>
          <p:nvPr>
            <p:ph type="body"/>
          </p:nvPr>
        </p:nvSpPr>
        <p:spPr>
          <a:xfrm>
            <a:off x="457200" y="2761920"/>
            <a:ext cx="8228880" cy="1422360"/>
          </a:xfrm>
          <a:prstGeom prst="rect">
            <a:avLst/>
          </a:prstGeom>
          <a:noFill/>
          <a:ln w="0">
            <a:noFill/>
          </a:ln>
        </p:spPr>
        <p:txBody>
          <a:bodyPr lIns="0" rIns="0" tIns="0" bIns="0" anchor="t">
            <a:normAutofit fontScale="5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4" name="PlaceHolder 5"/>
          <p:cNvSpPr>
            <a:spLocks noGrp="1"/>
          </p:cNvSpPr>
          <p:nvPr>
            <p:ph type="sldNum" idx="1"/>
          </p:nvPr>
        </p:nvSpPr>
        <p:spPr>
          <a:xfrm>
            <a:off x="8472600" y="4663080"/>
            <a:ext cx="546840" cy="391680"/>
          </a:xfrm>
          <a:prstGeom prst="rect">
            <a:avLst/>
          </a:prstGeom>
          <a:noFill/>
          <a:ln w="0">
            <a:noFill/>
          </a:ln>
        </p:spPr>
        <p:txBody>
          <a:bodyPr lIns="90000" rIns="9000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A4E674AF-1939-4514-A008-83947F7716F2}" type="slidenum">
              <a:rPr b="0" lang="en-GB" sz="1000" spc="-1" strike="noStrike">
                <a:solidFill>
                  <a:schemeClr val="dk2"/>
                </a:solidFill>
                <a:latin typeface="Arial"/>
                <a:ea typeface="Arial"/>
              </a:rPr>
              <a:t>&lt;number&gt;</a:t>
            </a:fld>
            <a:endParaRPr b="0" lang="en-GB"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9" name="PlaceHolder 1"/>
          <p:cNvSpPr>
            <a:spLocks noGrp="1"/>
          </p:cNvSpPr>
          <p:nvPr>
            <p:ph type="sldNum" idx="10"/>
          </p:nvPr>
        </p:nvSpPr>
        <p:spPr>
          <a:xfrm>
            <a:off x="8472600" y="4663080"/>
            <a:ext cx="546840" cy="391680"/>
          </a:xfrm>
          <a:prstGeom prst="rect">
            <a:avLst/>
          </a:prstGeom>
          <a:noFill/>
          <a:ln w="0">
            <a:noFill/>
          </a:ln>
        </p:spPr>
        <p:txBody>
          <a:bodyPr lIns="90000" rIns="9000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70688B3C-E03B-462E-9E80-169A97CE1A9A}" type="slidenum">
              <a:rPr b="0" lang="en-GB" sz="1000" spc="-1" strike="noStrike">
                <a:solidFill>
                  <a:schemeClr val="dk2"/>
                </a:solidFill>
                <a:latin typeface="Arial"/>
                <a:ea typeface="Arial"/>
              </a:rPr>
              <a:t>&lt;number&gt;</a:t>
            </a:fld>
            <a:endParaRPr b="0" lang="en-GB"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51" name="PlaceHolder 2"/>
          <p:cNvSpPr>
            <a:spLocks noGrp="1"/>
          </p:cNvSpPr>
          <p:nvPr>
            <p:ph type="body"/>
          </p:nvPr>
        </p:nvSpPr>
        <p:spPr>
          <a:xfrm>
            <a:off x="45720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52"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53" name="PlaceHolder 4"/>
          <p:cNvSpPr>
            <a:spLocks noGrp="1"/>
          </p:cNvSpPr>
          <p:nvPr>
            <p:ph type="body"/>
          </p:nvPr>
        </p:nvSpPr>
        <p:spPr>
          <a:xfrm>
            <a:off x="457200" y="276192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54" name="PlaceHolder 5"/>
          <p:cNvSpPr>
            <a:spLocks noGrp="1"/>
          </p:cNvSpPr>
          <p:nvPr>
            <p:ph type="sldNum" idx="11"/>
          </p:nvPr>
        </p:nvSpPr>
        <p:spPr>
          <a:xfrm>
            <a:off x="8472600" y="4663080"/>
            <a:ext cx="546840" cy="391680"/>
          </a:xfrm>
          <a:prstGeom prst="rect">
            <a:avLst/>
          </a:prstGeom>
          <a:noFill/>
          <a:ln w="0">
            <a:noFill/>
          </a:ln>
        </p:spPr>
        <p:txBody>
          <a:bodyPr lIns="90000" rIns="9000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C4C3415A-87C2-43E7-8EF7-6CA2B125B5F8}" type="slidenum">
              <a:rPr b="0" lang="en-GB" sz="1000" spc="-1" strike="noStrike">
                <a:solidFill>
                  <a:schemeClr val="dk2"/>
                </a:solidFill>
                <a:latin typeface="Arial"/>
                <a:ea typeface="Arial"/>
              </a:rPr>
              <a:t>&lt;number&gt;</a:t>
            </a:fld>
            <a:endParaRPr b="0" lang="en-GB"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60"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61" name="PlaceHolder 3"/>
          <p:cNvSpPr>
            <a:spLocks noGrp="1"/>
          </p:cNvSpPr>
          <p:nvPr>
            <p:ph type="body"/>
          </p:nvPr>
        </p:nvSpPr>
        <p:spPr>
          <a:xfrm>
            <a:off x="467424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62" name="PlaceHolder 4"/>
          <p:cNvSpPr>
            <a:spLocks noGrp="1"/>
          </p:cNvSpPr>
          <p:nvPr>
            <p:ph type="body"/>
          </p:nvPr>
        </p:nvSpPr>
        <p:spPr>
          <a:xfrm>
            <a:off x="4674240" y="276192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63" name="PlaceHolder 5"/>
          <p:cNvSpPr>
            <a:spLocks noGrp="1"/>
          </p:cNvSpPr>
          <p:nvPr>
            <p:ph type="sldNum" idx="12"/>
          </p:nvPr>
        </p:nvSpPr>
        <p:spPr>
          <a:xfrm>
            <a:off x="8472600" y="4663080"/>
            <a:ext cx="546840" cy="391680"/>
          </a:xfrm>
          <a:prstGeom prst="rect">
            <a:avLst/>
          </a:prstGeom>
          <a:noFill/>
          <a:ln w="0">
            <a:noFill/>
          </a:ln>
        </p:spPr>
        <p:txBody>
          <a:bodyPr lIns="90000" rIns="9000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9FA7D2B1-AE17-4BCB-AC88-CF9D36047742}" type="slidenum">
              <a:rPr b="0" lang="en-GB" sz="1000" spc="-1" strike="noStrike">
                <a:solidFill>
                  <a:schemeClr val="dk2"/>
                </a:solidFill>
                <a:latin typeface="Arial"/>
                <a:ea typeface="Arial"/>
              </a:rPr>
              <a:t>&lt;number&gt;</a:t>
            </a:fld>
            <a:endParaRPr b="0" lang="en-GB"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69" name="PlaceHolder 2"/>
          <p:cNvSpPr>
            <a:spLocks noGrp="1"/>
          </p:cNvSpPr>
          <p:nvPr>
            <p:ph type="body"/>
          </p:nvPr>
        </p:nvSpPr>
        <p:spPr>
          <a:xfrm>
            <a:off x="45720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70" name="PlaceHolder 3"/>
          <p:cNvSpPr>
            <a:spLocks noGrp="1"/>
          </p:cNvSpPr>
          <p:nvPr>
            <p:ph type="body"/>
          </p:nvPr>
        </p:nvSpPr>
        <p:spPr>
          <a:xfrm>
            <a:off x="467424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71" name="PlaceHolder 4"/>
          <p:cNvSpPr>
            <a:spLocks noGrp="1"/>
          </p:cNvSpPr>
          <p:nvPr>
            <p:ph type="body"/>
          </p:nvPr>
        </p:nvSpPr>
        <p:spPr>
          <a:xfrm>
            <a:off x="457200" y="2761920"/>
            <a:ext cx="8228880" cy="1422360"/>
          </a:xfrm>
          <a:prstGeom prst="rect">
            <a:avLst/>
          </a:prstGeom>
          <a:noFill/>
          <a:ln w="0">
            <a:noFill/>
          </a:ln>
        </p:spPr>
        <p:txBody>
          <a:bodyPr lIns="0" rIns="0" tIns="0" bIns="0" anchor="t">
            <a:normAutofit fontScale="5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72" name="PlaceHolder 5"/>
          <p:cNvSpPr>
            <a:spLocks noGrp="1"/>
          </p:cNvSpPr>
          <p:nvPr>
            <p:ph type="ftr" idx="13"/>
          </p:nvPr>
        </p:nvSpPr>
        <p:spPr>
          <a:xfrm>
            <a:off x="3029040" y="4767120"/>
            <a:ext cx="3084480" cy="27216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73" name="PlaceHolder 6"/>
          <p:cNvSpPr>
            <a:spLocks noGrp="1"/>
          </p:cNvSpPr>
          <p:nvPr>
            <p:ph type="sldNum" idx="14"/>
          </p:nvPr>
        </p:nvSpPr>
        <p:spPr>
          <a:xfrm>
            <a:off x="6458040" y="4767120"/>
            <a:ext cx="2055600" cy="272160"/>
          </a:xfrm>
          <a:prstGeom prst="rect">
            <a:avLst/>
          </a:prstGeom>
          <a:noFill/>
          <a:ln w="0">
            <a:noFill/>
          </a:ln>
        </p:spPr>
        <p:txBody>
          <a:bodyPr lIns="68400" rIns="68400" tIns="34200" bIns="3420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941BC9E7-53E8-4DA2-8C8C-94B3977016E5}" type="slidenum">
              <a:rPr b="0" lang="en-GB" sz="1000" spc="-1" strike="noStrike">
                <a:solidFill>
                  <a:schemeClr val="dk2"/>
                </a:solidFill>
                <a:latin typeface="Arial"/>
                <a:ea typeface="Arial"/>
              </a:rPr>
              <a:t>&lt;number&gt;</a:t>
            </a:fld>
            <a:endParaRPr b="0" lang="en-GB" sz="1000" spc="-1" strike="noStrike">
              <a:solidFill>
                <a:srgbClr val="000000"/>
              </a:solidFill>
              <a:latin typeface="Times New Roman"/>
            </a:endParaRPr>
          </a:p>
        </p:txBody>
      </p:sp>
      <p:sp>
        <p:nvSpPr>
          <p:cNvPr id="74" name="PlaceHolder 7"/>
          <p:cNvSpPr>
            <a:spLocks noGrp="1"/>
          </p:cNvSpPr>
          <p:nvPr>
            <p:ph type="dt" idx="15"/>
          </p:nvPr>
        </p:nvSpPr>
        <p:spPr>
          <a:xfrm>
            <a:off x="628560" y="4767120"/>
            <a:ext cx="2055600" cy="272160"/>
          </a:xfrm>
          <a:prstGeom prst="rect">
            <a:avLst/>
          </a:prstGeom>
          <a:noFill/>
          <a:ln w="0">
            <a:noFill/>
          </a:ln>
        </p:spPr>
        <p:txBody>
          <a:bodyPr lIns="68400" rIns="68400" tIns="34200" bIns="3420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80" name="PlaceHolder 2"/>
          <p:cNvSpPr>
            <a:spLocks noGrp="1"/>
          </p:cNvSpPr>
          <p:nvPr>
            <p:ph type="body"/>
          </p:nvPr>
        </p:nvSpPr>
        <p:spPr>
          <a:xfrm>
            <a:off x="457200" y="1203480"/>
            <a:ext cx="8228880" cy="1422360"/>
          </a:xfrm>
          <a:prstGeom prst="rect">
            <a:avLst/>
          </a:prstGeom>
          <a:noFill/>
          <a:ln w="0">
            <a:noFill/>
          </a:ln>
        </p:spPr>
        <p:txBody>
          <a:bodyPr lIns="0" rIns="0" tIns="0" bIns="0" anchor="t">
            <a:normAutofit fontScale="5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81" name="PlaceHolder 3"/>
          <p:cNvSpPr>
            <a:spLocks noGrp="1"/>
          </p:cNvSpPr>
          <p:nvPr>
            <p:ph type="body"/>
          </p:nvPr>
        </p:nvSpPr>
        <p:spPr>
          <a:xfrm>
            <a:off x="457200" y="2761920"/>
            <a:ext cx="8228880" cy="1422360"/>
          </a:xfrm>
          <a:prstGeom prst="rect">
            <a:avLst/>
          </a:prstGeom>
          <a:noFill/>
          <a:ln w="0">
            <a:noFill/>
          </a:ln>
        </p:spPr>
        <p:txBody>
          <a:bodyPr lIns="0" rIns="0" tIns="0" bIns="0" anchor="t">
            <a:normAutofit fontScale="5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82" name="PlaceHolder 4"/>
          <p:cNvSpPr>
            <a:spLocks noGrp="1"/>
          </p:cNvSpPr>
          <p:nvPr>
            <p:ph type="ftr" idx="16"/>
          </p:nvPr>
        </p:nvSpPr>
        <p:spPr>
          <a:xfrm>
            <a:off x="3029040" y="4767120"/>
            <a:ext cx="3084480" cy="27216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83" name="PlaceHolder 5"/>
          <p:cNvSpPr>
            <a:spLocks noGrp="1"/>
          </p:cNvSpPr>
          <p:nvPr>
            <p:ph type="sldNum" idx="17"/>
          </p:nvPr>
        </p:nvSpPr>
        <p:spPr>
          <a:xfrm>
            <a:off x="6458040" y="4767120"/>
            <a:ext cx="2055600" cy="272160"/>
          </a:xfrm>
          <a:prstGeom prst="rect">
            <a:avLst/>
          </a:prstGeom>
          <a:noFill/>
          <a:ln w="0">
            <a:noFill/>
          </a:ln>
        </p:spPr>
        <p:txBody>
          <a:bodyPr lIns="68400" rIns="68400" tIns="34200" bIns="3420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7A648AC9-FEE1-4544-B887-8F1482618E2F}" type="slidenum">
              <a:rPr b="0" lang="en-GB" sz="1000" spc="-1" strike="noStrike">
                <a:solidFill>
                  <a:schemeClr val="dk2"/>
                </a:solidFill>
                <a:latin typeface="Arial"/>
                <a:ea typeface="Arial"/>
              </a:rPr>
              <a:t>&lt;number&gt;</a:t>
            </a:fld>
            <a:endParaRPr b="0" lang="en-GB" sz="1000" spc="-1" strike="noStrike">
              <a:solidFill>
                <a:srgbClr val="000000"/>
              </a:solidFill>
              <a:latin typeface="Times New Roman"/>
            </a:endParaRPr>
          </a:p>
        </p:txBody>
      </p:sp>
      <p:sp>
        <p:nvSpPr>
          <p:cNvPr id="84" name="PlaceHolder 6"/>
          <p:cNvSpPr>
            <a:spLocks noGrp="1"/>
          </p:cNvSpPr>
          <p:nvPr>
            <p:ph type="dt" idx="18"/>
          </p:nvPr>
        </p:nvSpPr>
        <p:spPr>
          <a:xfrm>
            <a:off x="628560" y="4767120"/>
            <a:ext cx="2055600" cy="272160"/>
          </a:xfrm>
          <a:prstGeom prst="rect">
            <a:avLst/>
          </a:prstGeom>
          <a:noFill/>
          <a:ln w="0">
            <a:noFill/>
          </a:ln>
        </p:spPr>
        <p:txBody>
          <a:bodyPr lIns="68400" rIns="68400" tIns="34200" bIns="3420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89" name="PlaceHolder 2"/>
          <p:cNvSpPr>
            <a:spLocks noGrp="1"/>
          </p:cNvSpPr>
          <p:nvPr>
            <p:ph type="body"/>
          </p:nvPr>
        </p:nvSpPr>
        <p:spPr>
          <a:xfrm>
            <a:off x="45720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90" name="PlaceHolder 3"/>
          <p:cNvSpPr>
            <a:spLocks noGrp="1"/>
          </p:cNvSpPr>
          <p:nvPr>
            <p:ph type="body"/>
          </p:nvPr>
        </p:nvSpPr>
        <p:spPr>
          <a:xfrm>
            <a:off x="467424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91" name="PlaceHolder 4"/>
          <p:cNvSpPr>
            <a:spLocks noGrp="1"/>
          </p:cNvSpPr>
          <p:nvPr>
            <p:ph type="body"/>
          </p:nvPr>
        </p:nvSpPr>
        <p:spPr>
          <a:xfrm>
            <a:off x="457200" y="276192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92" name="PlaceHolder 5"/>
          <p:cNvSpPr>
            <a:spLocks noGrp="1"/>
          </p:cNvSpPr>
          <p:nvPr>
            <p:ph type="body"/>
          </p:nvPr>
        </p:nvSpPr>
        <p:spPr>
          <a:xfrm>
            <a:off x="4674240" y="276192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93" name="PlaceHolder 6"/>
          <p:cNvSpPr>
            <a:spLocks noGrp="1"/>
          </p:cNvSpPr>
          <p:nvPr>
            <p:ph type="ftr" idx="19"/>
          </p:nvPr>
        </p:nvSpPr>
        <p:spPr>
          <a:xfrm>
            <a:off x="3029040" y="4767120"/>
            <a:ext cx="3084480" cy="27216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94" name="PlaceHolder 7"/>
          <p:cNvSpPr>
            <a:spLocks noGrp="1"/>
          </p:cNvSpPr>
          <p:nvPr>
            <p:ph type="sldNum" idx="20"/>
          </p:nvPr>
        </p:nvSpPr>
        <p:spPr>
          <a:xfrm>
            <a:off x="6458040" y="4767120"/>
            <a:ext cx="2055600" cy="272160"/>
          </a:xfrm>
          <a:prstGeom prst="rect">
            <a:avLst/>
          </a:prstGeom>
          <a:noFill/>
          <a:ln w="0">
            <a:noFill/>
          </a:ln>
        </p:spPr>
        <p:txBody>
          <a:bodyPr lIns="68400" rIns="68400" tIns="34200" bIns="3420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431B552C-B5C4-4192-9EB3-70C3F7099174}" type="slidenum">
              <a:rPr b="0" lang="en-GB" sz="1000" spc="-1" strike="noStrike">
                <a:solidFill>
                  <a:schemeClr val="dk2"/>
                </a:solidFill>
                <a:latin typeface="Arial"/>
                <a:ea typeface="Arial"/>
              </a:rPr>
              <a:t>&lt;number&gt;</a:t>
            </a:fld>
            <a:endParaRPr b="0" lang="en-GB" sz="1000" spc="-1" strike="noStrike">
              <a:solidFill>
                <a:srgbClr val="000000"/>
              </a:solidFill>
              <a:latin typeface="Times New Roman"/>
            </a:endParaRPr>
          </a:p>
        </p:txBody>
      </p:sp>
      <p:sp>
        <p:nvSpPr>
          <p:cNvPr id="95" name="PlaceHolder 8"/>
          <p:cNvSpPr>
            <a:spLocks noGrp="1"/>
          </p:cNvSpPr>
          <p:nvPr>
            <p:ph type="dt" idx="21"/>
          </p:nvPr>
        </p:nvSpPr>
        <p:spPr>
          <a:xfrm>
            <a:off x="628560" y="4767120"/>
            <a:ext cx="2055600" cy="272160"/>
          </a:xfrm>
          <a:prstGeom prst="rect">
            <a:avLst/>
          </a:prstGeom>
          <a:noFill/>
          <a:ln w="0">
            <a:noFill/>
          </a:ln>
        </p:spPr>
        <p:txBody>
          <a:bodyPr lIns="68400" rIns="68400" tIns="34200" bIns="3420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1" name="PlaceHolder 1"/>
          <p:cNvSpPr>
            <a:spLocks noGrp="1"/>
          </p:cNvSpPr>
          <p:nvPr>
            <p:ph type="ftr" idx="22"/>
          </p:nvPr>
        </p:nvSpPr>
        <p:spPr>
          <a:xfrm>
            <a:off x="3029040" y="4767120"/>
            <a:ext cx="3084480" cy="27216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102" name="PlaceHolder 2"/>
          <p:cNvSpPr>
            <a:spLocks noGrp="1"/>
          </p:cNvSpPr>
          <p:nvPr>
            <p:ph type="sldNum" idx="23"/>
          </p:nvPr>
        </p:nvSpPr>
        <p:spPr>
          <a:xfrm>
            <a:off x="6458040" y="4767120"/>
            <a:ext cx="2055600" cy="272160"/>
          </a:xfrm>
          <a:prstGeom prst="rect">
            <a:avLst/>
          </a:prstGeom>
          <a:noFill/>
          <a:ln w="0">
            <a:noFill/>
          </a:ln>
        </p:spPr>
        <p:txBody>
          <a:bodyPr lIns="68400" rIns="68400" tIns="34200" bIns="3420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5E87DCFB-CDDB-432D-8F2E-F3B76E3B41C7}" type="slidenum">
              <a:rPr b="0" lang="en-GB" sz="1000" spc="-1" strike="noStrike">
                <a:solidFill>
                  <a:schemeClr val="dk2"/>
                </a:solidFill>
                <a:latin typeface="Arial"/>
                <a:ea typeface="Arial"/>
              </a:rPr>
              <a:t>&lt;number&gt;</a:t>
            </a:fld>
            <a:endParaRPr b="0" lang="en-GB" sz="1000" spc="-1" strike="noStrike">
              <a:solidFill>
                <a:srgbClr val="000000"/>
              </a:solidFill>
              <a:latin typeface="Times New Roman"/>
            </a:endParaRPr>
          </a:p>
        </p:txBody>
      </p:sp>
      <p:sp>
        <p:nvSpPr>
          <p:cNvPr id="103" name="PlaceHolder 3"/>
          <p:cNvSpPr>
            <a:spLocks noGrp="1"/>
          </p:cNvSpPr>
          <p:nvPr>
            <p:ph type="dt" idx="24"/>
          </p:nvPr>
        </p:nvSpPr>
        <p:spPr>
          <a:xfrm>
            <a:off x="628560" y="4767120"/>
            <a:ext cx="2055600" cy="272160"/>
          </a:xfrm>
          <a:prstGeom prst="rect">
            <a:avLst/>
          </a:prstGeom>
          <a:noFill/>
          <a:ln w="0">
            <a:noFill/>
          </a:ln>
        </p:spPr>
        <p:txBody>
          <a:bodyPr lIns="68400" rIns="68400" tIns="34200" bIns="3420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4" name="PlaceHolder 1"/>
          <p:cNvSpPr>
            <a:spLocks noGrp="1"/>
          </p:cNvSpPr>
          <p:nvPr>
            <p:ph type="ftr" idx="25"/>
          </p:nvPr>
        </p:nvSpPr>
        <p:spPr>
          <a:xfrm>
            <a:off x="3029040" y="4767120"/>
            <a:ext cx="3084480" cy="27216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105" name="PlaceHolder 2"/>
          <p:cNvSpPr>
            <a:spLocks noGrp="1"/>
          </p:cNvSpPr>
          <p:nvPr>
            <p:ph type="sldNum" idx="26"/>
          </p:nvPr>
        </p:nvSpPr>
        <p:spPr>
          <a:xfrm>
            <a:off x="6458040" y="4767120"/>
            <a:ext cx="2055600" cy="272160"/>
          </a:xfrm>
          <a:prstGeom prst="rect">
            <a:avLst/>
          </a:prstGeom>
          <a:noFill/>
          <a:ln w="0">
            <a:noFill/>
          </a:ln>
        </p:spPr>
        <p:txBody>
          <a:bodyPr lIns="68400" rIns="68400" tIns="34200" bIns="3420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3760E6D9-0C26-4A8E-B356-19B15F36C7A9}" type="slidenum">
              <a:rPr b="0" lang="en-GB" sz="1000" spc="-1" strike="noStrike">
                <a:solidFill>
                  <a:schemeClr val="dk2"/>
                </a:solidFill>
                <a:latin typeface="Arial"/>
                <a:ea typeface="Arial"/>
              </a:rPr>
              <a:t>&lt;number&gt;</a:t>
            </a:fld>
            <a:endParaRPr b="0" lang="en-GB" sz="1000" spc="-1" strike="noStrike">
              <a:solidFill>
                <a:srgbClr val="000000"/>
              </a:solidFill>
              <a:latin typeface="Times New Roman"/>
            </a:endParaRPr>
          </a:p>
        </p:txBody>
      </p:sp>
      <p:sp>
        <p:nvSpPr>
          <p:cNvPr id="106" name="PlaceHolder 3"/>
          <p:cNvSpPr>
            <a:spLocks noGrp="1"/>
          </p:cNvSpPr>
          <p:nvPr>
            <p:ph type="dt" idx="27"/>
          </p:nvPr>
        </p:nvSpPr>
        <p:spPr>
          <a:xfrm>
            <a:off x="628560" y="4767120"/>
            <a:ext cx="2055600" cy="272160"/>
          </a:xfrm>
          <a:prstGeom prst="rect">
            <a:avLst/>
          </a:prstGeom>
          <a:noFill/>
          <a:ln w="0">
            <a:noFill/>
          </a:ln>
        </p:spPr>
        <p:txBody>
          <a:bodyPr lIns="68400" rIns="68400" tIns="34200" bIns="3420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
        <p:nvSpPr>
          <p:cNvPr id="107" name="PlaceHolder 4"/>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108"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10"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11" name="PlaceHolder 3"/>
          <p:cNvSpPr>
            <a:spLocks noGrp="1"/>
          </p:cNvSpPr>
          <p:nvPr>
            <p:ph type="ftr" idx="28"/>
          </p:nvPr>
        </p:nvSpPr>
        <p:spPr>
          <a:xfrm>
            <a:off x="3029040" y="4767120"/>
            <a:ext cx="3084480" cy="27216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112" name="PlaceHolder 4"/>
          <p:cNvSpPr>
            <a:spLocks noGrp="1"/>
          </p:cNvSpPr>
          <p:nvPr>
            <p:ph type="sldNum" idx="29"/>
          </p:nvPr>
        </p:nvSpPr>
        <p:spPr>
          <a:xfrm>
            <a:off x="6458040" y="4767120"/>
            <a:ext cx="2055600" cy="272160"/>
          </a:xfrm>
          <a:prstGeom prst="rect">
            <a:avLst/>
          </a:prstGeom>
          <a:noFill/>
          <a:ln w="0">
            <a:noFill/>
          </a:ln>
        </p:spPr>
        <p:txBody>
          <a:bodyPr lIns="68400" rIns="68400" tIns="34200" bIns="3420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557AE407-7AD1-41AC-8804-9F62AB88BCC9}" type="slidenum">
              <a:rPr b="0" lang="en-GB" sz="1000" spc="-1" strike="noStrike">
                <a:solidFill>
                  <a:schemeClr val="dk2"/>
                </a:solidFill>
                <a:latin typeface="Arial"/>
                <a:ea typeface="Arial"/>
              </a:rPr>
              <a:t>&lt;number&gt;</a:t>
            </a:fld>
            <a:endParaRPr b="0" lang="en-GB" sz="1000" spc="-1" strike="noStrike">
              <a:solidFill>
                <a:srgbClr val="000000"/>
              </a:solidFill>
              <a:latin typeface="Times New Roman"/>
            </a:endParaRPr>
          </a:p>
        </p:txBody>
      </p:sp>
      <p:sp>
        <p:nvSpPr>
          <p:cNvPr id="113" name="PlaceHolder 5"/>
          <p:cNvSpPr>
            <a:spLocks noGrp="1"/>
          </p:cNvSpPr>
          <p:nvPr>
            <p:ph type="dt" idx="30"/>
          </p:nvPr>
        </p:nvSpPr>
        <p:spPr>
          <a:xfrm>
            <a:off x="628560" y="4767120"/>
            <a:ext cx="2055600" cy="272160"/>
          </a:xfrm>
          <a:prstGeom prst="rect">
            <a:avLst/>
          </a:prstGeom>
          <a:noFill/>
          <a:ln w="0">
            <a:noFill/>
          </a:ln>
        </p:spPr>
        <p:txBody>
          <a:bodyPr lIns="68400" rIns="68400" tIns="34200" bIns="3420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17"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18" name="PlaceHolder 3"/>
          <p:cNvSpPr>
            <a:spLocks noGrp="1"/>
          </p:cNvSpPr>
          <p:nvPr>
            <p:ph type="ftr" idx="31"/>
          </p:nvPr>
        </p:nvSpPr>
        <p:spPr>
          <a:xfrm>
            <a:off x="3029040" y="4767120"/>
            <a:ext cx="3084480" cy="27216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119" name="PlaceHolder 4"/>
          <p:cNvSpPr>
            <a:spLocks noGrp="1"/>
          </p:cNvSpPr>
          <p:nvPr>
            <p:ph type="sldNum" idx="32"/>
          </p:nvPr>
        </p:nvSpPr>
        <p:spPr>
          <a:xfrm>
            <a:off x="6458040" y="4767120"/>
            <a:ext cx="2055600" cy="272160"/>
          </a:xfrm>
          <a:prstGeom prst="rect">
            <a:avLst/>
          </a:prstGeom>
          <a:noFill/>
          <a:ln w="0">
            <a:noFill/>
          </a:ln>
        </p:spPr>
        <p:txBody>
          <a:bodyPr lIns="68400" rIns="68400" tIns="34200" bIns="3420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55BAAB35-F016-4D35-AFF5-B381F4AA7B59}" type="slidenum">
              <a:rPr b="0" lang="en-GB" sz="1000" spc="-1" strike="noStrike">
                <a:solidFill>
                  <a:schemeClr val="dk2"/>
                </a:solidFill>
                <a:latin typeface="Arial"/>
                <a:ea typeface="Arial"/>
              </a:rPr>
              <a:t>&lt;number&gt;</a:t>
            </a:fld>
            <a:endParaRPr b="0" lang="en-GB" sz="1000" spc="-1" strike="noStrike">
              <a:solidFill>
                <a:srgbClr val="000000"/>
              </a:solidFill>
              <a:latin typeface="Times New Roman"/>
            </a:endParaRPr>
          </a:p>
        </p:txBody>
      </p:sp>
      <p:sp>
        <p:nvSpPr>
          <p:cNvPr id="120" name="PlaceHolder 5"/>
          <p:cNvSpPr>
            <a:spLocks noGrp="1"/>
          </p:cNvSpPr>
          <p:nvPr>
            <p:ph type="dt" idx="33"/>
          </p:nvPr>
        </p:nvSpPr>
        <p:spPr>
          <a:xfrm>
            <a:off x="628560" y="4767120"/>
            <a:ext cx="2055600" cy="272160"/>
          </a:xfrm>
          <a:prstGeom prst="rect">
            <a:avLst/>
          </a:prstGeom>
          <a:noFill/>
          <a:ln w="0">
            <a:noFill/>
          </a:ln>
        </p:spPr>
        <p:txBody>
          <a:bodyPr lIns="68400" rIns="68400" tIns="34200" bIns="3420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0" name="PlaceHolder 2"/>
          <p:cNvSpPr>
            <a:spLocks noGrp="1"/>
          </p:cNvSpPr>
          <p:nvPr>
            <p:ph type="body"/>
          </p:nvPr>
        </p:nvSpPr>
        <p:spPr>
          <a:xfrm>
            <a:off x="457200" y="1203480"/>
            <a:ext cx="8228880" cy="1422360"/>
          </a:xfrm>
          <a:prstGeom prst="rect">
            <a:avLst/>
          </a:prstGeom>
          <a:noFill/>
          <a:ln w="0">
            <a:noFill/>
          </a:ln>
        </p:spPr>
        <p:txBody>
          <a:bodyPr lIns="0" rIns="0" tIns="0" bIns="0" anchor="t">
            <a:normAutofit fontScale="5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1" name="PlaceHolder 3"/>
          <p:cNvSpPr>
            <a:spLocks noGrp="1"/>
          </p:cNvSpPr>
          <p:nvPr>
            <p:ph type="body"/>
          </p:nvPr>
        </p:nvSpPr>
        <p:spPr>
          <a:xfrm>
            <a:off x="457200" y="2761920"/>
            <a:ext cx="8228880" cy="1422360"/>
          </a:xfrm>
          <a:prstGeom prst="rect">
            <a:avLst/>
          </a:prstGeom>
          <a:noFill/>
          <a:ln w="0">
            <a:noFill/>
          </a:ln>
        </p:spPr>
        <p:txBody>
          <a:bodyPr lIns="0" rIns="0" tIns="0" bIns="0" anchor="t">
            <a:normAutofit fontScale="5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2" name="PlaceHolder 4"/>
          <p:cNvSpPr>
            <a:spLocks noGrp="1"/>
          </p:cNvSpPr>
          <p:nvPr>
            <p:ph type="sldNum" idx="2"/>
          </p:nvPr>
        </p:nvSpPr>
        <p:spPr>
          <a:xfrm>
            <a:off x="8472600" y="4663080"/>
            <a:ext cx="546840" cy="391680"/>
          </a:xfrm>
          <a:prstGeom prst="rect">
            <a:avLst/>
          </a:prstGeom>
          <a:noFill/>
          <a:ln w="0">
            <a:noFill/>
          </a:ln>
        </p:spPr>
        <p:txBody>
          <a:bodyPr lIns="90000" rIns="9000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D8F9EAD3-3F4E-4B5B-8478-37CD64C490A8}" type="slidenum">
              <a:rPr b="0" lang="en-GB" sz="1000" spc="-1" strike="noStrike">
                <a:solidFill>
                  <a:schemeClr val="dk2"/>
                </a:solidFill>
                <a:latin typeface="Arial"/>
                <a:ea typeface="Arial"/>
              </a:rPr>
              <a:t>&lt;number&gt;</a:t>
            </a:fld>
            <a:endParaRPr b="0" lang="en-GB"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24"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25"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26" name="PlaceHolder 4"/>
          <p:cNvSpPr>
            <a:spLocks noGrp="1"/>
          </p:cNvSpPr>
          <p:nvPr>
            <p:ph type="ftr" idx="34"/>
          </p:nvPr>
        </p:nvSpPr>
        <p:spPr>
          <a:xfrm>
            <a:off x="3029040" y="4767120"/>
            <a:ext cx="3084480" cy="27216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127" name="PlaceHolder 5"/>
          <p:cNvSpPr>
            <a:spLocks noGrp="1"/>
          </p:cNvSpPr>
          <p:nvPr>
            <p:ph type="sldNum" idx="35"/>
          </p:nvPr>
        </p:nvSpPr>
        <p:spPr>
          <a:xfrm>
            <a:off x="6458040" y="4767120"/>
            <a:ext cx="2055600" cy="272160"/>
          </a:xfrm>
          <a:prstGeom prst="rect">
            <a:avLst/>
          </a:prstGeom>
          <a:noFill/>
          <a:ln w="0">
            <a:noFill/>
          </a:ln>
        </p:spPr>
        <p:txBody>
          <a:bodyPr lIns="68400" rIns="68400" tIns="34200" bIns="3420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F819A8EE-E167-433C-A312-80C84971DF26}" type="slidenum">
              <a:rPr b="0" lang="en-GB" sz="1000" spc="-1" strike="noStrike">
                <a:solidFill>
                  <a:schemeClr val="dk2"/>
                </a:solidFill>
                <a:latin typeface="Arial"/>
                <a:ea typeface="Arial"/>
              </a:rPr>
              <a:t>&lt;number&gt;</a:t>
            </a:fld>
            <a:endParaRPr b="0" lang="en-GB" sz="1000" spc="-1" strike="noStrike">
              <a:solidFill>
                <a:srgbClr val="000000"/>
              </a:solidFill>
              <a:latin typeface="Times New Roman"/>
            </a:endParaRPr>
          </a:p>
        </p:txBody>
      </p:sp>
      <p:sp>
        <p:nvSpPr>
          <p:cNvPr id="128" name="PlaceHolder 6"/>
          <p:cNvSpPr>
            <a:spLocks noGrp="1"/>
          </p:cNvSpPr>
          <p:nvPr>
            <p:ph type="dt" idx="36"/>
          </p:nvPr>
        </p:nvSpPr>
        <p:spPr>
          <a:xfrm>
            <a:off x="628560" y="4767120"/>
            <a:ext cx="2055600" cy="272160"/>
          </a:xfrm>
          <a:prstGeom prst="rect">
            <a:avLst/>
          </a:prstGeom>
          <a:noFill/>
          <a:ln w="0">
            <a:noFill/>
          </a:ln>
        </p:spPr>
        <p:txBody>
          <a:bodyPr lIns="68400" rIns="68400" tIns="34200" bIns="3420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33" name="PlaceHolder 2"/>
          <p:cNvSpPr>
            <a:spLocks noGrp="1"/>
          </p:cNvSpPr>
          <p:nvPr>
            <p:ph type="ftr" idx="37"/>
          </p:nvPr>
        </p:nvSpPr>
        <p:spPr>
          <a:xfrm>
            <a:off x="3029040" y="4767120"/>
            <a:ext cx="3084480" cy="27216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134" name="PlaceHolder 3"/>
          <p:cNvSpPr>
            <a:spLocks noGrp="1"/>
          </p:cNvSpPr>
          <p:nvPr>
            <p:ph type="sldNum" idx="38"/>
          </p:nvPr>
        </p:nvSpPr>
        <p:spPr>
          <a:xfrm>
            <a:off x="6458040" y="4767120"/>
            <a:ext cx="2055600" cy="272160"/>
          </a:xfrm>
          <a:prstGeom prst="rect">
            <a:avLst/>
          </a:prstGeom>
          <a:noFill/>
          <a:ln w="0">
            <a:noFill/>
          </a:ln>
        </p:spPr>
        <p:txBody>
          <a:bodyPr lIns="68400" rIns="68400" tIns="34200" bIns="3420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BF8E0946-DCC0-482D-8EF6-3F7C945B8ACB}" type="slidenum">
              <a:rPr b="0" lang="en-GB" sz="1000" spc="-1" strike="noStrike">
                <a:solidFill>
                  <a:schemeClr val="dk2"/>
                </a:solidFill>
                <a:latin typeface="Arial"/>
                <a:ea typeface="Arial"/>
              </a:rPr>
              <a:t>&lt;number&gt;</a:t>
            </a:fld>
            <a:endParaRPr b="0" lang="en-GB" sz="1000" spc="-1" strike="noStrike">
              <a:solidFill>
                <a:srgbClr val="000000"/>
              </a:solidFill>
              <a:latin typeface="Times New Roman"/>
            </a:endParaRPr>
          </a:p>
        </p:txBody>
      </p:sp>
      <p:sp>
        <p:nvSpPr>
          <p:cNvPr id="135" name="PlaceHolder 4"/>
          <p:cNvSpPr>
            <a:spLocks noGrp="1"/>
          </p:cNvSpPr>
          <p:nvPr>
            <p:ph type="dt" idx="39"/>
          </p:nvPr>
        </p:nvSpPr>
        <p:spPr>
          <a:xfrm>
            <a:off x="628560" y="4767120"/>
            <a:ext cx="2055600" cy="272160"/>
          </a:xfrm>
          <a:prstGeom prst="rect">
            <a:avLst/>
          </a:prstGeom>
          <a:noFill/>
          <a:ln w="0">
            <a:noFill/>
          </a:ln>
        </p:spPr>
        <p:txBody>
          <a:bodyPr lIns="68400" rIns="68400" tIns="34200" bIns="3420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7" name="PlaceHolder 1"/>
          <p:cNvSpPr>
            <a:spLocks noGrp="1"/>
          </p:cNvSpPr>
          <p:nvPr>
            <p:ph type="ftr" idx="40"/>
          </p:nvPr>
        </p:nvSpPr>
        <p:spPr>
          <a:xfrm>
            <a:off x="3029040" y="4767120"/>
            <a:ext cx="3084480" cy="27216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138" name="PlaceHolder 2"/>
          <p:cNvSpPr>
            <a:spLocks noGrp="1"/>
          </p:cNvSpPr>
          <p:nvPr>
            <p:ph type="sldNum" idx="41"/>
          </p:nvPr>
        </p:nvSpPr>
        <p:spPr>
          <a:xfrm>
            <a:off x="6458040" y="4767120"/>
            <a:ext cx="2055600" cy="272160"/>
          </a:xfrm>
          <a:prstGeom prst="rect">
            <a:avLst/>
          </a:prstGeom>
          <a:noFill/>
          <a:ln w="0">
            <a:noFill/>
          </a:ln>
        </p:spPr>
        <p:txBody>
          <a:bodyPr lIns="68400" rIns="68400" tIns="34200" bIns="3420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AD6E3546-EE40-4EFD-AF51-8E4C3B315744}" type="slidenum">
              <a:rPr b="0" lang="en-GB" sz="1000" spc="-1" strike="noStrike">
                <a:solidFill>
                  <a:schemeClr val="dk2"/>
                </a:solidFill>
                <a:latin typeface="Arial"/>
                <a:ea typeface="Arial"/>
              </a:rPr>
              <a:t>&lt;number&gt;</a:t>
            </a:fld>
            <a:endParaRPr b="0" lang="en-GB" sz="1000" spc="-1" strike="noStrike">
              <a:solidFill>
                <a:srgbClr val="000000"/>
              </a:solidFill>
              <a:latin typeface="Times New Roman"/>
            </a:endParaRPr>
          </a:p>
        </p:txBody>
      </p:sp>
      <p:sp>
        <p:nvSpPr>
          <p:cNvPr id="139" name="PlaceHolder 3"/>
          <p:cNvSpPr>
            <a:spLocks noGrp="1"/>
          </p:cNvSpPr>
          <p:nvPr>
            <p:ph type="dt" idx="42"/>
          </p:nvPr>
        </p:nvSpPr>
        <p:spPr>
          <a:xfrm>
            <a:off x="628560" y="4767120"/>
            <a:ext cx="2055600" cy="272160"/>
          </a:xfrm>
          <a:prstGeom prst="rect">
            <a:avLst/>
          </a:prstGeom>
          <a:noFill/>
          <a:ln w="0">
            <a:noFill/>
          </a:ln>
        </p:spPr>
        <p:txBody>
          <a:bodyPr lIns="68400" rIns="68400" tIns="34200" bIns="3420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41" name="PlaceHolder 2"/>
          <p:cNvSpPr>
            <a:spLocks noGrp="1"/>
          </p:cNvSpPr>
          <p:nvPr>
            <p:ph type="body"/>
          </p:nvPr>
        </p:nvSpPr>
        <p:spPr>
          <a:xfrm>
            <a:off x="45720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42"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43" name="PlaceHolder 4"/>
          <p:cNvSpPr>
            <a:spLocks noGrp="1"/>
          </p:cNvSpPr>
          <p:nvPr>
            <p:ph type="body"/>
          </p:nvPr>
        </p:nvSpPr>
        <p:spPr>
          <a:xfrm>
            <a:off x="457200" y="276192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44" name="PlaceHolder 5"/>
          <p:cNvSpPr>
            <a:spLocks noGrp="1"/>
          </p:cNvSpPr>
          <p:nvPr>
            <p:ph type="ftr" idx="43"/>
          </p:nvPr>
        </p:nvSpPr>
        <p:spPr>
          <a:xfrm>
            <a:off x="3029040" y="4767120"/>
            <a:ext cx="3084480" cy="27216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145" name="PlaceHolder 6"/>
          <p:cNvSpPr>
            <a:spLocks noGrp="1"/>
          </p:cNvSpPr>
          <p:nvPr>
            <p:ph type="sldNum" idx="44"/>
          </p:nvPr>
        </p:nvSpPr>
        <p:spPr>
          <a:xfrm>
            <a:off x="6458040" y="4767120"/>
            <a:ext cx="2055600" cy="272160"/>
          </a:xfrm>
          <a:prstGeom prst="rect">
            <a:avLst/>
          </a:prstGeom>
          <a:noFill/>
          <a:ln w="0">
            <a:noFill/>
          </a:ln>
        </p:spPr>
        <p:txBody>
          <a:bodyPr lIns="68400" rIns="68400" tIns="34200" bIns="3420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4D16EC7F-DCDF-4D34-BD17-465B10574EFA}" type="slidenum">
              <a:rPr b="0" lang="en-GB" sz="1000" spc="-1" strike="noStrike">
                <a:solidFill>
                  <a:schemeClr val="dk2"/>
                </a:solidFill>
                <a:latin typeface="Arial"/>
                <a:ea typeface="Arial"/>
              </a:rPr>
              <a:t>&lt;number&gt;</a:t>
            </a:fld>
            <a:endParaRPr b="0" lang="en-GB" sz="1000" spc="-1" strike="noStrike">
              <a:solidFill>
                <a:srgbClr val="000000"/>
              </a:solidFill>
              <a:latin typeface="Times New Roman"/>
            </a:endParaRPr>
          </a:p>
        </p:txBody>
      </p:sp>
      <p:sp>
        <p:nvSpPr>
          <p:cNvPr id="146" name="PlaceHolder 7"/>
          <p:cNvSpPr>
            <a:spLocks noGrp="1"/>
          </p:cNvSpPr>
          <p:nvPr>
            <p:ph type="dt" idx="45"/>
          </p:nvPr>
        </p:nvSpPr>
        <p:spPr>
          <a:xfrm>
            <a:off x="628560" y="4767120"/>
            <a:ext cx="2055600" cy="272160"/>
          </a:xfrm>
          <a:prstGeom prst="rect">
            <a:avLst/>
          </a:prstGeom>
          <a:noFill/>
          <a:ln w="0">
            <a:noFill/>
          </a:ln>
        </p:spPr>
        <p:txBody>
          <a:bodyPr lIns="68400" rIns="68400" tIns="34200" bIns="3420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52"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53" name="PlaceHolder 3"/>
          <p:cNvSpPr>
            <a:spLocks noGrp="1"/>
          </p:cNvSpPr>
          <p:nvPr>
            <p:ph type="body"/>
          </p:nvPr>
        </p:nvSpPr>
        <p:spPr>
          <a:xfrm>
            <a:off x="467424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54" name="PlaceHolder 4"/>
          <p:cNvSpPr>
            <a:spLocks noGrp="1"/>
          </p:cNvSpPr>
          <p:nvPr>
            <p:ph type="body"/>
          </p:nvPr>
        </p:nvSpPr>
        <p:spPr>
          <a:xfrm>
            <a:off x="4674240" y="276192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55" name="PlaceHolder 5"/>
          <p:cNvSpPr>
            <a:spLocks noGrp="1"/>
          </p:cNvSpPr>
          <p:nvPr>
            <p:ph type="ftr" idx="46"/>
          </p:nvPr>
        </p:nvSpPr>
        <p:spPr>
          <a:xfrm>
            <a:off x="3029040" y="4767120"/>
            <a:ext cx="3084480" cy="27216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156" name="PlaceHolder 6"/>
          <p:cNvSpPr>
            <a:spLocks noGrp="1"/>
          </p:cNvSpPr>
          <p:nvPr>
            <p:ph type="sldNum" idx="47"/>
          </p:nvPr>
        </p:nvSpPr>
        <p:spPr>
          <a:xfrm>
            <a:off x="6458040" y="4767120"/>
            <a:ext cx="2055600" cy="272160"/>
          </a:xfrm>
          <a:prstGeom prst="rect">
            <a:avLst/>
          </a:prstGeom>
          <a:noFill/>
          <a:ln w="0">
            <a:noFill/>
          </a:ln>
        </p:spPr>
        <p:txBody>
          <a:bodyPr lIns="68400" rIns="68400" tIns="34200" bIns="3420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80169B27-5CB1-494C-A264-0B1D52648243}" type="slidenum">
              <a:rPr b="0" lang="en-GB" sz="1000" spc="-1" strike="noStrike">
                <a:solidFill>
                  <a:schemeClr val="dk2"/>
                </a:solidFill>
                <a:latin typeface="Arial"/>
                <a:ea typeface="Arial"/>
              </a:rPr>
              <a:t>&lt;number&gt;</a:t>
            </a:fld>
            <a:endParaRPr b="0" lang="en-GB" sz="1000" spc="-1" strike="noStrike">
              <a:solidFill>
                <a:srgbClr val="000000"/>
              </a:solidFill>
              <a:latin typeface="Times New Roman"/>
            </a:endParaRPr>
          </a:p>
        </p:txBody>
      </p:sp>
      <p:sp>
        <p:nvSpPr>
          <p:cNvPr id="157" name="PlaceHolder 7"/>
          <p:cNvSpPr>
            <a:spLocks noGrp="1"/>
          </p:cNvSpPr>
          <p:nvPr>
            <p:ph type="dt" idx="48"/>
          </p:nvPr>
        </p:nvSpPr>
        <p:spPr>
          <a:xfrm>
            <a:off x="628560" y="4767120"/>
            <a:ext cx="2055600" cy="272160"/>
          </a:xfrm>
          <a:prstGeom prst="rect">
            <a:avLst/>
          </a:prstGeom>
          <a:noFill/>
          <a:ln w="0">
            <a:noFill/>
          </a:ln>
        </p:spPr>
        <p:txBody>
          <a:bodyPr lIns="68400" rIns="68400" tIns="34200" bIns="3420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7" name="PlaceHolder 2"/>
          <p:cNvSpPr>
            <a:spLocks noGrp="1"/>
          </p:cNvSpPr>
          <p:nvPr>
            <p:ph type="body"/>
          </p:nvPr>
        </p:nvSpPr>
        <p:spPr>
          <a:xfrm>
            <a:off x="45720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8" name="PlaceHolder 3"/>
          <p:cNvSpPr>
            <a:spLocks noGrp="1"/>
          </p:cNvSpPr>
          <p:nvPr>
            <p:ph type="body"/>
          </p:nvPr>
        </p:nvSpPr>
        <p:spPr>
          <a:xfrm>
            <a:off x="467424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9" name="PlaceHolder 4"/>
          <p:cNvSpPr>
            <a:spLocks noGrp="1"/>
          </p:cNvSpPr>
          <p:nvPr>
            <p:ph type="body"/>
          </p:nvPr>
        </p:nvSpPr>
        <p:spPr>
          <a:xfrm>
            <a:off x="457200" y="276192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20" name="PlaceHolder 5"/>
          <p:cNvSpPr>
            <a:spLocks noGrp="1"/>
          </p:cNvSpPr>
          <p:nvPr>
            <p:ph type="body"/>
          </p:nvPr>
        </p:nvSpPr>
        <p:spPr>
          <a:xfrm>
            <a:off x="4674240" y="276192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21" name="PlaceHolder 6"/>
          <p:cNvSpPr>
            <a:spLocks noGrp="1"/>
          </p:cNvSpPr>
          <p:nvPr>
            <p:ph type="sldNum" idx="3"/>
          </p:nvPr>
        </p:nvSpPr>
        <p:spPr>
          <a:xfrm>
            <a:off x="8472600" y="4663080"/>
            <a:ext cx="546840" cy="391680"/>
          </a:xfrm>
          <a:prstGeom prst="rect">
            <a:avLst/>
          </a:prstGeom>
          <a:noFill/>
          <a:ln w="0">
            <a:noFill/>
          </a:ln>
        </p:spPr>
        <p:txBody>
          <a:bodyPr lIns="90000" rIns="9000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B2A9AEB8-6299-4DA5-A357-A6BF064DCA48}" type="slidenum">
              <a:rPr b="0" lang="en-GB" sz="1000" spc="-1" strike="noStrike">
                <a:solidFill>
                  <a:schemeClr val="dk2"/>
                </a:solidFill>
                <a:latin typeface="Arial"/>
                <a:ea typeface="Arial"/>
              </a:rPr>
              <a:t>&lt;number&gt;</a:t>
            </a:fld>
            <a:endParaRPr b="0" lang="en-GB"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7" name="PlaceHolder 1"/>
          <p:cNvSpPr>
            <a:spLocks noGrp="1"/>
          </p:cNvSpPr>
          <p:nvPr>
            <p:ph type="sldNum" idx="4"/>
          </p:nvPr>
        </p:nvSpPr>
        <p:spPr>
          <a:xfrm>
            <a:off x="8472600" y="4663080"/>
            <a:ext cx="546840" cy="391680"/>
          </a:xfrm>
          <a:prstGeom prst="rect">
            <a:avLst/>
          </a:prstGeom>
          <a:noFill/>
          <a:ln w="0">
            <a:noFill/>
          </a:ln>
        </p:spPr>
        <p:txBody>
          <a:bodyPr lIns="90000" rIns="9000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8EE371D1-3B9F-45B5-988B-4FF035772EF4}" type="slidenum">
              <a:rPr b="0" lang="en-GB" sz="1000" spc="-1" strike="noStrike">
                <a:solidFill>
                  <a:schemeClr val="dk2"/>
                </a:solidFill>
                <a:latin typeface="Arial"/>
                <a:ea typeface="Arial"/>
              </a:rPr>
              <a:t>&lt;number&gt;</a:t>
            </a:fld>
            <a:endParaRPr b="0" lang="en-GB"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8" name="PlaceHolder 1"/>
          <p:cNvSpPr>
            <a:spLocks noGrp="1"/>
          </p:cNvSpPr>
          <p:nvPr>
            <p:ph type="sldNum" idx="5"/>
          </p:nvPr>
        </p:nvSpPr>
        <p:spPr>
          <a:xfrm>
            <a:off x="8472600" y="4663080"/>
            <a:ext cx="546840" cy="391680"/>
          </a:xfrm>
          <a:prstGeom prst="rect">
            <a:avLst/>
          </a:prstGeom>
          <a:noFill/>
          <a:ln w="0">
            <a:noFill/>
          </a:ln>
        </p:spPr>
        <p:txBody>
          <a:bodyPr lIns="90000" rIns="9000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AB926696-368D-40A1-BFBD-CF3A6F19FA46}" type="slidenum">
              <a:rPr b="0" lang="en-GB" sz="1000" spc="-1" strike="noStrike">
                <a:solidFill>
                  <a:schemeClr val="dk2"/>
                </a:solidFill>
                <a:latin typeface="Arial"/>
                <a:ea typeface="Arial"/>
              </a:rPr>
              <a:t>&lt;number&gt;</a:t>
            </a:fld>
            <a:endParaRPr b="0" lang="en-GB"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30"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31" name="PlaceHolder 3"/>
          <p:cNvSpPr>
            <a:spLocks noGrp="1"/>
          </p:cNvSpPr>
          <p:nvPr>
            <p:ph type="sldNum" idx="6"/>
          </p:nvPr>
        </p:nvSpPr>
        <p:spPr>
          <a:xfrm>
            <a:off x="8472600" y="4663080"/>
            <a:ext cx="546840" cy="391680"/>
          </a:xfrm>
          <a:prstGeom prst="rect">
            <a:avLst/>
          </a:prstGeom>
          <a:noFill/>
          <a:ln w="0">
            <a:noFill/>
          </a:ln>
        </p:spPr>
        <p:txBody>
          <a:bodyPr lIns="90000" rIns="9000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E3F137CE-6C7D-470E-AAA8-665A5517FCA2}" type="slidenum">
              <a:rPr b="0" lang="en-GB" sz="1000" spc="-1" strike="noStrike">
                <a:solidFill>
                  <a:schemeClr val="dk2"/>
                </a:solidFill>
                <a:latin typeface="Arial"/>
                <a:ea typeface="Arial"/>
              </a:rPr>
              <a:t>&lt;number&gt;</a:t>
            </a:fld>
            <a:endParaRPr b="0" lang="en-GB"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35"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36" name="PlaceHolder 3"/>
          <p:cNvSpPr>
            <a:spLocks noGrp="1"/>
          </p:cNvSpPr>
          <p:nvPr>
            <p:ph type="sldNum" idx="7"/>
          </p:nvPr>
        </p:nvSpPr>
        <p:spPr>
          <a:xfrm>
            <a:off x="8472600" y="4663080"/>
            <a:ext cx="546840" cy="391680"/>
          </a:xfrm>
          <a:prstGeom prst="rect">
            <a:avLst/>
          </a:prstGeom>
          <a:noFill/>
          <a:ln w="0">
            <a:noFill/>
          </a:ln>
        </p:spPr>
        <p:txBody>
          <a:bodyPr lIns="90000" rIns="9000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7AB13294-9F31-4051-83AC-45378452585E}" type="slidenum">
              <a:rPr b="0" lang="en-GB" sz="1000" spc="-1" strike="noStrike">
                <a:solidFill>
                  <a:schemeClr val="dk2"/>
                </a:solidFill>
                <a:latin typeface="Arial"/>
                <a:ea typeface="Arial"/>
              </a:rPr>
              <a:t>&lt;number&gt;</a:t>
            </a:fld>
            <a:endParaRPr b="0" lang="en-GB"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40"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41"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42" name="PlaceHolder 4"/>
          <p:cNvSpPr>
            <a:spLocks noGrp="1"/>
          </p:cNvSpPr>
          <p:nvPr>
            <p:ph type="sldNum" idx="8"/>
          </p:nvPr>
        </p:nvSpPr>
        <p:spPr>
          <a:xfrm>
            <a:off x="8472600" y="4663080"/>
            <a:ext cx="546840" cy="391680"/>
          </a:xfrm>
          <a:prstGeom prst="rect">
            <a:avLst/>
          </a:prstGeom>
          <a:noFill/>
          <a:ln w="0">
            <a:noFill/>
          </a:ln>
        </p:spPr>
        <p:txBody>
          <a:bodyPr lIns="90000" rIns="9000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C5BB1957-4A9B-4F90-8D77-3E970E05B76F}" type="slidenum">
              <a:rPr b="0" lang="en-GB" sz="1000" spc="-1" strike="noStrike">
                <a:solidFill>
                  <a:schemeClr val="dk2"/>
                </a:solidFill>
                <a:latin typeface="Arial"/>
                <a:ea typeface="Arial"/>
              </a:rPr>
              <a:t>&lt;number&gt;</a:t>
            </a:fld>
            <a:endParaRPr b="0" lang="en-GB"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47" name="PlaceHolder 2"/>
          <p:cNvSpPr>
            <a:spLocks noGrp="1"/>
          </p:cNvSpPr>
          <p:nvPr>
            <p:ph type="sldNum" idx="9"/>
          </p:nvPr>
        </p:nvSpPr>
        <p:spPr>
          <a:xfrm>
            <a:off x="8472600" y="4663080"/>
            <a:ext cx="546840" cy="391680"/>
          </a:xfrm>
          <a:prstGeom prst="rect">
            <a:avLst/>
          </a:prstGeom>
          <a:noFill/>
          <a:ln w="0">
            <a:noFill/>
          </a:ln>
        </p:spPr>
        <p:txBody>
          <a:bodyPr lIns="90000" rIns="9000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186DE49A-D055-40A0-95C2-C164AF5EEE99}" type="slidenum">
              <a:rPr b="0" lang="en-GB" sz="1000" spc="-1" strike="noStrike">
                <a:solidFill>
                  <a:schemeClr val="dk2"/>
                </a:solidFill>
                <a:latin typeface="Arial"/>
                <a:ea typeface="Arial"/>
              </a:rPr>
              <a:t>&lt;number&gt;</a:t>
            </a:fld>
            <a:endParaRPr b="0" lang="en-GB"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7.xml"/>
</Relationships>
</file>

<file path=ppt/slides/_rels/slide11.xml.rels><?xml version="1.0" encoding="UTF-8"?>
<Relationships xmlns="http://schemas.openxmlformats.org/package/2006/relationships"><Relationship Id="rId1" Type="http://schemas.openxmlformats.org/officeDocument/2006/relationships/hyperlink" Target="https://developers.google.com/protocol-buffers/" TargetMode="External"/><Relationship Id="rId2" Type="http://schemas.openxmlformats.org/officeDocument/2006/relationships/hyperlink" Target="http://www.grpc.io/" TargetMode="External"/><Relationship Id="rId3" Type="http://schemas.openxmlformats.org/officeDocument/2006/relationships/hyperlink" Target="http://www.grpc.io/" TargetMode="External"/><Relationship Id="rId4" Type="http://schemas.openxmlformats.org/officeDocument/2006/relationships/hyperlink" Target="https://github.com/kubernetes/kubernetes/tree/release-1.5/pkg/kubelet/server/streaming" TargetMode="External"/><Relationship Id="rId5" Type="http://schemas.openxmlformats.org/officeDocument/2006/relationships/slideLayout" Target="../slideLayouts/slideLayout17.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slideLayout" Target="../slideLayouts/slideLayout1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7.xml"/>
</Relationships>
</file>

<file path=ppt/slides/_rels/slide1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7.xml"/>
</Relationships>
</file>

<file path=ppt/slides/_rels/slide1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slideLayout" Target="../slideLayouts/slideLayout17.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7.xml"/>
</Relationships>
</file>

<file path=ppt/slides/_rels/slide24.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6.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7.xml"/>
</Relationships>
</file>

<file path=ppt/slides/_rels/slide27.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7.xml"/>
</Relationships>
</file>

<file path=ppt/slides/_rels/slide28.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1.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1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3.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7.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7.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7.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7.xml.rels><?xml version="1.0" encoding="UTF-8"?>
<Relationships xmlns="http://schemas.openxmlformats.org/package/2006/relationships"><Relationship Id="rId1" Type="http://schemas.openxmlformats.org/officeDocument/2006/relationships/hyperlink" Target="http://page.com/somefile" TargetMode="External"/><Relationship Id="rId2" Type="http://schemas.openxmlformats.org/officeDocument/2006/relationships/slideLayout" Target="../slideLayouts/slideLayout1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7.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7.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7.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slideLayout" Target="../slideLayouts/slideLayout1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942480" y="1516680"/>
            <a:ext cx="5150880" cy="1586880"/>
          </a:xfrm>
          <a:prstGeom prst="rect">
            <a:avLst/>
          </a:prstGeom>
          <a:noFill/>
          <a:ln w="0">
            <a:noFill/>
          </a:ln>
        </p:spPr>
        <p:txBody>
          <a:bodyPr lIns="68400" rIns="68400" tIns="34200" bIns="34200" anchor="b">
            <a:normAutofit/>
          </a:bodyPr>
          <a:p>
            <a:pPr indent="0">
              <a:lnSpc>
                <a:spcPct val="100000"/>
              </a:lnSpc>
              <a:buNone/>
              <a:tabLst>
                <a:tab algn="l" pos="0"/>
              </a:tabLst>
            </a:pPr>
            <a:r>
              <a:rPr b="1" lang="hr-HR" sz="5200" spc="-1" strike="noStrike">
                <a:solidFill>
                  <a:srgbClr val="0a323e"/>
                </a:solidFill>
                <a:latin typeface="Libre Franklin"/>
                <a:ea typeface="Libre Franklin"/>
              </a:rPr>
              <a:t>Containers</a:t>
            </a:r>
            <a:endParaRPr b="0" lang="en-GB" sz="5200" spc="-1" strike="noStrike">
              <a:solidFill>
                <a:srgbClr val="000000"/>
              </a:solidFill>
              <a:latin typeface="Arial"/>
            </a:endParaRPr>
          </a:p>
        </p:txBody>
      </p:sp>
      <p:sp>
        <p:nvSpPr>
          <p:cNvPr id="169" name="Google Shape;124;p25"/>
          <p:cNvSpPr/>
          <p:nvPr/>
        </p:nvSpPr>
        <p:spPr>
          <a:xfrm>
            <a:off x="966240" y="1366200"/>
            <a:ext cx="1358280" cy="2444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1" lang="en-GB" sz="1500" spc="-1" strike="noStrike">
                <a:solidFill>
                  <a:srgbClr val="c9211e"/>
                </a:solidFill>
                <a:latin typeface="Libre Franklin"/>
                <a:ea typeface="Libre Franklin"/>
              </a:rPr>
              <a:t>HPB</a:t>
            </a:r>
            <a:endParaRPr b="0" lang="en-GB"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Google Shape;155;p29"/>
          <p:cNvSpPr/>
          <p:nvPr/>
        </p:nvSpPr>
        <p:spPr>
          <a:xfrm>
            <a:off x="357120" y="38484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202" name="Google Shape;156;p29"/>
          <p:cNvSpPr/>
          <p:nvPr/>
        </p:nvSpPr>
        <p:spPr>
          <a:xfrm>
            <a:off x="421200" y="4722840"/>
            <a:ext cx="5330880" cy="15408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Containers</a:t>
            </a:r>
            <a:endParaRPr b="0" lang="en-GB" sz="800" spc="-1" strike="noStrike">
              <a:solidFill>
                <a:srgbClr val="000000"/>
              </a:solidFill>
              <a:latin typeface="Arial"/>
            </a:endParaRPr>
          </a:p>
        </p:txBody>
      </p:sp>
      <p:sp>
        <p:nvSpPr>
          <p:cNvPr id="203" name="Google Shape;157;p29"/>
          <p:cNvSpPr/>
          <p:nvPr/>
        </p:nvSpPr>
        <p:spPr>
          <a:xfrm>
            <a:off x="362160" y="841680"/>
            <a:ext cx="3328200" cy="71352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204" name="Google Shape;163;p30"/>
          <p:cNvSpPr/>
          <p:nvPr/>
        </p:nvSpPr>
        <p:spPr>
          <a:xfrm>
            <a:off x="509760" y="537120"/>
            <a:ext cx="753660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Containers</a:t>
            </a:r>
            <a:endParaRPr b="0" lang="en-GB" sz="1500" spc="-1" strike="noStrike">
              <a:solidFill>
                <a:srgbClr val="000000"/>
              </a:solidFill>
              <a:latin typeface="Arial"/>
            </a:endParaRPr>
          </a:p>
          <a:p>
            <a:pPr>
              <a:lnSpc>
                <a:spcPct val="100000"/>
              </a:lnSpc>
              <a:tabLst>
                <a:tab algn="l" pos="0"/>
              </a:tabLst>
            </a:pPr>
            <a:endParaRPr b="0" lang="en-GB" sz="1500" spc="-1" strike="noStrike">
              <a:solidFill>
                <a:srgbClr val="000000"/>
              </a:solidFill>
              <a:latin typeface="Arial"/>
            </a:endParaRPr>
          </a:p>
          <a:p>
            <a:pPr>
              <a:lnSpc>
                <a:spcPct val="100000"/>
              </a:lnSpc>
              <a:tabLst>
                <a:tab algn="l" pos="0"/>
              </a:tabLst>
            </a:pPr>
            <a:r>
              <a:rPr b="0" lang="en-GB" sz="1800" spc="-1" strike="noStrike">
                <a:solidFill>
                  <a:srgbClr val="0a0a23"/>
                </a:solidFill>
                <a:latin typeface="Libre Franklin"/>
                <a:ea typeface="Arial"/>
              </a:rPr>
              <a:t>Operating-system-level virtualization by abstracting the “user space”</a:t>
            </a:r>
            <a:endParaRPr b="0" lang="en-GB" sz="1800" spc="-1" strike="noStrike">
              <a:solidFill>
                <a:srgbClr val="000000"/>
              </a:solidFill>
              <a:latin typeface="Arial"/>
            </a:endParaRPr>
          </a:p>
        </p:txBody>
      </p:sp>
      <p:sp>
        <p:nvSpPr>
          <p:cNvPr id="205" name="TextBox 4"/>
          <p:cNvSpPr/>
          <p:nvPr/>
        </p:nvSpPr>
        <p:spPr>
          <a:xfrm>
            <a:off x="622440" y="1909440"/>
            <a:ext cx="2877840" cy="2437920"/>
          </a:xfrm>
          <a:prstGeom prst="rect">
            <a:avLst/>
          </a:prstGeom>
          <a:noFill/>
          <a:ln w="0">
            <a:noFill/>
          </a:ln>
        </p:spPr>
        <p:style>
          <a:lnRef idx="0"/>
          <a:fillRef idx="0"/>
          <a:effectRef idx="0"/>
          <a:fontRef idx="minor"/>
        </p:style>
        <p:txBody>
          <a:bodyPr wrap="none" lIns="90000" rIns="90000" tIns="45000" bIns="45000" anchor="t">
            <a:spAutoFit/>
          </a:bodyPr>
          <a:p>
            <a:pPr marL="285840" indent="-285840">
              <a:lnSpc>
                <a:spcPct val="100000"/>
              </a:lnSpc>
              <a:buClr>
                <a:srgbClr val="000000"/>
              </a:buClr>
              <a:buFont typeface="Arial"/>
              <a:buChar char="•"/>
            </a:pPr>
            <a:r>
              <a:rPr b="0" lang="hr-HR" sz="1400" spc="-1" strike="noStrike">
                <a:solidFill>
                  <a:srgbClr val="000000"/>
                </a:solidFill>
                <a:latin typeface="Libre Franklin"/>
                <a:ea typeface="Arial"/>
              </a:rPr>
              <a:t>Share the host OS kernel</a:t>
            </a:r>
            <a:endParaRPr b="0" lang="en-GB" sz="1400" spc="-1" strike="noStrike">
              <a:solidFill>
                <a:srgbClr val="000000"/>
              </a:solidFill>
              <a:latin typeface="Arial"/>
            </a:endParaRPr>
          </a:p>
          <a:p>
            <a:pPr marL="285840" indent="-285840">
              <a:lnSpc>
                <a:spcPct val="100000"/>
              </a:lnSpc>
              <a:buClr>
                <a:srgbClr val="000000"/>
              </a:buClr>
              <a:buFont typeface="Arial"/>
              <a:buChar char="•"/>
            </a:pPr>
            <a:r>
              <a:rPr b="0" lang="hr-HR" sz="1400" spc="-1" strike="noStrike">
                <a:solidFill>
                  <a:srgbClr val="000000"/>
                </a:solidFill>
                <a:latin typeface="Libre Franklin"/>
                <a:ea typeface="Arial"/>
              </a:rPr>
              <a:t>Isolate apps from each other</a:t>
            </a:r>
            <a:endParaRPr b="0" lang="en-GB" sz="1400" spc="-1" strike="noStrike">
              <a:solidFill>
                <a:srgbClr val="000000"/>
              </a:solidFill>
              <a:latin typeface="Arial"/>
            </a:endParaRPr>
          </a:p>
          <a:p>
            <a:pPr>
              <a:lnSpc>
                <a:spcPct val="100000"/>
              </a:lnSpc>
            </a:pPr>
            <a:endParaRPr b="0" lang="en-GB" sz="1400" spc="-1" strike="noStrike">
              <a:solidFill>
                <a:srgbClr val="000000"/>
              </a:solidFill>
              <a:latin typeface="Arial"/>
            </a:endParaRPr>
          </a:p>
          <a:p>
            <a:pPr>
              <a:lnSpc>
                <a:spcPct val="100000"/>
              </a:lnSpc>
            </a:pPr>
            <a:r>
              <a:rPr b="0" lang="hr-HR" sz="1400" spc="-1" strike="noStrike">
                <a:solidFill>
                  <a:srgbClr val="000000"/>
                </a:solidFill>
                <a:latin typeface="Libre Franklin"/>
                <a:ea typeface="Arial"/>
              </a:rPr>
              <a:t>High level approach:</a:t>
            </a:r>
            <a:endParaRPr b="0" lang="en-GB" sz="1400" spc="-1" strike="noStrike">
              <a:solidFill>
                <a:srgbClr val="000000"/>
              </a:solidFill>
              <a:latin typeface="Arial"/>
            </a:endParaRPr>
          </a:p>
          <a:p>
            <a:pPr>
              <a:lnSpc>
                <a:spcPct val="100000"/>
              </a:lnSpc>
            </a:pPr>
            <a:endParaRPr b="0" lang="en-GB" sz="1400" spc="-1" strike="noStrike">
              <a:solidFill>
                <a:srgbClr val="000000"/>
              </a:solidFill>
              <a:latin typeface="Arial"/>
            </a:endParaRPr>
          </a:p>
          <a:p>
            <a:pPr>
              <a:lnSpc>
                <a:spcPct val="100000"/>
              </a:lnSpc>
            </a:pPr>
            <a:r>
              <a:rPr b="0" i="1" lang="hr-HR" sz="1400" spc="-1" strike="noStrike">
                <a:solidFill>
                  <a:srgbClr val="000000"/>
                </a:solidFill>
                <a:latin typeface="Libre Franklin"/>
                <a:ea typeface="Arial"/>
              </a:rPr>
              <a:t>It’s a lightweight VM</a:t>
            </a:r>
            <a:endParaRPr b="0" lang="en-GB" sz="1400" spc="-1" strike="noStrike">
              <a:solidFill>
                <a:srgbClr val="000000"/>
              </a:solidFill>
              <a:latin typeface="Arial"/>
            </a:endParaRPr>
          </a:p>
          <a:p>
            <a:pPr>
              <a:lnSpc>
                <a:spcPct val="100000"/>
              </a:lnSpc>
            </a:pPr>
            <a:endParaRPr b="0" lang="en-GB" sz="1400" spc="-1" strike="noStrike">
              <a:solidFill>
                <a:srgbClr val="000000"/>
              </a:solidFill>
              <a:latin typeface="Arial"/>
            </a:endParaRPr>
          </a:p>
          <a:p>
            <a:pPr>
              <a:lnSpc>
                <a:spcPct val="100000"/>
              </a:lnSpc>
            </a:pPr>
            <a:r>
              <a:rPr b="0" lang="hr-HR" sz="1400" spc="-1" strike="noStrike">
                <a:solidFill>
                  <a:srgbClr val="000000"/>
                </a:solidFill>
                <a:latin typeface="Libre Franklin"/>
                <a:ea typeface="Arial"/>
              </a:rPr>
              <a:t>Low level approach:</a:t>
            </a:r>
            <a:endParaRPr b="0" lang="en-GB" sz="1400" spc="-1" strike="noStrike">
              <a:solidFill>
                <a:srgbClr val="000000"/>
              </a:solidFill>
              <a:latin typeface="Arial"/>
            </a:endParaRPr>
          </a:p>
          <a:p>
            <a:pPr>
              <a:lnSpc>
                <a:spcPct val="100000"/>
              </a:lnSpc>
            </a:pPr>
            <a:endParaRPr b="0" lang="en-GB" sz="1400" spc="-1" strike="noStrike">
              <a:solidFill>
                <a:srgbClr val="000000"/>
              </a:solidFill>
              <a:latin typeface="Arial"/>
            </a:endParaRPr>
          </a:p>
          <a:p>
            <a:pPr>
              <a:lnSpc>
                <a:spcPct val="100000"/>
              </a:lnSpc>
            </a:pPr>
            <a:r>
              <a:rPr b="0" i="1" lang="hr-HR" sz="1400" spc="-1" strike="noStrike">
                <a:solidFill>
                  <a:srgbClr val="000000"/>
                </a:solidFill>
                <a:latin typeface="Libre Franklin"/>
                <a:ea typeface="Arial"/>
              </a:rPr>
              <a:t>It’s chroot on steroids</a:t>
            </a:r>
            <a:endParaRPr b="0" lang="en-GB" sz="1400" spc="-1" strike="noStrike">
              <a:solidFill>
                <a:srgbClr val="000000"/>
              </a:solidFill>
              <a:latin typeface="Arial"/>
            </a:endParaRPr>
          </a:p>
          <a:p>
            <a:pPr>
              <a:lnSpc>
                <a:spcPct val="100000"/>
              </a:lnSpc>
            </a:pPr>
            <a:endParaRPr b="0" lang="en-GB" sz="1400" spc="-1" strike="noStrike">
              <a:solidFill>
                <a:srgbClr val="000000"/>
              </a:solidFill>
              <a:latin typeface="Arial"/>
            </a:endParaRPr>
          </a:p>
        </p:txBody>
      </p:sp>
      <p:pic>
        <p:nvPicPr>
          <p:cNvPr id="206" name="" descr=""/>
          <p:cNvPicPr/>
          <p:nvPr/>
        </p:nvPicPr>
        <p:blipFill>
          <a:blip r:embed="rId1"/>
          <a:stretch/>
        </p:blipFill>
        <p:spPr>
          <a:xfrm>
            <a:off x="4140000" y="1519560"/>
            <a:ext cx="4241160" cy="33393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Google Shape;155;p29"/>
          <p:cNvSpPr/>
          <p:nvPr/>
        </p:nvSpPr>
        <p:spPr>
          <a:xfrm>
            <a:off x="357120" y="38484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208" name="Google Shape;156;p29"/>
          <p:cNvSpPr/>
          <p:nvPr/>
        </p:nvSpPr>
        <p:spPr>
          <a:xfrm>
            <a:off x="421200" y="4722840"/>
            <a:ext cx="5330880" cy="15408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Containers</a:t>
            </a:r>
            <a:endParaRPr b="0" lang="en-GB" sz="800" spc="-1" strike="noStrike">
              <a:solidFill>
                <a:srgbClr val="000000"/>
              </a:solidFill>
              <a:latin typeface="Arial"/>
            </a:endParaRPr>
          </a:p>
        </p:txBody>
      </p:sp>
      <p:sp>
        <p:nvSpPr>
          <p:cNvPr id="209" name="Google Shape;157;p29"/>
          <p:cNvSpPr/>
          <p:nvPr/>
        </p:nvSpPr>
        <p:spPr>
          <a:xfrm>
            <a:off x="362160" y="841680"/>
            <a:ext cx="3328200" cy="71352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210" name="Google Shape;163;p30"/>
          <p:cNvSpPr/>
          <p:nvPr/>
        </p:nvSpPr>
        <p:spPr>
          <a:xfrm>
            <a:off x="509760" y="537120"/>
            <a:ext cx="798696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Container runtimes</a:t>
            </a:r>
            <a:endParaRPr b="0" lang="en-GB" sz="1500" spc="-1" strike="noStrike">
              <a:solidFill>
                <a:srgbClr val="000000"/>
              </a:solidFill>
              <a:latin typeface="Arial"/>
            </a:endParaRPr>
          </a:p>
          <a:p>
            <a:pPr>
              <a:lnSpc>
                <a:spcPct val="100000"/>
              </a:lnSpc>
              <a:tabLst>
                <a:tab algn="l" pos="0"/>
              </a:tabLst>
            </a:pPr>
            <a:endParaRPr b="0" lang="en-GB" sz="1500" spc="-1" strike="noStrike">
              <a:solidFill>
                <a:srgbClr val="000000"/>
              </a:solidFill>
              <a:latin typeface="Arial"/>
            </a:endParaRPr>
          </a:p>
          <a:p>
            <a:pPr>
              <a:lnSpc>
                <a:spcPct val="100000"/>
              </a:lnSpc>
              <a:tabLst>
                <a:tab algn="l" pos="0"/>
              </a:tabLst>
            </a:pPr>
            <a:r>
              <a:rPr b="0" lang="hr-HR" sz="1400" spc="-1" strike="noStrike">
                <a:solidFill>
                  <a:srgbClr val="0a323e"/>
                </a:solidFill>
                <a:latin typeface="Libre Franklin"/>
                <a:ea typeface="Arial"/>
              </a:rPr>
              <a:t>Open Container Initiative (OCI) - </a:t>
            </a:r>
            <a:r>
              <a:rPr b="0" lang="en-GB" sz="1400" spc="-1" strike="noStrike">
                <a:solidFill>
                  <a:srgbClr val="000000"/>
                </a:solidFill>
                <a:latin typeface="Libre Franklin"/>
                <a:ea typeface="Arial"/>
              </a:rPr>
              <a:t>provides a set of industry standards that define a container runtime specification and a container image specification. The image specification defines the format for the bundle of files and metadata that form a container image. When you build an application as a container image, which complies with the OCI standard, you can use any OCI-compliant container engine to execute the application. </a:t>
            </a:r>
            <a:endParaRPr b="0" lang="en-GB" sz="14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a:p>
            <a:pPr>
              <a:lnSpc>
                <a:spcPct val="100000"/>
              </a:lnSpc>
              <a:tabLst>
                <a:tab algn="l" pos="0"/>
              </a:tabLst>
            </a:pPr>
            <a:r>
              <a:rPr b="0" lang="hr-HR" sz="1400" spc="-1" strike="noStrike">
                <a:solidFill>
                  <a:srgbClr val="000000"/>
                </a:solidFill>
                <a:latin typeface="Libre Franklin"/>
                <a:ea typeface="Arial"/>
              </a:rPr>
              <a:t>Container Runtime Interface - </a:t>
            </a:r>
            <a:r>
              <a:rPr b="0" lang="en-GB" sz="1400" spc="-1" strike="noStrike">
                <a:solidFill>
                  <a:srgbClr val="000000"/>
                </a:solidFill>
                <a:latin typeface="Libre Franklin"/>
                <a:ea typeface="Arial"/>
              </a:rPr>
              <a:t>a plugin interface which enables kubelet to use a wide variety of container runtimes, without the need to recompile. CRI consists of a </a:t>
            </a:r>
            <a:r>
              <a:rPr b="0" lang="en-GB" sz="1400" spc="-1" strike="noStrike" u="sng">
                <a:solidFill>
                  <a:srgbClr val="40e0d0"/>
                </a:solidFill>
                <a:uFillTx/>
                <a:latin typeface="Libre Franklin"/>
                <a:ea typeface="Arial"/>
                <a:hlinkClick r:id="rId1"/>
              </a:rPr>
              <a:t>protocol buffers</a:t>
            </a:r>
            <a:r>
              <a:rPr b="0" lang="en-GB" sz="1400" spc="-1" strike="noStrike">
                <a:solidFill>
                  <a:srgbClr val="000000"/>
                </a:solidFill>
                <a:latin typeface="Libre Franklin"/>
                <a:ea typeface="Arial"/>
              </a:rPr>
              <a:t> and </a:t>
            </a:r>
            <a:r>
              <a:rPr b="0" lang="en-GB" sz="1400" spc="-1" strike="noStrike" u="sng">
                <a:solidFill>
                  <a:srgbClr val="40e0d0"/>
                </a:solidFill>
                <a:uFillTx/>
                <a:latin typeface="Libre Franklin"/>
                <a:ea typeface="Arial"/>
                <a:hlinkClick r:id="rId2"/>
              </a:rPr>
              <a:t>gRPC</a:t>
            </a:r>
            <a:r>
              <a:rPr b="0" lang="en-GB" sz="1400" spc="-1" strike="noStrike" u="sng">
                <a:solidFill>
                  <a:srgbClr val="40e0d0"/>
                </a:solidFill>
                <a:uFillTx/>
                <a:latin typeface="Libre Franklin"/>
                <a:ea typeface="Arial"/>
                <a:hlinkClick r:id="rId3"/>
              </a:rPr>
              <a:t> API</a:t>
            </a:r>
            <a:r>
              <a:rPr b="0" lang="en-GB" sz="1400" spc="-1" strike="noStrike">
                <a:solidFill>
                  <a:srgbClr val="000000"/>
                </a:solidFill>
                <a:latin typeface="Libre Franklin"/>
                <a:ea typeface="Arial"/>
              </a:rPr>
              <a:t>, and </a:t>
            </a:r>
            <a:r>
              <a:rPr b="0" lang="en-GB" sz="1400" spc="-1" strike="noStrike" u="sng">
                <a:solidFill>
                  <a:srgbClr val="40e0d0"/>
                </a:solidFill>
                <a:uFillTx/>
                <a:latin typeface="Libre Franklin"/>
                <a:ea typeface="Arial"/>
                <a:hlinkClick r:id="rId4"/>
              </a:rPr>
              <a:t>libraries</a:t>
            </a:r>
            <a:r>
              <a:rPr b="0" lang="en-GB" sz="1400" spc="-1" strike="noStrike">
                <a:solidFill>
                  <a:srgbClr val="000000"/>
                </a:solidFill>
                <a:latin typeface="Libre Franklin"/>
                <a:ea typeface="Arial"/>
              </a:rPr>
              <a:t>, with additional specifications and tools under active development</a:t>
            </a:r>
            <a:endParaRPr b="0" lang="en-GB" sz="14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Google Shape;155;p29"/>
          <p:cNvSpPr/>
          <p:nvPr/>
        </p:nvSpPr>
        <p:spPr>
          <a:xfrm>
            <a:off x="357120" y="38484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212" name="Google Shape;156;p29"/>
          <p:cNvSpPr/>
          <p:nvPr/>
        </p:nvSpPr>
        <p:spPr>
          <a:xfrm>
            <a:off x="421200" y="4722840"/>
            <a:ext cx="5330880" cy="15408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Containers</a:t>
            </a:r>
            <a:endParaRPr b="0" lang="en-GB" sz="800" spc="-1" strike="noStrike">
              <a:solidFill>
                <a:srgbClr val="000000"/>
              </a:solidFill>
              <a:latin typeface="Arial"/>
            </a:endParaRPr>
          </a:p>
        </p:txBody>
      </p:sp>
      <p:sp>
        <p:nvSpPr>
          <p:cNvPr id="213" name="Google Shape;157;p29"/>
          <p:cNvSpPr/>
          <p:nvPr/>
        </p:nvSpPr>
        <p:spPr>
          <a:xfrm>
            <a:off x="362160" y="841680"/>
            <a:ext cx="3328200" cy="71352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214" name="Google Shape;163;p30"/>
          <p:cNvSpPr/>
          <p:nvPr/>
        </p:nvSpPr>
        <p:spPr>
          <a:xfrm>
            <a:off x="509760" y="53712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Container runtimes</a:t>
            </a:r>
            <a:endParaRPr b="0" lang="en-GB" sz="1500" spc="-1" strike="noStrike">
              <a:solidFill>
                <a:srgbClr val="000000"/>
              </a:solidFill>
              <a:latin typeface="Arial"/>
            </a:endParaRPr>
          </a:p>
          <a:p>
            <a:pPr>
              <a:lnSpc>
                <a:spcPct val="100000"/>
              </a:lnSpc>
              <a:tabLst>
                <a:tab algn="l" pos="0"/>
              </a:tabLst>
            </a:pPr>
            <a:endParaRPr b="0" lang="en-GB" sz="15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a:p>
            <a:pPr>
              <a:lnSpc>
                <a:spcPct val="100000"/>
              </a:lnSpc>
              <a:tabLst>
                <a:tab algn="l" pos="0"/>
              </a:tabLst>
            </a:pPr>
            <a:r>
              <a:rPr b="0" lang="en-GB" sz="1800" spc="-1" strike="noStrike">
                <a:solidFill>
                  <a:srgbClr val="0a0a23"/>
                </a:solidFill>
                <a:latin typeface="Lato"/>
                <a:ea typeface="Arial"/>
              </a:rPr>
              <a:t> </a:t>
            </a:r>
            <a:endParaRPr b="0" lang="en-GB" sz="1800" spc="-1" strike="noStrike">
              <a:solidFill>
                <a:srgbClr val="000000"/>
              </a:solidFill>
              <a:latin typeface="Arial"/>
            </a:endParaRPr>
          </a:p>
          <a:p>
            <a:pPr>
              <a:lnSpc>
                <a:spcPct val="100000"/>
              </a:lnSpc>
              <a:tabLst>
                <a:tab algn="l" pos="0"/>
              </a:tabLst>
            </a:pPr>
            <a:endParaRPr b="0" lang="en-GB" sz="1800" spc="-1" strike="noStrike">
              <a:solidFill>
                <a:srgbClr val="000000"/>
              </a:solidFill>
              <a:latin typeface="Arial"/>
            </a:endParaRPr>
          </a:p>
          <a:p>
            <a:pPr>
              <a:lnSpc>
                <a:spcPct val="100000"/>
              </a:lnSpc>
              <a:tabLst>
                <a:tab algn="l" pos="0"/>
              </a:tabLst>
            </a:pPr>
            <a:endParaRPr b="0" lang="en-GB" sz="1800" spc="-1" strike="noStrike">
              <a:solidFill>
                <a:srgbClr val="000000"/>
              </a:solidFill>
              <a:latin typeface="Arial"/>
            </a:endParaRPr>
          </a:p>
          <a:p>
            <a:pPr>
              <a:lnSpc>
                <a:spcPct val="100000"/>
              </a:lnSpc>
              <a:tabLst>
                <a:tab algn="l" pos="0"/>
              </a:tabLst>
            </a:pPr>
            <a:endParaRPr b="0" lang="en-GB" sz="1800" spc="-1" strike="noStrike">
              <a:solidFill>
                <a:srgbClr val="000000"/>
              </a:solidFill>
              <a:latin typeface="Arial"/>
            </a:endParaRPr>
          </a:p>
          <a:p>
            <a:pPr>
              <a:lnSpc>
                <a:spcPct val="100000"/>
              </a:lnSpc>
              <a:tabLst>
                <a:tab algn="l" pos="0"/>
              </a:tabLst>
            </a:pPr>
            <a:endParaRPr b="0" lang="en-GB" sz="1800" spc="-1" strike="noStrike">
              <a:solidFill>
                <a:srgbClr val="000000"/>
              </a:solidFill>
              <a:latin typeface="Arial"/>
            </a:endParaRPr>
          </a:p>
          <a:p>
            <a:pPr>
              <a:lnSpc>
                <a:spcPct val="100000"/>
              </a:lnSpc>
              <a:tabLst>
                <a:tab algn="l" pos="0"/>
              </a:tabLst>
            </a:pPr>
            <a:endParaRPr b="0" lang="en-GB" sz="1800" spc="-1" strike="noStrike">
              <a:solidFill>
                <a:srgbClr val="000000"/>
              </a:solidFill>
              <a:latin typeface="Arial"/>
            </a:endParaRPr>
          </a:p>
          <a:p>
            <a:pPr>
              <a:lnSpc>
                <a:spcPct val="100000"/>
              </a:lnSpc>
              <a:tabLst>
                <a:tab algn="l" pos="0"/>
              </a:tabLst>
            </a:pPr>
            <a:endParaRPr b="0" lang="en-GB" sz="1800" spc="-1" strike="noStrike">
              <a:solidFill>
                <a:srgbClr val="000000"/>
              </a:solidFill>
              <a:latin typeface="Arial"/>
            </a:endParaRPr>
          </a:p>
          <a:p>
            <a:pPr>
              <a:lnSpc>
                <a:spcPct val="100000"/>
              </a:lnSpc>
              <a:tabLst>
                <a:tab algn="l" pos="0"/>
              </a:tabLst>
            </a:pPr>
            <a:endParaRPr b="0" lang="en-GB" sz="1800" spc="-1" strike="noStrike">
              <a:solidFill>
                <a:srgbClr val="000000"/>
              </a:solidFill>
              <a:latin typeface="Arial"/>
            </a:endParaRPr>
          </a:p>
          <a:p>
            <a:pPr>
              <a:lnSpc>
                <a:spcPct val="100000"/>
              </a:lnSpc>
              <a:tabLst>
                <a:tab algn="l" pos="0"/>
              </a:tabLst>
            </a:pPr>
            <a:endParaRPr b="0" lang="en-GB" sz="1800" spc="-1" strike="noStrike">
              <a:solidFill>
                <a:srgbClr val="000000"/>
              </a:solidFill>
              <a:latin typeface="Arial"/>
            </a:endParaRPr>
          </a:p>
        </p:txBody>
      </p:sp>
      <p:pic>
        <p:nvPicPr>
          <p:cNvPr id="215" name="Graphic 3" descr=""/>
          <p:cNvPicPr/>
          <p:nvPr/>
        </p:nvPicPr>
        <p:blipFill>
          <a:blip r:embed="rId1"/>
          <a:stretch/>
        </p:blipFill>
        <p:spPr>
          <a:xfrm>
            <a:off x="5461200" y="710280"/>
            <a:ext cx="2765160" cy="1050840"/>
          </a:xfrm>
          <a:prstGeom prst="rect">
            <a:avLst/>
          </a:prstGeom>
          <a:ln w="0">
            <a:noFill/>
          </a:ln>
        </p:spPr>
      </p:pic>
      <p:pic>
        <p:nvPicPr>
          <p:cNvPr id="216" name="Graphic 5" descr=""/>
          <p:cNvPicPr/>
          <p:nvPr/>
        </p:nvPicPr>
        <p:blipFill>
          <a:blip r:embed="rId2"/>
          <a:stretch/>
        </p:blipFill>
        <p:spPr>
          <a:xfrm>
            <a:off x="214920" y="1080000"/>
            <a:ext cx="4824000" cy="1289880"/>
          </a:xfrm>
          <a:prstGeom prst="rect">
            <a:avLst/>
          </a:prstGeom>
          <a:ln w="0">
            <a:noFill/>
          </a:ln>
        </p:spPr>
      </p:pic>
      <p:pic>
        <p:nvPicPr>
          <p:cNvPr id="217" name="Picture 7" descr="Shape&#10;&#10;Description automatically generated with low confidence"/>
          <p:cNvPicPr/>
          <p:nvPr/>
        </p:nvPicPr>
        <p:blipFill>
          <a:blip r:embed="rId3"/>
          <a:stretch/>
        </p:blipFill>
        <p:spPr>
          <a:xfrm>
            <a:off x="465840" y="2728080"/>
            <a:ext cx="3313080" cy="1050840"/>
          </a:xfrm>
          <a:prstGeom prst="rect">
            <a:avLst/>
          </a:prstGeom>
          <a:ln w="0">
            <a:noFill/>
          </a:ln>
        </p:spPr>
      </p:pic>
      <p:pic>
        <p:nvPicPr>
          <p:cNvPr id="218" name="Picture 10" descr="Shape&#10;&#10;Description automatically generated with medium confidence"/>
          <p:cNvPicPr/>
          <p:nvPr/>
        </p:nvPicPr>
        <p:blipFill>
          <a:blip r:embed="rId4"/>
          <a:stretch/>
        </p:blipFill>
        <p:spPr>
          <a:xfrm>
            <a:off x="5856120" y="2402640"/>
            <a:ext cx="2311560" cy="571320"/>
          </a:xfrm>
          <a:prstGeom prst="rect">
            <a:avLst/>
          </a:prstGeom>
          <a:ln w="0">
            <a:noFill/>
          </a:ln>
        </p:spPr>
      </p:pic>
      <p:pic>
        <p:nvPicPr>
          <p:cNvPr id="219" name="Picture 12" descr="Logo&#10;&#10;Description automatically generated"/>
          <p:cNvPicPr/>
          <p:nvPr/>
        </p:nvPicPr>
        <p:blipFill>
          <a:blip r:embed="rId5"/>
          <a:stretch/>
        </p:blipFill>
        <p:spPr>
          <a:xfrm>
            <a:off x="4898160" y="3219480"/>
            <a:ext cx="1940760" cy="16574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Google Shape;155;p29"/>
          <p:cNvSpPr/>
          <p:nvPr/>
        </p:nvSpPr>
        <p:spPr>
          <a:xfrm>
            <a:off x="357120" y="38484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221" name="Google Shape;156;p29"/>
          <p:cNvSpPr/>
          <p:nvPr/>
        </p:nvSpPr>
        <p:spPr>
          <a:xfrm>
            <a:off x="421200" y="4722840"/>
            <a:ext cx="5330880" cy="15408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Containers</a:t>
            </a:r>
            <a:endParaRPr b="0" lang="en-GB" sz="800" spc="-1" strike="noStrike">
              <a:solidFill>
                <a:srgbClr val="000000"/>
              </a:solidFill>
              <a:latin typeface="Arial"/>
            </a:endParaRPr>
          </a:p>
        </p:txBody>
      </p:sp>
      <p:sp>
        <p:nvSpPr>
          <p:cNvPr id="222" name="Google Shape;157;p29"/>
          <p:cNvSpPr/>
          <p:nvPr/>
        </p:nvSpPr>
        <p:spPr>
          <a:xfrm>
            <a:off x="362160" y="841680"/>
            <a:ext cx="3328200" cy="71352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223" name="Google Shape;163;p30"/>
          <p:cNvSpPr/>
          <p:nvPr/>
        </p:nvSpPr>
        <p:spPr>
          <a:xfrm>
            <a:off x="509760" y="537120"/>
            <a:ext cx="798696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Container Benefits</a:t>
            </a:r>
            <a:endParaRPr b="0" lang="en-GB" sz="1500" spc="-1" strike="noStrike">
              <a:solidFill>
                <a:srgbClr val="000000"/>
              </a:solidFill>
              <a:latin typeface="Arial"/>
            </a:endParaRPr>
          </a:p>
          <a:p>
            <a:pPr>
              <a:lnSpc>
                <a:spcPct val="100000"/>
              </a:lnSpc>
              <a:tabLst>
                <a:tab algn="l" pos="0"/>
              </a:tabLst>
            </a:pPr>
            <a:endParaRPr b="0" lang="en-GB" sz="15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600" spc="-1" strike="noStrike">
                <a:solidFill>
                  <a:srgbClr val="0a323e"/>
                </a:solidFill>
                <a:latin typeface="Libre Franklin"/>
                <a:ea typeface="Arial"/>
              </a:rPr>
              <a:t>Low hardware footprint</a:t>
            </a:r>
            <a:endParaRPr b="0" lang="en-GB" sz="1600" spc="-1" strike="noStrike">
              <a:solidFill>
                <a:srgbClr val="000000"/>
              </a:solidFill>
              <a:latin typeface="Arial"/>
            </a:endParaRPr>
          </a:p>
          <a:p>
            <a:pPr>
              <a:lnSpc>
                <a:spcPct val="100000"/>
              </a:lnSpc>
              <a:tabLst>
                <a:tab algn="l" pos="0"/>
              </a:tabLst>
            </a:pPr>
            <a:endParaRPr b="0" lang="en-GB" sz="16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600" spc="-1" strike="noStrike">
                <a:solidFill>
                  <a:srgbClr val="0a323e"/>
                </a:solidFill>
                <a:latin typeface="Libre Franklin"/>
                <a:ea typeface="Arial"/>
              </a:rPr>
              <a:t>Environment isolation</a:t>
            </a:r>
            <a:endParaRPr b="0" lang="en-GB" sz="1600" spc="-1" strike="noStrike">
              <a:solidFill>
                <a:srgbClr val="000000"/>
              </a:solidFill>
              <a:latin typeface="Arial"/>
            </a:endParaRPr>
          </a:p>
          <a:p>
            <a:pPr>
              <a:lnSpc>
                <a:spcPct val="100000"/>
              </a:lnSpc>
              <a:tabLst>
                <a:tab algn="l" pos="0"/>
              </a:tabLst>
            </a:pPr>
            <a:endParaRPr b="0" lang="en-GB" sz="16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600" spc="-1" strike="noStrike">
                <a:solidFill>
                  <a:srgbClr val="0a323e"/>
                </a:solidFill>
                <a:latin typeface="Libre Franklin"/>
                <a:ea typeface="Arial"/>
              </a:rPr>
              <a:t>Quick deployment</a:t>
            </a:r>
            <a:endParaRPr b="0" lang="en-GB" sz="1600" spc="-1" strike="noStrike">
              <a:solidFill>
                <a:srgbClr val="000000"/>
              </a:solidFill>
              <a:latin typeface="Arial"/>
            </a:endParaRPr>
          </a:p>
          <a:p>
            <a:pPr>
              <a:lnSpc>
                <a:spcPct val="100000"/>
              </a:lnSpc>
              <a:tabLst>
                <a:tab algn="l" pos="0"/>
              </a:tabLst>
            </a:pPr>
            <a:endParaRPr b="0" lang="en-GB" sz="16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600" spc="-1" strike="noStrike">
                <a:solidFill>
                  <a:srgbClr val="0a323e"/>
                </a:solidFill>
                <a:latin typeface="Libre Franklin"/>
                <a:ea typeface="Arial"/>
              </a:rPr>
              <a:t>Multiple environment deployment</a:t>
            </a:r>
            <a:endParaRPr b="0" lang="en-GB" sz="1600" spc="-1" strike="noStrike">
              <a:solidFill>
                <a:srgbClr val="000000"/>
              </a:solidFill>
              <a:latin typeface="Arial"/>
            </a:endParaRPr>
          </a:p>
          <a:p>
            <a:pPr>
              <a:lnSpc>
                <a:spcPct val="100000"/>
              </a:lnSpc>
              <a:tabLst>
                <a:tab algn="l" pos="0"/>
              </a:tabLst>
            </a:pPr>
            <a:endParaRPr b="0" lang="en-GB" sz="16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600" spc="-1" strike="noStrike">
                <a:solidFill>
                  <a:srgbClr val="0a323e"/>
                </a:solidFill>
                <a:latin typeface="Libre Franklin"/>
                <a:ea typeface="Arial"/>
              </a:rPr>
              <a:t>Reusability</a:t>
            </a:r>
            <a:endParaRPr b="0" lang="en-GB" sz="16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a:p>
            <a:pPr>
              <a:lnSpc>
                <a:spcPct val="100000"/>
              </a:lnSpc>
              <a:tabLst>
                <a:tab algn="l" pos="0"/>
              </a:tabLst>
            </a:pPr>
            <a:endParaRPr b="0" lang="en-GB"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Google Shape;155;p29"/>
          <p:cNvSpPr/>
          <p:nvPr/>
        </p:nvSpPr>
        <p:spPr>
          <a:xfrm>
            <a:off x="357120" y="38484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225" name="Google Shape;156;p29"/>
          <p:cNvSpPr/>
          <p:nvPr/>
        </p:nvSpPr>
        <p:spPr>
          <a:xfrm>
            <a:off x="421200" y="4722840"/>
            <a:ext cx="5330880" cy="15408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Containers</a:t>
            </a:r>
            <a:endParaRPr b="0" lang="en-GB" sz="800" spc="-1" strike="noStrike">
              <a:solidFill>
                <a:srgbClr val="000000"/>
              </a:solidFill>
              <a:latin typeface="Arial"/>
            </a:endParaRPr>
          </a:p>
        </p:txBody>
      </p:sp>
      <p:sp>
        <p:nvSpPr>
          <p:cNvPr id="226" name="Google Shape;157;p29"/>
          <p:cNvSpPr/>
          <p:nvPr/>
        </p:nvSpPr>
        <p:spPr>
          <a:xfrm>
            <a:off x="362160" y="841680"/>
            <a:ext cx="3328200" cy="71352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227" name="Google Shape;163;p30"/>
          <p:cNvSpPr/>
          <p:nvPr/>
        </p:nvSpPr>
        <p:spPr>
          <a:xfrm>
            <a:off x="509760" y="537120"/>
            <a:ext cx="798696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Container History</a:t>
            </a:r>
            <a:endParaRPr b="0" lang="en-GB" sz="1500" spc="-1" strike="noStrike">
              <a:solidFill>
                <a:srgbClr val="000000"/>
              </a:solidFill>
              <a:latin typeface="Arial"/>
            </a:endParaRPr>
          </a:p>
          <a:p>
            <a:pPr>
              <a:lnSpc>
                <a:spcPct val="100000"/>
              </a:lnSpc>
              <a:tabLst>
                <a:tab algn="l" pos="0"/>
              </a:tabLst>
            </a:pPr>
            <a:endParaRPr b="0" lang="en-GB" sz="1500" spc="-1" strike="noStrike">
              <a:solidFill>
                <a:srgbClr val="000000"/>
              </a:solidFill>
              <a:latin typeface="Arial"/>
            </a:endParaRPr>
          </a:p>
          <a:p>
            <a:pPr>
              <a:lnSpc>
                <a:spcPct val="100000"/>
              </a:lnSpc>
              <a:tabLst>
                <a:tab algn="l" pos="0"/>
              </a:tabLst>
            </a:pPr>
            <a:r>
              <a:rPr b="0" lang="en-GB" sz="1400" spc="-1" strike="noStrike">
                <a:solidFill>
                  <a:srgbClr val="000000"/>
                </a:solidFill>
                <a:latin typeface="Libre Franklin"/>
                <a:ea typeface="Arial"/>
              </a:rPr>
              <a:t>Containers have quickly gained popularity in recent years. However, the technology behind containers has been around for a relatively long time. In 2001, Linux introduced a project named VServer. VServer was the first attempt at running complete sets of processes inside a single server with a high degree of isolation. From VServer, the idea of isolated processes further evolved and became formalized around the following features of the Linux kernel:</a:t>
            </a:r>
            <a:endParaRPr b="0" lang="en-GB" sz="14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en-GB" sz="1400" spc="-1" strike="noStrike">
                <a:solidFill>
                  <a:srgbClr val="000000"/>
                </a:solidFill>
                <a:latin typeface="Libre Franklin"/>
                <a:ea typeface="Arial"/>
              </a:rPr>
              <a:t>Namespaces</a:t>
            </a:r>
            <a:endParaRPr b="0" lang="en-GB" sz="14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en-GB" sz="1400" spc="-1" strike="noStrike">
                <a:solidFill>
                  <a:srgbClr val="000000"/>
                </a:solidFill>
                <a:latin typeface="Libre Franklin"/>
                <a:ea typeface="Arial"/>
              </a:rPr>
              <a:t>Control groups (cgroups)</a:t>
            </a:r>
            <a:endParaRPr b="0" lang="en-GB" sz="14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en-GB" sz="1400" spc="-1" strike="noStrike">
                <a:solidFill>
                  <a:srgbClr val="000000"/>
                </a:solidFill>
                <a:latin typeface="Libre Franklin"/>
                <a:ea typeface="Arial"/>
              </a:rPr>
              <a:t>Seccomp</a:t>
            </a:r>
            <a:endParaRPr b="0" lang="en-GB" sz="14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en-GB" sz="1400" spc="-1" strike="noStrike">
                <a:solidFill>
                  <a:srgbClr val="000000"/>
                </a:solidFill>
                <a:latin typeface="Libre Franklin"/>
                <a:ea typeface="Arial"/>
              </a:rPr>
              <a:t>SELinux</a:t>
            </a:r>
            <a:endParaRPr b="0" lang="en-GB" sz="14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a:p>
            <a:pPr>
              <a:lnSpc>
                <a:spcPct val="100000"/>
              </a:lnSpc>
              <a:tabLst>
                <a:tab algn="l" pos="0"/>
              </a:tabLst>
            </a:pPr>
            <a:endParaRPr b="0" lang="en-GB"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Google Shape;155;p29"/>
          <p:cNvSpPr/>
          <p:nvPr/>
        </p:nvSpPr>
        <p:spPr>
          <a:xfrm>
            <a:off x="357120" y="38484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229" name="Google Shape;156;p29"/>
          <p:cNvSpPr/>
          <p:nvPr/>
        </p:nvSpPr>
        <p:spPr>
          <a:xfrm>
            <a:off x="421200" y="4722840"/>
            <a:ext cx="5330880" cy="15408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Containers</a:t>
            </a:r>
            <a:endParaRPr b="0" lang="en-GB" sz="800" spc="-1" strike="noStrike">
              <a:solidFill>
                <a:srgbClr val="000000"/>
              </a:solidFill>
              <a:latin typeface="Arial"/>
            </a:endParaRPr>
          </a:p>
        </p:txBody>
      </p:sp>
      <p:sp>
        <p:nvSpPr>
          <p:cNvPr id="230" name="Google Shape;157;p29"/>
          <p:cNvSpPr/>
          <p:nvPr/>
        </p:nvSpPr>
        <p:spPr>
          <a:xfrm>
            <a:off x="362160" y="841680"/>
            <a:ext cx="3328200" cy="71352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231" name="Google Shape;163;p30"/>
          <p:cNvSpPr/>
          <p:nvPr/>
        </p:nvSpPr>
        <p:spPr>
          <a:xfrm>
            <a:off x="509760" y="537120"/>
            <a:ext cx="798696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Container Control groups</a:t>
            </a:r>
            <a:endParaRPr b="0" lang="en-GB" sz="1500" spc="-1" strike="noStrike">
              <a:solidFill>
                <a:srgbClr val="000000"/>
              </a:solidFill>
              <a:latin typeface="Arial"/>
            </a:endParaRPr>
          </a:p>
          <a:p>
            <a:pPr>
              <a:lnSpc>
                <a:spcPct val="100000"/>
              </a:lnSpc>
              <a:tabLst>
                <a:tab algn="l" pos="0"/>
              </a:tabLst>
            </a:pPr>
            <a:endParaRPr b="0" lang="en-GB" sz="1500" spc="-1" strike="noStrike">
              <a:solidFill>
                <a:srgbClr val="000000"/>
              </a:solidFill>
              <a:latin typeface="Arial"/>
            </a:endParaRPr>
          </a:p>
          <a:p>
            <a:pPr>
              <a:lnSpc>
                <a:spcPct val="100000"/>
              </a:lnSpc>
              <a:tabLst>
                <a:tab algn="l" pos="0"/>
              </a:tabLst>
            </a:pPr>
            <a:r>
              <a:rPr b="0" lang="en-GB" sz="1400" spc="-1" strike="noStrike">
                <a:solidFill>
                  <a:srgbClr val="0a0a23"/>
                </a:solidFill>
                <a:latin typeface="Libre Franklin"/>
                <a:ea typeface="Arial"/>
              </a:rPr>
              <a:t>Control groups (also called cgroups) is a Linux kernel feature that isolates, prioritizes, and accounts for the resource usage (CPU, memory, disk I/O, network, etc.) of a set of processes. </a:t>
            </a:r>
            <a:endParaRPr b="0" lang="en-GB" sz="14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a:p>
            <a:pPr>
              <a:lnSpc>
                <a:spcPct val="100000"/>
              </a:lnSpc>
              <a:tabLst>
                <a:tab algn="l" pos="0"/>
              </a:tabLst>
            </a:pPr>
            <a:r>
              <a:rPr b="0" lang="hr-HR" sz="1400" spc="-1" strike="noStrike">
                <a:solidFill>
                  <a:srgbClr val="0a0a23"/>
                </a:solidFill>
                <a:latin typeface="Libre Franklin"/>
                <a:ea typeface="Arial"/>
              </a:rPr>
              <a:t>C</a:t>
            </a:r>
            <a:r>
              <a:rPr b="0" lang="en-GB" sz="1400" spc="-1" strike="noStrike">
                <a:solidFill>
                  <a:srgbClr val="0a0a23"/>
                </a:solidFill>
                <a:latin typeface="Libre Franklin"/>
                <a:ea typeface="Arial"/>
              </a:rPr>
              <a:t>group</a:t>
            </a:r>
            <a:r>
              <a:rPr b="0" lang="hr-HR" sz="1400" spc="-1" strike="noStrike">
                <a:solidFill>
                  <a:srgbClr val="0a0a23"/>
                </a:solidFill>
                <a:latin typeface="Libre Franklin"/>
                <a:ea typeface="Arial"/>
              </a:rPr>
              <a:t>s</a:t>
            </a:r>
            <a:r>
              <a:rPr b="0" lang="en-GB" sz="1400" spc="-1" strike="noStrike">
                <a:solidFill>
                  <a:srgbClr val="0a0a23"/>
                </a:solidFill>
                <a:latin typeface="Libre Franklin"/>
                <a:ea typeface="Arial"/>
              </a:rPr>
              <a:t> ensure that containers only use the resources they need and, if needed, set up limits to what resources a container *can* use. </a:t>
            </a:r>
            <a:endParaRPr b="0" lang="en-GB" sz="14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a:p>
            <a:pPr>
              <a:lnSpc>
                <a:spcPct val="100000"/>
              </a:lnSpc>
              <a:tabLst>
                <a:tab algn="l" pos="0"/>
              </a:tabLst>
            </a:pPr>
            <a:r>
              <a:rPr b="0" lang="en-GB" sz="1400" spc="-1" strike="noStrike">
                <a:solidFill>
                  <a:srgbClr val="0a0a23"/>
                </a:solidFill>
                <a:latin typeface="Libre Franklin"/>
                <a:ea typeface="Arial"/>
              </a:rPr>
              <a:t>Cgroups also ensure that a single container doesn’t exhaust one of those resources and bring the entire system down.</a:t>
            </a:r>
            <a:endParaRPr b="0" lang="en-GB" sz="14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Google Shape;155;p29"/>
          <p:cNvSpPr/>
          <p:nvPr/>
        </p:nvSpPr>
        <p:spPr>
          <a:xfrm>
            <a:off x="357120" y="38484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233" name="Google Shape;156;p29"/>
          <p:cNvSpPr/>
          <p:nvPr/>
        </p:nvSpPr>
        <p:spPr>
          <a:xfrm>
            <a:off x="421200" y="4722840"/>
            <a:ext cx="5330880" cy="15408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Containers</a:t>
            </a:r>
            <a:endParaRPr b="0" lang="en-GB" sz="800" spc="-1" strike="noStrike">
              <a:solidFill>
                <a:srgbClr val="000000"/>
              </a:solidFill>
              <a:latin typeface="Arial"/>
            </a:endParaRPr>
          </a:p>
        </p:txBody>
      </p:sp>
      <p:sp>
        <p:nvSpPr>
          <p:cNvPr id="234" name="Google Shape;157;p29"/>
          <p:cNvSpPr/>
          <p:nvPr/>
        </p:nvSpPr>
        <p:spPr>
          <a:xfrm>
            <a:off x="362160" y="841680"/>
            <a:ext cx="3328200" cy="71352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235" name="Google Shape;163;p30"/>
          <p:cNvSpPr/>
          <p:nvPr/>
        </p:nvSpPr>
        <p:spPr>
          <a:xfrm>
            <a:off x="509760" y="537120"/>
            <a:ext cx="798696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Container </a:t>
            </a:r>
            <a:r>
              <a:rPr b="1" lang="hr-HR" sz="1500" spc="-1" strike="noStrike">
                <a:solidFill>
                  <a:srgbClr val="c9211e"/>
                </a:solidFill>
                <a:latin typeface="Libre Franklin"/>
                <a:ea typeface="Arial"/>
              </a:rPr>
              <a:t>Isolated Union file system</a:t>
            </a:r>
            <a:endParaRPr b="0" lang="en-GB" sz="1500" spc="-1" strike="noStrike">
              <a:solidFill>
                <a:srgbClr val="000000"/>
              </a:solidFill>
              <a:latin typeface="Arial"/>
            </a:endParaRPr>
          </a:p>
          <a:p>
            <a:pPr>
              <a:lnSpc>
                <a:spcPct val="100000"/>
              </a:lnSpc>
              <a:tabLst>
                <a:tab algn="l" pos="0"/>
              </a:tabLst>
            </a:pPr>
            <a:endParaRPr b="0" lang="en-GB" sz="1500" spc="-1" strike="noStrike">
              <a:solidFill>
                <a:srgbClr val="000000"/>
              </a:solidFill>
              <a:latin typeface="Arial"/>
            </a:endParaRPr>
          </a:p>
          <a:p>
            <a:pPr>
              <a:lnSpc>
                <a:spcPct val="100000"/>
              </a:lnSpc>
              <a:tabLst>
                <a:tab algn="l" pos="0"/>
              </a:tabLst>
            </a:pPr>
            <a:r>
              <a:rPr b="0" lang="hr-HR" sz="1600" spc="-1" strike="noStrike">
                <a:solidFill>
                  <a:srgbClr val="0a0a23"/>
                </a:solidFill>
                <a:latin typeface="Libre Franklin"/>
                <a:ea typeface="Arial"/>
              </a:rPr>
              <a:t>Copy on Write storage </a:t>
            </a:r>
            <a:endParaRPr b="0" lang="en-GB" sz="1600" spc="-1" strike="noStrike">
              <a:solidFill>
                <a:srgbClr val="000000"/>
              </a:solidFill>
              <a:latin typeface="Arial"/>
            </a:endParaRPr>
          </a:p>
          <a:p>
            <a:pPr>
              <a:lnSpc>
                <a:spcPct val="100000"/>
              </a:lnSpc>
              <a:tabLst>
                <a:tab algn="l" pos="0"/>
              </a:tabLst>
            </a:pPr>
            <a:endParaRPr b="0" lang="en-GB" sz="16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600" spc="-1" strike="noStrike">
                <a:solidFill>
                  <a:srgbClr val="0a0a23"/>
                </a:solidFill>
                <a:latin typeface="Libre Franklin"/>
                <a:ea typeface="Arial"/>
              </a:rPr>
              <a:t>Create a new container instantly (instead of copying its whole filesystem)</a:t>
            </a:r>
            <a:endParaRPr b="0" lang="en-GB" sz="1600" spc="-1" strike="noStrike">
              <a:solidFill>
                <a:srgbClr val="000000"/>
              </a:solidFill>
              <a:latin typeface="Arial"/>
            </a:endParaRPr>
          </a:p>
          <a:p>
            <a:pPr>
              <a:lnSpc>
                <a:spcPct val="100000"/>
              </a:lnSpc>
              <a:tabLst>
                <a:tab algn="l" pos="0"/>
              </a:tabLst>
            </a:pPr>
            <a:endParaRPr b="0" lang="en-GB" sz="16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600" spc="-1" strike="noStrike">
                <a:solidFill>
                  <a:srgbClr val="0a0a23"/>
                </a:solidFill>
                <a:latin typeface="Libre Franklin"/>
                <a:ea typeface="Arial"/>
              </a:rPr>
              <a:t>Storage keeps track of what has changed</a:t>
            </a:r>
            <a:endParaRPr b="0" lang="en-GB" sz="1600" spc="-1" strike="noStrike">
              <a:solidFill>
                <a:srgbClr val="000000"/>
              </a:solidFill>
              <a:latin typeface="Arial"/>
            </a:endParaRPr>
          </a:p>
          <a:p>
            <a:pPr>
              <a:lnSpc>
                <a:spcPct val="100000"/>
              </a:lnSpc>
              <a:tabLst>
                <a:tab algn="l" pos="0"/>
              </a:tabLst>
            </a:pPr>
            <a:endParaRPr b="0" lang="en-GB" sz="16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600" spc="-1" strike="noStrike">
                <a:solidFill>
                  <a:srgbClr val="0a0a23"/>
                </a:solidFill>
                <a:latin typeface="Libre Franklin"/>
                <a:ea typeface="Arial"/>
              </a:rPr>
              <a:t>Considerably reduces footprint and boot times</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Google Shape;155;p29"/>
          <p:cNvSpPr/>
          <p:nvPr/>
        </p:nvSpPr>
        <p:spPr>
          <a:xfrm>
            <a:off x="357120" y="38484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237" name="Google Shape;156;p29"/>
          <p:cNvSpPr/>
          <p:nvPr/>
        </p:nvSpPr>
        <p:spPr>
          <a:xfrm>
            <a:off x="421200" y="4722840"/>
            <a:ext cx="5330880" cy="15408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Containers</a:t>
            </a:r>
            <a:endParaRPr b="0" lang="en-GB" sz="800" spc="-1" strike="noStrike">
              <a:solidFill>
                <a:srgbClr val="000000"/>
              </a:solidFill>
              <a:latin typeface="Arial"/>
            </a:endParaRPr>
          </a:p>
        </p:txBody>
      </p:sp>
      <p:sp>
        <p:nvSpPr>
          <p:cNvPr id="238" name="Google Shape;157;p29"/>
          <p:cNvSpPr/>
          <p:nvPr/>
        </p:nvSpPr>
        <p:spPr>
          <a:xfrm>
            <a:off x="362160" y="841680"/>
            <a:ext cx="3328200" cy="71352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239" name="Google Shape;163;p30"/>
          <p:cNvSpPr/>
          <p:nvPr/>
        </p:nvSpPr>
        <p:spPr>
          <a:xfrm>
            <a:off x="509760" y="53712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OverlayFS</a:t>
            </a:r>
            <a:endParaRPr b="0" lang="en-GB" sz="1500" spc="-1" strike="noStrike">
              <a:solidFill>
                <a:srgbClr val="000000"/>
              </a:solidFill>
              <a:latin typeface="Arial"/>
            </a:endParaRPr>
          </a:p>
          <a:p>
            <a:pPr>
              <a:lnSpc>
                <a:spcPct val="100000"/>
              </a:lnSpc>
              <a:tabLst>
                <a:tab algn="l" pos="0"/>
              </a:tabLst>
            </a:pPr>
            <a:endParaRPr b="0" lang="en-GB" sz="1500" spc="-1" strike="noStrike">
              <a:solidFill>
                <a:srgbClr val="000000"/>
              </a:solidFill>
              <a:latin typeface="Arial"/>
            </a:endParaRPr>
          </a:p>
        </p:txBody>
      </p:sp>
      <p:pic>
        <p:nvPicPr>
          <p:cNvPr id="240" name="" descr=""/>
          <p:cNvPicPr/>
          <p:nvPr/>
        </p:nvPicPr>
        <p:blipFill>
          <a:blip r:embed="rId1"/>
          <a:stretch/>
        </p:blipFill>
        <p:spPr>
          <a:xfrm>
            <a:off x="476280" y="1433160"/>
            <a:ext cx="8179920" cy="227016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Google Shape;155;p29"/>
          <p:cNvSpPr/>
          <p:nvPr/>
        </p:nvSpPr>
        <p:spPr>
          <a:xfrm>
            <a:off x="357120" y="38484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1" lang="en-GB" sz="1500" spc="-1" strike="noStrike">
              <a:solidFill>
                <a:srgbClr val="40e0d0"/>
              </a:solidFill>
              <a:latin typeface="Libre Franklin"/>
              <a:ea typeface="Libre Franklin"/>
            </a:endParaRPr>
          </a:p>
        </p:txBody>
      </p:sp>
      <p:sp>
        <p:nvSpPr>
          <p:cNvPr id="242" name="Google Shape;156;p29"/>
          <p:cNvSpPr/>
          <p:nvPr/>
        </p:nvSpPr>
        <p:spPr>
          <a:xfrm>
            <a:off x="421200" y="4722840"/>
            <a:ext cx="5330880" cy="15408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Containers</a:t>
            </a:r>
            <a:endParaRPr b="0" lang="en-GB" sz="800" spc="-1" strike="noStrike">
              <a:solidFill>
                <a:srgbClr val="000000"/>
              </a:solidFill>
              <a:latin typeface="Arial"/>
            </a:endParaRPr>
          </a:p>
        </p:txBody>
      </p:sp>
      <p:sp>
        <p:nvSpPr>
          <p:cNvPr id="243" name="Google Shape;157;p29"/>
          <p:cNvSpPr/>
          <p:nvPr/>
        </p:nvSpPr>
        <p:spPr>
          <a:xfrm>
            <a:off x="362160" y="841680"/>
            <a:ext cx="3328200" cy="71352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0" lang="pt-BR" sz="1000" spc="-1" strike="noStrike">
              <a:solidFill>
                <a:srgbClr val="0a323e"/>
              </a:solidFill>
              <a:latin typeface="Libre Franklin"/>
              <a:ea typeface="Libre Franklin"/>
            </a:endParaRPr>
          </a:p>
        </p:txBody>
      </p:sp>
      <p:sp>
        <p:nvSpPr>
          <p:cNvPr id="244" name="Google Shape;163;p30"/>
          <p:cNvSpPr/>
          <p:nvPr/>
        </p:nvSpPr>
        <p:spPr>
          <a:xfrm>
            <a:off x="509760" y="537120"/>
            <a:ext cx="756360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Container storage</a:t>
            </a:r>
            <a:endParaRPr b="0" lang="en-GB" sz="1500" spc="-1" strike="noStrike">
              <a:solidFill>
                <a:srgbClr val="000000"/>
              </a:solidFill>
              <a:latin typeface="Arial"/>
            </a:endParaRPr>
          </a:p>
          <a:p>
            <a:pPr>
              <a:lnSpc>
                <a:spcPct val="100000"/>
              </a:lnSpc>
              <a:tabLst>
                <a:tab algn="l" pos="0"/>
              </a:tabLst>
            </a:pPr>
            <a:endParaRPr b="0" lang="en-GB" sz="1500" spc="-1" strike="noStrike">
              <a:solidFill>
                <a:srgbClr val="000000"/>
              </a:solidFill>
              <a:latin typeface="Arial"/>
            </a:endParaRPr>
          </a:p>
          <a:p>
            <a:pPr>
              <a:lnSpc>
                <a:spcPct val="100000"/>
              </a:lnSpc>
              <a:tabLst>
                <a:tab algn="l" pos="0"/>
              </a:tabLst>
            </a:pPr>
            <a:r>
              <a:rPr b="0" lang="en-GB" sz="1400" spc="-1" strike="noStrike">
                <a:solidFill>
                  <a:srgbClr val="000000"/>
                </a:solidFill>
                <a:latin typeface="Libre Franklin"/>
                <a:ea typeface="Arial"/>
              </a:rPr>
              <a:t>Container storage is ephemeral, meaning its contents are not preserved after the container is removed</a:t>
            </a:r>
            <a:endParaRPr b="0" lang="en-GB" sz="14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a:p>
            <a:pPr>
              <a:lnSpc>
                <a:spcPct val="100000"/>
              </a:lnSpc>
              <a:tabLst>
                <a:tab algn="l" pos="0"/>
              </a:tabLst>
            </a:pPr>
            <a:endParaRPr b="0" lang="en-GB" sz="1500" spc="-1" strike="noStrike">
              <a:solidFill>
                <a:srgbClr val="000000"/>
              </a:solidFill>
              <a:latin typeface="Arial"/>
            </a:endParaRPr>
          </a:p>
        </p:txBody>
      </p:sp>
      <p:pic>
        <p:nvPicPr>
          <p:cNvPr id="245" name="Picture 2" descr=""/>
          <p:cNvPicPr/>
          <p:nvPr/>
        </p:nvPicPr>
        <p:blipFill>
          <a:blip r:embed="rId1"/>
          <a:stretch/>
        </p:blipFill>
        <p:spPr>
          <a:xfrm>
            <a:off x="1437840" y="1768680"/>
            <a:ext cx="5320080" cy="277668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Google Shape;155;p 2"/>
          <p:cNvSpPr/>
          <p:nvPr/>
        </p:nvSpPr>
        <p:spPr>
          <a:xfrm>
            <a:off x="357120" y="38484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1" lang="en-GB" sz="1500" spc="-1" strike="noStrike">
              <a:solidFill>
                <a:srgbClr val="40e0d0"/>
              </a:solidFill>
              <a:latin typeface="Libre Franklin"/>
              <a:ea typeface="Libre Franklin"/>
            </a:endParaRPr>
          </a:p>
        </p:txBody>
      </p:sp>
      <p:sp>
        <p:nvSpPr>
          <p:cNvPr id="247" name="Google Shape;156;p 2"/>
          <p:cNvSpPr/>
          <p:nvPr/>
        </p:nvSpPr>
        <p:spPr>
          <a:xfrm>
            <a:off x="421200" y="4722840"/>
            <a:ext cx="5330880" cy="15408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Podman</a:t>
            </a:r>
            <a:endParaRPr b="0" lang="en-GB" sz="800" spc="-1" strike="noStrike">
              <a:solidFill>
                <a:srgbClr val="000000"/>
              </a:solidFill>
              <a:latin typeface="Arial"/>
            </a:endParaRPr>
          </a:p>
        </p:txBody>
      </p:sp>
      <p:sp>
        <p:nvSpPr>
          <p:cNvPr id="248" name="Google Shape;157;p 2"/>
          <p:cNvSpPr/>
          <p:nvPr/>
        </p:nvSpPr>
        <p:spPr>
          <a:xfrm>
            <a:off x="362160" y="841680"/>
            <a:ext cx="3328200" cy="71352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0" lang="pt-BR" sz="1000" spc="-1" strike="noStrike">
              <a:solidFill>
                <a:srgbClr val="0a323e"/>
              </a:solidFill>
              <a:latin typeface="Libre Franklin"/>
              <a:ea typeface="Libre Franklin"/>
            </a:endParaRPr>
          </a:p>
        </p:txBody>
      </p:sp>
      <p:sp>
        <p:nvSpPr>
          <p:cNvPr id="249" name="Google Shape;163;p 3"/>
          <p:cNvSpPr/>
          <p:nvPr/>
        </p:nvSpPr>
        <p:spPr>
          <a:xfrm>
            <a:off x="509760" y="537120"/>
            <a:ext cx="510228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Container registries</a:t>
            </a:r>
            <a:endParaRPr b="0" lang="en-GB" sz="1500" spc="-1" strike="noStrike">
              <a:solidFill>
                <a:srgbClr val="000000"/>
              </a:solidFill>
              <a:latin typeface="Arial"/>
            </a:endParaRPr>
          </a:p>
          <a:p>
            <a:pPr>
              <a:lnSpc>
                <a:spcPct val="100000"/>
              </a:lnSpc>
              <a:tabLst>
                <a:tab algn="l" pos="0"/>
              </a:tabLst>
            </a:pPr>
            <a:endParaRPr b="0" lang="en-GB" sz="15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400" spc="-1" strike="noStrike">
                <a:solidFill>
                  <a:srgbClr val="0a323e"/>
                </a:solidFill>
                <a:latin typeface="Libre Franklin"/>
                <a:ea typeface="Arial"/>
              </a:rPr>
              <a:t>Public or private container image repositories</a:t>
            </a:r>
            <a:endParaRPr b="0" lang="en-GB" sz="1400" spc="-1" strike="noStrike">
              <a:solidFill>
                <a:srgbClr val="000000"/>
              </a:solidFill>
              <a:latin typeface="Arial"/>
            </a:endParaRPr>
          </a:p>
          <a:p>
            <a:pPr>
              <a:lnSpc>
                <a:spcPct val="100000"/>
              </a:lnSpc>
              <a:tabLst>
                <a:tab algn="l" pos="0"/>
              </a:tabLst>
            </a:pPr>
            <a:r>
              <a:rPr b="0" lang="en-GB" sz="1800" spc="-1" strike="noStrike">
                <a:solidFill>
                  <a:srgbClr val="0a0a23"/>
                </a:solidFill>
                <a:latin typeface="Libre Franklin"/>
                <a:ea typeface="Arial"/>
              </a:rPr>
              <a:t> </a:t>
            </a:r>
            <a:endParaRPr b="0" lang="en-GB" sz="1800" spc="-1" strike="noStrike">
              <a:solidFill>
                <a:srgbClr val="000000"/>
              </a:solidFill>
              <a:latin typeface="Arial"/>
            </a:endParaRPr>
          </a:p>
          <a:p>
            <a:pPr>
              <a:lnSpc>
                <a:spcPct val="100000"/>
              </a:lnSpc>
              <a:tabLst>
                <a:tab algn="l" pos="0"/>
              </a:tabLst>
            </a:pPr>
            <a:endParaRPr b="0" lang="en-GB" sz="1500" spc="-1" strike="noStrike">
              <a:solidFill>
                <a:srgbClr val="000000"/>
              </a:solidFill>
              <a:latin typeface="Arial"/>
            </a:endParaRPr>
          </a:p>
        </p:txBody>
      </p:sp>
      <p:pic>
        <p:nvPicPr>
          <p:cNvPr id="250" name="" descr=""/>
          <p:cNvPicPr/>
          <p:nvPr/>
        </p:nvPicPr>
        <p:blipFill>
          <a:blip r:embed="rId1"/>
          <a:stretch/>
        </p:blipFill>
        <p:spPr>
          <a:xfrm>
            <a:off x="3186720" y="1440000"/>
            <a:ext cx="2752200" cy="1484280"/>
          </a:xfrm>
          <a:prstGeom prst="rect">
            <a:avLst/>
          </a:prstGeom>
          <a:ln w="0">
            <a:noFill/>
          </a:ln>
        </p:spPr>
      </p:pic>
      <p:pic>
        <p:nvPicPr>
          <p:cNvPr id="251" name="" descr=""/>
          <p:cNvPicPr/>
          <p:nvPr/>
        </p:nvPicPr>
        <p:blipFill>
          <a:blip r:embed="rId2"/>
          <a:stretch/>
        </p:blipFill>
        <p:spPr>
          <a:xfrm>
            <a:off x="1260000" y="3702600"/>
            <a:ext cx="2842560" cy="796320"/>
          </a:xfrm>
          <a:prstGeom prst="rect">
            <a:avLst/>
          </a:prstGeom>
          <a:ln w="0">
            <a:noFill/>
          </a:ln>
        </p:spPr>
      </p:pic>
      <p:pic>
        <p:nvPicPr>
          <p:cNvPr id="252" name="" descr=""/>
          <p:cNvPicPr/>
          <p:nvPr/>
        </p:nvPicPr>
        <p:blipFill>
          <a:blip r:embed="rId3"/>
          <a:stretch/>
        </p:blipFill>
        <p:spPr>
          <a:xfrm>
            <a:off x="7020000" y="2700000"/>
            <a:ext cx="1558080" cy="1749240"/>
          </a:xfrm>
          <a:prstGeom prst="rect">
            <a:avLst/>
          </a:prstGeom>
          <a:ln w="0">
            <a:noFill/>
          </a:ln>
        </p:spPr>
      </p:pic>
      <p:pic>
        <p:nvPicPr>
          <p:cNvPr id="253" name="" descr=""/>
          <p:cNvPicPr/>
          <p:nvPr/>
        </p:nvPicPr>
        <p:blipFill>
          <a:blip r:embed="rId4"/>
          <a:stretch/>
        </p:blipFill>
        <p:spPr>
          <a:xfrm>
            <a:off x="5760000" y="343080"/>
            <a:ext cx="2135160" cy="1995840"/>
          </a:xfrm>
          <a:prstGeom prst="rect">
            <a:avLst/>
          </a:prstGeom>
          <a:ln w="0">
            <a:noFill/>
          </a:ln>
        </p:spPr>
      </p:pic>
      <p:pic>
        <p:nvPicPr>
          <p:cNvPr id="254" name="" descr=""/>
          <p:cNvPicPr/>
          <p:nvPr/>
        </p:nvPicPr>
        <p:blipFill>
          <a:blip r:embed="rId5"/>
          <a:stretch/>
        </p:blipFill>
        <p:spPr>
          <a:xfrm>
            <a:off x="4857840" y="3060000"/>
            <a:ext cx="1621080" cy="1756080"/>
          </a:xfrm>
          <a:prstGeom prst="rect">
            <a:avLst/>
          </a:prstGeom>
          <a:ln w="0">
            <a:noFill/>
          </a:ln>
        </p:spPr>
      </p:pic>
      <p:pic>
        <p:nvPicPr>
          <p:cNvPr id="255" name="" descr=""/>
          <p:cNvPicPr/>
          <p:nvPr/>
        </p:nvPicPr>
        <p:blipFill>
          <a:blip r:embed="rId6"/>
          <a:stretch/>
        </p:blipFill>
        <p:spPr>
          <a:xfrm>
            <a:off x="968760" y="1620000"/>
            <a:ext cx="1550160" cy="15501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0" name="Google Shape;130;p26" descr=""/>
          <p:cNvPicPr/>
          <p:nvPr/>
        </p:nvPicPr>
        <p:blipFill>
          <a:blip r:embed="rId1"/>
          <a:srcRect l="7688" t="0" r="7688" b="74757"/>
          <a:stretch/>
        </p:blipFill>
        <p:spPr>
          <a:xfrm>
            <a:off x="4963680" y="0"/>
            <a:ext cx="4178520" cy="5141880"/>
          </a:xfrm>
          <a:prstGeom prst="rect">
            <a:avLst/>
          </a:prstGeom>
          <a:ln w="0">
            <a:noFill/>
          </a:ln>
        </p:spPr>
      </p:pic>
      <p:sp>
        <p:nvSpPr>
          <p:cNvPr id="171" name="Google Shape;131;p26"/>
          <p:cNvSpPr/>
          <p:nvPr/>
        </p:nvSpPr>
        <p:spPr>
          <a:xfrm>
            <a:off x="357120" y="384840"/>
            <a:ext cx="257652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Agenda</a:t>
            </a:r>
            <a:endParaRPr b="0" lang="en-GB" sz="1500" spc="-1" strike="noStrike">
              <a:solidFill>
                <a:srgbClr val="000000"/>
              </a:solidFill>
              <a:latin typeface="Arial"/>
            </a:endParaRPr>
          </a:p>
        </p:txBody>
      </p:sp>
      <p:sp>
        <p:nvSpPr>
          <p:cNvPr id="172" name="Google Shape;132;p26"/>
          <p:cNvSpPr/>
          <p:nvPr/>
        </p:nvSpPr>
        <p:spPr>
          <a:xfrm>
            <a:off x="331560" y="1048680"/>
            <a:ext cx="4670640" cy="4093200"/>
          </a:xfrm>
          <a:prstGeom prst="rect">
            <a:avLst/>
          </a:prstGeom>
          <a:noFill/>
          <a:ln w="0">
            <a:noFill/>
          </a:ln>
        </p:spPr>
        <p:style>
          <a:lnRef idx="0"/>
          <a:fillRef idx="0"/>
          <a:effectRef idx="0"/>
          <a:fontRef idx="minor"/>
        </p:style>
        <p:txBody>
          <a:bodyPr lIns="90000" rIns="90000" tIns="91440" bIns="91440" anchor="t">
            <a:noAutofit/>
          </a:bodyPr>
          <a:p>
            <a:pPr>
              <a:lnSpc>
                <a:spcPct val="200000"/>
              </a:lnSpc>
              <a:tabLst>
                <a:tab algn="l" pos="0"/>
              </a:tabLst>
            </a:pPr>
            <a:endParaRPr b="0" lang="en-GB" sz="1800" spc="-1" strike="noStrike">
              <a:solidFill>
                <a:srgbClr val="000000"/>
              </a:solidFill>
              <a:latin typeface="Arial"/>
            </a:endParaRPr>
          </a:p>
          <a:p>
            <a:pPr>
              <a:lnSpc>
                <a:spcPct val="200000"/>
              </a:lnSpc>
              <a:tabLst>
                <a:tab algn="l" pos="0"/>
              </a:tabLst>
            </a:pPr>
            <a:endParaRPr b="0" lang="en-GB" sz="1400" spc="-1" strike="noStrike">
              <a:solidFill>
                <a:srgbClr val="000000"/>
              </a:solidFill>
              <a:latin typeface="Arial"/>
            </a:endParaRPr>
          </a:p>
        </p:txBody>
      </p:sp>
      <p:sp>
        <p:nvSpPr>
          <p:cNvPr id="173" name="Google Shape;134;p26"/>
          <p:cNvSpPr/>
          <p:nvPr/>
        </p:nvSpPr>
        <p:spPr>
          <a:xfrm>
            <a:off x="357120" y="1048680"/>
            <a:ext cx="4670640" cy="4093200"/>
          </a:xfrm>
          <a:prstGeom prst="rect">
            <a:avLst/>
          </a:prstGeom>
          <a:noFill/>
          <a:ln w="0">
            <a:noFill/>
          </a:ln>
        </p:spPr>
        <p:style>
          <a:lnRef idx="0"/>
          <a:fillRef idx="0"/>
          <a:effectRef idx="0"/>
          <a:fontRef idx="minor"/>
        </p:style>
        <p:txBody>
          <a:bodyPr lIns="90000" rIns="90000" tIns="91440" bIns="91440" anchor="t">
            <a:noAutofit/>
          </a:bodyPr>
          <a:p>
            <a:pPr>
              <a:lnSpc>
                <a:spcPct val="115000"/>
              </a:lnSpc>
              <a:tabLst>
                <a:tab algn="l" pos="0"/>
              </a:tabLst>
            </a:pPr>
            <a:endParaRPr b="0" lang="en-GB" sz="1200" spc="-1" strike="noStrike">
              <a:solidFill>
                <a:srgbClr val="000000"/>
              </a:solidFill>
              <a:latin typeface="Arial"/>
            </a:endParaRPr>
          </a:p>
          <a:p>
            <a:pPr marL="171360" indent="-171360">
              <a:lnSpc>
                <a:spcPct val="115000"/>
              </a:lnSpc>
              <a:buClr>
                <a:srgbClr val="000000"/>
              </a:buClr>
              <a:buFont typeface="Arial"/>
              <a:buChar char="•"/>
              <a:tabLst>
                <a:tab algn="l" pos="0"/>
              </a:tabLst>
            </a:pPr>
            <a:r>
              <a:rPr b="1" lang="hr-HR" sz="1200" spc="-1" strike="noStrike">
                <a:solidFill>
                  <a:srgbClr val="0a323e"/>
                </a:solidFill>
                <a:latin typeface="Libre Franklin"/>
                <a:ea typeface="Libre Franklin"/>
              </a:rPr>
              <a:t>Virtualization</a:t>
            </a:r>
            <a:br>
              <a:rPr sz="1200"/>
            </a:br>
            <a:r>
              <a:rPr b="0" lang="hr-HR" sz="1200" spc="-1" strike="noStrike">
                <a:solidFill>
                  <a:srgbClr val="0a323e"/>
                </a:solidFill>
                <a:latin typeface="Libre Franklin"/>
                <a:ea typeface="DejaVu Sans"/>
              </a:rPr>
              <a:t> </a:t>
            </a:r>
            <a:endParaRPr b="0" lang="en-GB" sz="1200" spc="-1" strike="noStrike">
              <a:solidFill>
                <a:srgbClr val="000000"/>
              </a:solidFill>
              <a:latin typeface="Arial"/>
            </a:endParaRPr>
          </a:p>
          <a:p>
            <a:pPr marL="171360" indent="-171360">
              <a:lnSpc>
                <a:spcPct val="115000"/>
              </a:lnSpc>
              <a:buClr>
                <a:srgbClr val="000000"/>
              </a:buClr>
              <a:buFont typeface="Arial"/>
              <a:buChar char="•"/>
              <a:tabLst>
                <a:tab algn="l" pos="0"/>
              </a:tabLst>
            </a:pPr>
            <a:r>
              <a:rPr b="1" lang="hr-HR" sz="1200" spc="-1" strike="noStrike">
                <a:solidFill>
                  <a:srgbClr val="0a323e"/>
                </a:solidFill>
                <a:latin typeface="Libre Franklin"/>
                <a:ea typeface="Libre Franklin"/>
              </a:rPr>
              <a:t>Types of virtualization</a:t>
            </a:r>
            <a:endParaRPr b="0" lang="en-GB" sz="1200" spc="-1" strike="noStrike">
              <a:solidFill>
                <a:srgbClr val="000000"/>
              </a:solidFill>
              <a:latin typeface="Arial"/>
            </a:endParaRPr>
          </a:p>
          <a:p>
            <a:pPr>
              <a:lnSpc>
                <a:spcPct val="115000"/>
              </a:lnSpc>
              <a:tabLst>
                <a:tab algn="l" pos="0"/>
              </a:tabLst>
            </a:pPr>
            <a:endParaRPr b="0" lang="en-GB" sz="1200" spc="-1" strike="noStrike">
              <a:solidFill>
                <a:srgbClr val="000000"/>
              </a:solidFill>
              <a:latin typeface="Arial"/>
            </a:endParaRPr>
          </a:p>
          <a:p>
            <a:pPr marL="171360" indent="-171360">
              <a:lnSpc>
                <a:spcPct val="115000"/>
              </a:lnSpc>
              <a:buClr>
                <a:srgbClr val="000000"/>
              </a:buClr>
              <a:buFont typeface="Arial"/>
              <a:buChar char="•"/>
              <a:tabLst>
                <a:tab algn="l" pos="0"/>
              </a:tabLst>
            </a:pPr>
            <a:r>
              <a:rPr b="1" lang="hr-HR" sz="1200" spc="-1" strike="noStrike">
                <a:solidFill>
                  <a:srgbClr val="0a323e"/>
                </a:solidFill>
                <a:latin typeface="Libre Franklin"/>
                <a:ea typeface="Libre Franklin"/>
              </a:rPr>
              <a:t>VMs vs Containers</a:t>
            </a:r>
            <a:endParaRPr b="0" lang="en-GB" sz="1200" spc="-1" strike="noStrike">
              <a:solidFill>
                <a:srgbClr val="000000"/>
              </a:solidFill>
              <a:latin typeface="Arial"/>
            </a:endParaRPr>
          </a:p>
          <a:p>
            <a:pPr>
              <a:lnSpc>
                <a:spcPct val="115000"/>
              </a:lnSpc>
              <a:tabLst>
                <a:tab algn="l" pos="0"/>
              </a:tabLst>
            </a:pPr>
            <a:endParaRPr b="0" lang="en-GB" sz="1200" spc="-1" strike="noStrike">
              <a:solidFill>
                <a:srgbClr val="000000"/>
              </a:solidFill>
              <a:latin typeface="Arial"/>
            </a:endParaRPr>
          </a:p>
          <a:p>
            <a:pPr marL="171360" indent="-171360">
              <a:lnSpc>
                <a:spcPct val="115000"/>
              </a:lnSpc>
              <a:buClr>
                <a:srgbClr val="000000"/>
              </a:buClr>
              <a:buFont typeface="Arial"/>
              <a:buChar char="•"/>
              <a:tabLst>
                <a:tab algn="l" pos="0"/>
              </a:tabLst>
            </a:pPr>
            <a:r>
              <a:rPr b="1" lang="hr-HR" sz="1200" spc="-1" strike="noStrike">
                <a:solidFill>
                  <a:srgbClr val="0a323e"/>
                </a:solidFill>
                <a:latin typeface="Libre Franklin"/>
                <a:ea typeface="Libre Franklin"/>
              </a:rPr>
              <a:t>Podman Architecture</a:t>
            </a:r>
            <a:endParaRPr b="0" lang="en-GB" sz="1200" spc="-1" strike="noStrike">
              <a:solidFill>
                <a:srgbClr val="000000"/>
              </a:solidFill>
              <a:latin typeface="Arial"/>
            </a:endParaRPr>
          </a:p>
          <a:p>
            <a:pPr>
              <a:lnSpc>
                <a:spcPct val="115000"/>
              </a:lnSpc>
              <a:tabLst>
                <a:tab algn="l" pos="0"/>
              </a:tabLst>
            </a:pPr>
            <a:endParaRPr b="0" lang="en-GB" sz="1200" spc="-1" strike="noStrike">
              <a:solidFill>
                <a:srgbClr val="000000"/>
              </a:solidFill>
              <a:latin typeface="Arial"/>
            </a:endParaRPr>
          </a:p>
          <a:p>
            <a:pPr marL="171360" indent="-171360">
              <a:lnSpc>
                <a:spcPct val="115000"/>
              </a:lnSpc>
              <a:buClr>
                <a:srgbClr val="000000"/>
              </a:buClr>
              <a:buFont typeface="Arial"/>
              <a:buChar char="•"/>
              <a:tabLst>
                <a:tab algn="l" pos="0"/>
              </a:tabLst>
            </a:pPr>
            <a:r>
              <a:rPr b="1" lang="hr-HR" sz="1200" spc="-1" strike="noStrike">
                <a:solidFill>
                  <a:srgbClr val="0a323e"/>
                </a:solidFill>
                <a:latin typeface="Libre Franklin"/>
                <a:ea typeface="Libre Franklin"/>
              </a:rPr>
              <a:t>Containerfiles</a:t>
            </a:r>
            <a:endParaRPr b="0" lang="en-GB" sz="1200" spc="-1" strike="noStrike">
              <a:solidFill>
                <a:srgbClr val="000000"/>
              </a:solidFill>
              <a:latin typeface="Arial"/>
            </a:endParaRPr>
          </a:p>
          <a:p>
            <a:pPr marL="171360" indent="-171360">
              <a:lnSpc>
                <a:spcPct val="115000"/>
              </a:lnSpc>
              <a:buClr>
                <a:srgbClr val="000000"/>
              </a:buClr>
              <a:buFont typeface="Arial"/>
              <a:buChar char="•"/>
              <a:tabLst>
                <a:tab algn="l" pos="0"/>
              </a:tabLst>
            </a:pPr>
            <a:endParaRPr b="0" lang="en-GB" sz="1200" spc="-1" strike="noStrike">
              <a:solidFill>
                <a:srgbClr val="000000"/>
              </a:solidFill>
              <a:latin typeface="Arial"/>
            </a:endParaRPr>
          </a:p>
          <a:p>
            <a:pPr marL="171360" indent="-171360">
              <a:lnSpc>
                <a:spcPct val="115000"/>
              </a:lnSpc>
              <a:buClr>
                <a:srgbClr val="000000"/>
              </a:buClr>
              <a:buFont typeface="Arial"/>
              <a:buChar char="•"/>
              <a:tabLst>
                <a:tab algn="l" pos="0"/>
              </a:tabLst>
            </a:pPr>
            <a:r>
              <a:rPr b="1" lang="hr-HR" sz="1200" spc="-1" strike="noStrike">
                <a:solidFill>
                  <a:srgbClr val="0a323e"/>
                </a:solidFill>
                <a:latin typeface="Libre Franklin"/>
                <a:ea typeface="Libre Franklin"/>
              </a:rPr>
              <a:t>Clud Native Development</a:t>
            </a:r>
            <a:endParaRPr b="0" lang="en-GB" sz="1200" spc="-1" strike="noStrike">
              <a:solidFill>
                <a:srgbClr val="000000"/>
              </a:solidFill>
              <a:latin typeface="Arial"/>
            </a:endParaRPr>
          </a:p>
          <a:p>
            <a:pPr>
              <a:lnSpc>
                <a:spcPct val="115000"/>
              </a:lnSpc>
              <a:tabLst>
                <a:tab algn="l" pos="0"/>
              </a:tabLst>
            </a:pPr>
            <a:endParaRPr b="0" lang="en-GB" sz="1200" spc="-1" strike="noStrike">
              <a:solidFill>
                <a:srgbClr val="000000"/>
              </a:solidFill>
              <a:latin typeface="Arial"/>
            </a:endParaRPr>
          </a:p>
          <a:p>
            <a:pPr marL="171360" indent="-171360">
              <a:lnSpc>
                <a:spcPct val="115000"/>
              </a:lnSpc>
              <a:buClr>
                <a:srgbClr val="000000"/>
              </a:buClr>
              <a:buFont typeface="Arial"/>
              <a:buChar char="•"/>
              <a:tabLst>
                <a:tab algn="l" pos="0"/>
              </a:tabLst>
            </a:pPr>
            <a:r>
              <a:rPr b="1" lang="hr-HR" sz="1200" spc="-1" strike="noStrike">
                <a:solidFill>
                  <a:srgbClr val="0a323e"/>
                </a:solidFill>
                <a:latin typeface="Libre Franklin"/>
                <a:ea typeface="Libre Franklin"/>
              </a:rPr>
              <a:t>Lab</a:t>
            </a:r>
            <a:endParaRPr b="0" lang="en-GB" sz="1200" spc="-1" strike="noStrike">
              <a:solidFill>
                <a:srgbClr val="000000"/>
              </a:solidFill>
              <a:latin typeface="Arial"/>
            </a:endParaRPr>
          </a:p>
          <a:p>
            <a:pPr>
              <a:lnSpc>
                <a:spcPct val="115000"/>
              </a:lnSpc>
              <a:tabLst>
                <a:tab algn="l" pos="0"/>
              </a:tabLst>
            </a:pPr>
            <a:endParaRPr b="0" lang="en-GB"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9211e"/>
        </a:solidFill>
      </p:bgPr>
    </p:bg>
    <p:spTree>
      <p:nvGrpSpPr>
        <p:cNvPr id="1" name=""/>
        <p:cNvGrpSpPr/>
        <p:nvPr/>
      </p:nvGrpSpPr>
      <p:grpSpPr>
        <a:xfrm>
          <a:off x="0" y="0"/>
          <a:ext cx="0" cy="0"/>
          <a:chOff x="0" y="0"/>
          <a:chExt cx="0" cy="0"/>
        </a:xfrm>
      </p:grpSpPr>
      <p:sp>
        <p:nvSpPr>
          <p:cNvPr id="256" name="PlaceHolder 1"/>
          <p:cNvSpPr>
            <a:spLocks noGrp="1"/>
          </p:cNvSpPr>
          <p:nvPr>
            <p:ph type="title"/>
          </p:nvPr>
        </p:nvSpPr>
        <p:spPr>
          <a:xfrm>
            <a:off x="4244760" y="2340000"/>
            <a:ext cx="5261040" cy="1438920"/>
          </a:xfrm>
          <a:prstGeom prst="rect">
            <a:avLst/>
          </a:prstGeom>
          <a:noFill/>
          <a:ln w="0">
            <a:noFill/>
          </a:ln>
        </p:spPr>
        <p:txBody>
          <a:bodyPr lIns="68400" rIns="68400" tIns="34200" bIns="34200" anchor="b">
            <a:normAutofit/>
          </a:bodyPr>
          <a:p>
            <a:pPr indent="0">
              <a:lnSpc>
                <a:spcPct val="100000"/>
              </a:lnSpc>
              <a:buNone/>
              <a:tabLst>
                <a:tab algn="l" pos="0"/>
              </a:tabLst>
            </a:pPr>
            <a:r>
              <a:rPr b="1" lang="hr-HR" sz="4400" spc="-1" strike="noStrike">
                <a:solidFill>
                  <a:schemeClr val="lt1"/>
                </a:solidFill>
                <a:latin typeface="Libre Franklin"/>
                <a:ea typeface="Libre Franklin"/>
              </a:rPr>
              <a:t>Podman</a:t>
            </a:r>
            <a:endParaRPr b="0" lang="en-GB" sz="4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Google Shape;155;p29"/>
          <p:cNvSpPr/>
          <p:nvPr/>
        </p:nvSpPr>
        <p:spPr>
          <a:xfrm>
            <a:off x="357120" y="38484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258" name="Google Shape;156;p29"/>
          <p:cNvSpPr/>
          <p:nvPr/>
        </p:nvSpPr>
        <p:spPr>
          <a:xfrm>
            <a:off x="421200" y="4722840"/>
            <a:ext cx="5330880" cy="15408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Podman</a:t>
            </a:r>
            <a:endParaRPr b="0" lang="en-GB" sz="800" spc="-1" strike="noStrike">
              <a:solidFill>
                <a:srgbClr val="000000"/>
              </a:solidFill>
              <a:latin typeface="Arial"/>
            </a:endParaRPr>
          </a:p>
        </p:txBody>
      </p:sp>
      <p:sp>
        <p:nvSpPr>
          <p:cNvPr id="259" name="Google Shape;157;p29"/>
          <p:cNvSpPr/>
          <p:nvPr/>
        </p:nvSpPr>
        <p:spPr>
          <a:xfrm>
            <a:off x="362160" y="841680"/>
            <a:ext cx="3328200" cy="71352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260" name="Google Shape;163;p30"/>
          <p:cNvSpPr/>
          <p:nvPr/>
        </p:nvSpPr>
        <p:spPr>
          <a:xfrm>
            <a:off x="509760" y="537120"/>
            <a:ext cx="798696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What is Podman?</a:t>
            </a:r>
            <a:endParaRPr b="0" lang="en-GB" sz="1500" spc="-1" strike="noStrike">
              <a:solidFill>
                <a:srgbClr val="000000"/>
              </a:solidFill>
              <a:latin typeface="Arial"/>
            </a:endParaRPr>
          </a:p>
          <a:p>
            <a:pPr>
              <a:lnSpc>
                <a:spcPct val="100000"/>
              </a:lnSpc>
              <a:tabLst>
                <a:tab algn="l" pos="0"/>
              </a:tabLst>
            </a:pPr>
            <a:endParaRPr b="0" lang="en-GB" sz="1500" spc="-1" strike="noStrike">
              <a:solidFill>
                <a:srgbClr val="000000"/>
              </a:solidFill>
              <a:latin typeface="Arial"/>
            </a:endParaRPr>
          </a:p>
          <a:p>
            <a:pPr>
              <a:lnSpc>
                <a:spcPct val="100000"/>
              </a:lnSpc>
              <a:tabLst>
                <a:tab algn="l" pos="0"/>
              </a:tabLst>
            </a:pPr>
            <a:endParaRPr b="0" lang="en-GB" sz="18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800" spc="-1" strike="noStrike">
                <a:solidFill>
                  <a:srgbClr val="0a0a23"/>
                </a:solidFill>
                <a:latin typeface="Libre Franklin"/>
                <a:ea typeface="Arial"/>
              </a:rPr>
              <a:t>A daemonless, open source, Linux native tool designed to make it easy to find, run, build, share and deploy applications using Open Containers Initiative (OCI)</a:t>
            </a:r>
            <a:endParaRPr b="0" lang="en-GB" sz="18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800" spc="-1" strike="noStrike">
                <a:solidFill>
                  <a:srgbClr val="0a0a23"/>
                </a:solidFill>
                <a:latin typeface="Libre Franklin"/>
                <a:ea typeface="Arial"/>
              </a:rPr>
              <a:t>Relies on an OCI compliant Container Runtime (runc, crun, runv, etc) to interface with the operating system and create running containers</a:t>
            </a:r>
            <a:endParaRPr b="0" lang="en-GB" sz="1800" spc="-1" strike="noStrike">
              <a:solidFill>
                <a:srgbClr val="000000"/>
              </a:solidFill>
              <a:latin typeface="Arial"/>
            </a:endParaRPr>
          </a:p>
        </p:txBody>
      </p:sp>
      <p:pic>
        <p:nvPicPr>
          <p:cNvPr id="261" name="" descr=""/>
          <p:cNvPicPr/>
          <p:nvPr/>
        </p:nvPicPr>
        <p:blipFill>
          <a:blip r:embed="rId1"/>
          <a:stretch/>
        </p:blipFill>
        <p:spPr>
          <a:xfrm>
            <a:off x="1620000" y="3060000"/>
            <a:ext cx="6186240" cy="135936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Google Shape;155;p 1"/>
          <p:cNvSpPr/>
          <p:nvPr/>
        </p:nvSpPr>
        <p:spPr>
          <a:xfrm>
            <a:off x="357120" y="38484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1" lang="en-GB" sz="1500" spc="-1" strike="noStrike">
              <a:solidFill>
                <a:srgbClr val="40e0d0"/>
              </a:solidFill>
              <a:latin typeface="Libre Franklin"/>
              <a:ea typeface="Libre Franklin"/>
            </a:endParaRPr>
          </a:p>
        </p:txBody>
      </p:sp>
      <p:sp>
        <p:nvSpPr>
          <p:cNvPr id="263" name="Google Shape;156;p 1"/>
          <p:cNvSpPr/>
          <p:nvPr/>
        </p:nvSpPr>
        <p:spPr>
          <a:xfrm>
            <a:off x="421200" y="4722840"/>
            <a:ext cx="5330880" cy="15408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Podman</a:t>
            </a:r>
            <a:endParaRPr b="0" lang="en-GB" sz="800" spc="-1" strike="noStrike">
              <a:solidFill>
                <a:srgbClr val="000000"/>
              </a:solidFill>
              <a:latin typeface="Arial"/>
            </a:endParaRPr>
          </a:p>
        </p:txBody>
      </p:sp>
      <p:sp>
        <p:nvSpPr>
          <p:cNvPr id="264" name="Google Shape;157;p 1"/>
          <p:cNvSpPr/>
          <p:nvPr/>
        </p:nvSpPr>
        <p:spPr>
          <a:xfrm>
            <a:off x="362160" y="841680"/>
            <a:ext cx="3328200" cy="71352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0" lang="pt-BR" sz="1000" spc="-1" strike="noStrike">
              <a:solidFill>
                <a:srgbClr val="0a323e"/>
              </a:solidFill>
              <a:latin typeface="Libre Franklin"/>
              <a:ea typeface="Libre Franklin"/>
            </a:endParaRPr>
          </a:p>
        </p:txBody>
      </p:sp>
      <p:sp>
        <p:nvSpPr>
          <p:cNvPr id="265" name="Google Shape;163;p 2"/>
          <p:cNvSpPr/>
          <p:nvPr/>
        </p:nvSpPr>
        <p:spPr>
          <a:xfrm>
            <a:off x="509760" y="537120"/>
            <a:ext cx="798696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What is Podman?</a:t>
            </a:r>
            <a:endParaRPr b="0" lang="en-GB" sz="1500" spc="-1" strike="noStrike">
              <a:solidFill>
                <a:srgbClr val="000000"/>
              </a:solidFill>
              <a:latin typeface="Arial"/>
            </a:endParaRPr>
          </a:p>
          <a:p>
            <a:pPr>
              <a:lnSpc>
                <a:spcPct val="100000"/>
              </a:lnSpc>
              <a:tabLst>
                <a:tab algn="l" pos="0"/>
              </a:tabLst>
            </a:pPr>
            <a:endParaRPr b="0" lang="en-GB" sz="1500" spc="-1" strike="noStrike">
              <a:solidFill>
                <a:srgbClr val="000000"/>
              </a:solidFill>
              <a:latin typeface="Arial"/>
            </a:endParaRPr>
          </a:p>
          <a:p>
            <a:pPr>
              <a:lnSpc>
                <a:spcPct val="100000"/>
              </a:lnSpc>
              <a:tabLst>
                <a:tab algn="l" pos="0"/>
              </a:tabLst>
            </a:pPr>
            <a:endParaRPr b="0" lang="en-GB" sz="18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800" spc="-1" strike="noStrike">
                <a:solidFill>
                  <a:srgbClr val="0a0a23"/>
                </a:solidFill>
                <a:latin typeface="Libre Franklin"/>
                <a:ea typeface="Arial"/>
              </a:rPr>
              <a:t>Containers under the control of Podman can either be run by root or by a non-privileged user</a:t>
            </a:r>
            <a:endParaRPr b="0" lang="en-GB" sz="18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800" spc="-1" strike="noStrike">
                <a:solidFill>
                  <a:srgbClr val="0a0a23"/>
                </a:solidFill>
                <a:latin typeface="Libre Franklin"/>
                <a:ea typeface="Arial"/>
              </a:rPr>
              <a:t>Podman manages the entire container ecosystem which includes pods, containers, container images, and container volumes</a:t>
            </a:r>
            <a:endParaRPr b="0" lang="en-GB" sz="18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800" spc="-1" strike="noStrike">
                <a:solidFill>
                  <a:srgbClr val="0a0a23"/>
                </a:solidFill>
                <a:latin typeface="Libre Franklin"/>
                <a:ea typeface="Arial"/>
              </a:rPr>
              <a:t>Allows you to create, run, and maintain containers and container images</a:t>
            </a:r>
            <a:endParaRPr b="0" lang="en-GB" sz="18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800" spc="-1" strike="noStrike">
                <a:solidFill>
                  <a:srgbClr val="0a0a23"/>
                </a:solidFill>
                <a:latin typeface="Libre Franklin"/>
                <a:ea typeface="Arial"/>
              </a:rPr>
              <a:t>Has a RESTFul API to manage containers. Also has a remote Podman client that can interact with the RESTFul service</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Google Shape;155;p29"/>
          <p:cNvSpPr/>
          <p:nvPr/>
        </p:nvSpPr>
        <p:spPr>
          <a:xfrm>
            <a:off x="357120" y="38484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267" name="Google Shape;157;p29"/>
          <p:cNvSpPr/>
          <p:nvPr/>
        </p:nvSpPr>
        <p:spPr>
          <a:xfrm>
            <a:off x="362160" y="841680"/>
            <a:ext cx="3328200" cy="71352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268" name="Google Shape;163;p30"/>
          <p:cNvSpPr/>
          <p:nvPr/>
        </p:nvSpPr>
        <p:spPr>
          <a:xfrm>
            <a:off x="509760" y="537120"/>
            <a:ext cx="413460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Docker Architecture</a:t>
            </a:r>
            <a:endParaRPr b="0" lang="en-GB" sz="1500" spc="-1" strike="noStrike">
              <a:solidFill>
                <a:srgbClr val="000000"/>
              </a:solidFill>
              <a:latin typeface="Arial"/>
            </a:endParaRPr>
          </a:p>
          <a:p>
            <a:pPr>
              <a:lnSpc>
                <a:spcPct val="100000"/>
              </a:lnSpc>
              <a:tabLst>
                <a:tab algn="l" pos="0"/>
              </a:tabLst>
            </a:pPr>
            <a:endParaRPr b="0" lang="en-GB" sz="1500" spc="-1" strike="noStrike">
              <a:solidFill>
                <a:srgbClr val="000000"/>
              </a:solidFill>
              <a:latin typeface="Arial"/>
            </a:endParaRPr>
          </a:p>
          <a:p>
            <a:pPr>
              <a:lnSpc>
                <a:spcPct val="100000"/>
              </a:lnSpc>
              <a:tabLst>
                <a:tab algn="l" pos="0"/>
              </a:tabLst>
            </a:pPr>
            <a:endParaRPr b="0" lang="en-GB" sz="1800" spc="-1" strike="noStrike">
              <a:solidFill>
                <a:srgbClr val="000000"/>
              </a:solidFill>
              <a:latin typeface="Arial"/>
            </a:endParaRPr>
          </a:p>
          <a:p>
            <a:pPr>
              <a:lnSpc>
                <a:spcPct val="100000"/>
              </a:lnSpc>
              <a:tabLst>
                <a:tab algn="l" pos="0"/>
              </a:tabLst>
            </a:pPr>
            <a:endParaRPr b="0" lang="en-GB" sz="1800" spc="-1" strike="noStrike">
              <a:solidFill>
                <a:srgbClr val="000000"/>
              </a:solidFill>
              <a:latin typeface="Arial"/>
            </a:endParaRPr>
          </a:p>
          <a:p>
            <a:pPr>
              <a:lnSpc>
                <a:spcPct val="100000"/>
              </a:lnSpc>
              <a:tabLst>
                <a:tab algn="l" pos="0"/>
              </a:tabLst>
            </a:pPr>
            <a:endParaRPr b="0" lang="en-GB" sz="1800" spc="-1" strike="noStrike">
              <a:solidFill>
                <a:srgbClr val="000000"/>
              </a:solidFill>
              <a:latin typeface="Arial"/>
            </a:endParaRPr>
          </a:p>
          <a:p>
            <a:pPr>
              <a:lnSpc>
                <a:spcPct val="100000"/>
              </a:lnSpc>
              <a:tabLst>
                <a:tab algn="l" pos="0"/>
              </a:tabLst>
            </a:pPr>
            <a:endParaRPr b="0" lang="en-GB" sz="1800" spc="-1" strike="noStrike">
              <a:solidFill>
                <a:srgbClr val="000000"/>
              </a:solidFill>
              <a:latin typeface="Arial"/>
            </a:endParaRPr>
          </a:p>
          <a:p>
            <a:pPr>
              <a:lnSpc>
                <a:spcPct val="100000"/>
              </a:lnSpc>
              <a:tabLst>
                <a:tab algn="l" pos="0"/>
              </a:tabLst>
            </a:pPr>
            <a:endParaRPr b="0" lang="en-GB" sz="1800" spc="-1" strike="noStrike">
              <a:solidFill>
                <a:srgbClr val="000000"/>
              </a:solidFill>
              <a:latin typeface="Arial"/>
            </a:endParaRPr>
          </a:p>
          <a:p>
            <a:pPr>
              <a:lnSpc>
                <a:spcPct val="100000"/>
              </a:lnSpc>
              <a:tabLst>
                <a:tab algn="l" pos="0"/>
              </a:tabLst>
            </a:pPr>
            <a:endParaRPr b="0" lang="en-GB" sz="1800" spc="-1" strike="noStrike">
              <a:solidFill>
                <a:srgbClr val="000000"/>
              </a:solidFill>
              <a:latin typeface="Arial"/>
            </a:endParaRPr>
          </a:p>
          <a:p>
            <a:pPr>
              <a:lnSpc>
                <a:spcPct val="100000"/>
              </a:lnSpc>
              <a:tabLst>
                <a:tab algn="l" pos="0"/>
              </a:tabLst>
            </a:pPr>
            <a:endParaRPr b="0" lang="en-GB" sz="1800" spc="-1" strike="noStrike">
              <a:solidFill>
                <a:srgbClr val="000000"/>
              </a:solidFill>
              <a:latin typeface="Arial"/>
            </a:endParaRPr>
          </a:p>
          <a:p>
            <a:pPr>
              <a:lnSpc>
                <a:spcPct val="100000"/>
              </a:lnSpc>
              <a:tabLst>
                <a:tab algn="l" pos="0"/>
              </a:tabLst>
            </a:pPr>
            <a:endParaRPr b="0" lang="en-GB" sz="1500" spc="-1" strike="noStrike">
              <a:solidFill>
                <a:srgbClr val="000000"/>
              </a:solidFill>
              <a:latin typeface="Arial"/>
            </a:endParaRPr>
          </a:p>
        </p:txBody>
      </p:sp>
      <p:pic>
        <p:nvPicPr>
          <p:cNvPr id="269" name="" descr=""/>
          <p:cNvPicPr/>
          <p:nvPr/>
        </p:nvPicPr>
        <p:blipFill>
          <a:blip r:embed="rId1"/>
          <a:stretch/>
        </p:blipFill>
        <p:spPr>
          <a:xfrm>
            <a:off x="3060000" y="259560"/>
            <a:ext cx="3182400" cy="459936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Google Shape;155;p29"/>
          <p:cNvSpPr/>
          <p:nvPr/>
        </p:nvSpPr>
        <p:spPr>
          <a:xfrm>
            <a:off x="357120" y="38484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271" name="Google Shape;157;p29"/>
          <p:cNvSpPr/>
          <p:nvPr/>
        </p:nvSpPr>
        <p:spPr>
          <a:xfrm>
            <a:off x="362160" y="841680"/>
            <a:ext cx="3328200" cy="71352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272" name="Google Shape;163;p30"/>
          <p:cNvSpPr/>
          <p:nvPr/>
        </p:nvSpPr>
        <p:spPr>
          <a:xfrm>
            <a:off x="509760" y="53712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pic>
        <p:nvPicPr>
          <p:cNvPr id="273" name="" descr=""/>
          <p:cNvPicPr/>
          <p:nvPr/>
        </p:nvPicPr>
        <p:blipFill>
          <a:blip r:embed="rId1"/>
          <a:stretch/>
        </p:blipFill>
        <p:spPr>
          <a:xfrm>
            <a:off x="180000" y="720000"/>
            <a:ext cx="8785440" cy="392976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Google Shape;155;p29"/>
          <p:cNvSpPr/>
          <p:nvPr/>
        </p:nvSpPr>
        <p:spPr>
          <a:xfrm>
            <a:off x="357120" y="38484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275" name="Google Shape;156;p29"/>
          <p:cNvSpPr/>
          <p:nvPr/>
        </p:nvSpPr>
        <p:spPr>
          <a:xfrm>
            <a:off x="421200" y="4722840"/>
            <a:ext cx="5330880" cy="15408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Podman</a:t>
            </a:r>
            <a:endParaRPr b="0" lang="en-GB" sz="800" spc="-1" strike="noStrike">
              <a:solidFill>
                <a:srgbClr val="000000"/>
              </a:solidFill>
              <a:latin typeface="Arial"/>
            </a:endParaRPr>
          </a:p>
        </p:txBody>
      </p:sp>
      <p:sp>
        <p:nvSpPr>
          <p:cNvPr id="276" name="Google Shape;157;p29"/>
          <p:cNvSpPr/>
          <p:nvPr/>
        </p:nvSpPr>
        <p:spPr>
          <a:xfrm>
            <a:off x="362160" y="841680"/>
            <a:ext cx="3328200" cy="71352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277" name="Google Shape;163;p30"/>
          <p:cNvSpPr/>
          <p:nvPr/>
        </p:nvSpPr>
        <p:spPr>
          <a:xfrm>
            <a:off x="509760" y="537120"/>
            <a:ext cx="814860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Container image creation</a:t>
            </a:r>
            <a:endParaRPr b="0" lang="en-GB" sz="1500" spc="-1" strike="noStrike">
              <a:solidFill>
                <a:srgbClr val="000000"/>
              </a:solidFill>
              <a:latin typeface="Arial"/>
            </a:endParaRPr>
          </a:p>
          <a:p>
            <a:pPr>
              <a:lnSpc>
                <a:spcPct val="100000"/>
              </a:lnSpc>
              <a:tabLst>
                <a:tab algn="l" pos="0"/>
              </a:tabLst>
            </a:pPr>
            <a:endParaRPr b="0" lang="en-GB" sz="15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en-GB" sz="1400" spc="-1" strike="noStrike">
                <a:solidFill>
                  <a:srgbClr val="000000"/>
                </a:solidFill>
                <a:latin typeface="Libre Franklin"/>
                <a:ea typeface="Arial"/>
              </a:rPr>
              <a:t>Using a running container</a:t>
            </a:r>
            <a:endParaRPr b="0" lang="en-GB" sz="14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a:p>
            <a:pPr>
              <a:lnSpc>
                <a:spcPct val="100000"/>
              </a:lnSpc>
              <a:tabLst>
                <a:tab algn="l" pos="0"/>
              </a:tabLst>
            </a:pPr>
            <a:r>
              <a:rPr b="0" lang="en-GB" sz="1400" spc="-1" strike="noStrike">
                <a:solidFill>
                  <a:srgbClr val="000000"/>
                </a:solidFill>
                <a:latin typeface="Libre Franklin"/>
                <a:ea typeface="Arial"/>
              </a:rPr>
              <a:t>An immutable image is used to start a new container instance and any changes or updates needed by this container are made to a read/write extra layer. Docker commands can be issued to store that read/write layer over the existing image to generate a new image. Due to its simplicity, this approach is the easiest way to create images, but it is not a recommended approach because the image size might become large due to unnecessary files, such as temporary files and logs.</a:t>
            </a:r>
            <a:endParaRPr b="0" lang="en-GB" sz="14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en-GB" sz="1400" spc="-1" strike="noStrike">
                <a:solidFill>
                  <a:srgbClr val="000000"/>
                </a:solidFill>
                <a:latin typeface="Libre Franklin"/>
                <a:ea typeface="Arial"/>
              </a:rPr>
              <a:t>Using a Containerfile</a:t>
            </a:r>
            <a:endParaRPr b="0" lang="en-GB" sz="14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a:p>
            <a:pPr>
              <a:lnSpc>
                <a:spcPct val="100000"/>
              </a:lnSpc>
              <a:tabLst>
                <a:tab algn="l" pos="0"/>
              </a:tabLst>
            </a:pPr>
            <a:r>
              <a:rPr b="0" lang="hr-HR" sz="1400" spc="-1" strike="noStrike">
                <a:solidFill>
                  <a:srgbClr val="000000"/>
                </a:solidFill>
                <a:latin typeface="Libre Franklin"/>
                <a:ea typeface="Arial"/>
              </a:rPr>
              <a:t>C</a:t>
            </a:r>
            <a:r>
              <a:rPr b="0" lang="en-GB" sz="1400" spc="-1" strike="noStrike">
                <a:solidFill>
                  <a:srgbClr val="000000"/>
                </a:solidFill>
                <a:latin typeface="Libre Franklin"/>
                <a:ea typeface="Arial"/>
              </a:rPr>
              <a:t>ontainer images can be built from a base image using a set of steps called instructions. Each instruction creates a new layer on the image that is used to build the final container image. This is the suggested approach to building images, because it controls which files are added to each layer.</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8" name="" descr=""/>
          <p:cNvPicPr/>
          <p:nvPr/>
        </p:nvPicPr>
        <p:blipFill>
          <a:blip r:embed="rId1"/>
          <a:stretch/>
        </p:blipFill>
        <p:spPr>
          <a:xfrm>
            <a:off x="1464840" y="131040"/>
            <a:ext cx="6742080" cy="4907880"/>
          </a:xfrm>
          <a:prstGeom prst="rect">
            <a:avLst/>
          </a:prstGeom>
          <a:ln w="0">
            <a:noFill/>
          </a:ln>
        </p:spPr>
      </p:pic>
      <p:sp>
        <p:nvSpPr>
          <p:cNvPr id="279" name="Google Shape;155;p29"/>
          <p:cNvSpPr/>
          <p:nvPr/>
        </p:nvSpPr>
        <p:spPr>
          <a:xfrm>
            <a:off x="357120" y="38484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280" name="Google Shape;157;p29"/>
          <p:cNvSpPr/>
          <p:nvPr/>
        </p:nvSpPr>
        <p:spPr>
          <a:xfrm>
            <a:off x="362160" y="841680"/>
            <a:ext cx="3328200" cy="71352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281" name="Google Shape;163;p30"/>
          <p:cNvSpPr/>
          <p:nvPr/>
        </p:nvSpPr>
        <p:spPr>
          <a:xfrm>
            <a:off x="509760" y="53712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Container Lifecycle</a:t>
            </a:r>
            <a:endParaRPr b="0" lang="en-GB" sz="1500" spc="-1" strike="noStrike">
              <a:solidFill>
                <a:srgbClr val="000000"/>
              </a:solidFill>
              <a:latin typeface="Arial"/>
            </a:endParaRPr>
          </a:p>
          <a:p>
            <a:pPr>
              <a:lnSpc>
                <a:spcPct val="100000"/>
              </a:lnSpc>
              <a:tabLst>
                <a:tab algn="l" pos="0"/>
              </a:tabLst>
            </a:pPr>
            <a:endParaRPr b="0" lang="en-GB"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2" name="" descr=""/>
          <p:cNvPicPr/>
          <p:nvPr/>
        </p:nvPicPr>
        <p:blipFill>
          <a:blip r:embed="rId1"/>
          <a:stretch/>
        </p:blipFill>
        <p:spPr>
          <a:xfrm>
            <a:off x="1260000" y="542880"/>
            <a:ext cx="6800760" cy="4334040"/>
          </a:xfrm>
          <a:prstGeom prst="rect">
            <a:avLst/>
          </a:prstGeom>
          <a:ln w="0">
            <a:noFill/>
          </a:ln>
        </p:spPr>
      </p:pic>
      <p:sp>
        <p:nvSpPr>
          <p:cNvPr id="283" name="Google Shape;155;p29"/>
          <p:cNvSpPr/>
          <p:nvPr/>
        </p:nvSpPr>
        <p:spPr>
          <a:xfrm>
            <a:off x="357120" y="38484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284" name="Google Shape;156;p29"/>
          <p:cNvSpPr/>
          <p:nvPr/>
        </p:nvSpPr>
        <p:spPr>
          <a:xfrm>
            <a:off x="421200" y="4722840"/>
            <a:ext cx="5330880" cy="15408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Podman</a:t>
            </a:r>
            <a:endParaRPr b="0" lang="en-GB" sz="800" spc="-1" strike="noStrike">
              <a:solidFill>
                <a:srgbClr val="000000"/>
              </a:solidFill>
              <a:latin typeface="Arial"/>
            </a:endParaRPr>
          </a:p>
        </p:txBody>
      </p:sp>
      <p:sp>
        <p:nvSpPr>
          <p:cNvPr id="285" name="Google Shape;157;p29"/>
          <p:cNvSpPr/>
          <p:nvPr/>
        </p:nvSpPr>
        <p:spPr>
          <a:xfrm>
            <a:off x="362160" y="841680"/>
            <a:ext cx="3328200" cy="71352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286" name="Google Shape;163;p30"/>
          <p:cNvSpPr/>
          <p:nvPr/>
        </p:nvSpPr>
        <p:spPr>
          <a:xfrm>
            <a:off x="509760" y="53712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Common subcommands</a:t>
            </a:r>
            <a:endParaRPr b="0" lang="en-GB" sz="1500" spc="-1" strike="noStrike">
              <a:solidFill>
                <a:srgbClr val="000000"/>
              </a:solidFill>
              <a:latin typeface="Arial"/>
            </a:endParaRPr>
          </a:p>
          <a:p>
            <a:pPr>
              <a:lnSpc>
                <a:spcPct val="100000"/>
              </a:lnSpc>
              <a:tabLst>
                <a:tab algn="l" pos="0"/>
              </a:tabLst>
            </a:pPr>
            <a:endParaRPr b="0" lang="en-GB" sz="15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7" name="" descr=""/>
          <p:cNvPicPr/>
          <p:nvPr/>
        </p:nvPicPr>
        <p:blipFill>
          <a:blip r:embed="rId1"/>
          <a:stretch/>
        </p:blipFill>
        <p:spPr>
          <a:xfrm>
            <a:off x="1620000" y="180000"/>
            <a:ext cx="5935680" cy="4815000"/>
          </a:xfrm>
          <a:prstGeom prst="rect">
            <a:avLst/>
          </a:prstGeom>
          <a:ln w="0">
            <a:noFill/>
          </a:ln>
        </p:spPr>
      </p:pic>
      <p:sp>
        <p:nvSpPr>
          <p:cNvPr id="288" name="Google Shape;155;p29"/>
          <p:cNvSpPr/>
          <p:nvPr/>
        </p:nvSpPr>
        <p:spPr>
          <a:xfrm>
            <a:off x="357120" y="38484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289" name="Google Shape;156;p29"/>
          <p:cNvSpPr/>
          <p:nvPr/>
        </p:nvSpPr>
        <p:spPr>
          <a:xfrm>
            <a:off x="421200" y="4722840"/>
            <a:ext cx="5330880" cy="15408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Podman</a:t>
            </a:r>
            <a:endParaRPr b="0" lang="en-GB" sz="800" spc="-1" strike="noStrike">
              <a:solidFill>
                <a:srgbClr val="000000"/>
              </a:solidFill>
              <a:latin typeface="Arial"/>
            </a:endParaRPr>
          </a:p>
        </p:txBody>
      </p:sp>
      <p:sp>
        <p:nvSpPr>
          <p:cNvPr id="290" name="Google Shape;157;p29"/>
          <p:cNvSpPr/>
          <p:nvPr/>
        </p:nvSpPr>
        <p:spPr>
          <a:xfrm>
            <a:off x="362160" y="841680"/>
            <a:ext cx="3328200" cy="71352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291" name="Google Shape;163;p30"/>
          <p:cNvSpPr/>
          <p:nvPr/>
        </p:nvSpPr>
        <p:spPr>
          <a:xfrm>
            <a:off x="607680" y="18000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Info subcommands</a:t>
            </a:r>
            <a:endParaRPr b="0" lang="en-GB" sz="1500" spc="-1" strike="noStrike">
              <a:solidFill>
                <a:srgbClr val="000000"/>
              </a:solidFill>
              <a:latin typeface="Arial"/>
            </a:endParaRPr>
          </a:p>
          <a:p>
            <a:pPr>
              <a:lnSpc>
                <a:spcPct val="100000"/>
              </a:lnSpc>
              <a:tabLst>
                <a:tab algn="l" pos="0"/>
              </a:tabLst>
            </a:pPr>
            <a:endParaRPr b="0" lang="en-GB" sz="15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a:p>
            <a:pPr>
              <a:lnSpc>
                <a:spcPct val="100000"/>
              </a:lnSpc>
              <a:tabLst>
                <a:tab algn="l" pos="0"/>
              </a:tabLst>
            </a:pPr>
            <a:endParaRPr b="0" lang="en-GB"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Google Shape;155;p 3"/>
          <p:cNvSpPr/>
          <p:nvPr/>
        </p:nvSpPr>
        <p:spPr>
          <a:xfrm>
            <a:off x="357120" y="38484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1" lang="en-GB" sz="1500" spc="-1" strike="noStrike">
              <a:solidFill>
                <a:srgbClr val="40e0d0"/>
              </a:solidFill>
              <a:latin typeface="Libre Franklin"/>
              <a:ea typeface="Libre Franklin"/>
            </a:endParaRPr>
          </a:p>
        </p:txBody>
      </p:sp>
      <p:sp>
        <p:nvSpPr>
          <p:cNvPr id="293" name="Google Shape;156;p 3"/>
          <p:cNvSpPr/>
          <p:nvPr/>
        </p:nvSpPr>
        <p:spPr>
          <a:xfrm>
            <a:off x="421200" y="4722840"/>
            <a:ext cx="5330880" cy="15408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Podman</a:t>
            </a:r>
            <a:endParaRPr b="0" lang="en-GB" sz="800" spc="-1" strike="noStrike">
              <a:solidFill>
                <a:srgbClr val="000000"/>
              </a:solidFill>
              <a:latin typeface="Arial"/>
            </a:endParaRPr>
          </a:p>
        </p:txBody>
      </p:sp>
      <p:sp>
        <p:nvSpPr>
          <p:cNvPr id="294" name="Google Shape;157;p 3"/>
          <p:cNvSpPr/>
          <p:nvPr/>
        </p:nvSpPr>
        <p:spPr>
          <a:xfrm>
            <a:off x="362160" y="841680"/>
            <a:ext cx="3328200" cy="71352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0" lang="pt-BR" sz="1000" spc="-1" strike="noStrike">
              <a:solidFill>
                <a:srgbClr val="0a323e"/>
              </a:solidFill>
              <a:latin typeface="Libre Franklin"/>
              <a:ea typeface="Libre Franklin"/>
            </a:endParaRPr>
          </a:p>
        </p:txBody>
      </p:sp>
      <p:sp>
        <p:nvSpPr>
          <p:cNvPr id="295" name="Google Shape;163;p 4"/>
          <p:cNvSpPr/>
          <p:nvPr/>
        </p:nvSpPr>
        <p:spPr>
          <a:xfrm>
            <a:off x="509760" y="537120"/>
            <a:ext cx="756360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Root and rootless containers</a:t>
            </a:r>
            <a:endParaRPr b="0" lang="en-GB" sz="1500" spc="-1" strike="noStrike">
              <a:solidFill>
                <a:srgbClr val="000000"/>
              </a:solidFill>
              <a:latin typeface="Arial"/>
            </a:endParaRPr>
          </a:p>
          <a:p>
            <a:pPr>
              <a:lnSpc>
                <a:spcPct val="100000"/>
              </a:lnSpc>
              <a:tabLst>
                <a:tab algn="l" pos="0"/>
              </a:tabLst>
            </a:pPr>
            <a:endParaRPr b="0" lang="en-GB" sz="1500" spc="-1" strike="noStrike">
              <a:solidFill>
                <a:srgbClr val="000000"/>
              </a:solidFill>
              <a:latin typeface="Arial"/>
            </a:endParaRPr>
          </a:p>
          <a:p>
            <a:pPr>
              <a:lnSpc>
                <a:spcPct val="100000"/>
              </a:lnSpc>
              <a:tabLst>
                <a:tab algn="l" pos="0"/>
              </a:tabLst>
            </a:pPr>
            <a:r>
              <a:rPr b="0" lang="en-GB" sz="1400" spc="-1" strike="noStrike">
                <a:solidFill>
                  <a:srgbClr val="000000"/>
                </a:solidFill>
                <a:latin typeface="Libre Franklin"/>
                <a:ea typeface="Arial"/>
              </a:rPr>
              <a:t>Podman can run as root, or as user (rootless).</a:t>
            </a:r>
            <a:endParaRPr b="0" lang="en-GB" sz="1400" spc="-1" strike="noStrike">
              <a:solidFill>
                <a:srgbClr val="000000"/>
              </a:solidFill>
              <a:latin typeface="Arial"/>
            </a:endParaRPr>
          </a:p>
          <a:p>
            <a:pPr>
              <a:lnSpc>
                <a:spcPct val="100000"/>
              </a:lnSpc>
              <a:tabLst>
                <a:tab algn="l" pos="0"/>
              </a:tabLst>
            </a:pPr>
            <a:r>
              <a:rPr b="0" lang="en-GB" sz="1400" spc="-1" strike="noStrike">
                <a:solidFill>
                  <a:srgbClr val="000000"/>
                </a:solidFill>
                <a:latin typeface="Libre Franklin"/>
                <a:ea typeface="Arial"/>
              </a:rPr>
              <a:t>When running rootless, root user inside container is actually your user on host machine.</a:t>
            </a:r>
            <a:endParaRPr b="0" lang="en-GB" sz="1400" spc="-1" strike="noStrike">
              <a:solidFill>
                <a:srgbClr val="000000"/>
              </a:solidFill>
              <a:latin typeface="Arial"/>
            </a:endParaRPr>
          </a:p>
          <a:p>
            <a:pPr>
              <a:lnSpc>
                <a:spcPct val="100000"/>
              </a:lnSpc>
              <a:tabLst>
                <a:tab algn="l" pos="0"/>
              </a:tabLst>
            </a:pPr>
            <a:r>
              <a:rPr b="0" lang="en-GB" sz="1400" spc="-1" strike="noStrike">
                <a:solidFill>
                  <a:srgbClr val="000000"/>
                </a:solidFill>
                <a:latin typeface="Libre Franklin"/>
                <a:ea typeface="Arial"/>
              </a:rPr>
              <a:t>User and group mappings are defined in “/etc/subuid” and “/etc/subguid”.</a:t>
            </a:r>
            <a:endParaRPr b="0" lang="en-GB" sz="1400" spc="-1" strike="noStrike">
              <a:solidFill>
                <a:srgbClr val="000000"/>
              </a:solidFill>
              <a:latin typeface="Arial"/>
            </a:endParaRPr>
          </a:p>
          <a:p>
            <a:pPr>
              <a:lnSpc>
                <a:spcPct val="100000"/>
              </a:lnSpc>
              <a:tabLst>
                <a:tab algn="l" pos="0"/>
              </a:tabLst>
            </a:pPr>
            <a:r>
              <a:rPr b="0" lang="en-GB" sz="1400" spc="-1" strike="noStrike">
                <a:solidFill>
                  <a:srgbClr val="000000"/>
                </a:solidFill>
                <a:latin typeface="Libre Franklin"/>
                <a:ea typeface="Arial"/>
              </a:rPr>
              <a:t>If you crate a file inside container as root, it will be owned by your user on host.</a:t>
            </a:r>
            <a:endParaRPr b="0" lang="en-GB" sz="1400" spc="-1" strike="noStrike">
              <a:solidFill>
                <a:srgbClr val="000000"/>
              </a:solidFill>
              <a:latin typeface="Arial"/>
            </a:endParaRPr>
          </a:p>
          <a:p>
            <a:pPr>
              <a:lnSpc>
                <a:spcPct val="100000"/>
              </a:lnSpc>
              <a:tabLst>
                <a:tab algn="l" pos="0"/>
              </a:tabLst>
            </a:pPr>
            <a:r>
              <a:rPr b="0" lang="en-GB" sz="1400" spc="-1" strike="noStrike">
                <a:solidFill>
                  <a:srgbClr val="000000"/>
                </a:solidFill>
                <a:latin typeface="Libre Franklin"/>
                <a:ea typeface="Arial"/>
              </a:rPr>
              <a:t>Root containers can not bind on privileged ports.</a:t>
            </a:r>
            <a:endParaRPr b="0" lang="en-GB" sz="1400" spc="-1" strike="noStrike">
              <a:solidFill>
                <a:srgbClr val="000000"/>
              </a:solidFill>
              <a:latin typeface="Arial"/>
            </a:endParaRPr>
          </a:p>
          <a:p>
            <a:pPr>
              <a:lnSpc>
                <a:spcPct val="100000"/>
              </a:lnSpc>
              <a:tabLst>
                <a:tab algn="l" pos="0"/>
              </a:tabLst>
            </a:pPr>
            <a:r>
              <a:rPr b="0" lang="en-GB" sz="1400" spc="-1" strike="noStrike">
                <a:solidFill>
                  <a:srgbClr val="000000"/>
                </a:solidFill>
                <a:latin typeface="Libre Franklin"/>
                <a:ea typeface="Arial"/>
              </a:rPr>
              <a:t>Use “podman unshare” to modify permissions with uid/gid used by podman.</a:t>
            </a:r>
            <a:endParaRPr b="0" lang="en-GB" sz="14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c1c24"/>
        </a:solidFill>
      </p:bgPr>
    </p:bg>
    <p:spTree>
      <p:nvGrpSpPr>
        <p:cNvPr id="1" name=""/>
        <p:cNvGrpSpPr/>
        <p:nvPr/>
      </p:nvGrpSpPr>
      <p:grpSpPr>
        <a:xfrm>
          <a:off x="0" y="0"/>
          <a:ext cx="0" cy="0"/>
          <a:chOff x="0" y="0"/>
          <a:chExt cx="0" cy="0"/>
        </a:xfrm>
      </p:grpSpPr>
      <p:sp>
        <p:nvSpPr>
          <p:cNvPr id="174" name="PlaceHolder 1"/>
          <p:cNvSpPr>
            <a:spLocks noGrp="1"/>
          </p:cNvSpPr>
          <p:nvPr>
            <p:ph type="title"/>
          </p:nvPr>
        </p:nvSpPr>
        <p:spPr>
          <a:xfrm>
            <a:off x="4244760" y="2340000"/>
            <a:ext cx="5261040" cy="1438920"/>
          </a:xfrm>
          <a:prstGeom prst="rect">
            <a:avLst/>
          </a:prstGeom>
          <a:noFill/>
          <a:ln w="0">
            <a:noFill/>
          </a:ln>
        </p:spPr>
        <p:txBody>
          <a:bodyPr lIns="68400" rIns="68400" tIns="34200" bIns="34200" anchor="b">
            <a:normAutofit/>
          </a:bodyPr>
          <a:p>
            <a:pPr indent="0">
              <a:lnSpc>
                <a:spcPct val="100000"/>
              </a:lnSpc>
              <a:buNone/>
              <a:tabLst>
                <a:tab algn="l" pos="0"/>
              </a:tabLst>
            </a:pPr>
            <a:r>
              <a:rPr b="1" lang="en-GB" sz="4400" spc="-1" strike="noStrike">
                <a:solidFill>
                  <a:schemeClr val="lt1"/>
                </a:solidFill>
                <a:latin typeface="Libre Franklin"/>
                <a:ea typeface="Libre Franklin"/>
              </a:rPr>
              <a:t>Virtualization</a:t>
            </a:r>
            <a:endParaRPr b="0" lang="en-GB" sz="4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Rectangle 1"/>
          <p:cNvSpPr/>
          <p:nvPr/>
        </p:nvSpPr>
        <p:spPr>
          <a:xfrm>
            <a:off x="504360" y="1660680"/>
            <a:ext cx="7152120" cy="24696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noAutofit/>
          </a:bodyPr>
          <a:p>
            <a:pPr algn="ctr">
              <a:lnSpc>
                <a:spcPct val="100000"/>
              </a:lnSpc>
            </a:pPr>
            <a:endParaRPr b="0" lang="en-US" sz="1400" spc="-1" strike="noStrike">
              <a:solidFill>
                <a:schemeClr val="dk1"/>
              </a:solidFill>
              <a:latin typeface="Libre Franklin"/>
              <a:ea typeface="Arial"/>
            </a:endParaRPr>
          </a:p>
        </p:txBody>
      </p:sp>
      <p:sp>
        <p:nvSpPr>
          <p:cNvPr id="297" name="Google Shape;155;p29"/>
          <p:cNvSpPr/>
          <p:nvPr/>
        </p:nvSpPr>
        <p:spPr>
          <a:xfrm>
            <a:off x="357120" y="38484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298" name="Google Shape;156;p29"/>
          <p:cNvSpPr/>
          <p:nvPr/>
        </p:nvSpPr>
        <p:spPr>
          <a:xfrm>
            <a:off x="421200" y="4722840"/>
            <a:ext cx="5330880" cy="15408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Podman</a:t>
            </a:r>
            <a:endParaRPr b="0" lang="en-GB" sz="800" spc="-1" strike="noStrike">
              <a:solidFill>
                <a:srgbClr val="000000"/>
              </a:solidFill>
              <a:latin typeface="Arial"/>
            </a:endParaRPr>
          </a:p>
        </p:txBody>
      </p:sp>
      <p:sp>
        <p:nvSpPr>
          <p:cNvPr id="299" name="Google Shape;157;p29"/>
          <p:cNvSpPr/>
          <p:nvPr/>
        </p:nvSpPr>
        <p:spPr>
          <a:xfrm>
            <a:off x="362160" y="841680"/>
            <a:ext cx="3328200" cy="71352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300" name="Google Shape;163;p30"/>
          <p:cNvSpPr/>
          <p:nvPr/>
        </p:nvSpPr>
        <p:spPr>
          <a:xfrm>
            <a:off x="509760" y="537120"/>
            <a:ext cx="756360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Persistant storage</a:t>
            </a:r>
            <a:endParaRPr b="0" lang="en-GB" sz="1500" spc="-1" strike="noStrike">
              <a:solidFill>
                <a:srgbClr val="000000"/>
              </a:solidFill>
              <a:latin typeface="Arial"/>
            </a:endParaRPr>
          </a:p>
          <a:p>
            <a:pPr>
              <a:lnSpc>
                <a:spcPct val="100000"/>
              </a:lnSpc>
              <a:tabLst>
                <a:tab algn="l" pos="0"/>
              </a:tabLst>
            </a:pPr>
            <a:endParaRPr b="0" lang="en-GB" sz="1500" spc="-1" strike="noStrike">
              <a:solidFill>
                <a:srgbClr val="000000"/>
              </a:solidFill>
              <a:latin typeface="Arial"/>
            </a:endParaRPr>
          </a:p>
          <a:p>
            <a:pPr>
              <a:lnSpc>
                <a:spcPct val="100000"/>
              </a:lnSpc>
              <a:tabLst>
                <a:tab algn="l" pos="0"/>
              </a:tabLst>
            </a:pPr>
            <a:r>
              <a:rPr b="0" lang="en-GB" sz="1400" spc="-1" strike="noStrike">
                <a:solidFill>
                  <a:srgbClr val="000000"/>
                </a:solidFill>
                <a:latin typeface="Libre Franklin"/>
                <a:ea typeface="Arial"/>
              </a:rPr>
              <a:t>When creating containers, we can request a host directory to bind mount inside a container</a:t>
            </a:r>
            <a:endParaRPr b="0" lang="en-GB" sz="14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a:p>
            <a:pPr>
              <a:lnSpc>
                <a:spcPct val="100000"/>
              </a:lnSpc>
              <a:tabLst>
                <a:tab algn="l" pos="0"/>
              </a:tabLst>
            </a:pPr>
            <a:r>
              <a:rPr b="0" lang="en-GB" sz="1100" spc="-1" strike="noStrike">
                <a:solidFill>
                  <a:srgbClr val="000000"/>
                </a:solidFill>
                <a:latin typeface="Libre Franklin"/>
                <a:ea typeface="Arial"/>
              </a:rPr>
              <a:t># podman run -v &lt;local_folder&gt;:&lt;container_folder&gt;:Z alpine:latest</a:t>
            </a:r>
            <a:endParaRPr b="0" lang="en-GB" sz="11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a:p>
            <a:pPr>
              <a:lnSpc>
                <a:spcPct val="100000"/>
              </a:lnSpc>
              <a:tabLst>
                <a:tab algn="l" pos="0"/>
              </a:tabLst>
            </a:pPr>
            <a:r>
              <a:rPr b="0" lang="en-GB" sz="1400" spc="-1" strike="noStrike">
                <a:solidFill>
                  <a:srgbClr val="000000"/>
                </a:solidFill>
                <a:latin typeface="Arial"/>
                <a:ea typeface="DejaVu Sans"/>
              </a:rPr>
              <a:t>When running containers on a system with SELinux enabled (like in lab), a special label “container_file_t” for containers exists.</a:t>
            </a:r>
            <a:endParaRPr b="0" lang="en-GB" sz="1400" spc="-1" strike="noStrike">
              <a:solidFill>
                <a:srgbClr val="000000"/>
              </a:solidFill>
              <a:latin typeface="Arial"/>
            </a:endParaRPr>
          </a:p>
          <a:p>
            <a:pPr>
              <a:lnSpc>
                <a:spcPct val="100000"/>
              </a:lnSpc>
              <a:tabLst>
                <a:tab algn="l" pos="0"/>
              </a:tabLst>
            </a:pPr>
            <a:r>
              <a:rPr b="0" lang="en-GB" sz="1400" spc="-1" strike="noStrike">
                <a:solidFill>
                  <a:srgbClr val="000000"/>
                </a:solidFill>
                <a:latin typeface="Arial"/>
                <a:ea typeface="DejaVu Sans"/>
              </a:rPr>
              <a:t>You can use “:Z” and “:z” flags to have podman autorelabel folders for containers</a:t>
            </a:r>
            <a:endParaRPr b="0" lang="en-GB" sz="1400" spc="-1" strike="noStrike">
              <a:solidFill>
                <a:srgbClr val="000000"/>
              </a:solidFill>
              <a:latin typeface="Arial"/>
            </a:endParaRPr>
          </a:p>
          <a:p>
            <a:pPr>
              <a:lnSpc>
                <a:spcPct val="100000"/>
              </a:lnSpc>
              <a:tabLst>
                <a:tab algn="l" pos="0"/>
              </a:tabLst>
            </a:pPr>
            <a:r>
              <a:rPr b="0" lang="en-GB" sz="1400" spc="-1" strike="noStrike">
                <a:solidFill>
                  <a:srgbClr val="000000"/>
                </a:solidFill>
                <a:latin typeface="Arial"/>
                <a:ea typeface="DejaVu Sans"/>
              </a:rPr>
              <a:t>“</a:t>
            </a:r>
            <a:r>
              <a:rPr b="0" lang="en-GB" sz="1400" spc="-1" strike="noStrike">
                <a:solidFill>
                  <a:srgbClr val="000000"/>
                </a:solidFill>
                <a:latin typeface="Arial"/>
                <a:ea typeface="DejaVu Sans"/>
              </a:rPr>
              <a:t>:Z” will crate a private label for each mount, so only the last container that mounted the volume will have access to it</a:t>
            </a:r>
            <a:endParaRPr b="0" lang="en-GB" sz="1400" spc="-1" strike="noStrike">
              <a:solidFill>
                <a:srgbClr val="000000"/>
              </a:solidFill>
              <a:latin typeface="Arial"/>
            </a:endParaRPr>
          </a:p>
          <a:p>
            <a:pPr>
              <a:lnSpc>
                <a:spcPct val="100000"/>
              </a:lnSpc>
              <a:tabLst>
                <a:tab algn="l" pos="0"/>
              </a:tabLst>
            </a:pPr>
            <a:r>
              <a:rPr b="0" lang="en-GB" sz="1400" spc="-1" strike="noStrike">
                <a:solidFill>
                  <a:srgbClr val="000000"/>
                </a:solidFill>
                <a:latin typeface="Arial"/>
                <a:ea typeface="DejaVu Sans"/>
              </a:rPr>
              <a:t>“</a:t>
            </a:r>
            <a:r>
              <a:rPr b="0" lang="en-GB" sz="1400" spc="-1" strike="noStrike">
                <a:solidFill>
                  <a:srgbClr val="000000"/>
                </a:solidFill>
                <a:latin typeface="Arial"/>
                <a:ea typeface="DejaVu Sans"/>
              </a:rPr>
              <a:t>:z” will label it with “continer_file_t” so all containers that mount the volume will have access to it</a:t>
            </a:r>
            <a:endParaRPr b="0" lang="en-GB" sz="14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p:txBody>
      </p:sp>
      <p:sp>
        <p:nvSpPr>
          <p:cNvPr id="301" name="Rectangle 2"/>
          <p:cNvSpPr/>
          <p:nvPr/>
        </p:nvSpPr>
        <p:spPr>
          <a:xfrm>
            <a:off x="457200" y="3867120"/>
            <a:ext cx="7152120" cy="47556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noAutofit/>
          </a:bodyPr>
          <a:p>
            <a:pPr>
              <a:lnSpc>
                <a:spcPct val="100000"/>
              </a:lnSpc>
              <a:tabLst>
                <a:tab algn="l" pos="0"/>
              </a:tabLst>
            </a:pPr>
            <a:r>
              <a:rPr b="0" lang="en-GB" sz="1100" spc="-1" strike="noStrike">
                <a:solidFill>
                  <a:schemeClr val="dk1"/>
                </a:solidFill>
                <a:latin typeface="Libre Franklin"/>
                <a:ea typeface="Arial"/>
              </a:rPr>
              <a:t># semanage fcontext -a -t container_file_t &lt;local_folder&gt;(/.*)?</a:t>
            </a:r>
            <a:endParaRPr b="0" lang="en-GB" sz="1100" spc="-1" strike="noStrike">
              <a:solidFill>
                <a:srgbClr val="000000"/>
              </a:solidFill>
              <a:latin typeface="Arial"/>
            </a:endParaRPr>
          </a:p>
          <a:p>
            <a:pPr>
              <a:lnSpc>
                <a:spcPct val="100000"/>
              </a:lnSpc>
              <a:tabLst>
                <a:tab algn="l" pos="0"/>
              </a:tabLst>
            </a:pPr>
            <a:r>
              <a:rPr b="0" lang="en-GB" sz="1100" spc="-1" strike="noStrike">
                <a:solidFill>
                  <a:schemeClr val="dk1"/>
                </a:solidFill>
                <a:latin typeface="Libre Franklin"/>
                <a:ea typeface="Arial"/>
              </a:rPr>
              <a:t># restorecon -rv &lt;local_folder&gt;</a:t>
            </a:r>
            <a:endParaRPr b="0" lang="en-GB"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Google Shape;155;p29"/>
          <p:cNvSpPr/>
          <p:nvPr/>
        </p:nvSpPr>
        <p:spPr>
          <a:xfrm>
            <a:off x="357120" y="38484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303" name="Google Shape;156;p29"/>
          <p:cNvSpPr/>
          <p:nvPr/>
        </p:nvSpPr>
        <p:spPr>
          <a:xfrm>
            <a:off x="421200" y="4722840"/>
            <a:ext cx="5330880" cy="15408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Virtualization</a:t>
            </a:r>
            <a:endParaRPr b="0" lang="en-GB" sz="800" spc="-1" strike="noStrike">
              <a:solidFill>
                <a:srgbClr val="000000"/>
              </a:solidFill>
              <a:latin typeface="Arial"/>
            </a:endParaRPr>
          </a:p>
        </p:txBody>
      </p:sp>
      <p:sp>
        <p:nvSpPr>
          <p:cNvPr id="304" name="Google Shape;157;p29"/>
          <p:cNvSpPr/>
          <p:nvPr/>
        </p:nvSpPr>
        <p:spPr>
          <a:xfrm>
            <a:off x="362160" y="841680"/>
            <a:ext cx="3328200" cy="71352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305" name="Google Shape;163;p30"/>
          <p:cNvSpPr/>
          <p:nvPr/>
        </p:nvSpPr>
        <p:spPr>
          <a:xfrm>
            <a:off x="509760" y="537120"/>
            <a:ext cx="386568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Podman Networks</a:t>
            </a:r>
            <a:endParaRPr b="0" lang="en-GB" sz="1500" spc="-1" strike="noStrike">
              <a:solidFill>
                <a:srgbClr val="000000"/>
              </a:solidFill>
              <a:latin typeface="Arial"/>
            </a:endParaRPr>
          </a:p>
          <a:p>
            <a:pPr>
              <a:lnSpc>
                <a:spcPct val="100000"/>
              </a:lnSpc>
              <a:tabLst>
                <a:tab algn="l" pos="0"/>
              </a:tabLst>
            </a:pPr>
            <a:endParaRPr b="0" lang="en-GB" sz="1500" spc="-1" strike="noStrike">
              <a:solidFill>
                <a:srgbClr val="000000"/>
              </a:solidFill>
              <a:latin typeface="Arial"/>
            </a:endParaRPr>
          </a:p>
          <a:p>
            <a:pPr>
              <a:lnSpc>
                <a:spcPct val="100000"/>
              </a:lnSpc>
              <a:tabLst>
                <a:tab algn="l" pos="0"/>
              </a:tabLst>
            </a:pPr>
            <a:r>
              <a:rPr b="0" lang="en-GB" sz="1400" spc="-1" strike="noStrike">
                <a:solidFill>
                  <a:srgbClr val="000000"/>
                </a:solidFill>
                <a:latin typeface="Libre Franklin"/>
                <a:ea typeface="Arial"/>
              </a:rPr>
              <a:t>By default, Podman uses a bridged network mode for root containers, which through the use of iptables and NAT, allows containers to connect to the host machines network.</a:t>
            </a:r>
            <a:endParaRPr b="0" lang="en-GB" sz="14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a:p>
            <a:pPr>
              <a:lnSpc>
                <a:spcPct val="100000"/>
              </a:lnSpc>
              <a:tabLst>
                <a:tab algn="l" pos="0"/>
              </a:tabLst>
            </a:pPr>
            <a:r>
              <a:rPr b="0" lang="en-GB" sz="1400" spc="-1" strike="noStrike">
                <a:solidFill>
                  <a:srgbClr val="000000"/>
                </a:solidFill>
                <a:latin typeface="Libre Franklin"/>
                <a:ea typeface="Arial"/>
              </a:rPr>
              <a:t>By default, Podman uses slirp4netns for rootless containers. Podman creates tap device in container’s network namespace and connects to usermode TCP/IP stack. There is no virtual network and containers have to communicate through host system.</a:t>
            </a:r>
            <a:endParaRPr b="0" lang="en-GB" sz="1400" spc="-1" strike="noStrike">
              <a:solidFill>
                <a:srgbClr val="000000"/>
              </a:solidFill>
              <a:latin typeface="Arial"/>
            </a:endParaRPr>
          </a:p>
        </p:txBody>
      </p:sp>
      <p:pic>
        <p:nvPicPr>
          <p:cNvPr id="306" name="" descr=""/>
          <p:cNvPicPr/>
          <p:nvPr/>
        </p:nvPicPr>
        <p:blipFill>
          <a:blip r:embed="rId1"/>
          <a:stretch/>
        </p:blipFill>
        <p:spPr>
          <a:xfrm>
            <a:off x="4528080" y="506880"/>
            <a:ext cx="4290840" cy="2012040"/>
          </a:xfrm>
          <a:prstGeom prst="rect">
            <a:avLst/>
          </a:prstGeom>
          <a:ln w="0">
            <a:noFill/>
          </a:ln>
        </p:spPr>
      </p:pic>
      <p:pic>
        <p:nvPicPr>
          <p:cNvPr id="307" name="" descr=""/>
          <p:cNvPicPr/>
          <p:nvPr/>
        </p:nvPicPr>
        <p:blipFill>
          <a:blip r:embed="rId2"/>
          <a:stretch/>
        </p:blipFill>
        <p:spPr>
          <a:xfrm>
            <a:off x="4680000" y="2700000"/>
            <a:ext cx="4323960" cy="169164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Google Shape;163;p 5"/>
          <p:cNvSpPr/>
          <p:nvPr/>
        </p:nvSpPr>
        <p:spPr>
          <a:xfrm>
            <a:off x="540000" y="374400"/>
            <a:ext cx="386568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Podman Network Modes</a:t>
            </a:r>
            <a:endParaRPr b="0" lang="en-GB" sz="1500" spc="-1" strike="noStrike">
              <a:solidFill>
                <a:srgbClr val="000000"/>
              </a:solidFill>
              <a:latin typeface="Arial"/>
            </a:endParaRPr>
          </a:p>
        </p:txBody>
      </p:sp>
      <p:graphicFrame>
        <p:nvGraphicFramePr>
          <p:cNvPr id="309" name=""/>
          <p:cNvGraphicFramePr/>
          <p:nvPr/>
        </p:nvGraphicFramePr>
        <p:xfrm>
          <a:off x="900000" y="900000"/>
          <a:ext cx="7331040" cy="3861720"/>
        </p:xfrm>
        <a:graphic>
          <a:graphicData uri="http://schemas.openxmlformats.org/drawingml/2006/table">
            <a:tbl>
              <a:tblPr/>
              <a:tblGrid>
                <a:gridCol w="3101760"/>
                <a:gridCol w="4229640"/>
              </a:tblGrid>
              <a:tr h="420120">
                <a:tc>
                  <a:txBody>
                    <a:bodyPr lIns="90000" rIns="90000" anchor="t">
                      <a:noAutofit/>
                    </a:bodyPr>
                    <a:p>
                      <a:pPr algn="ctr">
                        <a:lnSpc>
                          <a:spcPct val="100000"/>
                        </a:lnSpc>
                      </a:pPr>
                      <a:r>
                        <a:rPr b="1" lang="en-GB" sz="1300" spc="-1" strike="noStrike">
                          <a:solidFill>
                            <a:srgbClr val="000000"/>
                          </a:solidFill>
                          <a:latin typeface="Arial"/>
                        </a:rPr>
                        <a:t>MODE</a:t>
                      </a:r>
                      <a:endParaRPr b="0" lang="en-GB"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GB" sz="1300" spc="-1" strike="noStrike">
                          <a:solidFill>
                            <a:srgbClr val="000000"/>
                          </a:solidFill>
                          <a:latin typeface="Arial"/>
                        </a:rPr>
                        <a:t>WHAT IT DOES</a:t>
                      </a:r>
                      <a:endParaRPr b="0" lang="en-GB"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r>
              <a:tr h="420120">
                <a:tc>
                  <a:txBody>
                    <a:bodyPr lIns="90000" rIns="90000" anchor="t">
                      <a:noAutofit/>
                    </a:bodyPr>
                    <a:p>
                      <a:pPr>
                        <a:lnSpc>
                          <a:spcPct val="100000"/>
                        </a:lnSpc>
                      </a:pPr>
                      <a:r>
                        <a:rPr b="0" lang="en-GB" sz="1300" spc="-1" strike="noStrike">
                          <a:solidFill>
                            <a:srgbClr val="000000"/>
                          </a:solidFill>
                          <a:latin typeface="Courier New"/>
                        </a:rPr>
                        <a:t>bridge</a:t>
                      </a:r>
                      <a:endParaRPr b="0" lang="en-GB"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nSpc>
                          <a:spcPct val="100000"/>
                        </a:lnSpc>
                      </a:pPr>
                      <a:r>
                        <a:rPr b="0" lang="en-GB" sz="1300" spc="-1" strike="noStrike">
                          <a:solidFill>
                            <a:srgbClr val="000000"/>
                          </a:solidFill>
                          <a:latin typeface="Arial"/>
                        </a:rPr>
                        <a:t>Creates a network stack on the default bridge network</a:t>
                      </a:r>
                      <a:endParaRPr b="0" lang="en-GB"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420120">
                <a:tc>
                  <a:txBody>
                    <a:bodyPr lIns="90000" rIns="90000" anchor="t">
                      <a:noAutofit/>
                    </a:bodyPr>
                    <a:p>
                      <a:pPr>
                        <a:lnSpc>
                          <a:spcPct val="100000"/>
                        </a:lnSpc>
                      </a:pPr>
                      <a:r>
                        <a:rPr b="0" lang="en-GB" sz="1300" spc="-1" strike="noStrike">
                          <a:solidFill>
                            <a:srgbClr val="000000"/>
                          </a:solidFill>
                          <a:latin typeface="Courier New"/>
                        </a:rPr>
                        <a:t>none</a:t>
                      </a:r>
                      <a:endParaRPr b="0" lang="en-GB"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nSpc>
                          <a:spcPct val="100000"/>
                        </a:lnSpc>
                      </a:pPr>
                      <a:r>
                        <a:rPr b="0" lang="en-GB" sz="1300" spc="-1" strike="noStrike">
                          <a:solidFill>
                            <a:srgbClr val="000000"/>
                          </a:solidFill>
                          <a:latin typeface="Arial"/>
                        </a:rPr>
                        <a:t>No networking is set up at all</a:t>
                      </a:r>
                      <a:endParaRPr b="0" lang="en-GB"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r h="420120">
                <a:tc>
                  <a:txBody>
                    <a:bodyPr lIns="90000" rIns="90000" anchor="t">
                      <a:noAutofit/>
                    </a:bodyPr>
                    <a:p>
                      <a:pPr>
                        <a:lnSpc>
                          <a:spcPct val="100000"/>
                        </a:lnSpc>
                      </a:pPr>
                      <a:r>
                        <a:rPr b="0" lang="en-GB" sz="1300" spc="-1" strike="noStrike">
                          <a:solidFill>
                            <a:srgbClr val="000000"/>
                          </a:solidFill>
                          <a:latin typeface="Courier New"/>
                        </a:rPr>
                        <a:t>container:&lt;id&gt;</a:t>
                      </a:r>
                      <a:endParaRPr b="0" lang="en-GB"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nSpc>
                          <a:spcPct val="100000"/>
                        </a:lnSpc>
                      </a:pPr>
                      <a:r>
                        <a:rPr b="0" lang="en-GB" sz="1300" spc="-1" strike="noStrike">
                          <a:solidFill>
                            <a:srgbClr val="000000"/>
                          </a:solidFill>
                          <a:latin typeface="Arial"/>
                        </a:rPr>
                        <a:t>Uses the same network as another container with ID id</a:t>
                      </a:r>
                      <a:endParaRPr b="0" lang="en-GB"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420120">
                <a:tc>
                  <a:txBody>
                    <a:bodyPr lIns="90000" rIns="90000" anchor="t">
                      <a:noAutofit/>
                    </a:bodyPr>
                    <a:p>
                      <a:pPr>
                        <a:lnSpc>
                          <a:spcPct val="100000"/>
                        </a:lnSpc>
                      </a:pPr>
                      <a:r>
                        <a:rPr b="0" lang="en-GB" sz="1300" spc="-1" strike="noStrike">
                          <a:solidFill>
                            <a:srgbClr val="000000"/>
                          </a:solidFill>
                          <a:latin typeface="Courier New"/>
                        </a:rPr>
                        <a:t>host</a:t>
                      </a:r>
                      <a:endParaRPr b="0" lang="en-GB"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nSpc>
                          <a:spcPct val="100000"/>
                        </a:lnSpc>
                      </a:pPr>
                      <a:r>
                        <a:rPr b="0" lang="en-GB" sz="1300" spc="-1" strike="noStrike">
                          <a:solidFill>
                            <a:srgbClr val="000000"/>
                          </a:solidFill>
                          <a:latin typeface="Arial"/>
                        </a:rPr>
                        <a:t>Uses the host’s network stack</a:t>
                      </a:r>
                      <a:endParaRPr b="0" lang="en-GB"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r h="420120">
                <a:tc>
                  <a:txBody>
                    <a:bodyPr lIns="90000" rIns="90000" anchor="t">
                      <a:noAutofit/>
                    </a:bodyPr>
                    <a:p>
                      <a:pPr>
                        <a:lnSpc>
                          <a:spcPct val="100000"/>
                        </a:lnSpc>
                      </a:pPr>
                      <a:r>
                        <a:rPr b="0" lang="en-GB" sz="1300" spc="-1" strike="noStrike">
                          <a:solidFill>
                            <a:srgbClr val="000000"/>
                          </a:solidFill>
                          <a:latin typeface="Courier New"/>
                        </a:rPr>
                        <a:t>network-id</a:t>
                      </a:r>
                      <a:endParaRPr b="0" lang="en-GB"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nSpc>
                          <a:spcPct val="100000"/>
                        </a:lnSpc>
                      </a:pPr>
                      <a:r>
                        <a:rPr b="0" lang="en-GB" sz="1300" spc="-1" strike="noStrike">
                          <a:solidFill>
                            <a:srgbClr val="000000"/>
                          </a:solidFill>
                          <a:latin typeface="Arial"/>
                        </a:rPr>
                        <a:t>Uses a user-defined network (which you can create using podman network create ...)</a:t>
                      </a:r>
                      <a:endParaRPr b="0" lang="en-GB"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420120">
                <a:tc>
                  <a:txBody>
                    <a:bodyPr lIns="90000" rIns="90000" anchor="t">
                      <a:noAutofit/>
                    </a:bodyPr>
                    <a:p>
                      <a:pPr>
                        <a:lnSpc>
                          <a:spcPct val="100000"/>
                        </a:lnSpc>
                      </a:pPr>
                      <a:r>
                        <a:rPr b="0" lang="en-GB" sz="1300" spc="-1" strike="noStrike">
                          <a:solidFill>
                            <a:srgbClr val="000000"/>
                          </a:solidFill>
                          <a:latin typeface="Courier New"/>
                        </a:rPr>
                        <a:t>ns:&lt;path&gt;</a:t>
                      </a:r>
                      <a:endParaRPr b="0" lang="en-GB"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nSpc>
                          <a:spcPct val="100000"/>
                        </a:lnSpc>
                      </a:pPr>
                      <a:r>
                        <a:rPr b="0" lang="en-GB" sz="1300" spc="-1" strike="noStrike">
                          <a:solidFill>
                            <a:srgbClr val="000000"/>
                          </a:solidFill>
                          <a:latin typeface="Arial"/>
                        </a:rPr>
                        <a:t>Joins a network namespace found at path &lt;path&gt;</a:t>
                      </a:r>
                      <a:endParaRPr b="0" lang="en-GB"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r h="420120">
                <a:tc>
                  <a:txBody>
                    <a:bodyPr lIns="90000" rIns="90000" anchor="t">
                      <a:noAutofit/>
                    </a:bodyPr>
                    <a:p>
                      <a:pPr>
                        <a:lnSpc>
                          <a:spcPct val="100000"/>
                        </a:lnSpc>
                      </a:pPr>
                      <a:r>
                        <a:rPr b="0" lang="en-GB" sz="1300" spc="-1" strike="noStrike">
                          <a:solidFill>
                            <a:srgbClr val="000000"/>
                          </a:solidFill>
                          <a:latin typeface="Courier New"/>
                        </a:rPr>
                        <a:t>private</a:t>
                      </a:r>
                      <a:endParaRPr b="0" lang="en-GB"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nSpc>
                          <a:spcPct val="100000"/>
                        </a:lnSpc>
                      </a:pPr>
                      <a:r>
                        <a:rPr b="0" lang="en-GB" sz="1300" spc="-1" strike="noStrike">
                          <a:solidFill>
                            <a:srgbClr val="000000"/>
                          </a:solidFill>
                          <a:latin typeface="Arial"/>
                        </a:rPr>
                        <a:t>Creates a new network namespace for the container</a:t>
                      </a:r>
                      <a:endParaRPr b="0" lang="en-GB"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419040">
                <a:tc>
                  <a:txBody>
                    <a:bodyPr lIns="90000" rIns="90000" anchor="t">
                      <a:noAutofit/>
                    </a:bodyPr>
                    <a:p>
                      <a:pPr>
                        <a:lnSpc>
                          <a:spcPct val="100000"/>
                        </a:lnSpc>
                      </a:pPr>
                      <a:r>
                        <a:rPr b="0" lang="en-GB" sz="1300" spc="-1" strike="noStrike">
                          <a:solidFill>
                            <a:srgbClr val="000000"/>
                          </a:solidFill>
                          <a:latin typeface="Courier New"/>
                        </a:rPr>
                        <a:t>slirp4netns</a:t>
                      </a:r>
                      <a:endParaRPr b="0" lang="en-GB"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nSpc>
                          <a:spcPct val="100000"/>
                        </a:lnSpc>
                      </a:pPr>
                      <a:r>
                        <a:rPr b="0" lang="en-GB" sz="1300" spc="-1" strike="noStrike">
                          <a:solidFill>
                            <a:srgbClr val="000000"/>
                          </a:solidFill>
                          <a:latin typeface="Arial"/>
                        </a:rPr>
                        <a:t>Creates a user network stack with slirp4netns (This is the default option for rootless containers.)</a:t>
                      </a:r>
                      <a:endParaRPr b="0" lang="en-GB"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Google Shape;155;p29"/>
          <p:cNvSpPr/>
          <p:nvPr/>
        </p:nvSpPr>
        <p:spPr>
          <a:xfrm>
            <a:off x="379080" y="39924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311" name="Google Shape;156;p29"/>
          <p:cNvSpPr/>
          <p:nvPr/>
        </p:nvSpPr>
        <p:spPr>
          <a:xfrm>
            <a:off x="443160" y="4737600"/>
            <a:ext cx="5330880" cy="15408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Virtualization</a:t>
            </a:r>
            <a:endParaRPr b="0" lang="en-GB" sz="800" spc="-1" strike="noStrike">
              <a:solidFill>
                <a:srgbClr val="000000"/>
              </a:solidFill>
              <a:latin typeface="Arial"/>
            </a:endParaRPr>
          </a:p>
        </p:txBody>
      </p:sp>
      <p:sp>
        <p:nvSpPr>
          <p:cNvPr id="312" name="Google Shape;157;p29"/>
          <p:cNvSpPr/>
          <p:nvPr/>
        </p:nvSpPr>
        <p:spPr>
          <a:xfrm>
            <a:off x="384120" y="856080"/>
            <a:ext cx="3328200" cy="71352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313" name="Google Shape;163;p30"/>
          <p:cNvSpPr/>
          <p:nvPr/>
        </p:nvSpPr>
        <p:spPr>
          <a:xfrm>
            <a:off x="531360" y="551880"/>
            <a:ext cx="468756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Docker Networks – Mapping network ports</a:t>
            </a:r>
            <a:endParaRPr b="0" lang="en-GB" sz="1500" spc="-1" strike="noStrike">
              <a:solidFill>
                <a:srgbClr val="000000"/>
              </a:solidFill>
              <a:latin typeface="Arial"/>
            </a:endParaRPr>
          </a:p>
          <a:p>
            <a:pPr>
              <a:lnSpc>
                <a:spcPct val="100000"/>
              </a:lnSpc>
              <a:tabLst>
                <a:tab algn="l" pos="0"/>
              </a:tabLst>
            </a:pPr>
            <a:endParaRPr b="0" lang="en-GB" sz="1500" spc="-1" strike="noStrike">
              <a:solidFill>
                <a:srgbClr val="000000"/>
              </a:solidFill>
              <a:latin typeface="Arial"/>
            </a:endParaRPr>
          </a:p>
          <a:p>
            <a:pPr>
              <a:lnSpc>
                <a:spcPct val="100000"/>
              </a:lnSpc>
              <a:tabLst>
                <a:tab algn="l" pos="0"/>
              </a:tabLst>
            </a:pPr>
            <a:endParaRPr b="0" lang="en-GB" sz="18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a:p>
            <a:pPr>
              <a:lnSpc>
                <a:spcPct val="100000"/>
              </a:lnSpc>
              <a:tabLst>
                <a:tab algn="l" pos="0"/>
              </a:tabLst>
            </a:pPr>
            <a:r>
              <a:rPr b="0" lang="hr-HR" sz="1400" spc="-1" strike="noStrike">
                <a:solidFill>
                  <a:srgbClr val="000000"/>
                </a:solidFill>
                <a:latin typeface="Libre Franklin"/>
                <a:ea typeface="Arial"/>
              </a:rPr>
              <a:t>U</a:t>
            </a:r>
            <a:r>
              <a:rPr b="0" lang="en-GB" sz="1400" spc="-1" strike="noStrike">
                <a:solidFill>
                  <a:srgbClr val="000000"/>
                </a:solidFill>
                <a:latin typeface="Libre Franklin"/>
                <a:ea typeface="Arial"/>
              </a:rPr>
              <a:t>se the container host network model combined with network address translation (NAT) rules to allow external access. </a:t>
            </a:r>
            <a:endParaRPr b="0" lang="en-GB" sz="14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a:p>
            <a:pPr>
              <a:lnSpc>
                <a:spcPct val="100000"/>
              </a:lnSpc>
              <a:tabLst>
                <a:tab algn="l" pos="0"/>
              </a:tabLst>
            </a:pPr>
            <a:endParaRPr b="0" lang="en-GB" sz="1500" spc="-1" strike="noStrike">
              <a:solidFill>
                <a:srgbClr val="000000"/>
              </a:solidFill>
              <a:latin typeface="Arial"/>
            </a:endParaRPr>
          </a:p>
        </p:txBody>
      </p:sp>
      <p:sp>
        <p:nvSpPr>
          <p:cNvPr id="314" name="Rectangle 11"/>
          <p:cNvSpPr/>
          <p:nvPr/>
        </p:nvSpPr>
        <p:spPr>
          <a:xfrm>
            <a:off x="531360" y="2747520"/>
            <a:ext cx="4038840" cy="24696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noAutofit/>
          </a:bodyPr>
          <a:p>
            <a:pPr>
              <a:lnSpc>
                <a:spcPct val="100000"/>
              </a:lnSpc>
            </a:pPr>
            <a:r>
              <a:rPr b="0" lang="en-GB" sz="1100" spc="-1" strike="noStrike">
                <a:solidFill>
                  <a:schemeClr val="dk1"/>
                </a:solidFill>
                <a:latin typeface="Libre Franklin"/>
                <a:ea typeface="Arial"/>
              </a:rPr>
              <a:t># podman run -d --name httpd -p 8080:80 httpd</a:t>
            </a:r>
            <a:endParaRPr b="0" lang="en-GB" sz="1100" spc="-1" strike="noStrike">
              <a:solidFill>
                <a:srgbClr val="000000"/>
              </a:solidFill>
              <a:latin typeface="Arial"/>
            </a:endParaRPr>
          </a:p>
        </p:txBody>
      </p:sp>
      <p:pic>
        <p:nvPicPr>
          <p:cNvPr id="315" name="" descr=""/>
          <p:cNvPicPr/>
          <p:nvPr/>
        </p:nvPicPr>
        <p:blipFill>
          <a:blip r:embed="rId1"/>
          <a:stretch/>
        </p:blipFill>
        <p:spPr>
          <a:xfrm>
            <a:off x="3780000" y="79560"/>
            <a:ext cx="5238720" cy="495936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Google Shape;155;p29"/>
          <p:cNvSpPr/>
          <p:nvPr/>
        </p:nvSpPr>
        <p:spPr>
          <a:xfrm>
            <a:off x="357120" y="38484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317" name="Google Shape;156;p29"/>
          <p:cNvSpPr/>
          <p:nvPr/>
        </p:nvSpPr>
        <p:spPr>
          <a:xfrm>
            <a:off x="421200" y="4722840"/>
            <a:ext cx="5330880" cy="15408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Podman</a:t>
            </a:r>
            <a:endParaRPr b="0" lang="en-GB" sz="800" spc="-1" strike="noStrike">
              <a:solidFill>
                <a:srgbClr val="000000"/>
              </a:solidFill>
              <a:latin typeface="Arial"/>
            </a:endParaRPr>
          </a:p>
        </p:txBody>
      </p:sp>
      <p:sp>
        <p:nvSpPr>
          <p:cNvPr id="318" name="Google Shape;157;p29"/>
          <p:cNvSpPr/>
          <p:nvPr/>
        </p:nvSpPr>
        <p:spPr>
          <a:xfrm>
            <a:off x="362160" y="841680"/>
            <a:ext cx="3328200" cy="71352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319" name="Google Shape;163;p30"/>
          <p:cNvSpPr/>
          <p:nvPr/>
        </p:nvSpPr>
        <p:spPr>
          <a:xfrm>
            <a:off x="509760" y="537120"/>
            <a:ext cx="779220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Managing container images</a:t>
            </a:r>
            <a:endParaRPr b="0" lang="en-GB" sz="1500" spc="-1" strike="noStrike">
              <a:solidFill>
                <a:srgbClr val="000000"/>
              </a:solidFill>
              <a:latin typeface="Arial"/>
            </a:endParaRPr>
          </a:p>
          <a:p>
            <a:pPr>
              <a:lnSpc>
                <a:spcPct val="100000"/>
              </a:lnSpc>
              <a:tabLst>
                <a:tab algn="l" pos="0"/>
              </a:tabLst>
            </a:pPr>
            <a:endParaRPr b="0" lang="en-GB" sz="1500" spc="-1" strike="noStrike">
              <a:solidFill>
                <a:srgbClr val="000000"/>
              </a:solidFill>
              <a:latin typeface="Arial"/>
            </a:endParaRPr>
          </a:p>
          <a:p>
            <a:pPr>
              <a:lnSpc>
                <a:spcPct val="100000"/>
              </a:lnSpc>
              <a:tabLst>
                <a:tab algn="l" pos="0"/>
              </a:tabLst>
            </a:pPr>
            <a:r>
              <a:rPr b="0" lang="en-GB" sz="2000" spc="-1" strike="noStrike">
                <a:solidFill>
                  <a:srgbClr val="000000"/>
                </a:solidFill>
                <a:latin typeface="Libre Franklin"/>
                <a:ea typeface="Arial"/>
              </a:rPr>
              <a:t>Public Registries</a:t>
            </a:r>
            <a:endParaRPr b="0" lang="en-GB" sz="2000" spc="-1" strike="noStrike">
              <a:solidFill>
                <a:srgbClr val="000000"/>
              </a:solidFill>
              <a:latin typeface="Arial"/>
            </a:endParaRPr>
          </a:p>
          <a:p>
            <a:pPr>
              <a:lnSpc>
                <a:spcPct val="100000"/>
              </a:lnSpc>
              <a:tabLst>
                <a:tab algn="l" pos="0"/>
              </a:tabLst>
            </a:pPr>
            <a:r>
              <a:rPr b="0" lang="en-GB" sz="1400" spc="-1" strike="noStrike">
                <a:solidFill>
                  <a:srgbClr val="000000"/>
                </a:solidFill>
                <a:latin typeface="Libre Franklin"/>
                <a:ea typeface="Arial"/>
              </a:rPr>
              <a:t>Podman for and downloads container images from a public registries defined in “/etc/containers/registries.conf”.</a:t>
            </a:r>
            <a:endParaRPr b="0" lang="en-GB" sz="1400" spc="-1" strike="noStrike">
              <a:solidFill>
                <a:srgbClr val="000000"/>
              </a:solidFill>
              <a:latin typeface="Arial"/>
            </a:endParaRPr>
          </a:p>
          <a:p>
            <a:pPr>
              <a:lnSpc>
                <a:spcPct val="100000"/>
              </a:lnSpc>
              <a:tabLst>
                <a:tab algn="l" pos="0"/>
              </a:tabLst>
            </a:pPr>
            <a:r>
              <a:rPr b="0" lang="en-GB" sz="1400" spc="-1" strike="noStrike">
                <a:solidFill>
                  <a:srgbClr val="000000"/>
                </a:solidFill>
                <a:latin typeface="Libre Franklin"/>
                <a:ea typeface="Arial"/>
              </a:rPr>
              <a:t>Docker Hub is the public registry managed by Docker, and it hosts a large set of container images. There a many public registries, Docker Hub and quay.io being most popular.</a:t>
            </a:r>
            <a:endParaRPr b="0" lang="en-GB" sz="14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a:p>
            <a:pPr>
              <a:lnSpc>
                <a:spcPct val="100000"/>
              </a:lnSpc>
              <a:tabLst>
                <a:tab algn="l" pos="0"/>
              </a:tabLst>
            </a:pPr>
            <a:r>
              <a:rPr b="0" lang="en-GB" sz="2000" spc="-1" strike="noStrike">
                <a:solidFill>
                  <a:srgbClr val="000000"/>
                </a:solidFill>
                <a:latin typeface="Libre Franklin"/>
                <a:ea typeface="Arial"/>
              </a:rPr>
              <a:t>Private Registry</a:t>
            </a:r>
            <a:endParaRPr b="0" lang="en-GB" sz="2000" spc="-1" strike="noStrike">
              <a:solidFill>
                <a:srgbClr val="000000"/>
              </a:solidFill>
              <a:latin typeface="Arial"/>
            </a:endParaRPr>
          </a:p>
          <a:p>
            <a:pPr>
              <a:lnSpc>
                <a:spcPct val="100000"/>
              </a:lnSpc>
              <a:tabLst>
                <a:tab algn="l" pos="0"/>
              </a:tabLst>
            </a:pPr>
            <a:r>
              <a:rPr b="0" lang="en-GB" sz="1400" spc="-1" strike="noStrike">
                <a:solidFill>
                  <a:srgbClr val="000000"/>
                </a:solidFill>
                <a:latin typeface="Libre Franklin"/>
                <a:ea typeface="Arial"/>
              </a:rPr>
              <a:t>A private registry can be installed as a service.</a:t>
            </a:r>
            <a:endParaRPr b="0" lang="en-GB" sz="1400" spc="-1" strike="noStrike">
              <a:solidFill>
                <a:srgbClr val="000000"/>
              </a:solidFill>
              <a:latin typeface="Arial"/>
            </a:endParaRPr>
          </a:p>
          <a:p>
            <a:pPr>
              <a:lnSpc>
                <a:spcPct val="100000"/>
              </a:lnSpc>
              <a:tabLst>
                <a:tab algn="l" pos="0"/>
              </a:tabLst>
            </a:pPr>
            <a:r>
              <a:rPr b="0" lang="en-GB" sz="1400" spc="-1" strike="noStrike">
                <a:solidFill>
                  <a:srgbClr val="000000"/>
                </a:solidFill>
                <a:latin typeface="Libre Franklin"/>
                <a:ea typeface="Arial"/>
              </a:rPr>
              <a:t>You can add a private registry to “/etc/containers/registries.conf” to make it searchable with short name.</a:t>
            </a:r>
            <a:endParaRPr b="0" lang="en-GB" sz="14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Google Shape;155;p29"/>
          <p:cNvSpPr/>
          <p:nvPr/>
        </p:nvSpPr>
        <p:spPr>
          <a:xfrm>
            <a:off x="357120" y="38484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321" name="Google Shape;156;p29"/>
          <p:cNvSpPr/>
          <p:nvPr/>
        </p:nvSpPr>
        <p:spPr>
          <a:xfrm>
            <a:off x="421200" y="4722840"/>
            <a:ext cx="5330880" cy="15408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Virtualization</a:t>
            </a:r>
            <a:endParaRPr b="0" lang="en-GB" sz="800" spc="-1" strike="noStrike">
              <a:solidFill>
                <a:srgbClr val="000000"/>
              </a:solidFill>
              <a:latin typeface="Arial"/>
            </a:endParaRPr>
          </a:p>
        </p:txBody>
      </p:sp>
      <p:sp>
        <p:nvSpPr>
          <p:cNvPr id="322" name="Google Shape;157;p29"/>
          <p:cNvSpPr/>
          <p:nvPr/>
        </p:nvSpPr>
        <p:spPr>
          <a:xfrm>
            <a:off x="362160" y="841680"/>
            <a:ext cx="3328200" cy="71352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323" name="Google Shape;163;p30"/>
          <p:cNvSpPr/>
          <p:nvPr/>
        </p:nvSpPr>
        <p:spPr>
          <a:xfrm>
            <a:off x="509760" y="537120"/>
            <a:ext cx="779220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Manipulating container images</a:t>
            </a:r>
            <a:endParaRPr b="0" lang="en-GB" sz="1500" spc="-1" strike="noStrike">
              <a:solidFill>
                <a:srgbClr val="000000"/>
              </a:solidFill>
              <a:latin typeface="Arial"/>
            </a:endParaRPr>
          </a:p>
        </p:txBody>
      </p:sp>
      <p:sp>
        <p:nvSpPr>
          <p:cNvPr id="324" name="TextBox 1"/>
          <p:cNvSpPr/>
          <p:nvPr/>
        </p:nvSpPr>
        <p:spPr>
          <a:xfrm>
            <a:off x="608400" y="1069200"/>
            <a:ext cx="3782520" cy="2010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hr-HR" sz="1400" spc="-1" strike="noStrike">
                <a:solidFill>
                  <a:srgbClr val="000000"/>
                </a:solidFill>
                <a:latin typeface="Libre Franklin"/>
                <a:ea typeface="Arial"/>
              </a:rPr>
              <a:t>Publishing an image to a container registry</a:t>
            </a:r>
            <a:endParaRPr b="0" lang="en-GB" sz="1400" spc="-1" strike="noStrike">
              <a:solidFill>
                <a:srgbClr val="000000"/>
              </a:solidFill>
              <a:latin typeface="Arial"/>
            </a:endParaRPr>
          </a:p>
          <a:p>
            <a:pPr>
              <a:lnSpc>
                <a:spcPct val="100000"/>
              </a:lnSpc>
            </a:pPr>
            <a:endParaRPr b="0" lang="en-GB" sz="1400" spc="-1" strike="noStrike">
              <a:solidFill>
                <a:srgbClr val="000000"/>
              </a:solidFill>
              <a:latin typeface="Arial"/>
            </a:endParaRPr>
          </a:p>
          <a:p>
            <a:pPr>
              <a:lnSpc>
                <a:spcPct val="100000"/>
              </a:lnSpc>
            </a:pPr>
            <a:endParaRPr b="0" lang="en-GB" sz="1400" spc="-1" strike="noStrike">
              <a:solidFill>
                <a:srgbClr val="000000"/>
              </a:solidFill>
              <a:latin typeface="Arial"/>
            </a:endParaRPr>
          </a:p>
          <a:p>
            <a:pPr>
              <a:lnSpc>
                <a:spcPct val="100000"/>
              </a:lnSpc>
            </a:pPr>
            <a:r>
              <a:rPr b="0" lang="hr-HR" sz="1400" spc="-1" strike="noStrike">
                <a:solidFill>
                  <a:srgbClr val="000000"/>
                </a:solidFill>
                <a:latin typeface="Libre Franklin"/>
                <a:ea typeface="Arial"/>
              </a:rPr>
              <a:t>Deleting images</a:t>
            </a:r>
            <a:endParaRPr b="0" lang="en-GB" sz="1400" spc="-1" strike="noStrike">
              <a:solidFill>
                <a:srgbClr val="000000"/>
              </a:solidFill>
              <a:latin typeface="Arial"/>
            </a:endParaRPr>
          </a:p>
          <a:p>
            <a:pPr>
              <a:lnSpc>
                <a:spcPct val="100000"/>
              </a:lnSpc>
            </a:pPr>
            <a:endParaRPr b="0" lang="en-GB" sz="1400" spc="-1" strike="noStrike">
              <a:solidFill>
                <a:srgbClr val="000000"/>
              </a:solidFill>
              <a:latin typeface="Arial"/>
            </a:endParaRPr>
          </a:p>
          <a:p>
            <a:pPr>
              <a:lnSpc>
                <a:spcPct val="100000"/>
              </a:lnSpc>
            </a:pPr>
            <a:endParaRPr b="0" lang="en-GB" sz="1400" spc="-1" strike="noStrike">
              <a:solidFill>
                <a:srgbClr val="000000"/>
              </a:solidFill>
              <a:latin typeface="Arial"/>
            </a:endParaRPr>
          </a:p>
          <a:p>
            <a:pPr>
              <a:lnSpc>
                <a:spcPct val="100000"/>
              </a:lnSpc>
            </a:pPr>
            <a:r>
              <a:rPr b="0" lang="hr-HR" sz="1400" spc="-1" strike="noStrike">
                <a:solidFill>
                  <a:srgbClr val="000000"/>
                </a:solidFill>
                <a:latin typeface="Libre Franklin"/>
                <a:ea typeface="Arial"/>
              </a:rPr>
              <a:t>Deleting all images</a:t>
            </a:r>
            <a:endParaRPr b="0" lang="en-GB" sz="1400" spc="-1" strike="noStrike">
              <a:solidFill>
                <a:srgbClr val="000000"/>
              </a:solidFill>
              <a:latin typeface="Arial"/>
            </a:endParaRPr>
          </a:p>
          <a:p>
            <a:pPr>
              <a:lnSpc>
                <a:spcPct val="100000"/>
              </a:lnSpc>
            </a:pPr>
            <a:endParaRPr b="0" lang="en-GB" sz="1400" spc="-1" strike="noStrike">
              <a:solidFill>
                <a:srgbClr val="000000"/>
              </a:solidFill>
              <a:latin typeface="Arial"/>
            </a:endParaRPr>
          </a:p>
          <a:p>
            <a:pPr>
              <a:lnSpc>
                <a:spcPct val="100000"/>
              </a:lnSpc>
            </a:pPr>
            <a:endParaRPr b="0" lang="en-GB" sz="1400" spc="-1" strike="noStrike">
              <a:solidFill>
                <a:srgbClr val="000000"/>
              </a:solidFill>
              <a:latin typeface="Arial"/>
            </a:endParaRPr>
          </a:p>
        </p:txBody>
      </p:sp>
      <p:sp>
        <p:nvSpPr>
          <p:cNvPr id="325" name="Rectangle 11"/>
          <p:cNvSpPr/>
          <p:nvPr/>
        </p:nvSpPr>
        <p:spPr>
          <a:xfrm>
            <a:off x="729360" y="1404720"/>
            <a:ext cx="6684840" cy="24696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noAutofit/>
          </a:bodyPr>
          <a:p>
            <a:pPr>
              <a:lnSpc>
                <a:spcPct val="100000"/>
              </a:lnSpc>
            </a:pPr>
            <a:r>
              <a:rPr b="0" lang="en-GB" sz="1200" spc="-1" strike="noStrike">
                <a:solidFill>
                  <a:schemeClr val="dk1"/>
                </a:solidFill>
                <a:latin typeface="Libre Franklin"/>
                <a:ea typeface="Arial"/>
              </a:rPr>
              <a:t># podman tag IMAGE[:TAG] [REGISTRYHOST/][USERNAME/]NAME[:TAG] </a:t>
            </a:r>
            <a:endParaRPr b="0" lang="en-GB" sz="1200" spc="-1" strike="noStrike">
              <a:solidFill>
                <a:srgbClr val="000000"/>
              </a:solidFill>
              <a:latin typeface="Arial"/>
            </a:endParaRPr>
          </a:p>
        </p:txBody>
      </p:sp>
      <p:sp>
        <p:nvSpPr>
          <p:cNvPr id="326" name="Rectangle 12"/>
          <p:cNvSpPr/>
          <p:nvPr/>
        </p:nvSpPr>
        <p:spPr>
          <a:xfrm>
            <a:off x="718560" y="2017080"/>
            <a:ext cx="3992760" cy="24696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noAutofit/>
          </a:bodyPr>
          <a:p>
            <a:pPr>
              <a:lnSpc>
                <a:spcPct val="100000"/>
              </a:lnSpc>
            </a:pPr>
            <a:r>
              <a:rPr b="0" lang="en-GB" sz="1200" spc="-1" strike="noStrike">
                <a:solidFill>
                  <a:schemeClr val="dk1"/>
                </a:solidFill>
                <a:latin typeface="Libre Franklin"/>
                <a:ea typeface="Arial"/>
              </a:rPr>
              <a:t># podman rmi [OPTIONS] IMAGE [IMAGE...]</a:t>
            </a:r>
            <a:endParaRPr b="0" lang="en-GB" sz="1200" spc="-1" strike="noStrike">
              <a:solidFill>
                <a:srgbClr val="000000"/>
              </a:solidFill>
              <a:latin typeface="Arial"/>
            </a:endParaRPr>
          </a:p>
        </p:txBody>
      </p:sp>
      <p:sp>
        <p:nvSpPr>
          <p:cNvPr id="327" name="Rectangle 13"/>
          <p:cNvSpPr/>
          <p:nvPr/>
        </p:nvSpPr>
        <p:spPr>
          <a:xfrm>
            <a:off x="729360" y="2678040"/>
            <a:ext cx="2810160" cy="24696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noAutofit/>
          </a:bodyPr>
          <a:p>
            <a:pPr>
              <a:lnSpc>
                <a:spcPct val="100000"/>
              </a:lnSpc>
            </a:pPr>
            <a:r>
              <a:rPr b="0" lang="de-DE" sz="1200" spc="-1" strike="noStrike">
                <a:solidFill>
                  <a:schemeClr val="dk1"/>
                </a:solidFill>
                <a:latin typeface="Libre Franklin"/>
                <a:ea typeface="Arial"/>
              </a:rPr>
              <a:t># podman rmi $(docker images -q) </a:t>
            </a:r>
            <a:endParaRPr b="0" lang="en-GB"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9211e"/>
        </a:solidFill>
      </p:bgPr>
    </p:bg>
    <p:spTree>
      <p:nvGrpSpPr>
        <p:cNvPr id="1" name=""/>
        <p:cNvGrpSpPr/>
        <p:nvPr/>
      </p:nvGrpSpPr>
      <p:grpSpPr>
        <a:xfrm>
          <a:off x="0" y="0"/>
          <a:ext cx="0" cy="0"/>
          <a:chOff x="0" y="0"/>
          <a:chExt cx="0" cy="0"/>
        </a:xfrm>
      </p:grpSpPr>
      <p:sp>
        <p:nvSpPr>
          <p:cNvPr id="328" name="PlaceHolder 1"/>
          <p:cNvSpPr>
            <a:spLocks noGrp="1"/>
          </p:cNvSpPr>
          <p:nvPr>
            <p:ph type="title"/>
          </p:nvPr>
        </p:nvSpPr>
        <p:spPr>
          <a:xfrm>
            <a:off x="4244760" y="2340000"/>
            <a:ext cx="5261040" cy="1438920"/>
          </a:xfrm>
          <a:prstGeom prst="rect">
            <a:avLst/>
          </a:prstGeom>
          <a:noFill/>
          <a:ln w="0">
            <a:noFill/>
          </a:ln>
        </p:spPr>
        <p:txBody>
          <a:bodyPr lIns="68400" rIns="68400" tIns="34200" bIns="34200" anchor="b">
            <a:normAutofit/>
          </a:bodyPr>
          <a:p>
            <a:pPr indent="0">
              <a:lnSpc>
                <a:spcPct val="100000"/>
              </a:lnSpc>
              <a:buNone/>
              <a:tabLst>
                <a:tab algn="l" pos="0"/>
              </a:tabLst>
            </a:pPr>
            <a:r>
              <a:rPr b="1" lang="hr-HR" sz="4400" spc="-1" strike="noStrike">
                <a:solidFill>
                  <a:schemeClr val="lt1"/>
                </a:solidFill>
                <a:latin typeface="Libre Franklin"/>
                <a:ea typeface="Libre Franklin"/>
              </a:rPr>
              <a:t>Containerfile</a:t>
            </a:r>
            <a:endParaRPr b="0" lang="en-GB" sz="4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Google Shape;155;p29"/>
          <p:cNvSpPr/>
          <p:nvPr/>
        </p:nvSpPr>
        <p:spPr>
          <a:xfrm>
            <a:off x="357120" y="38484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330" name="Google Shape;156;p29"/>
          <p:cNvSpPr/>
          <p:nvPr/>
        </p:nvSpPr>
        <p:spPr>
          <a:xfrm>
            <a:off x="421200" y="4722840"/>
            <a:ext cx="5330880" cy="15408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Containerfile</a:t>
            </a:r>
            <a:endParaRPr b="0" lang="en-GB" sz="800" spc="-1" strike="noStrike">
              <a:solidFill>
                <a:srgbClr val="000000"/>
              </a:solidFill>
              <a:latin typeface="Arial"/>
            </a:endParaRPr>
          </a:p>
        </p:txBody>
      </p:sp>
      <p:sp>
        <p:nvSpPr>
          <p:cNvPr id="331" name="Google Shape;157;p29"/>
          <p:cNvSpPr/>
          <p:nvPr/>
        </p:nvSpPr>
        <p:spPr>
          <a:xfrm>
            <a:off x="362160" y="841680"/>
            <a:ext cx="3328200" cy="71352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332" name="Google Shape;163;p30"/>
          <p:cNvSpPr/>
          <p:nvPr/>
        </p:nvSpPr>
        <p:spPr>
          <a:xfrm>
            <a:off x="509760" y="537120"/>
            <a:ext cx="779220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Building container images with Dockerfile</a:t>
            </a:r>
            <a:endParaRPr b="0" lang="en-GB" sz="1500" spc="-1" strike="noStrike">
              <a:solidFill>
                <a:srgbClr val="000000"/>
              </a:solidFill>
              <a:latin typeface="Arial"/>
            </a:endParaRPr>
          </a:p>
        </p:txBody>
      </p:sp>
      <p:sp>
        <p:nvSpPr>
          <p:cNvPr id="333" name="TextBox 1"/>
          <p:cNvSpPr/>
          <p:nvPr/>
        </p:nvSpPr>
        <p:spPr>
          <a:xfrm>
            <a:off x="568080" y="954000"/>
            <a:ext cx="8006040" cy="350532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GB" sz="1400" spc="-1" strike="noStrike">
                <a:solidFill>
                  <a:srgbClr val="000000"/>
                </a:solidFill>
                <a:latin typeface="Libre Franklin"/>
                <a:ea typeface="Arial"/>
              </a:rPr>
              <a:t>Run operating system commands inside a container and then commit the image</a:t>
            </a:r>
            <a:endParaRPr b="0" lang="en-GB" sz="1400" spc="-1" strike="noStrike">
              <a:solidFill>
                <a:srgbClr val="000000"/>
              </a:solidFill>
              <a:latin typeface="Arial"/>
            </a:endParaRPr>
          </a:p>
          <a:p>
            <a:pPr marL="285840" indent="-285840">
              <a:lnSpc>
                <a:spcPct val="100000"/>
              </a:lnSpc>
              <a:buClr>
                <a:srgbClr val="000000"/>
              </a:buClr>
              <a:buFont typeface="Arial"/>
              <a:buChar char="•"/>
            </a:pPr>
            <a:r>
              <a:rPr b="0" lang="en-GB" sz="1400" spc="-1" strike="noStrike">
                <a:solidFill>
                  <a:srgbClr val="000000"/>
                </a:solidFill>
                <a:latin typeface="Libre Franklin"/>
                <a:ea typeface="Arial"/>
              </a:rPr>
              <a:t>Run a Containerfile that uses operating system commands and uses an operating system image as the parent</a:t>
            </a:r>
            <a:endParaRPr b="0" lang="en-GB" sz="1400" spc="-1" strike="noStrike">
              <a:solidFill>
                <a:srgbClr val="000000"/>
              </a:solidFill>
              <a:latin typeface="Arial"/>
            </a:endParaRPr>
          </a:p>
          <a:p>
            <a:pPr>
              <a:lnSpc>
                <a:spcPct val="100000"/>
              </a:lnSpc>
            </a:pPr>
            <a:endParaRPr b="0" lang="en-GB" sz="1400" spc="-1" strike="noStrike">
              <a:solidFill>
                <a:srgbClr val="000000"/>
              </a:solidFill>
              <a:latin typeface="Arial"/>
            </a:endParaRPr>
          </a:p>
          <a:p>
            <a:pPr>
              <a:lnSpc>
                <a:spcPct val="100000"/>
              </a:lnSpc>
            </a:pPr>
            <a:r>
              <a:rPr b="0" lang="hr-HR" sz="1400" spc="-1" strike="noStrike">
                <a:solidFill>
                  <a:srgbClr val="000000"/>
                </a:solidFill>
                <a:latin typeface="Libre Franklin"/>
                <a:ea typeface="Arial"/>
              </a:rPr>
              <a:t>C</a:t>
            </a:r>
            <a:r>
              <a:rPr b="0" lang="en-GB" sz="1400" spc="-1" strike="noStrike">
                <a:solidFill>
                  <a:srgbClr val="000000"/>
                </a:solidFill>
                <a:latin typeface="Libre Franklin"/>
                <a:ea typeface="Arial"/>
              </a:rPr>
              <a:t>reate a Containerfile as a child of an existing container image include</a:t>
            </a:r>
            <a:endParaRPr b="0" lang="en-GB" sz="1400" spc="-1" strike="noStrike">
              <a:solidFill>
                <a:srgbClr val="000000"/>
              </a:solidFill>
              <a:latin typeface="Arial"/>
            </a:endParaRPr>
          </a:p>
          <a:p>
            <a:pPr lvl="2" marL="285840" indent="-285840">
              <a:lnSpc>
                <a:spcPct val="100000"/>
              </a:lnSpc>
              <a:buClr>
                <a:srgbClr val="000000"/>
              </a:buClr>
              <a:buFont typeface="Arial"/>
              <a:buChar char="•"/>
            </a:pPr>
            <a:r>
              <a:rPr b="0" lang="en-GB" sz="1400" spc="-1" strike="noStrike">
                <a:solidFill>
                  <a:srgbClr val="000000"/>
                </a:solidFill>
                <a:latin typeface="Libre Franklin"/>
                <a:ea typeface="Arial"/>
              </a:rPr>
              <a:t>Add new runtime libraries, such as database connectors. </a:t>
            </a:r>
            <a:endParaRPr b="0" lang="en-GB" sz="1400" spc="-1" strike="noStrike">
              <a:solidFill>
                <a:srgbClr val="000000"/>
              </a:solidFill>
              <a:latin typeface="Arial"/>
            </a:endParaRPr>
          </a:p>
          <a:p>
            <a:pPr lvl="2" marL="285840" indent="-285840">
              <a:lnSpc>
                <a:spcPct val="100000"/>
              </a:lnSpc>
              <a:buClr>
                <a:srgbClr val="000000"/>
              </a:buClr>
              <a:buFont typeface="Arial"/>
              <a:buChar char="•"/>
            </a:pPr>
            <a:r>
              <a:rPr b="0" lang="en-GB" sz="1400" spc="-1" strike="noStrike">
                <a:solidFill>
                  <a:srgbClr val="000000"/>
                </a:solidFill>
                <a:latin typeface="Libre Franklin"/>
                <a:ea typeface="Arial"/>
              </a:rPr>
              <a:t>Include organization-wide customizations such as SSL certificates and authentication providers. </a:t>
            </a:r>
            <a:endParaRPr b="0" lang="en-GB" sz="1400" spc="-1" strike="noStrike">
              <a:solidFill>
                <a:srgbClr val="000000"/>
              </a:solidFill>
              <a:latin typeface="Arial"/>
            </a:endParaRPr>
          </a:p>
          <a:p>
            <a:pPr lvl="2" marL="285840" indent="-285840">
              <a:lnSpc>
                <a:spcPct val="100000"/>
              </a:lnSpc>
              <a:buClr>
                <a:srgbClr val="000000"/>
              </a:buClr>
              <a:buFont typeface="Arial"/>
              <a:buChar char="•"/>
            </a:pPr>
            <a:r>
              <a:rPr b="0" lang="en-GB" sz="1400" spc="-1" strike="noStrike">
                <a:solidFill>
                  <a:srgbClr val="000000"/>
                </a:solidFill>
                <a:latin typeface="Libre Franklin"/>
                <a:ea typeface="Arial"/>
              </a:rPr>
              <a:t>Add internal libraries, to be shared as a single image layer by multiple container images for different applications.</a:t>
            </a:r>
            <a:endParaRPr b="0" lang="en-GB" sz="1400" spc="-1" strike="noStrike">
              <a:solidFill>
                <a:srgbClr val="000000"/>
              </a:solidFill>
              <a:latin typeface="Arial"/>
            </a:endParaRPr>
          </a:p>
          <a:p>
            <a:pPr>
              <a:lnSpc>
                <a:spcPct val="100000"/>
              </a:lnSpc>
            </a:pPr>
            <a:endParaRPr b="0" lang="en-GB" sz="1400" spc="-1" strike="noStrike">
              <a:solidFill>
                <a:srgbClr val="000000"/>
              </a:solidFill>
              <a:latin typeface="Arial"/>
            </a:endParaRPr>
          </a:p>
          <a:p>
            <a:pPr>
              <a:lnSpc>
                <a:spcPct val="100000"/>
              </a:lnSpc>
            </a:pPr>
            <a:r>
              <a:rPr b="0" lang="en-GB" sz="1400" spc="-1" strike="noStrike">
                <a:solidFill>
                  <a:srgbClr val="000000"/>
                </a:solidFill>
                <a:latin typeface="Libre Franklin"/>
                <a:ea typeface="Arial"/>
              </a:rPr>
              <a:t>OpenShift Source-to-Image Tool</a:t>
            </a:r>
            <a:endParaRPr b="0" lang="en-GB" sz="1400" spc="-1" strike="noStrike">
              <a:solidFill>
                <a:srgbClr val="000000"/>
              </a:solidFill>
              <a:latin typeface="Arial"/>
            </a:endParaRPr>
          </a:p>
          <a:p>
            <a:pPr lvl="2" marL="285840" indent="-285840">
              <a:lnSpc>
                <a:spcPct val="100000"/>
              </a:lnSpc>
              <a:buClr>
                <a:srgbClr val="000000"/>
              </a:buClr>
              <a:buFont typeface="Arial"/>
              <a:buChar char="•"/>
            </a:pPr>
            <a:r>
              <a:rPr b="0" lang="en-GB" sz="1400" spc="-1" strike="noStrike">
                <a:solidFill>
                  <a:srgbClr val="000000"/>
                </a:solidFill>
                <a:latin typeface="Libre Franklin"/>
                <a:ea typeface="Arial"/>
              </a:rPr>
              <a:t>Start a container from a base container image called the builder image </a:t>
            </a:r>
            <a:endParaRPr b="0" lang="en-GB" sz="1400" spc="-1" strike="noStrike">
              <a:solidFill>
                <a:srgbClr val="000000"/>
              </a:solidFill>
              <a:latin typeface="Arial"/>
            </a:endParaRPr>
          </a:p>
          <a:p>
            <a:pPr lvl="2" marL="285840" indent="-285840">
              <a:lnSpc>
                <a:spcPct val="100000"/>
              </a:lnSpc>
              <a:buClr>
                <a:srgbClr val="000000"/>
              </a:buClr>
              <a:buFont typeface="Arial"/>
              <a:buChar char="•"/>
            </a:pPr>
            <a:r>
              <a:rPr b="0" lang="en-GB" sz="1400" spc="-1" strike="noStrike">
                <a:solidFill>
                  <a:srgbClr val="000000"/>
                </a:solidFill>
                <a:latin typeface="Libre Franklin"/>
                <a:ea typeface="Arial"/>
              </a:rPr>
              <a:t>Fetch the application source code, usually from a Git server, and send it to the container. </a:t>
            </a:r>
            <a:endParaRPr b="0" lang="en-GB" sz="1400" spc="-1" strike="noStrike">
              <a:solidFill>
                <a:srgbClr val="000000"/>
              </a:solidFill>
              <a:latin typeface="Arial"/>
            </a:endParaRPr>
          </a:p>
          <a:p>
            <a:pPr lvl="2" marL="285840" indent="-285840">
              <a:lnSpc>
                <a:spcPct val="100000"/>
              </a:lnSpc>
              <a:buClr>
                <a:srgbClr val="000000"/>
              </a:buClr>
              <a:buFont typeface="Arial"/>
              <a:buChar char="•"/>
            </a:pPr>
            <a:r>
              <a:rPr b="0" lang="en-GB" sz="1400" spc="-1" strike="noStrike">
                <a:solidFill>
                  <a:srgbClr val="000000"/>
                </a:solidFill>
                <a:latin typeface="Libre Franklin"/>
                <a:ea typeface="Arial"/>
              </a:rPr>
              <a:t>Build the application binary files inside the container. </a:t>
            </a:r>
            <a:endParaRPr b="0" lang="en-GB" sz="1400" spc="-1" strike="noStrike">
              <a:solidFill>
                <a:srgbClr val="000000"/>
              </a:solidFill>
              <a:latin typeface="Arial"/>
            </a:endParaRPr>
          </a:p>
          <a:p>
            <a:pPr lvl="2" marL="285840" indent="-285840">
              <a:lnSpc>
                <a:spcPct val="100000"/>
              </a:lnSpc>
              <a:buClr>
                <a:srgbClr val="000000"/>
              </a:buClr>
              <a:buFont typeface="Arial"/>
              <a:buChar char="•"/>
            </a:pPr>
            <a:r>
              <a:rPr b="0" lang="en-GB" sz="1400" spc="-1" strike="noStrike">
                <a:solidFill>
                  <a:srgbClr val="000000"/>
                </a:solidFill>
                <a:latin typeface="Libre Franklin"/>
                <a:ea typeface="Arial"/>
              </a:rPr>
              <a:t>Save the container, after some clean up, as a new container image. </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Google Shape;155;p29"/>
          <p:cNvSpPr/>
          <p:nvPr/>
        </p:nvSpPr>
        <p:spPr>
          <a:xfrm>
            <a:off x="357120" y="38484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335" name="Google Shape;156;p29"/>
          <p:cNvSpPr/>
          <p:nvPr/>
        </p:nvSpPr>
        <p:spPr>
          <a:xfrm>
            <a:off x="421200" y="4722840"/>
            <a:ext cx="5330880" cy="15408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Containerfile</a:t>
            </a:r>
            <a:endParaRPr b="0" lang="en-GB" sz="800" spc="-1" strike="noStrike">
              <a:solidFill>
                <a:srgbClr val="000000"/>
              </a:solidFill>
              <a:latin typeface="Arial"/>
            </a:endParaRPr>
          </a:p>
        </p:txBody>
      </p:sp>
      <p:sp>
        <p:nvSpPr>
          <p:cNvPr id="336" name="Google Shape;157;p29"/>
          <p:cNvSpPr/>
          <p:nvPr/>
        </p:nvSpPr>
        <p:spPr>
          <a:xfrm>
            <a:off x="362160" y="841680"/>
            <a:ext cx="3328200" cy="71352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337" name="Google Shape;163;p30"/>
          <p:cNvSpPr/>
          <p:nvPr/>
        </p:nvSpPr>
        <p:spPr>
          <a:xfrm>
            <a:off x="509760" y="537120"/>
            <a:ext cx="779220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Building container images with Dockerfile</a:t>
            </a:r>
            <a:endParaRPr b="0" lang="en-GB" sz="1500" spc="-1" strike="noStrike">
              <a:solidFill>
                <a:srgbClr val="000000"/>
              </a:solidFill>
              <a:latin typeface="Arial"/>
            </a:endParaRPr>
          </a:p>
        </p:txBody>
      </p:sp>
      <p:sp>
        <p:nvSpPr>
          <p:cNvPr id="338" name="TextBox 1"/>
          <p:cNvSpPr/>
          <p:nvPr/>
        </p:nvSpPr>
        <p:spPr>
          <a:xfrm>
            <a:off x="638640" y="1069200"/>
            <a:ext cx="8006040" cy="1370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GB" sz="1400" spc="-1" strike="noStrike">
                <a:solidFill>
                  <a:srgbClr val="000000"/>
                </a:solidFill>
                <a:latin typeface="Libre Franklin"/>
                <a:ea typeface="Arial"/>
              </a:rPr>
              <a:t>A Containerfile is the mechanism that the container packaging model provides to automate the building of container images. </a:t>
            </a:r>
            <a:endParaRPr b="0" lang="en-GB" sz="1400" spc="-1" strike="noStrike">
              <a:solidFill>
                <a:srgbClr val="000000"/>
              </a:solidFill>
              <a:latin typeface="Arial"/>
            </a:endParaRPr>
          </a:p>
          <a:p>
            <a:pPr>
              <a:lnSpc>
                <a:spcPct val="100000"/>
              </a:lnSpc>
            </a:pPr>
            <a:endParaRPr b="0" lang="en-GB" sz="1400" spc="-1" strike="noStrike">
              <a:solidFill>
                <a:srgbClr val="000000"/>
              </a:solidFill>
              <a:latin typeface="Arial"/>
            </a:endParaRPr>
          </a:p>
          <a:p>
            <a:pPr marL="343080" indent="-343080">
              <a:lnSpc>
                <a:spcPct val="100000"/>
              </a:lnSpc>
              <a:buClr>
                <a:srgbClr val="000000"/>
              </a:buClr>
              <a:buFont typeface="Arial"/>
              <a:buAutoNum type="arabicPeriod"/>
            </a:pPr>
            <a:r>
              <a:rPr b="0" lang="en-GB" sz="1400" spc="-1" strike="noStrike">
                <a:solidFill>
                  <a:srgbClr val="000000"/>
                </a:solidFill>
                <a:latin typeface="Libre Franklin"/>
                <a:ea typeface="Arial"/>
              </a:rPr>
              <a:t>Create a working directory. </a:t>
            </a:r>
            <a:endParaRPr b="0" lang="en-GB" sz="1400" spc="-1" strike="noStrike">
              <a:solidFill>
                <a:srgbClr val="000000"/>
              </a:solidFill>
              <a:latin typeface="Arial"/>
            </a:endParaRPr>
          </a:p>
          <a:p>
            <a:pPr marL="343080" indent="-343080">
              <a:lnSpc>
                <a:spcPct val="100000"/>
              </a:lnSpc>
              <a:buClr>
                <a:srgbClr val="000000"/>
              </a:buClr>
              <a:buFont typeface="Arial"/>
              <a:buAutoNum type="arabicPeriod"/>
            </a:pPr>
            <a:r>
              <a:rPr b="0" lang="en-GB" sz="1400" spc="-1" strike="noStrike">
                <a:solidFill>
                  <a:srgbClr val="000000"/>
                </a:solidFill>
                <a:latin typeface="Libre Franklin"/>
                <a:ea typeface="Arial"/>
              </a:rPr>
              <a:t>Write the Containerfile specification. </a:t>
            </a:r>
            <a:endParaRPr b="0" lang="en-GB" sz="1400" spc="-1" strike="noStrike">
              <a:solidFill>
                <a:srgbClr val="000000"/>
              </a:solidFill>
              <a:latin typeface="Arial"/>
            </a:endParaRPr>
          </a:p>
          <a:p>
            <a:pPr marL="343080" indent="-343080">
              <a:lnSpc>
                <a:spcPct val="100000"/>
              </a:lnSpc>
              <a:buClr>
                <a:srgbClr val="000000"/>
              </a:buClr>
              <a:buFont typeface="Arial"/>
              <a:buAutoNum type="arabicPeriod"/>
            </a:pPr>
            <a:r>
              <a:rPr b="0" lang="en-GB" sz="1400" spc="-1" strike="noStrike">
                <a:solidFill>
                  <a:srgbClr val="000000"/>
                </a:solidFill>
                <a:latin typeface="Libre Franklin"/>
                <a:ea typeface="Arial"/>
              </a:rPr>
              <a:t>Build the image with the podman command.</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Google Shape;155;p29"/>
          <p:cNvSpPr/>
          <p:nvPr/>
        </p:nvSpPr>
        <p:spPr>
          <a:xfrm>
            <a:off x="357120" y="38484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340" name="Google Shape;156;p29"/>
          <p:cNvSpPr/>
          <p:nvPr/>
        </p:nvSpPr>
        <p:spPr>
          <a:xfrm>
            <a:off x="421200" y="4722840"/>
            <a:ext cx="5330880" cy="15408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Containerfile</a:t>
            </a:r>
            <a:endParaRPr b="0" lang="en-GB" sz="800" spc="-1" strike="noStrike">
              <a:solidFill>
                <a:srgbClr val="000000"/>
              </a:solidFill>
              <a:latin typeface="Arial"/>
            </a:endParaRPr>
          </a:p>
        </p:txBody>
      </p:sp>
      <p:sp>
        <p:nvSpPr>
          <p:cNvPr id="341" name="Google Shape;157;p29"/>
          <p:cNvSpPr/>
          <p:nvPr/>
        </p:nvSpPr>
        <p:spPr>
          <a:xfrm>
            <a:off x="362160" y="841680"/>
            <a:ext cx="3328200" cy="71352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342" name="Google Shape;163;p30"/>
          <p:cNvSpPr/>
          <p:nvPr/>
        </p:nvSpPr>
        <p:spPr>
          <a:xfrm>
            <a:off x="362160" y="182160"/>
            <a:ext cx="779220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Building container images with Dockerfile</a:t>
            </a:r>
            <a:endParaRPr b="0" lang="en-GB" sz="1500" spc="-1" strike="noStrike">
              <a:solidFill>
                <a:srgbClr val="000000"/>
              </a:solidFill>
              <a:latin typeface="Arial"/>
            </a:endParaRPr>
          </a:p>
        </p:txBody>
      </p:sp>
      <p:sp>
        <p:nvSpPr>
          <p:cNvPr id="343" name="Rectangle 7"/>
          <p:cNvSpPr/>
          <p:nvPr/>
        </p:nvSpPr>
        <p:spPr>
          <a:xfrm>
            <a:off x="357120" y="723960"/>
            <a:ext cx="4213080" cy="370404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noAutofit/>
          </a:bodyPr>
          <a:p>
            <a:pPr>
              <a:lnSpc>
                <a:spcPct val="100000"/>
              </a:lnSpc>
            </a:pPr>
            <a:r>
              <a:rPr b="0" lang="en-GB" sz="1200" spc="-1" strike="noStrike">
                <a:solidFill>
                  <a:schemeClr val="dk1"/>
                </a:solidFill>
                <a:latin typeface="Libre Franklin"/>
                <a:ea typeface="Arial"/>
              </a:rPr>
              <a:t># This is a comment line </a:t>
            </a:r>
            <a:endParaRPr b="0" lang="en-GB" sz="1200" spc="-1" strike="noStrike">
              <a:solidFill>
                <a:srgbClr val="000000"/>
              </a:solidFill>
              <a:latin typeface="Arial"/>
            </a:endParaRPr>
          </a:p>
          <a:p>
            <a:pPr>
              <a:lnSpc>
                <a:spcPct val="100000"/>
              </a:lnSpc>
            </a:pPr>
            <a:r>
              <a:rPr b="0" lang="en-GB" sz="1200" spc="-1" strike="noStrike">
                <a:solidFill>
                  <a:schemeClr val="dk1"/>
                </a:solidFill>
                <a:latin typeface="Libre Franklin"/>
                <a:ea typeface="Arial"/>
              </a:rPr>
              <a:t>FROM </a:t>
            </a:r>
            <a:r>
              <a:rPr b="0" lang="hr-HR" sz="1200" spc="-1" strike="noStrike">
                <a:solidFill>
                  <a:schemeClr val="dk1"/>
                </a:solidFill>
                <a:latin typeface="Libre Franklin"/>
                <a:ea typeface="Arial"/>
              </a:rPr>
              <a:t>centos</a:t>
            </a:r>
            <a:r>
              <a:rPr b="0" lang="en-GB" sz="1200" spc="-1" strike="noStrike">
                <a:solidFill>
                  <a:schemeClr val="dk1"/>
                </a:solidFill>
                <a:latin typeface="Libre Franklin"/>
                <a:ea typeface="Arial"/>
              </a:rPr>
              <a:t> </a:t>
            </a:r>
            <a:endParaRPr b="0" lang="en-GB" sz="1200" spc="-1" strike="noStrike">
              <a:solidFill>
                <a:srgbClr val="000000"/>
              </a:solidFill>
              <a:latin typeface="Arial"/>
            </a:endParaRPr>
          </a:p>
          <a:p>
            <a:pPr>
              <a:lnSpc>
                <a:spcPct val="100000"/>
              </a:lnSpc>
            </a:pPr>
            <a:r>
              <a:rPr b="0" lang="en-GB" sz="1200" spc="-1" strike="noStrike">
                <a:solidFill>
                  <a:schemeClr val="dk1"/>
                </a:solidFill>
                <a:latin typeface="Libre Franklin"/>
                <a:ea typeface="Arial"/>
              </a:rPr>
              <a:t>LABEL description="This is a </a:t>
            </a:r>
            <a:r>
              <a:rPr b="0" lang="hr-HR" sz="1200" spc="-1" strike="noStrike">
                <a:solidFill>
                  <a:schemeClr val="dk1"/>
                </a:solidFill>
                <a:latin typeface="Libre Franklin"/>
                <a:ea typeface="Arial"/>
              </a:rPr>
              <a:t>test </a:t>
            </a:r>
            <a:r>
              <a:rPr b="0" lang="en-GB" sz="1200" spc="-1" strike="noStrike">
                <a:solidFill>
                  <a:schemeClr val="dk1"/>
                </a:solidFill>
                <a:latin typeface="Libre Franklin"/>
                <a:ea typeface="Arial"/>
              </a:rPr>
              <a:t>container image" </a:t>
            </a:r>
            <a:endParaRPr b="0" lang="en-GB" sz="1200" spc="-1" strike="noStrike">
              <a:solidFill>
                <a:srgbClr val="000000"/>
              </a:solidFill>
              <a:latin typeface="Arial"/>
            </a:endParaRPr>
          </a:p>
          <a:p>
            <a:pPr>
              <a:lnSpc>
                <a:spcPct val="100000"/>
              </a:lnSpc>
            </a:pPr>
            <a:r>
              <a:rPr b="0" lang="en-GB" sz="1200" spc="-1" strike="noStrike">
                <a:solidFill>
                  <a:schemeClr val="dk1"/>
                </a:solidFill>
                <a:latin typeface="Libre Franklin"/>
                <a:ea typeface="Arial"/>
              </a:rPr>
              <a:t>MAINTAINER Ime Prezime </a:t>
            </a:r>
            <a:endParaRPr b="0" lang="en-GB" sz="1200" spc="-1" strike="noStrike">
              <a:solidFill>
                <a:srgbClr val="000000"/>
              </a:solidFill>
              <a:latin typeface="Arial"/>
            </a:endParaRPr>
          </a:p>
          <a:p>
            <a:pPr>
              <a:lnSpc>
                <a:spcPct val="100000"/>
              </a:lnSpc>
            </a:pPr>
            <a:r>
              <a:rPr b="0" lang="en-GB" sz="1200" spc="-1" strike="noStrike">
                <a:solidFill>
                  <a:schemeClr val="dk1"/>
                </a:solidFill>
                <a:latin typeface="Libre Franklin"/>
                <a:ea typeface="Arial"/>
              </a:rPr>
              <a:t>RUN yum install -y httpd </a:t>
            </a:r>
            <a:endParaRPr b="0" lang="en-GB" sz="1200" spc="-1" strike="noStrike">
              <a:solidFill>
                <a:srgbClr val="000000"/>
              </a:solidFill>
              <a:latin typeface="Arial"/>
            </a:endParaRPr>
          </a:p>
          <a:p>
            <a:pPr>
              <a:lnSpc>
                <a:spcPct val="100000"/>
              </a:lnSpc>
            </a:pPr>
            <a:r>
              <a:rPr b="0" lang="en-GB" sz="1200" spc="-1" strike="noStrike">
                <a:solidFill>
                  <a:schemeClr val="dk1"/>
                </a:solidFill>
                <a:latin typeface="Libre Franklin"/>
                <a:ea typeface="Arial"/>
              </a:rPr>
              <a:t>EXPOSE 80 </a:t>
            </a:r>
            <a:endParaRPr b="0" lang="en-GB" sz="1200" spc="-1" strike="noStrike">
              <a:solidFill>
                <a:srgbClr val="000000"/>
              </a:solidFill>
              <a:latin typeface="Arial"/>
            </a:endParaRPr>
          </a:p>
          <a:p>
            <a:pPr>
              <a:lnSpc>
                <a:spcPct val="100000"/>
              </a:lnSpc>
            </a:pPr>
            <a:r>
              <a:rPr b="0" lang="en-GB" sz="1200" spc="-1" strike="noStrike">
                <a:solidFill>
                  <a:schemeClr val="dk1"/>
                </a:solidFill>
                <a:latin typeface="Libre Franklin"/>
                <a:ea typeface="Arial"/>
              </a:rPr>
              <a:t>ENV LogLevel "info" </a:t>
            </a:r>
            <a:endParaRPr b="0" lang="en-GB" sz="1200" spc="-1" strike="noStrike">
              <a:solidFill>
                <a:srgbClr val="000000"/>
              </a:solidFill>
              <a:latin typeface="Arial"/>
            </a:endParaRPr>
          </a:p>
          <a:p>
            <a:pPr>
              <a:lnSpc>
                <a:spcPct val="100000"/>
              </a:lnSpc>
            </a:pPr>
            <a:r>
              <a:rPr b="0" lang="en-GB" sz="1200" spc="-1" strike="noStrike">
                <a:solidFill>
                  <a:schemeClr val="dk1"/>
                </a:solidFill>
                <a:latin typeface="Libre Franklin"/>
                <a:ea typeface="Arial"/>
              </a:rPr>
              <a:t>ADD http://</a:t>
            </a:r>
            <a:r>
              <a:rPr b="0" lang="hr-HR" sz="1200" spc="-1" strike="noStrike">
                <a:solidFill>
                  <a:schemeClr val="dk1"/>
                </a:solidFill>
                <a:latin typeface="Libre Franklin"/>
                <a:ea typeface="Arial"/>
              </a:rPr>
              <a:t>somewhere</a:t>
            </a:r>
            <a:r>
              <a:rPr b="0" lang="en-GB" sz="1200" spc="-1" strike="noStrike">
                <a:solidFill>
                  <a:schemeClr val="dk1"/>
                </a:solidFill>
                <a:latin typeface="Libre Franklin"/>
                <a:ea typeface="Arial"/>
              </a:rPr>
              <a:t>.com/</a:t>
            </a:r>
            <a:r>
              <a:rPr b="0" lang="hr-HR" sz="1200" spc="-1" strike="noStrike">
                <a:solidFill>
                  <a:schemeClr val="dk1"/>
                </a:solidFill>
                <a:latin typeface="Libre Franklin"/>
                <a:ea typeface="Arial"/>
              </a:rPr>
              <a:t>somefile</a:t>
            </a:r>
            <a:r>
              <a:rPr b="0" lang="en-GB" sz="1200" spc="-1" strike="noStrike">
                <a:solidFill>
                  <a:schemeClr val="dk1"/>
                </a:solidFill>
                <a:latin typeface="Libre Franklin"/>
                <a:ea typeface="Arial"/>
              </a:rPr>
              <a:t> /var/www/html </a:t>
            </a:r>
            <a:endParaRPr b="0" lang="en-GB" sz="1200" spc="-1" strike="noStrike">
              <a:solidFill>
                <a:srgbClr val="000000"/>
              </a:solidFill>
              <a:latin typeface="Arial"/>
            </a:endParaRPr>
          </a:p>
          <a:p>
            <a:pPr>
              <a:lnSpc>
                <a:spcPct val="100000"/>
              </a:lnSpc>
            </a:pPr>
            <a:r>
              <a:rPr b="0" lang="en-GB" sz="1200" spc="-1" strike="noStrike">
                <a:solidFill>
                  <a:schemeClr val="dk1"/>
                </a:solidFill>
                <a:latin typeface="Libre Franklin"/>
                <a:ea typeface="Arial"/>
              </a:rPr>
              <a:t>COPY ./src/ /var/www/html/ </a:t>
            </a:r>
            <a:endParaRPr b="0" lang="en-GB" sz="1200" spc="-1" strike="noStrike">
              <a:solidFill>
                <a:srgbClr val="000000"/>
              </a:solidFill>
              <a:latin typeface="Arial"/>
            </a:endParaRPr>
          </a:p>
          <a:p>
            <a:pPr>
              <a:lnSpc>
                <a:spcPct val="100000"/>
              </a:lnSpc>
            </a:pPr>
            <a:r>
              <a:rPr b="0" lang="en-GB" sz="1200" spc="-1" strike="noStrike">
                <a:solidFill>
                  <a:schemeClr val="dk1"/>
                </a:solidFill>
                <a:latin typeface="Libre Franklin"/>
                <a:ea typeface="Arial"/>
              </a:rPr>
              <a:t>USER apache </a:t>
            </a:r>
            <a:endParaRPr b="0" lang="en-GB" sz="1200" spc="-1" strike="noStrike">
              <a:solidFill>
                <a:srgbClr val="000000"/>
              </a:solidFill>
              <a:latin typeface="Arial"/>
            </a:endParaRPr>
          </a:p>
          <a:p>
            <a:pPr>
              <a:lnSpc>
                <a:spcPct val="100000"/>
              </a:lnSpc>
            </a:pPr>
            <a:r>
              <a:rPr b="0" lang="en-GB" sz="1200" spc="-1" strike="noStrike">
                <a:solidFill>
                  <a:schemeClr val="dk1"/>
                </a:solidFill>
                <a:latin typeface="Libre Franklin"/>
                <a:ea typeface="Arial"/>
              </a:rPr>
              <a:t>ENTRYPOINT ["/usr/sbin/httpd"] </a:t>
            </a:r>
            <a:endParaRPr b="0" lang="en-GB" sz="1200" spc="-1" strike="noStrike">
              <a:solidFill>
                <a:srgbClr val="000000"/>
              </a:solidFill>
              <a:latin typeface="Arial"/>
            </a:endParaRPr>
          </a:p>
          <a:p>
            <a:pPr>
              <a:lnSpc>
                <a:spcPct val="100000"/>
              </a:lnSpc>
            </a:pPr>
            <a:r>
              <a:rPr b="0" lang="en-GB" sz="1200" spc="-1" strike="noStrike">
                <a:solidFill>
                  <a:schemeClr val="dk1"/>
                </a:solidFill>
                <a:latin typeface="Libre Franklin"/>
                <a:ea typeface="Arial"/>
              </a:rPr>
              <a:t>CMD ["-D", "FOREGROUND"] </a:t>
            </a:r>
            <a:endParaRPr b="0" lang="en-GB" sz="1200" spc="-1" strike="noStrike">
              <a:solidFill>
                <a:srgbClr val="000000"/>
              </a:solidFill>
              <a:latin typeface="Arial"/>
            </a:endParaRPr>
          </a:p>
          <a:p>
            <a:pPr>
              <a:lnSpc>
                <a:spcPct val="100000"/>
              </a:lnSpc>
            </a:pPr>
            <a:endParaRPr b="0" lang="en-GB" sz="1200" spc="-1" strike="noStrike">
              <a:solidFill>
                <a:srgbClr val="000000"/>
              </a:solidFill>
              <a:latin typeface="Arial"/>
            </a:endParaRPr>
          </a:p>
        </p:txBody>
      </p:sp>
      <p:sp>
        <p:nvSpPr>
          <p:cNvPr id="344" name="TextBox 2"/>
          <p:cNvSpPr/>
          <p:nvPr/>
        </p:nvSpPr>
        <p:spPr>
          <a:xfrm>
            <a:off x="4731480" y="209880"/>
            <a:ext cx="4213080" cy="4786200"/>
          </a:xfrm>
          <a:prstGeom prst="rect">
            <a:avLst/>
          </a:prstGeom>
          <a:noFill/>
          <a:ln w="0">
            <a:noFill/>
          </a:ln>
        </p:spPr>
        <p:style>
          <a:lnRef idx="0"/>
          <a:fillRef idx="0"/>
          <a:effectRef idx="0"/>
          <a:fontRef idx="minor"/>
        </p:style>
        <p:txBody>
          <a:bodyPr lIns="90000" rIns="90000" tIns="45000" bIns="45000" anchor="t">
            <a:spAutoFit/>
          </a:bodyPr>
          <a:p>
            <a:pPr marL="343080" indent="-343080">
              <a:lnSpc>
                <a:spcPct val="100000"/>
              </a:lnSpc>
              <a:buClr>
                <a:srgbClr val="000000"/>
              </a:buClr>
              <a:buFont typeface="Arial"/>
              <a:buAutoNum type="arabicPeriod"/>
            </a:pPr>
            <a:r>
              <a:rPr b="0" lang="en-GB" sz="1400" spc="-1" strike="noStrike">
                <a:solidFill>
                  <a:srgbClr val="000000"/>
                </a:solidFill>
                <a:latin typeface="Libre Franklin"/>
                <a:ea typeface="Arial"/>
              </a:rPr>
              <a:t>Lines that begin with a pound sign (#) are comments</a:t>
            </a:r>
            <a:endParaRPr b="0" lang="en-GB" sz="1400" spc="-1" strike="noStrike">
              <a:solidFill>
                <a:srgbClr val="000000"/>
              </a:solidFill>
              <a:latin typeface="Arial"/>
            </a:endParaRPr>
          </a:p>
          <a:p>
            <a:pPr marL="343080" indent="-343080">
              <a:lnSpc>
                <a:spcPct val="100000"/>
              </a:lnSpc>
              <a:buClr>
                <a:srgbClr val="000000"/>
              </a:buClr>
              <a:buFont typeface="Arial"/>
              <a:buAutoNum type="arabicPeriod"/>
            </a:pPr>
            <a:r>
              <a:rPr b="0" lang="en-GB" sz="1400" spc="-1" strike="noStrike">
                <a:solidFill>
                  <a:srgbClr val="000000"/>
                </a:solidFill>
                <a:latin typeface="Libre Franklin"/>
                <a:ea typeface="Arial"/>
              </a:rPr>
              <a:t>The first non-comment instruction must be a FROM instruction to specify the base image to build upon</a:t>
            </a:r>
            <a:endParaRPr b="0" lang="en-GB" sz="1400" spc="-1" strike="noStrike">
              <a:solidFill>
                <a:srgbClr val="000000"/>
              </a:solidFill>
              <a:latin typeface="Arial"/>
            </a:endParaRPr>
          </a:p>
          <a:p>
            <a:pPr marL="343080" indent="-343080">
              <a:lnSpc>
                <a:spcPct val="100000"/>
              </a:lnSpc>
              <a:buClr>
                <a:srgbClr val="000000"/>
              </a:buClr>
              <a:buFont typeface="Arial"/>
              <a:buAutoNum type="arabicPeriod"/>
            </a:pPr>
            <a:r>
              <a:rPr b="0" lang="en-GB" sz="1400" spc="-1" strike="noStrike">
                <a:solidFill>
                  <a:srgbClr val="000000"/>
                </a:solidFill>
                <a:latin typeface="Libre Franklin"/>
                <a:ea typeface="Arial"/>
              </a:rPr>
              <a:t>RUN executes commands in a new layer on top of the current image</a:t>
            </a:r>
            <a:endParaRPr b="0" lang="en-GB" sz="1400" spc="-1" strike="noStrike">
              <a:solidFill>
                <a:srgbClr val="000000"/>
              </a:solidFill>
              <a:latin typeface="Arial"/>
            </a:endParaRPr>
          </a:p>
          <a:p>
            <a:pPr marL="343080" indent="-343080">
              <a:lnSpc>
                <a:spcPct val="100000"/>
              </a:lnSpc>
              <a:buClr>
                <a:srgbClr val="000000"/>
              </a:buClr>
              <a:buFont typeface="Arial"/>
              <a:buAutoNum type="arabicPeriod"/>
            </a:pPr>
            <a:r>
              <a:rPr b="0" lang="en-GB" sz="1400" spc="-1" strike="noStrike">
                <a:solidFill>
                  <a:srgbClr val="000000"/>
                </a:solidFill>
                <a:latin typeface="Libre Franklin"/>
                <a:ea typeface="Arial"/>
              </a:rPr>
              <a:t>EXPOSE indicates that the container listens on the specified network ports at runtime</a:t>
            </a:r>
            <a:endParaRPr b="0" lang="en-GB" sz="1400" spc="-1" strike="noStrike">
              <a:solidFill>
                <a:srgbClr val="000000"/>
              </a:solidFill>
              <a:latin typeface="Arial"/>
            </a:endParaRPr>
          </a:p>
          <a:p>
            <a:pPr marL="343080" indent="-343080">
              <a:lnSpc>
                <a:spcPct val="100000"/>
              </a:lnSpc>
              <a:buClr>
                <a:srgbClr val="000000"/>
              </a:buClr>
              <a:buFont typeface="Arial"/>
              <a:buAutoNum type="arabicPeriod"/>
            </a:pPr>
            <a:r>
              <a:rPr b="0" lang="en-GB" sz="1400" spc="-1" strike="noStrike">
                <a:solidFill>
                  <a:srgbClr val="000000"/>
                </a:solidFill>
                <a:latin typeface="Libre Franklin"/>
                <a:ea typeface="Arial"/>
              </a:rPr>
              <a:t>ENV is responsible for defining environment variables that will be available to the container</a:t>
            </a:r>
            <a:endParaRPr b="0" lang="en-GB" sz="1400" spc="-1" strike="noStrike">
              <a:solidFill>
                <a:srgbClr val="000000"/>
              </a:solidFill>
              <a:latin typeface="Arial"/>
            </a:endParaRPr>
          </a:p>
          <a:p>
            <a:pPr marL="343080" indent="-343080">
              <a:lnSpc>
                <a:spcPct val="100000"/>
              </a:lnSpc>
              <a:buClr>
                <a:srgbClr val="000000"/>
              </a:buClr>
              <a:buFont typeface="Arial"/>
              <a:buAutoNum type="arabicPeriod"/>
            </a:pPr>
            <a:r>
              <a:rPr b="0" lang="en-GB" sz="1400" spc="-1" strike="noStrike">
                <a:solidFill>
                  <a:srgbClr val="000000"/>
                </a:solidFill>
                <a:latin typeface="Libre Franklin"/>
                <a:ea typeface="Arial"/>
              </a:rPr>
              <a:t>ADD copies new files, directories, or remote URLs and adds them to the container file system.</a:t>
            </a:r>
            <a:endParaRPr b="0" lang="en-GB" sz="1400" spc="-1" strike="noStrike">
              <a:solidFill>
                <a:srgbClr val="000000"/>
              </a:solidFill>
              <a:latin typeface="Arial"/>
            </a:endParaRPr>
          </a:p>
          <a:p>
            <a:pPr marL="343080" indent="-343080">
              <a:lnSpc>
                <a:spcPct val="100000"/>
              </a:lnSpc>
              <a:buClr>
                <a:srgbClr val="000000"/>
              </a:buClr>
              <a:buFont typeface="Arial"/>
              <a:buAutoNum type="arabicPeriod"/>
            </a:pPr>
            <a:r>
              <a:rPr b="0" lang="en-GB" sz="1400" spc="-1" strike="noStrike">
                <a:solidFill>
                  <a:srgbClr val="000000"/>
                </a:solidFill>
                <a:latin typeface="Libre Franklin"/>
                <a:ea typeface="Arial"/>
              </a:rPr>
              <a:t>USER specifies the username or the UID to use when running the container image</a:t>
            </a:r>
            <a:endParaRPr b="0" lang="en-GB" sz="1400" spc="-1" strike="noStrike">
              <a:solidFill>
                <a:srgbClr val="000000"/>
              </a:solidFill>
              <a:latin typeface="Arial"/>
            </a:endParaRPr>
          </a:p>
          <a:p>
            <a:pPr marL="343080" indent="-343080">
              <a:lnSpc>
                <a:spcPct val="100000"/>
              </a:lnSpc>
              <a:buClr>
                <a:srgbClr val="000000"/>
              </a:buClr>
              <a:buFont typeface="Arial"/>
              <a:buAutoNum type="arabicPeriod"/>
            </a:pPr>
            <a:r>
              <a:rPr b="0" lang="en-GB" sz="1400" spc="-1" strike="noStrike">
                <a:solidFill>
                  <a:srgbClr val="000000"/>
                </a:solidFill>
                <a:latin typeface="Libre Franklin"/>
                <a:ea typeface="Arial"/>
              </a:rPr>
              <a:t>ENTRYPOINT specifies the default command to execute when the container is created</a:t>
            </a:r>
            <a:endParaRPr b="0" lang="en-GB" sz="1400" spc="-1" strike="noStrike">
              <a:solidFill>
                <a:srgbClr val="000000"/>
              </a:solidFill>
              <a:latin typeface="Arial"/>
            </a:endParaRPr>
          </a:p>
          <a:p>
            <a:pPr marL="343080" indent="-343080">
              <a:lnSpc>
                <a:spcPct val="100000"/>
              </a:lnSpc>
              <a:buClr>
                <a:srgbClr val="000000"/>
              </a:buClr>
              <a:buFont typeface="Arial"/>
              <a:buAutoNum type="arabicPeriod"/>
            </a:pPr>
            <a:r>
              <a:rPr b="0" lang="en-GB" sz="1400" spc="-1" strike="noStrike">
                <a:solidFill>
                  <a:srgbClr val="000000"/>
                </a:solidFill>
                <a:latin typeface="Libre Franklin"/>
                <a:ea typeface="Arial"/>
              </a:rPr>
              <a:t>CMD provides the default arguments for the ENTRYPOINT instruction</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Google Shape;155;p29"/>
          <p:cNvSpPr/>
          <p:nvPr/>
        </p:nvSpPr>
        <p:spPr>
          <a:xfrm>
            <a:off x="357120" y="38484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176" name="Google Shape;156;p29"/>
          <p:cNvSpPr/>
          <p:nvPr/>
        </p:nvSpPr>
        <p:spPr>
          <a:xfrm>
            <a:off x="421200" y="4722840"/>
            <a:ext cx="5330880" cy="15408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Virtualization</a:t>
            </a:r>
            <a:endParaRPr b="0" lang="en-GB" sz="800" spc="-1" strike="noStrike">
              <a:solidFill>
                <a:srgbClr val="000000"/>
              </a:solidFill>
              <a:latin typeface="Arial"/>
            </a:endParaRPr>
          </a:p>
        </p:txBody>
      </p:sp>
      <p:sp>
        <p:nvSpPr>
          <p:cNvPr id="177" name="Google Shape;157;p29"/>
          <p:cNvSpPr/>
          <p:nvPr/>
        </p:nvSpPr>
        <p:spPr>
          <a:xfrm>
            <a:off x="362160" y="1445400"/>
            <a:ext cx="3328200" cy="71352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r>
              <a:rPr b="0" lang="en-GB" sz="1000" spc="-1" strike="noStrike">
                <a:solidFill>
                  <a:srgbClr val="0a323e"/>
                </a:solidFill>
                <a:latin typeface="Libre Franklin"/>
                <a:ea typeface="Arial"/>
              </a:rPr>
              <a:t>Virtualization is the process of running a virtual instance of a computer system in a layer abstracted from the actual hardware.</a:t>
            </a:r>
            <a:endParaRPr b="0" lang="en-GB" sz="1000" spc="-1" strike="noStrike">
              <a:solidFill>
                <a:srgbClr val="000000"/>
              </a:solidFill>
              <a:latin typeface="Arial"/>
            </a:endParaRPr>
          </a:p>
          <a:p>
            <a:pPr>
              <a:lnSpc>
                <a:spcPct val="150000"/>
              </a:lnSpc>
              <a:tabLst>
                <a:tab algn="l" pos="0"/>
              </a:tabLst>
            </a:pPr>
            <a:endParaRPr b="0" lang="en-GB" sz="1000" spc="-1" strike="noStrike">
              <a:solidFill>
                <a:srgbClr val="000000"/>
              </a:solidFill>
              <a:latin typeface="Arial"/>
            </a:endParaRPr>
          </a:p>
          <a:p>
            <a:pPr>
              <a:lnSpc>
                <a:spcPct val="150000"/>
              </a:lnSpc>
              <a:tabLst>
                <a:tab algn="l" pos="0"/>
              </a:tabLst>
            </a:pPr>
            <a:r>
              <a:rPr b="0" lang="en-GB" sz="1000" spc="-1" strike="noStrike">
                <a:solidFill>
                  <a:srgbClr val="0a323e"/>
                </a:solidFill>
                <a:latin typeface="Libre Franklin"/>
                <a:ea typeface="Arial"/>
              </a:rPr>
              <a:t>Distributing a machines physical capabilities among different users and environments</a:t>
            </a:r>
            <a:endParaRPr b="0" lang="en-GB" sz="1000" spc="-1" strike="noStrike">
              <a:solidFill>
                <a:srgbClr val="000000"/>
              </a:solidFill>
              <a:latin typeface="Arial"/>
            </a:endParaRPr>
          </a:p>
          <a:p>
            <a:pPr>
              <a:lnSpc>
                <a:spcPct val="150000"/>
              </a:lnSpc>
              <a:tabLst>
                <a:tab algn="l" pos="0"/>
              </a:tabLst>
            </a:pPr>
            <a:endParaRPr b="0" lang="en-GB" sz="1000" spc="-1" strike="noStrike">
              <a:solidFill>
                <a:srgbClr val="000000"/>
              </a:solidFill>
              <a:latin typeface="Arial"/>
            </a:endParaRPr>
          </a:p>
          <a:p>
            <a:pPr>
              <a:lnSpc>
                <a:spcPct val="150000"/>
              </a:lnSpc>
              <a:tabLst>
                <a:tab algn="l" pos="0"/>
              </a:tabLst>
            </a:pPr>
            <a:endParaRPr b="0" lang="en-GB" sz="1000" spc="-1" strike="noStrike">
              <a:solidFill>
                <a:srgbClr val="000000"/>
              </a:solidFill>
              <a:latin typeface="Arial"/>
            </a:endParaRPr>
          </a:p>
          <a:p>
            <a:pPr>
              <a:lnSpc>
                <a:spcPct val="150000"/>
              </a:lnSpc>
              <a:tabLst>
                <a:tab algn="l" pos="0"/>
              </a:tabLst>
            </a:pPr>
            <a:endParaRPr b="0" lang="en-GB" sz="1000" spc="-1" strike="noStrike">
              <a:solidFill>
                <a:srgbClr val="000000"/>
              </a:solidFill>
              <a:latin typeface="Arial"/>
            </a:endParaRPr>
          </a:p>
        </p:txBody>
      </p:sp>
      <p:pic>
        <p:nvPicPr>
          <p:cNvPr id="178" name="" descr=""/>
          <p:cNvPicPr/>
          <p:nvPr/>
        </p:nvPicPr>
        <p:blipFill>
          <a:blip r:embed="rId1"/>
          <a:stretch/>
        </p:blipFill>
        <p:spPr>
          <a:xfrm>
            <a:off x="3960720" y="1260000"/>
            <a:ext cx="4858200" cy="2465640"/>
          </a:xfrm>
          <a:prstGeom prst="rect">
            <a:avLst/>
          </a:prstGeom>
          <a:ln w="0">
            <a:noFill/>
          </a:ln>
        </p:spPr>
      </p:pic>
      <p:sp>
        <p:nvSpPr>
          <p:cNvPr id="179" name="Google Shape;163;p 1"/>
          <p:cNvSpPr/>
          <p:nvPr/>
        </p:nvSpPr>
        <p:spPr>
          <a:xfrm>
            <a:off x="357120" y="87912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Virtualization</a:t>
            </a:r>
            <a:endParaRPr b="0" lang="en-GB"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Google Shape;155;p29"/>
          <p:cNvSpPr/>
          <p:nvPr/>
        </p:nvSpPr>
        <p:spPr>
          <a:xfrm>
            <a:off x="357120" y="38484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346" name="Google Shape;156;p29"/>
          <p:cNvSpPr/>
          <p:nvPr/>
        </p:nvSpPr>
        <p:spPr>
          <a:xfrm>
            <a:off x="421200" y="4722840"/>
            <a:ext cx="5330880" cy="15408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Containerfile</a:t>
            </a:r>
            <a:endParaRPr b="0" lang="en-GB" sz="800" spc="-1" strike="noStrike">
              <a:solidFill>
                <a:srgbClr val="000000"/>
              </a:solidFill>
              <a:latin typeface="Arial"/>
            </a:endParaRPr>
          </a:p>
        </p:txBody>
      </p:sp>
      <p:sp>
        <p:nvSpPr>
          <p:cNvPr id="347" name="Google Shape;157;p29"/>
          <p:cNvSpPr/>
          <p:nvPr/>
        </p:nvSpPr>
        <p:spPr>
          <a:xfrm>
            <a:off x="362160" y="841680"/>
            <a:ext cx="3328200" cy="71352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348" name="Google Shape;163;p30"/>
          <p:cNvSpPr/>
          <p:nvPr/>
        </p:nvSpPr>
        <p:spPr>
          <a:xfrm>
            <a:off x="421200" y="184320"/>
            <a:ext cx="779220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Building container images with Dockerfile</a:t>
            </a:r>
            <a:endParaRPr b="0" lang="en-GB" sz="1500" spc="-1" strike="noStrike">
              <a:solidFill>
                <a:srgbClr val="000000"/>
              </a:solidFill>
              <a:latin typeface="Arial"/>
            </a:endParaRPr>
          </a:p>
        </p:txBody>
      </p:sp>
      <p:sp>
        <p:nvSpPr>
          <p:cNvPr id="349" name="TextBox 2"/>
          <p:cNvSpPr/>
          <p:nvPr/>
        </p:nvSpPr>
        <p:spPr>
          <a:xfrm>
            <a:off x="421200" y="645480"/>
            <a:ext cx="8411760" cy="17974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GB" sz="1400" spc="-1" strike="noStrike">
              <a:solidFill>
                <a:srgbClr val="000000"/>
              </a:solidFill>
              <a:latin typeface="Arial"/>
            </a:endParaRPr>
          </a:p>
          <a:p>
            <a:pPr>
              <a:lnSpc>
                <a:spcPct val="100000"/>
              </a:lnSpc>
            </a:pPr>
            <a:r>
              <a:rPr b="0" lang="hr-HR" sz="1400" spc="-1" strike="noStrike">
                <a:solidFill>
                  <a:srgbClr val="000000"/>
                </a:solidFill>
                <a:latin typeface="Libre Franklin"/>
                <a:ea typeface="Arial"/>
              </a:rPr>
              <a:t>Image Layering</a:t>
            </a:r>
            <a:endParaRPr b="0" lang="en-GB" sz="1400" spc="-1" strike="noStrike">
              <a:solidFill>
                <a:srgbClr val="000000"/>
              </a:solidFill>
              <a:latin typeface="Arial"/>
            </a:endParaRPr>
          </a:p>
          <a:p>
            <a:pPr marL="285840" indent="-285840">
              <a:lnSpc>
                <a:spcPct val="100000"/>
              </a:lnSpc>
              <a:buClr>
                <a:srgbClr val="000000"/>
              </a:buClr>
              <a:buFont typeface="Arial"/>
              <a:buChar char="•"/>
            </a:pPr>
            <a:r>
              <a:rPr b="0" lang="en-GB" sz="1400" spc="-1" strike="noStrike">
                <a:solidFill>
                  <a:srgbClr val="000000"/>
                </a:solidFill>
                <a:latin typeface="Libre Franklin"/>
                <a:ea typeface="Arial"/>
              </a:rPr>
              <a:t>Each instruction in a Containerfile creates a new layer.</a:t>
            </a:r>
            <a:endParaRPr b="0" lang="en-GB" sz="1400" spc="-1" strike="noStrike">
              <a:solidFill>
                <a:srgbClr val="000000"/>
              </a:solidFill>
              <a:latin typeface="Arial"/>
            </a:endParaRPr>
          </a:p>
          <a:p>
            <a:pPr marL="285840" indent="-285840">
              <a:lnSpc>
                <a:spcPct val="100000"/>
              </a:lnSpc>
              <a:buClr>
                <a:srgbClr val="000000"/>
              </a:buClr>
              <a:buFont typeface="Arial"/>
              <a:buChar char="•"/>
            </a:pPr>
            <a:r>
              <a:rPr b="0" lang="en-GB" sz="1400" spc="-1" strike="noStrike">
                <a:solidFill>
                  <a:srgbClr val="000000"/>
                </a:solidFill>
                <a:latin typeface="Libre Franklin"/>
                <a:ea typeface="Arial"/>
              </a:rPr>
              <a:t>Having too many instructions in a Containerfile causes too many layers, resulting in large images</a:t>
            </a:r>
            <a:endParaRPr b="0" lang="en-GB" sz="1400" spc="-1" strike="noStrike">
              <a:solidFill>
                <a:srgbClr val="000000"/>
              </a:solidFill>
              <a:latin typeface="Arial"/>
            </a:endParaRPr>
          </a:p>
          <a:p>
            <a:pPr>
              <a:lnSpc>
                <a:spcPct val="100000"/>
              </a:lnSpc>
            </a:pPr>
            <a:endParaRPr b="0" lang="en-GB" sz="1400" spc="-1" strike="noStrike">
              <a:solidFill>
                <a:srgbClr val="000000"/>
              </a:solidFill>
              <a:latin typeface="Arial"/>
            </a:endParaRPr>
          </a:p>
          <a:p>
            <a:pPr>
              <a:lnSpc>
                <a:spcPct val="100000"/>
              </a:lnSpc>
            </a:pPr>
            <a:endParaRPr b="0" lang="en-GB" sz="1400" spc="-1" strike="noStrike">
              <a:solidFill>
                <a:srgbClr val="000000"/>
              </a:solidFill>
              <a:latin typeface="Arial"/>
            </a:endParaRPr>
          </a:p>
          <a:p>
            <a:pPr>
              <a:lnSpc>
                <a:spcPct val="100000"/>
              </a:lnSpc>
            </a:pPr>
            <a:endParaRPr b="0" lang="en-GB" sz="1400" spc="-1" strike="noStrike">
              <a:solidFill>
                <a:srgbClr val="000000"/>
              </a:solidFill>
              <a:latin typeface="Arial"/>
            </a:endParaRPr>
          </a:p>
        </p:txBody>
      </p:sp>
      <p:sp>
        <p:nvSpPr>
          <p:cNvPr id="350" name="Rectangle 9"/>
          <p:cNvSpPr/>
          <p:nvPr/>
        </p:nvSpPr>
        <p:spPr>
          <a:xfrm>
            <a:off x="559080" y="2037240"/>
            <a:ext cx="3769200" cy="90540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noAutofit/>
          </a:bodyPr>
          <a:p>
            <a:pPr>
              <a:lnSpc>
                <a:spcPct val="100000"/>
              </a:lnSpc>
            </a:pPr>
            <a:r>
              <a:rPr b="0" lang="en-GB" sz="1200" spc="-1" strike="noStrike">
                <a:solidFill>
                  <a:schemeClr val="dk1"/>
                </a:solidFill>
                <a:latin typeface="Libre Franklin"/>
                <a:ea typeface="Arial"/>
              </a:rPr>
              <a:t>RUN yum --disablerepo=* --enablerepo="rhel-7-server-rpms" </a:t>
            </a:r>
            <a:endParaRPr b="0" lang="en-GB" sz="1200" spc="-1" strike="noStrike">
              <a:solidFill>
                <a:srgbClr val="000000"/>
              </a:solidFill>
              <a:latin typeface="Arial"/>
            </a:endParaRPr>
          </a:p>
          <a:p>
            <a:pPr>
              <a:lnSpc>
                <a:spcPct val="100000"/>
              </a:lnSpc>
            </a:pPr>
            <a:r>
              <a:rPr b="0" lang="en-GB" sz="1200" spc="-1" strike="noStrike">
                <a:solidFill>
                  <a:schemeClr val="dk1"/>
                </a:solidFill>
                <a:latin typeface="Libre Franklin"/>
                <a:ea typeface="Arial"/>
              </a:rPr>
              <a:t>RUN yum update </a:t>
            </a:r>
            <a:endParaRPr b="0" lang="en-GB" sz="1200" spc="-1" strike="noStrike">
              <a:solidFill>
                <a:srgbClr val="000000"/>
              </a:solidFill>
              <a:latin typeface="Arial"/>
            </a:endParaRPr>
          </a:p>
          <a:p>
            <a:pPr>
              <a:lnSpc>
                <a:spcPct val="100000"/>
              </a:lnSpc>
            </a:pPr>
            <a:r>
              <a:rPr b="0" lang="en-GB" sz="1200" spc="-1" strike="noStrike">
                <a:solidFill>
                  <a:schemeClr val="dk1"/>
                </a:solidFill>
                <a:latin typeface="Libre Franklin"/>
                <a:ea typeface="Arial"/>
              </a:rPr>
              <a:t>RUN yum install -y httpd </a:t>
            </a:r>
            <a:endParaRPr b="0" lang="en-GB" sz="1200" spc="-1" strike="noStrike">
              <a:solidFill>
                <a:srgbClr val="000000"/>
              </a:solidFill>
              <a:latin typeface="Arial"/>
            </a:endParaRPr>
          </a:p>
        </p:txBody>
      </p:sp>
      <p:sp>
        <p:nvSpPr>
          <p:cNvPr id="351" name="Rectangle 10"/>
          <p:cNvSpPr/>
          <p:nvPr/>
        </p:nvSpPr>
        <p:spPr>
          <a:xfrm>
            <a:off x="559080" y="3586680"/>
            <a:ext cx="4723920" cy="53280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noAutofit/>
          </a:bodyPr>
          <a:p>
            <a:pPr>
              <a:lnSpc>
                <a:spcPct val="100000"/>
              </a:lnSpc>
            </a:pPr>
            <a:r>
              <a:rPr b="0" lang="en-GB" sz="1200" spc="-1" strike="noStrike">
                <a:solidFill>
                  <a:schemeClr val="dk1"/>
                </a:solidFill>
                <a:latin typeface="Libre Franklin"/>
                <a:ea typeface="Arial"/>
              </a:rPr>
              <a:t>RUN yum --disablerepo=* --enablerepo="rhel-7-server-rpms" &amp;&amp; \ yum update &amp;&amp; \ yum install -y httpd</a:t>
            </a:r>
            <a:endParaRPr b="0" lang="en-GB" sz="1200" spc="-1" strike="noStrike">
              <a:solidFill>
                <a:srgbClr val="000000"/>
              </a:solidFill>
              <a:latin typeface="Arial"/>
            </a:endParaRPr>
          </a:p>
        </p:txBody>
      </p:sp>
      <p:sp>
        <p:nvSpPr>
          <p:cNvPr id="352" name="Arrow: Left 1"/>
          <p:cNvSpPr/>
          <p:nvPr/>
        </p:nvSpPr>
        <p:spPr>
          <a:xfrm rot="16200000">
            <a:off x="2549880" y="3062160"/>
            <a:ext cx="532800" cy="408240"/>
          </a:xfrm>
          <a:prstGeom prst="leftArrow">
            <a:avLst>
              <a:gd name="adj1" fmla="val 50000"/>
              <a:gd name="adj2" fmla="val 50000"/>
            </a:avLst>
          </a:prstGeom>
          <a:solidFill>
            <a:srgbClr val="4285f4"/>
          </a:solidFill>
          <a:ln>
            <a:solidFill>
              <a:srgbClr val="3062b4"/>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400" spc="-1" strike="noStrike">
              <a:solidFill>
                <a:schemeClr val="lt1"/>
              </a:solidFill>
              <a:latin typeface="Libre Franklin"/>
              <a:ea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Google Shape;155;p29"/>
          <p:cNvSpPr/>
          <p:nvPr/>
        </p:nvSpPr>
        <p:spPr>
          <a:xfrm>
            <a:off x="357120" y="38484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354" name="Google Shape;156;p29"/>
          <p:cNvSpPr/>
          <p:nvPr/>
        </p:nvSpPr>
        <p:spPr>
          <a:xfrm>
            <a:off x="421200" y="4722840"/>
            <a:ext cx="5330880" cy="15408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Containerfile</a:t>
            </a:r>
            <a:endParaRPr b="0" lang="en-GB" sz="800" spc="-1" strike="noStrike">
              <a:solidFill>
                <a:srgbClr val="000000"/>
              </a:solidFill>
              <a:latin typeface="Arial"/>
            </a:endParaRPr>
          </a:p>
        </p:txBody>
      </p:sp>
      <p:sp>
        <p:nvSpPr>
          <p:cNvPr id="355" name="Google Shape;157;p29"/>
          <p:cNvSpPr/>
          <p:nvPr/>
        </p:nvSpPr>
        <p:spPr>
          <a:xfrm>
            <a:off x="362160" y="841680"/>
            <a:ext cx="3328200" cy="71352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356" name="Google Shape;163;p30"/>
          <p:cNvSpPr/>
          <p:nvPr/>
        </p:nvSpPr>
        <p:spPr>
          <a:xfrm>
            <a:off x="421200" y="184320"/>
            <a:ext cx="779220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Building container images with Dockerfile</a:t>
            </a:r>
            <a:endParaRPr b="0" lang="en-GB" sz="1500" spc="-1" strike="noStrike">
              <a:solidFill>
                <a:srgbClr val="000000"/>
              </a:solidFill>
              <a:latin typeface="Arial"/>
            </a:endParaRPr>
          </a:p>
        </p:txBody>
      </p:sp>
      <p:sp>
        <p:nvSpPr>
          <p:cNvPr id="357" name="TextBox 2"/>
          <p:cNvSpPr/>
          <p:nvPr/>
        </p:nvSpPr>
        <p:spPr>
          <a:xfrm>
            <a:off x="421200" y="645480"/>
            <a:ext cx="8411760" cy="11570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GB" sz="1400" spc="-1" strike="noStrike">
              <a:solidFill>
                <a:srgbClr val="000000"/>
              </a:solidFill>
              <a:latin typeface="Arial"/>
            </a:endParaRPr>
          </a:p>
          <a:p>
            <a:pPr marL="285840" indent="-285840">
              <a:lnSpc>
                <a:spcPct val="100000"/>
              </a:lnSpc>
              <a:buClr>
                <a:srgbClr val="000000"/>
              </a:buClr>
              <a:buFont typeface="Arial"/>
              <a:buChar char="•"/>
            </a:pPr>
            <a:r>
              <a:rPr b="0" lang="en-GB" sz="1400" spc="-1" strike="noStrike">
                <a:solidFill>
                  <a:srgbClr val="000000"/>
                </a:solidFill>
                <a:latin typeface="Libre Franklin"/>
                <a:ea typeface="Arial"/>
              </a:rPr>
              <a:t>The podman build command processes the Containerfile and builds a new image based on the instructions it contains.</a:t>
            </a:r>
            <a:endParaRPr b="0" lang="en-GB" sz="1400" spc="-1" strike="noStrike">
              <a:solidFill>
                <a:srgbClr val="000000"/>
              </a:solidFill>
              <a:latin typeface="Arial"/>
            </a:endParaRPr>
          </a:p>
          <a:p>
            <a:pPr>
              <a:lnSpc>
                <a:spcPct val="100000"/>
              </a:lnSpc>
            </a:pPr>
            <a:endParaRPr b="0" lang="en-GB" sz="1400" spc="-1" strike="noStrike">
              <a:solidFill>
                <a:srgbClr val="000000"/>
              </a:solidFill>
              <a:latin typeface="Arial"/>
            </a:endParaRPr>
          </a:p>
          <a:p>
            <a:pPr>
              <a:lnSpc>
                <a:spcPct val="100000"/>
              </a:lnSpc>
            </a:pPr>
            <a:endParaRPr b="0" lang="en-GB" sz="1400" spc="-1" strike="noStrike">
              <a:solidFill>
                <a:srgbClr val="000000"/>
              </a:solidFill>
              <a:latin typeface="Arial"/>
            </a:endParaRPr>
          </a:p>
        </p:txBody>
      </p:sp>
      <p:sp>
        <p:nvSpPr>
          <p:cNvPr id="358" name="Rectangle 9"/>
          <p:cNvSpPr/>
          <p:nvPr/>
        </p:nvSpPr>
        <p:spPr>
          <a:xfrm>
            <a:off x="699840" y="1557000"/>
            <a:ext cx="2653200" cy="31752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noAutofit/>
          </a:bodyPr>
          <a:p>
            <a:pPr>
              <a:lnSpc>
                <a:spcPct val="100000"/>
              </a:lnSpc>
            </a:pPr>
            <a:r>
              <a:rPr b="0" lang="de-DE" sz="1200" spc="-1" strike="noStrike">
                <a:solidFill>
                  <a:schemeClr val="dk1"/>
                </a:solidFill>
                <a:latin typeface="Libre Franklin"/>
                <a:ea typeface="Arial"/>
              </a:rPr>
              <a:t>podman build -t NAME:TAG DIR</a:t>
            </a:r>
            <a:endParaRPr b="0" lang="en-GB"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Google Shape;155;p 12"/>
          <p:cNvSpPr/>
          <p:nvPr/>
        </p:nvSpPr>
        <p:spPr>
          <a:xfrm>
            <a:off x="357120" y="38484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1" lang="en-GB" sz="1500" spc="-1" strike="noStrike">
              <a:solidFill>
                <a:srgbClr val="40e0d0"/>
              </a:solidFill>
              <a:latin typeface="Libre Franklin"/>
              <a:ea typeface="Libre Franklin"/>
            </a:endParaRPr>
          </a:p>
        </p:txBody>
      </p:sp>
      <p:sp>
        <p:nvSpPr>
          <p:cNvPr id="360" name="Google Shape;156;p 12"/>
          <p:cNvSpPr/>
          <p:nvPr/>
        </p:nvSpPr>
        <p:spPr>
          <a:xfrm>
            <a:off x="421200" y="4722840"/>
            <a:ext cx="5330880" cy="15408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Containerfile</a:t>
            </a:r>
            <a:endParaRPr b="0" lang="en-GB" sz="800" spc="-1" strike="noStrike">
              <a:solidFill>
                <a:srgbClr val="000000"/>
              </a:solidFill>
              <a:latin typeface="Arial"/>
            </a:endParaRPr>
          </a:p>
        </p:txBody>
      </p:sp>
      <p:sp>
        <p:nvSpPr>
          <p:cNvPr id="361" name="Google Shape;157;p 12"/>
          <p:cNvSpPr/>
          <p:nvPr/>
        </p:nvSpPr>
        <p:spPr>
          <a:xfrm>
            <a:off x="362160" y="841680"/>
            <a:ext cx="3328200" cy="71352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0" lang="pt-BR" sz="1000" spc="-1" strike="noStrike">
              <a:solidFill>
                <a:srgbClr val="0a323e"/>
              </a:solidFill>
              <a:latin typeface="Libre Franklin"/>
              <a:ea typeface="Libre Franklin"/>
            </a:endParaRPr>
          </a:p>
        </p:txBody>
      </p:sp>
      <p:sp>
        <p:nvSpPr>
          <p:cNvPr id="362" name="Google Shape;163;p 14"/>
          <p:cNvSpPr/>
          <p:nvPr/>
        </p:nvSpPr>
        <p:spPr>
          <a:xfrm>
            <a:off x="421200" y="184320"/>
            <a:ext cx="779220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Multistage build</a:t>
            </a:r>
            <a:endParaRPr b="0" lang="en-GB" sz="1500" spc="-1" strike="noStrike">
              <a:solidFill>
                <a:srgbClr val="000000"/>
              </a:solidFill>
              <a:latin typeface="Arial"/>
            </a:endParaRPr>
          </a:p>
        </p:txBody>
      </p:sp>
      <p:sp>
        <p:nvSpPr>
          <p:cNvPr id="363" name="TextBox 15"/>
          <p:cNvSpPr/>
          <p:nvPr/>
        </p:nvSpPr>
        <p:spPr>
          <a:xfrm>
            <a:off x="421200" y="645480"/>
            <a:ext cx="8411760" cy="42958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200" spc="-1" strike="noStrike">
                <a:solidFill>
                  <a:srgbClr val="000000"/>
                </a:solidFill>
                <a:latin typeface="Arial"/>
                <a:ea typeface="DejaVu Sans"/>
              </a:rPr>
              <a:t>In multistage build the container image is built in several stages, usually two, distinguishing building process from runtime.</a:t>
            </a:r>
            <a:endParaRPr b="0" lang="en-GB" sz="1200" spc="-1" strike="noStrike">
              <a:solidFill>
                <a:srgbClr val="000000"/>
              </a:solidFill>
              <a:latin typeface="Arial"/>
            </a:endParaRPr>
          </a:p>
          <a:p>
            <a:pPr>
              <a:lnSpc>
                <a:spcPct val="100000"/>
              </a:lnSpc>
            </a:pPr>
            <a:r>
              <a:rPr b="0" lang="en-US" sz="1200" spc="-1" strike="noStrike">
                <a:solidFill>
                  <a:srgbClr val="000000"/>
                </a:solidFill>
                <a:latin typeface="Arial"/>
                <a:ea typeface="DejaVu Sans"/>
              </a:rPr>
              <a:t>Why and when:</a:t>
            </a:r>
            <a:endParaRPr b="0" lang="en-GB" sz="12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US" sz="1200" spc="-1" strike="noStrike">
                <a:solidFill>
                  <a:srgbClr val="000000"/>
                </a:solidFill>
                <a:latin typeface="Arial"/>
                <a:ea typeface="DejaVu Sans"/>
              </a:rPr>
              <a:t>Application build process usually requires more tools than runtime</a:t>
            </a:r>
            <a:endParaRPr b="0" lang="en-GB" sz="12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US" sz="1200" spc="-1" strike="noStrike">
                <a:solidFill>
                  <a:srgbClr val="000000"/>
                </a:solidFill>
                <a:latin typeface="Arial"/>
                <a:ea typeface="DejaVu Sans"/>
              </a:rPr>
              <a:t>Runtime containers are more lightweight without unnecessary packages</a:t>
            </a:r>
            <a:endParaRPr b="0" lang="en-GB" sz="12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US" sz="1200" spc="-1" strike="noStrike">
                <a:solidFill>
                  <a:srgbClr val="000000"/>
                </a:solidFill>
                <a:latin typeface="Arial"/>
                <a:ea typeface="DejaVu Sans"/>
              </a:rPr>
              <a:t>Reduced container image pulling time</a:t>
            </a:r>
            <a:endParaRPr b="0" lang="en-GB" sz="12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US" sz="1200" spc="-1" strike="noStrike">
                <a:solidFill>
                  <a:srgbClr val="000000"/>
                </a:solidFill>
                <a:latin typeface="Arial"/>
                <a:ea typeface="DejaVu Sans"/>
              </a:rPr>
              <a:t>Reduced security attack surface</a:t>
            </a:r>
            <a:endParaRPr b="0" lang="en-GB" sz="1200" spc="-1" strike="noStrike">
              <a:solidFill>
                <a:srgbClr val="000000"/>
              </a:solidFill>
              <a:latin typeface="Arial"/>
            </a:endParaRPr>
          </a:p>
          <a:p>
            <a:pPr>
              <a:lnSpc>
                <a:spcPct val="100000"/>
              </a:lnSpc>
            </a:pPr>
            <a:endParaRPr b="0" lang="en-GB" sz="1200" spc="-1" strike="noStrike">
              <a:solidFill>
                <a:srgbClr val="000000"/>
              </a:solidFill>
              <a:latin typeface="Arial"/>
            </a:endParaRPr>
          </a:p>
          <a:p>
            <a:pPr marL="216000" indent="-216000">
              <a:lnSpc>
                <a:spcPct val="100000"/>
              </a:lnSpc>
              <a:buClr>
                <a:srgbClr val="000000"/>
              </a:buClr>
              <a:buFont typeface="OpenSymbol"/>
              <a:buAutoNum type="arabicParenR"/>
            </a:pPr>
            <a:r>
              <a:rPr b="0" lang="en-US" sz="1200" spc="-1" strike="noStrike">
                <a:solidFill>
                  <a:srgbClr val="000000"/>
                </a:solidFill>
                <a:latin typeface="Arial"/>
                <a:ea typeface="DejaVu Sans"/>
              </a:rPr>
              <a:t>Build stage</a:t>
            </a:r>
            <a:endParaRPr b="0" lang="en-GB" sz="12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US" sz="1200" spc="-1" strike="noStrike">
                <a:solidFill>
                  <a:srgbClr val="000000"/>
                </a:solidFill>
                <a:latin typeface="Arial"/>
                <a:ea typeface="DejaVu Sans"/>
              </a:rPr>
              <a:t>Uses base container image with all build tools necessary</a:t>
            </a:r>
            <a:endParaRPr b="0" lang="en-GB" sz="12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US" sz="1200" spc="-1" strike="noStrike">
                <a:solidFill>
                  <a:srgbClr val="000000"/>
                </a:solidFill>
                <a:latin typeface="Arial"/>
                <a:ea typeface="DejaVu Sans"/>
              </a:rPr>
              <a:t>Build the application and produces runtime artifacts</a:t>
            </a:r>
            <a:endParaRPr b="0" lang="en-GB" sz="1200" spc="-1" strike="noStrike">
              <a:solidFill>
                <a:srgbClr val="000000"/>
              </a:solidFill>
              <a:latin typeface="Arial"/>
            </a:endParaRPr>
          </a:p>
          <a:p>
            <a:pPr marL="216000" indent="-216000">
              <a:lnSpc>
                <a:spcPct val="100000"/>
              </a:lnSpc>
              <a:buClr>
                <a:srgbClr val="000000"/>
              </a:buClr>
              <a:buFont typeface="OpenSymbol"/>
              <a:buAutoNum type="arabicParenR"/>
            </a:pPr>
            <a:r>
              <a:rPr b="0" lang="en-US" sz="1200" spc="-1" strike="noStrike">
                <a:solidFill>
                  <a:srgbClr val="000000"/>
                </a:solidFill>
                <a:latin typeface="Arial"/>
                <a:ea typeface="DejaVu Sans"/>
              </a:rPr>
              <a:t>Runtime stage</a:t>
            </a:r>
            <a:endParaRPr b="0" lang="en-GB" sz="12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US" sz="1200" spc="-1" strike="noStrike">
                <a:solidFill>
                  <a:srgbClr val="000000"/>
                </a:solidFill>
                <a:latin typeface="Arial"/>
                <a:ea typeface="DejaVu Sans"/>
              </a:rPr>
              <a:t>Uses base container image with necessary runtime</a:t>
            </a:r>
            <a:endParaRPr b="0" lang="en-GB" sz="12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US" sz="1200" spc="-1" strike="noStrike">
                <a:solidFill>
                  <a:srgbClr val="000000"/>
                </a:solidFill>
                <a:latin typeface="Arial"/>
                <a:ea typeface="DejaVu Sans"/>
              </a:rPr>
              <a:t>Copies the runtime artifacts from build stage into runtime container image</a:t>
            </a:r>
            <a:endParaRPr b="0" lang="en-GB" sz="1200" spc="-1" strike="noStrike">
              <a:solidFill>
                <a:srgbClr val="000000"/>
              </a:solidFill>
              <a:latin typeface="Arial"/>
            </a:endParaRPr>
          </a:p>
          <a:p>
            <a:pPr>
              <a:lnSpc>
                <a:spcPct val="100000"/>
              </a:lnSpc>
            </a:pPr>
            <a:endParaRPr b="0" lang="en-GB" sz="1200" spc="-1" strike="noStrike">
              <a:solidFill>
                <a:srgbClr val="000000"/>
              </a:solidFill>
              <a:latin typeface="Arial"/>
            </a:endParaRPr>
          </a:p>
          <a:p>
            <a:pPr>
              <a:lnSpc>
                <a:spcPct val="100000"/>
              </a:lnSpc>
            </a:pPr>
            <a:r>
              <a:rPr b="0" lang="en-US" sz="1200" spc="-1" strike="noStrike">
                <a:solidFill>
                  <a:srgbClr val="000000"/>
                </a:solidFill>
                <a:latin typeface="Arial"/>
                <a:ea typeface="DejaVu Sans"/>
              </a:rPr>
              <a:t>Examples:</a:t>
            </a:r>
            <a:endParaRPr b="0" lang="en-GB" sz="1200" spc="-1" strike="noStrike">
              <a:solidFill>
                <a:srgbClr val="000000"/>
              </a:solidFill>
              <a:latin typeface="Arial"/>
            </a:endParaRPr>
          </a:p>
          <a:p>
            <a:pPr>
              <a:lnSpc>
                <a:spcPct val="100000"/>
              </a:lnSpc>
            </a:pP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Java Applications</a:t>
            </a: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Build</a:t>
            </a: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JDK</a:t>
            </a:r>
            <a:endParaRPr b="0" lang="en-GB" sz="1200" spc="-1" strike="noStrike">
              <a:solidFill>
                <a:srgbClr val="000000"/>
              </a:solidFill>
              <a:latin typeface="Arial"/>
            </a:endParaRPr>
          </a:p>
          <a:p>
            <a:pPr>
              <a:lnSpc>
                <a:spcPct val="100000"/>
              </a:lnSpc>
            </a:pP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Runtime</a:t>
            </a: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JRE</a:t>
            </a:r>
            <a:endParaRPr b="0" lang="en-GB" sz="1200" spc="-1" strike="noStrike">
              <a:solidFill>
                <a:srgbClr val="000000"/>
              </a:solidFill>
              <a:latin typeface="Arial"/>
            </a:endParaRPr>
          </a:p>
          <a:p>
            <a:pPr>
              <a:lnSpc>
                <a:spcPct val="100000"/>
              </a:lnSpc>
            </a:pP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React / Angular</a:t>
            </a: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Build</a:t>
            </a: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NodeJS, NPM</a:t>
            </a:r>
            <a:endParaRPr b="0" lang="en-GB" sz="1200" spc="-1" strike="noStrike">
              <a:solidFill>
                <a:srgbClr val="000000"/>
              </a:solidFill>
              <a:latin typeface="Arial"/>
            </a:endParaRPr>
          </a:p>
          <a:p>
            <a:pPr>
              <a:lnSpc>
                <a:spcPct val="100000"/>
              </a:lnSpc>
            </a:pP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Runtime</a:t>
            </a: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Nginx</a:t>
            </a:r>
            <a:endParaRPr b="0" lang="en-GB" sz="1200" spc="-1" strike="noStrike">
              <a:solidFill>
                <a:srgbClr val="000000"/>
              </a:solidFill>
              <a:latin typeface="Arial"/>
            </a:endParaRPr>
          </a:p>
          <a:p>
            <a:pPr>
              <a:lnSpc>
                <a:spcPct val="100000"/>
              </a:lnSpc>
            </a:pP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Golang</a:t>
            </a: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Build</a:t>
            </a: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Go</a:t>
            </a:r>
            <a:endParaRPr b="0" lang="en-GB" sz="1200" spc="-1" strike="noStrike">
              <a:solidFill>
                <a:srgbClr val="000000"/>
              </a:solidFill>
              <a:latin typeface="Arial"/>
            </a:endParaRPr>
          </a:p>
          <a:p>
            <a:pPr>
              <a:lnSpc>
                <a:spcPct val="100000"/>
              </a:lnSpc>
            </a:pP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Runtime</a:t>
            </a: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Linux</a:t>
            </a:r>
            <a:endParaRPr b="0" lang="en-GB" sz="1200" spc="-1" strike="noStrike">
              <a:solidFill>
                <a:srgbClr val="000000"/>
              </a:solidFill>
              <a:latin typeface="Arial"/>
            </a:endParaRPr>
          </a:p>
          <a:p>
            <a:pPr>
              <a:lnSpc>
                <a:spcPct val="100000"/>
              </a:lnSpc>
            </a:pP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	</a:t>
            </a:r>
            <a:endParaRPr b="0" lang="en-GB" sz="1200" spc="-1" strike="noStrike">
              <a:solidFill>
                <a:srgbClr val="000000"/>
              </a:solidFill>
              <a:latin typeface="Arial"/>
            </a:endParaRPr>
          </a:p>
          <a:p>
            <a:pPr>
              <a:lnSpc>
                <a:spcPct val="100000"/>
              </a:lnSpc>
            </a:pP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	</a:t>
            </a:r>
            <a:endParaRPr b="0" lang="en-GB"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Google Shape;155;p 13"/>
          <p:cNvSpPr/>
          <p:nvPr/>
        </p:nvSpPr>
        <p:spPr>
          <a:xfrm>
            <a:off x="357120" y="38484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1" lang="en-GB" sz="1500" spc="-1" strike="noStrike">
              <a:solidFill>
                <a:srgbClr val="40e0d0"/>
              </a:solidFill>
              <a:latin typeface="Libre Franklin"/>
              <a:ea typeface="Libre Franklin"/>
            </a:endParaRPr>
          </a:p>
        </p:txBody>
      </p:sp>
      <p:sp>
        <p:nvSpPr>
          <p:cNvPr id="365" name="Google Shape;156;p 13"/>
          <p:cNvSpPr/>
          <p:nvPr/>
        </p:nvSpPr>
        <p:spPr>
          <a:xfrm>
            <a:off x="421200" y="4722840"/>
            <a:ext cx="5330880" cy="15408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Buildah</a:t>
            </a:r>
            <a:endParaRPr b="0" lang="en-GB" sz="800" spc="-1" strike="noStrike">
              <a:solidFill>
                <a:srgbClr val="000000"/>
              </a:solidFill>
              <a:latin typeface="Arial"/>
            </a:endParaRPr>
          </a:p>
        </p:txBody>
      </p:sp>
      <p:sp>
        <p:nvSpPr>
          <p:cNvPr id="366" name="Google Shape;157;p 13"/>
          <p:cNvSpPr/>
          <p:nvPr/>
        </p:nvSpPr>
        <p:spPr>
          <a:xfrm>
            <a:off x="362160" y="841680"/>
            <a:ext cx="3328200" cy="71352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0" lang="pt-BR" sz="1000" spc="-1" strike="noStrike">
              <a:solidFill>
                <a:srgbClr val="0a323e"/>
              </a:solidFill>
              <a:latin typeface="Libre Franklin"/>
              <a:ea typeface="Libre Franklin"/>
            </a:endParaRPr>
          </a:p>
        </p:txBody>
      </p:sp>
      <p:sp>
        <p:nvSpPr>
          <p:cNvPr id="367" name="Google Shape;163;p 15"/>
          <p:cNvSpPr/>
          <p:nvPr/>
        </p:nvSpPr>
        <p:spPr>
          <a:xfrm>
            <a:off x="509760" y="537120"/>
            <a:ext cx="779220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Multistage Containerfile</a:t>
            </a:r>
            <a:endParaRPr b="0" lang="en-GB" sz="1500" spc="-1" strike="noStrike">
              <a:solidFill>
                <a:srgbClr val="000000"/>
              </a:solidFill>
              <a:latin typeface="Arial"/>
            </a:endParaRPr>
          </a:p>
        </p:txBody>
      </p:sp>
      <p:sp>
        <p:nvSpPr>
          <p:cNvPr id="368" name="Rectangle 19"/>
          <p:cNvSpPr/>
          <p:nvPr/>
        </p:nvSpPr>
        <p:spPr>
          <a:xfrm>
            <a:off x="685800" y="841680"/>
            <a:ext cx="3428640" cy="388548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t">
            <a:noAutofit/>
          </a:bodyPr>
          <a:p>
            <a:pPr>
              <a:lnSpc>
                <a:spcPct val="100000"/>
              </a:lnSpc>
            </a:pPr>
            <a:r>
              <a:rPr b="1" lang="en-GB" sz="900" spc="-1" strike="noStrike">
                <a:solidFill>
                  <a:schemeClr val="dk1"/>
                </a:solidFill>
                <a:latin typeface="Libre Franklin"/>
                <a:ea typeface="Arial"/>
              </a:rPr>
              <a:t># Stage 1: Build Stage</a:t>
            </a:r>
            <a:endParaRPr b="0" lang="en-GB"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FROM node:18 AS build</a:t>
            </a:r>
            <a:endParaRPr b="0" lang="en-GB" sz="900" spc="-1" strike="noStrike">
              <a:solidFill>
                <a:srgbClr val="000000"/>
              </a:solidFill>
              <a:latin typeface="Arial"/>
            </a:endParaRPr>
          </a:p>
          <a:p>
            <a:pPr>
              <a:lnSpc>
                <a:spcPct val="100000"/>
              </a:lnSpc>
            </a:pPr>
            <a:endParaRPr b="0" lang="en-GB"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WORKDIR /app</a:t>
            </a:r>
            <a:endParaRPr b="0" lang="en-GB"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COPY . .</a:t>
            </a:r>
            <a:endParaRPr b="0" lang="en-GB"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RUN npm install &amp;&amp; \</a:t>
            </a:r>
            <a:endParaRPr b="0" lang="en-GB"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         </a:t>
            </a:r>
            <a:r>
              <a:rPr b="1" lang="en-GB" sz="900" spc="-1" strike="noStrike">
                <a:solidFill>
                  <a:schemeClr val="dk1"/>
                </a:solidFill>
                <a:latin typeface="Libre Franklin"/>
                <a:ea typeface="Arial"/>
              </a:rPr>
              <a:t>npm run build</a:t>
            </a:r>
            <a:endParaRPr b="0" lang="en-GB" sz="900" spc="-1" strike="noStrike">
              <a:solidFill>
                <a:srgbClr val="000000"/>
              </a:solidFill>
              <a:latin typeface="Arial"/>
            </a:endParaRPr>
          </a:p>
          <a:p>
            <a:pPr>
              <a:lnSpc>
                <a:spcPct val="100000"/>
              </a:lnSpc>
            </a:pPr>
            <a:endParaRPr b="0" lang="en-GB"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 Stage 2: Runtime Stage</a:t>
            </a:r>
            <a:endParaRPr b="0" lang="en-GB"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FROM nginx:latest</a:t>
            </a:r>
            <a:endParaRPr b="0" lang="en-GB" sz="900" spc="-1" strike="noStrike">
              <a:solidFill>
                <a:srgbClr val="000000"/>
              </a:solidFill>
              <a:latin typeface="Arial"/>
            </a:endParaRPr>
          </a:p>
          <a:p>
            <a:pPr>
              <a:lnSpc>
                <a:spcPct val="100000"/>
              </a:lnSpc>
            </a:pPr>
            <a:endParaRPr b="0" lang="en-GB"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COPY --from=build /app/dist /usr/share/nginx/html</a:t>
            </a:r>
            <a:endParaRPr b="0" lang="en-GB"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CMD ["nginx", "-g", "daemon off;"]</a:t>
            </a:r>
            <a:endParaRPr b="0" lang="en-GB" sz="900" spc="-1" strike="noStrike">
              <a:solidFill>
                <a:srgbClr val="000000"/>
              </a:solidFill>
              <a:latin typeface="Arial"/>
            </a:endParaRPr>
          </a:p>
          <a:p>
            <a:pPr>
              <a:lnSpc>
                <a:spcPct val="100000"/>
              </a:lnSpc>
            </a:pPr>
            <a:endParaRPr b="0" lang="en-GB" sz="900" spc="-1" strike="noStrike">
              <a:solidFill>
                <a:srgbClr val="000000"/>
              </a:solidFill>
              <a:latin typeface="Arial"/>
            </a:endParaRPr>
          </a:p>
        </p:txBody>
      </p:sp>
      <p:sp>
        <p:nvSpPr>
          <p:cNvPr id="369" name="Rectangle 20"/>
          <p:cNvSpPr/>
          <p:nvPr/>
        </p:nvSpPr>
        <p:spPr>
          <a:xfrm>
            <a:off x="5029200" y="837000"/>
            <a:ext cx="3428640" cy="388548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t">
            <a:noAutofit/>
          </a:bodyPr>
          <a:p>
            <a:pPr>
              <a:lnSpc>
                <a:spcPct val="100000"/>
              </a:lnSpc>
            </a:pPr>
            <a:r>
              <a:rPr b="1" lang="en-GB" sz="900" spc="-1" strike="noStrike">
                <a:solidFill>
                  <a:schemeClr val="dk1"/>
                </a:solidFill>
                <a:latin typeface="Libre Franklin"/>
                <a:ea typeface="Arial"/>
              </a:rPr>
              <a:t># Stage 1: Build Stage</a:t>
            </a:r>
            <a:endParaRPr b="0" lang="en-GB"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FROM golang:1.17.3-alpine3.14 AS builder</a:t>
            </a:r>
            <a:endParaRPr b="0" lang="en-GB" sz="900" spc="-1" strike="noStrike">
              <a:solidFill>
                <a:srgbClr val="000000"/>
              </a:solidFill>
              <a:latin typeface="Arial"/>
            </a:endParaRPr>
          </a:p>
          <a:p>
            <a:pPr>
              <a:lnSpc>
                <a:spcPct val="100000"/>
              </a:lnSpc>
            </a:pPr>
            <a:endParaRPr b="0" lang="en-GB"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WORKDIR /opt/app/</a:t>
            </a:r>
            <a:endParaRPr b="0" lang="en-GB"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COPY . .</a:t>
            </a:r>
            <a:endParaRPr b="0" lang="en-GB"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RUN go mod download &amp;&amp; \</a:t>
            </a:r>
            <a:endParaRPr b="0" lang="en-GB"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         </a:t>
            </a:r>
            <a:r>
              <a:rPr b="1" lang="en-GB" sz="900" spc="-1" strike="noStrike">
                <a:solidFill>
                  <a:schemeClr val="dk1"/>
                </a:solidFill>
                <a:latin typeface="Libre Franklin"/>
                <a:ea typeface="Arial"/>
              </a:rPr>
              <a:t>go mod verify &amp;&amp; \</a:t>
            </a:r>
            <a:endParaRPr b="0" lang="en-GB"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         </a:t>
            </a:r>
            <a:r>
              <a:rPr b="1" lang="en-GB" sz="900" spc="-1" strike="noStrike">
                <a:solidFill>
                  <a:schemeClr val="dk1"/>
                </a:solidFill>
                <a:latin typeface="Libre Franklin"/>
                <a:ea typeface="Arial"/>
              </a:rPr>
              <a:t>go build -o /go/bin/service</a:t>
            </a:r>
            <a:endParaRPr b="0" lang="en-GB" sz="900" spc="-1" strike="noStrike">
              <a:solidFill>
                <a:srgbClr val="000000"/>
              </a:solidFill>
              <a:latin typeface="Arial"/>
            </a:endParaRPr>
          </a:p>
          <a:p>
            <a:pPr>
              <a:lnSpc>
                <a:spcPct val="100000"/>
              </a:lnSpc>
            </a:pPr>
            <a:endParaRPr b="0" lang="en-GB"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 Stage 2: Runtime Stage</a:t>
            </a:r>
            <a:endParaRPr b="0" lang="en-GB"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FROM alpine:3.14</a:t>
            </a:r>
            <a:endParaRPr b="0" lang="en-GB"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COPY --from=builder /go/bin/service /service</a:t>
            </a:r>
            <a:endParaRPr b="0" lang="en-GB"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USER elf</a:t>
            </a:r>
            <a:endParaRPr b="0" lang="en-GB"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CMD ["./service", "run"]</a:t>
            </a:r>
            <a:endParaRPr b="0" lang="en-GB" sz="900" spc="-1" strike="noStrike">
              <a:solidFill>
                <a:srgbClr val="000000"/>
              </a:solidFill>
              <a:latin typeface="Arial"/>
            </a:endParaRPr>
          </a:p>
          <a:p>
            <a:pPr>
              <a:lnSpc>
                <a:spcPct val="100000"/>
              </a:lnSpc>
            </a:pP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9211e"/>
        </a:solidFill>
      </p:bgPr>
    </p:bg>
    <p:spTree>
      <p:nvGrpSpPr>
        <p:cNvPr id="1" name=""/>
        <p:cNvGrpSpPr/>
        <p:nvPr/>
      </p:nvGrpSpPr>
      <p:grpSpPr>
        <a:xfrm>
          <a:off x="0" y="0"/>
          <a:ext cx="0" cy="0"/>
          <a:chOff x="0" y="0"/>
          <a:chExt cx="0" cy="0"/>
        </a:xfrm>
      </p:grpSpPr>
      <p:sp>
        <p:nvSpPr>
          <p:cNvPr id="370" name="PlaceHolder 1"/>
          <p:cNvSpPr>
            <a:spLocks noGrp="1"/>
          </p:cNvSpPr>
          <p:nvPr>
            <p:ph type="title"/>
          </p:nvPr>
        </p:nvSpPr>
        <p:spPr>
          <a:xfrm>
            <a:off x="4244760" y="2340000"/>
            <a:ext cx="5261040" cy="1438920"/>
          </a:xfrm>
          <a:prstGeom prst="rect">
            <a:avLst/>
          </a:prstGeom>
          <a:noFill/>
          <a:ln w="0">
            <a:noFill/>
          </a:ln>
        </p:spPr>
        <p:txBody>
          <a:bodyPr lIns="68400" rIns="68400" tIns="34200" bIns="34200" anchor="b">
            <a:normAutofit/>
          </a:bodyPr>
          <a:p>
            <a:pPr indent="0">
              <a:lnSpc>
                <a:spcPct val="100000"/>
              </a:lnSpc>
              <a:buNone/>
              <a:tabLst>
                <a:tab algn="l" pos="0"/>
              </a:tabLst>
            </a:pPr>
            <a:r>
              <a:rPr b="1" lang="hr-HR" sz="4400" spc="-1" strike="noStrike">
                <a:solidFill>
                  <a:schemeClr val="lt1"/>
                </a:solidFill>
                <a:latin typeface="Libre Franklin"/>
                <a:ea typeface="Libre Franklin"/>
              </a:rPr>
              <a:t>Buildah</a:t>
            </a:r>
            <a:endParaRPr b="0" lang="en-GB" sz="4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Google Shape;155;p 4"/>
          <p:cNvSpPr/>
          <p:nvPr/>
        </p:nvSpPr>
        <p:spPr>
          <a:xfrm>
            <a:off x="357120" y="38484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1" lang="en-GB" sz="1500" spc="-1" strike="noStrike">
              <a:solidFill>
                <a:srgbClr val="40e0d0"/>
              </a:solidFill>
              <a:latin typeface="Libre Franklin"/>
              <a:ea typeface="Libre Franklin"/>
            </a:endParaRPr>
          </a:p>
        </p:txBody>
      </p:sp>
      <p:sp>
        <p:nvSpPr>
          <p:cNvPr id="372" name="Google Shape;156;p 4"/>
          <p:cNvSpPr/>
          <p:nvPr/>
        </p:nvSpPr>
        <p:spPr>
          <a:xfrm>
            <a:off x="421200" y="4722840"/>
            <a:ext cx="5330880" cy="15408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Buildah</a:t>
            </a:r>
            <a:endParaRPr b="0" lang="en-GB" sz="800" spc="-1" strike="noStrike">
              <a:solidFill>
                <a:srgbClr val="000000"/>
              </a:solidFill>
              <a:latin typeface="Arial"/>
            </a:endParaRPr>
          </a:p>
        </p:txBody>
      </p:sp>
      <p:sp>
        <p:nvSpPr>
          <p:cNvPr id="373" name="Google Shape;157;p 4"/>
          <p:cNvSpPr/>
          <p:nvPr/>
        </p:nvSpPr>
        <p:spPr>
          <a:xfrm>
            <a:off x="362160" y="841680"/>
            <a:ext cx="3328200" cy="71352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0" lang="pt-BR" sz="1000" spc="-1" strike="noStrike">
              <a:solidFill>
                <a:srgbClr val="0a323e"/>
              </a:solidFill>
              <a:latin typeface="Libre Franklin"/>
              <a:ea typeface="Libre Franklin"/>
            </a:endParaRPr>
          </a:p>
        </p:txBody>
      </p:sp>
      <p:sp>
        <p:nvSpPr>
          <p:cNvPr id="374" name="Google Shape;163;p 6"/>
          <p:cNvSpPr/>
          <p:nvPr/>
        </p:nvSpPr>
        <p:spPr>
          <a:xfrm>
            <a:off x="509760" y="537120"/>
            <a:ext cx="779220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Buildah</a:t>
            </a:r>
            <a:endParaRPr b="0" lang="en-GB" sz="1500" spc="-1" strike="noStrike">
              <a:solidFill>
                <a:srgbClr val="000000"/>
              </a:solidFill>
              <a:latin typeface="Arial"/>
            </a:endParaRPr>
          </a:p>
        </p:txBody>
      </p:sp>
      <p:sp>
        <p:nvSpPr>
          <p:cNvPr id="375" name="TextBox 3"/>
          <p:cNvSpPr/>
          <p:nvPr/>
        </p:nvSpPr>
        <p:spPr>
          <a:xfrm>
            <a:off x="568080" y="954000"/>
            <a:ext cx="8006040" cy="222444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GB" sz="1400" spc="-1" strike="noStrike">
                <a:solidFill>
                  <a:srgbClr val="000000"/>
                </a:solidFill>
                <a:latin typeface="Libre Franklin"/>
                <a:ea typeface="Arial"/>
              </a:rPr>
              <a:t>Like Podman - open source, Linux-based tool used to build Open Container Initiative (OCI)-compatible containers</a:t>
            </a:r>
            <a:endParaRPr b="0" lang="en-GB" sz="1400" spc="-1" strike="noStrike">
              <a:solidFill>
                <a:srgbClr val="000000"/>
              </a:solidFill>
              <a:latin typeface="Arial"/>
            </a:endParaRPr>
          </a:p>
          <a:p>
            <a:pPr marL="285840" indent="-285840">
              <a:lnSpc>
                <a:spcPct val="100000"/>
              </a:lnSpc>
              <a:buClr>
                <a:srgbClr val="000000"/>
              </a:buClr>
              <a:buFont typeface="Arial"/>
              <a:buChar char="•"/>
            </a:pPr>
            <a:r>
              <a:rPr b="0" lang="en-GB" sz="1400" spc="-1" strike="noStrike">
                <a:solidFill>
                  <a:srgbClr val="000000"/>
                </a:solidFill>
                <a:latin typeface="Libre Franklin"/>
                <a:ea typeface="Arial"/>
              </a:rPr>
              <a:t>Why and when?</a:t>
            </a:r>
            <a:endParaRPr b="0" lang="en-GB" sz="14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GB" sz="1400" spc="-1" strike="noStrike">
                <a:solidFill>
                  <a:srgbClr val="000000"/>
                </a:solidFill>
                <a:latin typeface="Libre Franklin"/>
                <a:ea typeface="Arial"/>
              </a:rPr>
              <a:t>During development of container images</a:t>
            </a:r>
            <a:endParaRPr b="0" lang="en-GB" sz="14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GB" sz="1400" spc="-1" strike="noStrike">
                <a:solidFill>
                  <a:srgbClr val="000000"/>
                </a:solidFill>
                <a:latin typeface="Libre Franklin"/>
                <a:ea typeface="Arial"/>
              </a:rPr>
              <a:t>Container building without Containerfile-s or Dockerfile-s with CLI commands</a:t>
            </a:r>
            <a:endParaRPr b="0" lang="en-GB" sz="14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GB" sz="1400" spc="-1" strike="noStrike">
                <a:solidFill>
                  <a:srgbClr val="000000"/>
                </a:solidFill>
                <a:latin typeface="Libre Franklin"/>
                <a:ea typeface="Arial"/>
              </a:rPr>
              <a:t>Saves intermediate state</a:t>
            </a:r>
            <a:endParaRPr b="0" lang="en-GB" sz="14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GB" sz="1400" spc="-1" strike="noStrike">
                <a:solidFill>
                  <a:srgbClr val="000000"/>
                </a:solidFill>
                <a:latin typeface="Libre Franklin"/>
                <a:ea typeface="Arial"/>
              </a:rPr>
              <a:t>Can mount container filesystem locally</a:t>
            </a:r>
            <a:endParaRPr b="0" lang="en-GB" sz="1400" spc="-1" strike="noStrike">
              <a:solidFill>
                <a:srgbClr val="000000"/>
              </a:solidFill>
              <a:latin typeface="Arial"/>
            </a:endParaRPr>
          </a:p>
          <a:p>
            <a:pPr>
              <a:lnSpc>
                <a:spcPct val="100000"/>
              </a:lnSpc>
            </a:pPr>
            <a:endParaRPr b="0" lang="en-GB" sz="1400" spc="-1" strike="noStrike">
              <a:solidFill>
                <a:srgbClr val="000000"/>
              </a:solidFill>
              <a:latin typeface="Arial"/>
            </a:endParaRPr>
          </a:p>
          <a:p>
            <a:pPr marL="285840" indent="-285840">
              <a:lnSpc>
                <a:spcPct val="100000"/>
              </a:lnSpc>
              <a:buClr>
                <a:srgbClr val="000000"/>
              </a:buClr>
              <a:buFont typeface="Arial"/>
              <a:buChar char="•"/>
            </a:pPr>
            <a:r>
              <a:rPr b="0" lang="en-GB" sz="1400" spc="-1" strike="noStrike">
                <a:solidFill>
                  <a:srgbClr val="000000"/>
                </a:solidFill>
                <a:latin typeface="Libre Franklin"/>
                <a:ea typeface="Arial"/>
              </a:rPr>
              <a:t>Buildah can still use Containerfile to build images by using “bud” option (Build Using Dockerfile) or in newer version simply “build”</a:t>
            </a:r>
            <a:endParaRPr b="0" lang="en-GB" sz="1400" spc="-1" strike="noStrike">
              <a:solidFill>
                <a:srgbClr val="000000"/>
              </a:solidFill>
              <a:latin typeface="Arial"/>
            </a:endParaRPr>
          </a:p>
        </p:txBody>
      </p:sp>
      <p:sp>
        <p:nvSpPr>
          <p:cNvPr id="376" name="Rectangle 3"/>
          <p:cNvSpPr/>
          <p:nvPr/>
        </p:nvSpPr>
        <p:spPr>
          <a:xfrm>
            <a:off x="914400" y="3181320"/>
            <a:ext cx="4038840" cy="47556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noAutofit/>
          </a:bodyPr>
          <a:p>
            <a:pPr>
              <a:lnSpc>
                <a:spcPct val="100000"/>
              </a:lnSpc>
            </a:pPr>
            <a:r>
              <a:rPr b="0" lang="en-GB" sz="1100" spc="-1" strike="noStrike">
                <a:solidFill>
                  <a:schemeClr val="dk1"/>
                </a:solidFill>
                <a:latin typeface="Libre Franklin"/>
                <a:ea typeface="Arial"/>
              </a:rPr>
              <a:t># buildah bud .</a:t>
            </a:r>
            <a:endParaRPr b="0" lang="en-GB" sz="1100" spc="-1" strike="noStrike">
              <a:solidFill>
                <a:srgbClr val="000000"/>
              </a:solidFill>
              <a:latin typeface="Arial"/>
            </a:endParaRPr>
          </a:p>
          <a:p>
            <a:pPr>
              <a:lnSpc>
                <a:spcPct val="100000"/>
              </a:lnSpc>
            </a:pPr>
            <a:r>
              <a:rPr b="0" lang="en-GB" sz="1100" spc="-1" strike="noStrike">
                <a:solidFill>
                  <a:schemeClr val="dk1"/>
                </a:solidFill>
                <a:latin typeface="Libre Franklin"/>
                <a:ea typeface="Arial"/>
              </a:rPr>
              <a:t># buildah build .</a:t>
            </a:r>
            <a:endParaRPr b="0" lang="en-GB" sz="1100" spc="-1" strike="noStrike">
              <a:solidFill>
                <a:srgbClr val="000000"/>
              </a:solidFill>
              <a:latin typeface="Arial"/>
            </a:endParaRPr>
          </a:p>
        </p:txBody>
      </p:sp>
      <p:pic>
        <p:nvPicPr>
          <p:cNvPr id="377" name="" descr=""/>
          <p:cNvPicPr/>
          <p:nvPr/>
        </p:nvPicPr>
        <p:blipFill>
          <a:blip r:embed="rId1"/>
          <a:stretch/>
        </p:blipFill>
        <p:spPr>
          <a:xfrm>
            <a:off x="5257800" y="3429000"/>
            <a:ext cx="2742480" cy="870480"/>
          </a:xfrm>
          <a:prstGeom prst="rect">
            <a:avLst/>
          </a:prstGeom>
          <a:ln w="0">
            <a:noFill/>
          </a:ln>
        </p:spPr>
      </p:pic>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Google Shape;155;p 5"/>
          <p:cNvSpPr/>
          <p:nvPr/>
        </p:nvSpPr>
        <p:spPr>
          <a:xfrm>
            <a:off x="357120" y="38484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1" lang="en-GB" sz="1500" spc="-1" strike="noStrike">
              <a:solidFill>
                <a:srgbClr val="40e0d0"/>
              </a:solidFill>
              <a:latin typeface="Libre Franklin"/>
              <a:ea typeface="Libre Franklin"/>
            </a:endParaRPr>
          </a:p>
        </p:txBody>
      </p:sp>
      <p:sp>
        <p:nvSpPr>
          <p:cNvPr id="379" name="Google Shape;156;p 5"/>
          <p:cNvSpPr/>
          <p:nvPr/>
        </p:nvSpPr>
        <p:spPr>
          <a:xfrm>
            <a:off x="421200" y="4722840"/>
            <a:ext cx="5330880" cy="15408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Buildah</a:t>
            </a:r>
            <a:endParaRPr b="0" lang="en-GB" sz="800" spc="-1" strike="noStrike">
              <a:solidFill>
                <a:srgbClr val="000000"/>
              </a:solidFill>
              <a:latin typeface="Arial"/>
            </a:endParaRPr>
          </a:p>
        </p:txBody>
      </p:sp>
      <p:sp>
        <p:nvSpPr>
          <p:cNvPr id="380" name="Google Shape;157;p 5"/>
          <p:cNvSpPr/>
          <p:nvPr/>
        </p:nvSpPr>
        <p:spPr>
          <a:xfrm>
            <a:off x="362160" y="841680"/>
            <a:ext cx="3328200" cy="71352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0" lang="pt-BR" sz="1000" spc="-1" strike="noStrike">
              <a:solidFill>
                <a:srgbClr val="0a323e"/>
              </a:solidFill>
              <a:latin typeface="Libre Franklin"/>
              <a:ea typeface="Libre Franklin"/>
            </a:endParaRPr>
          </a:p>
        </p:txBody>
      </p:sp>
      <p:sp>
        <p:nvSpPr>
          <p:cNvPr id="381" name="Google Shape;163;p 7"/>
          <p:cNvSpPr/>
          <p:nvPr/>
        </p:nvSpPr>
        <p:spPr>
          <a:xfrm>
            <a:off x="509760" y="537120"/>
            <a:ext cx="779220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Buildah – available commands</a:t>
            </a:r>
            <a:endParaRPr b="0" lang="en-GB" sz="1500" spc="-1" strike="noStrike">
              <a:solidFill>
                <a:srgbClr val="000000"/>
              </a:solidFill>
              <a:latin typeface="Arial"/>
            </a:endParaRPr>
          </a:p>
        </p:txBody>
      </p:sp>
      <p:sp>
        <p:nvSpPr>
          <p:cNvPr id="382" name="Rectangle 5"/>
          <p:cNvSpPr/>
          <p:nvPr/>
        </p:nvSpPr>
        <p:spPr>
          <a:xfrm>
            <a:off x="685800" y="841680"/>
            <a:ext cx="7771680" cy="388548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noAutofit/>
          </a:bodyPr>
          <a:p>
            <a:pPr>
              <a:lnSpc>
                <a:spcPct val="100000"/>
              </a:lnSpc>
            </a:pPr>
            <a:r>
              <a:rPr b="1" lang="en-GB" sz="900" spc="-1" strike="noStrike">
                <a:solidFill>
                  <a:schemeClr val="dk1"/>
                </a:solidFill>
                <a:latin typeface="Libre Franklin"/>
                <a:ea typeface="Arial"/>
              </a:rPr>
              <a:t>  </a:t>
            </a:r>
            <a:r>
              <a:rPr b="1" lang="en-GB" sz="900" spc="-1" strike="noStrike">
                <a:solidFill>
                  <a:schemeClr val="dk1"/>
                </a:solidFill>
                <a:latin typeface="Libre Franklin"/>
                <a:ea typeface="Arial"/>
              </a:rPr>
              <a:t>add</a:t>
            </a:r>
            <a:r>
              <a:rPr b="1" lang="en-GB" sz="900" spc="-1" strike="noStrike">
                <a:solidFill>
                  <a:schemeClr val="dk1"/>
                </a:solidFill>
                <a:latin typeface="Libre Franklin"/>
                <a:ea typeface="Arial"/>
              </a:rPr>
              <a:t>	</a:t>
            </a:r>
            <a:r>
              <a:rPr b="1" lang="en-GB" sz="900" spc="-1" strike="noStrike">
                <a:solidFill>
                  <a:schemeClr val="dk1"/>
                </a:solidFill>
                <a:latin typeface="Libre Franklin"/>
                <a:ea typeface="Arial"/>
              </a:rPr>
              <a:t>Add content to the container</a:t>
            </a:r>
            <a:endParaRPr b="0" lang="en-GB" sz="900" spc="-1" strike="noStrike">
              <a:solidFill>
                <a:srgbClr val="000000"/>
              </a:solidFill>
              <a:latin typeface="Arial"/>
            </a:endParaRPr>
          </a:p>
          <a:p>
            <a:pPr>
              <a:lnSpc>
                <a:spcPct val="100000"/>
              </a:lnSpc>
            </a:pP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build       </a:t>
            </a: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Build an image using instructions in a Containerfile</a:t>
            </a:r>
            <a:endParaRPr b="0" lang="en-GB"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  </a:t>
            </a:r>
            <a:r>
              <a:rPr b="1" lang="en-GB" sz="900" spc="-1" strike="noStrike">
                <a:solidFill>
                  <a:schemeClr val="dk1"/>
                </a:solidFill>
                <a:latin typeface="Libre Franklin"/>
                <a:ea typeface="Arial"/>
              </a:rPr>
              <a:t>commit      </a:t>
            </a:r>
            <a:r>
              <a:rPr b="1" lang="en-GB" sz="900" spc="-1" strike="noStrike">
                <a:solidFill>
                  <a:schemeClr val="dk1"/>
                </a:solidFill>
                <a:latin typeface="Libre Franklin"/>
                <a:ea typeface="Arial"/>
              </a:rPr>
              <a:t>	</a:t>
            </a:r>
            <a:r>
              <a:rPr b="1" lang="en-GB" sz="900" spc="-1" strike="noStrike">
                <a:solidFill>
                  <a:schemeClr val="dk1"/>
                </a:solidFill>
                <a:latin typeface="Libre Franklin"/>
                <a:ea typeface="Arial"/>
              </a:rPr>
              <a:t>Create an image from a working container</a:t>
            </a:r>
            <a:endParaRPr b="0" lang="en-GB"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  </a:t>
            </a:r>
            <a:r>
              <a:rPr b="1" lang="en-GB" sz="900" spc="-1" strike="noStrike">
                <a:solidFill>
                  <a:schemeClr val="dk1"/>
                </a:solidFill>
                <a:latin typeface="Libre Franklin"/>
                <a:ea typeface="Arial"/>
              </a:rPr>
              <a:t>config      </a:t>
            </a:r>
            <a:r>
              <a:rPr b="1" lang="en-GB" sz="900" spc="-1" strike="noStrike">
                <a:solidFill>
                  <a:schemeClr val="dk1"/>
                </a:solidFill>
                <a:latin typeface="Libre Franklin"/>
                <a:ea typeface="Arial"/>
              </a:rPr>
              <a:t>	</a:t>
            </a:r>
            <a:r>
              <a:rPr b="1" lang="en-GB" sz="900" spc="-1" strike="noStrike">
                <a:solidFill>
                  <a:schemeClr val="dk1"/>
                </a:solidFill>
                <a:latin typeface="Libre Franklin"/>
                <a:ea typeface="Arial"/>
              </a:rPr>
              <a:t>Update image configuration settings</a:t>
            </a:r>
            <a:endParaRPr b="0" lang="en-GB" sz="900" spc="-1" strike="noStrike">
              <a:solidFill>
                <a:srgbClr val="000000"/>
              </a:solidFill>
              <a:latin typeface="Arial"/>
            </a:endParaRPr>
          </a:p>
          <a:p>
            <a:pPr>
              <a:lnSpc>
                <a:spcPct val="100000"/>
              </a:lnSpc>
            </a:pP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containers  </a:t>
            </a: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List working containers and their base images</a:t>
            </a:r>
            <a:endParaRPr b="0" lang="en-GB"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  </a:t>
            </a:r>
            <a:r>
              <a:rPr b="1" lang="en-GB" sz="900" spc="-1" strike="noStrike">
                <a:solidFill>
                  <a:schemeClr val="dk1"/>
                </a:solidFill>
                <a:latin typeface="Libre Franklin"/>
                <a:ea typeface="Arial"/>
              </a:rPr>
              <a:t>copy        </a:t>
            </a:r>
            <a:r>
              <a:rPr b="1" lang="en-GB" sz="900" spc="-1" strike="noStrike">
                <a:solidFill>
                  <a:schemeClr val="dk1"/>
                </a:solidFill>
                <a:latin typeface="Libre Franklin"/>
                <a:ea typeface="Arial"/>
              </a:rPr>
              <a:t>	</a:t>
            </a:r>
            <a:r>
              <a:rPr b="1" lang="en-GB" sz="900" spc="-1" strike="noStrike">
                <a:solidFill>
                  <a:schemeClr val="dk1"/>
                </a:solidFill>
                <a:latin typeface="Libre Franklin"/>
                <a:ea typeface="Arial"/>
              </a:rPr>
              <a:t>Copy content into the container</a:t>
            </a:r>
            <a:endParaRPr b="0" lang="en-GB"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  </a:t>
            </a:r>
            <a:r>
              <a:rPr b="1" lang="en-GB" sz="900" spc="-1" strike="noStrike">
                <a:solidFill>
                  <a:schemeClr val="dk1"/>
                </a:solidFill>
                <a:latin typeface="Libre Franklin"/>
                <a:ea typeface="Arial"/>
              </a:rPr>
              <a:t>from        </a:t>
            </a:r>
            <a:r>
              <a:rPr b="1" lang="en-GB" sz="900" spc="-1" strike="noStrike">
                <a:solidFill>
                  <a:schemeClr val="dk1"/>
                </a:solidFill>
                <a:latin typeface="Libre Franklin"/>
                <a:ea typeface="Arial"/>
              </a:rPr>
              <a:t>	</a:t>
            </a:r>
            <a:r>
              <a:rPr b="1" lang="en-GB" sz="900" spc="-1" strike="noStrike">
                <a:solidFill>
                  <a:schemeClr val="dk1"/>
                </a:solidFill>
                <a:latin typeface="Libre Franklin"/>
                <a:ea typeface="Arial"/>
              </a:rPr>
              <a:t>Create a working container based on an image</a:t>
            </a:r>
            <a:endParaRPr b="0" lang="en-GB" sz="900" spc="-1" strike="noStrike">
              <a:solidFill>
                <a:srgbClr val="000000"/>
              </a:solidFill>
              <a:latin typeface="Arial"/>
            </a:endParaRPr>
          </a:p>
          <a:p>
            <a:pPr>
              <a:lnSpc>
                <a:spcPct val="100000"/>
              </a:lnSpc>
            </a:pP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help        </a:t>
            </a: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Help about any command</a:t>
            </a:r>
            <a:endParaRPr b="0" lang="en-GB" sz="900" spc="-1" strike="noStrike">
              <a:solidFill>
                <a:srgbClr val="000000"/>
              </a:solidFill>
              <a:latin typeface="Arial"/>
            </a:endParaRPr>
          </a:p>
          <a:p>
            <a:pPr>
              <a:lnSpc>
                <a:spcPct val="100000"/>
              </a:lnSpc>
            </a:pP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images      </a:t>
            </a: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List images in local storage</a:t>
            </a:r>
            <a:endParaRPr b="0" lang="en-GB" sz="900" spc="-1" strike="noStrike">
              <a:solidFill>
                <a:srgbClr val="000000"/>
              </a:solidFill>
              <a:latin typeface="Arial"/>
            </a:endParaRPr>
          </a:p>
          <a:p>
            <a:pPr>
              <a:lnSpc>
                <a:spcPct val="100000"/>
              </a:lnSpc>
            </a:pP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info        </a:t>
            </a: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Display Buildah system information</a:t>
            </a:r>
            <a:endParaRPr b="0" lang="en-GB" sz="900" spc="-1" strike="noStrike">
              <a:solidFill>
                <a:srgbClr val="000000"/>
              </a:solidFill>
              <a:latin typeface="Arial"/>
            </a:endParaRPr>
          </a:p>
          <a:p>
            <a:pPr>
              <a:lnSpc>
                <a:spcPct val="100000"/>
              </a:lnSpc>
            </a:pP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inspect     </a:t>
            </a: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Inspect the configuration of a container or image</a:t>
            </a:r>
            <a:endParaRPr b="0" lang="en-GB" sz="900" spc="-1" strike="noStrike">
              <a:solidFill>
                <a:srgbClr val="000000"/>
              </a:solidFill>
              <a:latin typeface="Arial"/>
            </a:endParaRPr>
          </a:p>
          <a:p>
            <a:pPr>
              <a:lnSpc>
                <a:spcPct val="100000"/>
              </a:lnSpc>
            </a:pP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login       </a:t>
            </a: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Login to a container registry</a:t>
            </a:r>
            <a:endParaRPr b="0" lang="en-GB" sz="900" spc="-1" strike="noStrike">
              <a:solidFill>
                <a:srgbClr val="000000"/>
              </a:solidFill>
              <a:latin typeface="Arial"/>
            </a:endParaRPr>
          </a:p>
          <a:p>
            <a:pPr>
              <a:lnSpc>
                <a:spcPct val="100000"/>
              </a:lnSpc>
            </a:pP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logout      </a:t>
            </a: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Logout of a container registry</a:t>
            </a:r>
            <a:endParaRPr b="0" lang="en-GB" sz="900" spc="-1" strike="noStrike">
              <a:solidFill>
                <a:srgbClr val="000000"/>
              </a:solidFill>
              <a:latin typeface="Arial"/>
            </a:endParaRPr>
          </a:p>
          <a:p>
            <a:pPr>
              <a:lnSpc>
                <a:spcPct val="100000"/>
              </a:lnSpc>
            </a:pP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manifest    </a:t>
            </a: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Manipulate manifest lists and image indexes</a:t>
            </a:r>
            <a:endParaRPr b="0" lang="en-GB" sz="900" spc="-1" strike="noStrike">
              <a:solidFill>
                <a:srgbClr val="000000"/>
              </a:solidFill>
              <a:latin typeface="Arial"/>
            </a:endParaRPr>
          </a:p>
          <a:p>
            <a:pPr>
              <a:lnSpc>
                <a:spcPct val="100000"/>
              </a:lnSpc>
            </a:pP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mkcw        </a:t>
            </a: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Convert a conventional image to a confidential workload image</a:t>
            </a:r>
            <a:endParaRPr b="0" lang="en-GB" sz="900" spc="-1" strike="noStrike">
              <a:solidFill>
                <a:srgbClr val="000000"/>
              </a:solidFill>
              <a:latin typeface="Arial"/>
            </a:endParaRPr>
          </a:p>
          <a:p>
            <a:pPr>
              <a:lnSpc>
                <a:spcPct val="100000"/>
              </a:lnSpc>
            </a:pP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mount       </a:t>
            </a: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Mount a working container's root filesystem</a:t>
            </a:r>
            <a:endParaRPr b="0" lang="en-GB" sz="900" spc="-1" strike="noStrike">
              <a:solidFill>
                <a:srgbClr val="000000"/>
              </a:solidFill>
              <a:latin typeface="Arial"/>
            </a:endParaRPr>
          </a:p>
          <a:p>
            <a:pPr>
              <a:lnSpc>
                <a:spcPct val="100000"/>
              </a:lnSpc>
            </a:pP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prune       </a:t>
            </a: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Cleanup intermediate images as well as build and mount cache</a:t>
            </a:r>
            <a:endParaRPr b="0" lang="en-GB" sz="900" spc="-1" strike="noStrike">
              <a:solidFill>
                <a:srgbClr val="000000"/>
              </a:solidFill>
              <a:latin typeface="Arial"/>
            </a:endParaRPr>
          </a:p>
          <a:p>
            <a:pPr>
              <a:lnSpc>
                <a:spcPct val="100000"/>
              </a:lnSpc>
            </a:pP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pull        </a:t>
            </a: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Pull an image from the specified location</a:t>
            </a:r>
            <a:endParaRPr b="0" lang="en-GB" sz="900" spc="-1" strike="noStrike">
              <a:solidFill>
                <a:srgbClr val="000000"/>
              </a:solidFill>
              <a:latin typeface="Arial"/>
            </a:endParaRPr>
          </a:p>
          <a:p>
            <a:pPr>
              <a:lnSpc>
                <a:spcPct val="100000"/>
              </a:lnSpc>
            </a:pP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push        </a:t>
            </a: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Push an image to a specified destination</a:t>
            </a:r>
            <a:endParaRPr b="0" lang="en-GB" sz="900" spc="-1" strike="noStrike">
              <a:solidFill>
                <a:srgbClr val="000000"/>
              </a:solidFill>
              <a:latin typeface="Arial"/>
            </a:endParaRPr>
          </a:p>
          <a:p>
            <a:pPr>
              <a:lnSpc>
                <a:spcPct val="100000"/>
              </a:lnSpc>
            </a:pP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rename      </a:t>
            </a: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Rename a container</a:t>
            </a:r>
            <a:endParaRPr b="0" lang="en-GB" sz="900" spc="-1" strike="noStrike">
              <a:solidFill>
                <a:srgbClr val="000000"/>
              </a:solidFill>
              <a:latin typeface="Arial"/>
            </a:endParaRPr>
          </a:p>
          <a:p>
            <a:pPr>
              <a:lnSpc>
                <a:spcPct val="100000"/>
              </a:lnSpc>
            </a:pP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rm          </a:t>
            </a: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Remove one or more working containers</a:t>
            </a:r>
            <a:endParaRPr b="0" lang="en-GB" sz="900" spc="-1" strike="noStrike">
              <a:solidFill>
                <a:srgbClr val="000000"/>
              </a:solidFill>
              <a:latin typeface="Arial"/>
            </a:endParaRPr>
          </a:p>
          <a:p>
            <a:pPr>
              <a:lnSpc>
                <a:spcPct val="100000"/>
              </a:lnSpc>
            </a:pP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rmi         </a:t>
            </a: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Remove one or more images from local storage</a:t>
            </a:r>
            <a:endParaRPr b="0" lang="en-GB"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  </a:t>
            </a:r>
            <a:r>
              <a:rPr b="1" lang="en-GB" sz="900" spc="-1" strike="noStrike">
                <a:solidFill>
                  <a:schemeClr val="dk1"/>
                </a:solidFill>
                <a:latin typeface="Libre Franklin"/>
                <a:ea typeface="Arial"/>
              </a:rPr>
              <a:t>run         </a:t>
            </a:r>
            <a:r>
              <a:rPr b="1" lang="en-GB" sz="900" spc="-1" strike="noStrike">
                <a:solidFill>
                  <a:schemeClr val="dk1"/>
                </a:solidFill>
                <a:latin typeface="Libre Franklin"/>
                <a:ea typeface="Arial"/>
              </a:rPr>
              <a:t>	</a:t>
            </a:r>
            <a:r>
              <a:rPr b="1" lang="en-GB" sz="900" spc="-1" strike="noStrike">
                <a:solidFill>
                  <a:schemeClr val="dk1"/>
                </a:solidFill>
                <a:latin typeface="Libre Franklin"/>
                <a:ea typeface="Arial"/>
              </a:rPr>
              <a:t>Run a command inside of the container</a:t>
            </a:r>
            <a:endParaRPr b="0" lang="en-GB" sz="900" spc="-1" strike="noStrike">
              <a:solidFill>
                <a:srgbClr val="000000"/>
              </a:solidFill>
              <a:latin typeface="Arial"/>
            </a:endParaRPr>
          </a:p>
          <a:p>
            <a:pPr>
              <a:lnSpc>
                <a:spcPct val="100000"/>
              </a:lnSpc>
            </a:pP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source      </a:t>
            </a: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Manage source containers</a:t>
            </a:r>
            <a:endParaRPr b="0" lang="en-GB" sz="900" spc="-1" strike="noStrike">
              <a:solidFill>
                <a:srgbClr val="000000"/>
              </a:solidFill>
              <a:latin typeface="Arial"/>
            </a:endParaRPr>
          </a:p>
          <a:p>
            <a:pPr>
              <a:lnSpc>
                <a:spcPct val="100000"/>
              </a:lnSpc>
            </a:pP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tag         </a:t>
            </a: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Add an additional name to a local image</a:t>
            </a:r>
            <a:endParaRPr b="0" lang="en-GB" sz="900" spc="-1" strike="noStrike">
              <a:solidFill>
                <a:srgbClr val="000000"/>
              </a:solidFill>
              <a:latin typeface="Arial"/>
            </a:endParaRPr>
          </a:p>
          <a:p>
            <a:pPr>
              <a:lnSpc>
                <a:spcPct val="100000"/>
              </a:lnSpc>
            </a:pP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umount      </a:t>
            </a: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Unmount the root file system of the specified working containers</a:t>
            </a:r>
            <a:endParaRPr b="0" lang="en-GB" sz="900" spc="-1" strike="noStrike">
              <a:solidFill>
                <a:srgbClr val="000000"/>
              </a:solidFill>
              <a:latin typeface="Arial"/>
            </a:endParaRPr>
          </a:p>
          <a:p>
            <a:pPr>
              <a:lnSpc>
                <a:spcPct val="100000"/>
              </a:lnSpc>
            </a:pP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unshare     </a:t>
            </a: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Run a command in a modified user namespace</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Google Shape;155;p 6"/>
          <p:cNvSpPr/>
          <p:nvPr/>
        </p:nvSpPr>
        <p:spPr>
          <a:xfrm>
            <a:off x="357120" y="38484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1" lang="en-GB" sz="1500" spc="-1" strike="noStrike">
              <a:solidFill>
                <a:srgbClr val="40e0d0"/>
              </a:solidFill>
              <a:latin typeface="Libre Franklin"/>
              <a:ea typeface="Libre Franklin"/>
            </a:endParaRPr>
          </a:p>
        </p:txBody>
      </p:sp>
      <p:sp>
        <p:nvSpPr>
          <p:cNvPr id="384" name="Google Shape;156;p 6"/>
          <p:cNvSpPr/>
          <p:nvPr/>
        </p:nvSpPr>
        <p:spPr>
          <a:xfrm>
            <a:off x="421200" y="4722840"/>
            <a:ext cx="5330880" cy="15408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Buildah</a:t>
            </a:r>
            <a:endParaRPr b="0" lang="en-GB" sz="800" spc="-1" strike="noStrike">
              <a:solidFill>
                <a:srgbClr val="000000"/>
              </a:solidFill>
              <a:latin typeface="Arial"/>
            </a:endParaRPr>
          </a:p>
        </p:txBody>
      </p:sp>
      <p:sp>
        <p:nvSpPr>
          <p:cNvPr id="385" name="Google Shape;157;p 6"/>
          <p:cNvSpPr/>
          <p:nvPr/>
        </p:nvSpPr>
        <p:spPr>
          <a:xfrm>
            <a:off x="362160" y="841680"/>
            <a:ext cx="3328200" cy="71352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0" lang="pt-BR" sz="1000" spc="-1" strike="noStrike">
              <a:solidFill>
                <a:srgbClr val="0a323e"/>
              </a:solidFill>
              <a:latin typeface="Libre Franklin"/>
              <a:ea typeface="Libre Franklin"/>
            </a:endParaRPr>
          </a:p>
        </p:txBody>
      </p:sp>
      <p:sp>
        <p:nvSpPr>
          <p:cNvPr id="386" name="Google Shape;163;p 8"/>
          <p:cNvSpPr/>
          <p:nvPr/>
        </p:nvSpPr>
        <p:spPr>
          <a:xfrm>
            <a:off x="509760" y="537120"/>
            <a:ext cx="779220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Buildah vs Containerfile</a:t>
            </a:r>
            <a:endParaRPr b="0" lang="en-GB" sz="1500" spc="-1" strike="noStrike">
              <a:solidFill>
                <a:srgbClr val="000000"/>
              </a:solidFill>
              <a:latin typeface="Arial"/>
            </a:endParaRPr>
          </a:p>
        </p:txBody>
      </p:sp>
      <p:sp>
        <p:nvSpPr>
          <p:cNvPr id="387" name="Rectangle 4"/>
          <p:cNvSpPr/>
          <p:nvPr/>
        </p:nvSpPr>
        <p:spPr>
          <a:xfrm>
            <a:off x="457200" y="1371600"/>
            <a:ext cx="3428280" cy="324684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t">
            <a:noAutofit/>
          </a:bodyPr>
          <a:p>
            <a:pPr>
              <a:lnSpc>
                <a:spcPct val="100000"/>
              </a:lnSpc>
            </a:pPr>
            <a:r>
              <a:rPr b="0" lang="en-GB" sz="1000" spc="-1" strike="noStrike">
                <a:solidFill>
                  <a:schemeClr val="dk1"/>
                </a:solidFill>
                <a:latin typeface="Libre Franklin"/>
                <a:ea typeface="Arial"/>
              </a:rPr>
              <a:t>FROM </a:t>
            </a:r>
            <a:r>
              <a:rPr b="0" lang="hr-HR" sz="1000" spc="-1" strike="noStrike">
                <a:solidFill>
                  <a:schemeClr val="dk1"/>
                </a:solidFill>
                <a:latin typeface="Libre Franklin"/>
                <a:ea typeface="Arial"/>
              </a:rPr>
              <a:t>centos</a:t>
            </a:r>
            <a:r>
              <a:rPr b="0" lang="en-GB" sz="1000" spc="-1" strike="noStrike">
                <a:solidFill>
                  <a:schemeClr val="dk1"/>
                </a:solidFill>
                <a:latin typeface="Libre Franklin"/>
                <a:ea typeface="Arial"/>
              </a:rPr>
              <a:t> </a:t>
            </a:r>
            <a:endParaRPr b="0" lang="en-GB"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LABEL description="T</a:t>
            </a:r>
            <a:r>
              <a:rPr b="0" lang="hr-HR" sz="1000" spc="-1" strike="noStrike">
                <a:solidFill>
                  <a:schemeClr val="dk1"/>
                </a:solidFill>
                <a:latin typeface="Libre Franklin"/>
                <a:ea typeface="Arial"/>
              </a:rPr>
              <a:t>est </a:t>
            </a:r>
            <a:r>
              <a:rPr b="0" lang="en-GB" sz="1000" spc="-1" strike="noStrike">
                <a:solidFill>
                  <a:schemeClr val="dk1"/>
                </a:solidFill>
                <a:latin typeface="Libre Franklin"/>
                <a:ea typeface="Arial"/>
              </a:rPr>
              <a:t>container image" </a:t>
            </a:r>
            <a:endParaRPr b="0" lang="en-GB"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MAINTAINER Ime Prezime </a:t>
            </a:r>
            <a:endParaRPr b="0" lang="en-GB"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RUN yum install -y httpd </a:t>
            </a:r>
            <a:endParaRPr b="0" lang="en-GB"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EXPOSE 80 </a:t>
            </a:r>
            <a:endParaRPr b="0" lang="en-GB"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ENV LogLevel "info" </a:t>
            </a:r>
            <a:endParaRPr b="0" lang="en-GB"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ADD http://</a:t>
            </a:r>
            <a:r>
              <a:rPr b="0" lang="hr-HR" sz="1000" spc="-1" strike="noStrike">
                <a:solidFill>
                  <a:schemeClr val="dk1"/>
                </a:solidFill>
                <a:latin typeface="Libre Franklin"/>
                <a:ea typeface="Arial"/>
              </a:rPr>
              <a:t>page</a:t>
            </a:r>
            <a:r>
              <a:rPr b="0" lang="en-GB" sz="1000" spc="-1" strike="noStrike">
                <a:solidFill>
                  <a:schemeClr val="dk1"/>
                </a:solidFill>
                <a:latin typeface="Libre Franklin"/>
                <a:ea typeface="Arial"/>
              </a:rPr>
              <a:t>.com/</a:t>
            </a:r>
            <a:r>
              <a:rPr b="0" lang="hr-HR" sz="1000" spc="-1" strike="noStrike">
                <a:solidFill>
                  <a:schemeClr val="dk1"/>
                </a:solidFill>
                <a:latin typeface="Libre Franklin"/>
                <a:ea typeface="Arial"/>
              </a:rPr>
              <a:t>somefile</a:t>
            </a:r>
            <a:r>
              <a:rPr b="0" lang="en-GB" sz="1000" spc="-1" strike="noStrike">
                <a:solidFill>
                  <a:schemeClr val="dk1"/>
                </a:solidFill>
                <a:latin typeface="Libre Franklin"/>
                <a:ea typeface="Arial"/>
              </a:rPr>
              <a:t> /var/www/html </a:t>
            </a:r>
            <a:endParaRPr b="0" lang="en-GB"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COPY ./src/ /var/www/html/ </a:t>
            </a:r>
            <a:endParaRPr b="0" lang="en-GB"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USER apache </a:t>
            </a:r>
            <a:endParaRPr b="0" lang="en-GB"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ENTRYPOINT ["/usr/sbin/httpd"] </a:t>
            </a:r>
            <a:endParaRPr b="0" lang="en-GB"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CMD ["-D", "FOREGROUND"] </a:t>
            </a:r>
            <a:endParaRPr b="0" lang="en-GB" sz="1000" spc="-1" strike="noStrike">
              <a:solidFill>
                <a:srgbClr val="000000"/>
              </a:solidFill>
              <a:latin typeface="Arial"/>
            </a:endParaRPr>
          </a:p>
          <a:p>
            <a:pPr>
              <a:lnSpc>
                <a:spcPct val="100000"/>
              </a:lnSpc>
            </a:pPr>
            <a:endParaRPr b="0" lang="en-GB" sz="1000" spc="-1" strike="noStrike">
              <a:solidFill>
                <a:srgbClr val="000000"/>
              </a:solidFill>
              <a:latin typeface="Arial"/>
            </a:endParaRPr>
          </a:p>
        </p:txBody>
      </p:sp>
      <p:sp>
        <p:nvSpPr>
          <p:cNvPr id="388" name=""/>
          <p:cNvSpPr/>
          <p:nvPr/>
        </p:nvSpPr>
        <p:spPr>
          <a:xfrm>
            <a:off x="1371600" y="1025280"/>
            <a:ext cx="1599480" cy="345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Containerfile</a:t>
            </a:r>
            <a:endParaRPr b="0" lang="en-GB" sz="1800" spc="-1" strike="noStrike">
              <a:solidFill>
                <a:srgbClr val="000000"/>
              </a:solidFill>
              <a:latin typeface="Arial"/>
            </a:endParaRPr>
          </a:p>
        </p:txBody>
      </p:sp>
      <p:sp>
        <p:nvSpPr>
          <p:cNvPr id="389" name="Rectangle 6"/>
          <p:cNvSpPr/>
          <p:nvPr/>
        </p:nvSpPr>
        <p:spPr>
          <a:xfrm>
            <a:off x="4114800" y="1371600"/>
            <a:ext cx="4799880" cy="324684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t">
            <a:noAutofit/>
          </a:bodyPr>
          <a:p>
            <a:pPr>
              <a:lnSpc>
                <a:spcPct val="100000"/>
              </a:lnSpc>
            </a:pPr>
            <a:r>
              <a:rPr b="0" lang="en-GB" sz="1000" spc="-1" strike="noStrike">
                <a:solidFill>
                  <a:schemeClr val="dk1"/>
                </a:solidFill>
                <a:latin typeface="Libre Franklin"/>
                <a:ea typeface="Arial"/>
              </a:rPr>
              <a:t># buildah from --name mycontainer centos</a:t>
            </a:r>
            <a:endParaRPr b="0" lang="en-GB"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buildah config --label description="Test container image" mycontainer</a:t>
            </a:r>
            <a:endParaRPr b="0" lang="en-GB"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buildah config --author “Ime Prezime" mycontainer</a:t>
            </a:r>
            <a:endParaRPr b="0" lang="en-GB"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buildah run mycontainer yum install -y httpd</a:t>
            </a:r>
            <a:endParaRPr b="0" lang="en-GB"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buildah config --port 80 mycontainer</a:t>
            </a:r>
            <a:endParaRPr b="0" lang="en-GB"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buildah config --env LogLevel=info mycontainer</a:t>
            </a:r>
            <a:endParaRPr b="0" lang="en-GB"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buildah add mycontainer </a:t>
            </a:r>
            <a:r>
              <a:rPr b="0" lang="en-GB" sz="1000" spc="-1" strike="noStrike" u="sng">
                <a:solidFill>
                  <a:schemeClr val="dk1"/>
                </a:solidFill>
                <a:uFillTx/>
                <a:latin typeface="Libre Franklin"/>
                <a:ea typeface="Arial"/>
                <a:hlinkClick r:id="rId1"/>
              </a:rPr>
              <a:t>http://page.com/somefile</a:t>
            </a:r>
            <a:r>
              <a:rPr b="0" lang="hr-HR" sz="1000" spc="-1" strike="noStrike">
                <a:solidFill>
                  <a:schemeClr val="dk1"/>
                </a:solidFill>
                <a:latin typeface="Libre Franklin"/>
                <a:ea typeface="Arial"/>
              </a:rPr>
              <a:t> </a:t>
            </a:r>
            <a:r>
              <a:rPr b="0" lang="en-GB" sz="1000" spc="-1" strike="noStrike">
                <a:solidFill>
                  <a:schemeClr val="dk1"/>
                </a:solidFill>
                <a:latin typeface="Libre Franklin"/>
                <a:ea typeface="Arial"/>
              </a:rPr>
              <a:t>/var/www/html</a:t>
            </a:r>
            <a:endParaRPr b="0" lang="en-GB"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buildah copy ./src/ /var/www/html/ </a:t>
            </a:r>
            <a:endParaRPr b="0" lang="en-GB"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buildah config --user apache mycontainer</a:t>
            </a:r>
            <a:endParaRPr b="0" lang="en-GB"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buildah config --entrypoint '["/usr/sbin/httpd"]' mycontainer</a:t>
            </a:r>
            <a:endParaRPr b="0" lang="en-GB"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buildah config --cmd ‘[“-D”, “FOREGROUND”]‘ mycontainer</a:t>
            </a:r>
            <a:endParaRPr b="0" lang="en-GB" sz="1000" spc="-1" strike="noStrike">
              <a:solidFill>
                <a:srgbClr val="000000"/>
              </a:solidFill>
              <a:latin typeface="Arial"/>
            </a:endParaRPr>
          </a:p>
          <a:p>
            <a:pPr>
              <a:lnSpc>
                <a:spcPct val="100000"/>
              </a:lnSpc>
            </a:pPr>
            <a:endParaRPr b="0" lang="en-GB"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buildah commit mycontainer myimagerepo/centos-apache:latest</a:t>
            </a:r>
            <a:endParaRPr b="0" lang="en-GB" sz="1000" spc="-1" strike="noStrike">
              <a:solidFill>
                <a:srgbClr val="000000"/>
              </a:solidFill>
              <a:latin typeface="Arial"/>
            </a:endParaRPr>
          </a:p>
        </p:txBody>
      </p:sp>
      <p:sp>
        <p:nvSpPr>
          <p:cNvPr id="390" name=""/>
          <p:cNvSpPr/>
          <p:nvPr/>
        </p:nvSpPr>
        <p:spPr>
          <a:xfrm>
            <a:off x="5486400" y="1025280"/>
            <a:ext cx="1599480" cy="345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Buildah</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9211e"/>
        </a:solidFill>
      </p:bgPr>
    </p:bg>
    <p:spTree>
      <p:nvGrpSpPr>
        <p:cNvPr id="1" name=""/>
        <p:cNvGrpSpPr/>
        <p:nvPr/>
      </p:nvGrpSpPr>
      <p:grpSpPr>
        <a:xfrm>
          <a:off x="0" y="0"/>
          <a:ext cx="0" cy="0"/>
          <a:chOff x="0" y="0"/>
          <a:chExt cx="0" cy="0"/>
        </a:xfrm>
      </p:grpSpPr>
      <p:sp>
        <p:nvSpPr>
          <p:cNvPr id="391" name="PlaceHolder 1"/>
          <p:cNvSpPr>
            <a:spLocks noGrp="1"/>
          </p:cNvSpPr>
          <p:nvPr>
            <p:ph type="title"/>
          </p:nvPr>
        </p:nvSpPr>
        <p:spPr>
          <a:xfrm>
            <a:off x="4244760" y="2340000"/>
            <a:ext cx="5261040" cy="1438920"/>
          </a:xfrm>
          <a:prstGeom prst="rect">
            <a:avLst/>
          </a:prstGeom>
          <a:noFill/>
          <a:ln w="0">
            <a:noFill/>
          </a:ln>
        </p:spPr>
        <p:txBody>
          <a:bodyPr lIns="68400" rIns="68400" tIns="34200" bIns="34200" anchor="b">
            <a:normAutofit/>
          </a:bodyPr>
          <a:p>
            <a:pPr indent="0">
              <a:lnSpc>
                <a:spcPct val="100000"/>
              </a:lnSpc>
              <a:buNone/>
              <a:tabLst>
                <a:tab algn="l" pos="0"/>
              </a:tabLst>
            </a:pPr>
            <a:r>
              <a:rPr b="1" lang="hr-HR" sz="4400" spc="-1" strike="noStrike">
                <a:solidFill>
                  <a:schemeClr val="lt1"/>
                </a:solidFill>
                <a:latin typeface="Libre Franklin"/>
                <a:ea typeface="Libre Franklin"/>
              </a:rPr>
              <a:t>Cloud-native</a:t>
            </a:r>
            <a:br>
              <a:rPr sz="4400"/>
            </a:br>
            <a:r>
              <a:rPr b="1" lang="hr-HR" sz="4400" spc="-1" strike="noStrike">
                <a:solidFill>
                  <a:schemeClr val="lt1"/>
                </a:solidFill>
                <a:latin typeface="Libre Franklin"/>
                <a:ea typeface="Libre Franklin"/>
              </a:rPr>
              <a:t>development</a:t>
            </a:r>
            <a:endParaRPr b="0" lang="en-GB" sz="4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Google Shape;155;p 7"/>
          <p:cNvSpPr/>
          <p:nvPr/>
        </p:nvSpPr>
        <p:spPr>
          <a:xfrm>
            <a:off x="357120" y="38484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1" lang="en-GB" sz="1500" spc="-1" strike="noStrike">
              <a:solidFill>
                <a:srgbClr val="40e0d0"/>
              </a:solidFill>
              <a:latin typeface="Libre Franklin"/>
              <a:ea typeface="Libre Franklin"/>
            </a:endParaRPr>
          </a:p>
        </p:txBody>
      </p:sp>
      <p:sp>
        <p:nvSpPr>
          <p:cNvPr id="393" name="Google Shape;156;p 7"/>
          <p:cNvSpPr/>
          <p:nvPr/>
        </p:nvSpPr>
        <p:spPr>
          <a:xfrm>
            <a:off x="421200" y="4722840"/>
            <a:ext cx="5330880" cy="15408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Cloud-native development</a:t>
            </a:r>
            <a:endParaRPr b="0" lang="en-GB" sz="800" spc="-1" strike="noStrike">
              <a:solidFill>
                <a:srgbClr val="000000"/>
              </a:solidFill>
              <a:latin typeface="Arial"/>
            </a:endParaRPr>
          </a:p>
        </p:txBody>
      </p:sp>
      <p:sp>
        <p:nvSpPr>
          <p:cNvPr id="394" name="Google Shape;157;p 7"/>
          <p:cNvSpPr/>
          <p:nvPr/>
        </p:nvSpPr>
        <p:spPr>
          <a:xfrm>
            <a:off x="362160" y="841680"/>
            <a:ext cx="3328200" cy="71352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0" lang="pt-BR" sz="1000" spc="-1" strike="noStrike">
              <a:solidFill>
                <a:srgbClr val="0a323e"/>
              </a:solidFill>
              <a:latin typeface="Libre Franklin"/>
              <a:ea typeface="Libre Franklin"/>
            </a:endParaRPr>
          </a:p>
        </p:txBody>
      </p:sp>
      <p:sp>
        <p:nvSpPr>
          <p:cNvPr id="395" name="Google Shape;163;p 9"/>
          <p:cNvSpPr/>
          <p:nvPr/>
        </p:nvSpPr>
        <p:spPr>
          <a:xfrm>
            <a:off x="509760" y="537120"/>
            <a:ext cx="779220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The Twelve Factors</a:t>
            </a:r>
            <a:endParaRPr b="0" lang="en-GB" sz="1500" spc="-1" strike="noStrike">
              <a:solidFill>
                <a:srgbClr val="000000"/>
              </a:solidFill>
              <a:latin typeface="Arial"/>
            </a:endParaRPr>
          </a:p>
        </p:txBody>
      </p:sp>
      <p:sp>
        <p:nvSpPr>
          <p:cNvPr id="396" name="TextBox 5"/>
          <p:cNvSpPr/>
          <p:nvPr/>
        </p:nvSpPr>
        <p:spPr>
          <a:xfrm>
            <a:off x="568080" y="954000"/>
            <a:ext cx="4460400" cy="356436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Codebase</a:t>
            </a:r>
            <a:r>
              <a:rPr b="0" lang="en-GB" sz="1200" spc="-1" strike="noStrike">
                <a:solidFill>
                  <a:srgbClr val="000000"/>
                </a:solidFill>
                <a:latin typeface="Arial"/>
                <a:ea typeface="Noto Sans CJK SC"/>
              </a:rPr>
              <a:t> - One codebase tracked in revision control, many deploys</a:t>
            </a:r>
            <a:endParaRPr b="0" lang="en-GB"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Dependencies</a:t>
            </a:r>
            <a:r>
              <a:rPr b="0" lang="en-GB" sz="1200" spc="-1" strike="noStrike">
                <a:solidFill>
                  <a:srgbClr val="000000"/>
                </a:solidFill>
                <a:latin typeface="Arial"/>
                <a:ea typeface="Noto Sans CJK SC"/>
              </a:rPr>
              <a:t> - Explicitly declare and isolate dependencies</a:t>
            </a:r>
            <a:endParaRPr b="0" lang="en-GB"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Config</a:t>
            </a:r>
            <a:r>
              <a:rPr b="0" lang="en-GB" sz="1200" spc="-1" strike="noStrike">
                <a:solidFill>
                  <a:srgbClr val="000000"/>
                </a:solidFill>
                <a:latin typeface="Arial"/>
                <a:ea typeface="Noto Sans CJK SC"/>
              </a:rPr>
              <a:t> - Store config in the environment</a:t>
            </a:r>
            <a:endParaRPr b="0" lang="en-GB"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Backing services</a:t>
            </a:r>
            <a:r>
              <a:rPr b="0" lang="en-GB" sz="1200" spc="-1" strike="noStrike">
                <a:solidFill>
                  <a:srgbClr val="000000"/>
                </a:solidFill>
                <a:latin typeface="Arial"/>
                <a:ea typeface="Noto Sans CJK SC"/>
              </a:rPr>
              <a:t> - Treat backing services as attached resources</a:t>
            </a:r>
            <a:endParaRPr b="0" lang="en-GB"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Build, release, run</a:t>
            </a:r>
            <a:r>
              <a:rPr b="0" lang="en-GB" sz="1200" spc="-1" strike="noStrike">
                <a:solidFill>
                  <a:srgbClr val="000000"/>
                </a:solidFill>
                <a:latin typeface="Arial"/>
                <a:ea typeface="Noto Sans CJK SC"/>
              </a:rPr>
              <a:t> - Strictly separate build and run stages</a:t>
            </a:r>
            <a:endParaRPr b="0" lang="en-GB"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Processes</a:t>
            </a:r>
            <a:r>
              <a:rPr b="0" lang="en-GB" sz="1200" spc="-1" strike="noStrike">
                <a:solidFill>
                  <a:srgbClr val="000000"/>
                </a:solidFill>
                <a:latin typeface="Arial"/>
                <a:ea typeface="Noto Sans CJK SC"/>
              </a:rPr>
              <a:t> - Execute the app as one or more stateless processes</a:t>
            </a:r>
            <a:endParaRPr b="0" lang="en-GB"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Port binding</a:t>
            </a:r>
            <a:r>
              <a:rPr b="0" lang="en-GB" sz="1200" spc="-1" strike="noStrike">
                <a:solidFill>
                  <a:srgbClr val="000000"/>
                </a:solidFill>
                <a:latin typeface="Arial"/>
                <a:ea typeface="Noto Sans CJK SC"/>
              </a:rPr>
              <a:t> - Export services via port binding</a:t>
            </a:r>
            <a:endParaRPr b="0" lang="en-GB"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Concurrency</a:t>
            </a:r>
            <a:r>
              <a:rPr b="0" lang="en-GB" sz="1200" spc="-1" strike="noStrike">
                <a:solidFill>
                  <a:srgbClr val="000000"/>
                </a:solidFill>
                <a:latin typeface="Arial"/>
                <a:ea typeface="Noto Sans CJK SC"/>
              </a:rPr>
              <a:t> - Scale out via the process model</a:t>
            </a:r>
            <a:endParaRPr b="0" lang="en-GB"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Disposability</a:t>
            </a:r>
            <a:r>
              <a:rPr b="0" lang="en-GB" sz="1200" spc="-1" strike="noStrike">
                <a:solidFill>
                  <a:srgbClr val="000000"/>
                </a:solidFill>
                <a:latin typeface="Arial"/>
                <a:ea typeface="Noto Sans CJK SC"/>
              </a:rPr>
              <a:t> - Maximize robustness with fast startup and graceful shutdown</a:t>
            </a:r>
            <a:endParaRPr b="0" lang="en-GB"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Dev/prod parity</a:t>
            </a:r>
            <a:r>
              <a:rPr b="0" lang="en-GB" sz="1200" spc="-1" strike="noStrike">
                <a:solidFill>
                  <a:srgbClr val="000000"/>
                </a:solidFill>
                <a:latin typeface="Arial"/>
                <a:ea typeface="Noto Sans CJK SC"/>
              </a:rPr>
              <a:t> - Keep development, staging, and production as similar as possible</a:t>
            </a:r>
            <a:endParaRPr b="0" lang="en-GB"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Logs</a:t>
            </a:r>
            <a:r>
              <a:rPr b="0" lang="en-GB" sz="1200" spc="-1" strike="noStrike">
                <a:solidFill>
                  <a:srgbClr val="000000"/>
                </a:solidFill>
                <a:latin typeface="Arial"/>
                <a:ea typeface="Noto Sans CJK SC"/>
              </a:rPr>
              <a:t> - Treat logs as event streams</a:t>
            </a:r>
            <a:endParaRPr b="0" lang="en-GB"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Admin processes</a:t>
            </a:r>
            <a:r>
              <a:rPr b="0" lang="en-GB" sz="1200" spc="-1" strike="noStrike">
                <a:solidFill>
                  <a:srgbClr val="000000"/>
                </a:solidFill>
                <a:latin typeface="Arial"/>
                <a:ea typeface="Noto Sans CJK SC"/>
              </a:rPr>
              <a:t> - Run admin/management tasks as one-off processes</a:t>
            </a:r>
            <a:endParaRPr b="0" lang="en-GB" sz="1200" spc="-1" strike="noStrike">
              <a:solidFill>
                <a:srgbClr val="000000"/>
              </a:solidFill>
              <a:latin typeface="Arial"/>
            </a:endParaRPr>
          </a:p>
        </p:txBody>
      </p:sp>
      <p:pic>
        <p:nvPicPr>
          <p:cNvPr id="397" name="" descr=""/>
          <p:cNvPicPr/>
          <p:nvPr/>
        </p:nvPicPr>
        <p:blipFill>
          <a:blip r:embed="rId1"/>
          <a:stretch/>
        </p:blipFill>
        <p:spPr>
          <a:xfrm>
            <a:off x="5029200" y="1371600"/>
            <a:ext cx="3768840" cy="25646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Google Shape;163;p30"/>
          <p:cNvSpPr/>
          <p:nvPr/>
        </p:nvSpPr>
        <p:spPr>
          <a:xfrm>
            <a:off x="357120" y="38484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Virtual Machine</a:t>
            </a:r>
            <a:endParaRPr b="0" lang="en-GB" sz="1500" spc="-1" strike="noStrike">
              <a:solidFill>
                <a:srgbClr val="000000"/>
              </a:solidFill>
              <a:latin typeface="Arial"/>
            </a:endParaRPr>
          </a:p>
          <a:p>
            <a:pPr>
              <a:lnSpc>
                <a:spcPct val="100000"/>
              </a:lnSpc>
              <a:tabLst>
                <a:tab algn="l" pos="0"/>
              </a:tabLst>
            </a:pPr>
            <a:endParaRPr b="0" lang="en-GB" sz="1500" spc="-1" strike="noStrike">
              <a:solidFill>
                <a:srgbClr val="000000"/>
              </a:solidFill>
              <a:latin typeface="Arial"/>
            </a:endParaRPr>
          </a:p>
          <a:p>
            <a:pPr>
              <a:lnSpc>
                <a:spcPct val="100000"/>
              </a:lnSpc>
              <a:tabLst>
                <a:tab algn="l" pos="0"/>
              </a:tabLst>
            </a:pPr>
            <a:endParaRPr b="0" lang="en-GB" sz="1500" spc="-1" strike="noStrike">
              <a:solidFill>
                <a:srgbClr val="000000"/>
              </a:solidFill>
              <a:latin typeface="Arial"/>
            </a:endParaRPr>
          </a:p>
          <a:p>
            <a:pPr>
              <a:lnSpc>
                <a:spcPct val="100000"/>
              </a:lnSpc>
              <a:tabLst>
                <a:tab algn="l" pos="0"/>
              </a:tabLst>
            </a:pPr>
            <a:r>
              <a:rPr b="0" lang="hr-HR" sz="1400" spc="-1" strike="noStrike">
                <a:solidFill>
                  <a:srgbClr val="0a323e"/>
                </a:solidFill>
                <a:latin typeface="Libre Franklin"/>
                <a:ea typeface="Arial"/>
              </a:rPr>
              <a:t>A</a:t>
            </a:r>
            <a:r>
              <a:rPr b="0" lang="en-GB" sz="1400" spc="-1" strike="noStrike">
                <a:solidFill>
                  <a:srgbClr val="0a323e"/>
                </a:solidFill>
                <a:latin typeface="Libre Franklin"/>
                <a:ea typeface="Arial"/>
              </a:rPr>
              <a:t>n emulation of a real computer</a:t>
            </a:r>
            <a:r>
              <a:rPr b="0" lang="hr-HR" sz="1400" spc="-1" strike="noStrike">
                <a:solidFill>
                  <a:srgbClr val="0a323e"/>
                </a:solidFill>
                <a:latin typeface="Libre Franklin"/>
                <a:ea typeface="Arial"/>
              </a:rPr>
              <a:t> as a virtual or software based resource.</a:t>
            </a:r>
            <a:endParaRPr b="0" lang="en-GB" sz="1400" spc="-1" strike="noStrike">
              <a:solidFill>
                <a:srgbClr val="000000"/>
              </a:solidFill>
              <a:latin typeface="Arial"/>
            </a:endParaRPr>
          </a:p>
        </p:txBody>
      </p:sp>
      <p:sp>
        <p:nvSpPr>
          <p:cNvPr id="181" name="Google Shape;164;p30"/>
          <p:cNvSpPr/>
          <p:nvPr/>
        </p:nvSpPr>
        <p:spPr>
          <a:xfrm>
            <a:off x="421200" y="4722840"/>
            <a:ext cx="5330880" cy="15408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Virtualization</a:t>
            </a:r>
            <a:endParaRPr b="0" lang="en-GB" sz="800" spc="-1" strike="noStrike">
              <a:solidFill>
                <a:srgbClr val="000000"/>
              </a:solidFill>
              <a:latin typeface="Arial"/>
            </a:endParaRPr>
          </a:p>
        </p:txBody>
      </p:sp>
      <p:pic>
        <p:nvPicPr>
          <p:cNvPr id="182" name="" descr=""/>
          <p:cNvPicPr/>
          <p:nvPr/>
        </p:nvPicPr>
        <p:blipFill>
          <a:blip r:embed="rId1"/>
          <a:stretch/>
        </p:blipFill>
        <p:spPr>
          <a:xfrm>
            <a:off x="4421160" y="302400"/>
            <a:ext cx="4217760" cy="4419360"/>
          </a:xfrm>
          <a:prstGeom prst="rect">
            <a:avLst/>
          </a:prstGeom>
          <a:ln w="0">
            <a:noFill/>
          </a:ln>
        </p:spPr>
      </p:pic>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Google Shape;155;p 8"/>
          <p:cNvSpPr/>
          <p:nvPr/>
        </p:nvSpPr>
        <p:spPr>
          <a:xfrm>
            <a:off x="357120" y="38484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1" lang="en-GB" sz="1500" spc="-1" strike="noStrike">
              <a:solidFill>
                <a:srgbClr val="40e0d0"/>
              </a:solidFill>
              <a:latin typeface="Libre Franklin"/>
              <a:ea typeface="Libre Franklin"/>
            </a:endParaRPr>
          </a:p>
        </p:txBody>
      </p:sp>
      <p:sp>
        <p:nvSpPr>
          <p:cNvPr id="399" name="Google Shape;156;p 8"/>
          <p:cNvSpPr/>
          <p:nvPr/>
        </p:nvSpPr>
        <p:spPr>
          <a:xfrm>
            <a:off x="421200" y="4722840"/>
            <a:ext cx="5330880" cy="15408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Cloud-native development</a:t>
            </a:r>
            <a:endParaRPr b="0" lang="en-GB" sz="800" spc="-1" strike="noStrike">
              <a:solidFill>
                <a:srgbClr val="000000"/>
              </a:solidFill>
              <a:latin typeface="Arial"/>
            </a:endParaRPr>
          </a:p>
        </p:txBody>
      </p:sp>
      <p:sp>
        <p:nvSpPr>
          <p:cNvPr id="400" name="Google Shape;157;p 8"/>
          <p:cNvSpPr/>
          <p:nvPr/>
        </p:nvSpPr>
        <p:spPr>
          <a:xfrm>
            <a:off x="362160" y="841680"/>
            <a:ext cx="3328200" cy="71352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0" lang="pt-BR" sz="1000" spc="-1" strike="noStrike">
              <a:solidFill>
                <a:srgbClr val="0a323e"/>
              </a:solidFill>
              <a:latin typeface="Libre Franklin"/>
              <a:ea typeface="Libre Franklin"/>
            </a:endParaRPr>
          </a:p>
        </p:txBody>
      </p:sp>
      <p:sp>
        <p:nvSpPr>
          <p:cNvPr id="401" name="Google Shape;163;p 10"/>
          <p:cNvSpPr/>
          <p:nvPr/>
        </p:nvSpPr>
        <p:spPr>
          <a:xfrm>
            <a:off x="509760" y="537120"/>
            <a:ext cx="779220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The Twelve Factors in kubernetes world</a:t>
            </a:r>
            <a:endParaRPr b="0" lang="en-GB" sz="1500" spc="-1" strike="noStrike">
              <a:solidFill>
                <a:srgbClr val="000000"/>
              </a:solidFill>
              <a:latin typeface="Arial"/>
            </a:endParaRPr>
          </a:p>
        </p:txBody>
      </p:sp>
      <p:sp>
        <p:nvSpPr>
          <p:cNvPr id="402" name="TextBox 7"/>
          <p:cNvSpPr/>
          <p:nvPr/>
        </p:nvSpPr>
        <p:spPr>
          <a:xfrm>
            <a:off x="568080" y="954000"/>
            <a:ext cx="8118000" cy="264996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Codebase</a:t>
            </a:r>
            <a:r>
              <a:rPr b="0" lang="en-GB" sz="1200" spc="-1" strike="noStrike">
                <a:solidFill>
                  <a:srgbClr val="000000"/>
                </a:solidFill>
                <a:latin typeface="Arial"/>
                <a:ea typeface="Noto Sans CJK SC"/>
              </a:rPr>
              <a:t> – Container image is built once from single GIT commit and deployed multiple time throughout environments</a:t>
            </a:r>
            <a:endParaRPr b="0" lang="en-GB"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Dependencies</a:t>
            </a:r>
            <a:r>
              <a:rPr b="0" lang="en-GB" sz="1200" spc="-1" strike="noStrike">
                <a:solidFill>
                  <a:srgbClr val="000000"/>
                </a:solidFill>
                <a:latin typeface="Arial"/>
                <a:ea typeface="Noto Sans CJK SC"/>
              </a:rPr>
              <a:t> - Explicitly declare and isolate dependencies</a:t>
            </a:r>
            <a:endParaRPr b="0" lang="en-GB"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Config</a:t>
            </a:r>
            <a:r>
              <a:rPr b="0" lang="en-GB" sz="1200" spc="-1" strike="noStrike">
                <a:solidFill>
                  <a:srgbClr val="000000"/>
                </a:solidFill>
                <a:latin typeface="Arial"/>
                <a:ea typeface="Noto Sans CJK SC"/>
              </a:rPr>
              <a:t> – Config must be externalized in env variables or in file which path can be specified at app startup </a:t>
            </a:r>
            <a:endParaRPr b="0" lang="en-GB"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Backing services</a:t>
            </a:r>
            <a:r>
              <a:rPr b="0" lang="en-GB" sz="1200" spc="-1" strike="noStrike">
                <a:solidFill>
                  <a:srgbClr val="000000"/>
                </a:solidFill>
                <a:latin typeface="Arial"/>
                <a:ea typeface="Noto Sans CJK SC"/>
              </a:rPr>
              <a:t> – URLs to backing services needs to be externally configurable through config</a:t>
            </a:r>
            <a:endParaRPr b="0" lang="en-GB"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Build, release, run</a:t>
            </a:r>
            <a:r>
              <a:rPr b="0" lang="en-GB" sz="1200" spc="-1" strike="noStrike">
                <a:solidFill>
                  <a:srgbClr val="000000"/>
                </a:solidFill>
                <a:latin typeface="Arial"/>
                <a:ea typeface="Noto Sans CJK SC"/>
              </a:rPr>
              <a:t> – Separat CI from CD. Build and test the container image once in CI process and deploy the same contaner image multiple time attaching external environment specific config.</a:t>
            </a:r>
            <a:endParaRPr b="0" lang="en-GB"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Processes</a:t>
            </a:r>
            <a:r>
              <a:rPr b="0" lang="en-GB" sz="1200" spc="-1" strike="noStrike">
                <a:solidFill>
                  <a:srgbClr val="000000"/>
                </a:solidFill>
                <a:latin typeface="Arial"/>
                <a:ea typeface="Noto Sans CJK SC"/>
              </a:rPr>
              <a:t> – One app / microservice per container</a:t>
            </a:r>
            <a:endParaRPr b="0" lang="en-GB"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Port binding</a:t>
            </a:r>
            <a:r>
              <a:rPr b="0" lang="en-GB" sz="1200" spc="-1" strike="noStrike">
                <a:solidFill>
                  <a:srgbClr val="000000"/>
                </a:solidFill>
                <a:latin typeface="Arial"/>
                <a:ea typeface="Noto Sans CJK SC"/>
              </a:rPr>
              <a:t> - Export services via port binding</a:t>
            </a:r>
            <a:endParaRPr b="0" lang="en-GB"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Concurrency</a:t>
            </a:r>
            <a:r>
              <a:rPr b="0" lang="en-GB" sz="1200" spc="-1" strike="noStrike">
                <a:solidFill>
                  <a:srgbClr val="000000"/>
                </a:solidFill>
                <a:latin typeface="Arial"/>
                <a:ea typeface="Noto Sans CJK SC"/>
              </a:rPr>
              <a:t> - Scale out apps through container replicas </a:t>
            </a:r>
            <a:endParaRPr b="0" lang="en-GB"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Disposability</a:t>
            </a:r>
            <a:r>
              <a:rPr b="0" lang="en-GB" sz="1200" spc="-1" strike="noStrike">
                <a:solidFill>
                  <a:srgbClr val="000000"/>
                </a:solidFill>
                <a:latin typeface="Arial"/>
                <a:ea typeface="Noto Sans CJK SC"/>
              </a:rPr>
              <a:t> - Maximize robustness with fast startup and graceful shutdown</a:t>
            </a:r>
            <a:endParaRPr b="0" lang="en-GB"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Dev/prod parity</a:t>
            </a:r>
            <a:r>
              <a:rPr b="0" lang="en-GB" sz="1200" spc="-1" strike="noStrike">
                <a:solidFill>
                  <a:srgbClr val="000000"/>
                </a:solidFill>
                <a:latin typeface="Arial"/>
                <a:ea typeface="Noto Sans CJK SC"/>
              </a:rPr>
              <a:t> - Keep development, staging, and production as similar as possible</a:t>
            </a:r>
            <a:endParaRPr b="0" lang="en-GB"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Logs</a:t>
            </a:r>
            <a:r>
              <a:rPr b="0" lang="en-GB" sz="1200" spc="-1" strike="noStrike">
                <a:solidFill>
                  <a:srgbClr val="000000"/>
                </a:solidFill>
                <a:latin typeface="Arial"/>
                <a:ea typeface="Noto Sans CJK SC"/>
              </a:rPr>
              <a:t> – Log to SYSOUT in Kubernetes, preferably in JSON format!</a:t>
            </a:r>
            <a:endParaRPr b="0" lang="en-GB"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Admin processes</a:t>
            </a:r>
            <a:r>
              <a:rPr b="0" lang="en-GB" sz="1200" spc="-1" strike="noStrike">
                <a:solidFill>
                  <a:srgbClr val="000000"/>
                </a:solidFill>
                <a:latin typeface="Arial"/>
                <a:ea typeface="Noto Sans CJK SC"/>
              </a:rPr>
              <a:t> - Run admin/management tasks as Kubernetes Jobs</a:t>
            </a:r>
            <a:endParaRPr b="0" lang="en-GB"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Google Shape;155;p 9"/>
          <p:cNvSpPr/>
          <p:nvPr/>
        </p:nvSpPr>
        <p:spPr>
          <a:xfrm>
            <a:off x="357120" y="38484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1" lang="en-GB" sz="1500" spc="-1" strike="noStrike">
              <a:solidFill>
                <a:srgbClr val="40e0d0"/>
              </a:solidFill>
              <a:latin typeface="Libre Franklin"/>
              <a:ea typeface="Libre Franklin"/>
            </a:endParaRPr>
          </a:p>
        </p:txBody>
      </p:sp>
      <p:sp>
        <p:nvSpPr>
          <p:cNvPr id="404" name="Google Shape;156;p 9"/>
          <p:cNvSpPr/>
          <p:nvPr/>
        </p:nvSpPr>
        <p:spPr>
          <a:xfrm>
            <a:off x="421200" y="4722840"/>
            <a:ext cx="5330880" cy="15408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Cloud-native development</a:t>
            </a:r>
            <a:endParaRPr b="0" lang="en-GB" sz="800" spc="-1" strike="noStrike">
              <a:solidFill>
                <a:srgbClr val="000000"/>
              </a:solidFill>
              <a:latin typeface="Arial"/>
            </a:endParaRPr>
          </a:p>
        </p:txBody>
      </p:sp>
      <p:sp>
        <p:nvSpPr>
          <p:cNvPr id="405" name="Google Shape;157;p 9"/>
          <p:cNvSpPr/>
          <p:nvPr/>
        </p:nvSpPr>
        <p:spPr>
          <a:xfrm>
            <a:off x="362160" y="841680"/>
            <a:ext cx="3328200" cy="71352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0" lang="pt-BR" sz="1000" spc="-1" strike="noStrike">
              <a:solidFill>
                <a:srgbClr val="0a323e"/>
              </a:solidFill>
              <a:latin typeface="Libre Franklin"/>
              <a:ea typeface="Libre Franklin"/>
            </a:endParaRPr>
          </a:p>
        </p:txBody>
      </p:sp>
      <p:sp>
        <p:nvSpPr>
          <p:cNvPr id="406" name="Google Shape;163;p 11"/>
          <p:cNvSpPr/>
          <p:nvPr/>
        </p:nvSpPr>
        <p:spPr>
          <a:xfrm>
            <a:off x="509760" y="537120"/>
            <a:ext cx="779220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Spring guidlines</a:t>
            </a:r>
            <a:endParaRPr b="0" lang="en-GB" sz="1500" spc="-1" strike="noStrike">
              <a:solidFill>
                <a:srgbClr val="000000"/>
              </a:solidFill>
              <a:latin typeface="Arial"/>
            </a:endParaRPr>
          </a:p>
        </p:txBody>
      </p:sp>
      <p:sp>
        <p:nvSpPr>
          <p:cNvPr id="407" name="TextBox 8"/>
          <p:cNvSpPr/>
          <p:nvPr/>
        </p:nvSpPr>
        <p:spPr>
          <a:xfrm>
            <a:off x="568080" y="954000"/>
            <a:ext cx="8118000" cy="821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GB" sz="1200" spc="-1" strike="noStrike">
                <a:solidFill>
                  <a:srgbClr val="000000"/>
                </a:solidFill>
                <a:latin typeface="Arial"/>
                <a:ea typeface="Noto Sans CJK SC"/>
              </a:rPr>
              <a:t>Configuration – 3 options (ordered by preferability)</a:t>
            </a:r>
            <a:endParaRPr b="0" lang="en-GB" sz="1200" spc="-1" strike="noStrike">
              <a:solidFill>
                <a:srgbClr val="000000"/>
              </a:solidFill>
              <a:latin typeface="Arial"/>
            </a:endParaRPr>
          </a:p>
          <a:p>
            <a:pPr marL="285840" indent="-285840">
              <a:lnSpc>
                <a:spcPct val="100000"/>
              </a:lnSpc>
              <a:buClr>
                <a:srgbClr val="000000"/>
              </a:buClr>
              <a:buFont typeface="Arial"/>
              <a:buAutoNum type="arabicParenR"/>
            </a:pPr>
            <a:r>
              <a:rPr b="0" lang="en-GB" sz="1200" spc="-1" strike="noStrike">
                <a:solidFill>
                  <a:srgbClr val="000000"/>
                </a:solidFill>
                <a:latin typeface="Arial"/>
                <a:ea typeface="Noto Sans CJK SC"/>
              </a:rPr>
              <a:t>Default application.yaml with env vars</a:t>
            </a:r>
            <a:endParaRPr b="0" lang="en-GB" sz="12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GB" sz="1200" spc="-1" strike="noStrike">
                <a:solidFill>
                  <a:srgbClr val="000000"/>
                </a:solidFill>
                <a:latin typeface="Arial"/>
                <a:ea typeface="Noto Sans CJK SC"/>
              </a:rPr>
              <a:t>Put default values in src/main/resources/application.yaml</a:t>
            </a:r>
            <a:endParaRPr b="0" lang="en-GB" sz="12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GB" sz="1200" spc="-1" strike="noStrike">
                <a:solidFill>
                  <a:srgbClr val="000000"/>
                </a:solidFill>
                <a:latin typeface="Arial"/>
                <a:ea typeface="Noto Sans CJK SC"/>
              </a:rPr>
              <a:t>Override these values with environment variables</a:t>
            </a:r>
            <a:endParaRPr b="0" lang="en-GB" sz="1200" spc="-1" strike="noStrike">
              <a:solidFill>
                <a:srgbClr val="000000"/>
              </a:solidFill>
              <a:latin typeface="Arial"/>
            </a:endParaRPr>
          </a:p>
        </p:txBody>
      </p:sp>
      <p:sp>
        <p:nvSpPr>
          <p:cNvPr id="408" name="Rectangle 8"/>
          <p:cNvSpPr/>
          <p:nvPr/>
        </p:nvSpPr>
        <p:spPr>
          <a:xfrm>
            <a:off x="914400" y="2057400"/>
            <a:ext cx="3428280" cy="45648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t">
            <a:noAutofit/>
          </a:bodyPr>
          <a:p>
            <a:pPr>
              <a:lnSpc>
                <a:spcPct val="100000"/>
              </a:lnSpc>
            </a:pPr>
            <a:r>
              <a:rPr b="0" lang="en-GB" sz="1000" spc="-1" strike="noStrike">
                <a:solidFill>
                  <a:schemeClr val="dk1"/>
                </a:solidFill>
                <a:latin typeface="Libre Franklin"/>
                <a:ea typeface="Arial"/>
              </a:rPr>
              <a:t>server:</a:t>
            </a:r>
            <a:endParaRPr b="0" lang="en-GB"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a:t>
            </a:r>
            <a:r>
              <a:rPr b="0" lang="en-GB" sz="1000" spc="-1" strike="noStrike">
                <a:solidFill>
                  <a:schemeClr val="dk1"/>
                </a:solidFill>
                <a:latin typeface="Libre Franklin"/>
                <a:ea typeface="Arial"/>
              </a:rPr>
              <a:t>port: ${SERVICE_PORT}</a:t>
            </a:r>
            <a:endParaRPr b="0" lang="en-GB" sz="1000" spc="-1" strike="noStrike">
              <a:solidFill>
                <a:srgbClr val="000000"/>
              </a:solidFill>
              <a:latin typeface="Arial"/>
            </a:endParaRPr>
          </a:p>
          <a:p>
            <a:pPr>
              <a:lnSpc>
                <a:spcPct val="100000"/>
              </a:lnSpc>
            </a:pPr>
            <a:endParaRPr b="0" lang="en-GB" sz="1000" spc="-1" strike="noStrike">
              <a:solidFill>
                <a:srgbClr val="000000"/>
              </a:solidFill>
              <a:latin typeface="Arial"/>
            </a:endParaRPr>
          </a:p>
        </p:txBody>
      </p:sp>
      <p:sp>
        <p:nvSpPr>
          <p:cNvPr id="409" name="Rectangle 14"/>
          <p:cNvSpPr/>
          <p:nvPr/>
        </p:nvSpPr>
        <p:spPr>
          <a:xfrm>
            <a:off x="4572000" y="2057400"/>
            <a:ext cx="3428280" cy="45648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t">
            <a:noAutofit/>
          </a:bodyPr>
          <a:p>
            <a:pPr>
              <a:lnSpc>
                <a:spcPct val="100000"/>
              </a:lnSpc>
            </a:pPr>
            <a:r>
              <a:rPr b="0" lang="en-GB" sz="1000" spc="-1" strike="noStrike">
                <a:solidFill>
                  <a:schemeClr val="dk1"/>
                </a:solidFill>
                <a:latin typeface="Libre Franklin"/>
                <a:ea typeface="Arial"/>
              </a:rPr>
              <a:t>SERVICE_PORT=8080</a:t>
            </a:r>
            <a:endParaRPr b="0" lang="en-GB" sz="1000" spc="-1" strike="noStrike">
              <a:solidFill>
                <a:srgbClr val="000000"/>
              </a:solidFill>
              <a:latin typeface="Arial"/>
            </a:endParaRPr>
          </a:p>
          <a:p>
            <a:pPr>
              <a:lnSpc>
                <a:spcPct val="100000"/>
              </a:lnSpc>
            </a:pPr>
            <a:endParaRPr b="0" lang="en-GB" sz="1000" spc="-1" strike="noStrike">
              <a:solidFill>
                <a:srgbClr val="000000"/>
              </a:solidFill>
              <a:latin typeface="Arial"/>
            </a:endParaRPr>
          </a:p>
        </p:txBody>
      </p:sp>
      <p:sp>
        <p:nvSpPr>
          <p:cNvPr id="410" name=""/>
          <p:cNvSpPr/>
          <p:nvPr/>
        </p:nvSpPr>
        <p:spPr>
          <a:xfrm>
            <a:off x="2057400" y="1828800"/>
            <a:ext cx="1370880" cy="260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200" spc="-1" strike="noStrike">
                <a:solidFill>
                  <a:srgbClr val="000000"/>
                </a:solidFill>
                <a:latin typeface="Arial"/>
                <a:ea typeface="DejaVu Sans"/>
              </a:rPr>
              <a:t>application.yaml</a:t>
            </a:r>
            <a:endParaRPr b="0" lang="en-GB" sz="1200" spc="-1" strike="noStrike">
              <a:solidFill>
                <a:srgbClr val="000000"/>
              </a:solidFill>
              <a:latin typeface="Arial"/>
            </a:endParaRPr>
          </a:p>
        </p:txBody>
      </p:sp>
      <p:sp>
        <p:nvSpPr>
          <p:cNvPr id="411" name=""/>
          <p:cNvSpPr/>
          <p:nvPr/>
        </p:nvSpPr>
        <p:spPr>
          <a:xfrm>
            <a:off x="5715000" y="1828800"/>
            <a:ext cx="1370880" cy="260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200" spc="-1" strike="noStrike">
                <a:solidFill>
                  <a:srgbClr val="000000"/>
                </a:solidFill>
                <a:latin typeface="Arial"/>
                <a:ea typeface="DejaVu Sans"/>
              </a:rPr>
              <a:t>ENV VARS</a:t>
            </a:r>
            <a:endParaRPr b="0" lang="en-GB" sz="1200" spc="-1" strike="noStrike">
              <a:solidFill>
                <a:srgbClr val="000000"/>
              </a:solidFill>
              <a:latin typeface="Arial"/>
            </a:endParaRPr>
          </a:p>
        </p:txBody>
      </p:sp>
      <p:sp>
        <p:nvSpPr>
          <p:cNvPr id="412" name="Rectangle 15"/>
          <p:cNvSpPr/>
          <p:nvPr/>
        </p:nvSpPr>
        <p:spPr>
          <a:xfrm>
            <a:off x="914400" y="2743200"/>
            <a:ext cx="3428280" cy="45648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t">
            <a:noAutofit/>
          </a:bodyPr>
          <a:p>
            <a:pPr>
              <a:lnSpc>
                <a:spcPct val="100000"/>
              </a:lnSpc>
            </a:pPr>
            <a:r>
              <a:rPr b="0" lang="en-GB" sz="1000" spc="-1" strike="noStrike">
                <a:solidFill>
                  <a:schemeClr val="dk1"/>
                </a:solidFill>
                <a:latin typeface="Libre Franklin"/>
                <a:ea typeface="Arial"/>
              </a:rPr>
              <a:t>server:</a:t>
            </a:r>
            <a:endParaRPr b="0" lang="en-GB"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a:t>
            </a:r>
            <a:r>
              <a:rPr b="0" lang="en-GB" sz="1000" spc="-1" strike="noStrike">
                <a:solidFill>
                  <a:schemeClr val="dk1"/>
                </a:solidFill>
                <a:latin typeface="Libre Franklin"/>
                <a:ea typeface="Arial"/>
              </a:rPr>
              <a:t>port: 8080</a:t>
            </a:r>
            <a:endParaRPr b="0" lang="en-GB" sz="1000" spc="-1" strike="noStrike">
              <a:solidFill>
                <a:srgbClr val="000000"/>
              </a:solidFill>
              <a:latin typeface="Arial"/>
            </a:endParaRPr>
          </a:p>
        </p:txBody>
      </p:sp>
      <p:sp>
        <p:nvSpPr>
          <p:cNvPr id="413" name="Rectangle 16"/>
          <p:cNvSpPr/>
          <p:nvPr/>
        </p:nvSpPr>
        <p:spPr>
          <a:xfrm>
            <a:off x="4572000" y="2743200"/>
            <a:ext cx="3428280" cy="45648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t">
            <a:noAutofit/>
          </a:bodyPr>
          <a:p>
            <a:pPr>
              <a:lnSpc>
                <a:spcPct val="100000"/>
              </a:lnSpc>
            </a:pPr>
            <a:r>
              <a:rPr b="0" lang="en-GB" sz="1000" spc="-1" strike="noStrike">
                <a:solidFill>
                  <a:schemeClr val="dk1"/>
                </a:solidFill>
                <a:latin typeface="Libre Franklin"/>
                <a:ea typeface="Arial"/>
              </a:rPr>
              <a:t>SERVER_PORT=8080</a:t>
            </a:r>
            <a:endParaRPr b="0" lang="en-GB" sz="1000" spc="-1" strike="noStrike">
              <a:solidFill>
                <a:srgbClr val="000000"/>
              </a:solidFill>
              <a:latin typeface="Arial"/>
            </a:endParaRPr>
          </a:p>
          <a:p>
            <a:pPr>
              <a:lnSpc>
                <a:spcPct val="100000"/>
              </a:lnSpc>
            </a:pPr>
            <a:endParaRPr b="0" lang="en-GB" sz="1000" spc="-1" strike="noStrike">
              <a:solidFill>
                <a:srgbClr val="000000"/>
              </a:solidFill>
              <a:latin typeface="Arial"/>
            </a:endParaRPr>
          </a:p>
        </p:txBody>
      </p:sp>
      <p:sp>
        <p:nvSpPr>
          <p:cNvPr id="414" name="TextBox 9"/>
          <p:cNvSpPr/>
          <p:nvPr/>
        </p:nvSpPr>
        <p:spPr>
          <a:xfrm>
            <a:off x="685800" y="3293640"/>
            <a:ext cx="3199680" cy="10040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GB" sz="1200" spc="-1" strike="noStrike">
                <a:solidFill>
                  <a:srgbClr val="000000"/>
                </a:solidFill>
                <a:latin typeface="Arial"/>
                <a:ea typeface="Noto Sans CJK SC"/>
              </a:rPr>
              <a:t>Rules for environment variables:</a:t>
            </a:r>
            <a:endParaRPr b="0" lang="en-GB" sz="12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GB" sz="1200" spc="-1" strike="noStrike">
                <a:solidFill>
                  <a:srgbClr val="000000"/>
                </a:solidFill>
                <a:latin typeface="Arial"/>
                <a:ea typeface="Noto Sans CJK SC"/>
              </a:rPr>
              <a:t>YAML levels are separated with dots (.)</a:t>
            </a:r>
            <a:endParaRPr b="0" lang="en-GB" sz="12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GB" sz="1200" spc="-1" strike="noStrike">
                <a:solidFill>
                  <a:srgbClr val="000000"/>
                </a:solidFill>
                <a:latin typeface="Arial"/>
                <a:ea typeface="Noto Sans CJK SC"/>
              </a:rPr>
              <a:t>Replace dots (.) with underscores (_)</a:t>
            </a:r>
            <a:endParaRPr b="0" lang="en-GB" sz="12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GB" sz="1200" spc="-1" strike="noStrike">
                <a:solidFill>
                  <a:srgbClr val="000000"/>
                </a:solidFill>
                <a:latin typeface="Arial"/>
                <a:ea typeface="Noto Sans CJK SC"/>
              </a:rPr>
              <a:t>Remove dashes (-)</a:t>
            </a:r>
            <a:endParaRPr b="0" lang="en-GB" sz="12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GB" sz="1200" spc="-1" strike="noStrike">
                <a:solidFill>
                  <a:srgbClr val="000000"/>
                </a:solidFill>
                <a:latin typeface="Arial"/>
                <a:ea typeface="Noto Sans CJK SC"/>
              </a:rPr>
              <a:t>Convert to uppercase</a:t>
            </a:r>
            <a:endParaRPr b="0" lang="en-GB" sz="1200" spc="-1" strike="noStrike">
              <a:solidFill>
                <a:srgbClr val="000000"/>
              </a:solidFill>
              <a:latin typeface="Arial"/>
            </a:endParaRPr>
          </a:p>
        </p:txBody>
      </p:sp>
      <p:sp>
        <p:nvSpPr>
          <p:cNvPr id="415" name="Rectangle 17"/>
          <p:cNvSpPr/>
          <p:nvPr/>
        </p:nvSpPr>
        <p:spPr>
          <a:xfrm>
            <a:off x="4572000" y="3429000"/>
            <a:ext cx="3428280" cy="68508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t">
            <a:noAutofit/>
          </a:bodyPr>
          <a:p>
            <a:pPr>
              <a:lnSpc>
                <a:spcPct val="100000"/>
              </a:lnSpc>
            </a:pPr>
            <a:r>
              <a:rPr b="0" lang="en-GB" sz="1000" spc="-1" strike="noStrike">
                <a:solidFill>
                  <a:schemeClr val="dk1"/>
                </a:solidFill>
                <a:latin typeface="Libre Franklin"/>
                <a:ea typeface="Arial"/>
              </a:rPr>
              <a:t>spring:</a:t>
            </a:r>
            <a:endParaRPr b="0" lang="en-GB"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a:t>
            </a:r>
            <a:r>
              <a:rPr b="0" lang="en-GB" sz="1000" spc="-1" strike="noStrike">
                <a:solidFill>
                  <a:schemeClr val="dk1"/>
                </a:solidFill>
                <a:latin typeface="Libre Franklin"/>
                <a:ea typeface="Arial"/>
              </a:rPr>
              <a:t>main:</a:t>
            </a:r>
            <a:endParaRPr b="0" lang="en-GB"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a:t>
            </a:r>
            <a:r>
              <a:rPr b="0" lang="en-GB" sz="1000" spc="-1" strike="noStrike">
                <a:solidFill>
                  <a:schemeClr val="dk1"/>
                </a:solidFill>
                <a:latin typeface="Libre Franklin"/>
                <a:ea typeface="Arial"/>
              </a:rPr>
              <a:t>log.startup-info: test</a:t>
            </a:r>
            <a:endParaRPr b="0" lang="en-GB"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a:t>
            </a:r>
            <a:endParaRPr b="0" lang="en-GB" sz="1000" spc="-1" strike="noStrike">
              <a:solidFill>
                <a:srgbClr val="000000"/>
              </a:solidFill>
              <a:latin typeface="Arial"/>
            </a:endParaRPr>
          </a:p>
          <a:p>
            <a:pPr>
              <a:lnSpc>
                <a:spcPct val="100000"/>
              </a:lnSpc>
            </a:pPr>
            <a:endParaRPr b="0" lang="en-GB" sz="1000" spc="-1" strike="noStrike">
              <a:solidFill>
                <a:srgbClr val="000000"/>
              </a:solidFill>
              <a:latin typeface="Arial"/>
            </a:endParaRPr>
          </a:p>
        </p:txBody>
      </p:sp>
      <p:sp>
        <p:nvSpPr>
          <p:cNvPr id="416" name="TextBox 12"/>
          <p:cNvSpPr/>
          <p:nvPr/>
        </p:nvSpPr>
        <p:spPr>
          <a:xfrm>
            <a:off x="4572000" y="4114800"/>
            <a:ext cx="3199680" cy="272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GB" sz="1200" spc="-1" strike="noStrike">
                <a:solidFill>
                  <a:srgbClr val="000000"/>
                </a:solidFill>
                <a:latin typeface="Arial"/>
                <a:ea typeface="Noto Sans CJK SC"/>
              </a:rPr>
              <a:t>SPRING_MAIN_LOG_STARTUPINFO=test</a:t>
            </a:r>
            <a:endParaRPr b="0" lang="en-GB"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Google Shape;155;p 10"/>
          <p:cNvSpPr/>
          <p:nvPr/>
        </p:nvSpPr>
        <p:spPr>
          <a:xfrm>
            <a:off x="357120" y="38484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1" lang="en-GB" sz="1500" spc="-1" strike="noStrike">
              <a:solidFill>
                <a:srgbClr val="40e0d0"/>
              </a:solidFill>
              <a:latin typeface="Libre Franklin"/>
              <a:ea typeface="Libre Franklin"/>
            </a:endParaRPr>
          </a:p>
        </p:txBody>
      </p:sp>
      <p:sp>
        <p:nvSpPr>
          <p:cNvPr id="418" name="Google Shape;156;p 10"/>
          <p:cNvSpPr/>
          <p:nvPr/>
        </p:nvSpPr>
        <p:spPr>
          <a:xfrm>
            <a:off x="421200" y="4722840"/>
            <a:ext cx="5330880" cy="15408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Cloud-native development</a:t>
            </a:r>
            <a:endParaRPr b="0" lang="en-GB" sz="800" spc="-1" strike="noStrike">
              <a:solidFill>
                <a:srgbClr val="000000"/>
              </a:solidFill>
              <a:latin typeface="Arial"/>
            </a:endParaRPr>
          </a:p>
        </p:txBody>
      </p:sp>
      <p:sp>
        <p:nvSpPr>
          <p:cNvPr id="419" name="Google Shape;157;p 10"/>
          <p:cNvSpPr/>
          <p:nvPr/>
        </p:nvSpPr>
        <p:spPr>
          <a:xfrm>
            <a:off x="362160" y="841680"/>
            <a:ext cx="3328200" cy="71352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0" lang="pt-BR" sz="1000" spc="-1" strike="noStrike">
              <a:solidFill>
                <a:srgbClr val="0a323e"/>
              </a:solidFill>
              <a:latin typeface="Libre Franklin"/>
              <a:ea typeface="Libre Franklin"/>
            </a:endParaRPr>
          </a:p>
        </p:txBody>
      </p:sp>
      <p:sp>
        <p:nvSpPr>
          <p:cNvPr id="420" name="Google Shape;163;p 12"/>
          <p:cNvSpPr/>
          <p:nvPr/>
        </p:nvSpPr>
        <p:spPr>
          <a:xfrm>
            <a:off x="509760" y="537120"/>
            <a:ext cx="779220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Spring guidlines</a:t>
            </a:r>
            <a:endParaRPr b="0" lang="en-GB" sz="1500" spc="-1" strike="noStrike">
              <a:solidFill>
                <a:srgbClr val="000000"/>
              </a:solidFill>
              <a:latin typeface="Arial"/>
            </a:endParaRPr>
          </a:p>
        </p:txBody>
      </p:sp>
      <p:sp>
        <p:nvSpPr>
          <p:cNvPr id="421" name="TextBox 14"/>
          <p:cNvSpPr/>
          <p:nvPr/>
        </p:nvSpPr>
        <p:spPr>
          <a:xfrm>
            <a:off x="568080" y="954000"/>
            <a:ext cx="8118000" cy="2101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GB" sz="1200" spc="-1" strike="noStrike">
                <a:solidFill>
                  <a:srgbClr val="000000"/>
                </a:solidFill>
                <a:latin typeface="Arial"/>
                <a:ea typeface="Noto Sans CJK SC"/>
              </a:rPr>
              <a:t>2) External application.yaml</a:t>
            </a:r>
            <a:endParaRPr b="0" lang="en-GB" sz="12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GB" sz="1200" spc="-1" strike="noStrike">
                <a:solidFill>
                  <a:srgbClr val="000000"/>
                </a:solidFill>
                <a:latin typeface="Arial"/>
                <a:ea typeface="Noto Sans CJK SC"/>
              </a:rPr>
              <a:t>Define application.yaml for each environment and mount it into container</a:t>
            </a:r>
            <a:endParaRPr b="0" lang="en-GB" sz="12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GB" sz="1200" spc="-1" strike="noStrike">
                <a:solidFill>
                  <a:srgbClr val="000000"/>
                </a:solidFill>
                <a:latin typeface="Arial"/>
                <a:ea typeface="Noto Sans CJK SC"/>
              </a:rPr>
              <a:t>Start the application with “--spring.config.location=file:&lt;path_to_config&gt;”</a:t>
            </a:r>
            <a:endParaRPr b="0" lang="en-GB" sz="1200" spc="-1" strike="noStrike">
              <a:solidFill>
                <a:srgbClr val="000000"/>
              </a:solidFill>
              <a:latin typeface="Arial"/>
            </a:endParaRPr>
          </a:p>
          <a:p>
            <a:pPr>
              <a:lnSpc>
                <a:spcPct val="100000"/>
              </a:lnSpc>
            </a:pPr>
            <a:endParaRPr b="0" lang="en-GB" sz="1200" spc="-1" strike="noStrike">
              <a:solidFill>
                <a:srgbClr val="000000"/>
              </a:solidFill>
              <a:latin typeface="Arial"/>
            </a:endParaRPr>
          </a:p>
          <a:p>
            <a:pPr>
              <a:lnSpc>
                <a:spcPct val="100000"/>
              </a:lnSpc>
            </a:pPr>
            <a:endParaRPr b="0" lang="en-GB" sz="1200" spc="-1" strike="noStrike">
              <a:solidFill>
                <a:srgbClr val="000000"/>
              </a:solidFill>
              <a:latin typeface="Arial"/>
            </a:endParaRPr>
          </a:p>
          <a:p>
            <a:pPr>
              <a:lnSpc>
                <a:spcPct val="100000"/>
              </a:lnSpc>
            </a:pPr>
            <a:r>
              <a:rPr b="0" lang="en-GB" sz="1200" spc="-1" strike="noStrike">
                <a:solidFill>
                  <a:srgbClr val="000000"/>
                </a:solidFill>
                <a:latin typeface="Arial"/>
                <a:ea typeface="Noto Sans CJK SC"/>
              </a:rPr>
              <a:t>3) Default application.yaml with profile</a:t>
            </a:r>
            <a:endParaRPr b="0" lang="en-GB" sz="12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GB" sz="1200" spc="-1" strike="noStrike">
                <a:solidFill>
                  <a:srgbClr val="000000"/>
                </a:solidFill>
                <a:latin typeface="Arial"/>
                <a:ea typeface="Noto Sans CJK SC"/>
              </a:rPr>
              <a:t>Put default values in src/main/resources/application.yaml</a:t>
            </a:r>
            <a:endParaRPr b="0" lang="en-GB" sz="12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GB" sz="1200" spc="-1" strike="noStrike">
                <a:solidFill>
                  <a:srgbClr val="000000"/>
                </a:solidFill>
                <a:latin typeface="Arial"/>
                <a:ea typeface="Noto Sans CJK SC"/>
              </a:rPr>
              <a:t>Write profile specific config e.g. application-openshift.yaml with environment specific configuration and mount it into container</a:t>
            </a:r>
            <a:endParaRPr b="0" lang="en-GB" sz="12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GB" sz="1200" spc="-1" strike="noStrike">
                <a:solidFill>
                  <a:srgbClr val="000000"/>
                </a:solidFill>
                <a:latin typeface="Arial"/>
                <a:ea typeface="Noto Sans CJK SC"/>
              </a:rPr>
              <a:t>Define environment variable SPRING_PROFILES_ACTIVE=openshift</a:t>
            </a:r>
            <a:endParaRPr b="0" lang="en-GB" sz="12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GB" sz="1200" spc="-1" strike="noStrike">
                <a:solidFill>
                  <a:srgbClr val="000000"/>
                </a:solidFill>
                <a:latin typeface="Arial"/>
                <a:ea typeface="Noto Sans CJK SC"/>
              </a:rPr>
              <a:t>Start the application with “--spring.config.location=file:&lt;path_to_config&gt;”</a:t>
            </a:r>
            <a:endParaRPr b="0" lang="en-GB"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Google Shape;155;p 11"/>
          <p:cNvSpPr/>
          <p:nvPr/>
        </p:nvSpPr>
        <p:spPr>
          <a:xfrm>
            <a:off x="357120" y="38484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1" lang="en-GB" sz="1500" spc="-1" strike="noStrike">
              <a:solidFill>
                <a:srgbClr val="40e0d0"/>
              </a:solidFill>
              <a:latin typeface="Libre Franklin"/>
              <a:ea typeface="Libre Franklin"/>
            </a:endParaRPr>
          </a:p>
        </p:txBody>
      </p:sp>
      <p:sp>
        <p:nvSpPr>
          <p:cNvPr id="423" name="Google Shape;156;p 11"/>
          <p:cNvSpPr/>
          <p:nvPr/>
        </p:nvSpPr>
        <p:spPr>
          <a:xfrm>
            <a:off x="421200" y="4722840"/>
            <a:ext cx="5330880" cy="15408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Cloud-native development</a:t>
            </a:r>
            <a:endParaRPr b="0" lang="en-GB" sz="800" spc="-1" strike="noStrike">
              <a:solidFill>
                <a:srgbClr val="000000"/>
              </a:solidFill>
              <a:latin typeface="Arial"/>
            </a:endParaRPr>
          </a:p>
        </p:txBody>
      </p:sp>
      <p:sp>
        <p:nvSpPr>
          <p:cNvPr id="424" name="Google Shape;157;p 11"/>
          <p:cNvSpPr/>
          <p:nvPr/>
        </p:nvSpPr>
        <p:spPr>
          <a:xfrm>
            <a:off x="362160" y="841680"/>
            <a:ext cx="3328200" cy="71352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0" lang="pt-BR" sz="1000" spc="-1" strike="noStrike">
              <a:solidFill>
                <a:srgbClr val="0a323e"/>
              </a:solidFill>
              <a:latin typeface="Libre Franklin"/>
              <a:ea typeface="Libre Franklin"/>
            </a:endParaRPr>
          </a:p>
        </p:txBody>
      </p:sp>
      <p:sp>
        <p:nvSpPr>
          <p:cNvPr id="425" name="Google Shape;163;p 13"/>
          <p:cNvSpPr/>
          <p:nvPr/>
        </p:nvSpPr>
        <p:spPr>
          <a:xfrm>
            <a:off x="509760" y="537120"/>
            <a:ext cx="779220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Spring guidlines</a:t>
            </a:r>
            <a:endParaRPr b="0" lang="en-GB" sz="1500" spc="-1" strike="noStrike">
              <a:solidFill>
                <a:srgbClr val="000000"/>
              </a:solidFill>
              <a:latin typeface="Arial"/>
            </a:endParaRPr>
          </a:p>
        </p:txBody>
      </p:sp>
      <p:sp>
        <p:nvSpPr>
          <p:cNvPr id="426" name="TextBox 11"/>
          <p:cNvSpPr/>
          <p:nvPr/>
        </p:nvSpPr>
        <p:spPr>
          <a:xfrm>
            <a:off x="568080" y="954000"/>
            <a:ext cx="8118000" cy="1552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GB" sz="1200" spc="-1" strike="noStrike">
                <a:solidFill>
                  <a:srgbClr val="000000"/>
                </a:solidFill>
                <a:latin typeface="Arial"/>
                <a:ea typeface="Noto Sans CJK SC"/>
              </a:rPr>
              <a:t>Logging</a:t>
            </a:r>
            <a:endParaRPr b="0" lang="en-GB" sz="1200" spc="-1" strike="noStrike">
              <a:solidFill>
                <a:srgbClr val="000000"/>
              </a:solidFill>
              <a:latin typeface="Arial"/>
            </a:endParaRPr>
          </a:p>
          <a:p>
            <a:pPr>
              <a:lnSpc>
                <a:spcPct val="100000"/>
              </a:lnSpc>
            </a:pPr>
            <a:endParaRPr b="0" lang="en-GB" sz="12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GB" sz="1200" spc="-1" strike="noStrike">
                <a:solidFill>
                  <a:srgbClr val="000000"/>
                </a:solidFill>
                <a:latin typeface="Arial"/>
                <a:ea typeface="Noto Sans CJK SC"/>
              </a:rPr>
              <a:t>You can use any logging library</a:t>
            </a:r>
            <a:endParaRPr b="0" lang="en-GB" sz="12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GB" sz="1200" spc="-1" strike="noStrike">
                <a:solidFill>
                  <a:srgbClr val="000000"/>
                </a:solidFill>
                <a:latin typeface="Arial"/>
                <a:ea typeface="Noto Sans CJK SC"/>
              </a:rPr>
              <a:t>Configure this library to write the logs to SYSOUT (CONSOLE)</a:t>
            </a:r>
            <a:endParaRPr b="0" lang="en-GB" sz="12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GB" sz="1200" spc="-1" strike="noStrike">
                <a:solidFill>
                  <a:srgbClr val="000000"/>
                </a:solidFill>
                <a:latin typeface="Arial"/>
                <a:ea typeface="Noto Sans CJK SC"/>
              </a:rPr>
              <a:t>Preferably log in JSON format</a:t>
            </a:r>
            <a:endParaRPr b="0" lang="en-GB" sz="1200" spc="-1" strike="noStrike">
              <a:solidFill>
                <a:srgbClr val="000000"/>
              </a:solidFill>
              <a:latin typeface="Arial"/>
            </a:endParaRPr>
          </a:p>
          <a:p>
            <a:pPr>
              <a:lnSpc>
                <a:spcPct val="100000"/>
              </a:lnSpc>
            </a:pPr>
            <a:endParaRPr b="0" lang="en-GB" sz="1200" spc="-1" strike="noStrike">
              <a:solidFill>
                <a:srgbClr val="000000"/>
              </a:solidFill>
              <a:latin typeface="Arial"/>
            </a:endParaRPr>
          </a:p>
          <a:p>
            <a:pPr>
              <a:lnSpc>
                <a:spcPct val="100000"/>
              </a:lnSpc>
            </a:pPr>
            <a:r>
              <a:rPr b="0" lang="en-GB" sz="1200" spc="-1" strike="noStrike">
                <a:solidFill>
                  <a:srgbClr val="000000"/>
                </a:solidFill>
                <a:latin typeface="Arial"/>
                <a:ea typeface="Noto Sans CJK SC"/>
              </a:rPr>
              <a:t>Example logback.xml</a:t>
            </a:r>
            <a:endParaRPr b="0" lang="en-GB" sz="1200" spc="-1" strike="noStrike">
              <a:solidFill>
                <a:srgbClr val="000000"/>
              </a:solidFill>
              <a:latin typeface="Arial"/>
            </a:endParaRPr>
          </a:p>
          <a:p>
            <a:pPr>
              <a:lnSpc>
                <a:spcPct val="100000"/>
              </a:lnSpc>
            </a:pPr>
            <a:endParaRPr b="0" lang="en-GB" sz="1200" spc="-1" strike="noStrike">
              <a:solidFill>
                <a:srgbClr val="000000"/>
              </a:solidFill>
              <a:latin typeface="Arial"/>
            </a:endParaRPr>
          </a:p>
        </p:txBody>
      </p:sp>
      <p:sp>
        <p:nvSpPr>
          <p:cNvPr id="427" name="Rectangle 18"/>
          <p:cNvSpPr/>
          <p:nvPr/>
        </p:nvSpPr>
        <p:spPr>
          <a:xfrm>
            <a:off x="685800" y="2286000"/>
            <a:ext cx="6400080" cy="187524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t">
            <a:noAutofit/>
          </a:bodyPr>
          <a:p>
            <a:pPr>
              <a:lnSpc>
                <a:spcPct val="100000"/>
              </a:lnSpc>
            </a:pPr>
            <a:r>
              <a:rPr b="0" lang="en-GB" sz="1000" spc="-1" strike="noStrike">
                <a:solidFill>
                  <a:schemeClr val="dk1"/>
                </a:solidFill>
                <a:latin typeface="Libre Franklin"/>
                <a:ea typeface="Arial"/>
              </a:rPr>
              <a:t>&lt;configuration&gt;</a:t>
            </a:r>
            <a:endParaRPr b="0" lang="en-GB"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a:t>
            </a:r>
            <a:r>
              <a:rPr b="0" lang="en-GB" sz="1000" spc="-1" strike="noStrike">
                <a:solidFill>
                  <a:schemeClr val="dk1"/>
                </a:solidFill>
                <a:latin typeface="Libre Franklin"/>
                <a:ea typeface="Arial"/>
              </a:rPr>
              <a:t>&lt;appender name="CONSOLE" class="ch.qos.logback.core.ConsoleAppender"&gt;</a:t>
            </a:r>
            <a:endParaRPr b="0" lang="en-GB"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a:t>
            </a:r>
            <a:r>
              <a:rPr b="0" lang="en-GB" sz="1000" spc="-1" strike="noStrike">
                <a:solidFill>
                  <a:schemeClr val="dk1"/>
                </a:solidFill>
                <a:latin typeface="Libre Franklin"/>
                <a:ea typeface="Arial"/>
              </a:rPr>
              <a:t>&lt;encoder&gt;</a:t>
            </a:r>
            <a:endParaRPr b="0" lang="en-GB"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a:t>
            </a:r>
            <a:r>
              <a:rPr b="0" lang="en-GB" sz="1000" spc="-1" strike="noStrike">
                <a:solidFill>
                  <a:schemeClr val="dk1"/>
                </a:solidFill>
                <a:latin typeface="Libre Franklin"/>
                <a:ea typeface="Arial"/>
              </a:rPr>
              <a:t>&lt;pattern&gt;%d{HH:mm:ss.SSS} %-5level [%thread] %logger{36} - %msg%n&lt;/pattern&gt;</a:t>
            </a:r>
            <a:endParaRPr b="0" lang="en-GB"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a:t>
            </a:r>
            <a:r>
              <a:rPr b="0" lang="en-GB" sz="1000" spc="-1" strike="noStrike">
                <a:solidFill>
                  <a:schemeClr val="dk1"/>
                </a:solidFill>
                <a:latin typeface="Libre Franklin"/>
                <a:ea typeface="Arial"/>
              </a:rPr>
              <a:t>&lt;/encoder&gt;</a:t>
            </a:r>
            <a:endParaRPr b="0" lang="en-GB"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a:t>
            </a:r>
            <a:r>
              <a:rPr b="0" lang="en-GB" sz="1000" spc="-1" strike="noStrike">
                <a:solidFill>
                  <a:schemeClr val="dk1"/>
                </a:solidFill>
                <a:latin typeface="Libre Franklin"/>
                <a:ea typeface="Arial"/>
              </a:rPr>
              <a:t>&lt;/appender&gt;</a:t>
            </a:r>
            <a:endParaRPr b="0" lang="en-GB" sz="1000" spc="-1" strike="noStrike">
              <a:solidFill>
                <a:srgbClr val="000000"/>
              </a:solidFill>
              <a:latin typeface="Arial"/>
            </a:endParaRPr>
          </a:p>
          <a:p>
            <a:pPr>
              <a:lnSpc>
                <a:spcPct val="100000"/>
              </a:lnSpc>
            </a:pPr>
            <a:endParaRPr b="0" lang="en-GB"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a:t>
            </a:r>
            <a:r>
              <a:rPr b="0" lang="en-GB" sz="1000" spc="-1" strike="noStrike">
                <a:solidFill>
                  <a:schemeClr val="dk1"/>
                </a:solidFill>
                <a:latin typeface="Libre Franklin"/>
                <a:ea typeface="Arial"/>
              </a:rPr>
              <a:t>&lt;root level="INFO"&gt;</a:t>
            </a:r>
            <a:endParaRPr b="0" lang="en-GB"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a:t>
            </a:r>
            <a:r>
              <a:rPr b="0" lang="en-GB" sz="1000" spc="-1" strike="noStrike">
                <a:solidFill>
                  <a:schemeClr val="dk1"/>
                </a:solidFill>
                <a:latin typeface="Libre Franklin"/>
                <a:ea typeface="Arial"/>
              </a:rPr>
              <a:t>&lt;appender-ref ref="CONSOLE"/&gt;</a:t>
            </a:r>
            <a:endParaRPr b="0" lang="en-GB"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a:t>
            </a:r>
            <a:r>
              <a:rPr b="0" lang="en-GB" sz="1000" spc="-1" strike="noStrike">
                <a:solidFill>
                  <a:schemeClr val="dk1"/>
                </a:solidFill>
                <a:latin typeface="Libre Franklin"/>
                <a:ea typeface="Arial"/>
              </a:rPr>
              <a:t>&lt;/root&gt;</a:t>
            </a:r>
            <a:endParaRPr b="0" lang="en-GB"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&lt;/configuration&gt;</a:t>
            </a:r>
            <a:endParaRPr b="0" lang="en-GB" sz="1000" spc="-1" strike="noStrike">
              <a:solidFill>
                <a:srgbClr val="000000"/>
              </a:solidFill>
              <a:latin typeface="Arial"/>
            </a:endParaRPr>
          </a:p>
          <a:p>
            <a:pPr>
              <a:lnSpc>
                <a:spcPct val="100000"/>
              </a:lnSpc>
            </a:pPr>
            <a:endParaRPr b="0" lang="en-GB"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PlaceHolder 1"/>
          <p:cNvSpPr>
            <a:spLocks noGrp="1"/>
          </p:cNvSpPr>
          <p:nvPr>
            <p:ph type="title"/>
          </p:nvPr>
        </p:nvSpPr>
        <p:spPr>
          <a:xfrm>
            <a:off x="752040" y="1615680"/>
            <a:ext cx="5150880" cy="1041120"/>
          </a:xfrm>
          <a:prstGeom prst="rect">
            <a:avLst/>
          </a:prstGeom>
          <a:noFill/>
          <a:ln w="0">
            <a:noFill/>
          </a:ln>
        </p:spPr>
        <p:txBody>
          <a:bodyPr lIns="68400" rIns="68400" tIns="34200" bIns="34200" anchor="b">
            <a:normAutofit/>
          </a:bodyPr>
          <a:p>
            <a:pPr indent="0">
              <a:lnSpc>
                <a:spcPct val="100000"/>
              </a:lnSpc>
              <a:buNone/>
              <a:tabLst>
                <a:tab algn="l" pos="0"/>
              </a:tabLst>
            </a:pPr>
            <a:r>
              <a:rPr b="0" lang="hr-HR" sz="5200" spc="-1" strike="noStrike">
                <a:solidFill>
                  <a:schemeClr val="dk1"/>
                </a:solidFill>
                <a:latin typeface="Libre Franklin"/>
                <a:ea typeface="Libre Franklin"/>
              </a:rPr>
              <a:t>Hvala!</a:t>
            </a:r>
            <a:endParaRPr b="0" lang="en-GB" sz="5200" spc="-1" strike="noStrike">
              <a:solidFill>
                <a:srgbClr val="000000"/>
              </a:solidFill>
              <a:latin typeface="Arial"/>
            </a:endParaRPr>
          </a:p>
        </p:txBody>
      </p:sp>
      <p:sp>
        <p:nvSpPr>
          <p:cNvPr id="429" name="Google Shape;201;p34"/>
          <p:cNvSpPr/>
          <p:nvPr/>
        </p:nvSpPr>
        <p:spPr>
          <a:xfrm>
            <a:off x="734760" y="2712960"/>
            <a:ext cx="3373920" cy="2444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en-GB" sz="14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Google Shape;155;p29"/>
          <p:cNvSpPr/>
          <p:nvPr/>
        </p:nvSpPr>
        <p:spPr>
          <a:xfrm>
            <a:off x="357120" y="38484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431" name="Google Shape;156;p29"/>
          <p:cNvSpPr/>
          <p:nvPr/>
        </p:nvSpPr>
        <p:spPr>
          <a:xfrm>
            <a:off x="421200" y="4722840"/>
            <a:ext cx="5330880" cy="15408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Virtualization</a:t>
            </a:r>
            <a:endParaRPr b="0" lang="en-GB" sz="800" spc="-1" strike="noStrike">
              <a:solidFill>
                <a:srgbClr val="000000"/>
              </a:solidFill>
              <a:latin typeface="Arial"/>
            </a:endParaRPr>
          </a:p>
        </p:txBody>
      </p:sp>
      <p:sp>
        <p:nvSpPr>
          <p:cNvPr id="432" name="Google Shape;157;p29"/>
          <p:cNvSpPr/>
          <p:nvPr/>
        </p:nvSpPr>
        <p:spPr>
          <a:xfrm>
            <a:off x="362160" y="841680"/>
            <a:ext cx="3328200" cy="71352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433" name="Google Shape;163;p30"/>
          <p:cNvSpPr/>
          <p:nvPr/>
        </p:nvSpPr>
        <p:spPr>
          <a:xfrm>
            <a:off x="509760" y="537120"/>
            <a:ext cx="389268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Hypervisor based virtualization</a:t>
            </a:r>
            <a:endParaRPr b="0" lang="en-GB" sz="1500" spc="-1" strike="noStrike">
              <a:solidFill>
                <a:srgbClr val="000000"/>
              </a:solidFill>
              <a:latin typeface="Arial"/>
            </a:endParaRPr>
          </a:p>
          <a:p>
            <a:pPr>
              <a:lnSpc>
                <a:spcPct val="100000"/>
              </a:lnSpc>
              <a:tabLst>
                <a:tab algn="l" pos="0"/>
              </a:tabLst>
            </a:pPr>
            <a:endParaRPr b="0" lang="en-GB" sz="1800" spc="-1" strike="noStrike">
              <a:solidFill>
                <a:srgbClr val="000000"/>
              </a:solidFill>
              <a:latin typeface="Arial"/>
            </a:endParaRPr>
          </a:p>
          <a:p>
            <a:pPr>
              <a:lnSpc>
                <a:spcPct val="100000"/>
              </a:lnSpc>
              <a:tabLst>
                <a:tab algn="l" pos="0"/>
              </a:tabLst>
            </a:pPr>
            <a:endParaRPr b="0" lang="en-GB" sz="1800" spc="-1" strike="noStrike">
              <a:solidFill>
                <a:srgbClr val="000000"/>
              </a:solidFill>
              <a:latin typeface="Arial"/>
            </a:endParaRPr>
          </a:p>
          <a:p>
            <a:pPr>
              <a:lnSpc>
                <a:spcPct val="100000"/>
              </a:lnSpc>
              <a:tabLst>
                <a:tab algn="l" pos="0"/>
              </a:tabLst>
            </a:pPr>
            <a:r>
              <a:rPr b="0" lang="en-GB" sz="1800" spc="-1" strike="noStrike">
                <a:solidFill>
                  <a:srgbClr val="0a323e"/>
                </a:solidFill>
                <a:latin typeface="Libre Franklin"/>
                <a:ea typeface="Arial"/>
              </a:rPr>
              <a:t>VMs run on top of a physical machine using</a:t>
            </a:r>
            <a:r>
              <a:rPr b="0" lang="hr-HR" sz="1800" spc="-1" strike="noStrike">
                <a:solidFill>
                  <a:srgbClr val="0a323e"/>
                </a:solidFill>
                <a:latin typeface="Libre Franklin"/>
                <a:ea typeface="Arial"/>
              </a:rPr>
              <a:t> </a:t>
            </a:r>
            <a:r>
              <a:rPr b="0" lang="en-GB" sz="1800" spc="-1" strike="noStrike">
                <a:solidFill>
                  <a:srgbClr val="0a323e"/>
                </a:solidFill>
                <a:latin typeface="Libre Franklin"/>
                <a:ea typeface="Arial"/>
              </a:rPr>
              <a:t>a</a:t>
            </a:r>
            <a:r>
              <a:rPr b="0" lang="hr-HR" sz="1800" spc="-1" strike="noStrike">
                <a:solidFill>
                  <a:srgbClr val="0a323e"/>
                </a:solidFill>
                <a:latin typeface="Libre Franklin"/>
                <a:ea typeface="Arial"/>
              </a:rPr>
              <a:t> “hypervisor”</a:t>
            </a:r>
            <a:r>
              <a:rPr b="0" lang="en-GB" sz="1800" spc="-1" strike="noStrike">
                <a:solidFill>
                  <a:srgbClr val="0a323e"/>
                </a:solidFill>
                <a:latin typeface="Libre Franklin"/>
                <a:ea typeface="Arial"/>
              </a:rPr>
              <a:t>. </a:t>
            </a:r>
            <a:endParaRPr b="0" lang="en-GB" sz="1800" spc="-1" strike="noStrike">
              <a:solidFill>
                <a:srgbClr val="000000"/>
              </a:solidFill>
              <a:latin typeface="Arial"/>
            </a:endParaRPr>
          </a:p>
          <a:p>
            <a:pPr>
              <a:lnSpc>
                <a:spcPct val="100000"/>
              </a:lnSpc>
              <a:tabLst>
                <a:tab algn="l" pos="0"/>
              </a:tabLst>
            </a:pPr>
            <a:endParaRPr b="0" lang="en-GB" sz="18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en-GB" sz="1800" spc="-1" strike="noStrike">
                <a:solidFill>
                  <a:srgbClr val="0a323e"/>
                </a:solidFill>
                <a:latin typeface="Libre Franklin"/>
                <a:ea typeface="Arial"/>
              </a:rPr>
              <a:t>hosted hypervisor</a:t>
            </a:r>
            <a:endParaRPr b="0" lang="en-GB" sz="18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en-GB" sz="1800" spc="-1" strike="noStrike">
                <a:solidFill>
                  <a:srgbClr val="0a323e"/>
                </a:solidFill>
                <a:latin typeface="Libre Franklin"/>
                <a:ea typeface="Arial"/>
              </a:rPr>
              <a:t>bare-metal hypervisor</a:t>
            </a:r>
            <a:r>
              <a:rPr b="0" lang="en-GB" sz="1100" spc="-1" strike="noStrike">
                <a:solidFill>
                  <a:srgbClr val="0a323e"/>
                </a:solidFill>
                <a:latin typeface="Libre Franklin"/>
                <a:ea typeface="Arial"/>
              </a:rPr>
              <a:t> </a:t>
            </a:r>
            <a:endParaRPr b="0" lang="en-GB" sz="1100" spc="-1" strike="noStrike">
              <a:solidFill>
                <a:srgbClr val="000000"/>
              </a:solidFill>
              <a:latin typeface="Arial"/>
            </a:endParaRPr>
          </a:p>
          <a:p>
            <a:pPr>
              <a:lnSpc>
                <a:spcPct val="100000"/>
              </a:lnSpc>
              <a:tabLst>
                <a:tab algn="l" pos="0"/>
              </a:tabLst>
            </a:pPr>
            <a:endParaRPr b="0" lang="en-GB" sz="1500" spc="-1" strike="noStrike">
              <a:solidFill>
                <a:srgbClr val="000000"/>
              </a:solidFill>
              <a:latin typeface="Arial"/>
            </a:endParaRPr>
          </a:p>
        </p:txBody>
      </p:sp>
      <p:pic>
        <p:nvPicPr>
          <p:cNvPr id="434" name="Picture 2" descr="Graphical user interface&#10;&#10;Description automatically generated"/>
          <p:cNvPicPr/>
          <p:nvPr/>
        </p:nvPicPr>
        <p:blipFill>
          <a:blip r:embed="rId1"/>
          <a:stretch/>
        </p:blipFill>
        <p:spPr>
          <a:xfrm>
            <a:off x="4309920" y="1334160"/>
            <a:ext cx="2695320" cy="20372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Google Shape;155;p29"/>
          <p:cNvSpPr/>
          <p:nvPr/>
        </p:nvSpPr>
        <p:spPr>
          <a:xfrm>
            <a:off x="357120" y="38484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184" name="Google Shape;156;p29"/>
          <p:cNvSpPr/>
          <p:nvPr/>
        </p:nvSpPr>
        <p:spPr>
          <a:xfrm>
            <a:off x="421200" y="4722840"/>
            <a:ext cx="5330880" cy="15408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Virtualization</a:t>
            </a:r>
            <a:endParaRPr b="0" lang="en-GB" sz="800" spc="-1" strike="noStrike">
              <a:solidFill>
                <a:srgbClr val="000000"/>
              </a:solidFill>
              <a:latin typeface="Arial"/>
            </a:endParaRPr>
          </a:p>
        </p:txBody>
      </p:sp>
      <p:sp>
        <p:nvSpPr>
          <p:cNvPr id="185" name="Google Shape;157;p29"/>
          <p:cNvSpPr/>
          <p:nvPr/>
        </p:nvSpPr>
        <p:spPr>
          <a:xfrm>
            <a:off x="362160" y="841680"/>
            <a:ext cx="3328200" cy="71352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186" name="Google Shape;163;p30"/>
          <p:cNvSpPr/>
          <p:nvPr/>
        </p:nvSpPr>
        <p:spPr>
          <a:xfrm>
            <a:off x="509760" y="537120"/>
            <a:ext cx="317124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Types of virtualization</a:t>
            </a:r>
            <a:endParaRPr b="0" lang="en-GB" sz="1500" spc="-1" strike="noStrike">
              <a:solidFill>
                <a:srgbClr val="000000"/>
              </a:solidFill>
              <a:latin typeface="Arial"/>
            </a:endParaRPr>
          </a:p>
          <a:p>
            <a:pPr>
              <a:lnSpc>
                <a:spcPct val="100000"/>
              </a:lnSpc>
              <a:tabLst>
                <a:tab algn="l" pos="0"/>
              </a:tabLst>
            </a:pPr>
            <a:endParaRPr b="0" lang="en-GB" sz="1500" spc="-1" strike="noStrike">
              <a:solidFill>
                <a:srgbClr val="000000"/>
              </a:solidFill>
              <a:latin typeface="Arial"/>
            </a:endParaRPr>
          </a:p>
          <a:p>
            <a:pPr>
              <a:lnSpc>
                <a:spcPct val="100000"/>
              </a:lnSpc>
              <a:tabLst>
                <a:tab algn="l" pos="0"/>
              </a:tabLst>
            </a:pPr>
            <a:r>
              <a:rPr b="0" lang="hr-HR" sz="1400" spc="-1" strike="noStrike">
                <a:solidFill>
                  <a:srgbClr val="0a323e"/>
                </a:solidFill>
                <a:latin typeface="Libre Franklin"/>
                <a:ea typeface="Arial"/>
              </a:rPr>
              <a:t>Data Virtualization</a:t>
            </a:r>
            <a:endParaRPr b="0" lang="en-GB" sz="1400" spc="-1" strike="noStrike">
              <a:solidFill>
                <a:srgbClr val="000000"/>
              </a:solidFill>
              <a:latin typeface="Arial"/>
            </a:endParaRPr>
          </a:p>
          <a:p>
            <a:pPr>
              <a:lnSpc>
                <a:spcPct val="100000"/>
              </a:lnSpc>
              <a:tabLst>
                <a:tab algn="l" pos="0"/>
              </a:tabLst>
            </a:pPr>
            <a:r>
              <a:rPr b="0" lang="en-GB" sz="1800" spc="-1" strike="noStrike">
                <a:solidFill>
                  <a:srgbClr val="0a0a23"/>
                </a:solidFill>
                <a:latin typeface="Libre Franklin"/>
                <a:ea typeface="Arial"/>
              </a:rPr>
              <a:t> </a:t>
            </a:r>
            <a:endParaRPr b="0" lang="en-GB" sz="1800" spc="-1" strike="noStrike">
              <a:solidFill>
                <a:srgbClr val="000000"/>
              </a:solidFill>
              <a:latin typeface="Arial"/>
            </a:endParaRPr>
          </a:p>
          <a:p>
            <a:pPr>
              <a:lnSpc>
                <a:spcPct val="100000"/>
              </a:lnSpc>
              <a:tabLst>
                <a:tab algn="l" pos="0"/>
              </a:tabLst>
            </a:pPr>
            <a:endParaRPr b="0" lang="en-GB" sz="1500" spc="-1" strike="noStrike">
              <a:solidFill>
                <a:srgbClr val="000000"/>
              </a:solidFill>
              <a:latin typeface="Arial"/>
            </a:endParaRPr>
          </a:p>
        </p:txBody>
      </p:sp>
      <p:pic>
        <p:nvPicPr>
          <p:cNvPr id="187" name="Picture 5" descr="Diagram&#10;&#10;Description automatically generated with medium confidence"/>
          <p:cNvPicPr/>
          <p:nvPr/>
        </p:nvPicPr>
        <p:blipFill>
          <a:blip r:embed="rId1"/>
          <a:stretch/>
        </p:blipFill>
        <p:spPr>
          <a:xfrm>
            <a:off x="632160" y="1362960"/>
            <a:ext cx="1631880" cy="1152720"/>
          </a:xfrm>
          <a:prstGeom prst="rect">
            <a:avLst/>
          </a:prstGeom>
          <a:ln w="0">
            <a:noFill/>
          </a:ln>
        </p:spPr>
      </p:pic>
      <p:sp>
        <p:nvSpPr>
          <p:cNvPr id="188" name="TextBox 6"/>
          <p:cNvSpPr/>
          <p:nvPr/>
        </p:nvSpPr>
        <p:spPr>
          <a:xfrm>
            <a:off x="3363840" y="995760"/>
            <a:ext cx="2023560" cy="3031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hr-HR" sz="1400" spc="-1" strike="noStrike">
                <a:solidFill>
                  <a:srgbClr val="0a323e"/>
                </a:solidFill>
                <a:latin typeface="Libre Franklin"/>
                <a:ea typeface="Arial"/>
              </a:rPr>
              <a:t>Desktop Virtualization</a:t>
            </a:r>
            <a:endParaRPr b="0" lang="en-GB" sz="1400" spc="-1" strike="noStrike">
              <a:solidFill>
                <a:srgbClr val="000000"/>
              </a:solidFill>
              <a:latin typeface="Arial"/>
            </a:endParaRPr>
          </a:p>
        </p:txBody>
      </p:sp>
      <p:pic>
        <p:nvPicPr>
          <p:cNvPr id="189" name="Picture 9" descr="Diagram&#10;&#10;Description automatically generated"/>
          <p:cNvPicPr/>
          <p:nvPr/>
        </p:nvPicPr>
        <p:blipFill>
          <a:blip r:embed="rId2"/>
          <a:stretch/>
        </p:blipFill>
        <p:spPr>
          <a:xfrm>
            <a:off x="3726360" y="1307520"/>
            <a:ext cx="1266840" cy="1419480"/>
          </a:xfrm>
          <a:prstGeom prst="rect">
            <a:avLst/>
          </a:prstGeom>
          <a:ln w="0">
            <a:noFill/>
          </a:ln>
        </p:spPr>
      </p:pic>
      <p:sp>
        <p:nvSpPr>
          <p:cNvPr id="190" name="TextBox 10"/>
          <p:cNvSpPr/>
          <p:nvPr/>
        </p:nvSpPr>
        <p:spPr>
          <a:xfrm>
            <a:off x="6180480" y="988560"/>
            <a:ext cx="1868400" cy="3031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hr-HR" sz="1400" spc="-1" strike="noStrike">
                <a:solidFill>
                  <a:srgbClr val="0a323e"/>
                </a:solidFill>
                <a:latin typeface="Libre Franklin"/>
                <a:ea typeface="Arial"/>
              </a:rPr>
              <a:t>Server Virtualization</a:t>
            </a:r>
            <a:endParaRPr b="0" lang="en-GB" sz="1400" spc="-1" strike="noStrike">
              <a:solidFill>
                <a:srgbClr val="000000"/>
              </a:solidFill>
              <a:latin typeface="Arial"/>
            </a:endParaRPr>
          </a:p>
        </p:txBody>
      </p:sp>
      <p:pic>
        <p:nvPicPr>
          <p:cNvPr id="191" name="Picture 12" descr="Graphical user interface, diagram&#10;&#10;Description automatically generated"/>
          <p:cNvPicPr/>
          <p:nvPr/>
        </p:nvPicPr>
        <p:blipFill>
          <a:blip r:embed="rId3"/>
          <a:stretch/>
        </p:blipFill>
        <p:spPr>
          <a:xfrm>
            <a:off x="6357960" y="1281240"/>
            <a:ext cx="1622160" cy="1288800"/>
          </a:xfrm>
          <a:prstGeom prst="rect">
            <a:avLst/>
          </a:prstGeom>
          <a:ln w="0">
            <a:noFill/>
          </a:ln>
        </p:spPr>
      </p:pic>
      <p:sp>
        <p:nvSpPr>
          <p:cNvPr id="192" name="TextBox 13"/>
          <p:cNvSpPr/>
          <p:nvPr/>
        </p:nvSpPr>
        <p:spPr>
          <a:xfrm>
            <a:off x="502920" y="2944440"/>
            <a:ext cx="2820600" cy="3031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hr-HR" sz="1400" spc="-1" strike="noStrike">
                <a:solidFill>
                  <a:srgbClr val="0a323e"/>
                </a:solidFill>
                <a:latin typeface="Libre Franklin"/>
                <a:ea typeface="Arial"/>
              </a:rPr>
              <a:t>Operating system Virutalization</a:t>
            </a:r>
            <a:endParaRPr b="0" lang="en-GB" sz="1400" spc="-1" strike="noStrike">
              <a:solidFill>
                <a:srgbClr val="000000"/>
              </a:solidFill>
              <a:latin typeface="Arial"/>
            </a:endParaRPr>
          </a:p>
        </p:txBody>
      </p:sp>
      <p:pic>
        <p:nvPicPr>
          <p:cNvPr id="193" name="Picture 15" descr="Box and whisker chart&#10;&#10;Description automatically generated"/>
          <p:cNvPicPr/>
          <p:nvPr/>
        </p:nvPicPr>
        <p:blipFill>
          <a:blip r:embed="rId4"/>
          <a:stretch/>
        </p:blipFill>
        <p:spPr>
          <a:xfrm>
            <a:off x="1043640" y="3440880"/>
            <a:ext cx="1448640" cy="1127520"/>
          </a:xfrm>
          <a:prstGeom prst="rect">
            <a:avLst/>
          </a:prstGeom>
          <a:ln w="0">
            <a:noFill/>
          </a:ln>
        </p:spPr>
      </p:pic>
      <p:sp>
        <p:nvSpPr>
          <p:cNvPr id="194" name="TextBox 16"/>
          <p:cNvSpPr/>
          <p:nvPr/>
        </p:nvSpPr>
        <p:spPr>
          <a:xfrm>
            <a:off x="4401000" y="2975040"/>
            <a:ext cx="2790360" cy="3031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hr-HR" sz="1400" spc="-1" strike="noStrike">
                <a:solidFill>
                  <a:srgbClr val="0a323e"/>
                </a:solidFill>
                <a:latin typeface="Libre Franklin"/>
                <a:ea typeface="Arial"/>
              </a:rPr>
              <a:t>Network function Virtualization</a:t>
            </a:r>
            <a:endParaRPr b="0" lang="en-GB" sz="1400" spc="-1" strike="noStrike">
              <a:solidFill>
                <a:srgbClr val="000000"/>
              </a:solidFill>
              <a:latin typeface="Arial"/>
            </a:endParaRPr>
          </a:p>
        </p:txBody>
      </p:sp>
      <p:pic>
        <p:nvPicPr>
          <p:cNvPr id="195" name="Picture 18" descr="Diagram&#10;&#10;Description automatically generated"/>
          <p:cNvPicPr/>
          <p:nvPr/>
        </p:nvPicPr>
        <p:blipFill>
          <a:blip r:embed="rId5"/>
          <a:stretch/>
        </p:blipFill>
        <p:spPr>
          <a:xfrm>
            <a:off x="4732200" y="3429360"/>
            <a:ext cx="1915560" cy="14475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Google Shape;163;p30"/>
          <p:cNvSpPr/>
          <p:nvPr/>
        </p:nvSpPr>
        <p:spPr>
          <a:xfrm>
            <a:off x="357120" y="384840"/>
            <a:ext cx="685548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Virtual Machines</a:t>
            </a:r>
            <a:endParaRPr b="0" lang="en-GB" sz="1500" spc="-1" strike="noStrike">
              <a:solidFill>
                <a:srgbClr val="000000"/>
              </a:solidFill>
              <a:latin typeface="Arial"/>
            </a:endParaRPr>
          </a:p>
          <a:p>
            <a:pPr>
              <a:lnSpc>
                <a:spcPct val="100000"/>
              </a:lnSpc>
              <a:tabLst>
                <a:tab algn="l" pos="0"/>
              </a:tabLst>
            </a:pPr>
            <a:endParaRPr b="0" lang="en-GB" sz="1500" spc="-1" strike="noStrike">
              <a:solidFill>
                <a:srgbClr val="000000"/>
              </a:solidFill>
              <a:latin typeface="Arial"/>
            </a:endParaRPr>
          </a:p>
          <a:p>
            <a:pPr>
              <a:lnSpc>
                <a:spcPct val="100000"/>
              </a:lnSpc>
              <a:tabLst>
                <a:tab algn="l" pos="0"/>
              </a:tabLst>
            </a:pPr>
            <a:r>
              <a:rPr b="1" lang="hr-HR" sz="1500" spc="-1" strike="noStrike">
                <a:solidFill>
                  <a:srgbClr val="c9211e"/>
                </a:solidFill>
                <a:latin typeface="Libre Franklin"/>
                <a:ea typeface="Libre Franklin"/>
              </a:rPr>
              <a:t>Benefits</a:t>
            </a:r>
            <a:endParaRPr b="0" lang="en-GB" sz="1500" spc="-1" strike="noStrike">
              <a:solidFill>
                <a:srgbClr val="000000"/>
              </a:solidFill>
              <a:latin typeface="Arial"/>
            </a:endParaRPr>
          </a:p>
          <a:p>
            <a:pPr>
              <a:lnSpc>
                <a:spcPct val="100000"/>
              </a:lnSpc>
              <a:tabLst>
                <a:tab algn="l" pos="0"/>
              </a:tabLst>
            </a:pPr>
            <a:endParaRPr b="0" lang="en-GB" sz="15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600" spc="-1" strike="noStrike">
                <a:solidFill>
                  <a:srgbClr val="0a0a23"/>
                </a:solidFill>
                <a:latin typeface="Libre Franklin"/>
                <a:ea typeface="Arial"/>
              </a:rPr>
              <a:t>Provides hardware vitualization</a:t>
            </a:r>
            <a:endParaRPr b="0" lang="en-GB" sz="16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600" spc="-1" strike="noStrike">
                <a:solidFill>
                  <a:srgbClr val="0a0a23"/>
                </a:solidFill>
                <a:latin typeface="Libre Franklin"/>
                <a:ea typeface="Arial"/>
              </a:rPr>
              <a:t>Each new VM contains </a:t>
            </a:r>
            <a:r>
              <a:rPr b="0" lang="en-GB" sz="1600" spc="-1" strike="noStrike">
                <a:solidFill>
                  <a:srgbClr val="0a0a23"/>
                </a:solidFill>
                <a:latin typeface="Libre Franklin"/>
                <a:ea typeface="Arial"/>
              </a:rPr>
              <a:t>virtual hardware, a kernel (i.e. OS) and </a:t>
            </a:r>
            <a:r>
              <a:rPr b="0" lang="hr-HR" sz="1600" spc="-1" strike="noStrike">
                <a:solidFill>
                  <a:srgbClr val="0a0a23"/>
                </a:solidFill>
                <a:latin typeface="Libre Franklin"/>
                <a:ea typeface="Arial"/>
              </a:rPr>
              <a:t>seperate </a:t>
            </a:r>
            <a:r>
              <a:rPr b="0" lang="en-GB" sz="1600" spc="-1" strike="noStrike">
                <a:solidFill>
                  <a:srgbClr val="0a0a23"/>
                </a:solidFill>
                <a:latin typeface="Libre Franklin"/>
                <a:ea typeface="Arial"/>
              </a:rPr>
              <a:t>user space</a:t>
            </a:r>
            <a:endParaRPr b="0" lang="en-GB" sz="16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600" spc="-1" strike="noStrike">
                <a:solidFill>
                  <a:srgbClr val="0a0a23"/>
                </a:solidFill>
                <a:latin typeface="Libre Franklin"/>
                <a:ea typeface="Arial"/>
              </a:rPr>
              <a:t>Partition servers</a:t>
            </a:r>
            <a:endParaRPr b="0" lang="en-GB" sz="16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600" spc="-1" strike="noStrike">
                <a:solidFill>
                  <a:srgbClr val="0a0a23"/>
                </a:solidFill>
                <a:latin typeface="Libre Franklin"/>
                <a:ea typeface="Arial"/>
              </a:rPr>
              <a:t>Run applications on multiple operating systems and versions</a:t>
            </a:r>
            <a:endParaRPr b="0" lang="en-GB" sz="16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600" spc="-1" strike="noStrike">
                <a:solidFill>
                  <a:srgbClr val="0a0a23"/>
                </a:solidFill>
                <a:latin typeface="Libre Franklin"/>
                <a:ea typeface="Arial"/>
              </a:rPr>
              <a:t>Use server resources more efficently and reduce costs</a:t>
            </a:r>
            <a:endParaRPr b="0" lang="en-GB" sz="16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600" spc="-1" strike="noStrike">
                <a:solidFill>
                  <a:srgbClr val="0a0a23"/>
                </a:solidFill>
                <a:latin typeface="Libre Franklin"/>
                <a:ea typeface="Arial"/>
              </a:rPr>
              <a:t>Reduce vendor lock</a:t>
            </a:r>
            <a:endParaRPr b="0" lang="en-GB" sz="16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600" spc="-1" strike="noStrike">
                <a:solidFill>
                  <a:srgbClr val="0a0a23"/>
                </a:solidFill>
                <a:latin typeface="Libre Franklin"/>
                <a:ea typeface="Arial"/>
              </a:rPr>
              <a:t>Easier to scale</a:t>
            </a:r>
            <a:endParaRPr b="0" lang="en-GB" sz="16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600" spc="-1" strike="noStrike">
                <a:solidFill>
                  <a:srgbClr val="0a0a23"/>
                </a:solidFill>
                <a:latin typeface="Libre Franklin"/>
                <a:ea typeface="Arial"/>
              </a:rPr>
              <a:t>Foundation of cloud computing</a:t>
            </a:r>
            <a:endParaRPr b="0" lang="en-GB" sz="1600" spc="-1" strike="noStrike">
              <a:solidFill>
                <a:srgbClr val="000000"/>
              </a:solidFill>
              <a:latin typeface="Arial"/>
            </a:endParaRPr>
          </a:p>
        </p:txBody>
      </p:sp>
      <p:sp>
        <p:nvSpPr>
          <p:cNvPr id="197" name="Google Shape;164;p30"/>
          <p:cNvSpPr/>
          <p:nvPr/>
        </p:nvSpPr>
        <p:spPr>
          <a:xfrm>
            <a:off x="421200" y="4722840"/>
            <a:ext cx="5330880" cy="15408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Virtualization</a:t>
            </a:r>
            <a:endParaRPr b="0" lang="en-GB" sz="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Google Shape;163;p30"/>
          <p:cNvSpPr/>
          <p:nvPr/>
        </p:nvSpPr>
        <p:spPr>
          <a:xfrm>
            <a:off x="357120" y="384840"/>
            <a:ext cx="6855480" cy="34452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en-GB" sz="1500" spc="-1" strike="noStrike">
                <a:solidFill>
                  <a:srgbClr val="c9211e"/>
                </a:solidFill>
                <a:latin typeface="Libre Franklin"/>
                <a:ea typeface="Libre Franklin"/>
              </a:rPr>
              <a:t>Virtual Machines</a:t>
            </a:r>
            <a:endParaRPr b="0" lang="en-GB" sz="1500" spc="-1" strike="noStrike">
              <a:solidFill>
                <a:srgbClr val="000000"/>
              </a:solidFill>
              <a:latin typeface="Arial"/>
            </a:endParaRPr>
          </a:p>
          <a:p>
            <a:pPr>
              <a:lnSpc>
                <a:spcPct val="100000"/>
              </a:lnSpc>
              <a:tabLst>
                <a:tab algn="l" pos="0"/>
              </a:tabLst>
            </a:pPr>
            <a:endParaRPr b="0" lang="en-GB" sz="1500" spc="-1" strike="noStrike">
              <a:solidFill>
                <a:srgbClr val="000000"/>
              </a:solidFill>
              <a:latin typeface="Arial"/>
            </a:endParaRPr>
          </a:p>
          <a:p>
            <a:pPr>
              <a:lnSpc>
                <a:spcPct val="100000"/>
              </a:lnSpc>
              <a:tabLst>
                <a:tab algn="l" pos="0"/>
              </a:tabLst>
            </a:pPr>
            <a:r>
              <a:rPr b="1" lang="en-GB" sz="1500" spc="-1" strike="noStrike">
                <a:solidFill>
                  <a:srgbClr val="c9211e"/>
                </a:solidFill>
                <a:latin typeface="Libre Franklin"/>
                <a:ea typeface="Libre Franklin"/>
              </a:rPr>
              <a:t>Limitations</a:t>
            </a:r>
            <a:endParaRPr b="0" lang="en-GB" sz="1500" spc="-1" strike="noStrike">
              <a:solidFill>
                <a:srgbClr val="000000"/>
              </a:solidFill>
              <a:latin typeface="Arial"/>
            </a:endParaRPr>
          </a:p>
          <a:p>
            <a:pPr>
              <a:lnSpc>
                <a:spcPct val="100000"/>
              </a:lnSpc>
              <a:tabLst>
                <a:tab algn="l" pos="0"/>
              </a:tabLst>
            </a:pPr>
            <a:endParaRPr b="0" lang="en-GB" sz="15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en-GB" sz="1600" spc="-1" strike="noStrike">
                <a:solidFill>
                  <a:srgbClr val="0a0a23"/>
                </a:solidFill>
                <a:latin typeface="Libre Franklin"/>
                <a:ea typeface="Arial"/>
              </a:rPr>
              <a:t>Each VM still requires CPU allocation, storage, RAM and an guest operating system</a:t>
            </a:r>
            <a:endParaRPr b="0" lang="en-GB" sz="16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en-GB" sz="1600" spc="-1" strike="noStrike">
                <a:solidFill>
                  <a:srgbClr val="0a0a23"/>
                </a:solidFill>
                <a:latin typeface="Libre Franklin"/>
                <a:ea typeface="Arial"/>
              </a:rPr>
              <a:t>The more VMs you run the more resources you need</a:t>
            </a:r>
            <a:endParaRPr b="0" lang="en-GB" sz="16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en-GB" sz="1600" spc="-1" strike="noStrike">
                <a:solidFill>
                  <a:srgbClr val="0a0a23"/>
                </a:solidFill>
                <a:latin typeface="Libre Franklin"/>
                <a:ea typeface="Arial"/>
              </a:rPr>
              <a:t>Application portability is not guaranteed </a:t>
            </a:r>
            <a:endParaRPr b="0" lang="en-GB" sz="1600" spc="-1" strike="noStrike">
              <a:solidFill>
                <a:srgbClr val="000000"/>
              </a:solidFill>
              <a:latin typeface="Arial"/>
            </a:endParaRPr>
          </a:p>
          <a:p>
            <a:pPr>
              <a:lnSpc>
                <a:spcPct val="100000"/>
              </a:lnSpc>
              <a:tabLst>
                <a:tab algn="l" pos="0"/>
              </a:tabLst>
            </a:pPr>
            <a:endParaRPr b="0" lang="en-GB" sz="1600" spc="-1" strike="noStrike">
              <a:solidFill>
                <a:srgbClr val="000000"/>
              </a:solidFill>
              <a:latin typeface="Arial"/>
            </a:endParaRPr>
          </a:p>
        </p:txBody>
      </p:sp>
      <p:sp>
        <p:nvSpPr>
          <p:cNvPr id="199" name="Google Shape;164;p30"/>
          <p:cNvSpPr/>
          <p:nvPr/>
        </p:nvSpPr>
        <p:spPr>
          <a:xfrm>
            <a:off x="421200" y="4722840"/>
            <a:ext cx="5330880" cy="15408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Virtualization</a:t>
            </a:r>
            <a:endParaRPr b="0" lang="en-GB" sz="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9211e"/>
        </a:solidFill>
      </p:bgPr>
    </p:bg>
    <p:spTree>
      <p:nvGrpSpPr>
        <p:cNvPr id="1" name=""/>
        <p:cNvGrpSpPr/>
        <p:nvPr/>
      </p:nvGrpSpPr>
      <p:grpSpPr>
        <a:xfrm>
          <a:off x="0" y="0"/>
          <a:ext cx="0" cy="0"/>
          <a:chOff x="0" y="0"/>
          <a:chExt cx="0" cy="0"/>
        </a:xfrm>
      </p:grpSpPr>
      <p:sp>
        <p:nvSpPr>
          <p:cNvPr id="200" name="PlaceHolder 1"/>
          <p:cNvSpPr>
            <a:spLocks noGrp="1"/>
          </p:cNvSpPr>
          <p:nvPr>
            <p:ph type="title"/>
          </p:nvPr>
        </p:nvSpPr>
        <p:spPr>
          <a:xfrm>
            <a:off x="4244760" y="2340000"/>
            <a:ext cx="5261040" cy="1438920"/>
          </a:xfrm>
          <a:prstGeom prst="rect">
            <a:avLst/>
          </a:prstGeom>
          <a:noFill/>
          <a:ln w="0">
            <a:noFill/>
          </a:ln>
        </p:spPr>
        <p:txBody>
          <a:bodyPr lIns="68400" rIns="68400" tIns="34200" bIns="34200" anchor="b">
            <a:normAutofit/>
          </a:bodyPr>
          <a:p>
            <a:pPr indent="0">
              <a:lnSpc>
                <a:spcPct val="100000"/>
              </a:lnSpc>
              <a:buNone/>
              <a:tabLst>
                <a:tab algn="l" pos="0"/>
              </a:tabLst>
            </a:pPr>
            <a:r>
              <a:rPr b="1" lang="hr-HR" sz="4400" spc="-1" strike="noStrike">
                <a:solidFill>
                  <a:schemeClr val="lt1"/>
                </a:solidFill>
                <a:latin typeface="Libre Franklin"/>
                <a:ea typeface="Libre Franklin"/>
              </a:rPr>
              <a:t>Containers</a:t>
            </a:r>
            <a:endParaRPr b="0" lang="en-GB" sz="4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19212</TotalTime>
  <Application>LibreOffice/24.2.7.2$Linux_X86_64 LibreOffice_project/ee3885777aa7032db5a9b65deec9457448a91162</Application>
  <AppVersion>15.0000</AppVersion>
  <Words>2099</Words>
  <Paragraphs>385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Anamarija Talijanac</dc:creator>
  <dc:description/>
  <dc:language>en-GB</dc:language>
  <cp:lastModifiedBy/>
  <dcterms:modified xsi:type="dcterms:W3CDTF">2024-12-13T08:46:08Z</dcterms:modified>
  <cp:revision>148</cp:revision>
  <dc:subject/>
  <dc:title>Lorem ipsum headline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50</vt:i4>
  </property>
  <property fmtid="{D5CDD505-2E9C-101B-9397-08002B2CF9AE}" pid="3" name="PresentationFormat">
    <vt:lpwstr>On-screen Show (16:9)</vt:lpwstr>
  </property>
  <property fmtid="{D5CDD505-2E9C-101B-9397-08002B2CF9AE}" pid="4" name="Slides">
    <vt:i4>50</vt:i4>
  </property>
</Properties>
</file>