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3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0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8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3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269E-7D4B-4D90-AB3E-B4CE168A5F60}" type="datetimeFigureOut">
              <a:rPr lang="en-GB" smtClean="0"/>
              <a:t>16/01/2017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76B5-E8CA-4FF4-9225-04359E0DF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2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7" y="1122065"/>
            <a:ext cx="1133650" cy="1133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04" y="1226902"/>
            <a:ext cx="1145351" cy="1145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82" y="4390246"/>
            <a:ext cx="1165462" cy="116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00" y="4446861"/>
            <a:ext cx="1142528" cy="1142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81" y="4494145"/>
            <a:ext cx="1209849" cy="120984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686692" y="1799578"/>
            <a:ext cx="1786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894915" y="1892402"/>
            <a:ext cx="1089060" cy="95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94307" y="4972977"/>
            <a:ext cx="1839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638" y="5107471"/>
            <a:ext cx="2085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84142" y="1321260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9212782" y="3071257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8013843" y="4418172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4102999" y="4603107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92148" y="2784966"/>
            <a:ext cx="14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RFiD Reader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2869" y="2540700"/>
            <a:ext cx="136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IoT Hub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52137" y="5709669"/>
            <a:ext cx="168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18322" y="5768897"/>
            <a:ext cx="220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SQL Azure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2755" y="5774055"/>
            <a:ext cx="17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PowerBI Reports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11" y="2529801"/>
            <a:ext cx="1043543" cy="104354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795513" y="2542527"/>
            <a:ext cx="0" cy="165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146995" y="1614642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02157" y="1751744"/>
            <a:ext cx="936354" cy="100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099087" y="1615000"/>
            <a:ext cx="369870" cy="369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994308" y="2526214"/>
            <a:ext cx="118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Hub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18552" y="3514047"/>
            <a:ext cx="18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Stream Analytics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7" y="941466"/>
            <a:ext cx="1054279" cy="15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Little</dc:creator>
  <cp:lastModifiedBy>David Little</cp:lastModifiedBy>
  <cp:revision>5</cp:revision>
  <dcterms:created xsi:type="dcterms:W3CDTF">2016-12-09T10:53:00Z</dcterms:created>
  <dcterms:modified xsi:type="dcterms:W3CDTF">2017-01-16T11:15:16Z</dcterms:modified>
</cp:coreProperties>
</file>