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8"/>
  </p:notesMasterIdLst>
  <p:sldIdLst>
    <p:sldId id="293" r:id="rId2"/>
    <p:sldId id="270" r:id="rId3"/>
    <p:sldId id="309" r:id="rId4"/>
    <p:sldId id="272" r:id="rId5"/>
    <p:sldId id="273" r:id="rId6"/>
    <p:sldId id="27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ＭＳ Ｐゴシック" pitchFamily="-10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39" autoAdjust="0"/>
  </p:normalViewPr>
  <p:slideViewPr>
    <p:cSldViewPr>
      <p:cViewPr varScale="1">
        <p:scale>
          <a:sx n="79" d="100"/>
          <a:sy n="79" d="100"/>
        </p:scale>
        <p:origin x="1728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FD24A42-8087-49C7-885C-B7F79DB363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36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35327-AC86-4E7B-8B2C-014F1F3C9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4A62-2A00-497F-A69D-7B3F84E61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4A62-2A00-497F-A69D-7B3F84E61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31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4A62-2A00-497F-A69D-7B3F84E61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86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4A62-2A00-497F-A69D-7B3F84E61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67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4A62-2A00-497F-A69D-7B3F84E61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2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D621-E3E7-4331-963B-50FFF66526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7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B29D-E50A-4808-AFCC-67F295A18A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3E4C-2001-4318-A8E6-9E09983346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9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F7-2798-436A-872C-25D29DECF0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02A7-E18C-43D2-8F66-E77E6C27EC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3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66E8-315D-4D1D-A801-C9838B3959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8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6A05-C607-4B28-8A7D-E2C90C531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EB5F-A4D2-4DF2-AB81-DAE4B1189E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D1D2-578D-4400-B119-FB932EB655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48D-ACA9-4BE6-8A3C-04C9B918D0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054A62-2A00-497F-A69D-7B3F84E61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1752600"/>
            <a:ext cx="7326332" cy="1646302"/>
          </a:xfrm>
        </p:spPr>
        <p:txBody>
          <a:bodyPr/>
          <a:lstStyle/>
          <a:p>
            <a:r>
              <a:rPr lang="en-US" sz="6600" dirty="0" smtClean="0"/>
              <a:t>Welcome to </a:t>
            </a:r>
            <a:r>
              <a:rPr lang="en-US" sz="6600" dirty="0" err="1" smtClean="0"/>
              <a:t>AIChE</a:t>
            </a:r>
            <a:r>
              <a:rPr lang="en-US" sz="6600" dirty="0" smtClean="0"/>
              <a:t>!</a:t>
            </a:r>
            <a:endParaRPr lang="en-GB" sz="6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 Meeting</a:t>
            </a:r>
          </a:p>
          <a:p>
            <a:r>
              <a:rPr lang="en-US" sz="2400" dirty="0" smtClean="0"/>
              <a:t>Friday, October 23, 2015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962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6347713" cy="132080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AIChE</a:t>
            </a:r>
            <a:r>
              <a:rPr lang="en-US" sz="4800" dirty="0" smtClean="0"/>
              <a:t> </a:t>
            </a:r>
            <a:r>
              <a:rPr lang="en-US" sz="4800" dirty="0" err="1" smtClean="0"/>
              <a:t>Excom</a:t>
            </a:r>
            <a:r>
              <a:rPr lang="en-US" sz="4800" dirty="0" smtClean="0"/>
              <a:t> Members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28800"/>
            <a:ext cx="7086601" cy="4212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Alp Sunol – President</a:t>
            </a:r>
          </a:p>
          <a:p>
            <a:r>
              <a:rPr lang="en-US" sz="2200" dirty="0" err="1" smtClean="0"/>
              <a:t>Parul</a:t>
            </a:r>
            <a:r>
              <a:rPr lang="en-US" sz="2200" dirty="0" smtClean="0"/>
              <a:t> </a:t>
            </a:r>
            <a:r>
              <a:rPr lang="en-US" sz="2200" dirty="0" err="1" smtClean="0"/>
              <a:t>Pubbi</a:t>
            </a:r>
            <a:r>
              <a:rPr lang="en-US" sz="2200" dirty="0" smtClean="0"/>
              <a:t> – Vice President</a:t>
            </a:r>
          </a:p>
          <a:p>
            <a:r>
              <a:rPr lang="en-US" sz="2200" dirty="0" smtClean="0"/>
              <a:t>Andrew Lucas- Treasurer</a:t>
            </a:r>
          </a:p>
          <a:p>
            <a:r>
              <a:rPr lang="en-US" sz="2200" dirty="0" smtClean="0"/>
              <a:t>Naveen </a:t>
            </a:r>
            <a:r>
              <a:rPr lang="en-US" sz="2200" dirty="0" err="1" smtClean="0"/>
              <a:t>Arun</a:t>
            </a:r>
            <a:r>
              <a:rPr lang="en-US" sz="2200" dirty="0" smtClean="0"/>
              <a:t> – Secretary</a:t>
            </a:r>
          </a:p>
          <a:p>
            <a:r>
              <a:rPr lang="en-US" sz="2200" dirty="0" smtClean="0"/>
              <a:t>Bogdan </a:t>
            </a:r>
            <a:r>
              <a:rPr lang="en-US" sz="2200" dirty="0" err="1" smtClean="0"/>
              <a:t>Dimitriu</a:t>
            </a:r>
            <a:r>
              <a:rPr lang="en-US" sz="2200" dirty="0" smtClean="0"/>
              <a:t> – Upperclassman Representative</a:t>
            </a:r>
          </a:p>
          <a:p>
            <a:r>
              <a:rPr lang="en-US" sz="2200" dirty="0" smtClean="0"/>
              <a:t>Alison </a:t>
            </a:r>
            <a:r>
              <a:rPr lang="en-US" sz="2200" dirty="0" err="1" smtClean="0"/>
              <a:t>Lui</a:t>
            </a:r>
            <a:r>
              <a:rPr lang="en-US" sz="2200" dirty="0" smtClean="0"/>
              <a:t> – </a:t>
            </a:r>
            <a:r>
              <a:rPr lang="en-US" sz="2200" dirty="0"/>
              <a:t>Upperclassman Representative</a:t>
            </a:r>
          </a:p>
          <a:p>
            <a:r>
              <a:rPr lang="en-US" sz="2200" dirty="0" smtClean="0"/>
              <a:t>? - Frosh Rep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Purpose of </a:t>
            </a:r>
            <a:r>
              <a:rPr lang="en-US" sz="4800" dirty="0" err="1" smtClean="0"/>
              <a:t>AIChE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086601" cy="4212563"/>
          </a:xfrm>
        </p:spPr>
        <p:txBody>
          <a:bodyPr>
            <a:normAutofit/>
          </a:bodyPr>
          <a:lstStyle/>
          <a:p>
            <a:r>
              <a:rPr lang="en-US" sz="2400" dirty="0"/>
              <a:t>The mission of the Caltech </a:t>
            </a:r>
            <a:r>
              <a:rPr lang="en-US" sz="2400" dirty="0" err="1" smtClean="0"/>
              <a:t>AIChE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Spread </a:t>
            </a:r>
            <a:r>
              <a:rPr lang="en-US" sz="2000" dirty="0"/>
              <a:t>awareness of </a:t>
            </a:r>
            <a:r>
              <a:rPr lang="en-US" sz="2000" dirty="0" smtClean="0"/>
              <a:t>the chemical </a:t>
            </a:r>
            <a:r>
              <a:rPr lang="en-US" sz="2000" dirty="0"/>
              <a:t>engineering field among the </a:t>
            </a:r>
            <a:r>
              <a:rPr lang="en-US" sz="2000" dirty="0" smtClean="0"/>
              <a:t>undergraduate population</a:t>
            </a:r>
            <a:endParaRPr lang="en-US" sz="2000" dirty="0"/>
          </a:p>
          <a:p>
            <a:pPr lvl="1"/>
            <a:r>
              <a:rPr lang="en-US" sz="2000" dirty="0" smtClean="0"/>
              <a:t>Encourage </a:t>
            </a:r>
            <a:r>
              <a:rPr lang="en-US" sz="2000" dirty="0"/>
              <a:t>the professional </a:t>
            </a:r>
            <a:r>
              <a:rPr lang="en-US" sz="2000" dirty="0" smtClean="0"/>
              <a:t>development and </a:t>
            </a:r>
            <a:r>
              <a:rPr lang="en-US" sz="2000" dirty="0"/>
              <a:t>communication of its members. </a:t>
            </a:r>
            <a:endParaRPr lang="en-US" sz="2000" dirty="0" smtClean="0"/>
          </a:p>
          <a:p>
            <a:pPr lvl="1"/>
            <a:r>
              <a:rPr lang="en-US" sz="2000" dirty="0" smtClean="0"/>
              <a:t>Provide a support network </a:t>
            </a:r>
            <a:r>
              <a:rPr lang="en-US" sz="2000" dirty="0"/>
              <a:t>for the chemical engineering </a:t>
            </a:r>
            <a:r>
              <a:rPr lang="en-US" sz="2000" dirty="0" smtClean="0"/>
              <a:t>undergraduate community </a:t>
            </a:r>
          </a:p>
          <a:p>
            <a:pPr lvl="1"/>
            <a:r>
              <a:rPr lang="en-US" sz="2000" dirty="0" smtClean="0"/>
              <a:t>Provide </a:t>
            </a:r>
            <a:r>
              <a:rPr lang="en-US" sz="2000" dirty="0"/>
              <a:t>our members with </a:t>
            </a:r>
            <a:r>
              <a:rPr lang="en-US" sz="2000" dirty="0" smtClean="0"/>
              <a:t>the resources </a:t>
            </a:r>
            <a:r>
              <a:rPr lang="en-US" sz="2000" dirty="0"/>
              <a:t>necessary to enhance their academic </a:t>
            </a:r>
            <a:r>
              <a:rPr lang="en-US" sz="2000" dirty="0" smtClean="0"/>
              <a:t>and professional experiences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40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347713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Term Events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6705600" cy="4465637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ChE</a:t>
            </a:r>
            <a:r>
              <a:rPr lang="en-US" sz="2400" dirty="0" smtClean="0"/>
              <a:t> Undergrad Social (towards end of term)</a:t>
            </a:r>
          </a:p>
          <a:p>
            <a:pPr eaLnBrk="1" hangingPunct="1"/>
            <a:r>
              <a:rPr lang="en-US" sz="2400" dirty="0" smtClean="0"/>
              <a:t>Welcome Lunch (Mid November)</a:t>
            </a:r>
          </a:p>
          <a:p>
            <a:pPr eaLnBrk="1" hangingPunct="1"/>
            <a:r>
              <a:rPr lang="en-US" sz="2400" dirty="0" smtClean="0"/>
              <a:t>Mentorship Programs</a:t>
            </a:r>
          </a:p>
          <a:p>
            <a:pPr lvl="1"/>
            <a:r>
              <a:rPr lang="en-US" sz="2000" dirty="0" smtClean="0"/>
              <a:t>Student</a:t>
            </a:r>
          </a:p>
          <a:p>
            <a:pPr lvl="1"/>
            <a:r>
              <a:rPr lang="en-US" sz="2000" dirty="0" smtClean="0"/>
              <a:t>Industry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4212"/>
            <a:ext cx="6347713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Other Future Events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81200"/>
            <a:ext cx="6347714" cy="388077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Industry talks</a:t>
            </a:r>
          </a:p>
          <a:p>
            <a:pPr eaLnBrk="1" hangingPunct="1"/>
            <a:r>
              <a:rPr lang="en-US" sz="2400" dirty="0" smtClean="0"/>
              <a:t>Track Talk</a:t>
            </a:r>
          </a:p>
          <a:p>
            <a:pPr eaLnBrk="1" hangingPunct="1"/>
            <a:r>
              <a:rPr lang="en-US" sz="2400" dirty="0" err="1" smtClean="0"/>
              <a:t>Ch</a:t>
            </a:r>
            <a:r>
              <a:rPr lang="en-US" sz="2400" dirty="0" smtClean="0"/>
              <a:t>/</a:t>
            </a:r>
            <a:r>
              <a:rPr lang="en-US" sz="2400" dirty="0" err="1" smtClean="0"/>
              <a:t>ChE</a:t>
            </a:r>
            <a:r>
              <a:rPr lang="en-US" sz="2400" dirty="0" smtClean="0"/>
              <a:t> Showdown</a:t>
            </a:r>
          </a:p>
          <a:p>
            <a:pPr eaLnBrk="1" hangingPunct="1"/>
            <a:r>
              <a:rPr lang="en-US" sz="2400" dirty="0" smtClean="0"/>
              <a:t>Grad School Panel</a:t>
            </a:r>
          </a:p>
          <a:p>
            <a:pPr eaLnBrk="1" hangingPunct="1"/>
            <a:r>
              <a:rPr lang="en-US" sz="2400" dirty="0" smtClean="0"/>
              <a:t>Mentor-Mentee </a:t>
            </a:r>
          </a:p>
          <a:p>
            <a:pPr eaLnBrk="1" hangingPunct="1"/>
            <a:r>
              <a:rPr lang="en-US" sz="2400" dirty="0" smtClean="0"/>
              <a:t>Semi-formal Dinner</a:t>
            </a:r>
          </a:p>
          <a:p>
            <a:pPr eaLnBrk="1" hangingPunct="1"/>
            <a:r>
              <a:rPr lang="en-US" sz="2400" dirty="0" smtClean="0"/>
              <a:t>Elections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347713" cy="13208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1567</TotalTime>
  <Words>140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Times New Roman</vt:lpstr>
      <vt:lpstr>Trebuchet MS</vt:lpstr>
      <vt:lpstr>Wingdings 3</vt:lpstr>
      <vt:lpstr>Facet</vt:lpstr>
      <vt:lpstr>Welcome to AIChE!</vt:lpstr>
      <vt:lpstr>AIChE Excom Members</vt:lpstr>
      <vt:lpstr>Purpose of AIChE</vt:lpstr>
      <vt:lpstr>1st Term Events</vt:lpstr>
      <vt:lpstr>Other Future Events</vt:lpstr>
      <vt:lpstr>Questions?</vt:lpstr>
    </vt:vector>
  </TitlesOfParts>
  <Company>Caltech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Biomolecular Track</dc:title>
  <dc:creator>Yuan Gong</dc:creator>
  <cp:lastModifiedBy>Alp Sunol</cp:lastModifiedBy>
  <cp:revision>137</cp:revision>
  <dcterms:created xsi:type="dcterms:W3CDTF">2011-04-20T07:16:23Z</dcterms:created>
  <dcterms:modified xsi:type="dcterms:W3CDTF">2015-10-23T19:26:48Z</dcterms:modified>
</cp:coreProperties>
</file>