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300" r:id="rId2"/>
    <p:sldId id="277" r:id="rId3"/>
    <p:sldId id="278" r:id="rId4"/>
    <p:sldId id="279" r:id="rId5"/>
    <p:sldId id="29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39" autoAdjust="0"/>
  </p:normalViewPr>
  <p:slideViewPr>
    <p:cSldViewPr>
      <p:cViewPr varScale="1">
        <p:scale>
          <a:sx n="79" d="100"/>
          <a:sy n="79" d="100"/>
        </p:scale>
        <p:origin x="172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FD24A42-8087-49C7-885C-B7F79DB363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135327-AC86-4E7B-8B2C-014F1F3C99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D621-E3E7-4331-963B-50FFF66526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505B29D-E50A-4808-AFCC-67F295A18A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D73E4C-2001-4318-A8E6-9E0998334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7164F7-2798-436A-872C-25D29DECF0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02A7-E18C-43D2-8F66-E77E6C27EC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AEE66E8-315D-4D1D-A801-C9838B3959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CD56A05-C607-4B28-8A7D-E2C90C531F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EB5F-A4D2-4DF2-AB81-DAE4B1189E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92D1D2-578D-4400-B119-FB932EB65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B3D48D-ACA9-4BE6-8A3C-04C9B918D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79848" cy="4572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ChE</a:t>
            </a:r>
            <a:r>
              <a:rPr lang="en-US" dirty="0" smtClean="0"/>
              <a:t> MS?</a:t>
            </a:r>
          </a:p>
          <a:p>
            <a:pPr lvl="1"/>
            <a:r>
              <a:rPr lang="en-US" dirty="0" smtClean="0"/>
              <a:t>Provides solid background in processing of materials</a:t>
            </a:r>
          </a:p>
          <a:p>
            <a:pPr lvl="1"/>
            <a:r>
              <a:rPr lang="en-US" dirty="0" smtClean="0"/>
              <a:t>OPTIMIZATION!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81200"/>
            <a:ext cx="3922159" cy="36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4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Either </a:t>
            </a:r>
            <a:r>
              <a:rPr lang="en-US" dirty="0" err="1" smtClean="0"/>
              <a:t>ChE</a:t>
            </a:r>
            <a:r>
              <a:rPr lang="en-US" dirty="0" smtClean="0"/>
              <a:t> 128 or ChE90ab</a:t>
            </a:r>
          </a:p>
          <a:p>
            <a:r>
              <a:rPr lang="en-US" dirty="0" smtClean="0"/>
              <a:t>One of the following:  Ch/</a:t>
            </a:r>
            <a:r>
              <a:rPr lang="en-US" dirty="0" err="1" smtClean="0"/>
              <a:t>ChE</a:t>
            </a:r>
            <a:r>
              <a:rPr lang="en-US" dirty="0" smtClean="0"/>
              <a:t> 147, ChE115, or MS133</a:t>
            </a:r>
          </a:p>
          <a:p>
            <a:r>
              <a:rPr lang="en-US" dirty="0" smtClean="0"/>
              <a:t>One of the following:  Ch120, </a:t>
            </a:r>
            <a:r>
              <a:rPr lang="en-US" dirty="0" err="1" smtClean="0"/>
              <a:t>ChE</a:t>
            </a:r>
            <a:r>
              <a:rPr lang="en-US" dirty="0" smtClean="0"/>
              <a:t>/Ch148, MS115, MS/APh120, MS/APh122, or MS131</a:t>
            </a:r>
          </a:p>
          <a:p>
            <a:r>
              <a:rPr lang="en-US" dirty="0" smtClean="0"/>
              <a:t>Five materials science elective courses</a:t>
            </a:r>
          </a:p>
          <a:p>
            <a:pPr lvl="1"/>
            <a:r>
              <a:rPr lang="en-US" dirty="0" smtClean="0"/>
              <a:t>Chosen from ChE118, ChE120, </a:t>
            </a:r>
            <a:r>
              <a:rPr lang="en-US" dirty="0" err="1" smtClean="0"/>
              <a:t>ChE</a:t>
            </a:r>
            <a:r>
              <a:rPr lang="en-US" dirty="0" smtClean="0"/>
              <a:t>/Ch155, </a:t>
            </a:r>
            <a:r>
              <a:rPr lang="en-US" dirty="0" err="1" smtClean="0"/>
              <a:t>ChE</a:t>
            </a:r>
            <a:r>
              <a:rPr lang="en-US" dirty="0" smtClean="0"/>
              <a:t>/Ch164, </a:t>
            </a:r>
            <a:r>
              <a:rPr lang="en-US" dirty="0" err="1" smtClean="0"/>
              <a:t>ChE</a:t>
            </a:r>
            <a:r>
              <a:rPr lang="en-US" dirty="0" smtClean="0"/>
              <a:t>/Ch165, or any MS courses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62476"/>
              </p:ext>
            </p:extLst>
          </p:nvPr>
        </p:nvGraphicFramePr>
        <p:xfrm>
          <a:off x="2362200" y="457200"/>
          <a:ext cx="4586698" cy="5632704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73757"/>
                <a:gridCol w="1253368"/>
                <a:gridCol w="3810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MS115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115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CS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MS/ME 162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90b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</a:t>
                      </a:r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APh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91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MS/EST 143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APh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122</a:t>
                      </a:r>
                      <a:endParaRPr lang="en-US" sz="14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164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Materials track is very diverse!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Grad school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Chemical Engineering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Materials Science Engineering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Electronics, Semiconductors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Polymers, Plastics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Product and Material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Alternative Energy, Oil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 ahead!</a:t>
            </a:r>
          </a:p>
          <a:p>
            <a:r>
              <a:rPr lang="en-US" dirty="0" smtClean="0"/>
              <a:t>Keep your course options open</a:t>
            </a:r>
          </a:p>
          <a:p>
            <a:r>
              <a:rPr lang="en-US" dirty="0" smtClean="0"/>
              <a:t>If it’s offered, TAKE IT</a:t>
            </a:r>
          </a:p>
          <a:p>
            <a:pPr lvl="1"/>
            <a:r>
              <a:rPr lang="en-US" dirty="0" smtClean="0"/>
              <a:t>MS courses are not always offered, even if mentioned in catalog</a:t>
            </a:r>
          </a:p>
          <a:p>
            <a:pPr lvl="1"/>
            <a:r>
              <a:rPr lang="en-US" dirty="0" smtClean="0"/>
              <a:t>Courses may say “offered every other year”, but that’s a lie 90%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1220</TotalTime>
  <Words>283</Words>
  <Application>Microsoft Office PowerPoint</Application>
  <PresentationFormat>On-screen Show (4:3)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Georgia</vt:lpstr>
      <vt:lpstr>Times New Roman</vt:lpstr>
      <vt:lpstr>Wingdings</vt:lpstr>
      <vt:lpstr>Wingdings 2</vt:lpstr>
      <vt:lpstr>Civic</vt:lpstr>
      <vt:lpstr>Materials Track</vt:lpstr>
      <vt:lpstr>Materials Track Courses</vt:lpstr>
      <vt:lpstr>PowerPoint Presentation</vt:lpstr>
      <vt:lpstr>Future Opportunities</vt:lpstr>
      <vt:lpstr>Materials Track Advice</vt:lpstr>
    </vt:vector>
  </TitlesOfParts>
  <Company>Caltech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Biomolecular Track</dc:title>
  <dc:creator>Yuan Gong</dc:creator>
  <cp:lastModifiedBy>Alp Sunol</cp:lastModifiedBy>
  <cp:revision>138</cp:revision>
  <dcterms:created xsi:type="dcterms:W3CDTF">2011-04-20T07:16:23Z</dcterms:created>
  <dcterms:modified xsi:type="dcterms:W3CDTF">2016-05-17T06:50:51Z</dcterms:modified>
</cp:coreProperties>
</file>