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8" r:id="rId4"/>
    <p:sldId id="259" r:id="rId5"/>
    <p:sldId id="269" r:id="rId6"/>
    <p:sldId id="272" r:id="rId7"/>
    <p:sldId id="270" r:id="rId8"/>
    <p:sldId id="271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20" y="-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39AF-3A66-4063-B26A-EB6607F8306A}" type="datetimeFigureOut">
              <a:rPr lang="en-US" smtClean="0"/>
              <a:t>18/09/14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DBDA-2127-4989-829D-9B33EFC2F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BDBDA-2127-4989-829D-9B33EFC2FC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0798-7AA9-4637-B4B3-C82E6612857A}" type="datetime1">
              <a:rPr lang="en-US" smtClean="0"/>
              <a:t>18/09/14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152F-EBD0-477F-BB60-F897B9BE8882}" type="datetime1">
              <a:rPr lang="en-US" smtClean="0"/>
              <a:t>18/09/14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7CAA-200D-4C0C-90DC-6607785A29AF}" type="datetime1">
              <a:rPr lang="en-US" smtClean="0"/>
              <a:t>18/09/14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14A-8427-4541-864E-CF825D54B0FA}" type="datetime1">
              <a:rPr lang="en-US" smtClean="0"/>
              <a:t>18/09/14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E34A-8711-468D-9A95-34514C842A6F}" type="datetime1">
              <a:rPr lang="en-US" smtClean="0"/>
              <a:t>18/09/14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4270-8188-4059-B120-018A1FD1EB5C}" type="datetime1">
              <a:rPr lang="en-US" smtClean="0"/>
              <a:t>18/09/14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561F-2B60-4AF1-A6AB-4362458C2985}" type="datetime1">
              <a:rPr lang="en-US" smtClean="0"/>
              <a:t>18/09/14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CCA2-1C9A-425D-AA7A-06FE955C4EA9}" type="datetime1">
              <a:rPr lang="en-US" smtClean="0"/>
              <a:t>18/09/14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A26-131D-4149-AC95-6DD310BD0BF8}" type="datetime1">
              <a:rPr lang="en-US" smtClean="0"/>
              <a:t>18/09/14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1-4921-44D4-AE43-5ECB1FA65A58}" type="datetime1">
              <a:rPr lang="en-US" smtClean="0"/>
              <a:t>18/09/14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BFC7-C3CA-4F58-BC14-F2BF8B6A880A}" type="datetime1">
              <a:rPr lang="en-US" smtClean="0"/>
              <a:t>18/09/14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D4DC-C5E8-4856-8C34-DB6C0E8A3A86}" type="datetime1">
              <a:rPr lang="en-US" smtClean="0"/>
              <a:t>18/09/14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DECA-C980-479E-BDD8-A5C090CCF848}" type="datetime1">
              <a:rPr lang="en-US" smtClean="0"/>
              <a:t>18/09/14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1BDD-7979-4763-8841-F7CD61BB3436}" type="datetime1">
              <a:rPr lang="en-US" smtClean="0"/>
              <a:t>18/09/14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133F-069F-4908-A970-37590C645366}" type="datetime1">
              <a:rPr lang="en-US" smtClean="0"/>
              <a:t>18/09/14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7ED2-AD6A-447A-B4D4-C1A61C7486D0}" type="datetime1">
              <a:rPr lang="en-US" smtClean="0"/>
              <a:t>18/09/14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524F-A9F9-4B4E-8FB2-6F0C545E379C}" type="datetime1">
              <a:rPr lang="en-US" smtClean="0"/>
              <a:t>18/09/14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5E6AB-3C8A-4746-81C1-AED715637627}" type="datetime1">
              <a:rPr lang="en-US" smtClean="0"/>
              <a:t>18/09/14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Intelligenza Artificiale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Realizzazione di un player per il gioco di </a:t>
            </a:r>
            <a:r>
              <a:rPr lang="it-IT" dirty="0" smtClean="0"/>
              <a:t>carte </a:t>
            </a:r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203716" y="4588509"/>
            <a:ext cx="2299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/>
              <a:t>Giacomo Quadrio</a:t>
            </a:r>
          </a:p>
          <a:p>
            <a:pPr algn="r"/>
            <a:r>
              <a:rPr lang="it-IT" dirty="0" smtClean="0"/>
              <a:t>Alessandro Zonta</a:t>
            </a:r>
          </a:p>
          <a:p>
            <a:pPr algn="r"/>
            <a:endParaRPr lang="it-IT" dirty="0"/>
          </a:p>
          <a:p>
            <a:pPr algn="r"/>
            <a:r>
              <a:rPr lang="it-IT" dirty="0" smtClean="0"/>
              <a:t>Università di Padova</a:t>
            </a:r>
          </a:p>
          <a:p>
            <a:pPr algn="r"/>
            <a:r>
              <a:rPr lang="it-IT" dirty="0" smtClean="0"/>
              <a:t>A.A. 2013/2014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Logica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97453" y="2587486"/>
            <a:ext cx="8192427" cy="312420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Cinque classi principali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Carta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Mazzo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Giocatore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GiocatoreCPU</a:t>
            </a:r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GiocoUNO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2615647"/>
            <a:ext cx="2454302" cy="3067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Carta e Mazzo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82" y="2486472"/>
            <a:ext cx="4165600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2" y="2571584"/>
            <a:ext cx="5777948" cy="29539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Giocatore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15734"/>
            <a:ext cx="1714500" cy="1139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2692946" y="3869489"/>
            <a:ext cx="2018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Proprietà classe: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Nome giocatore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Carte in 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Tavolo di gioco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138407" y="3454924"/>
            <a:ext cx="40463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Metodi importanti: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Pesca carta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Butta carta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Passa il turno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Dichiara UNO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Dichiara Vittoria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Check</a:t>
            </a:r>
            <a:r>
              <a:rPr lang="it-IT" dirty="0" smtClean="0"/>
              <a:t> se carta selezionata è giocabile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GiocatoreCPU</a:t>
            </a:r>
            <a:r>
              <a:rPr lang="it-IT" dirty="0" smtClean="0"/>
              <a:t> (1/2)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50" y="3040393"/>
            <a:ext cx="2916696" cy="1944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5072932" y="2536466"/>
            <a:ext cx="16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Implementa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Minimax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Potatura </a:t>
            </a:r>
            <a:r>
              <a:rPr lang="el-GR" dirty="0" smtClean="0"/>
              <a:t>α</a:t>
            </a:r>
            <a:r>
              <a:rPr lang="it-IT" dirty="0" smtClean="0"/>
              <a:t>-</a:t>
            </a:r>
            <a:r>
              <a:rPr lang="el-GR" dirty="0" smtClean="0"/>
              <a:t>β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5072932" y="3784820"/>
            <a:ext cx="537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Gioco parzialmente osservabile</a:t>
            </a:r>
          </a:p>
          <a:p>
            <a:r>
              <a:rPr lang="it-IT" dirty="0" smtClean="0"/>
              <a:t>Idea =&gt; calcolare il valore minimax di ogni azione in ogni ordine delle carte, quindi scegliere l’azione con il valore aspettato più alto</a:t>
            </a:r>
            <a:endParaRPr lang="en-US" dirty="0"/>
          </a:p>
        </p:txBody>
      </p:sp>
      <p:sp>
        <p:nvSpPr>
          <p:cNvPr id="7" name="Freccia in giù 6"/>
          <p:cNvSpPr/>
          <p:nvPr/>
        </p:nvSpPr>
        <p:spPr>
          <a:xfrm>
            <a:off x="7474120" y="5127726"/>
            <a:ext cx="577515" cy="364893"/>
          </a:xfrm>
          <a:prstGeom prst="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007647" y="5606716"/>
            <a:ext cx="551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Generazione di 50 partite consistenti e scelta della carta che ci porta alla vittoria di più partite in media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GiocatoreCPU</a:t>
            </a:r>
            <a:r>
              <a:rPr lang="it-IT" dirty="0"/>
              <a:t> </a:t>
            </a:r>
            <a:r>
              <a:rPr lang="it-IT" dirty="0" smtClean="0"/>
              <a:t>(2/2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2372801"/>
            <a:ext cx="8089059" cy="596537"/>
          </a:xfrm>
        </p:spPr>
        <p:txBody>
          <a:bodyPr>
            <a:normAutofit/>
          </a:bodyPr>
          <a:lstStyle/>
          <a:p>
            <a:r>
              <a:rPr lang="it-IT" dirty="0" smtClean="0"/>
              <a:t>Test di taglio =&gt; 10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72153" y="4748931"/>
            <a:ext cx="937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 - ( Carte in mano io – carte in mano avversario ) ] + ( carte giocabili io – carte giocabili avversario 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14</a:t>
            </a:fld>
            <a:endParaRPr lang="en-US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27" y="2066127"/>
            <a:ext cx="2247900" cy="230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egnaposto contenuto 2"/>
          <p:cNvSpPr txBox="1">
            <a:spLocks/>
          </p:cNvSpPr>
          <p:nvPr/>
        </p:nvSpPr>
        <p:spPr>
          <a:xfrm>
            <a:off x="1484310" y="2955962"/>
            <a:ext cx="7939145" cy="52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Funzione di valutazione</a:t>
            </a:r>
            <a:endParaRPr lang="en-US" dirty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1484310" y="3481342"/>
            <a:ext cx="6753241" cy="52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Scelta colore in base al colore dominante in mano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0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GiocoUNO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69" y="2709862"/>
            <a:ext cx="4572000" cy="3038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80" y="2434081"/>
            <a:ext cx="4901761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484310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Risultati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42" y="2438399"/>
            <a:ext cx="5858896" cy="3119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sellaDiTesto 7"/>
          <p:cNvSpPr txBox="1"/>
          <p:nvPr/>
        </p:nvSpPr>
        <p:spPr>
          <a:xfrm>
            <a:off x="5109312" y="570108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30 misurazioni per versione</a:t>
            </a:r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8701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Confronto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58" y="1224501"/>
            <a:ext cx="4394218" cy="5505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Gioco di carte UNO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2" y="2438399"/>
            <a:ext cx="7035556" cy="2765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43043"/>
          </a:xfrm>
        </p:spPr>
        <p:txBody>
          <a:bodyPr/>
          <a:lstStyle/>
          <a:p>
            <a:r>
              <a:rPr lang="en-US" dirty="0" smtClean="0"/>
              <a:t>Le carte di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24417"/>
            <a:ext cx="10018713" cy="3266784"/>
          </a:xfrm>
        </p:spPr>
        <p:txBody>
          <a:bodyPr/>
          <a:lstStyle/>
          <a:p>
            <a:r>
              <a:rPr lang="en-US" dirty="0" smtClean="0"/>
              <a:t>Carte </a:t>
            </a:r>
            <a:r>
              <a:rPr lang="en-US" dirty="0" err="1" smtClean="0"/>
              <a:t>numero</a:t>
            </a:r>
            <a:endParaRPr lang="en-US" dirty="0" smtClean="0"/>
          </a:p>
          <a:p>
            <a:r>
              <a:rPr lang="en-US" dirty="0" err="1" smtClean="0"/>
              <a:t>Carta</a:t>
            </a:r>
            <a:r>
              <a:rPr lang="en-US" dirty="0" smtClean="0"/>
              <a:t> Jolly </a:t>
            </a:r>
            <a:r>
              <a:rPr lang="en-US" dirty="0" err="1" smtClean="0"/>
              <a:t>Inverti</a:t>
            </a:r>
            <a:r>
              <a:rPr lang="en-US" dirty="0" smtClean="0"/>
              <a:t> </a:t>
            </a:r>
            <a:r>
              <a:rPr lang="en-US" dirty="0" err="1" smtClean="0"/>
              <a:t>giro</a:t>
            </a:r>
            <a:endParaRPr lang="en-US" dirty="0" smtClean="0"/>
          </a:p>
          <a:p>
            <a:r>
              <a:rPr lang="en-US" dirty="0" err="1" smtClean="0"/>
              <a:t>Carta</a:t>
            </a:r>
            <a:r>
              <a:rPr lang="en-US" dirty="0" smtClean="0"/>
              <a:t> Jolly Stop</a:t>
            </a:r>
          </a:p>
          <a:p>
            <a:r>
              <a:rPr lang="en-US" dirty="0" err="1" smtClean="0"/>
              <a:t>Carta</a:t>
            </a:r>
            <a:r>
              <a:rPr lang="en-US" dirty="0" smtClean="0"/>
              <a:t> Jolly +2</a:t>
            </a:r>
          </a:p>
          <a:p>
            <a:r>
              <a:rPr lang="en-US" dirty="0" err="1" smtClean="0"/>
              <a:t>Carta</a:t>
            </a:r>
            <a:r>
              <a:rPr lang="en-US" dirty="0" smtClean="0"/>
              <a:t> Jolly +4 cambia </a:t>
            </a:r>
            <a:r>
              <a:rPr lang="en-US" dirty="0" err="1" smtClean="0"/>
              <a:t>colore</a:t>
            </a:r>
            <a:endParaRPr lang="en-US" dirty="0" smtClean="0"/>
          </a:p>
          <a:p>
            <a:r>
              <a:rPr lang="en-US" dirty="0" err="1" smtClean="0"/>
              <a:t>Carta</a:t>
            </a:r>
            <a:r>
              <a:rPr lang="en-US" dirty="0" smtClean="0"/>
              <a:t> Jolly cambia </a:t>
            </a:r>
            <a:r>
              <a:rPr lang="en-US" dirty="0" err="1" smtClean="0"/>
              <a:t>colore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3</a:t>
            </a:fld>
            <a:endParaRPr lang="en-US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2202733"/>
            <a:ext cx="4489836" cy="2993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119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3042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regole</a:t>
            </a:r>
            <a:r>
              <a:rPr lang="en-US" dirty="0" smtClean="0"/>
              <a:t> di UNO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14914" y="1866539"/>
            <a:ext cx="10018713" cy="4651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scelto</a:t>
            </a:r>
            <a:r>
              <a:rPr lang="en-US" dirty="0" smtClean="0"/>
              <a:t> di </a:t>
            </a:r>
            <a:r>
              <a:rPr lang="en-US" dirty="0" err="1" smtClean="0"/>
              <a:t>implementare</a:t>
            </a:r>
            <a:r>
              <a:rPr lang="en-US" dirty="0" smtClean="0"/>
              <a:t> le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regole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Due </a:t>
            </a:r>
            <a:r>
              <a:rPr lang="en-US" dirty="0" err="1" smtClean="0"/>
              <a:t>giocatori</a:t>
            </a:r>
            <a:r>
              <a:rPr lang="en-US" dirty="0" smtClean="0"/>
              <a:t> in campo</a:t>
            </a:r>
          </a:p>
          <a:p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gioco</a:t>
            </a:r>
            <a:r>
              <a:rPr lang="en-US" dirty="0" smtClean="0"/>
              <a:t> CPU VS CPU e CPU VS </a:t>
            </a:r>
            <a:r>
              <a:rPr lang="en-US" dirty="0" err="1" smtClean="0"/>
              <a:t>Giocatore</a:t>
            </a:r>
            <a:r>
              <a:rPr lang="en-US" dirty="0" smtClean="0"/>
              <a:t> </a:t>
            </a:r>
            <a:r>
              <a:rPr lang="en-US" dirty="0" err="1" smtClean="0"/>
              <a:t>umano</a:t>
            </a:r>
            <a:endParaRPr lang="en-US" dirty="0" smtClean="0"/>
          </a:p>
          <a:p>
            <a:r>
              <a:rPr lang="en-US" dirty="0" err="1" smtClean="0"/>
              <a:t>Pila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scarti</a:t>
            </a:r>
            <a:r>
              <a:rPr lang="en-US" dirty="0" smtClean="0"/>
              <a:t> e </a:t>
            </a:r>
            <a:r>
              <a:rPr lang="en-US" dirty="0" err="1" smtClean="0"/>
              <a:t>mazzo</a:t>
            </a:r>
            <a:r>
              <a:rPr lang="en-US" dirty="0" smtClean="0"/>
              <a:t> per </a:t>
            </a:r>
            <a:r>
              <a:rPr lang="en-US" dirty="0" err="1" smtClean="0"/>
              <a:t>pescare</a:t>
            </a:r>
            <a:endParaRPr lang="en-US" dirty="0" smtClean="0"/>
          </a:p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giocatore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/>
              <a:t> </a:t>
            </a:r>
            <a:r>
              <a:rPr lang="en-US" dirty="0" err="1" smtClean="0"/>
              <a:t>lanciare</a:t>
            </a:r>
            <a:r>
              <a:rPr lang="en-US" dirty="0" smtClean="0"/>
              <a:t> al </a:t>
            </a:r>
            <a:r>
              <a:rPr lang="en-US" dirty="0" err="1" smtClean="0"/>
              <a:t>massimo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carta</a:t>
            </a:r>
            <a:endParaRPr lang="en-US" dirty="0" smtClean="0"/>
          </a:p>
          <a:p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lanciare</a:t>
            </a:r>
            <a:r>
              <a:rPr lang="en-US" dirty="0" smtClean="0"/>
              <a:t> solo carte con </a:t>
            </a:r>
            <a:r>
              <a:rPr lang="en-US" dirty="0" err="1" smtClean="0"/>
              <a:t>medesimo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o </a:t>
            </a:r>
            <a:r>
              <a:rPr lang="en-US" dirty="0" err="1" smtClean="0"/>
              <a:t>colore</a:t>
            </a:r>
            <a:endParaRPr lang="en-US" dirty="0" smtClean="0"/>
          </a:p>
          <a:p>
            <a:r>
              <a:rPr lang="en-US" dirty="0" smtClean="0"/>
              <a:t>Se non la </a:t>
            </a:r>
            <a:r>
              <a:rPr lang="en-US" dirty="0" err="1" smtClean="0"/>
              <a:t>possiede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pescare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carta</a:t>
            </a:r>
            <a:r>
              <a:rPr lang="en-US" dirty="0" smtClean="0"/>
              <a:t> dal </a:t>
            </a:r>
            <a:r>
              <a:rPr lang="en-US" dirty="0" err="1" smtClean="0"/>
              <a:t>mazzo</a:t>
            </a:r>
            <a:endParaRPr lang="en-US" dirty="0" smtClean="0"/>
          </a:p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pescano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carte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dovrà</a:t>
            </a:r>
            <a:r>
              <a:rPr lang="en-US" dirty="0" smtClean="0"/>
              <a:t> </a:t>
            </a:r>
            <a:r>
              <a:rPr lang="en-US" dirty="0" err="1" smtClean="0"/>
              <a:t>passare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turno</a:t>
            </a:r>
            <a:endParaRPr lang="en-US" dirty="0" smtClean="0"/>
          </a:p>
          <a:p>
            <a:r>
              <a:rPr lang="en-US" dirty="0" smtClean="0"/>
              <a:t>Non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giocare</a:t>
            </a:r>
            <a:r>
              <a:rPr lang="en-US" dirty="0" smtClean="0"/>
              <a:t> un +4 cambia </a:t>
            </a:r>
            <a:r>
              <a:rPr lang="en-US" dirty="0" err="1" smtClean="0"/>
              <a:t>colore</a:t>
            </a:r>
            <a:r>
              <a:rPr lang="en-US" dirty="0" smtClean="0"/>
              <a:t> o un cambia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abbiano</a:t>
            </a:r>
            <a:r>
              <a:rPr lang="en-US" dirty="0" smtClean="0"/>
              <a:t> carte del </a:t>
            </a:r>
            <a:r>
              <a:rPr lang="en-US" dirty="0" err="1" smtClean="0"/>
              <a:t>medesico</a:t>
            </a:r>
            <a:r>
              <a:rPr lang="en-US" dirty="0" smtClean="0"/>
              <a:t> </a:t>
            </a:r>
            <a:r>
              <a:rPr lang="en-US" dirty="0" err="1" smtClean="0"/>
              <a:t>colore</a:t>
            </a:r>
            <a:r>
              <a:rPr lang="en-US" dirty="0" smtClean="0"/>
              <a:t> di </a:t>
            </a:r>
            <a:r>
              <a:rPr lang="en-US" dirty="0" err="1" smtClean="0"/>
              <a:t>quella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pila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scarti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4</a:t>
            </a:fld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084" y="3373193"/>
            <a:ext cx="2613330" cy="1285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2293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Condizioni</a:t>
            </a:r>
            <a:r>
              <a:rPr lang="en-US" dirty="0" smtClean="0"/>
              <a:t> per la </a:t>
            </a:r>
            <a:r>
              <a:rPr lang="en-US" dirty="0" err="1" smtClean="0"/>
              <a:t>vittoria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 </a:t>
            </a:r>
            <a:r>
              <a:rPr lang="en-US" dirty="0" err="1" smtClean="0"/>
              <a:t>vittoria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avvenire</a:t>
            </a:r>
            <a:r>
              <a:rPr lang="en-US" dirty="0" smtClean="0"/>
              <a:t> in due </a:t>
            </a:r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r>
              <a:rPr lang="en-US" dirty="0" smtClean="0"/>
              <a:t>:</a:t>
            </a:r>
          </a:p>
          <a:p>
            <a:r>
              <a:rPr lang="en-US" dirty="0" smtClean="0"/>
              <a:t>Uno </a:t>
            </a:r>
            <a:r>
              <a:rPr lang="en-US" dirty="0" err="1" smtClean="0"/>
              <a:t>dei</a:t>
            </a:r>
            <a:r>
              <a:rPr lang="en-US" dirty="0" smtClean="0"/>
              <a:t> due </a:t>
            </a:r>
            <a:r>
              <a:rPr lang="en-US" dirty="0" err="1" smtClean="0"/>
              <a:t>giocatori</a:t>
            </a:r>
            <a:r>
              <a:rPr lang="en-US" dirty="0" smtClean="0"/>
              <a:t> ha </a:t>
            </a:r>
            <a:r>
              <a:rPr lang="en-US" dirty="0" err="1" smtClean="0"/>
              <a:t>esaurito</a:t>
            </a:r>
            <a:r>
              <a:rPr lang="en-US" dirty="0" smtClean="0"/>
              <a:t> le carte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possiede</a:t>
            </a:r>
            <a:endParaRPr lang="en-US" dirty="0" smtClean="0"/>
          </a:p>
          <a:p>
            <a:r>
              <a:rPr lang="en-US" dirty="0" smtClean="0"/>
              <a:t>Le carte del </a:t>
            </a:r>
            <a:r>
              <a:rPr lang="en-US" dirty="0" err="1" smtClean="0"/>
              <a:t>mazzo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state </a:t>
            </a:r>
            <a:r>
              <a:rPr lang="en-US" dirty="0" err="1" smtClean="0"/>
              <a:t>esaurite</a:t>
            </a:r>
            <a:r>
              <a:rPr lang="en-US" dirty="0" smtClean="0"/>
              <a:t>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vincerà</a:t>
            </a:r>
            <a:r>
              <a:rPr lang="en-US" dirty="0" smtClean="0"/>
              <a:t> chi ha in </a:t>
            </a:r>
            <a:r>
              <a:rPr lang="en-US" dirty="0" err="1" smtClean="0"/>
              <a:t>mano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minor </a:t>
            </a:r>
            <a:r>
              <a:rPr lang="en-US" dirty="0" err="1" smtClean="0"/>
              <a:t>numero</a:t>
            </a:r>
            <a:r>
              <a:rPr lang="en-US" dirty="0" smtClean="0"/>
              <a:t> di carte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647" y="2188693"/>
            <a:ext cx="2279376" cy="1845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52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Progetto</a:t>
            </a:r>
            <a:r>
              <a:rPr lang="en-US" dirty="0" smtClean="0"/>
              <a:t> – </a:t>
            </a:r>
            <a:r>
              <a:rPr lang="en-US" dirty="0" err="1" smtClean="0"/>
              <a:t>dettagli</a:t>
            </a:r>
            <a:r>
              <a:rPr lang="en-US" dirty="0" smtClean="0"/>
              <a:t> e </a:t>
            </a:r>
            <a:r>
              <a:rPr lang="en-US" dirty="0" err="1" smtClean="0"/>
              <a:t>strumenti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914" y="3034187"/>
            <a:ext cx="10018713" cy="343750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realizzato</a:t>
            </a:r>
            <a:r>
              <a:rPr lang="en-US" dirty="0" smtClean="0"/>
              <a:t> in Java</a:t>
            </a:r>
          </a:p>
          <a:p>
            <a:r>
              <a:rPr lang="en-US" dirty="0" err="1" smtClean="0"/>
              <a:t>Suddivisione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parte </a:t>
            </a:r>
            <a:r>
              <a:rPr lang="en-US" dirty="0" err="1" smtClean="0"/>
              <a:t>grafica</a:t>
            </a:r>
            <a:r>
              <a:rPr lang="en-US" dirty="0" smtClean="0"/>
              <a:t> e parte </a:t>
            </a:r>
            <a:r>
              <a:rPr lang="en-US" dirty="0" err="1" smtClean="0"/>
              <a:t>logica</a:t>
            </a:r>
            <a:r>
              <a:rPr lang="en-US" dirty="0" smtClean="0"/>
              <a:t>, </a:t>
            </a:r>
            <a:r>
              <a:rPr lang="en-US" dirty="0" err="1" smtClean="0"/>
              <a:t>connesse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Controller</a:t>
            </a:r>
            <a:endParaRPr lang="en-US" dirty="0" smtClean="0"/>
          </a:p>
          <a:p>
            <a:r>
              <a:rPr lang="en-US" dirty="0" smtClean="0"/>
              <a:t>Editor di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: Eclipse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come </a:t>
            </a:r>
            <a:r>
              <a:rPr lang="en-US" dirty="0" err="1" smtClean="0"/>
              <a:t>strumento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versionamento</a:t>
            </a:r>
            <a:r>
              <a:rPr lang="en-US" dirty="0" smtClean="0"/>
              <a:t> del software</a:t>
            </a:r>
          </a:p>
          <a:p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</a:t>
            </a:r>
            <a:r>
              <a:rPr lang="en-US" dirty="0" err="1" smtClean="0"/>
              <a:t>realizzata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la </a:t>
            </a:r>
            <a:r>
              <a:rPr lang="en-US" dirty="0" err="1" smtClean="0"/>
              <a:t>libreria</a:t>
            </a:r>
            <a:r>
              <a:rPr lang="en-US" dirty="0" smtClean="0"/>
              <a:t> Swing</a:t>
            </a:r>
          </a:p>
          <a:p>
            <a:r>
              <a:rPr lang="en-US" dirty="0" err="1" smtClean="0"/>
              <a:t>Struttura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finestre</a:t>
            </a:r>
            <a:r>
              <a:rPr lang="en-US" dirty="0" smtClean="0"/>
              <a:t> a layout </a:t>
            </a:r>
            <a:r>
              <a:rPr lang="en-US" dirty="0" err="1" smtClean="0"/>
              <a:t>innestati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Term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61" y="1049871"/>
            <a:ext cx="1149065" cy="11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–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endParaRPr lang="en-US" dirty="0"/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611" r="-71611"/>
          <a:stretch>
            <a:fillRect/>
          </a:stretch>
        </p:blipFill>
        <p:spPr>
          <a:xfrm>
            <a:off x="1484313" y="2667000"/>
            <a:ext cx="10018712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103" y="379811"/>
            <a:ext cx="10018713" cy="1257236"/>
          </a:xfrm>
        </p:spPr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– </a:t>
            </a:r>
            <a:r>
              <a:rPr lang="en-US" dirty="0" err="1" smtClean="0"/>
              <a:t>Tavolo</a:t>
            </a:r>
            <a:r>
              <a:rPr lang="en-US" dirty="0" smtClean="0"/>
              <a:t> da </a:t>
            </a:r>
            <a:r>
              <a:rPr lang="en-US" dirty="0" err="1" smtClean="0"/>
              <a:t>gioco</a:t>
            </a:r>
            <a:endParaRPr lang="en-US" dirty="0"/>
          </a:p>
        </p:txBody>
      </p:sp>
      <p:pic>
        <p:nvPicPr>
          <p:cNvPr id="5" name="Content Placeholder 4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55" r="-37555"/>
          <a:stretch>
            <a:fillRect/>
          </a:stretch>
        </p:blipFill>
        <p:spPr>
          <a:xfrm>
            <a:off x="1484310" y="1545249"/>
            <a:ext cx="10018713" cy="4895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20" y="2756519"/>
            <a:ext cx="3121152" cy="2340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sellaDiTesto 4"/>
          <p:cNvSpPr txBox="1"/>
          <p:nvPr/>
        </p:nvSpPr>
        <p:spPr>
          <a:xfrm>
            <a:off x="7052807" y="2838616"/>
            <a:ext cx="188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Modalità di gioco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CPU vs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Umano vs CPU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52807" y="4162163"/>
            <a:ext cx="2417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Algoritmi implementati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Minimax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Potatura </a:t>
            </a:r>
            <a:r>
              <a:rPr lang="el-GR" dirty="0" smtClean="0"/>
              <a:t>α</a:t>
            </a:r>
            <a:r>
              <a:rPr lang="it-IT" dirty="0" smtClean="0"/>
              <a:t>-</a:t>
            </a:r>
            <a:r>
              <a:rPr lang="el-GR" dirty="0" smtClean="0"/>
              <a:t>β</a:t>
            </a:r>
            <a:endParaRPr lang="it-IT" dirty="0" smtClean="0"/>
          </a:p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233</TotalTime>
  <Words>457</Words>
  <Application>Microsoft Macintosh PowerPoint</Application>
  <PresentationFormat>Custom</PresentationFormat>
  <Paragraphs>100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Parallasse</vt:lpstr>
      <vt:lpstr>Intelligenza Artificiale</vt:lpstr>
      <vt:lpstr>Il Gioco di carte UNO</vt:lpstr>
      <vt:lpstr>Le carte di UNO</vt:lpstr>
      <vt:lpstr>Le regole di UNO</vt:lpstr>
      <vt:lpstr>Condizioni per la vittoria</vt:lpstr>
      <vt:lpstr>Progetto – dettagli e strumenti</vt:lpstr>
      <vt:lpstr>Interfaccia grafica – selezione modalità</vt:lpstr>
      <vt:lpstr>Interfaccia grafica – Tavolo da gioco</vt:lpstr>
      <vt:lpstr>Implementazione</vt:lpstr>
      <vt:lpstr>Logica</vt:lpstr>
      <vt:lpstr>Carta e Mazzo</vt:lpstr>
      <vt:lpstr>Giocatore</vt:lpstr>
      <vt:lpstr>GiocatoreCPU (1/2)</vt:lpstr>
      <vt:lpstr>GiocatoreCPU (2/2)</vt:lpstr>
      <vt:lpstr>GiocoUNO</vt:lpstr>
      <vt:lpstr>PowerPoint Presentation</vt:lpstr>
      <vt:lpstr>Confronto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</dc:title>
  <dc:creator>Alessandro</dc:creator>
  <cp:lastModifiedBy>Giacomo Quadrio</cp:lastModifiedBy>
  <cp:revision>28</cp:revision>
  <dcterms:created xsi:type="dcterms:W3CDTF">2014-09-16T12:54:10Z</dcterms:created>
  <dcterms:modified xsi:type="dcterms:W3CDTF">2014-09-18T20:42:29Z</dcterms:modified>
</cp:coreProperties>
</file>