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39AF-3A66-4063-B26A-EB6607F8306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DBDA-2127-4989-829D-9B33EFC2FC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BDBDA-2127-4989-829D-9B33EFC2FC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0798-7AA9-4637-B4B3-C82E6612857A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152F-EBD0-477F-BB60-F897B9BE8882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7CAA-200D-4C0C-90DC-6607785A29AF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14A-8427-4541-864E-CF825D54B0FA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E34A-8711-468D-9A95-34514C842A6F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4270-8188-4059-B120-018A1FD1EB5C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561F-2B60-4AF1-A6AB-4362458C2985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CCA2-1C9A-425D-AA7A-06FE955C4EA9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A26-131D-4149-AC95-6DD310BD0BF8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1-4921-44D4-AE43-5ECB1FA65A58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BFC7-C3CA-4F58-BC14-F2BF8B6A880A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D4DC-C5E8-4856-8C34-DB6C0E8A3A86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DECA-C980-479E-BDD8-A5C090CCF848}" type="datetime1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1BDD-7979-4763-8841-F7CD61BB3436}" type="datetime1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133F-069F-4908-A970-37590C645366}" type="datetime1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7ED2-AD6A-447A-B4D4-C1A61C7486D0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524F-A9F9-4B4E-8FB2-6F0C545E379C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5E6AB-3C8A-4746-81C1-AED715637627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Intelligenza Artificiale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Realizzazione di un player per il gioco di </a:t>
            </a:r>
            <a:r>
              <a:rPr lang="it-IT" dirty="0" smtClean="0"/>
              <a:t>carte </a:t>
            </a:r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203716" y="4937760"/>
            <a:ext cx="2299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Giacomo Quadrio</a:t>
            </a:r>
          </a:p>
          <a:p>
            <a:pPr algn="r"/>
            <a:r>
              <a:rPr lang="it-IT" dirty="0" smtClean="0"/>
              <a:t>Alessandro Zonta</a:t>
            </a:r>
          </a:p>
          <a:p>
            <a:pPr algn="r"/>
            <a:endParaRPr lang="it-IT" dirty="0"/>
          </a:p>
          <a:p>
            <a:pPr algn="r"/>
            <a:r>
              <a:rPr lang="it-IT" dirty="0" smtClean="0"/>
              <a:t>Università di Padova</a:t>
            </a:r>
          </a:p>
          <a:p>
            <a:pPr algn="r"/>
            <a:r>
              <a:rPr lang="it-IT" dirty="0" smtClean="0"/>
              <a:t>A.A. 2013/2014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69" y="2709862"/>
            <a:ext cx="4572000" cy="3038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80" y="2434081"/>
            <a:ext cx="4901761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484310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Risultati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42" y="2438399"/>
            <a:ext cx="5858896" cy="3119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llaDiTesto 7"/>
          <p:cNvSpPr txBox="1"/>
          <p:nvPr/>
        </p:nvSpPr>
        <p:spPr>
          <a:xfrm>
            <a:off x="5109312" y="570108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30 misurazioni per versione</a:t>
            </a:r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8701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Confronto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58" y="1224501"/>
            <a:ext cx="4394218" cy="550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Gioco di carte UNO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2" y="2438399"/>
            <a:ext cx="7035556" cy="2765066"/>
          </a:xfrm>
        </p:spPr>
      </p:pic>
      <p:sp>
        <p:nvSpPr>
          <p:cNvPr id="7" name="CasellaDiTesto 6"/>
          <p:cNvSpPr txBox="1"/>
          <p:nvPr/>
        </p:nvSpPr>
        <p:spPr>
          <a:xfrm>
            <a:off x="2719236" y="5359179"/>
            <a:ext cx="754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Colui che riesce a esaurire tutte le carte che ha nella sua mano vince la partita.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579" y="4993218"/>
            <a:ext cx="718644" cy="1101254"/>
          </a:xfrm>
          <a:prstGeom prst="rect">
            <a:avLst/>
          </a:prstGeom>
        </p:spPr>
      </p:pic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20" y="2756519"/>
            <a:ext cx="3121152" cy="2340864"/>
          </a:xfrm>
        </p:spPr>
      </p:pic>
      <p:sp>
        <p:nvSpPr>
          <p:cNvPr id="5" name="CasellaDiTesto 4"/>
          <p:cNvSpPr txBox="1"/>
          <p:nvPr/>
        </p:nvSpPr>
        <p:spPr>
          <a:xfrm>
            <a:off x="7052807" y="2838616"/>
            <a:ext cx="188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Modalità di gioco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CPU vs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Umano vs CPU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52807" y="4162163"/>
            <a:ext cx="2417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Algoritmi implementati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Qualche slide sull’interfaccia grafica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97453" y="2587486"/>
            <a:ext cx="8192427" cy="312420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Cinque classi principali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Carta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Mazzo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Giocatore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GiocatoreCPU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2615647"/>
            <a:ext cx="2454302" cy="3067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Carta e Mazzo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82" y="2486472"/>
            <a:ext cx="4165600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2571584"/>
            <a:ext cx="5777948" cy="29539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Giocatore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15734"/>
            <a:ext cx="1714500" cy="1139190"/>
          </a:xfrm>
        </p:spPr>
      </p:pic>
      <p:sp>
        <p:nvSpPr>
          <p:cNvPr id="5" name="CasellaDiTesto 4"/>
          <p:cNvSpPr txBox="1"/>
          <p:nvPr/>
        </p:nvSpPr>
        <p:spPr>
          <a:xfrm>
            <a:off x="2692946" y="3869489"/>
            <a:ext cx="2018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Proprietà classe: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Nome giocatore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Carte in 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Tavolo di gioco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138407" y="3454924"/>
            <a:ext cx="40463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Metodi importanti: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Pesca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Butta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Passa il turno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UNO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Vittoria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</a:t>
            </a:r>
            <a:r>
              <a:rPr lang="it-IT" dirty="0" smtClean="0"/>
              <a:t> se carta selezionata è giocabile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GiocatoreCPU</a:t>
            </a:r>
            <a:r>
              <a:rPr lang="it-IT" dirty="0" smtClean="0"/>
              <a:t> (1/2)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01" y="1840064"/>
            <a:ext cx="2916696" cy="1944756"/>
          </a:xfrm>
        </p:spPr>
      </p:pic>
      <p:sp>
        <p:nvSpPr>
          <p:cNvPr id="5" name="CasellaDiTesto 4"/>
          <p:cNvSpPr txBox="1"/>
          <p:nvPr/>
        </p:nvSpPr>
        <p:spPr>
          <a:xfrm>
            <a:off x="5072932" y="2536466"/>
            <a:ext cx="16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Implementa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5072932" y="3784820"/>
            <a:ext cx="537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Gioco parzialmente osservabile</a:t>
            </a:r>
          </a:p>
          <a:p>
            <a:r>
              <a:rPr lang="it-IT" dirty="0" smtClean="0"/>
              <a:t>Idea =&gt; calcolare il valore minimax di ogni azione in ogni ordine delle carte, quindi scegliere l’azione con il valore aspettato più alto</a:t>
            </a:r>
            <a:endParaRPr lang="en-US" dirty="0"/>
          </a:p>
        </p:txBody>
      </p:sp>
      <p:sp>
        <p:nvSpPr>
          <p:cNvPr id="7" name="Freccia in giù 6"/>
          <p:cNvSpPr/>
          <p:nvPr/>
        </p:nvSpPr>
        <p:spPr>
          <a:xfrm>
            <a:off x="7474120" y="5127726"/>
            <a:ext cx="577515" cy="364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5007647" y="5606716"/>
            <a:ext cx="551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Generazione di 50 partite consistenti e scelta della carta che ci porta alla vittoria di più partite in media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GiocatoreCPU</a:t>
            </a:r>
            <a:r>
              <a:rPr lang="it-IT" dirty="0"/>
              <a:t> </a:t>
            </a:r>
            <a:r>
              <a:rPr lang="it-IT" dirty="0" smtClean="0"/>
              <a:t>(2/2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2372801"/>
            <a:ext cx="8089059" cy="596537"/>
          </a:xfrm>
        </p:spPr>
        <p:txBody>
          <a:bodyPr>
            <a:normAutofit/>
          </a:bodyPr>
          <a:lstStyle/>
          <a:p>
            <a:r>
              <a:rPr lang="it-IT" dirty="0" smtClean="0"/>
              <a:t>Test di taglio =&gt; 10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72153" y="4748931"/>
            <a:ext cx="937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 - ( Carte in mano io – carte in mano avversario ) ] + ( carte giocabili io – carte giocabili avversario 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9</a:t>
            </a:fld>
            <a:endParaRPr lang="en-US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27" y="2066127"/>
            <a:ext cx="2247900" cy="2305050"/>
          </a:xfrm>
          <a:prstGeom prst="rect">
            <a:avLst/>
          </a:prstGeom>
        </p:spPr>
      </p:pic>
      <p:sp>
        <p:nvSpPr>
          <p:cNvPr id="10" name="Segnaposto contenuto 2"/>
          <p:cNvSpPr txBox="1">
            <a:spLocks/>
          </p:cNvSpPr>
          <p:nvPr/>
        </p:nvSpPr>
        <p:spPr>
          <a:xfrm>
            <a:off x="1484310" y="2955962"/>
            <a:ext cx="7939145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Funzione di valutazione</a:t>
            </a:r>
            <a:endParaRPr lang="en-US" dirty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1484310" y="3481342"/>
            <a:ext cx="6753241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Scelta colore in base al colore dominante in mano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108</TotalTime>
  <Words>230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Parallasse</vt:lpstr>
      <vt:lpstr>Intelligenza Artificiale</vt:lpstr>
      <vt:lpstr>Il Gioco di carte UNO</vt:lpstr>
      <vt:lpstr>Implementazione</vt:lpstr>
      <vt:lpstr>Presentazione standard di PowerPoint</vt:lpstr>
      <vt:lpstr>Logica</vt:lpstr>
      <vt:lpstr>Carta e Mazzo</vt:lpstr>
      <vt:lpstr>Giocatore</vt:lpstr>
      <vt:lpstr>GiocatoreCPU (1/2)</vt:lpstr>
      <vt:lpstr>GiocatoreCPU (2/2)</vt:lpstr>
      <vt:lpstr>GiocoUNO</vt:lpstr>
      <vt:lpstr>Presentazione standard di PowerPoint</vt:lpstr>
      <vt:lpstr>Confronto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</dc:title>
  <dc:creator>Alessandro</dc:creator>
  <cp:lastModifiedBy>Alessandro</cp:lastModifiedBy>
  <cp:revision>16</cp:revision>
  <dcterms:created xsi:type="dcterms:W3CDTF">2014-09-16T12:54:10Z</dcterms:created>
  <dcterms:modified xsi:type="dcterms:W3CDTF">2014-09-16T14:42:20Z</dcterms:modified>
</cp:coreProperties>
</file>