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F0595-C7C4-4D2E-9E40-81AFFCA022A0}" v="490" dt="2021-09-12T09:46:33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 Felix Christian" userId="S::f.schneider@htlkrems.at::d7183f99-f1f0-4533-86fa-87a2c40c4bb1" providerId="AD" clId="Web-{3FCF0595-C7C4-4D2E-9E40-81AFFCA022A0}"/>
    <pc:docChg chg="addSld delSld modSld sldOrd modMainMaster">
      <pc:chgData name="Schneider Felix Christian" userId="S::f.schneider@htlkrems.at::d7183f99-f1f0-4533-86fa-87a2c40c4bb1" providerId="AD" clId="Web-{3FCF0595-C7C4-4D2E-9E40-81AFFCA022A0}" dt="2021-09-12T09:46:33.871" v="349"/>
      <pc:docMkLst>
        <pc:docMk/>
      </pc:docMkLst>
      <pc:sldChg chg="new del">
        <pc:chgData name="Schneider Felix Christian" userId="S::f.schneider@htlkrems.at::d7183f99-f1f0-4533-86fa-87a2c40c4bb1" providerId="AD" clId="Web-{3FCF0595-C7C4-4D2E-9E40-81AFFCA022A0}" dt="2021-09-12T09:01:25.198" v="3"/>
        <pc:sldMkLst>
          <pc:docMk/>
          <pc:sldMk cId="1127285235" sldId="256"/>
        </pc:sldMkLst>
      </pc:sldChg>
      <pc:sldChg chg="del">
        <pc:chgData name="Schneider Felix Christian" userId="S::f.schneider@htlkrems.at::d7183f99-f1f0-4533-86fa-87a2c40c4bb1" providerId="AD" clId="Web-{3FCF0595-C7C4-4D2E-9E40-81AFFCA022A0}" dt="2021-09-12T09:01:13.604" v="0"/>
        <pc:sldMkLst>
          <pc:docMk/>
          <pc:sldMk cId="1577499883" sldId="256"/>
        </pc:sldMkLst>
      </pc:sldChg>
      <pc:sldChg chg="addSp delSp modSp new mod modTransition setBg">
        <pc:chgData name="Schneider Felix Christian" userId="S::f.schneider@htlkrems.at::d7183f99-f1f0-4533-86fa-87a2c40c4bb1" providerId="AD" clId="Web-{3FCF0595-C7C4-4D2E-9E40-81AFFCA022A0}" dt="2021-09-12T09:44:46.434" v="273"/>
        <pc:sldMkLst>
          <pc:docMk/>
          <pc:sldMk cId="1368055313" sldId="257"/>
        </pc:sldMkLst>
        <pc:spChg chg="add mod">
          <ac:chgData name="Schneider Felix Christian" userId="S::f.schneider@htlkrems.at::d7183f99-f1f0-4533-86fa-87a2c40c4bb1" providerId="AD" clId="Web-{3FCF0595-C7C4-4D2E-9E40-81AFFCA022A0}" dt="2021-09-12T09:28:33.111" v="55" actId="14100"/>
          <ac:spMkLst>
            <pc:docMk/>
            <pc:sldMk cId="1368055313" sldId="257"/>
            <ac:spMk id="4" creationId="{B7F5FFF7-5F23-4442-8BF3-6926E0206872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7:06.639" v="169" actId="20577"/>
          <ac:spMkLst>
            <pc:docMk/>
            <pc:sldMk cId="1368055313" sldId="257"/>
            <ac:spMk id="5" creationId="{160C64BD-DFE9-4FEB-9928-7F69C9F6B298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9:27.392" v="247" actId="1076"/>
          <ac:spMkLst>
            <pc:docMk/>
            <pc:sldMk cId="1368055313" sldId="257"/>
            <ac:spMk id="6" creationId="{65472EA9-DA27-437E-85E3-26DD7653F72D}"/>
          </ac:spMkLst>
        </pc:spChg>
        <pc:spChg chg="add">
          <ac:chgData name="Schneider Felix Christian" userId="S::f.schneider@htlkrems.at::d7183f99-f1f0-4533-86fa-87a2c40c4bb1" providerId="AD" clId="Web-{3FCF0595-C7C4-4D2E-9E40-81AFFCA022A0}" dt="2021-09-12T09:22:29.836" v="10"/>
          <ac:spMkLst>
            <pc:docMk/>
            <pc:sldMk cId="1368055313" sldId="257"/>
            <ac:spMk id="7" creationId="{F3060C83-F051-4F0E-ABAD-AA0DFC48B218}"/>
          </ac:spMkLst>
        </pc:spChg>
        <pc:spChg chg="add">
          <ac:chgData name="Schneider Felix Christian" userId="S::f.schneider@htlkrems.at::d7183f99-f1f0-4533-86fa-87a2c40c4bb1" providerId="AD" clId="Web-{3FCF0595-C7C4-4D2E-9E40-81AFFCA022A0}" dt="2021-09-12T09:22:29.836" v="10"/>
          <ac:spMkLst>
            <pc:docMk/>
            <pc:sldMk cId="1368055313" sldId="257"/>
            <ac:spMk id="9" creationId="{83C98ABE-055B-441F-B07E-44F97F083C39}"/>
          </ac:spMkLst>
        </pc:spChg>
        <pc:spChg chg="add">
          <ac:chgData name="Schneider Felix Christian" userId="S::f.schneider@htlkrems.at::d7183f99-f1f0-4533-86fa-87a2c40c4bb1" providerId="AD" clId="Web-{3FCF0595-C7C4-4D2E-9E40-81AFFCA022A0}" dt="2021-09-12T09:22:29.836" v="10"/>
          <ac:spMkLst>
            <pc:docMk/>
            <pc:sldMk cId="1368055313" sldId="257"/>
            <ac:spMk id="11" creationId="{29FDB030-9B49-4CED-8CCD-4D99382388AC}"/>
          </ac:spMkLst>
        </pc:spChg>
        <pc:spChg chg="add">
          <ac:chgData name="Schneider Felix Christian" userId="S::f.schneider@htlkrems.at::d7183f99-f1f0-4533-86fa-87a2c40c4bb1" providerId="AD" clId="Web-{3FCF0595-C7C4-4D2E-9E40-81AFFCA022A0}" dt="2021-09-12T09:22:29.836" v="10"/>
          <ac:spMkLst>
            <pc:docMk/>
            <pc:sldMk cId="1368055313" sldId="257"/>
            <ac:spMk id="13" creationId="{3783CA14-24A1-485C-8B30-D6A5D87987AD}"/>
          </ac:spMkLst>
        </pc:spChg>
        <pc:spChg chg="add">
          <ac:chgData name="Schneider Felix Christian" userId="S::f.schneider@htlkrems.at::d7183f99-f1f0-4533-86fa-87a2c40c4bb1" providerId="AD" clId="Web-{3FCF0595-C7C4-4D2E-9E40-81AFFCA022A0}" dt="2021-09-12T09:22:29.836" v="10"/>
          <ac:spMkLst>
            <pc:docMk/>
            <pc:sldMk cId="1368055313" sldId="257"/>
            <ac:spMk id="15" creationId="{9A97C86A-04D6-40F7-AE84-31AB43E6A846}"/>
          </ac:spMkLst>
        </pc:spChg>
        <pc:spChg chg="add">
          <ac:chgData name="Schneider Felix Christian" userId="S::f.schneider@htlkrems.at::d7183f99-f1f0-4533-86fa-87a2c40c4bb1" providerId="AD" clId="Web-{3FCF0595-C7C4-4D2E-9E40-81AFFCA022A0}" dt="2021-09-12T09:22:29.836" v="10"/>
          <ac:spMkLst>
            <pc:docMk/>
            <pc:sldMk cId="1368055313" sldId="257"/>
            <ac:spMk id="17" creationId="{FF9F2414-84E8-453E-B1F3-389FDE8192D9}"/>
          </ac:spMkLst>
        </pc:spChg>
        <pc:spChg chg="add">
          <ac:chgData name="Schneider Felix Christian" userId="S::f.schneider@htlkrems.at::d7183f99-f1f0-4533-86fa-87a2c40c4bb1" providerId="AD" clId="Web-{3FCF0595-C7C4-4D2E-9E40-81AFFCA022A0}" dt="2021-09-12T09:22:29.836" v="10"/>
          <ac:spMkLst>
            <pc:docMk/>
            <pc:sldMk cId="1368055313" sldId="257"/>
            <ac:spMk id="19" creationId="{3ECA69A1-7536-43AC-85EF-C7106179F5ED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1:46.147" v="67" actId="20577"/>
          <ac:spMkLst>
            <pc:docMk/>
            <pc:sldMk cId="1368055313" sldId="257"/>
            <ac:spMk id="20" creationId="{D0E12982-FD85-4DAE-A831-F93EEF99C361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1:50.272" v="69" actId="20577"/>
          <ac:spMkLst>
            <pc:docMk/>
            <pc:sldMk cId="1368055313" sldId="257"/>
            <ac:spMk id="21" creationId="{CCB758F0-F396-4F16-8B23-F54225CF78A0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1:53.991" v="70" actId="20577"/>
          <ac:spMkLst>
            <pc:docMk/>
            <pc:sldMk cId="1368055313" sldId="257"/>
            <ac:spMk id="22" creationId="{20BF4F2A-DAF1-49E3-BBE3-5B11D37C666A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1:57.585" v="71" actId="20577"/>
          <ac:spMkLst>
            <pc:docMk/>
            <pc:sldMk cId="1368055313" sldId="257"/>
            <ac:spMk id="23" creationId="{3E335D9D-8A05-4BCF-9591-010ACEBF722C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8:21.235" v="219" actId="1076"/>
          <ac:spMkLst>
            <pc:docMk/>
            <pc:sldMk cId="1368055313" sldId="257"/>
            <ac:spMk id="24" creationId="{3C9CCDDE-3538-4BC9-A3B0-5069753701C8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7:22.936" v="185" actId="20577"/>
          <ac:spMkLst>
            <pc:docMk/>
            <pc:sldMk cId="1368055313" sldId="257"/>
            <ac:spMk id="25" creationId="{0351B86B-66DB-4685-98F1-80F4C213E3EB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7:41.077" v="199" actId="20577"/>
          <ac:spMkLst>
            <pc:docMk/>
            <pc:sldMk cId="1368055313" sldId="257"/>
            <ac:spMk id="26" creationId="{15F72CEB-007C-4D54-B864-B6A63A7B9168}"/>
          </ac:spMkLst>
        </pc:spChg>
        <pc:spChg chg="add mod">
          <ac:chgData name="Schneider Felix Christian" userId="S::f.schneider@htlkrems.at::d7183f99-f1f0-4533-86fa-87a2c40c4bb1" providerId="AD" clId="Web-{3FCF0595-C7C4-4D2E-9E40-81AFFCA022A0}" dt="2021-09-12T09:37:52.015" v="217" actId="20577"/>
          <ac:spMkLst>
            <pc:docMk/>
            <pc:sldMk cId="1368055313" sldId="257"/>
            <ac:spMk id="27" creationId="{6FA73185-DC7A-4488-83B0-45711E9F902E}"/>
          </ac:spMkLst>
        </pc:spChg>
        <pc:picChg chg="add mod">
          <ac:chgData name="Schneider Felix Christian" userId="S::f.schneider@htlkrems.at::d7183f99-f1f0-4533-86fa-87a2c40c4bb1" providerId="AD" clId="Web-{3FCF0595-C7C4-4D2E-9E40-81AFFCA022A0}" dt="2021-09-12T09:22:36.430" v="11" actId="1076"/>
          <ac:picMkLst>
            <pc:docMk/>
            <pc:sldMk cId="1368055313" sldId="257"/>
            <ac:picMk id="2" creationId="{18413A63-6C75-48B5-A66C-EB9D586D36B3}"/>
          </ac:picMkLst>
        </pc:picChg>
        <pc:picChg chg="add del mod">
          <ac:chgData name="Schneider Felix Christian" userId="S::f.schneider@htlkrems.at::d7183f99-f1f0-4533-86fa-87a2c40c4bb1" providerId="AD" clId="Web-{3FCF0595-C7C4-4D2E-9E40-81AFFCA022A0}" dt="2021-09-12T09:44:43.947" v="269"/>
          <ac:picMkLst>
            <pc:docMk/>
            <pc:sldMk cId="1368055313" sldId="257"/>
            <ac:picMk id="8" creationId="{7FBD8C30-6E6D-4E1F-BE5F-C77D42DED16E}"/>
          </ac:picMkLst>
        </pc:picChg>
        <pc:picChg chg="add del mod">
          <ac:chgData name="Schneider Felix Christian" userId="S::f.schneider@htlkrems.at::d7183f99-f1f0-4533-86fa-87a2c40c4bb1" providerId="AD" clId="Web-{3FCF0595-C7C4-4D2E-9E40-81AFFCA022A0}" dt="2021-09-12T09:44:45.384" v="271"/>
          <ac:picMkLst>
            <pc:docMk/>
            <pc:sldMk cId="1368055313" sldId="257"/>
            <ac:picMk id="10" creationId="{2E097CF7-904B-4242-B154-083ADBC65659}"/>
          </ac:picMkLst>
        </pc:picChg>
        <pc:picChg chg="add del mod">
          <ac:chgData name="Schneider Felix Christian" userId="S::f.schneider@htlkrems.at::d7183f99-f1f0-4533-86fa-87a2c40c4bb1" providerId="AD" clId="Web-{3FCF0595-C7C4-4D2E-9E40-81AFFCA022A0}" dt="2021-09-12T09:44:46.434" v="273"/>
          <ac:picMkLst>
            <pc:docMk/>
            <pc:sldMk cId="1368055313" sldId="257"/>
            <ac:picMk id="28" creationId="{0055EC3D-1525-4602-813B-53312146C9D2}"/>
          </ac:picMkLst>
        </pc:picChg>
        <pc:picChg chg="add del mod">
          <ac:chgData name="Schneider Felix Christian" userId="S::f.schneider@htlkrems.at::d7183f99-f1f0-4533-86fa-87a2c40c4bb1" providerId="AD" clId="Web-{3FCF0595-C7C4-4D2E-9E40-81AFFCA022A0}" dt="2021-09-12T09:44:45.978" v="272"/>
          <ac:picMkLst>
            <pc:docMk/>
            <pc:sldMk cId="1368055313" sldId="257"/>
            <ac:picMk id="29" creationId="{68AD9010-E30C-4CE7-B0D8-B0E577725CFF}"/>
          </ac:picMkLst>
        </pc:picChg>
        <pc:picChg chg="add del mod">
          <ac:chgData name="Schneider Felix Christian" userId="S::f.schneider@htlkrems.at::d7183f99-f1f0-4533-86fa-87a2c40c4bb1" providerId="AD" clId="Web-{3FCF0595-C7C4-4D2E-9E40-81AFFCA022A0}" dt="2021-09-12T09:44:44.697" v="270"/>
          <ac:picMkLst>
            <pc:docMk/>
            <pc:sldMk cId="1368055313" sldId="257"/>
            <ac:picMk id="30" creationId="{AEA52039-62AB-42F1-B403-C0D806088D93}"/>
          </ac:picMkLst>
        </pc:picChg>
        <pc:cxnChg chg="add mod">
          <ac:chgData name="Schneider Felix Christian" userId="S::f.schneider@htlkrems.at::d7183f99-f1f0-4533-86fa-87a2c40c4bb1" providerId="AD" clId="Web-{3FCF0595-C7C4-4D2E-9E40-81AFFCA022A0}" dt="2021-09-12T09:24:17.480" v="17" actId="1076"/>
          <ac:cxnSpMkLst>
            <pc:docMk/>
            <pc:sldMk cId="1368055313" sldId="257"/>
            <ac:cxnSpMk id="3" creationId="{1F017756-2561-469F-9845-37D8D17849F9}"/>
          </ac:cxnSpMkLst>
        </pc:cxnChg>
        <pc:cxnChg chg="add mod">
          <ac:chgData name="Schneider Felix Christian" userId="S::f.schneider@htlkrems.at::d7183f99-f1f0-4533-86fa-87a2c40c4bb1" providerId="AD" clId="Web-{3FCF0595-C7C4-4D2E-9E40-81AFFCA022A0}" dt="2021-09-12T09:25:33.059" v="21" actId="1076"/>
          <ac:cxnSpMkLst>
            <pc:docMk/>
            <pc:sldMk cId="1368055313" sldId="257"/>
            <ac:cxnSpMk id="12" creationId="{D191C49B-5DDF-4ED8-B551-1F56837B1C59}"/>
          </ac:cxnSpMkLst>
        </pc:cxnChg>
        <pc:cxnChg chg="add mod">
          <ac:chgData name="Schneider Felix Christian" userId="S::f.schneider@htlkrems.at::d7183f99-f1f0-4533-86fa-87a2c40c4bb1" providerId="AD" clId="Web-{3FCF0595-C7C4-4D2E-9E40-81AFFCA022A0}" dt="2021-09-12T09:25:43.794" v="23" actId="1076"/>
          <ac:cxnSpMkLst>
            <pc:docMk/>
            <pc:sldMk cId="1368055313" sldId="257"/>
            <ac:cxnSpMk id="14" creationId="{D963D9BE-C621-411C-8A3F-BF79E29A6275}"/>
          </ac:cxnSpMkLst>
        </pc:cxnChg>
        <pc:cxnChg chg="add mod">
          <ac:chgData name="Schneider Felix Christian" userId="S::f.schneider@htlkrems.at::d7183f99-f1f0-4533-86fa-87a2c40c4bb1" providerId="AD" clId="Web-{3FCF0595-C7C4-4D2E-9E40-81AFFCA022A0}" dt="2021-09-12T09:25:52.576" v="25" actId="1076"/>
          <ac:cxnSpMkLst>
            <pc:docMk/>
            <pc:sldMk cId="1368055313" sldId="257"/>
            <ac:cxnSpMk id="16" creationId="{1E4D6936-A574-4009-AA26-EBCEEABBF22F}"/>
          </ac:cxnSpMkLst>
        </pc:cxnChg>
        <pc:cxnChg chg="add mod">
          <ac:chgData name="Schneider Felix Christian" userId="S::f.schneider@htlkrems.at::d7183f99-f1f0-4533-86fa-87a2c40c4bb1" providerId="AD" clId="Web-{3FCF0595-C7C4-4D2E-9E40-81AFFCA022A0}" dt="2021-09-12T09:26:12.670" v="27" actId="1076"/>
          <ac:cxnSpMkLst>
            <pc:docMk/>
            <pc:sldMk cId="1368055313" sldId="257"/>
            <ac:cxnSpMk id="18" creationId="{4DAB7F28-5C53-43B7-A97A-377A9B8112E0}"/>
          </ac:cxnSpMkLst>
        </pc:cxnChg>
      </pc:sldChg>
      <pc:sldChg chg="delSp modSp add replId">
        <pc:chgData name="Schneider Felix Christian" userId="S::f.schneider@htlkrems.at::d7183f99-f1f0-4533-86fa-87a2c40c4bb1" providerId="AD" clId="Web-{3FCF0595-C7C4-4D2E-9E40-81AFFCA022A0}" dt="2021-09-12T09:45:52.714" v="299"/>
        <pc:sldMkLst>
          <pc:docMk/>
          <pc:sldMk cId="2875146543" sldId="258"/>
        </pc:sldMkLst>
        <pc:spChg chg="del mod">
          <ac:chgData name="Schneider Felix Christian" userId="S::f.schneider@htlkrems.at::d7183f99-f1f0-4533-86fa-87a2c40c4bb1" providerId="AD" clId="Web-{3FCF0595-C7C4-4D2E-9E40-81AFFCA022A0}" dt="2021-09-12T09:44:52.088" v="275"/>
          <ac:spMkLst>
            <pc:docMk/>
            <pc:sldMk cId="2875146543" sldId="258"/>
            <ac:spMk id="6" creationId="{65472EA9-DA27-437E-85E3-26DD7653F72D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5:49.558" v="298"/>
          <ac:spMkLst>
            <pc:docMk/>
            <pc:sldMk cId="2875146543" sldId="258"/>
            <ac:spMk id="13" creationId="{3783CA14-24A1-485C-8B30-D6A5D87987AD}"/>
          </ac:spMkLst>
        </pc:spChg>
        <pc:spChg chg="del mod">
          <ac:chgData name="Schneider Felix Christian" userId="S::f.schneider@htlkrems.at::d7183f99-f1f0-4533-86fa-87a2c40c4bb1" providerId="AD" clId="Web-{3FCF0595-C7C4-4D2E-9E40-81AFFCA022A0}" dt="2021-09-12T09:45:31.760" v="285"/>
          <ac:spMkLst>
            <pc:docMk/>
            <pc:sldMk cId="2875146543" sldId="258"/>
            <ac:spMk id="24" creationId="{3C9CCDDE-3538-4BC9-A3B0-5069753701C8}"/>
          </ac:spMkLst>
        </pc:spChg>
        <pc:spChg chg="del mod">
          <ac:chgData name="Schneider Felix Christian" userId="S::f.schneider@htlkrems.at::d7183f99-f1f0-4533-86fa-87a2c40c4bb1" providerId="AD" clId="Web-{3FCF0595-C7C4-4D2E-9E40-81AFFCA022A0}" dt="2021-09-12T09:45:41.933" v="291"/>
          <ac:spMkLst>
            <pc:docMk/>
            <pc:sldMk cId="2875146543" sldId="258"/>
            <ac:spMk id="25" creationId="{0351B86B-66DB-4685-98F1-80F4C213E3EB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5:49.558" v="297"/>
          <ac:spMkLst>
            <pc:docMk/>
            <pc:sldMk cId="2875146543" sldId="258"/>
            <ac:spMk id="26" creationId="{15F72CEB-007C-4D54-B864-B6A63A7B916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5:49.558" v="296"/>
          <ac:spMkLst>
            <pc:docMk/>
            <pc:sldMk cId="2875146543" sldId="258"/>
            <ac:spMk id="27" creationId="{6FA73185-DC7A-4488-83B0-45711E9F902E}"/>
          </ac:spMkLst>
        </pc:spChg>
        <pc:picChg chg="del">
          <ac:chgData name="Schneider Felix Christian" userId="S::f.schneider@htlkrems.at::d7183f99-f1f0-4533-86fa-87a2c40c4bb1" providerId="AD" clId="Web-{3FCF0595-C7C4-4D2E-9E40-81AFFCA022A0}" dt="2021-09-12T09:45:34.964" v="287"/>
          <ac:picMkLst>
            <pc:docMk/>
            <pc:sldMk cId="2875146543" sldId="258"/>
            <ac:picMk id="10" creationId="{2E097CF7-904B-4242-B154-083ADBC65659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5:49.558" v="295"/>
          <ac:picMkLst>
            <pc:docMk/>
            <pc:sldMk cId="2875146543" sldId="258"/>
            <ac:picMk id="28" creationId="{0055EC3D-1525-4602-813B-53312146C9D2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5:49.558" v="294"/>
          <ac:picMkLst>
            <pc:docMk/>
            <pc:sldMk cId="2875146543" sldId="258"/>
            <ac:picMk id="29" creationId="{68AD9010-E30C-4CE7-B0D8-B0E577725CFF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5:26.042" v="281"/>
          <ac:picMkLst>
            <pc:docMk/>
            <pc:sldMk cId="2875146543" sldId="258"/>
            <ac:picMk id="30" creationId="{AEA52039-62AB-42F1-B403-C0D806088D93}"/>
          </ac:picMkLst>
        </pc:picChg>
        <pc:cxnChg chg="del">
          <ac:chgData name="Schneider Felix Christian" userId="S::f.schneider@htlkrems.at::d7183f99-f1f0-4533-86fa-87a2c40c4bb1" providerId="AD" clId="Web-{3FCF0595-C7C4-4D2E-9E40-81AFFCA022A0}" dt="2021-09-12T09:45:52.714" v="299"/>
          <ac:cxnSpMkLst>
            <pc:docMk/>
            <pc:sldMk cId="2875146543" sldId="258"/>
            <ac:cxnSpMk id="12" creationId="{D191C49B-5DDF-4ED8-B551-1F56837B1C59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5:45.526" v="292"/>
          <ac:cxnSpMkLst>
            <pc:docMk/>
            <pc:sldMk cId="2875146543" sldId="258"/>
            <ac:cxnSpMk id="14" creationId="{D963D9BE-C621-411C-8A3F-BF79E29A6275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5:47.339" v="293"/>
          <ac:cxnSpMkLst>
            <pc:docMk/>
            <pc:sldMk cId="2875146543" sldId="258"/>
            <ac:cxnSpMk id="16" creationId="{1E4D6936-A574-4009-AA26-EBCEEABBF22F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5:33.354" v="286"/>
          <ac:cxnSpMkLst>
            <pc:docMk/>
            <pc:sldMk cId="2875146543" sldId="258"/>
            <ac:cxnSpMk id="18" creationId="{4DAB7F28-5C53-43B7-A97A-377A9B8112E0}"/>
          </ac:cxnSpMkLst>
        </pc:cxnChg>
      </pc:sldChg>
      <pc:sldChg chg="delSp add replId">
        <pc:chgData name="Schneider Felix Christian" userId="S::f.schneider@htlkrems.at::d7183f99-f1f0-4533-86fa-87a2c40c4bb1" providerId="AD" clId="Web-{3FCF0595-C7C4-4D2E-9E40-81AFFCA022A0}" dt="2021-09-12T09:46:04.324" v="311"/>
        <pc:sldMkLst>
          <pc:docMk/>
          <pc:sldMk cId="2397754140" sldId="259"/>
        </pc:sldMkLst>
        <pc:spChg chg="del">
          <ac:chgData name="Schneider Felix Christian" userId="S::f.schneider@htlkrems.at::d7183f99-f1f0-4533-86fa-87a2c40c4bb1" providerId="AD" clId="Web-{3FCF0595-C7C4-4D2E-9E40-81AFFCA022A0}" dt="2021-09-12T09:45:58.058" v="301"/>
          <ac:spMkLst>
            <pc:docMk/>
            <pc:sldMk cId="2397754140" sldId="259"/>
            <ac:spMk id="5" creationId="{160C64BD-DFE9-4FEB-9928-7F69C9F6B29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01.589" v="307"/>
          <ac:spMkLst>
            <pc:docMk/>
            <pc:sldMk cId="2397754140" sldId="259"/>
            <ac:spMk id="25" creationId="{0351B86B-66DB-4685-98F1-80F4C213E3EB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01.589" v="306"/>
          <ac:spMkLst>
            <pc:docMk/>
            <pc:sldMk cId="2397754140" sldId="259"/>
            <ac:spMk id="26" creationId="{15F72CEB-007C-4D54-B864-B6A63A7B916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04.324" v="311"/>
          <ac:spMkLst>
            <pc:docMk/>
            <pc:sldMk cId="2397754140" sldId="259"/>
            <ac:spMk id="27" creationId="{6FA73185-DC7A-4488-83B0-45711E9F902E}"/>
          </ac:spMkLst>
        </pc:spChg>
        <pc:picChg chg="del">
          <ac:chgData name="Schneider Felix Christian" userId="S::f.schneider@htlkrems.at::d7183f99-f1f0-4533-86fa-87a2c40c4bb1" providerId="AD" clId="Web-{3FCF0595-C7C4-4D2E-9E40-81AFFCA022A0}" dt="2021-09-12T09:45:58.058" v="300"/>
          <ac:picMkLst>
            <pc:docMk/>
            <pc:sldMk cId="2397754140" sldId="259"/>
            <ac:picMk id="8" creationId="{7FBD8C30-6E6D-4E1F-BE5F-C77D42DED16E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01.589" v="305"/>
          <ac:picMkLst>
            <pc:docMk/>
            <pc:sldMk cId="2397754140" sldId="259"/>
            <ac:picMk id="10" creationId="{2E097CF7-904B-4242-B154-083ADBC65659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01.589" v="304"/>
          <ac:picMkLst>
            <pc:docMk/>
            <pc:sldMk cId="2397754140" sldId="259"/>
            <ac:picMk id="28" creationId="{0055EC3D-1525-4602-813B-53312146C9D2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01.589" v="303"/>
          <ac:picMkLst>
            <pc:docMk/>
            <pc:sldMk cId="2397754140" sldId="259"/>
            <ac:picMk id="29" creationId="{68AD9010-E30C-4CE7-B0D8-B0E577725CFF}"/>
          </ac:picMkLst>
        </pc:picChg>
        <pc:cxnChg chg="del">
          <ac:chgData name="Schneider Felix Christian" userId="S::f.schneider@htlkrems.at::d7183f99-f1f0-4533-86fa-87a2c40c4bb1" providerId="AD" clId="Web-{3FCF0595-C7C4-4D2E-9E40-81AFFCA022A0}" dt="2021-09-12T09:45:58.058" v="302"/>
          <ac:cxnSpMkLst>
            <pc:docMk/>
            <pc:sldMk cId="2397754140" sldId="259"/>
            <ac:cxnSpMk id="3" creationId="{1F017756-2561-469F-9845-37D8D17849F9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01.605" v="310"/>
          <ac:cxnSpMkLst>
            <pc:docMk/>
            <pc:sldMk cId="2397754140" sldId="259"/>
            <ac:cxnSpMk id="12" creationId="{D191C49B-5DDF-4ED8-B551-1F56837B1C59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01.605" v="309"/>
          <ac:cxnSpMkLst>
            <pc:docMk/>
            <pc:sldMk cId="2397754140" sldId="259"/>
            <ac:cxnSpMk id="14" creationId="{D963D9BE-C621-411C-8A3F-BF79E29A6275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01.605" v="308"/>
          <ac:cxnSpMkLst>
            <pc:docMk/>
            <pc:sldMk cId="2397754140" sldId="259"/>
            <ac:cxnSpMk id="16" creationId="{1E4D6936-A574-4009-AA26-EBCEEABBF22F}"/>
          </ac:cxnSpMkLst>
        </pc:cxnChg>
      </pc:sldChg>
      <pc:sldChg chg="delSp add replId">
        <pc:chgData name="Schneider Felix Christian" userId="S::f.schneider@htlkrems.at::d7183f99-f1f0-4533-86fa-87a2c40c4bb1" providerId="AD" clId="Web-{3FCF0595-C7C4-4D2E-9E40-81AFFCA022A0}" dt="2021-09-12T09:46:18.605" v="323"/>
        <pc:sldMkLst>
          <pc:docMk/>
          <pc:sldMk cId="956513148" sldId="260"/>
        </pc:sldMkLst>
        <pc:spChg chg="del">
          <ac:chgData name="Schneider Felix Christian" userId="S::f.schneider@htlkrems.at::d7183f99-f1f0-4533-86fa-87a2c40c4bb1" providerId="AD" clId="Web-{3FCF0595-C7C4-4D2E-9E40-81AFFCA022A0}" dt="2021-09-12T09:46:15.293" v="315"/>
          <ac:spMkLst>
            <pc:docMk/>
            <pc:sldMk cId="956513148" sldId="260"/>
            <ac:spMk id="5" creationId="{160C64BD-DFE9-4FEB-9928-7F69C9F6B29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15.293" v="314"/>
          <ac:spMkLst>
            <pc:docMk/>
            <pc:sldMk cId="956513148" sldId="260"/>
            <ac:spMk id="24" creationId="{3C9CCDDE-3538-4BC9-A3B0-5069753701C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18.605" v="321"/>
          <ac:spMkLst>
            <pc:docMk/>
            <pc:sldMk cId="956513148" sldId="260"/>
            <ac:spMk id="26" creationId="{15F72CEB-007C-4D54-B864-B6A63A7B916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18.605" v="320"/>
          <ac:spMkLst>
            <pc:docMk/>
            <pc:sldMk cId="956513148" sldId="260"/>
            <ac:spMk id="27" creationId="{6FA73185-DC7A-4488-83B0-45711E9F902E}"/>
          </ac:spMkLst>
        </pc:spChg>
        <pc:picChg chg="del">
          <ac:chgData name="Schneider Felix Christian" userId="S::f.schneider@htlkrems.at::d7183f99-f1f0-4533-86fa-87a2c40c4bb1" providerId="AD" clId="Web-{3FCF0595-C7C4-4D2E-9E40-81AFFCA022A0}" dt="2021-09-12T09:46:15.293" v="313"/>
          <ac:picMkLst>
            <pc:docMk/>
            <pc:sldMk cId="956513148" sldId="260"/>
            <ac:picMk id="8" creationId="{7FBD8C30-6E6D-4E1F-BE5F-C77D42DED16E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18.605" v="319"/>
          <ac:picMkLst>
            <pc:docMk/>
            <pc:sldMk cId="956513148" sldId="260"/>
            <ac:picMk id="28" creationId="{0055EC3D-1525-4602-813B-53312146C9D2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18.590" v="318"/>
          <ac:picMkLst>
            <pc:docMk/>
            <pc:sldMk cId="956513148" sldId="260"/>
            <ac:picMk id="29" creationId="{68AD9010-E30C-4CE7-B0D8-B0E577725CFF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15.293" v="312"/>
          <ac:picMkLst>
            <pc:docMk/>
            <pc:sldMk cId="956513148" sldId="260"/>
            <ac:picMk id="30" creationId="{AEA52039-62AB-42F1-B403-C0D806088D93}"/>
          </ac:picMkLst>
        </pc:picChg>
        <pc:cxnChg chg="del">
          <ac:chgData name="Schneider Felix Christian" userId="S::f.schneider@htlkrems.at::d7183f99-f1f0-4533-86fa-87a2c40c4bb1" providerId="AD" clId="Web-{3FCF0595-C7C4-4D2E-9E40-81AFFCA022A0}" dt="2021-09-12T09:46:15.293" v="317"/>
          <ac:cxnSpMkLst>
            <pc:docMk/>
            <pc:sldMk cId="956513148" sldId="260"/>
            <ac:cxnSpMk id="3" creationId="{1F017756-2561-469F-9845-37D8D17849F9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18.605" v="323"/>
          <ac:cxnSpMkLst>
            <pc:docMk/>
            <pc:sldMk cId="956513148" sldId="260"/>
            <ac:cxnSpMk id="12" creationId="{D191C49B-5DDF-4ED8-B551-1F56837B1C59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18.605" v="322"/>
          <ac:cxnSpMkLst>
            <pc:docMk/>
            <pc:sldMk cId="956513148" sldId="260"/>
            <ac:cxnSpMk id="16" creationId="{1E4D6936-A574-4009-AA26-EBCEEABBF22F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15.293" v="316"/>
          <ac:cxnSpMkLst>
            <pc:docMk/>
            <pc:sldMk cId="956513148" sldId="260"/>
            <ac:cxnSpMk id="18" creationId="{4DAB7F28-5C53-43B7-A97A-377A9B8112E0}"/>
          </ac:cxnSpMkLst>
        </pc:cxnChg>
      </pc:sldChg>
      <pc:sldChg chg="delSp add ord replId">
        <pc:chgData name="Schneider Felix Christian" userId="S::f.schneider@htlkrems.at::d7183f99-f1f0-4533-86fa-87a2c40c4bb1" providerId="AD" clId="Web-{3FCF0595-C7C4-4D2E-9E40-81AFFCA022A0}" dt="2021-09-12T09:46:27.418" v="336"/>
        <pc:sldMkLst>
          <pc:docMk/>
          <pc:sldMk cId="664705510" sldId="261"/>
        </pc:sldMkLst>
        <pc:spChg chg="del">
          <ac:chgData name="Schneider Felix Christian" userId="S::f.schneider@htlkrems.at::d7183f99-f1f0-4533-86fa-87a2c40c4bb1" providerId="AD" clId="Web-{3FCF0595-C7C4-4D2E-9E40-81AFFCA022A0}" dt="2021-09-12T09:46:23.684" v="331"/>
          <ac:spMkLst>
            <pc:docMk/>
            <pc:sldMk cId="664705510" sldId="261"/>
            <ac:spMk id="5" creationId="{160C64BD-DFE9-4FEB-9928-7F69C9F6B29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23.684" v="330"/>
          <ac:spMkLst>
            <pc:docMk/>
            <pc:sldMk cId="664705510" sldId="261"/>
            <ac:spMk id="24" creationId="{3C9CCDDE-3538-4BC9-A3B0-5069753701C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23.684" v="329"/>
          <ac:spMkLst>
            <pc:docMk/>
            <pc:sldMk cId="664705510" sldId="261"/>
            <ac:spMk id="25" creationId="{0351B86B-66DB-4685-98F1-80F4C213E3EB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23.684" v="328"/>
          <ac:spMkLst>
            <pc:docMk/>
            <pc:sldMk cId="664705510" sldId="261"/>
            <ac:spMk id="26" creationId="{15F72CEB-007C-4D54-B864-B6A63A7B9168}"/>
          </ac:spMkLst>
        </pc:spChg>
        <pc:picChg chg="del">
          <ac:chgData name="Schneider Felix Christian" userId="S::f.schneider@htlkrems.at::d7183f99-f1f0-4533-86fa-87a2c40c4bb1" providerId="AD" clId="Web-{3FCF0595-C7C4-4D2E-9E40-81AFFCA022A0}" dt="2021-09-12T09:46:23.684" v="327"/>
          <ac:picMkLst>
            <pc:docMk/>
            <pc:sldMk cId="664705510" sldId="261"/>
            <ac:picMk id="8" creationId="{7FBD8C30-6E6D-4E1F-BE5F-C77D42DED16E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23.684" v="326"/>
          <ac:picMkLst>
            <pc:docMk/>
            <pc:sldMk cId="664705510" sldId="261"/>
            <ac:picMk id="10" creationId="{2E097CF7-904B-4242-B154-083ADBC65659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23.684" v="325"/>
          <ac:picMkLst>
            <pc:docMk/>
            <pc:sldMk cId="664705510" sldId="261"/>
            <ac:picMk id="29" creationId="{68AD9010-E30C-4CE7-B0D8-B0E577725CFF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23.684" v="324"/>
          <ac:picMkLst>
            <pc:docMk/>
            <pc:sldMk cId="664705510" sldId="261"/>
            <ac:picMk id="30" creationId="{AEA52039-62AB-42F1-B403-C0D806088D93}"/>
          </ac:picMkLst>
        </pc:picChg>
        <pc:cxnChg chg="del">
          <ac:chgData name="Schneider Felix Christian" userId="S::f.schneider@htlkrems.at::d7183f99-f1f0-4533-86fa-87a2c40c4bb1" providerId="AD" clId="Web-{3FCF0595-C7C4-4D2E-9E40-81AFFCA022A0}" dt="2021-09-12T09:46:23.699" v="335"/>
          <ac:cxnSpMkLst>
            <pc:docMk/>
            <pc:sldMk cId="664705510" sldId="261"/>
            <ac:cxnSpMk id="3" creationId="{1F017756-2561-469F-9845-37D8D17849F9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23.699" v="334"/>
          <ac:cxnSpMkLst>
            <pc:docMk/>
            <pc:sldMk cId="664705510" sldId="261"/>
            <ac:cxnSpMk id="14" creationId="{D963D9BE-C621-411C-8A3F-BF79E29A6275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23.699" v="333"/>
          <ac:cxnSpMkLst>
            <pc:docMk/>
            <pc:sldMk cId="664705510" sldId="261"/>
            <ac:cxnSpMk id="16" creationId="{1E4D6936-A574-4009-AA26-EBCEEABBF22F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23.699" v="332"/>
          <ac:cxnSpMkLst>
            <pc:docMk/>
            <pc:sldMk cId="664705510" sldId="261"/>
            <ac:cxnSpMk id="18" creationId="{4DAB7F28-5C53-43B7-A97A-377A9B8112E0}"/>
          </ac:cxnSpMkLst>
        </pc:cxnChg>
      </pc:sldChg>
      <pc:sldChg chg="delSp add replId">
        <pc:chgData name="Schneider Felix Christian" userId="S::f.schneider@htlkrems.at::d7183f99-f1f0-4533-86fa-87a2c40c4bb1" providerId="AD" clId="Web-{3FCF0595-C7C4-4D2E-9E40-81AFFCA022A0}" dt="2021-09-12T09:46:33.871" v="349"/>
        <pc:sldMkLst>
          <pc:docMk/>
          <pc:sldMk cId="1392169325" sldId="262"/>
        </pc:sldMkLst>
        <pc:spChg chg="del">
          <ac:chgData name="Schneider Felix Christian" userId="S::f.schneider@htlkrems.at::d7183f99-f1f0-4533-86fa-87a2c40c4bb1" providerId="AD" clId="Web-{3FCF0595-C7C4-4D2E-9E40-81AFFCA022A0}" dt="2021-09-12T09:46:31.434" v="342"/>
          <ac:spMkLst>
            <pc:docMk/>
            <pc:sldMk cId="1392169325" sldId="262"/>
            <ac:spMk id="5" creationId="{160C64BD-DFE9-4FEB-9928-7F69C9F6B29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33.871" v="349"/>
          <ac:spMkLst>
            <pc:docMk/>
            <pc:sldMk cId="1392169325" sldId="262"/>
            <ac:spMk id="13" creationId="{3783CA14-24A1-485C-8B30-D6A5D87987AD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31.434" v="341"/>
          <ac:spMkLst>
            <pc:docMk/>
            <pc:sldMk cId="1392169325" sldId="262"/>
            <ac:spMk id="24" creationId="{3C9CCDDE-3538-4BC9-A3B0-5069753701C8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31.434" v="340"/>
          <ac:spMkLst>
            <pc:docMk/>
            <pc:sldMk cId="1392169325" sldId="262"/>
            <ac:spMk id="25" creationId="{0351B86B-66DB-4685-98F1-80F4C213E3EB}"/>
          </ac:spMkLst>
        </pc:spChg>
        <pc:spChg chg="del">
          <ac:chgData name="Schneider Felix Christian" userId="S::f.schneider@htlkrems.at::d7183f99-f1f0-4533-86fa-87a2c40c4bb1" providerId="AD" clId="Web-{3FCF0595-C7C4-4D2E-9E40-81AFFCA022A0}" dt="2021-09-12T09:46:33.871" v="347"/>
          <ac:spMkLst>
            <pc:docMk/>
            <pc:sldMk cId="1392169325" sldId="262"/>
            <ac:spMk id="27" creationId="{6FA73185-DC7A-4488-83B0-45711E9F902E}"/>
          </ac:spMkLst>
        </pc:spChg>
        <pc:picChg chg="del">
          <ac:chgData name="Schneider Felix Christian" userId="S::f.schneider@htlkrems.at::d7183f99-f1f0-4533-86fa-87a2c40c4bb1" providerId="AD" clId="Web-{3FCF0595-C7C4-4D2E-9E40-81AFFCA022A0}" dt="2021-09-12T09:46:31.434" v="339"/>
          <ac:picMkLst>
            <pc:docMk/>
            <pc:sldMk cId="1392169325" sldId="262"/>
            <ac:picMk id="8" creationId="{7FBD8C30-6E6D-4E1F-BE5F-C77D42DED16E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31.434" v="338"/>
          <ac:picMkLst>
            <pc:docMk/>
            <pc:sldMk cId="1392169325" sldId="262"/>
            <ac:picMk id="10" creationId="{2E097CF7-904B-4242-B154-083ADBC65659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33.871" v="346"/>
          <ac:picMkLst>
            <pc:docMk/>
            <pc:sldMk cId="1392169325" sldId="262"/>
            <ac:picMk id="28" creationId="{0055EC3D-1525-4602-813B-53312146C9D2}"/>
          </ac:picMkLst>
        </pc:picChg>
        <pc:picChg chg="del">
          <ac:chgData name="Schneider Felix Christian" userId="S::f.schneider@htlkrems.at::d7183f99-f1f0-4533-86fa-87a2c40c4bb1" providerId="AD" clId="Web-{3FCF0595-C7C4-4D2E-9E40-81AFFCA022A0}" dt="2021-09-12T09:46:31.434" v="337"/>
          <ac:picMkLst>
            <pc:docMk/>
            <pc:sldMk cId="1392169325" sldId="262"/>
            <ac:picMk id="30" creationId="{AEA52039-62AB-42F1-B403-C0D806088D93}"/>
          </ac:picMkLst>
        </pc:picChg>
        <pc:cxnChg chg="del">
          <ac:chgData name="Schneider Felix Christian" userId="S::f.schneider@htlkrems.at::d7183f99-f1f0-4533-86fa-87a2c40c4bb1" providerId="AD" clId="Web-{3FCF0595-C7C4-4D2E-9E40-81AFFCA022A0}" dt="2021-09-12T09:46:31.434" v="345"/>
          <ac:cxnSpMkLst>
            <pc:docMk/>
            <pc:sldMk cId="1392169325" sldId="262"/>
            <ac:cxnSpMk id="3" creationId="{1F017756-2561-469F-9845-37D8D17849F9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33.871" v="348"/>
          <ac:cxnSpMkLst>
            <pc:docMk/>
            <pc:sldMk cId="1392169325" sldId="262"/>
            <ac:cxnSpMk id="12" creationId="{D191C49B-5DDF-4ED8-B551-1F56837B1C59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31.434" v="344"/>
          <ac:cxnSpMkLst>
            <pc:docMk/>
            <pc:sldMk cId="1392169325" sldId="262"/>
            <ac:cxnSpMk id="14" creationId="{D963D9BE-C621-411C-8A3F-BF79E29A6275}"/>
          </ac:cxnSpMkLst>
        </pc:cxnChg>
        <pc:cxnChg chg="del">
          <ac:chgData name="Schneider Felix Christian" userId="S::f.schneider@htlkrems.at::d7183f99-f1f0-4533-86fa-87a2c40c4bb1" providerId="AD" clId="Web-{3FCF0595-C7C4-4D2E-9E40-81AFFCA022A0}" dt="2021-09-12T09:46:31.434" v="343"/>
          <ac:cxnSpMkLst>
            <pc:docMk/>
            <pc:sldMk cId="1392169325" sldId="262"/>
            <ac:cxnSpMk id="18" creationId="{4DAB7F28-5C53-43B7-A97A-377A9B8112E0}"/>
          </ac:cxnSpMkLst>
        </pc:cxnChg>
      </pc:sldChg>
      <pc:sldChg chg="add replId">
        <pc:chgData name="Schneider Felix Christian" userId="S::f.schneider@htlkrems.at::d7183f99-f1f0-4533-86fa-87a2c40c4bb1" providerId="AD" clId="Web-{3FCF0595-C7C4-4D2E-9E40-81AFFCA022A0}" dt="2021-09-12T09:45:18.932" v="280"/>
        <pc:sldMkLst>
          <pc:docMk/>
          <pc:sldMk cId="545176334" sldId="263"/>
        </pc:sldMkLst>
      </pc:sldChg>
      <pc:sldMasterChg chg="modTransition modSldLayout">
        <pc:chgData name="Schneider Felix Christian" userId="S::f.schneider@htlkrems.at::d7183f99-f1f0-4533-86fa-87a2c40c4bb1" providerId="AD" clId="Web-{3FCF0595-C7C4-4D2E-9E40-81AFFCA022A0}" dt="2021-09-12T09:01:47.636" v="8"/>
        <pc:sldMasterMkLst>
          <pc:docMk/>
          <pc:sldMasterMk cId="594725491" sldId="2147483648"/>
        </pc:sldMasterMkLst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4043166929" sldId="2147483649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3433200589" sldId="2147483650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2835585648" sldId="2147483651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742901757" sldId="2147483652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2024084034" sldId="2147483653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2440206447" sldId="2147483654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3087692832" sldId="2147483655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3453883237" sldId="2147483656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2509888776" sldId="2147483657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1699206799" sldId="2147483658"/>
          </pc:sldLayoutMkLst>
        </pc:sldLayoutChg>
        <pc:sldLayoutChg chg="modTransition">
          <pc:chgData name="Schneider Felix Christian" userId="S::f.schneider@htlkrems.at::d7183f99-f1f0-4533-86fa-87a2c40c4bb1" providerId="AD" clId="Web-{3FCF0595-C7C4-4D2E-9E40-81AFFCA022A0}" dt="2021-09-12T09:01:47.636" v="8"/>
          <pc:sldLayoutMkLst>
            <pc:docMk/>
            <pc:sldMasterMk cId="594725491" sldId="2147483648"/>
            <pc:sldLayoutMk cId="28099589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17756-2561-469F-9845-37D8D17849F9}"/>
              </a:ext>
            </a:extLst>
          </p:cNvPr>
          <p:cNvCxnSpPr/>
          <p:nvPr/>
        </p:nvCxnSpPr>
        <p:spPr>
          <a:xfrm>
            <a:off x="1458582" y="3231974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91C49B-5DDF-4ED8-B551-1F56837B1C59}"/>
              </a:ext>
            </a:extLst>
          </p:cNvPr>
          <p:cNvCxnSpPr>
            <a:cxnSpLocks/>
          </p:cNvCxnSpPr>
          <p:nvPr/>
        </p:nvCxnSpPr>
        <p:spPr>
          <a:xfrm>
            <a:off x="10726407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3D9BE-C621-411C-8A3F-BF79E29A6275}"/>
              </a:ext>
            </a:extLst>
          </p:cNvPr>
          <p:cNvCxnSpPr>
            <a:cxnSpLocks/>
          </p:cNvCxnSpPr>
          <p:nvPr/>
        </p:nvCxnSpPr>
        <p:spPr>
          <a:xfrm>
            <a:off x="6097257" y="3231972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6936-A574-4009-AA26-EBCEEABBF22F}"/>
              </a:ext>
            </a:extLst>
          </p:cNvPr>
          <p:cNvCxnSpPr>
            <a:cxnSpLocks/>
          </p:cNvCxnSpPr>
          <p:nvPr/>
        </p:nvCxnSpPr>
        <p:spPr>
          <a:xfrm>
            <a:off x="8416595" y="3231971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B7F28-5C53-43B7-A97A-377A9B8112E0}"/>
              </a:ext>
            </a:extLst>
          </p:cNvPr>
          <p:cNvCxnSpPr>
            <a:cxnSpLocks/>
          </p:cNvCxnSpPr>
          <p:nvPr/>
        </p:nvCxnSpPr>
        <p:spPr>
          <a:xfrm>
            <a:off x="3777920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100012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1470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2008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62927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2011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81950" y="4752975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6795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2019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C64BD-DFE9-4FEB-9928-7F69C9F6B298}"/>
              </a:ext>
            </a:extLst>
          </p:cNvPr>
          <p:cNvSpPr txBox="1"/>
          <p:nvPr/>
        </p:nvSpPr>
        <p:spPr>
          <a:xfrm>
            <a:off x="714375" y="1752600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Schneider </a:t>
            </a:r>
            <a:r>
              <a:rPr lang="en-US"/>
              <a:t>kommt am </a:t>
            </a:r>
            <a:r>
              <a:rPr lang="en-US" dirty="0"/>
              <a:t>20.02.2005 zur Welt.</a:t>
            </a:r>
            <a:endParaRPr lang="en-US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CCDDE-3538-4BC9-A3B0-5069753701C8}"/>
              </a:ext>
            </a:extLst>
          </p:cNvPr>
          <p:cNvSpPr txBox="1"/>
          <p:nvPr/>
        </p:nvSpPr>
        <p:spPr>
          <a:xfrm>
            <a:off x="3038475" y="1895474"/>
            <a:ext cx="1476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Felix Schneider kommt in den Kindergarten.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1B86B-66DB-4685-98F1-80F4C213E3EB}"/>
              </a:ext>
            </a:extLst>
          </p:cNvPr>
          <p:cNvSpPr txBox="1"/>
          <p:nvPr/>
        </p:nvSpPr>
        <p:spPr>
          <a:xfrm>
            <a:off x="5353050" y="1752599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Schneider </a:t>
            </a:r>
            <a:r>
              <a:rPr lang="en-US"/>
              <a:t>betritt mit 6 Jahren die Volksschule.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72CEB-007C-4D54-B864-B6A63A7B9168}"/>
              </a:ext>
            </a:extLst>
          </p:cNvPr>
          <p:cNvSpPr txBox="1"/>
          <p:nvPr/>
        </p:nvSpPr>
        <p:spPr>
          <a:xfrm>
            <a:off x="7677150" y="1752599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</a:t>
            </a:r>
            <a:r>
              <a:rPr lang="en-US"/>
              <a:t>Schneider beginnt mit dem Gymnasium.</a:t>
            </a:r>
            <a:endParaRPr lang="en-US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73185-DC7A-4488-83B0-45711E9F902E}"/>
              </a:ext>
            </a:extLst>
          </p:cNvPr>
          <p:cNvSpPr txBox="1"/>
          <p:nvPr/>
        </p:nvSpPr>
        <p:spPr>
          <a:xfrm>
            <a:off x="9982200" y="1752599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</a:t>
            </a:r>
            <a:r>
              <a:rPr lang="en-US"/>
              <a:t>Schneider entscheidet sich für die HTL.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72EA9-DA27-437E-85E3-26DD7653F72D}"/>
              </a:ext>
            </a:extLst>
          </p:cNvPr>
          <p:cNvSpPr txBox="1"/>
          <p:nvPr/>
        </p:nvSpPr>
        <p:spPr>
          <a:xfrm>
            <a:off x="0" y="552450"/>
            <a:ext cx="12192000" cy="603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Felix' Lebenslauf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17756-2561-469F-9845-37D8D17849F9}"/>
              </a:ext>
            </a:extLst>
          </p:cNvPr>
          <p:cNvCxnSpPr/>
          <p:nvPr/>
        </p:nvCxnSpPr>
        <p:spPr>
          <a:xfrm>
            <a:off x="1458582" y="3231974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100012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1470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2008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62927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2011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81950" y="4752975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6795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2019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C64BD-DFE9-4FEB-9928-7F69C9F6B298}"/>
              </a:ext>
            </a:extLst>
          </p:cNvPr>
          <p:cNvSpPr txBox="1"/>
          <p:nvPr/>
        </p:nvSpPr>
        <p:spPr>
          <a:xfrm>
            <a:off x="714375" y="1752600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Schneider </a:t>
            </a:r>
            <a:r>
              <a:rPr lang="en-US"/>
              <a:t>kommt am </a:t>
            </a:r>
            <a:r>
              <a:rPr lang="en-US" dirty="0"/>
              <a:t>20.02.2005 zur Welt.</a:t>
            </a:r>
            <a:endParaRPr lang="en-US" dirty="0">
              <a:cs typeface="Calibri"/>
            </a:endParaRPr>
          </a:p>
        </p:txBody>
      </p:sp>
      <p:pic>
        <p:nvPicPr>
          <p:cNvPr id="8" name="Graphic 9" descr="Plüschtier mit einfarbiger Füllung">
            <a:extLst>
              <a:ext uri="{FF2B5EF4-FFF2-40B4-BE49-F238E27FC236}">
                <a16:creationId xmlns:a16="http://schemas.microsoft.com/office/drawing/2014/main" id="{7FBD8C30-6E6D-4E1F-BE5F-C77D42DED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125" y="657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46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B7F28-5C53-43B7-A97A-377A9B8112E0}"/>
              </a:ext>
            </a:extLst>
          </p:cNvPr>
          <p:cNvCxnSpPr>
            <a:cxnSpLocks/>
          </p:cNvCxnSpPr>
          <p:nvPr/>
        </p:nvCxnSpPr>
        <p:spPr>
          <a:xfrm>
            <a:off x="3777920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100012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1470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2008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62927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2011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81950" y="4752975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6795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2019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CCDDE-3538-4BC9-A3B0-5069753701C8}"/>
              </a:ext>
            </a:extLst>
          </p:cNvPr>
          <p:cNvSpPr txBox="1"/>
          <p:nvPr/>
        </p:nvSpPr>
        <p:spPr>
          <a:xfrm>
            <a:off x="3038475" y="1895474"/>
            <a:ext cx="1476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Felix Schneider kommt in den Kindergarten.</a:t>
            </a:r>
            <a:endParaRPr lang="en-US">
              <a:cs typeface="Calibri"/>
            </a:endParaRPr>
          </a:p>
        </p:txBody>
      </p:sp>
      <p:pic>
        <p:nvPicPr>
          <p:cNvPr id="30" name="Graphic 30" descr="Kinderwagen mit einfarbiger Füllung">
            <a:extLst>
              <a:ext uri="{FF2B5EF4-FFF2-40B4-BE49-F238E27FC236}">
                <a16:creationId xmlns:a16="http://schemas.microsoft.com/office/drawing/2014/main" id="{AEA52039-62AB-42F1-B403-C0D806088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4225" y="657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54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3D9BE-C621-411C-8A3F-BF79E29A6275}"/>
              </a:ext>
            </a:extLst>
          </p:cNvPr>
          <p:cNvCxnSpPr>
            <a:cxnSpLocks/>
          </p:cNvCxnSpPr>
          <p:nvPr/>
        </p:nvCxnSpPr>
        <p:spPr>
          <a:xfrm>
            <a:off x="6097257" y="3231972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100012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1470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2008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62927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2011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81950" y="4752975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6795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2019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1B86B-66DB-4685-98F1-80F4C213E3EB}"/>
              </a:ext>
            </a:extLst>
          </p:cNvPr>
          <p:cNvSpPr txBox="1"/>
          <p:nvPr/>
        </p:nvSpPr>
        <p:spPr>
          <a:xfrm>
            <a:off x="5353050" y="1752599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Schneider </a:t>
            </a:r>
            <a:r>
              <a:rPr lang="en-US"/>
              <a:t>betritt mit 6 Jahren die Volksschule.</a:t>
            </a:r>
            <a:endParaRPr lang="en-US" dirty="0">
              <a:cs typeface="Calibri"/>
            </a:endParaRPr>
          </a:p>
        </p:txBody>
      </p:sp>
      <p:pic>
        <p:nvPicPr>
          <p:cNvPr id="10" name="Graphic 27" descr="Schulgebäude mit einfarbiger Füllung">
            <a:extLst>
              <a:ext uri="{FF2B5EF4-FFF2-40B4-BE49-F238E27FC236}">
                <a16:creationId xmlns:a16="http://schemas.microsoft.com/office/drawing/2014/main" id="{2E097CF7-904B-4242-B154-083ADBC65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657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1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6936-A574-4009-AA26-EBCEEABBF22F}"/>
              </a:ext>
            </a:extLst>
          </p:cNvPr>
          <p:cNvCxnSpPr>
            <a:cxnSpLocks/>
          </p:cNvCxnSpPr>
          <p:nvPr/>
        </p:nvCxnSpPr>
        <p:spPr>
          <a:xfrm>
            <a:off x="8416595" y="3231971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100012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1470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2008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62927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2011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81950" y="4752975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6795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2019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72CEB-007C-4D54-B864-B6A63A7B9168}"/>
              </a:ext>
            </a:extLst>
          </p:cNvPr>
          <p:cNvSpPr txBox="1"/>
          <p:nvPr/>
        </p:nvSpPr>
        <p:spPr>
          <a:xfrm>
            <a:off x="7677150" y="1752599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</a:t>
            </a:r>
            <a:r>
              <a:rPr lang="en-US"/>
              <a:t>Schneider beginnt mit dem Gymnasium.</a:t>
            </a:r>
            <a:endParaRPr lang="en-US">
              <a:cs typeface="Calibri"/>
            </a:endParaRPr>
          </a:p>
        </p:txBody>
      </p:sp>
      <p:pic>
        <p:nvPicPr>
          <p:cNvPr id="29" name="Graphic 29" descr="Klassenzimmer mit einfarbiger Füllung">
            <a:extLst>
              <a:ext uri="{FF2B5EF4-FFF2-40B4-BE49-F238E27FC236}">
                <a16:creationId xmlns:a16="http://schemas.microsoft.com/office/drawing/2014/main" id="{68AD9010-E30C-4CE7-B0D8-B0E577725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900" y="657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69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91C49B-5DDF-4ED8-B551-1F56837B1C59}"/>
              </a:ext>
            </a:extLst>
          </p:cNvPr>
          <p:cNvCxnSpPr>
            <a:cxnSpLocks/>
          </p:cNvCxnSpPr>
          <p:nvPr/>
        </p:nvCxnSpPr>
        <p:spPr>
          <a:xfrm>
            <a:off x="10726407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100012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1470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2008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62927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2011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81950" y="4752975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6795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2019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73185-DC7A-4488-83B0-45711E9F902E}"/>
              </a:ext>
            </a:extLst>
          </p:cNvPr>
          <p:cNvSpPr txBox="1"/>
          <p:nvPr/>
        </p:nvSpPr>
        <p:spPr>
          <a:xfrm>
            <a:off x="9982200" y="1752599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</a:t>
            </a:r>
            <a:r>
              <a:rPr lang="en-US"/>
              <a:t>Schneider entscheidet sich für die HTL.</a:t>
            </a:r>
            <a:endParaRPr lang="en-US" dirty="0">
              <a:cs typeface="Calibri"/>
            </a:endParaRPr>
          </a:p>
        </p:txBody>
      </p:sp>
      <p:pic>
        <p:nvPicPr>
          <p:cNvPr id="28" name="Graphic 28" descr="Abschlusshut mit einfarbiger Füllung">
            <a:extLst>
              <a:ext uri="{FF2B5EF4-FFF2-40B4-BE49-F238E27FC236}">
                <a16:creationId xmlns:a16="http://schemas.microsoft.com/office/drawing/2014/main" id="{0055EC3D-1525-4602-813B-53312146C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7950" y="657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05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17756-2561-469F-9845-37D8D17849F9}"/>
              </a:ext>
            </a:extLst>
          </p:cNvPr>
          <p:cNvCxnSpPr/>
          <p:nvPr/>
        </p:nvCxnSpPr>
        <p:spPr>
          <a:xfrm>
            <a:off x="1458582" y="3231974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91C49B-5DDF-4ED8-B551-1F56837B1C59}"/>
              </a:ext>
            </a:extLst>
          </p:cNvPr>
          <p:cNvCxnSpPr>
            <a:cxnSpLocks/>
          </p:cNvCxnSpPr>
          <p:nvPr/>
        </p:nvCxnSpPr>
        <p:spPr>
          <a:xfrm>
            <a:off x="10726407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3D9BE-C621-411C-8A3F-BF79E29A6275}"/>
              </a:ext>
            </a:extLst>
          </p:cNvPr>
          <p:cNvCxnSpPr>
            <a:cxnSpLocks/>
          </p:cNvCxnSpPr>
          <p:nvPr/>
        </p:nvCxnSpPr>
        <p:spPr>
          <a:xfrm>
            <a:off x="6097257" y="3231972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6936-A574-4009-AA26-EBCEEABBF22F}"/>
              </a:ext>
            </a:extLst>
          </p:cNvPr>
          <p:cNvCxnSpPr>
            <a:cxnSpLocks/>
          </p:cNvCxnSpPr>
          <p:nvPr/>
        </p:nvCxnSpPr>
        <p:spPr>
          <a:xfrm>
            <a:off x="8416595" y="3231971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B7F28-5C53-43B7-A97A-377A9B8112E0}"/>
              </a:ext>
            </a:extLst>
          </p:cNvPr>
          <p:cNvCxnSpPr>
            <a:cxnSpLocks/>
          </p:cNvCxnSpPr>
          <p:nvPr/>
        </p:nvCxnSpPr>
        <p:spPr>
          <a:xfrm>
            <a:off x="3777920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100012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1470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2008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629275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2011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81950" y="4752975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2015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67950" y="4762500"/>
            <a:ext cx="923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bg1"/>
                </a:solidFill>
                <a:cs typeface="Calibri"/>
              </a:rPr>
              <a:t>2019</a:t>
            </a:r>
            <a:endParaRPr lang="en-US" sz="2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C64BD-DFE9-4FEB-9928-7F69C9F6B298}"/>
              </a:ext>
            </a:extLst>
          </p:cNvPr>
          <p:cNvSpPr txBox="1"/>
          <p:nvPr/>
        </p:nvSpPr>
        <p:spPr>
          <a:xfrm>
            <a:off x="714375" y="1752600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Schneider </a:t>
            </a:r>
            <a:r>
              <a:rPr lang="en-US"/>
              <a:t>kommt am </a:t>
            </a:r>
            <a:r>
              <a:rPr lang="en-US" dirty="0"/>
              <a:t>20.02.2005 zur Welt.</a:t>
            </a:r>
            <a:endParaRPr lang="en-US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CCDDE-3538-4BC9-A3B0-5069753701C8}"/>
              </a:ext>
            </a:extLst>
          </p:cNvPr>
          <p:cNvSpPr txBox="1"/>
          <p:nvPr/>
        </p:nvSpPr>
        <p:spPr>
          <a:xfrm>
            <a:off x="3038475" y="1895474"/>
            <a:ext cx="1476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Felix Schneider kommt in den Kindergarten.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1B86B-66DB-4685-98F1-80F4C213E3EB}"/>
              </a:ext>
            </a:extLst>
          </p:cNvPr>
          <p:cNvSpPr txBox="1"/>
          <p:nvPr/>
        </p:nvSpPr>
        <p:spPr>
          <a:xfrm>
            <a:off x="5353050" y="1752599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Schneider </a:t>
            </a:r>
            <a:r>
              <a:rPr lang="en-US"/>
              <a:t>betritt mit 6 Jahren die Volksschule.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72CEB-007C-4D54-B864-B6A63A7B9168}"/>
              </a:ext>
            </a:extLst>
          </p:cNvPr>
          <p:cNvSpPr txBox="1"/>
          <p:nvPr/>
        </p:nvSpPr>
        <p:spPr>
          <a:xfrm>
            <a:off x="7677150" y="1752599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</a:t>
            </a:r>
            <a:r>
              <a:rPr lang="en-US"/>
              <a:t>Schneider beginnt mit dem Gymnasium.</a:t>
            </a:r>
            <a:endParaRPr lang="en-US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73185-DC7A-4488-83B0-45711E9F902E}"/>
              </a:ext>
            </a:extLst>
          </p:cNvPr>
          <p:cNvSpPr txBox="1"/>
          <p:nvPr/>
        </p:nvSpPr>
        <p:spPr>
          <a:xfrm>
            <a:off x="9982200" y="1752599"/>
            <a:ext cx="1485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Felix </a:t>
            </a:r>
            <a:r>
              <a:rPr lang="en-US"/>
              <a:t>Schneider entscheidet sich für die HTL.</a:t>
            </a:r>
            <a:endParaRPr lang="en-US" dirty="0">
              <a:cs typeface="Calibri"/>
            </a:endParaRPr>
          </a:p>
        </p:txBody>
      </p:sp>
      <p:pic>
        <p:nvPicPr>
          <p:cNvPr id="8" name="Graphic 9" descr="Plüschtier mit einfarbiger Füllung">
            <a:extLst>
              <a:ext uri="{FF2B5EF4-FFF2-40B4-BE49-F238E27FC236}">
                <a16:creationId xmlns:a16="http://schemas.microsoft.com/office/drawing/2014/main" id="{7FBD8C30-6E6D-4E1F-BE5F-C77D42DED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125" y="657225"/>
            <a:ext cx="914400" cy="914400"/>
          </a:xfrm>
          <a:prstGeom prst="rect">
            <a:avLst/>
          </a:prstGeom>
        </p:spPr>
      </p:pic>
      <p:pic>
        <p:nvPicPr>
          <p:cNvPr id="10" name="Graphic 27" descr="Schulgebäude mit einfarbiger Füllung">
            <a:extLst>
              <a:ext uri="{FF2B5EF4-FFF2-40B4-BE49-F238E27FC236}">
                <a16:creationId xmlns:a16="http://schemas.microsoft.com/office/drawing/2014/main" id="{2E097CF7-904B-4242-B154-083ADBC65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657225"/>
            <a:ext cx="914400" cy="914400"/>
          </a:xfrm>
          <a:prstGeom prst="rect">
            <a:avLst/>
          </a:prstGeom>
        </p:spPr>
      </p:pic>
      <p:pic>
        <p:nvPicPr>
          <p:cNvPr id="28" name="Graphic 28" descr="Abschlusshut mit einfarbiger Füllung">
            <a:extLst>
              <a:ext uri="{FF2B5EF4-FFF2-40B4-BE49-F238E27FC236}">
                <a16:creationId xmlns:a16="http://schemas.microsoft.com/office/drawing/2014/main" id="{0055EC3D-1525-4602-813B-53312146C9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7950" y="657225"/>
            <a:ext cx="914400" cy="914400"/>
          </a:xfrm>
          <a:prstGeom prst="rect">
            <a:avLst/>
          </a:prstGeom>
        </p:spPr>
      </p:pic>
      <p:pic>
        <p:nvPicPr>
          <p:cNvPr id="29" name="Graphic 29" descr="Klassenzimmer mit einfarbiger Füllung">
            <a:extLst>
              <a:ext uri="{FF2B5EF4-FFF2-40B4-BE49-F238E27FC236}">
                <a16:creationId xmlns:a16="http://schemas.microsoft.com/office/drawing/2014/main" id="{68AD9010-E30C-4CE7-B0D8-B0E577725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2900" y="657225"/>
            <a:ext cx="914400" cy="914400"/>
          </a:xfrm>
          <a:prstGeom prst="rect">
            <a:avLst/>
          </a:prstGeom>
        </p:spPr>
      </p:pic>
      <p:pic>
        <p:nvPicPr>
          <p:cNvPr id="30" name="Graphic 30" descr="Kinderwagen mit einfarbiger Füllung">
            <a:extLst>
              <a:ext uri="{FF2B5EF4-FFF2-40B4-BE49-F238E27FC236}">
                <a16:creationId xmlns:a16="http://schemas.microsoft.com/office/drawing/2014/main" id="{AEA52039-62AB-42F1-B403-C0D806088D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4225" y="657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76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</cp:revision>
  <dcterms:created xsi:type="dcterms:W3CDTF">2021-09-12T09:01:07Z</dcterms:created>
  <dcterms:modified xsi:type="dcterms:W3CDTF">2021-09-12T09:46:38Z</dcterms:modified>
</cp:coreProperties>
</file>