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5"/>
    <a:srgbClr val="5F9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B3E91-18D9-4C17-B7DD-3C570B2992FC}" v="149" dt="2022-01-18T08:24:28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 Felix Christian" userId="d7183f99-f1f0-4533-86fa-87a2c40c4bb1" providerId="ADAL" clId="{BFFB3E91-18D9-4C17-B7DD-3C570B2992FC}"/>
    <pc:docChg chg="undo custSel addSld modSld modMainMaster">
      <pc:chgData name="Schneider Felix Christian" userId="d7183f99-f1f0-4533-86fa-87a2c40c4bb1" providerId="ADAL" clId="{BFFB3E91-18D9-4C17-B7DD-3C570B2992FC}" dt="2022-02-01T06:47:41.613" v="2708" actId="20577"/>
      <pc:docMkLst>
        <pc:docMk/>
      </pc:docMkLst>
      <pc:sldChg chg="modSp mod modTransition">
        <pc:chgData name="Schneider Felix Christian" userId="d7183f99-f1f0-4533-86fa-87a2c40c4bb1" providerId="ADAL" clId="{BFFB3E91-18D9-4C17-B7DD-3C570B2992FC}" dt="2022-01-18T08:24:28.708" v="2419"/>
        <pc:sldMkLst>
          <pc:docMk/>
          <pc:sldMk cId="2887977475" sldId="256"/>
        </pc:sldMkLst>
        <pc:spChg chg="mod">
          <ac:chgData name="Schneider Felix Christian" userId="d7183f99-f1f0-4533-86fa-87a2c40c4bb1" providerId="ADAL" clId="{BFFB3E91-18D9-4C17-B7DD-3C570B2992FC}" dt="2022-01-11T07:59:12.981" v="2036" actId="20577"/>
          <ac:spMkLst>
            <pc:docMk/>
            <pc:sldMk cId="2887977475" sldId="256"/>
            <ac:spMk id="2" creationId="{C7CC79A5-E299-44FF-B2EA-F97AA855AE8D}"/>
          </ac:spMkLst>
        </pc:spChg>
        <pc:spChg chg="mod">
          <ac:chgData name="Schneider Felix Christian" userId="d7183f99-f1f0-4533-86fa-87a2c40c4bb1" providerId="ADAL" clId="{BFFB3E91-18D9-4C17-B7DD-3C570B2992FC}" dt="2022-01-11T08:09:51.124" v="2293" actId="403"/>
          <ac:spMkLst>
            <pc:docMk/>
            <pc:sldMk cId="2887977475" sldId="256"/>
            <ac:spMk id="3" creationId="{CC1F3956-A07B-40C5-A28F-884294A2BC44}"/>
          </ac:spMkLst>
        </pc:spChg>
      </pc:sldChg>
      <pc:sldChg chg="addSp delSp modSp new mod modTransition modNotesTx">
        <pc:chgData name="Schneider Felix Christian" userId="d7183f99-f1f0-4533-86fa-87a2c40c4bb1" providerId="ADAL" clId="{BFFB3E91-18D9-4C17-B7DD-3C570B2992FC}" dt="2022-01-25T07:52:42.858" v="2644" actId="962"/>
        <pc:sldMkLst>
          <pc:docMk/>
          <pc:sldMk cId="2476405633" sldId="257"/>
        </pc:sldMkLst>
        <pc:spChg chg="mod">
          <ac:chgData name="Schneider Felix Christian" userId="d7183f99-f1f0-4533-86fa-87a2c40c4bb1" providerId="ADAL" clId="{BFFB3E91-18D9-4C17-B7DD-3C570B2992FC}" dt="2022-01-11T08:05:52.492" v="2212" actId="403"/>
          <ac:spMkLst>
            <pc:docMk/>
            <pc:sldMk cId="2476405633" sldId="257"/>
            <ac:spMk id="2" creationId="{C782677D-536F-4C63-BE4C-64B88E0520C0}"/>
          </ac:spMkLst>
        </pc:spChg>
        <pc:spChg chg="mod">
          <ac:chgData name="Schneider Felix Christian" userId="d7183f99-f1f0-4533-86fa-87a2c40c4bb1" providerId="ADAL" clId="{BFFB3E91-18D9-4C17-B7DD-3C570B2992FC}" dt="2021-12-21T07:04:39.604" v="236" actId="20577"/>
          <ac:spMkLst>
            <pc:docMk/>
            <pc:sldMk cId="2476405633" sldId="257"/>
            <ac:spMk id="3" creationId="{05F88367-E1D9-4C2A-BF8C-555DD3E05664}"/>
          </ac:spMkLst>
        </pc:spChg>
        <pc:spChg chg="del">
          <ac:chgData name="Schneider Felix Christian" userId="d7183f99-f1f0-4533-86fa-87a2c40c4bb1" providerId="ADAL" clId="{BFFB3E91-18D9-4C17-B7DD-3C570B2992FC}" dt="2021-12-14T08:12:27.172" v="1" actId="931"/>
          <ac:spMkLst>
            <pc:docMk/>
            <pc:sldMk cId="2476405633" sldId="257"/>
            <ac:spMk id="4" creationId="{3C36F84C-B38C-4878-9806-604FC4A66E8C}"/>
          </ac:spMkLst>
        </pc:spChg>
        <pc:picChg chg="add mod">
          <ac:chgData name="Schneider Felix Christian" userId="d7183f99-f1f0-4533-86fa-87a2c40c4bb1" providerId="ADAL" clId="{BFFB3E91-18D9-4C17-B7DD-3C570B2992FC}" dt="2022-01-25T07:52:42.858" v="2644" actId="962"/>
          <ac:picMkLst>
            <pc:docMk/>
            <pc:sldMk cId="2476405633" sldId="257"/>
            <ac:picMk id="6" creationId="{EB0CE469-AE85-449B-B533-D9DCA426545B}"/>
          </ac:picMkLst>
        </pc:picChg>
      </pc:sldChg>
      <pc:sldChg chg="addSp delSp modSp new mod modTransition modClrScheme chgLayout">
        <pc:chgData name="Schneider Felix Christian" userId="d7183f99-f1f0-4533-86fa-87a2c40c4bb1" providerId="ADAL" clId="{BFFB3E91-18D9-4C17-B7DD-3C570B2992FC}" dt="2022-01-18T08:24:28.708" v="2419"/>
        <pc:sldMkLst>
          <pc:docMk/>
          <pc:sldMk cId="3076341538" sldId="258"/>
        </pc:sldMkLst>
        <pc:spChg chg="mod ord">
          <ac:chgData name="Schneider Felix Christian" userId="d7183f99-f1f0-4533-86fa-87a2c40c4bb1" providerId="ADAL" clId="{BFFB3E91-18D9-4C17-B7DD-3C570B2992FC}" dt="2022-01-11T08:05:58.681" v="2214" actId="403"/>
          <ac:spMkLst>
            <pc:docMk/>
            <pc:sldMk cId="3076341538" sldId="258"/>
            <ac:spMk id="2" creationId="{5FBEE0BC-913D-426A-A76E-12CA732C816A}"/>
          </ac:spMkLst>
        </pc:spChg>
        <pc:spChg chg="del mod ord">
          <ac:chgData name="Schneider Felix Christian" userId="d7183f99-f1f0-4533-86fa-87a2c40c4bb1" providerId="ADAL" clId="{BFFB3E91-18D9-4C17-B7DD-3C570B2992FC}" dt="2021-12-21T07:15:49.786" v="239" actId="700"/>
          <ac:spMkLst>
            <pc:docMk/>
            <pc:sldMk cId="3076341538" sldId="258"/>
            <ac:spMk id="3" creationId="{EF16C82C-0EEF-42CB-9315-0173C68E5632}"/>
          </ac:spMkLst>
        </pc:spChg>
        <pc:spChg chg="del">
          <ac:chgData name="Schneider Felix Christian" userId="d7183f99-f1f0-4533-86fa-87a2c40c4bb1" providerId="ADAL" clId="{BFFB3E91-18D9-4C17-B7DD-3C570B2992FC}" dt="2021-12-21T07:15:49.786" v="239" actId="700"/>
          <ac:spMkLst>
            <pc:docMk/>
            <pc:sldMk cId="3076341538" sldId="258"/>
            <ac:spMk id="4" creationId="{4A5488B6-D2BF-4A05-BF36-A9D7AB56C94C}"/>
          </ac:spMkLst>
        </pc:spChg>
        <pc:spChg chg="add mod ord">
          <ac:chgData name="Schneider Felix Christian" userId="d7183f99-f1f0-4533-86fa-87a2c40c4bb1" providerId="ADAL" clId="{BFFB3E91-18D9-4C17-B7DD-3C570B2992FC}" dt="2021-12-21T07:27:23.004" v="437" actId="20577"/>
          <ac:spMkLst>
            <pc:docMk/>
            <pc:sldMk cId="3076341538" sldId="258"/>
            <ac:spMk id="5" creationId="{26551063-9AE7-4143-97D3-20BE99447EED}"/>
          </ac:spMkLst>
        </pc:spChg>
      </pc:sldChg>
      <pc:sldChg chg="modSp new mod modTransition">
        <pc:chgData name="Schneider Felix Christian" userId="d7183f99-f1f0-4533-86fa-87a2c40c4bb1" providerId="ADAL" clId="{BFFB3E91-18D9-4C17-B7DD-3C570B2992FC}" dt="2022-01-18T08:24:28.708" v="2419"/>
        <pc:sldMkLst>
          <pc:docMk/>
          <pc:sldMk cId="3550808501" sldId="259"/>
        </pc:sldMkLst>
        <pc:spChg chg="mod">
          <ac:chgData name="Schneider Felix Christian" userId="d7183f99-f1f0-4533-86fa-87a2c40c4bb1" providerId="ADAL" clId="{BFFB3E91-18D9-4C17-B7DD-3C570B2992FC}" dt="2022-01-11T08:06:05.792" v="2216" actId="403"/>
          <ac:spMkLst>
            <pc:docMk/>
            <pc:sldMk cId="3550808501" sldId="259"/>
            <ac:spMk id="2" creationId="{4B1C1CCE-4231-41B8-9AB6-FD1C2DC6C3DA}"/>
          </ac:spMkLst>
        </pc:spChg>
        <pc:spChg chg="mod">
          <ac:chgData name="Schneider Felix Christian" userId="d7183f99-f1f0-4533-86fa-87a2c40c4bb1" providerId="ADAL" clId="{BFFB3E91-18D9-4C17-B7DD-3C570B2992FC}" dt="2021-12-21T07:52:41.400" v="847" actId="20577"/>
          <ac:spMkLst>
            <pc:docMk/>
            <pc:sldMk cId="3550808501" sldId="259"/>
            <ac:spMk id="3" creationId="{E6CC87CC-C0C5-4884-B6B6-B28DACB728B7}"/>
          </ac:spMkLst>
        </pc:spChg>
      </pc:sldChg>
      <pc:sldChg chg="addSp delSp modSp new mod modTransition setBg">
        <pc:chgData name="Schneider Felix Christian" userId="d7183f99-f1f0-4533-86fa-87a2c40c4bb1" providerId="ADAL" clId="{BFFB3E91-18D9-4C17-B7DD-3C570B2992FC}" dt="2022-01-25T07:52:56.952" v="2694" actId="962"/>
        <pc:sldMkLst>
          <pc:docMk/>
          <pc:sldMk cId="4133565565" sldId="260"/>
        </pc:sldMkLst>
        <pc:spChg chg="mod">
          <ac:chgData name="Schneider Felix Christian" userId="d7183f99-f1f0-4533-86fa-87a2c40c4bb1" providerId="ADAL" clId="{BFFB3E91-18D9-4C17-B7DD-3C570B2992FC}" dt="2022-01-11T08:10:52.456" v="2297" actId="404"/>
          <ac:spMkLst>
            <pc:docMk/>
            <pc:sldMk cId="4133565565" sldId="260"/>
            <ac:spMk id="2" creationId="{CBF53233-3D87-472F-A044-14342C9BC64E}"/>
          </ac:spMkLst>
        </pc:spChg>
        <pc:spChg chg="del">
          <ac:chgData name="Schneider Felix Christian" userId="d7183f99-f1f0-4533-86fa-87a2c40c4bb1" providerId="ADAL" clId="{BFFB3E91-18D9-4C17-B7DD-3C570B2992FC}" dt="2021-12-21T07:54:14.811" v="876" actId="22"/>
          <ac:spMkLst>
            <pc:docMk/>
            <pc:sldMk cId="4133565565" sldId="260"/>
            <ac:spMk id="3" creationId="{6B840A00-59ED-4099-9D9E-4C1903A2CE65}"/>
          </ac:spMkLst>
        </pc:spChg>
        <pc:spChg chg="mod">
          <ac:chgData name="Schneider Felix Christian" userId="d7183f99-f1f0-4533-86fa-87a2c40c4bb1" providerId="ADAL" clId="{BFFB3E91-18D9-4C17-B7DD-3C570B2992FC}" dt="2021-12-21T08:06:49.280" v="932" actId="6549"/>
          <ac:spMkLst>
            <pc:docMk/>
            <pc:sldMk cId="4133565565" sldId="260"/>
            <ac:spMk id="4" creationId="{AC149C61-ED80-41CB-BB83-04E7CB76E626}"/>
          </ac:spMkLst>
        </pc:spChg>
        <pc:grpChg chg="add">
          <ac:chgData name="Schneider Felix Christian" userId="d7183f99-f1f0-4533-86fa-87a2c40c4bb1" providerId="ADAL" clId="{BFFB3E91-18D9-4C17-B7DD-3C570B2992FC}" dt="2021-12-21T07:54:30.677" v="877" actId="26606"/>
          <ac:grpSpMkLst>
            <pc:docMk/>
            <pc:sldMk cId="4133565565" sldId="260"/>
            <ac:grpSpMk id="13" creationId="{EB95AFDF-FA7D-4311-9C65-6D507D92F474}"/>
          </ac:grpSpMkLst>
        </pc:grpChg>
        <pc:picChg chg="add mod ord">
          <ac:chgData name="Schneider Felix Christian" userId="d7183f99-f1f0-4533-86fa-87a2c40c4bb1" providerId="ADAL" clId="{BFFB3E91-18D9-4C17-B7DD-3C570B2992FC}" dt="2022-01-25T07:52:56.952" v="2694" actId="962"/>
          <ac:picMkLst>
            <pc:docMk/>
            <pc:sldMk cId="4133565565" sldId="260"/>
            <ac:picMk id="6" creationId="{227453DC-98F3-4D4A-9CB5-16C77A50D40A}"/>
          </ac:picMkLst>
        </pc:picChg>
        <pc:picChg chg="add">
          <ac:chgData name="Schneider Felix Christian" userId="d7183f99-f1f0-4533-86fa-87a2c40c4bb1" providerId="ADAL" clId="{BFFB3E91-18D9-4C17-B7DD-3C570B2992FC}" dt="2021-12-21T07:54:30.677" v="877" actId="26606"/>
          <ac:picMkLst>
            <pc:docMk/>
            <pc:sldMk cId="4133565565" sldId="260"/>
            <ac:picMk id="11" creationId="{5FF7B57D-FF7B-48B3-9F60-9BCEEECF9E76}"/>
          </ac:picMkLst>
        </pc:picChg>
      </pc:sldChg>
      <pc:sldChg chg="modSp new mod modTransition">
        <pc:chgData name="Schneider Felix Christian" userId="d7183f99-f1f0-4533-86fa-87a2c40c4bb1" providerId="ADAL" clId="{BFFB3E91-18D9-4C17-B7DD-3C570B2992FC}" dt="2022-01-18T08:24:28.708" v="2419"/>
        <pc:sldMkLst>
          <pc:docMk/>
          <pc:sldMk cId="905846979" sldId="261"/>
        </pc:sldMkLst>
        <pc:spChg chg="mod">
          <ac:chgData name="Schneider Felix Christian" userId="d7183f99-f1f0-4533-86fa-87a2c40c4bb1" providerId="ADAL" clId="{BFFB3E91-18D9-4C17-B7DD-3C570B2992FC}" dt="2022-01-11T08:06:29.631" v="2224" actId="403"/>
          <ac:spMkLst>
            <pc:docMk/>
            <pc:sldMk cId="905846979" sldId="261"/>
            <ac:spMk id="2" creationId="{262A908B-EFB9-4E7B-B2C2-CFCF71340DAF}"/>
          </ac:spMkLst>
        </pc:spChg>
        <pc:spChg chg="mod">
          <ac:chgData name="Schneider Felix Christian" userId="d7183f99-f1f0-4533-86fa-87a2c40c4bb1" providerId="ADAL" clId="{BFFB3E91-18D9-4C17-B7DD-3C570B2992FC}" dt="2022-01-11T07:44:04.493" v="1587"/>
          <ac:spMkLst>
            <pc:docMk/>
            <pc:sldMk cId="905846979" sldId="261"/>
            <ac:spMk id="3" creationId="{4452AABA-CDD1-4500-88DF-CD4CCE063BC6}"/>
          </ac:spMkLst>
        </pc:spChg>
      </pc:sldChg>
      <pc:sldChg chg="addSp delSp modSp new mod modTransition modClrScheme chgLayout">
        <pc:chgData name="Schneider Felix Christian" userId="d7183f99-f1f0-4533-86fa-87a2c40c4bb1" providerId="ADAL" clId="{BFFB3E91-18D9-4C17-B7DD-3C570B2992FC}" dt="2022-01-25T07:52:25.010" v="2564" actId="962"/>
        <pc:sldMkLst>
          <pc:docMk/>
          <pc:sldMk cId="2943111343" sldId="262"/>
        </pc:sldMkLst>
        <pc:spChg chg="del mod ord">
          <ac:chgData name="Schneider Felix Christian" userId="d7183f99-f1f0-4533-86fa-87a2c40c4bb1" providerId="ADAL" clId="{BFFB3E91-18D9-4C17-B7DD-3C570B2992FC}" dt="2022-01-11T07:25:21.734" v="1342" actId="700"/>
          <ac:spMkLst>
            <pc:docMk/>
            <pc:sldMk cId="2943111343" sldId="262"/>
            <ac:spMk id="2" creationId="{8A9BA087-1005-4746-9398-672D4AE72378}"/>
          </ac:spMkLst>
        </pc:spChg>
        <pc:spChg chg="del mod ord">
          <ac:chgData name="Schneider Felix Christian" userId="d7183f99-f1f0-4533-86fa-87a2c40c4bb1" providerId="ADAL" clId="{BFFB3E91-18D9-4C17-B7DD-3C570B2992FC}" dt="2022-01-11T07:25:21.734" v="1342" actId="700"/>
          <ac:spMkLst>
            <pc:docMk/>
            <pc:sldMk cId="2943111343" sldId="262"/>
            <ac:spMk id="3" creationId="{D1D407E1-D844-420D-9A49-FDA91F87867D}"/>
          </ac:spMkLst>
        </pc:spChg>
        <pc:spChg chg="add mod ord">
          <ac:chgData name="Schneider Felix Christian" userId="d7183f99-f1f0-4533-86fa-87a2c40c4bb1" providerId="ADAL" clId="{BFFB3E91-18D9-4C17-B7DD-3C570B2992FC}" dt="2022-01-11T08:06:36.426" v="2226" actId="403"/>
          <ac:spMkLst>
            <pc:docMk/>
            <pc:sldMk cId="2943111343" sldId="262"/>
            <ac:spMk id="4" creationId="{933F7599-6EC4-4676-92C8-A5B91B7A6003}"/>
          </ac:spMkLst>
        </pc:spChg>
        <pc:spChg chg="add mod ord">
          <ac:chgData name="Schneider Felix Christian" userId="d7183f99-f1f0-4533-86fa-87a2c40c4bb1" providerId="ADAL" clId="{BFFB3E91-18D9-4C17-B7DD-3C570B2992FC}" dt="2022-01-11T08:07:50.280" v="2259" actId="404"/>
          <ac:spMkLst>
            <pc:docMk/>
            <pc:sldMk cId="2943111343" sldId="262"/>
            <ac:spMk id="5" creationId="{070271C8-BD5E-4D6F-BDD0-A4523D3E98B7}"/>
          </ac:spMkLst>
        </pc:spChg>
        <pc:spChg chg="add del mod ord">
          <ac:chgData name="Schneider Felix Christian" userId="d7183f99-f1f0-4533-86fa-87a2c40c4bb1" providerId="ADAL" clId="{BFFB3E91-18D9-4C17-B7DD-3C570B2992FC}" dt="2022-01-11T07:27:46.328" v="1431" actId="22"/>
          <ac:spMkLst>
            <pc:docMk/>
            <pc:sldMk cId="2943111343" sldId="262"/>
            <ac:spMk id="6" creationId="{AFC02020-AFD2-4E1E-9223-31B667D32137}"/>
          </ac:spMkLst>
        </pc:spChg>
        <pc:spChg chg="add mod ord">
          <ac:chgData name="Schneider Felix Christian" userId="d7183f99-f1f0-4533-86fa-87a2c40c4bb1" providerId="ADAL" clId="{BFFB3E91-18D9-4C17-B7DD-3C570B2992FC}" dt="2022-01-11T08:07:31.966" v="2251" actId="403"/>
          <ac:spMkLst>
            <pc:docMk/>
            <pc:sldMk cId="2943111343" sldId="262"/>
            <ac:spMk id="7" creationId="{65197DFB-44E2-4A0B-9B3D-059FDE2CEAA7}"/>
          </ac:spMkLst>
        </pc:spChg>
        <pc:spChg chg="add mod ord">
          <ac:chgData name="Schneider Felix Christian" userId="d7183f99-f1f0-4533-86fa-87a2c40c4bb1" providerId="ADAL" clId="{BFFB3E91-18D9-4C17-B7DD-3C570B2992FC}" dt="2022-01-11T07:30:47.846" v="1515" actId="14100"/>
          <ac:spMkLst>
            <pc:docMk/>
            <pc:sldMk cId="2943111343" sldId="262"/>
            <ac:spMk id="8" creationId="{72DB2A4C-482D-4079-B104-8511B6FC7770}"/>
          </ac:spMkLst>
        </pc:spChg>
        <pc:picChg chg="add mod ord">
          <ac:chgData name="Schneider Felix Christian" userId="d7183f99-f1f0-4533-86fa-87a2c40c4bb1" providerId="ADAL" clId="{BFFB3E91-18D9-4C17-B7DD-3C570B2992FC}" dt="2022-01-25T07:52:25.010" v="2564" actId="962"/>
          <ac:picMkLst>
            <pc:docMk/>
            <pc:sldMk cId="2943111343" sldId="262"/>
            <ac:picMk id="10" creationId="{54ED016D-BFB7-412E-83D0-FF60645357FD}"/>
          </ac:picMkLst>
        </pc:picChg>
        <pc:picChg chg="add mod">
          <ac:chgData name="Schneider Felix Christian" userId="d7183f99-f1f0-4533-86fa-87a2c40c4bb1" providerId="ADAL" clId="{BFFB3E91-18D9-4C17-B7DD-3C570B2992FC}" dt="2022-01-11T07:30:44.253" v="1514" actId="1076"/>
          <ac:picMkLst>
            <pc:docMk/>
            <pc:sldMk cId="2943111343" sldId="262"/>
            <ac:picMk id="1026" creationId="{19BF327C-BCAA-485C-996A-FA182850F146}"/>
          </ac:picMkLst>
        </pc:picChg>
      </pc:sldChg>
      <pc:sldChg chg="addSp modSp new mod modTransition">
        <pc:chgData name="Schneider Felix Christian" userId="d7183f99-f1f0-4533-86fa-87a2c40c4bb1" providerId="ADAL" clId="{BFFB3E91-18D9-4C17-B7DD-3C570B2992FC}" dt="2022-01-18T08:24:28.708" v="2419"/>
        <pc:sldMkLst>
          <pc:docMk/>
          <pc:sldMk cId="3042756706" sldId="263"/>
        </pc:sldMkLst>
        <pc:spChg chg="mod">
          <ac:chgData name="Schneider Felix Christian" userId="d7183f99-f1f0-4533-86fa-87a2c40c4bb1" providerId="ADAL" clId="{BFFB3E91-18D9-4C17-B7DD-3C570B2992FC}" dt="2022-01-11T08:08:04.724" v="2263" actId="403"/>
          <ac:spMkLst>
            <pc:docMk/>
            <pc:sldMk cId="3042756706" sldId="263"/>
            <ac:spMk id="2" creationId="{534DAB3D-46FF-4F7B-8027-59004648B49A}"/>
          </ac:spMkLst>
        </pc:spChg>
        <pc:spChg chg="mod">
          <ac:chgData name="Schneider Felix Christian" userId="d7183f99-f1f0-4533-86fa-87a2c40c4bb1" providerId="ADAL" clId="{BFFB3E91-18D9-4C17-B7DD-3C570B2992FC}" dt="2022-01-11T07:34:05.019" v="1577" actId="1076"/>
          <ac:spMkLst>
            <pc:docMk/>
            <pc:sldMk cId="3042756706" sldId="263"/>
            <ac:spMk id="3" creationId="{F2203795-83B1-4ED0-A348-B58075222E68}"/>
          </ac:spMkLst>
        </pc:spChg>
        <pc:picChg chg="add mod">
          <ac:chgData name="Schneider Felix Christian" userId="d7183f99-f1f0-4533-86fa-87a2c40c4bb1" providerId="ADAL" clId="{BFFB3E91-18D9-4C17-B7DD-3C570B2992FC}" dt="2022-01-11T07:34:16.577" v="1578" actId="1076"/>
          <ac:picMkLst>
            <pc:docMk/>
            <pc:sldMk cId="3042756706" sldId="263"/>
            <ac:picMk id="2050" creationId="{A0FD2771-18DA-4D6A-8DEA-58F6BC9D9AF9}"/>
          </ac:picMkLst>
        </pc:picChg>
      </pc:sldChg>
      <pc:sldChg chg="modSp new mod modTransition">
        <pc:chgData name="Schneider Felix Christian" userId="d7183f99-f1f0-4533-86fa-87a2c40c4bb1" providerId="ADAL" clId="{BFFB3E91-18D9-4C17-B7DD-3C570B2992FC}" dt="2022-01-18T08:24:28.708" v="2419"/>
        <pc:sldMkLst>
          <pc:docMk/>
          <pc:sldMk cId="2088657818" sldId="264"/>
        </pc:sldMkLst>
        <pc:spChg chg="mod">
          <ac:chgData name="Schneider Felix Christian" userId="d7183f99-f1f0-4533-86fa-87a2c40c4bb1" providerId="ADAL" clId="{BFFB3E91-18D9-4C17-B7DD-3C570B2992FC}" dt="2022-01-11T08:08:13.073" v="2267" actId="403"/>
          <ac:spMkLst>
            <pc:docMk/>
            <pc:sldMk cId="2088657818" sldId="264"/>
            <ac:spMk id="2" creationId="{52AD4B2D-CDD5-456A-9EFA-FEC2D61FCF9F}"/>
          </ac:spMkLst>
        </pc:spChg>
        <pc:spChg chg="mod">
          <ac:chgData name="Schneider Felix Christian" userId="d7183f99-f1f0-4533-86fa-87a2c40c4bb1" providerId="ADAL" clId="{BFFB3E91-18D9-4C17-B7DD-3C570B2992FC}" dt="2022-01-11T07:48:43.494" v="1854" actId="20577"/>
          <ac:spMkLst>
            <pc:docMk/>
            <pc:sldMk cId="2088657818" sldId="264"/>
            <ac:spMk id="3" creationId="{1600415A-5B79-40C3-87C5-B79BD22E66C9}"/>
          </ac:spMkLst>
        </pc:spChg>
      </pc:sldChg>
      <pc:sldChg chg="modSp new mod modTransition">
        <pc:chgData name="Schneider Felix Christian" userId="d7183f99-f1f0-4533-86fa-87a2c40c4bb1" providerId="ADAL" clId="{BFFB3E91-18D9-4C17-B7DD-3C570B2992FC}" dt="2022-01-18T08:24:28.708" v="2419"/>
        <pc:sldMkLst>
          <pc:docMk/>
          <pc:sldMk cId="3805094945" sldId="265"/>
        </pc:sldMkLst>
        <pc:spChg chg="mod">
          <ac:chgData name="Schneider Felix Christian" userId="d7183f99-f1f0-4533-86fa-87a2c40c4bb1" providerId="ADAL" clId="{BFFB3E91-18D9-4C17-B7DD-3C570B2992FC}" dt="2022-01-11T08:08:21.813" v="2271" actId="403"/>
          <ac:spMkLst>
            <pc:docMk/>
            <pc:sldMk cId="3805094945" sldId="265"/>
            <ac:spMk id="2" creationId="{97383B46-5538-4391-91DD-9E8502860CAE}"/>
          </ac:spMkLst>
        </pc:spChg>
        <pc:spChg chg="mod">
          <ac:chgData name="Schneider Felix Christian" userId="d7183f99-f1f0-4533-86fa-87a2c40c4bb1" providerId="ADAL" clId="{BFFB3E91-18D9-4C17-B7DD-3C570B2992FC}" dt="2022-01-11T07:51:05.790" v="1901"/>
          <ac:spMkLst>
            <pc:docMk/>
            <pc:sldMk cId="3805094945" sldId="265"/>
            <ac:spMk id="3" creationId="{345BE8C9-1100-40AA-9AC3-39B65379860C}"/>
          </ac:spMkLst>
        </pc:spChg>
      </pc:sldChg>
      <pc:sldChg chg="modSp new mod modTransition">
        <pc:chgData name="Schneider Felix Christian" userId="d7183f99-f1f0-4533-86fa-87a2c40c4bb1" providerId="ADAL" clId="{BFFB3E91-18D9-4C17-B7DD-3C570B2992FC}" dt="2022-01-18T08:24:28.708" v="2419"/>
        <pc:sldMkLst>
          <pc:docMk/>
          <pc:sldMk cId="658065074" sldId="266"/>
        </pc:sldMkLst>
        <pc:spChg chg="mod">
          <ac:chgData name="Schneider Felix Christian" userId="d7183f99-f1f0-4533-86fa-87a2c40c4bb1" providerId="ADAL" clId="{BFFB3E91-18D9-4C17-B7DD-3C570B2992FC}" dt="2022-01-11T08:08:30.027" v="2275" actId="403"/>
          <ac:spMkLst>
            <pc:docMk/>
            <pc:sldMk cId="658065074" sldId="266"/>
            <ac:spMk id="2" creationId="{C6641137-1B84-4C94-97D1-AAC292C957FC}"/>
          </ac:spMkLst>
        </pc:spChg>
        <pc:spChg chg="mod">
          <ac:chgData name="Schneider Felix Christian" userId="d7183f99-f1f0-4533-86fa-87a2c40c4bb1" providerId="ADAL" clId="{BFFB3E91-18D9-4C17-B7DD-3C570B2992FC}" dt="2022-01-11T07:53:30.850" v="1965" actId="20577"/>
          <ac:spMkLst>
            <pc:docMk/>
            <pc:sldMk cId="658065074" sldId="266"/>
            <ac:spMk id="3" creationId="{1BDDA7F2-1FCF-4A05-BC3E-086ED71E0C3A}"/>
          </ac:spMkLst>
        </pc:spChg>
      </pc:sldChg>
      <pc:sldChg chg="addSp delSp modSp new mod modTransition">
        <pc:chgData name="Schneider Felix Christian" userId="d7183f99-f1f0-4533-86fa-87a2c40c4bb1" providerId="ADAL" clId="{BFFB3E91-18D9-4C17-B7DD-3C570B2992FC}" dt="2022-02-01T06:47:41.613" v="2708" actId="20577"/>
        <pc:sldMkLst>
          <pc:docMk/>
          <pc:sldMk cId="883861958" sldId="267"/>
        </pc:sldMkLst>
        <pc:spChg chg="mod">
          <ac:chgData name="Schneider Felix Christian" userId="d7183f99-f1f0-4533-86fa-87a2c40c4bb1" providerId="ADAL" clId="{BFFB3E91-18D9-4C17-B7DD-3C570B2992FC}" dt="2022-02-01T06:47:41.613" v="2708" actId="20577"/>
          <ac:spMkLst>
            <pc:docMk/>
            <pc:sldMk cId="883861958" sldId="267"/>
            <ac:spMk id="2" creationId="{583C3A85-C562-42D9-A5A7-5E5738F9B788}"/>
          </ac:spMkLst>
        </pc:spChg>
        <pc:spChg chg="del">
          <ac:chgData name="Schneider Felix Christian" userId="d7183f99-f1f0-4533-86fa-87a2c40c4bb1" providerId="ADAL" clId="{BFFB3E91-18D9-4C17-B7DD-3C570B2992FC}" dt="2022-01-11T07:56:56.671" v="2008"/>
          <ac:spMkLst>
            <pc:docMk/>
            <pc:sldMk cId="883861958" sldId="267"/>
            <ac:spMk id="3" creationId="{D621865A-71D3-4D67-BB21-C3264FC1CD34}"/>
          </ac:spMkLst>
        </pc:spChg>
        <pc:picChg chg="add mod">
          <ac:chgData name="Schneider Felix Christian" userId="d7183f99-f1f0-4533-86fa-87a2c40c4bb1" providerId="ADAL" clId="{BFFB3E91-18D9-4C17-B7DD-3C570B2992FC}" dt="2022-01-11T07:58:05.174" v="2013" actId="1440"/>
          <ac:picMkLst>
            <pc:docMk/>
            <pc:sldMk cId="883861958" sldId="267"/>
            <ac:picMk id="3074" creationId="{8798E8E2-FBA6-43C3-B5A8-1345E2F0C705}"/>
          </ac:picMkLst>
        </pc:picChg>
      </pc:sldChg>
      <pc:sldChg chg="modSp new mod modTransition">
        <pc:chgData name="Schneider Felix Christian" userId="d7183f99-f1f0-4533-86fa-87a2c40c4bb1" providerId="ADAL" clId="{BFFB3E91-18D9-4C17-B7DD-3C570B2992FC}" dt="2022-01-18T08:24:28.708" v="2419"/>
        <pc:sldMkLst>
          <pc:docMk/>
          <pc:sldMk cId="850171141" sldId="268"/>
        </pc:sldMkLst>
        <pc:spChg chg="mod">
          <ac:chgData name="Schneider Felix Christian" userId="d7183f99-f1f0-4533-86fa-87a2c40c4bb1" providerId="ADAL" clId="{BFFB3E91-18D9-4C17-B7DD-3C570B2992FC}" dt="2022-01-11T08:08:56.108" v="2287" actId="403"/>
          <ac:spMkLst>
            <pc:docMk/>
            <pc:sldMk cId="850171141" sldId="268"/>
            <ac:spMk id="2" creationId="{AD5AB202-369E-4E7C-982D-41A878ECEE0F}"/>
          </ac:spMkLst>
        </pc:spChg>
        <pc:spChg chg="mod">
          <ac:chgData name="Schneider Felix Christian" userId="d7183f99-f1f0-4533-86fa-87a2c40c4bb1" providerId="ADAL" clId="{BFFB3E91-18D9-4C17-B7DD-3C570B2992FC}" dt="2022-01-11T08:04:04.335" v="2149" actId="2711"/>
          <ac:spMkLst>
            <pc:docMk/>
            <pc:sldMk cId="850171141" sldId="268"/>
            <ac:spMk id="3" creationId="{9F9BE5A8-7E9A-4AFE-9DBB-FE9F8EC5D452}"/>
          </ac:spMkLst>
        </pc:spChg>
        <pc:spChg chg="mod">
          <ac:chgData name="Schneider Felix Christian" userId="d7183f99-f1f0-4533-86fa-87a2c40c4bb1" providerId="ADAL" clId="{BFFB3E91-18D9-4C17-B7DD-3C570B2992FC}" dt="2022-01-11T08:05:17.729" v="2208" actId="20577"/>
          <ac:spMkLst>
            <pc:docMk/>
            <pc:sldMk cId="850171141" sldId="268"/>
            <ac:spMk id="4" creationId="{C4EF3F09-F24E-48B9-B5CE-001F5F5878D3}"/>
          </ac:spMkLst>
        </pc:spChg>
      </pc:sldChg>
      <pc:sldMasterChg chg="modTransition modSldLayout">
        <pc:chgData name="Schneider Felix Christian" userId="d7183f99-f1f0-4533-86fa-87a2c40c4bb1" providerId="ADAL" clId="{BFFB3E91-18D9-4C17-B7DD-3C570B2992FC}" dt="2022-01-18T08:24:28.708" v="2419"/>
        <pc:sldMasterMkLst>
          <pc:docMk/>
          <pc:sldMasterMk cId="0" sldId="2147483648"/>
        </pc:sldMasterMkLst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Schneider Felix Christian" userId="d7183f99-f1f0-4533-86fa-87a2c40c4bb1" providerId="ADAL" clId="{BFFB3E91-18D9-4C17-B7DD-3C570B2992FC}" dt="2022-01-18T08:24:28.708" v="2419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44E69-FF6C-42B7-B952-ABDC9D284A7C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3CD7F-8773-4016-8831-10D802F80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0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Elemente der Verwaltung: Personal, Organisation</a:t>
            </a:r>
            <a:r>
              <a:rPr lang="de-DE"/>
              <a:t>, Informationstechnik </a:t>
            </a:r>
            <a:r>
              <a:rPr lang="de-DE" dirty="0"/>
              <a:t>&amp; Haushalt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3CD7F-8773-4016-8831-10D802F805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vorteile&amp;hl=de&amp;sxsrf=AOaemvLSNzBj3gO3c12OIj8avABOXjXLSw:1641888119476&amp;source=lnms&amp;tbm=isch&amp;sa=X&amp;ved=2ahUKEwiHzvzwnan1AhVNiP0HHTEwCO0Q_AUoAXoECAEQAw&amp;biw=1658&amp;bih=979&amp;dpr=1.65#imgrc=mg3zIhCOs0nL6M" TargetMode="External"/><Relationship Id="rId2" Type="http://schemas.openxmlformats.org/officeDocument/2006/relationships/hyperlink" Target="https://www.google.com/search?q=organisation+im+ganzheitlichen+kontext&amp;sxsrf=AOaemvLENkYszBR-QWIjMOIl8LTUOS9W9Q:1641888300325&amp;source=lnms&amp;tbm=isch&amp;sa=X&amp;ved=2ahUKEwiWzJrHnqn1AhW_g_0HHU2JCzoQ_AUoAXoECAEQAw&amp;biw=1658&amp;bih=979&amp;dpr=1.65#imgrc=aNNLUPql1foN3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ogle.com/search?q=aufmerksamkeit&amp;sxsrf=AOaemvJCpFs9dkhyaaKnpd7xwBvdNW2FnA:1641887780877&amp;source=lnms&amp;tbm=isch&amp;sa=X&amp;ved=2ahUKEwinl8LPnKn1AhWR8LsIHX8yAxIQ_AUoAXoECAgQAw&amp;biw=1658&amp;bih=979&amp;dpr=1.65#imgrc=vjFz7KAnSpYmb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C79A5-E299-44FF-B2EA-F97AA855A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O</a:t>
            </a:r>
            <a:r>
              <a:rPr lang="de-DE" dirty="0"/>
              <a:t>rganisation &amp; </a:t>
            </a:r>
            <a:r>
              <a:rPr lang="de-DE" sz="6000" dirty="0"/>
              <a:t>V</a:t>
            </a:r>
            <a:r>
              <a:rPr lang="de-DE" dirty="0"/>
              <a:t>oruntersuchung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1F3956-A07B-40C5-A28F-884294A2B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800" dirty="0"/>
              <a:t>P</a:t>
            </a:r>
            <a:r>
              <a:rPr lang="de-DE" dirty="0"/>
              <a:t>räsentation von </a:t>
            </a:r>
            <a:r>
              <a:rPr lang="de-DE" sz="2800" dirty="0"/>
              <a:t>F</a:t>
            </a:r>
            <a:r>
              <a:rPr lang="de-DE" dirty="0"/>
              <a:t>elix </a:t>
            </a:r>
            <a:r>
              <a:rPr lang="de-DE" sz="2800" dirty="0"/>
              <a:t>S</a:t>
            </a:r>
            <a:r>
              <a:rPr lang="de-DE" dirty="0"/>
              <a:t>chneider</a:t>
            </a:r>
          </a:p>
        </p:txBody>
      </p:sp>
    </p:spTree>
    <p:extLst>
      <p:ext uri="{BB962C8B-B14F-4D97-AF65-F5344CB8AC3E}">
        <p14:creationId xmlns:p14="http://schemas.microsoft.com/office/powerpoint/2010/main" val="2887977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83B46-5538-4391-91DD-9E850286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FFEEB5"/>
                </a:solidFill>
              </a:rPr>
              <a:t>E</a:t>
            </a:r>
            <a:r>
              <a:rPr lang="de-DE" dirty="0">
                <a:solidFill>
                  <a:srgbClr val="FFEEB5"/>
                </a:solidFill>
              </a:rPr>
              <a:t>rgebnisse</a:t>
            </a:r>
            <a:r>
              <a:rPr lang="de-DE" dirty="0"/>
              <a:t> der </a:t>
            </a:r>
            <a:r>
              <a:rPr lang="de-DE" sz="4400" dirty="0"/>
              <a:t>V</a:t>
            </a:r>
            <a:r>
              <a:rPr lang="de-DE" dirty="0"/>
              <a:t>oruntersuchung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BE8C9-1100-40AA-9AC3-39B65379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konkretisierter Projektauftrag</a:t>
            </a:r>
          </a:p>
          <a:p>
            <a:r>
              <a:rPr lang="de-DE" dirty="0"/>
              <a:t>detaillierte Festlegung der Vorgehensweise und Methoden</a:t>
            </a:r>
          </a:p>
          <a:p>
            <a:r>
              <a:rPr lang="de-DE" dirty="0"/>
              <a:t>Überblick über die Untersuchungsschwerpunkte</a:t>
            </a:r>
          </a:p>
          <a:p>
            <a:r>
              <a:rPr lang="de-DE" dirty="0"/>
              <a:t>detaillierte Projektplanung</a:t>
            </a:r>
          </a:p>
          <a:p>
            <a:r>
              <a:rPr lang="de-DE" dirty="0"/>
              <a:t>Prognose zu erwartender Kosten</a:t>
            </a:r>
          </a:p>
          <a:p>
            <a:r>
              <a:rPr lang="de-DE" dirty="0"/>
              <a:t>Prognose zu erwartender Einsparpotenziale</a:t>
            </a:r>
          </a:p>
        </p:txBody>
      </p:sp>
    </p:spTree>
    <p:extLst>
      <p:ext uri="{BB962C8B-B14F-4D97-AF65-F5344CB8AC3E}">
        <p14:creationId xmlns:p14="http://schemas.microsoft.com/office/powerpoint/2010/main" val="3805094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41137-1B84-4C94-97D1-AAC292C9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FFEEB5"/>
                </a:solidFill>
              </a:rPr>
              <a:t>M</a:t>
            </a:r>
            <a:r>
              <a:rPr lang="de-DE" dirty="0">
                <a:solidFill>
                  <a:srgbClr val="FFEEB5"/>
                </a:solidFill>
              </a:rPr>
              <a:t>ethoden</a:t>
            </a:r>
            <a:r>
              <a:rPr lang="de-DE" dirty="0"/>
              <a:t> der </a:t>
            </a:r>
            <a:r>
              <a:rPr lang="de-DE" sz="4400" dirty="0"/>
              <a:t>V</a:t>
            </a:r>
            <a:r>
              <a:rPr lang="de-DE" dirty="0"/>
              <a:t>oruntersuchung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DA7F2-1FCF-4A05-BC3E-086ED71E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Datenerhebung: 	Dokumentenanalyse, Fragebogen, Interview, 					Workshop/Moderation, Selbstaufschreibung</a:t>
            </a:r>
          </a:p>
          <a:p>
            <a:r>
              <a:rPr lang="de-DE" dirty="0"/>
              <a:t>Dokumentation: 	Aufgabengliederung</a:t>
            </a:r>
          </a:p>
          <a:p>
            <a:r>
              <a:rPr lang="de-DE" dirty="0"/>
              <a:t>Analyse: 		ABC-Analyse, SWOT-Analyse, Prioritätenanalyse</a:t>
            </a:r>
          </a:p>
          <a:p>
            <a:r>
              <a:rPr lang="de-DE" dirty="0"/>
              <a:t>Kreativtechniken: 	Brainstorming, Brainwriting</a:t>
            </a:r>
          </a:p>
        </p:txBody>
      </p:sp>
    </p:spTree>
    <p:extLst>
      <p:ext uri="{BB962C8B-B14F-4D97-AF65-F5344CB8AC3E}">
        <p14:creationId xmlns:p14="http://schemas.microsoft.com/office/powerpoint/2010/main" val="65806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C3A85-C562-42D9-A5A7-5E5738F9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400" dirty="0"/>
              <a:t>Danke</a:t>
            </a:r>
            <a:r>
              <a:rPr lang="de-DE" dirty="0"/>
              <a:t> für Ihre </a:t>
            </a:r>
            <a:r>
              <a:rPr lang="de-DE" sz="4400" dirty="0"/>
              <a:t>A</a:t>
            </a:r>
            <a:r>
              <a:rPr lang="de-DE" dirty="0"/>
              <a:t>ufmerksamkeit!</a:t>
            </a:r>
          </a:p>
        </p:txBody>
      </p:sp>
      <p:pic>
        <p:nvPicPr>
          <p:cNvPr id="3074" name="Picture 2" descr="Aufmerksamkeit als digitale Währung | Annette Schwindt">
            <a:extLst>
              <a:ext uri="{FF2B5EF4-FFF2-40B4-BE49-F238E27FC236}">
                <a16:creationId xmlns:a16="http://schemas.microsoft.com/office/drawing/2014/main" id="{8798E8E2-FBA6-43C3-B5A8-1345E2F0C7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75" y="2249488"/>
            <a:ext cx="5636676" cy="35417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61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AB202-369E-4E7C-982D-41A878EC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Q</a:t>
            </a:r>
            <a:r>
              <a:rPr lang="de-DE" dirty="0"/>
              <a:t>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BE5A8-7E9A-4AFE-9DBB-FE9F8EC5D4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Organisationshandbuch:</a:t>
            </a:r>
          </a:p>
          <a:p>
            <a:pPr lvl="1"/>
            <a:r>
              <a:rPr lang="de-DE" dirty="0">
                <a:effectLst/>
                <a:ea typeface="Calibri" panose="020F0502020204030204" pitchFamily="34" charset="0"/>
              </a:rPr>
              <a:t>1.2 (S. 28 – 32)</a:t>
            </a:r>
          </a:p>
          <a:p>
            <a:pPr lvl="1"/>
            <a:r>
              <a:rPr lang="de-DE" dirty="0">
                <a:effectLst/>
                <a:ea typeface="Calibri" panose="020F0502020204030204" pitchFamily="34" charset="0"/>
              </a:rPr>
              <a:t>2 (S. 53)</a:t>
            </a:r>
          </a:p>
          <a:p>
            <a:pPr lvl="1"/>
            <a:r>
              <a:rPr lang="de-DE" dirty="0">
                <a:effectLst/>
                <a:ea typeface="Calibri" panose="020F0502020204030204" pitchFamily="34" charset="0"/>
              </a:rPr>
              <a:t>2.2 (S. 74 – 77)</a:t>
            </a:r>
          </a:p>
          <a:p>
            <a:pPr lvl="1"/>
            <a:r>
              <a:rPr lang="de-DE" dirty="0">
                <a:effectLst/>
                <a:ea typeface="Calibri" panose="020F0502020204030204" pitchFamily="34" charset="0"/>
              </a:rPr>
              <a:t>2.4 (S. 83)</a:t>
            </a:r>
            <a:endParaRPr lang="de-DE" sz="2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EF3F09-F24E-48B9-B5CE-001F5F5878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Bilder</a:t>
            </a:r>
          </a:p>
          <a:p>
            <a:pPr lvl="1"/>
            <a:r>
              <a:rPr lang="de-DE" dirty="0">
                <a:hlinkClick r:id="rId2"/>
              </a:rPr>
              <a:t>ganzheitlicher Kontext</a:t>
            </a:r>
            <a:endParaRPr lang="de-DE" dirty="0"/>
          </a:p>
          <a:p>
            <a:pPr lvl="1"/>
            <a:r>
              <a:rPr lang="de-DE" dirty="0"/>
              <a:t>Die Phasen (Handbuch)</a:t>
            </a:r>
          </a:p>
          <a:p>
            <a:pPr lvl="1"/>
            <a:r>
              <a:rPr lang="de-DE" dirty="0"/>
              <a:t>Pareto-Prinzip (Handbuch)</a:t>
            </a:r>
            <a:endParaRPr lang="de-DE" dirty="0">
              <a:hlinkClick r:id="rId3"/>
            </a:endParaRPr>
          </a:p>
          <a:p>
            <a:pPr lvl="1"/>
            <a:r>
              <a:rPr lang="de-DE" dirty="0">
                <a:hlinkClick r:id="rId3"/>
              </a:rPr>
              <a:t>10er Regel</a:t>
            </a:r>
          </a:p>
          <a:p>
            <a:pPr lvl="1"/>
            <a:r>
              <a:rPr lang="de-DE" dirty="0">
                <a:hlinkClick r:id="rId3"/>
              </a:rPr>
              <a:t>Daumen hoch</a:t>
            </a:r>
            <a:endParaRPr lang="de-DE" dirty="0">
              <a:hlinkClick r:id="rId4"/>
            </a:endParaRPr>
          </a:p>
          <a:p>
            <a:pPr lvl="1"/>
            <a:r>
              <a:rPr lang="de-DE" dirty="0">
                <a:hlinkClick r:id="rId4"/>
              </a:rPr>
              <a:t>Erdmännchen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17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2677D-536F-4C63-BE4C-64B88E05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O</a:t>
            </a:r>
            <a:r>
              <a:rPr lang="de-DE" dirty="0"/>
              <a:t>rganisation im ganzheitlichen </a:t>
            </a:r>
            <a:r>
              <a:rPr lang="de-DE" sz="4400" dirty="0"/>
              <a:t>K</a:t>
            </a:r>
            <a:r>
              <a:rPr lang="de-DE" dirty="0"/>
              <a:t>ontext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88367-E1D9-4C2A-BF8C-555DD3E056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Management</a:t>
            </a:r>
          </a:p>
          <a:p>
            <a:r>
              <a:rPr lang="de-DE" dirty="0"/>
              <a:t>Wechselwirkung zwischen Elementen der Verwaltung</a:t>
            </a:r>
          </a:p>
          <a:p>
            <a:r>
              <a:rPr lang="de-DE" dirty="0"/>
              <a:t>Gesamtstrategie</a:t>
            </a:r>
          </a:p>
        </p:txBody>
      </p:sp>
      <p:pic>
        <p:nvPicPr>
          <p:cNvPr id="6" name="Inhaltsplatzhalter 5" descr="Organisation im ganzheitlichen Kontext">
            <a:extLst>
              <a:ext uri="{FF2B5EF4-FFF2-40B4-BE49-F238E27FC236}">
                <a16:creationId xmlns:a16="http://schemas.microsoft.com/office/drawing/2014/main" id="{EB0CE469-AE85-449B-B533-D9DCA4265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24291"/>
            <a:ext cx="4875213" cy="3392106"/>
          </a:xfrm>
        </p:spPr>
      </p:pic>
    </p:spTree>
    <p:extLst>
      <p:ext uri="{BB962C8B-B14F-4D97-AF65-F5344CB8AC3E}">
        <p14:creationId xmlns:p14="http://schemas.microsoft.com/office/powerpoint/2010/main" val="247640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EE0BC-913D-426A-A76E-12CA732C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P</a:t>
            </a:r>
            <a:r>
              <a:rPr lang="de-DE" dirty="0"/>
              <a:t>ersonalentwicklung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6551063-9AE7-4143-97D3-20BE9944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Erwartungshaltung (immer mehr und besser)</a:t>
            </a:r>
          </a:p>
          <a:p>
            <a:r>
              <a:rPr lang="de-DE" dirty="0"/>
              <a:t>Lösung für Problemstellung </a:t>
            </a:r>
            <a:r>
              <a:rPr lang="de-DE" dirty="0">
                <a:sym typeface="Wingdings" panose="05000000000000000000" pitchFamily="2" charset="2"/>
              </a:rPr>
              <a:t> Können die Mitarbeiter das schaffen?</a:t>
            </a:r>
          </a:p>
          <a:p>
            <a:r>
              <a:rPr lang="de-DE" dirty="0">
                <a:sym typeface="Wingdings" panose="05000000000000000000" pitchFamily="2" charset="2"/>
              </a:rPr>
              <a:t>zielgerichtete Personalentwicklung: Motivation der </a:t>
            </a:r>
            <a:r>
              <a:rPr lang="de-DE" dirty="0"/>
              <a:t>Beschäftigten</a:t>
            </a:r>
          </a:p>
          <a:p>
            <a:r>
              <a:rPr lang="de-DE" dirty="0"/>
              <a:t>operativen Ebene: Anpassungsentwicklung</a:t>
            </a:r>
          </a:p>
          <a:p>
            <a:r>
              <a:rPr lang="de-DE" dirty="0"/>
              <a:t>strategischen Ebene: Weiterentwicklung (Wissensbasis)</a:t>
            </a:r>
          </a:p>
        </p:txBody>
      </p:sp>
    </p:spTree>
    <p:extLst>
      <p:ext uri="{BB962C8B-B14F-4D97-AF65-F5344CB8AC3E}">
        <p14:creationId xmlns:p14="http://schemas.microsoft.com/office/powerpoint/2010/main" val="3076341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C1CCE-4231-41B8-9AB6-FD1C2DC6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I</a:t>
            </a:r>
            <a:r>
              <a:rPr lang="de-DE" dirty="0"/>
              <a:t>nformationstechnik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C87CC-C0C5-4884-B6B6-B28DACB7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effizientere und effektivere Erstellung von Leistung gegenwärtig und zukünftig</a:t>
            </a:r>
          </a:p>
          <a:p>
            <a:r>
              <a:rPr lang="de-DE" dirty="0"/>
              <a:t>Dokumentation, Verbesserung, Evaluation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effiziente Organisation</a:t>
            </a:r>
          </a:p>
          <a:p>
            <a:r>
              <a:rPr lang="de-DE" dirty="0"/>
              <a:t>bestehende Struktur anpassen </a:t>
            </a:r>
            <a:r>
              <a:rPr lang="de-DE" dirty="0">
                <a:sym typeface="Wingdings" panose="05000000000000000000" pitchFamily="2" charset="2"/>
              </a:rPr>
              <a:t> IT-Potenzial ausschöpfen</a:t>
            </a:r>
          </a:p>
          <a:p>
            <a:r>
              <a:rPr lang="de-DE" dirty="0">
                <a:sym typeface="Wingdings" panose="05000000000000000000" pitchFamily="2" charset="2"/>
              </a:rPr>
              <a:t>enge Zusammenarbeit; Auskunft über Möglichkeiten und Grenzen der 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808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F53233-3D87-472F-A044-14342C9B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Die </a:t>
            </a:r>
            <a:r>
              <a:rPr lang="en-US" sz="4400" dirty="0"/>
              <a:t>P</a:t>
            </a:r>
            <a:r>
              <a:rPr lang="en-US" dirty="0"/>
              <a:t>hasen - </a:t>
            </a:r>
            <a:r>
              <a:rPr lang="en-US" sz="4400" dirty="0"/>
              <a:t>V</a:t>
            </a:r>
            <a:r>
              <a:rPr lang="en-US" dirty="0"/>
              <a:t>orgehensweise</a:t>
            </a:r>
          </a:p>
        </p:txBody>
      </p:sp>
      <p:pic>
        <p:nvPicPr>
          <p:cNvPr id="6" name="Inhaltsplatzhalter 5" descr="Die Phasen Vorgehensweise">
            <a:extLst>
              <a:ext uri="{FF2B5EF4-FFF2-40B4-BE49-F238E27FC236}">
                <a16:creationId xmlns:a16="http://schemas.microsoft.com/office/drawing/2014/main" id="{227453DC-98F3-4D4A-9CB5-16C77A50D4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1411" y="2723050"/>
            <a:ext cx="4689234" cy="26025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149C61-ED80-41CB-BB83-04E7CB76E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de-DE" dirty="0"/>
              <a:t>Priorisierung und Qualität </a:t>
            </a:r>
          </a:p>
          <a:p>
            <a:r>
              <a:rPr lang="de-DE" dirty="0"/>
              <a:t>ausreichender Zeitrahmen</a:t>
            </a:r>
          </a:p>
          <a:p>
            <a:r>
              <a:rPr lang="de-DE" dirty="0"/>
              <a:t>Kompetenz des Untersuchungsteams</a:t>
            </a:r>
          </a:p>
          <a:p>
            <a:r>
              <a:rPr lang="de-DE" dirty="0"/>
              <a:t>Verfügbarkeit der Ressourcen</a:t>
            </a:r>
          </a:p>
          <a:p>
            <a:r>
              <a:rPr lang="de-DE" dirty="0"/>
              <a:t>frühzeitige und offene Kommunikation</a:t>
            </a:r>
          </a:p>
          <a:p>
            <a:r>
              <a:rPr lang="de-DE" dirty="0"/>
              <a:t>geeignete 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6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A908B-EFB9-4E7B-B2C2-CFCF7134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W</a:t>
            </a:r>
            <a:r>
              <a:rPr lang="de-DE" dirty="0"/>
              <a:t>arum </a:t>
            </a:r>
            <a:r>
              <a:rPr lang="de-DE" sz="4400" dirty="0"/>
              <a:t>V</a:t>
            </a:r>
            <a:r>
              <a:rPr lang="de-DE" dirty="0"/>
              <a:t>oruntersuchung?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2AABA-CDD1-4500-88DF-CD4CCE06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 (nur wenn Untersuchung komplex / Untersuchung noch nicht eingeteilt)</a:t>
            </a:r>
          </a:p>
          <a:p>
            <a:r>
              <a:rPr lang="de-DE" dirty="0"/>
              <a:t>erster Überblick der Untersuchungsbereiche</a:t>
            </a:r>
          </a:p>
          <a:p>
            <a:r>
              <a:rPr lang="de-DE" dirty="0"/>
              <a:t>dient zur klaren Definierung von Problemen, Zielen</a:t>
            </a:r>
          </a:p>
          <a:p>
            <a:r>
              <a:rPr lang="de-DE" dirty="0"/>
              <a:t>dient zur Überlegung (Kann Untersuchung im geplanten Rahmen, mit Kapazitäten zielführend durchgeführt werden?)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584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33F7599-6EC4-4676-92C8-A5B91B7A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E</a:t>
            </a:r>
            <a:r>
              <a:rPr lang="de-DE" dirty="0"/>
              <a:t>rfahrungsregeln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0271C8-BD5E-4D6F-BDD0-A4523D3E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1573"/>
            <a:ext cx="4649783" cy="550510"/>
          </a:xfrm>
        </p:spPr>
        <p:txBody>
          <a:bodyPr>
            <a:normAutofit/>
          </a:bodyPr>
          <a:lstStyle/>
          <a:p>
            <a:r>
              <a:rPr lang="de-DE" sz="3200" dirty="0"/>
              <a:t>P</a:t>
            </a:r>
            <a:r>
              <a:rPr lang="de-DE" dirty="0"/>
              <a:t>areto-</a:t>
            </a:r>
            <a:r>
              <a:rPr lang="de-DE" sz="3000" dirty="0"/>
              <a:t>P</a:t>
            </a:r>
            <a:r>
              <a:rPr lang="de-DE" dirty="0"/>
              <a:t>rinzip (</a:t>
            </a:r>
            <a:r>
              <a:rPr lang="de-DE" sz="2800" dirty="0"/>
              <a:t>80</a:t>
            </a:r>
            <a:r>
              <a:rPr lang="de-DE" dirty="0"/>
              <a:t>/</a:t>
            </a:r>
            <a:r>
              <a:rPr lang="de-DE" sz="2800" dirty="0"/>
              <a:t>20</a:t>
            </a:r>
            <a:r>
              <a:rPr lang="de-DE" dirty="0"/>
              <a:t>-</a:t>
            </a:r>
            <a:r>
              <a:rPr lang="de-DE" sz="3200" dirty="0"/>
              <a:t>R</a:t>
            </a:r>
            <a:r>
              <a:rPr lang="de-DE" dirty="0"/>
              <a:t>egel)</a:t>
            </a:r>
          </a:p>
        </p:txBody>
      </p:sp>
      <p:pic>
        <p:nvPicPr>
          <p:cNvPr id="10" name="Inhaltsplatzhalter 9" descr="Pareto-Prinzip">
            <a:extLst>
              <a:ext uri="{FF2B5EF4-FFF2-40B4-BE49-F238E27FC236}">
                <a16:creationId xmlns:a16="http://schemas.microsoft.com/office/drawing/2014/main" id="{54ED016D-BFB7-412E-83D0-FF60645357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7787" y="3214438"/>
            <a:ext cx="3557826" cy="2083589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5197DFB-44E2-4A0B-9B3D-059FDE2C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1573"/>
            <a:ext cx="4646602" cy="550510"/>
          </a:xfrm>
        </p:spPr>
        <p:txBody>
          <a:bodyPr>
            <a:normAutofit/>
          </a:bodyPr>
          <a:lstStyle/>
          <a:p>
            <a:r>
              <a:rPr lang="de-DE" sz="3200" dirty="0"/>
              <a:t>10</a:t>
            </a:r>
            <a:r>
              <a:rPr lang="de-DE" dirty="0"/>
              <a:t>er </a:t>
            </a:r>
            <a:r>
              <a:rPr lang="de-DE" sz="3200" dirty="0"/>
              <a:t>R</a:t>
            </a:r>
            <a:r>
              <a:rPr lang="de-DE" dirty="0"/>
              <a:t>egel der </a:t>
            </a:r>
            <a:r>
              <a:rPr lang="de-DE" sz="3200" dirty="0"/>
              <a:t>F</a:t>
            </a:r>
            <a:r>
              <a:rPr lang="de-DE" dirty="0"/>
              <a:t>ehlerkosten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2DB2A4C-482D-4079-B104-8511B6FC7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44481"/>
            <a:ext cx="4875210" cy="2946717"/>
          </a:xfrm>
        </p:spPr>
        <p:txBody>
          <a:bodyPr/>
          <a:lstStyle/>
          <a:p>
            <a:r>
              <a:rPr lang="de-DE" dirty="0"/>
              <a:t>je später Fehler bemerkt werden, desto teurer ist die Fehlerbehebung</a:t>
            </a:r>
          </a:p>
        </p:txBody>
      </p:sp>
      <p:pic>
        <p:nvPicPr>
          <p:cNvPr id="1026" name="Picture 2" descr="HaushaltsSteuerung.de :: Lexikon :: 10er-Regel der Fehlerkosten">
            <a:extLst>
              <a:ext uri="{FF2B5EF4-FFF2-40B4-BE49-F238E27FC236}">
                <a16:creationId xmlns:a16="http://schemas.microsoft.com/office/drawing/2014/main" id="{19BF327C-BCAA-485C-996A-FA182850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23" y="3920391"/>
            <a:ext cx="3324695" cy="13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1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DAB3D-46FF-4F7B-8027-59004648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FFEEB5"/>
                </a:solidFill>
              </a:rPr>
              <a:t>V</a:t>
            </a:r>
            <a:r>
              <a:rPr lang="de-DE" dirty="0">
                <a:solidFill>
                  <a:srgbClr val="FFEEB5"/>
                </a:solidFill>
              </a:rPr>
              <a:t>orteile</a:t>
            </a:r>
            <a:r>
              <a:rPr lang="de-DE" dirty="0"/>
              <a:t> der </a:t>
            </a:r>
            <a:r>
              <a:rPr lang="de-DE" sz="4400" dirty="0"/>
              <a:t>V</a:t>
            </a:r>
            <a:r>
              <a:rPr lang="de-DE" dirty="0"/>
              <a:t>oruntersuchung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03795-83B1-4ED0-A348-B5807522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Absicherung der Problem- und Zieldefinition</a:t>
            </a:r>
          </a:p>
          <a:p>
            <a:r>
              <a:rPr lang="de-DE" dirty="0"/>
              <a:t>überschaubare Schritte</a:t>
            </a:r>
          </a:p>
          <a:p>
            <a:r>
              <a:rPr lang="de-DE" dirty="0"/>
              <a:t>geringe Personalkapazität</a:t>
            </a:r>
          </a:p>
          <a:p>
            <a:r>
              <a:rPr lang="de-DE" dirty="0"/>
              <a:t>Möglichkeit der Fehlervermeidung</a:t>
            </a:r>
          </a:p>
          <a:p>
            <a:r>
              <a:rPr lang="de-DE" dirty="0"/>
              <a:t>schnelle Problemlösung (gegebenfalls)</a:t>
            </a:r>
          </a:p>
          <a:p>
            <a:r>
              <a:rPr lang="de-DE" dirty="0"/>
              <a:t>Planungssicherheit</a:t>
            </a:r>
          </a:p>
        </p:txBody>
      </p:sp>
      <p:pic>
        <p:nvPicPr>
          <p:cNvPr id="2050" name="Picture 2" descr="11 Vorteile von Marken für Unternehmen und Kunden">
            <a:extLst>
              <a:ext uri="{FF2B5EF4-FFF2-40B4-BE49-F238E27FC236}">
                <a16:creationId xmlns:a16="http://schemas.microsoft.com/office/drawing/2014/main" id="{A0FD2771-18DA-4D6A-8DEA-58F6BC9D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03" y="314880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5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D4B2D-CDD5-456A-9EFA-FEC2D61F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FFEEB5"/>
                </a:solidFill>
              </a:rPr>
              <a:t>A</a:t>
            </a:r>
            <a:r>
              <a:rPr lang="de-DE" dirty="0">
                <a:solidFill>
                  <a:srgbClr val="FFEEB5"/>
                </a:solidFill>
              </a:rPr>
              <a:t>blauf</a:t>
            </a:r>
            <a:r>
              <a:rPr lang="de-DE" dirty="0"/>
              <a:t> der </a:t>
            </a:r>
            <a:r>
              <a:rPr lang="de-DE" sz="4400" dirty="0"/>
              <a:t>V</a:t>
            </a:r>
            <a:r>
              <a:rPr lang="de-DE" dirty="0"/>
              <a:t>oruntersuchung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0415A-5B79-40C3-87C5-B79BD22E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Ermittlung des Informationsbedarfs</a:t>
            </a:r>
          </a:p>
          <a:p>
            <a:r>
              <a:rPr lang="de-DE" dirty="0"/>
              <a:t>Dokumentenanalyse (schnellen Einblick in die Aufgaben und Prozesse)</a:t>
            </a:r>
          </a:p>
          <a:p>
            <a:r>
              <a:rPr lang="de-DE" dirty="0"/>
              <a:t>Interviews (Entscheidungsträgern, Beschäftigten des Untersuchungsbereichs, ...)</a:t>
            </a:r>
          </a:p>
          <a:p>
            <a:r>
              <a:rPr lang="de-DE" dirty="0"/>
              <a:t>Fragebogen (Verbesserungsvorschläge erfragen)</a:t>
            </a:r>
          </a:p>
          <a:p>
            <a:r>
              <a:rPr lang="de-DE" dirty="0"/>
              <a:t>Laufzettelverfahren (optional)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alle Informationen sammeln / dokumentieren  Auftraggeber übergeben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65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366</Words>
  <Application>Microsoft Office PowerPoint</Application>
  <PresentationFormat>Breitbild</PresentationFormat>
  <Paragraphs>75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Schaltkreis</vt:lpstr>
      <vt:lpstr>Organisation &amp; Voruntersuchung</vt:lpstr>
      <vt:lpstr>Organisation im ganzheitlichen Kontext</vt:lpstr>
      <vt:lpstr>Personalentwicklung</vt:lpstr>
      <vt:lpstr>Informationstechnik</vt:lpstr>
      <vt:lpstr>Die Phasen - Vorgehensweise</vt:lpstr>
      <vt:lpstr>Warum Voruntersuchung?</vt:lpstr>
      <vt:lpstr>Erfahrungsregeln</vt:lpstr>
      <vt:lpstr>Vorteile der Voruntersuchung</vt:lpstr>
      <vt:lpstr>Ablauf der Voruntersuchung</vt:lpstr>
      <vt:lpstr>Ergebnisse der Voruntersuchung</vt:lpstr>
      <vt:lpstr>Methoden der Voruntersuchung</vt:lpstr>
      <vt:lpstr>Danke für Ihre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Schneider Felix Christian</dc:creator>
  <cp:lastModifiedBy>Schneider Felix Christian</cp:lastModifiedBy>
  <cp:revision>1</cp:revision>
  <dcterms:created xsi:type="dcterms:W3CDTF">2021-12-14T08:05:49Z</dcterms:created>
  <dcterms:modified xsi:type="dcterms:W3CDTF">2022-02-01T06:47:43Z</dcterms:modified>
</cp:coreProperties>
</file>