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  <p:sldMasterId id="2147483648" r:id="rId2"/>
  </p:sldMasterIdLst>
  <p:notesMasterIdLst>
    <p:notesMasterId r:id="rId33"/>
  </p:notesMasterIdLst>
  <p:sldIdLst>
    <p:sldId id="256" r:id="rId3"/>
    <p:sldId id="259" r:id="rId4"/>
    <p:sldId id="269" r:id="rId5"/>
    <p:sldId id="265" r:id="rId6"/>
    <p:sldId id="257" r:id="rId7"/>
    <p:sldId id="271" r:id="rId8"/>
    <p:sldId id="266" r:id="rId9"/>
    <p:sldId id="272" r:id="rId10"/>
    <p:sldId id="273" r:id="rId11"/>
    <p:sldId id="267" r:id="rId12"/>
    <p:sldId id="274" r:id="rId13"/>
    <p:sldId id="275" r:id="rId14"/>
    <p:sldId id="268" r:id="rId15"/>
    <p:sldId id="276" r:id="rId16"/>
    <p:sldId id="277" r:id="rId17"/>
    <p:sldId id="270" r:id="rId18"/>
    <p:sldId id="291" r:id="rId19"/>
    <p:sldId id="283" r:id="rId20"/>
    <p:sldId id="284" r:id="rId21"/>
    <p:sldId id="279" r:id="rId22"/>
    <p:sldId id="280" r:id="rId23"/>
    <p:sldId id="281" r:id="rId24"/>
    <p:sldId id="285" r:id="rId25"/>
    <p:sldId id="286" r:id="rId26"/>
    <p:sldId id="287" r:id="rId27"/>
    <p:sldId id="290" r:id="rId28"/>
    <p:sldId id="289" r:id="rId29"/>
    <p:sldId id="288" r:id="rId30"/>
    <p:sldId id="282" r:id="rId31"/>
    <p:sldId id="29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EC5EBD-5846-4EED-98F3-98087A149122}" v="5" dt="2022-10-12T06:02:33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neider Felix Christian" userId="d7183f99-f1f0-4533-86fa-87a2c40c4bb1" providerId="ADAL" clId="{90FBE5E1-9735-424E-AF7F-6319FE1A0E93}"/>
    <pc:docChg chg="undo redo custSel addSld delSld modSld sldOrd addMainMaster modMainMaster addSection delSection modSection">
      <pc:chgData name="Schneider Felix Christian" userId="d7183f99-f1f0-4533-86fa-87a2c40c4bb1" providerId="ADAL" clId="{90FBE5E1-9735-424E-AF7F-6319FE1A0E93}" dt="2022-10-09T17:10:37.607" v="3081" actId="207"/>
      <pc:docMkLst>
        <pc:docMk/>
      </pc:docMkLst>
      <pc:sldChg chg="addSp delSp modSp mod modTransition">
        <pc:chgData name="Schneider Felix Christian" userId="d7183f99-f1f0-4533-86fa-87a2c40c4bb1" providerId="ADAL" clId="{90FBE5E1-9735-424E-AF7F-6319FE1A0E93}" dt="2022-10-01T10:10:25.645" v="629"/>
        <pc:sldMkLst>
          <pc:docMk/>
          <pc:sldMk cId="1564227425" sldId="256"/>
        </pc:sldMkLst>
        <pc:spChg chg="mod">
          <ac:chgData name="Schneider Felix Christian" userId="d7183f99-f1f0-4533-86fa-87a2c40c4bb1" providerId="ADAL" clId="{90FBE5E1-9735-424E-AF7F-6319FE1A0E93}" dt="2022-10-01T09:37:06.820" v="151" actId="26606"/>
          <ac:spMkLst>
            <pc:docMk/>
            <pc:sldMk cId="1564227425" sldId="256"/>
            <ac:spMk id="2" creationId="{5BEBCBF6-2D9A-EBC0-941E-AF5FE55D03A2}"/>
          </ac:spMkLst>
        </pc:spChg>
        <pc:spChg chg="mod">
          <ac:chgData name="Schneider Felix Christian" userId="d7183f99-f1f0-4533-86fa-87a2c40c4bb1" providerId="ADAL" clId="{90FBE5E1-9735-424E-AF7F-6319FE1A0E93}" dt="2022-10-01T09:37:06.820" v="151" actId="26606"/>
          <ac:spMkLst>
            <pc:docMk/>
            <pc:sldMk cId="1564227425" sldId="256"/>
            <ac:spMk id="3" creationId="{BE82F056-D8ED-D2C6-21CD-718E92745641}"/>
          </ac:spMkLst>
        </pc:spChg>
        <pc:spChg chg="add del">
          <ac:chgData name="Schneider Felix Christian" userId="d7183f99-f1f0-4533-86fa-87a2c40c4bb1" providerId="ADAL" clId="{90FBE5E1-9735-424E-AF7F-6319FE1A0E93}" dt="2022-10-01T09:37:06.836" v="152" actId="26606"/>
          <ac:spMkLst>
            <pc:docMk/>
            <pc:sldMk cId="1564227425" sldId="256"/>
            <ac:spMk id="13" creationId="{66D61E08-70C3-48D8-BEA0-787111DC30DA}"/>
          </ac:spMkLst>
        </pc:spChg>
        <pc:spChg chg="add del">
          <ac:chgData name="Schneider Felix Christian" userId="d7183f99-f1f0-4533-86fa-87a2c40c4bb1" providerId="ADAL" clId="{90FBE5E1-9735-424E-AF7F-6319FE1A0E93}" dt="2022-10-01T09:37:06.836" v="152" actId="26606"/>
          <ac:spMkLst>
            <pc:docMk/>
            <pc:sldMk cId="1564227425" sldId="256"/>
            <ac:spMk id="15" creationId="{FC55298F-0AE5-478E-AD2B-03C2614C5833}"/>
          </ac:spMkLst>
        </pc:spChg>
        <pc:spChg chg="add del">
          <ac:chgData name="Schneider Felix Christian" userId="d7183f99-f1f0-4533-86fa-87a2c40c4bb1" providerId="ADAL" clId="{90FBE5E1-9735-424E-AF7F-6319FE1A0E93}" dt="2022-10-01T09:37:06.836" v="152" actId="26606"/>
          <ac:spMkLst>
            <pc:docMk/>
            <pc:sldMk cId="1564227425" sldId="256"/>
            <ac:spMk id="17" creationId="{C180E4EA-0B63-4779-A895-7E90E71088F3}"/>
          </ac:spMkLst>
        </pc:spChg>
        <pc:spChg chg="add del">
          <ac:chgData name="Schneider Felix Christian" userId="d7183f99-f1f0-4533-86fa-87a2c40c4bb1" providerId="ADAL" clId="{90FBE5E1-9735-424E-AF7F-6319FE1A0E93}" dt="2022-10-01T09:37:06.836" v="152" actId="26606"/>
          <ac:spMkLst>
            <pc:docMk/>
            <pc:sldMk cId="1564227425" sldId="256"/>
            <ac:spMk id="19" creationId="{CEE01D9D-3DE8-4EED-B0D3-8F3C79CC7673}"/>
          </ac:spMkLst>
        </pc:spChg>
        <pc:spChg chg="add del">
          <ac:chgData name="Schneider Felix Christian" userId="d7183f99-f1f0-4533-86fa-87a2c40c4bb1" providerId="ADAL" clId="{90FBE5E1-9735-424E-AF7F-6319FE1A0E93}" dt="2022-10-01T09:37:06.836" v="152" actId="26606"/>
          <ac:spMkLst>
            <pc:docMk/>
            <pc:sldMk cId="1564227425" sldId="256"/>
            <ac:spMk id="21" creationId="{89AF5CE9-607F-43F4-8983-DCD6DA4051FD}"/>
          </ac:spMkLst>
        </pc:spChg>
        <pc:spChg chg="add del">
          <ac:chgData name="Schneider Felix Christian" userId="d7183f99-f1f0-4533-86fa-87a2c40c4bb1" providerId="ADAL" clId="{90FBE5E1-9735-424E-AF7F-6319FE1A0E93}" dt="2022-10-01T09:37:06.836" v="152" actId="26606"/>
          <ac:spMkLst>
            <pc:docMk/>
            <pc:sldMk cId="1564227425" sldId="256"/>
            <ac:spMk id="23" creationId="{6EEA2DBD-9E1E-4521-8C01-F32AD18A89E3}"/>
          </ac:spMkLst>
        </pc:spChg>
        <pc:spChg chg="add del">
          <ac:chgData name="Schneider Felix Christian" userId="d7183f99-f1f0-4533-86fa-87a2c40c4bb1" providerId="ADAL" clId="{90FBE5E1-9735-424E-AF7F-6319FE1A0E93}" dt="2022-10-01T09:37:06.836" v="152" actId="26606"/>
          <ac:spMkLst>
            <pc:docMk/>
            <pc:sldMk cId="1564227425" sldId="256"/>
            <ac:spMk id="25" creationId="{15BBD2C1-BA9B-46A9-A27A-33498B169272}"/>
          </ac:spMkLst>
        </pc:spChg>
        <pc:spChg chg="add del">
          <ac:chgData name="Schneider Felix Christian" userId="d7183f99-f1f0-4533-86fa-87a2c40c4bb1" providerId="ADAL" clId="{90FBE5E1-9735-424E-AF7F-6319FE1A0E93}" dt="2022-10-01T09:37:06.820" v="151" actId="26606"/>
          <ac:spMkLst>
            <pc:docMk/>
            <pc:sldMk cId="1564227425" sldId="256"/>
            <ac:spMk id="34" creationId="{8B2A878B-CC9E-4401-8BAA-9D344B5AB8AE}"/>
          </ac:spMkLst>
        </pc:spChg>
        <pc:spChg chg="add del">
          <ac:chgData name="Schneider Felix Christian" userId="d7183f99-f1f0-4533-86fa-87a2c40c4bb1" providerId="ADAL" clId="{90FBE5E1-9735-424E-AF7F-6319FE1A0E93}" dt="2022-10-01T09:37:06.820" v="151" actId="26606"/>
          <ac:spMkLst>
            <pc:docMk/>
            <pc:sldMk cId="1564227425" sldId="256"/>
            <ac:spMk id="36" creationId="{6DD53AF4-988B-41E6-AB9C-E5ADE7FCA86C}"/>
          </ac:spMkLst>
        </pc:spChg>
        <pc:spChg chg="add del">
          <ac:chgData name="Schneider Felix Christian" userId="d7183f99-f1f0-4533-86fa-87a2c40c4bb1" providerId="ADAL" clId="{90FBE5E1-9735-424E-AF7F-6319FE1A0E93}" dt="2022-10-01T09:37:06.820" v="151" actId="26606"/>
          <ac:spMkLst>
            <pc:docMk/>
            <pc:sldMk cId="1564227425" sldId="256"/>
            <ac:spMk id="38" creationId="{E3E2BE66-B731-4E8F-92AE-434C347FE904}"/>
          </ac:spMkLst>
        </pc:spChg>
        <pc:spChg chg="add del">
          <ac:chgData name="Schneider Felix Christian" userId="d7183f99-f1f0-4533-86fa-87a2c40c4bb1" providerId="ADAL" clId="{90FBE5E1-9735-424E-AF7F-6319FE1A0E93}" dt="2022-10-01T09:37:06.820" v="151" actId="26606"/>
          <ac:spMkLst>
            <pc:docMk/>
            <pc:sldMk cId="1564227425" sldId="256"/>
            <ac:spMk id="40" creationId="{1C04AA99-545A-4E18-A307-9651263861DF}"/>
          </ac:spMkLst>
        </pc:spChg>
        <pc:spChg chg="add del">
          <ac:chgData name="Schneider Felix Christian" userId="d7183f99-f1f0-4533-86fa-87a2c40c4bb1" providerId="ADAL" clId="{90FBE5E1-9735-424E-AF7F-6319FE1A0E93}" dt="2022-10-01T09:37:06.820" v="151" actId="26606"/>
          <ac:spMkLst>
            <pc:docMk/>
            <pc:sldMk cId="1564227425" sldId="256"/>
            <ac:spMk id="42" creationId="{D21765B3-48FB-47ED-AFBD-CE583447188A}"/>
          </ac:spMkLst>
        </pc:spChg>
        <pc:spChg chg="add del">
          <ac:chgData name="Schneider Felix Christian" userId="d7183f99-f1f0-4533-86fa-87a2c40c4bb1" providerId="ADAL" clId="{90FBE5E1-9735-424E-AF7F-6319FE1A0E93}" dt="2022-10-01T09:37:06.820" v="151" actId="26606"/>
          <ac:spMkLst>
            <pc:docMk/>
            <pc:sldMk cId="1564227425" sldId="256"/>
            <ac:spMk id="44" creationId="{9908EBEC-783D-4C0E-AE8E-165D6FAC6CC5}"/>
          </ac:spMkLst>
        </pc:spChg>
        <pc:spChg chg="add del">
          <ac:chgData name="Schneider Felix Christian" userId="d7183f99-f1f0-4533-86fa-87a2c40c4bb1" providerId="ADAL" clId="{90FBE5E1-9735-424E-AF7F-6319FE1A0E93}" dt="2022-10-01T09:37:06.820" v="151" actId="26606"/>
          <ac:spMkLst>
            <pc:docMk/>
            <pc:sldMk cId="1564227425" sldId="256"/>
            <ac:spMk id="46" creationId="{D9A05D3D-E46B-44B4-BDFD-F9F117379CA3}"/>
          </ac:spMkLst>
        </pc:spChg>
        <pc:spChg chg="add">
          <ac:chgData name="Schneider Felix Christian" userId="d7183f99-f1f0-4533-86fa-87a2c40c4bb1" providerId="ADAL" clId="{90FBE5E1-9735-424E-AF7F-6319FE1A0E93}" dt="2022-10-01T09:37:06.836" v="152" actId="26606"/>
          <ac:spMkLst>
            <pc:docMk/>
            <pc:sldMk cId="1564227425" sldId="256"/>
            <ac:spMk id="50" creationId="{66D61E08-70C3-48D8-BEA0-787111DC30DA}"/>
          </ac:spMkLst>
        </pc:spChg>
        <pc:spChg chg="add">
          <ac:chgData name="Schneider Felix Christian" userId="d7183f99-f1f0-4533-86fa-87a2c40c4bb1" providerId="ADAL" clId="{90FBE5E1-9735-424E-AF7F-6319FE1A0E93}" dt="2022-10-01T09:37:06.836" v="152" actId="26606"/>
          <ac:spMkLst>
            <pc:docMk/>
            <pc:sldMk cId="1564227425" sldId="256"/>
            <ac:spMk id="51" creationId="{FC55298F-0AE5-478E-AD2B-03C2614C5833}"/>
          </ac:spMkLst>
        </pc:spChg>
        <pc:spChg chg="add">
          <ac:chgData name="Schneider Felix Christian" userId="d7183f99-f1f0-4533-86fa-87a2c40c4bb1" providerId="ADAL" clId="{90FBE5E1-9735-424E-AF7F-6319FE1A0E93}" dt="2022-10-01T09:37:06.836" v="152" actId="26606"/>
          <ac:spMkLst>
            <pc:docMk/>
            <pc:sldMk cId="1564227425" sldId="256"/>
            <ac:spMk id="52" creationId="{C180E4EA-0B63-4779-A895-7E90E71088F3}"/>
          </ac:spMkLst>
        </pc:spChg>
        <pc:spChg chg="add">
          <ac:chgData name="Schneider Felix Christian" userId="d7183f99-f1f0-4533-86fa-87a2c40c4bb1" providerId="ADAL" clId="{90FBE5E1-9735-424E-AF7F-6319FE1A0E93}" dt="2022-10-01T09:37:06.836" v="152" actId="26606"/>
          <ac:spMkLst>
            <pc:docMk/>
            <pc:sldMk cId="1564227425" sldId="256"/>
            <ac:spMk id="53" creationId="{CEE01D9D-3DE8-4EED-B0D3-8F3C79CC7673}"/>
          </ac:spMkLst>
        </pc:spChg>
        <pc:spChg chg="add">
          <ac:chgData name="Schneider Felix Christian" userId="d7183f99-f1f0-4533-86fa-87a2c40c4bb1" providerId="ADAL" clId="{90FBE5E1-9735-424E-AF7F-6319FE1A0E93}" dt="2022-10-01T09:37:06.836" v="152" actId="26606"/>
          <ac:spMkLst>
            <pc:docMk/>
            <pc:sldMk cId="1564227425" sldId="256"/>
            <ac:spMk id="54" creationId="{89AF5CE9-607F-43F4-8983-DCD6DA4051FD}"/>
          </ac:spMkLst>
        </pc:spChg>
        <pc:spChg chg="add">
          <ac:chgData name="Schneider Felix Christian" userId="d7183f99-f1f0-4533-86fa-87a2c40c4bb1" providerId="ADAL" clId="{90FBE5E1-9735-424E-AF7F-6319FE1A0E93}" dt="2022-10-01T09:37:06.836" v="152" actId="26606"/>
          <ac:spMkLst>
            <pc:docMk/>
            <pc:sldMk cId="1564227425" sldId="256"/>
            <ac:spMk id="55" creationId="{6EEA2DBD-9E1E-4521-8C01-F32AD18A89E3}"/>
          </ac:spMkLst>
        </pc:spChg>
        <pc:spChg chg="add">
          <ac:chgData name="Schneider Felix Christian" userId="d7183f99-f1f0-4533-86fa-87a2c40c4bb1" providerId="ADAL" clId="{90FBE5E1-9735-424E-AF7F-6319FE1A0E93}" dt="2022-10-01T09:37:06.836" v="152" actId="26606"/>
          <ac:spMkLst>
            <pc:docMk/>
            <pc:sldMk cId="1564227425" sldId="256"/>
            <ac:spMk id="56" creationId="{15BBD2C1-BA9B-46A9-A27A-33498B169272}"/>
          </ac:spMkLst>
        </pc:spChg>
        <pc:picChg chg="mod">
          <ac:chgData name="Schneider Felix Christian" userId="d7183f99-f1f0-4533-86fa-87a2c40c4bb1" providerId="ADAL" clId="{90FBE5E1-9735-424E-AF7F-6319FE1A0E93}" dt="2022-10-01T09:37:06.820" v="151" actId="26606"/>
          <ac:picMkLst>
            <pc:docMk/>
            <pc:sldMk cId="1564227425" sldId="256"/>
            <ac:picMk id="4" creationId="{EA6691BD-D7B7-F08B-86CC-E4F3A5F99FB0}"/>
          </ac:picMkLst>
        </pc:picChg>
        <pc:cxnChg chg="add del">
          <ac:chgData name="Schneider Felix Christian" userId="d7183f99-f1f0-4533-86fa-87a2c40c4bb1" providerId="ADAL" clId="{90FBE5E1-9735-424E-AF7F-6319FE1A0E93}" dt="2022-10-01T09:37:06.836" v="152" actId="26606"/>
          <ac:cxnSpMkLst>
            <pc:docMk/>
            <pc:sldMk cId="1564227425" sldId="256"/>
            <ac:cxnSpMk id="6" creationId="{A57C1A16-B8AB-4D99-A195-A38F556A6486}"/>
          </ac:cxnSpMkLst>
        </pc:cxnChg>
        <pc:cxnChg chg="add del">
          <ac:chgData name="Schneider Felix Christian" userId="d7183f99-f1f0-4533-86fa-87a2c40c4bb1" providerId="ADAL" clId="{90FBE5E1-9735-424E-AF7F-6319FE1A0E93}" dt="2022-10-01T09:37:06.836" v="152" actId="26606"/>
          <ac:cxnSpMkLst>
            <pc:docMk/>
            <pc:sldMk cId="1564227425" sldId="256"/>
            <ac:cxnSpMk id="11" creationId="{F8A9B20B-D1DD-4573-B5EC-558029519236}"/>
          </ac:cxnSpMkLst>
        </pc:cxnChg>
        <pc:cxnChg chg="add del">
          <ac:chgData name="Schneider Felix Christian" userId="d7183f99-f1f0-4533-86fa-87a2c40c4bb1" providerId="ADAL" clId="{90FBE5E1-9735-424E-AF7F-6319FE1A0E93}" dt="2022-10-01T09:37:06.820" v="151" actId="26606"/>
          <ac:cxnSpMkLst>
            <pc:docMk/>
            <pc:sldMk cId="1564227425" sldId="256"/>
            <ac:cxnSpMk id="30" creationId="{D6329892-480C-49E2-BD6B-45E98C9537B0}"/>
          </ac:cxnSpMkLst>
        </pc:cxnChg>
        <pc:cxnChg chg="add del">
          <ac:chgData name="Schneider Felix Christian" userId="d7183f99-f1f0-4533-86fa-87a2c40c4bb1" providerId="ADAL" clId="{90FBE5E1-9735-424E-AF7F-6319FE1A0E93}" dt="2022-10-01T09:37:06.820" v="151" actId="26606"/>
          <ac:cxnSpMkLst>
            <pc:docMk/>
            <pc:sldMk cId="1564227425" sldId="256"/>
            <ac:cxnSpMk id="32" creationId="{27138EE9-D930-4AF5-8DCA-D506DFDDAC69}"/>
          </ac:cxnSpMkLst>
        </pc:cxnChg>
        <pc:cxnChg chg="add">
          <ac:chgData name="Schneider Felix Christian" userId="d7183f99-f1f0-4533-86fa-87a2c40c4bb1" providerId="ADAL" clId="{90FBE5E1-9735-424E-AF7F-6319FE1A0E93}" dt="2022-10-01T09:37:06.836" v="152" actId="26606"/>
          <ac:cxnSpMkLst>
            <pc:docMk/>
            <pc:sldMk cId="1564227425" sldId="256"/>
            <ac:cxnSpMk id="48" creationId="{A57C1A16-B8AB-4D99-A195-A38F556A6486}"/>
          </ac:cxnSpMkLst>
        </pc:cxnChg>
        <pc:cxnChg chg="add">
          <ac:chgData name="Schneider Felix Christian" userId="d7183f99-f1f0-4533-86fa-87a2c40c4bb1" providerId="ADAL" clId="{90FBE5E1-9735-424E-AF7F-6319FE1A0E93}" dt="2022-10-01T09:37:06.836" v="152" actId="26606"/>
          <ac:cxnSpMkLst>
            <pc:docMk/>
            <pc:sldMk cId="1564227425" sldId="256"/>
            <ac:cxnSpMk id="49" creationId="{F8A9B20B-D1DD-4573-B5EC-558029519236}"/>
          </ac:cxnSpMkLst>
        </pc:cxnChg>
      </pc:sldChg>
      <pc:sldChg chg="modTransition">
        <pc:chgData name="Schneider Felix Christian" userId="d7183f99-f1f0-4533-86fa-87a2c40c4bb1" providerId="ADAL" clId="{90FBE5E1-9735-424E-AF7F-6319FE1A0E93}" dt="2022-10-01T10:10:25.645" v="629"/>
        <pc:sldMkLst>
          <pc:docMk/>
          <pc:sldMk cId="1189062747" sldId="257"/>
        </pc:sldMkLst>
      </pc:sldChg>
      <pc:sldChg chg="addSp delSp modSp del mod">
        <pc:chgData name="Schneider Felix Christian" userId="d7183f99-f1f0-4533-86fa-87a2c40c4bb1" providerId="ADAL" clId="{90FBE5E1-9735-424E-AF7F-6319FE1A0E93}" dt="2022-10-01T10:09:07.063" v="594" actId="2696"/>
        <pc:sldMkLst>
          <pc:docMk/>
          <pc:sldMk cId="752888938" sldId="258"/>
        </pc:sldMkLst>
        <pc:spChg chg="add del">
          <ac:chgData name="Schneider Felix Christian" userId="d7183f99-f1f0-4533-86fa-87a2c40c4bb1" providerId="ADAL" clId="{90FBE5E1-9735-424E-AF7F-6319FE1A0E93}" dt="2022-10-01T09:38:46.920" v="155" actId="26606"/>
          <ac:spMkLst>
            <pc:docMk/>
            <pc:sldMk cId="752888938" sldId="258"/>
            <ac:spMk id="57" creationId="{915D4821-C435-8EFD-3DF0-2DC321F01A02}"/>
          </ac:spMkLst>
        </pc:spChg>
        <pc:spChg chg="add del">
          <ac:chgData name="Schneider Felix Christian" userId="d7183f99-f1f0-4533-86fa-87a2c40c4bb1" providerId="ADAL" clId="{90FBE5E1-9735-424E-AF7F-6319FE1A0E93}" dt="2022-10-01T09:38:46.920" v="155" actId="26606"/>
          <ac:spMkLst>
            <pc:docMk/>
            <pc:sldMk cId="752888938" sldId="258"/>
            <ac:spMk id="64" creationId="{3F088236-D655-4F88-B238-E16762358025}"/>
          </ac:spMkLst>
        </pc:spChg>
        <pc:spChg chg="add del">
          <ac:chgData name="Schneider Felix Christian" userId="d7183f99-f1f0-4533-86fa-87a2c40c4bb1" providerId="ADAL" clId="{90FBE5E1-9735-424E-AF7F-6319FE1A0E93}" dt="2022-10-01T09:38:46.920" v="155" actId="26606"/>
          <ac:spMkLst>
            <pc:docMk/>
            <pc:sldMk cId="752888938" sldId="258"/>
            <ac:spMk id="66" creationId="{3DAC0C92-199E-475C-9390-119A9B027276}"/>
          </ac:spMkLst>
        </pc:spChg>
        <pc:spChg chg="add del">
          <ac:chgData name="Schneider Felix Christian" userId="d7183f99-f1f0-4533-86fa-87a2c40c4bb1" providerId="ADAL" clId="{90FBE5E1-9735-424E-AF7F-6319FE1A0E93}" dt="2022-10-01T09:38:46.920" v="155" actId="26606"/>
          <ac:spMkLst>
            <pc:docMk/>
            <pc:sldMk cId="752888938" sldId="258"/>
            <ac:spMk id="68" creationId="{C4CFB339-0ED8-4FE2-9EF1-6D1375B8499B}"/>
          </ac:spMkLst>
        </pc:spChg>
        <pc:spChg chg="add del">
          <ac:chgData name="Schneider Felix Christian" userId="d7183f99-f1f0-4533-86fa-87a2c40c4bb1" providerId="ADAL" clId="{90FBE5E1-9735-424E-AF7F-6319FE1A0E93}" dt="2022-10-01T09:38:46.920" v="155" actId="26606"/>
          <ac:spMkLst>
            <pc:docMk/>
            <pc:sldMk cId="752888938" sldId="258"/>
            <ac:spMk id="72" creationId="{BF120A21-0841-4823-B0C4-28AEBCEF9B78}"/>
          </ac:spMkLst>
        </pc:spChg>
        <pc:spChg chg="add del">
          <ac:chgData name="Schneider Felix Christian" userId="d7183f99-f1f0-4533-86fa-87a2c40c4bb1" providerId="ADAL" clId="{90FBE5E1-9735-424E-AF7F-6319FE1A0E93}" dt="2022-10-01T09:38:46.920" v="155" actId="26606"/>
          <ac:spMkLst>
            <pc:docMk/>
            <pc:sldMk cId="752888938" sldId="258"/>
            <ac:spMk id="73" creationId="{31896C80-2069-4431-9C19-83B913734490}"/>
          </ac:spMkLst>
        </pc:spChg>
        <pc:spChg chg="add del">
          <ac:chgData name="Schneider Felix Christian" userId="d7183f99-f1f0-4533-86fa-87a2c40c4bb1" providerId="ADAL" clId="{90FBE5E1-9735-424E-AF7F-6319FE1A0E93}" dt="2022-10-01T09:38:46.920" v="155" actId="26606"/>
          <ac:spMkLst>
            <pc:docMk/>
            <pc:sldMk cId="752888938" sldId="258"/>
            <ac:spMk id="74" creationId="{DBB05BAE-BBD3-4289-899F-A6851503C6B0}"/>
          </ac:spMkLst>
        </pc:spChg>
        <pc:spChg chg="add del">
          <ac:chgData name="Schneider Felix Christian" userId="d7183f99-f1f0-4533-86fa-87a2c40c4bb1" providerId="ADAL" clId="{90FBE5E1-9735-424E-AF7F-6319FE1A0E93}" dt="2022-10-01T09:38:46.920" v="155" actId="26606"/>
          <ac:spMkLst>
            <pc:docMk/>
            <pc:sldMk cId="752888938" sldId="258"/>
            <ac:spMk id="76" creationId="{9874D11C-36F5-4BBE-A490-019A54E953B0}"/>
          </ac:spMkLst>
        </pc:spChg>
        <pc:spChg chg="add">
          <ac:chgData name="Schneider Felix Christian" userId="d7183f99-f1f0-4533-86fa-87a2c40c4bb1" providerId="ADAL" clId="{90FBE5E1-9735-424E-AF7F-6319FE1A0E93}" dt="2022-10-01T09:38:46.920" v="155" actId="26606"/>
          <ac:spMkLst>
            <pc:docMk/>
            <pc:sldMk cId="752888938" sldId="258"/>
            <ac:spMk id="85" creationId="{3F088236-D655-4F88-B238-E16762358025}"/>
          </ac:spMkLst>
        </pc:spChg>
        <pc:spChg chg="add">
          <ac:chgData name="Schneider Felix Christian" userId="d7183f99-f1f0-4533-86fa-87a2c40c4bb1" providerId="ADAL" clId="{90FBE5E1-9735-424E-AF7F-6319FE1A0E93}" dt="2022-10-01T09:38:46.920" v="155" actId="26606"/>
          <ac:spMkLst>
            <pc:docMk/>
            <pc:sldMk cId="752888938" sldId="258"/>
            <ac:spMk id="87" creationId="{3DAC0C92-199E-475C-9390-119A9B027276}"/>
          </ac:spMkLst>
        </pc:spChg>
        <pc:spChg chg="add">
          <ac:chgData name="Schneider Felix Christian" userId="d7183f99-f1f0-4533-86fa-87a2c40c4bb1" providerId="ADAL" clId="{90FBE5E1-9735-424E-AF7F-6319FE1A0E93}" dt="2022-10-01T09:38:46.920" v="155" actId="26606"/>
          <ac:spMkLst>
            <pc:docMk/>
            <pc:sldMk cId="752888938" sldId="258"/>
            <ac:spMk id="89" creationId="{C4CFB339-0ED8-4FE2-9EF1-6D1375B8499B}"/>
          </ac:spMkLst>
        </pc:spChg>
        <pc:spChg chg="add">
          <ac:chgData name="Schneider Felix Christian" userId="d7183f99-f1f0-4533-86fa-87a2c40c4bb1" providerId="ADAL" clId="{90FBE5E1-9735-424E-AF7F-6319FE1A0E93}" dt="2022-10-01T09:38:46.920" v="155" actId="26606"/>
          <ac:spMkLst>
            <pc:docMk/>
            <pc:sldMk cId="752888938" sldId="258"/>
            <ac:spMk id="91" creationId="{31896C80-2069-4431-9C19-83B913734490}"/>
          </ac:spMkLst>
        </pc:spChg>
        <pc:spChg chg="add del">
          <ac:chgData name="Schneider Felix Christian" userId="d7183f99-f1f0-4533-86fa-87a2c40c4bb1" providerId="ADAL" clId="{90FBE5E1-9735-424E-AF7F-6319FE1A0E93}" dt="2022-10-01T09:38:46.902" v="154" actId="26606"/>
          <ac:spMkLst>
            <pc:docMk/>
            <pc:sldMk cId="752888938" sldId="258"/>
            <ac:spMk id="97" creationId="{8B2A878B-CC9E-4401-8BAA-9D344B5AB8AE}"/>
          </ac:spMkLst>
        </pc:spChg>
        <pc:spChg chg="add del">
          <ac:chgData name="Schneider Felix Christian" userId="d7183f99-f1f0-4533-86fa-87a2c40c4bb1" providerId="ADAL" clId="{90FBE5E1-9735-424E-AF7F-6319FE1A0E93}" dt="2022-10-01T09:38:46.902" v="154" actId="26606"/>
          <ac:spMkLst>
            <pc:docMk/>
            <pc:sldMk cId="752888938" sldId="258"/>
            <ac:spMk id="99" creationId="{6DD53AF4-988B-41E6-AB9C-E5ADE7FCA86C}"/>
          </ac:spMkLst>
        </pc:spChg>
        <pc:spChg chg="add del">
          <ac:chgData name="Schneider Felix Christian" userId="d7183f99-f1f0-4533-86fa-87a2c40c4bb1" providerId="ADAL" clId="{90FBE5E1-9735-424E-AF7F-6319FE1A0E93}" dt="2022-10-01T09:38:46.902" v="154" actId="26606"/>
          <ac:spMkLst>
            <pc:docMk/>
            <pc:sldMk cId="752888938" sldId="258"/>
            <ac:spMk id="101" creationId="{E3E2BE66-B731-4E8F-92AE-434C347FE904}"/>
          </ac:spMkLst>
        </pc:spChg>
        <pc:spChg chg="add del">
          <ac:chgData name="Schneider Felix Christian" userId="d7183f99-f1f0-4533-86fa-87a2c40c4bb1" providerId="ADAL" clId="{90FBE5E1-9735-424E-AF7F-6319FE1A0E93}" dt="2022-10-01T09:38:46.902" v="154" actId="26606"/>
          <ac:spMkLst>
            <pc:docMk/>
            <pc:sldMk cId="752888938" sldId="258"/>
            <ac:spMk id="103" creationId="{1C04AA99-545A-4E18-A307-9651263861DF}"/>
          </ac:spMkLst>
        </pc:spChg>
        <pc:spChg chg="add del">
          <ac:chgData name="Schneider Felix Christian" userId="d7183f99-f1f0-4533-86fa-87a2c40c4bb1" providerId="ADAL" clId="{90FBE5E1-9735-424E-AF7F-6319FE1A0E93}" dt="2022-10-01T09:38:46.902" v="154" actId="26606"/>
          <ac:spMkLst>
            <pc:docMk/>
            <pc:sldMk cId="752888938" sldId="258"/>
            <ac:spMk id="105" creationId="{D21765B3-48FB-47ED-AFBD-CE583447188A}"/>
          </ac:spMkLst>
        </pc:spChg>
        <pc:spChg chg="add del">
          <ac:chgData name="Schneider Felix Christian" userId="d7183f99-f1f0-4533-86fa-87a2c40c4bb1" providerId="ADAL" clId="{90FBE5E1-9735-424E-AF7F-6319FE1A0E93}" dt="2022-10-01T09:38:46.902" v="154" actId="26606"/>
          <ac:spMkLst>
            <pc:docMk/>
            <pc:sldMk cId="752888938" sldId="258"/>
            <ac:spMk id="107" creationId="{9908EBEC-783D-4C0E-AE8E-165D6FAC6CC5}"/>
          </ac:spMkLst>
        </pc:spChg>
        <pc:spChg chg="add del">
          <ac:chgData name="Schneider Felix Christian" userId="d7183f99-f1f0-4533-86fa-87a2c40c4bb1" providerId="ADAL" clId="{90FBE5E1-9735-424E-AF7F-6319FE1A0E93}" dt="2022-10-01T09:38:46.902" v="154" actId="26606"/>
          <ac:spMkLst>
            <pc:docMk/>
            <pc:sldMk cId="752888938" sldId="258"/>
            <ac:spMk id="109" creationId="{D9A05D3D-E46B-44B4-BDFD-F9F117379CA3}"/>
          </ac:spMkLst>
        </pc:spChg>
        <pc:spChg chg="add">
          <ac:chgData name="Schneider Felix Christian" userId="d7183f99-f1f0-4533-86fa-87a2c40c4bb1" providerId="ADAL" clId="{90FBE5E1-9735-424E-AF7F-6319FE1A0E93}" dt="2022-10-01T09:38:46.920" v="155" actId="26606"/>
          <ac:spMkLst>
            <pc:docMk/>
            <pc:sldMk cId="752888938" sldId="258"/>
            <ac:spMk id="111" creationId="{915D4821-C435-8EFD-3DF0-2DC321F01A02}"/>
          </ac:spMkLst>
        </pc:spChg>
        <pc:spChg chg="add">
          <ac:chgData name="Schneider Felix Christian" userId="d7183f99-f1f0-4533-86fa-87a2c40c4bb1" providerId="ADAL" clId="{90FBE5E1-9735-424E-AF7F-6319FE1A0E93}" dt="2022-10-01T09:38:46.920" v="155" actId="26606"/>
          <ac:spMkLst>
            <pc:docMk/>
            <pc:sldMk cId="752888938" sldId="258"/>
            <ac:spMk id="113" creationId="{BF120A21-0841-4823-B0C4-28AEBCEF9B78}"/>
          </ac:spMkLst>
        </pc:spChg>
        <pc:spChg chg="add">
          <ac:chgData name="Schneider Felix Christian" userId="d7183f99-f1f0-4533-86fa-87a2c40c4bb1" providerId="ADAL" clId="{90FBE5E1-9735-424E-AF7F-6319FE1A0E93}" dt="2022-10-01T09:38:46.920" v="155" actId="26606"/>
          <ac:spMkLst>
            <pc:docMk/>
            <pc:sldMk cId="752888938" sldId="258"/>
            <ac:spMk id="114" creationId="{DBB05BAE-BBD3-4289-899F-A6851503C6B0}"/>
          </ac:spMkLst>
        </pc:spChg>
        <pc:spChg chg="add">
          <ac:chgData name="Schneider Felix Christian" userId="d7183f99-f1f0-4533-86fa-87a2c40c4bb1" providerId="ADAL" clId="{90FBE5E1-9735-424E-AF7F-6319FE1A0E93}" dt="2022-10-01T09:38:46.920" v="155" actId="26606"/>
          <ac:spMkLst>
            <pc:docMk/>
            <pc:sldMk cId="752888938" sldId="258"/>
            <ac:spMk id="115" creationId="{9874D11C-36F5-4BBE-A490-019A54E953B0}"/>
          </ac:spMkLst>
        </pc:spChg>
        <pc:grpChg chg="add del">
          <ac:chgData name="Schneider Felix Christian" userId="d7183f99-f1f0-4533-86fa-87a2c40c4bb1" providerId="ADAL" clId="{90FBE5E1-9735-424E-AF7F-6319FE1A0E93}" dt="2022-10-01T09:38:46.902" v="154" actId="26606"/>
          <ac:grpSpMkLst>
            <pc:docMk/>
            <pc:sldMk cId="752888938" sldId="258"/>
            <ac:grpSpMk id="81" creationId="{6A761A44-A936-4382-8A16-7ED6A2903DD0}"/>
          </ac:grpSpMkLst>
        </pc:grpChg>
        <pc:picChg chg="mod">
          <ac:chgData name="Schneider Felix Christian" userId="d7183f99-f1f0-4533-86fa-87a2c40c4bb1" providerId="ADAL" clId="{90FBE5E1-9735-424E-AF7F-6319FE1A0E93}" dt="2022-10-01T09:38:46.902" v="154" actId="26606"/>
          <ac:picMkLst>
            <pc:docMk/>
            <pc:sldMk cId="752888938" sldId="258"/>
            <ac:picMk id="5" creationId="{E2499CDB-8430-2364-B336-9D0462B3052C}"/>
          </ac:picMkLst>
        </pc:picChg>
        <pc:cxnChg chg="add del">
          <ac:chgData name="Schneider Felix Christian" userId="d7183f99-f1f0-4533-86fa-87a2c40c4bb1" providerId="ADAL" clId="{90FBE5E1-9735-424E-AF7F-6319FE1A0E93}" dt="2022-10-01T09:38:46.920" v="155" actId="26606"/>
          <ac:cxnSpMkLst>
            <pc:docMk/>
            <pc:sldMk cId="752888938" sldId="258"/>
            <ac:cxnSpMk id="60" creationId="{64FA5DFF-7FE6-4855-84E6-DFA78EE978BD}"/>
          </ac:cxnSpMkLst>
        </pc:cxnChg>
        <pc:cxnChg chg="add del">
          <ac:chgData name="Schneider Felix Christian" userId="d7183f99-f1f0-4533-86fa-87a2c40c4bb1" providerId="ADAL" clId="{90FBE5E1-9735-424E-AF7F-6319FE1A0E93}" dt="2022-10-01T09:38:46.920" v="155" actId="26606"/>
          <ac:cxnSpMkLst>
            <pc:docMk/>
            <pc:sldMk cId="752888938" sldId="258"/>
            <ac:cxnSpMk id="62" creationId="{2AFD8CBA-54A3-4363-991B-B9C631BBFA74}"/>
          </ac:cxnSpMkLst>
        </pc:cxnChg>
        <pc:cxnChg chg="add">
          <ac:chgData name="Schneider Felix Christian" userId="d7183f99-f1f0-4533-86fa-87a2c40c4bb1" providerId="ADAL" clId="{90FBE5E1-9735-424E-AF7F-6319FE1A0E93}" dt="2022-10-01T09:38:46.920" v="155" actId="26606"/>
          <ac:cxnSpMkLst>
            <pc:docMk/>
            <pc:sldMk cId="752888938" sldId="258"/>
            <ac:cxnSpMk id="83" creationId="{2AFD8CBA-54A3-4363-991B-B9C631BBFA74}"/>
          </ac:cxnSpMkLst>
        </pc:cxnChg>
        <pc:cxnChg chg="add del">
          <ac:chgData name="Schneider Felix Christian" userId="d7183f99-f1f0-4533-86fa-87a2c40c4bb1" providerId="ADAL" clId="{90FBE5E1-9735-424E-AF7F-6319FE1A0E93}" dt="2022-10-01T09:38:46.902" v="154" actId="26606"/>
          <ac:cxnSpMkLst>
            <pc:docMk/>
            <pc:sldMk cId="752888938" sldId="258"/>
            <ac:cxnSpMk id="93" creationId="{D6329892-480C-49E2-BD6B-45E98C9537B0}"/>
          </ac:cxnSpMkLst>
        </pc:cxnChg>
        <pc:cxnChg chg="add del">
          <ac:chgData name="Schneider Felix Christian" userId="d7183f99-f1f0-4533-86fa-87a2c40c4bb1" providerId="ADAL" clId="{90FBE5E1-9735-424E-AF7F-6319FE1A0E93}" dt="2022-10-01T09:38:46.902" v="154" actId="26606"/>
          <ac:cxnSpMkLst>
            <pc:docMk/>
            <pc:sldMk cId="752888938" sldId="258"/>
            <ac:cxnSpMk id="95" creationId="{27138EE9-D930-4AF5-8DCA-D506DFDDAC69}"/>
          </ac:cxnSpMkLst>
        </pc:cxnChg>
        <pc:cxnChg chg="add">
          <ac:chgData name="Schneider Felix Christian" userId="d7183f99-f1f0-4533-86fa-87a2c40c4bb1" providerId="ADAL" clId="{90FBE5E1-9735-424E-AF7F-6319FE1A0E93}" dt="2022-10-01T09:38:46.920" v="155" actId="26606"/>
          <ac:cxnSpMkLst>
            <pc:docMk/>
            <pc:sldMk cId="752888938" sldId="258"/>
            <ac:cxnSpMk id="112" creationId="{64FA5DFF-7FE6-4855-84E6-DFA78EE978BD}"/>
          </ac:cxnSpMkLst>
        </pc:cxnChg>
      </pc:sldChg>
      <pc:sldChg chg="addSp delSp modSp new mod ord modTransition setBg setClrOvrMap modShow">
        <pc:chgData name="Schneider Felix Christian" userId="d7183f99-f1f0-4533-86fa-87a2c40c4bb1" providerId="ADAL" clId="{90FBE5E1-9735-424E-AF7F-6319FE1A0E93}" dt="2022-10-01T10:20:59.392" v="739" actId="20577"/>
        <pc:sldMkLst>
          <pc:docMk/>
          <pc:sldMk cId="1597310469" sldId="259"/>
        </pc:sldMkLst>
        <pc:spChg chg="mod ord">
          <ac:chgData name="Schneider Felix Christian" userId="d7183f99-f1f0-4533-86fa-87a2c40c4bb1" providerId="ADAL" clId="{90FBE5E1-9735-424E-AF7F-6319FE1A0E93}" dt="2022-10-01T09:36:22.295" v="149" actId="26606"/>
          <ac:spMkLst>
            <pc:docMk/>
            <pc:sldMk cId="1597310469" sldId="259"/>
            <ac:spMk id="2" creationId="{F1F6708F-4187-235A-CAFB-E4DD0A8054DB}"/>
          </ac:spMkLst>
        </pc:spChg>
        <pc:spChg chg="add del mod">
          <ac:chgData name="Schneider Felix Christian" userId="d7183f99-f1f0-4533-86fa-87a2c40c4bb1" providerId="ADAL" clId="{90FBE5E1-9735-424E-AF7F-6319FE1A0E93}" dt="2022-10-01T09:35:24.626" v="136" actId="26606"/>
          <ac:spMkLst>
            <pc:docMk/>
            <pc:sldMk cId="1597310469" sldId="259"/>
            <ac:spMk id="3" creationId="{A0CC1D2F-D4D2-746D-7256-A40DAEED7696}"/>
          </ac:spMkLst>
        </pc:spChg>
        <pc:spChg chg="add del">
          <ac:chgData name="Schneider Felix Christian" userId="d7183f99-f1f0-4533-86fa-87a2c40c4bb1" providerId="ADAL" clId="{90FBE5E1-9735-424E-AF7F-6319FE1A0E93}" dt="2022-10-01T09:34:33.192" v="130" actId="26606"/>
          <ac:spMkLst>
            <pc:docMk/>
            <pc:sldMk cId="1597310469" sldId="259"/>
            <ac:spMk id="8" creationId="{C52ED567-06B3-4107-9773-BBB6BD78673C}"/>
          </ac:spMkLst>
        </pc:spChg>
        <pc:spChg chg="add del">
          <ac:chgData name="Schneider Felix Christian" userId="d7183f99-f1f0-4533-86fa-87a2c40c4bb1" providerId="ADAL" clId="{90FBE5E1-9735-424E-AF7F-6319FE1A0E93}" dt="2022-10-01T09:34:33.192" v="130" actId="26606"/>
          <ac:spMkLst>
            <pc:docMk/>
            <pc:sldMk cId="1597310469" sldId="259"/>
            <ac:spMk id="10" creationId="{AF551D8B-3775-4477-88B7-7B7C350D34E4}"/>
          </ac:spMkLst>
        </pc:spChg>
        <pc:spChg chg="add del">
          <ac:chgData name="Schneider Felix Christian" userId="d7183f99-f1f0-4533-86fa-87a2c40c4bb1" providerId="ADAL" clId="{90FBE5E1-9735-424E-AF7F-6319FE1A0E93}" dt="2022-10-01T09:34:33.192" v="130" actId="26606"/>
          <ac:spMkLst>
            <pc:docMk/>
            <pc:sldMk cId="1597310469" sldId="259"/>
            <ac:spMk id="16" creationId="{BB934D2B-85E2-4375-94EE-B66C16BF7999}"/>
          </ac:spMkLst>
        </pc:spChg>
        <pc:spChg chg="add del">
          <ac:chgData name="Schneider Felix Christian" userId="d7183f99-f1f0-4533-86fa-87a2c40c4bb1" providerId="ADAL" clId="{90FBE5E1-9735-424E-AF7F-6319FE1A0E93}" dt="2022-10-01T09:34:33.192" v="130" actId="26606"/>
          <ac:spMkLst>
            <pc:docMk/>
            <pc:sldMk cId="1597310469" sldId="259"/>
            <ac:spMk id="18" creationId="{9B445E02-D785-4565-B842-9567BBC09508}"/>
          </ac:spMkLst>
        </pc:spChg>
        <pc:spChg chg="add del">
          <ac:chgData name="Schneider Felix Christian" userId="d7183f99-f1f0-4533-86fa-87a2c40c4bb1" providerId="ADAL" clId="{90FBE5E1-9735-424E-AF7F-6319FE1A0E93}" dt="2022-10-01T09:34:33.192" v="130" actId="26606"/>
          <ac:spMkLst>
            <pc:docMk/>
            <pc:sldMk cId="1597310469" sldId="259"/>
            <ac:spMk id="20" creationId="{2C153736-D102-4F57-9DE7-615AFC02B0AC}"/>
          </ac:spMkLst>
        </pc:spChg>
        <pc:spChg chg="add del">
          <ac:chgData name="Schneider Felix Christian" userId="d7183f99-f1f0-4533-86fa-87a2c40c4bb1" providerId="ADAL" clId="{90FBE5E1-9735-424E-AF7F-6319FE1A0E93}" dt="2022-10-01T09:34:33.192" v="130" actId="26606"/>
          <ac:spMkLst>
            <pc:docMk/>
            <pc:sldMk cId="1597310469" sldId="259"/>
            <ac:spMk id="22" creationId="{BA407A52-66F4-4CDE-A726-FF79F3EC342D}"/>
          </ac:spMkLst>
        </pc:spChg>
        <pc:spChg chg="add del">
          <ac:chgData name="Schneider Felix Christian" userId="d7183f99-f1f0-4533-86fa-87a2c40c4bb1" providerId="ADAL" clId="{90FBE5E1-9735-424E-AF7F-6319FE1A0E93}" dt="2022-10-01T09:34:33.192" v="130" actId="26606"/>
          <ac:spMkLst>
            <pc:docMk/>
            <pc:sldMk cId="1597310469" sldId="259"/>
            <ac:spMk id="24" creationId="{D28FFB34-4FC3-46F5-B900-D3B774FD0BE6}"/>
          </ac:spMkLst>
        </pc:spChg>
        <pc:spChg chg="add del">
          <ac:chgData name="Schneider Felix Christian" userId="d7183f99-f1f0-4533-86fa-87a2c40c4bb1" providerId="ADAL" clId="{90FBE5E1-9735-424E-AF7F-6319FE1A0E93}" dt="2022-10-01T09:33:11.793" v="14" actId="26606"/>
          <ac:spMkLst>
            <pc:docMk/>
            <pc:sldMk cId="1597310469" sldId="259"/>
            <ac:spMk id="25" creationId="{66D61E08-70C3-48D8-BEA0-787111DC30DA}"/>
          </ac:spMkLst>
        </pc:spChg>
        <pc:spChg chg="add del">
          <ac:chgData name="Schneider Felix Christian" userId="d7183f99-f1f0-4533-86fa-87a2c40c4bb1" providerId="ADAL" clId="{90FBE5E1-9735-424E-AF7F-6319FE1A0E93}" dt="2022-10-01T09:34:33.192" v="130" actId="26606"/>
          <ac:spMkLst>
            <pc:docMk/>
            <pc:sldMk cId="1597310469" sldId="259"/>
            <ac:spMk id="26" creationId="{205F7B13-ACB5-46BE-8070-0431266B183B}"/>
          </ac:spMkLst>
        </pc:spChg>
        <pc:spChg chg="add del">
          <ac:chgData name="Schneider Felix Christian" userId="d7183f99-f1f0-4533-86fa-87a2c40c4bb1" providerId="ADAL" clId="{90FBE5E1-9735-424E-AF7F-6319FE1A0E93}" dt="2022-10-01T09:33:11.793" v="14" actId="26606"/>
          <ac:spMkLst>
            <pc:docMk/>
            <pc:sldMk cId="1597310469" sldId="259"/>
            <ac:spMk id="27" creationId="{FC55298F-0AE5-478E-AD2B-03C2614C5833}"/>
          </ac:spMkLst>
        </pc:spChg>
        <pc:spChg chg="add del">
          <ac:chgData name="Schneider Felix Christian" userId="d7183f99-f1f0-4533-86fa-87a2c40c4bb1" providerId="ADAL" clId="{90FBE5E1-9735-424E-AF7F-6319FE1A0E93}" dt="2022-10-01T09:34:33.192" v="130" actId="26606"/>
          <ac:spMkLst>
            <pc:docMk/>
            <pc:sldMk cId="1597310469" sldId="259"/>
            <ac:spMk id="28" creationId="{D52A0D23-45DD-4DF4-ADE6-A81F409BB9FB}"/>
          </ac:spMkLst>
        </pc:spChg>
        <pc:spChg chg="add del">
          <ac:chgData name="Schneider Felix Christian" userId="d7183f99-f1f0-4533-86fa-87a2c40c4bb1" providerId="ADAL" clId="{90FBE5E1-9735-424E-AF7F-6319FE1A0E93}" dt="2022-10-01T09:33:11.793" v="14" actId="26606"/>
          <ac:spMkLst>
            <pc:docMk/>
            <pc:sldMk cId="1597310469" sldId="259"/>
            <ac:spMk id="29" creationId="{C180E4EA-0B63-4779-A895-7E90E71088F3}"/>
          </ac:spMkLst>
        </pc:spChg>
        <pc:spChg chg="add del">
          <ac:chgData name="Schneider Felix Christian" userId="d7183f99-f1f0-4533-86fa-87a2c40c4bb1" providerId="ADAL" clId="{90FBE5E1-9735-424E-AF7F-6319FE1A0E93}" dt="2022-10-01T09:33:11.793" v="14" actId="26606"/>
          <ac:spMkLst>
            <pc:docMk/>
            <pc:sldMk cId="1597310469" sldId="259"/>
            <ac:spMk id="31" creationId="{CEE01D9D-3DE8-4EED-B0D3-8F3C79CC7673}"/>
          </ac:spMkLst>
        </pc:spChg>
        <pc:spChg chg="add del">
          <ac:chgData name="Schneider Felix Christian" userId="d7183f99-f1f0-4533-86fa-87a2c40c4bb1" providerId="ADAL" clId="{90FBE5E1-9735-424E-AF7F-6319FE1A0E93}" dt="2022-10-01T09:36:22.295" v="149" actId="26606"/>
          <ac:spMkLst>
            <pc:docMk/>
            <pc:sldMk cId="1597310469" sldId="259"/>
            <ac:spMk id="32" creationId="{A65AC7D1-EAA9-48F5-B509-60A7F50BF703}"/>
          </ac:spMkLst>
        </pc:spChg>
        <pc:spChg chg="add del">
          <ac:chgData name="Schneider Felix Christian" userId="d7183f99-f1f0-4533-86fa-87a2c40c4bb1" providerId="ADAL" clId="{90FBE5E1-9735-424E-AF7F-6319FE1A0E93}" dt="2022-10-01T09:33:11.793" v="14" actId="26606"/>
          <ac:spMkLst>
            <pc:docMk/>
            <pc:sldMk cId="1597310469" sldId="259"/>
            <ac:spMk id="33" creationId="{89AF5CE9-607F-43F4-8983-DCD6DA4051FD}"/>
          </ac:spMkLst>
        </pc:spChg>
        <pc:spChg chg="add del">
          <ac:chgData name="Schneider Felix Christian" userId="d7183f99-f1f0-4533-86fa-87a2c40c4bb1" providerId="ADAL" clId="{90FBE5E1-9735-424E-AF7F-6319FE1A0E93}" dt="2022-10-01T09:36:22.295" v="149" actId="26606"/>
          <ac:spMkLst>
            <pc:docMk/>
            <pc:sldMk cId="1597310469" sldId="259"/>
            <ac:spMk id="34" creationId="{D6320AF9-619A-4175-865B-5663E1AEF4C5}"/>
          </ac:spMkLst>
        </pc:spChg>
        <pc:spChg chg="add del">
          <ac:chgData name="Schneider Felix Christian" userId="d7183f99-f1f0-4533-86fa-87a2c40c4bb1" providerId="ADAL" clId="{90FBE5E1-9735-424E-AF7F-6319FE1A0E93}" dt="2022-10-01T09:33:11.793" v="14" actId="26606"/>
          <ac:spMkLst>
            <pc:docMk/>
            <pc:sldMk cId="1597310469" sldId="259"/>
            <ac:spMk id="35" creationId="{6EEA2DBD-9E1E-4521-8C01-F32AD18A89E3}"/>
          </ac:spMkLst>
        </pc:spChg>
        <pc:spChg chg="add del">
          <ac:chgData name="Schneider Felix Christian" userId="d7183f99-f1f0-4533-86fa-87a2c40c4bb1" providerId="ADAL" clId="{90FBE5E1-9735-424E-AF7F-6319FE1A0E93}" dt="2022-10-01T09:33:11.793" v="14" actId="26606"/>
          <ac:spMkLst>
            <pc:docMk/>
            <pc:sldMk cId="1597310469" sldId="259"/>
            <ac:spMk id="37" creationId="{15BBD2C1-BA9B-46A9-A27A-33498B169272}"/>
          </ac:spMkLst>
        </pc:spChg>
        <pc:spChg chg="add del">
          <ac:chgData name="Schneider Felix Christian" userId="d7183f99-f1f0-4533-86fa-87a2c40c4bb1" providerId="ADAL" clId="{90FBE5E1-9735-424E-AF7F-6319FE1A0E93}" dt="2022-10-01T09:36:22.295" v="149" actId="26606"/>
          <ac:spMkLst>
            <pc:docMk/>
            <pc:sldMk cId="1597310469" sldId="259"/>
            <ac:spMk id="39" creationId="{7E018740-5C2B-4A41-AC1A-7E68D1EC1954}"/>
          </ac:spMkLst>
        </pc:spChg>
        <pc:spChg chg="add del">
          <ac:chgData name="Schneider Felix Christian" userId="d7183f99-f1f0-4533-86fa-87a2c40c4bb1" providerId="ADAL" clId="{90FBE5E1-9735-424E-AF7F-6319FE1A0E93}" dt="2022-10-01T09:36:22.295" v="149" actId="26606"/>
          <ac:spMkLst>
            <pc:docMk/>
            <pc:sldMk cId="1597310469" sldId="259"/>
            <ac:spMk id="40" creationId="{166F75A4-C475-4941-8EE2-B80A06A2C1BB}"/>
          </ac:spMkLst>
        </pc:spChg>
        <pc:spChg chg="add del">
          <ac:chgData name="Schneider Felix Christian" userId="d7183f99-f1f0-4533-86fa-87a2c40c4bb1" providerId="ADAL" clId="{90FBE5E1-9735-424E-AF7F-6319FE1A0E93}" dt="2022-10-01T09:36:22.295" v="149" actId="26606"/>
          <ac:spMkLst>
            <pc:docMk/>
            <pc:sldMk cId="1597310469" sldId="259"/>
            <ac:spMk id="41" creationId="{A032553A-72E8-4B0D-8405-FF9771C9AF05}"/>
          </ac:spMkLst>
        </pc:spChg>
        <pc:spChg chg="add del">
          <ac:chgData name="Schneider Felix Christian" userId="d7183f99-f1f0-4533-86fa-87a2c40c4bb1" providerId="ADAL" clId="{90FBE5E1-9735-424E-AF7F-6319FE1A0E93}" dt="2022-10-01T09:36:22.295" v="149" actId="26606"/>
          <ac:spMkLst>
            <pc:docMk/>
            <pc:sldMk cId="1597310469" sldId="259"/>
            <ac:spMk id="42" creationId="{765800AC-C3B9-498E-87BC-29FAE4C76B21}"/>
          </ac:spMkLst>
        </pc:spChg>
        <pc:spChg chg="add del">
          <ac:chgData name="Schneider Felix Christian" userId="d7183f99-f1f0-4533-86fa-87a2c40c4bb1" providerId="ADAL" clId="{90FBE5E1-9735-424E-AF7F-6319FE1A0E93}" dt="2022-10-01T09:36:22.295" v="149" actId="26606"/>
          <ac:spMkLst>
            <pc:docMk/>
            <pc:sldMk cId="1597310469" sldId="259"/>
            <ac:spMk id="43" creationId="{1F9D6ACB-2FF4-49F9-978A-E0D5327FC635}"/>
          </ac:spMkLst>
        </pc:spChg>
        <pc:spChg chg="add del">
          <ac:chgData name="Schneider Felix Christian" userId="d7183f99-f1f0-4533-86fa-87a2c40c4bb1" providerId="ADAL" clId="{90FBE5E1-9735-424E-AF7F-6319FE1A0E93}" dt="2022-10-01T09:36:22.295" v="149" actId="26606"/>
          <ac:spMkLst>
            <pc:docMk/>
            <pc:sldMk cId="1597310469" sldId="259"/>
            <ac:spMk id="44" creationId="{142BFA2A-77A0-4F60-A32A-685681C84889}"/>
          </ac:spMkLst>
        </pc:spChg>
        <pc:spChg chg="add del">
          <ac:chgData name="Schneider Felix Christian" userId="d7183f99-f1f0-4533-86fa-87a2c40c4bb1" providerId="ADAL" clId="{90FBE5E1-9735-424E-AF7F-6319FE1A0E93}" dt="2022-10-01T09:36:22.244" v="148" actId="26606"/>
          <ac:spMkLst>
            <pc:docMk/>
            <pc:sldMk cId="1597310469" sldId="259"/>
            <ac:spMk id="1030" creationId="{1DA27254-207B-4B52-973B-03A6D7C253A8}"/>
          </ac:spMkLst>
        </pc:spChg>
        <pc:spChg chg="add del">
          <ac:chgData name="Schneider Felix Christian" userId="d7183f99-f1f0-4533-86fa-87a2c40c4bb1" providerId="ADAL" clId="{90FBE5E1-9735-424E-AF7F-6319FE1A0E93}" dt="2022-10-01T09:36:22.244" v="148" actId="26606"/>
          <ac:spMkLst>
            <pc:docMk/>
            <pc:sldMk cId="1597310469" sldId="259"/>
            <ac:spMk id="1032" creationId="{D6188152-70CA-4742-AA0D-863A7FDB4793}"/>
          </ac:spMkLst>
        </pc:spChg>
        <pc:spChg chg="add del">
          <ac:chgData name="Schneider Felix Christian" userId="d7183f99-f1f0-4533-86fa-87a2c40c4bb1" providerId="ADAL" clId="{90FBE5E1-9735-424E-AF7F-6319FE1A0E93}" dt="2022-10-01T09:35:58.880" v="142" actId="26606"/>
          <ac:spMkLst>
            <pc:docMk/>
            <pc:sldMk cId="1597310469" sldId="259"/>
            <ac:spMk id="1033" creationId="{1DA27254-207B-4B52-973B-03A6D7C253A8}"/>
          </ac:spMkLst>
        </pc:spChg>
        <pc:spChg chg="add">
          <ac:chgData name="Schneider Felix Christian" userId="d7183f99-f1f0-4533-86fa-87a2c40c4bb1" providerId="ADAL" clId="{90FBE5E1-9735-424E-AF7F-6319FE1A0E93}" dt="2022-10-01T09:36:22.295" v="149" actId="26606"/>
          <ac:spMkLst>
            <pc:docMk/>
            <pc:sldMk cId="1597310469" sldId="259"/>
            <ac:spMk id="1037" creationId="{6BA9C607-662B-4FBB-A3F3-CF593AD736CD}"/>
          </ac:spMkLst>
        </pc:spChg>
        <pc:spChg chg="add del">
          <ac:chgData name="Schneider Felix Christian" userId="d7183f99-f1f0-4533-86fa-87a2c40c4bb1" providerId="ADAL" clId="{90FBE5E1-9735-424E-AF7F-6319FE1A0E93}" dt="2022-10-01T09:35:58.880" v="142" actId="26606"/>
          <ac:spMkLst>
            <pc:docMk/>
            <pc:sldMk cId="1597310469" sldId="259"/>
            <ac:spMk id="1046" creationId="{D6188152-70CA-4742-AA0D-863A7FDB4793}"/>
          </ac:spMkLst>
        </pc:spChg>
        <pc:spChg chg="add">
          <ac:chgData name="Schneider Felix Christian" userId="d7183f99-f1f0-4533-86fa-87a2c40c4bb1" providerId="ADAL" clId="{90FBE5E1-9735-424E-AF7F-6319FE1A0E93}" dt="2022-10-01T09:36:22.295" v="149" actId="26606"/>
          <ac:spMkLst>
            <pc:docMk/>
            <pc:sldMk cId="1597310469" sldId="259"/>
            <ac:spMk id="1047" creationId="{14D16F1A-5D78-4402-81FF-31A98AFD6BBD}"/>
          </ac:spMkLst>
        </pc:spChg>
        <pc:spChg chg="add">
          <ac:chgData name="Schneider Felix Christian" userId="d7183f99-f1f0-4533-86fa-87a2c40c4bb1" providerId="ADAL" clId="{90FBE5E1-9735-424E-AF7F-6319FE1A0E93}" dt="2022-10-01T09:36:22.295" v="149" actId="26606"/>
          <ac:spMkLst>
            <pc:docMk/>
            <pc:sldMk cId="1597310469" sldId="259"/>
            <ac:spMk id="1048" creationId="{1B2FB7F0-6A45-43E8-88A7-48E46E6D48CA}"/>
          </ac:spMkLst>
        </pc:spChg>
        <pc:grpChg chg="add del">
          <ac:chgData name="Schneider Felix Christian" userId="d7183f99-f1f0-4533-86fa-87a2c40c4bb1" providerId="ADAL" clId="{90FBE5E1-9735-424E-AF7F-6319FE1A0E93}" dt="2022-10-01T09:33:11.793" v="14" actId="26606"/>
          <ac:grpSpMkLst>
            <pc:docMk/>
            <pc:sldMk cId="1597310469" sldId="259"/>
            <ac:grpSpMk id="9" creationId="{6A761A44-A936-4382-8A16-7ED6A2903DD0}"/>
          </ac:grpSpMkLst>
        </pc:grpChg>
        <pc:grpChg chg="add del">
          <ac:chgData name="Schneider Felix Christian" userId="d7183f99-f1f0-4533-86fa-87a2c40c4bb1" providerId="ADAL" clId="{90FBE5E1-9735-424E-AF7F-6319FE1A0E93}" dt="2022-10-01T09:36:22.244" v="148" actId="26606"/>
          <ac:grpSpMkLst>
            <pc:docMk/>
            <pc:sldMk cId="1597310469" sldId="259"/>
            <ac:grpSpMk id="1031" creationId="{AE3358E8-FEB4-4E5C-903A-92C75E6BDD18}"/>
          </ac:grpSpMkLst>
        </pc:grpChg>
        <pc:grpChg chg="add del">
          <ac:chgData name="Schneider Felix Christian" userId="d7183f99-f1f0-4533-86fa-87a2c40c4bb1" providerId="ADAL" clId="{90FBE5E1-9735-424E-AF7F-6319FE1A0E93}" dt="2022-10-01T09:35:58.880" v="142" actId="26606"/>
          <ac:grpSpMkLst>
            <pc:docMk/>
            <pc:sldMk cId="1597310469" sldId="259"/>
            <ac:grpSpMk id="1035" creationId="{AE3358E8-FEB4-4E5C-903A-92C75E6BDD18}"/>
          </ac:grpSpMkLst>
        </pc:grpChg>
        <pc:graphicFrameChg chg="add mod ord modGraphic">
          <ac:chgData name="Schneider Felix Christian" userId="d7183f99-f1f0-4533-86fa-87a2c40c4bb1" providerId="ADAL" clId="{90FBE5E1-9735-424E-AF7F-6319FE1A0E93}" dt="2022-10-01T10:20:59.392" v="739" actId="20577"/>
          <ac:graphicFrameMkLst>
            <pc:docMk/>
            <pc:sldMk cId="1597310469" sldId="259"/>
            <ac:graphicFrameMk id="1028" creationId="{C97FF4CA-1818-24FF-AC55-5146F15E264B}"/>
          </ac:graphicFrameMkLst>
        </pc:graphicFrameChg>
        <pc:picChg chg="add del">
          <ac:chgData name="Schneider Felix Christian" userId="d7183f99-f1f0-4533-86fa-87a2c40c4bb1" providerId="ADAL" clId="{90FBE5E1-9735-424E-AF7F-6319FE1A0E93}" dt="2022-10-01T09:33:11.793" v="14" actId="26606"/>
          <ac:picMkLst>
            <pc:docMk/>
            <pc:sldMk cId="1597310469" sldId="259"/>
            <ac:picMk id="5" creationId="{ACC264F9-CEAA-50EF-FCE6-9D9E5ABEBBDF}"/>
          </ac:picMkLst>
        </pc:picChg>
        <pc:picChg chg="add del mod">
          <ac:chgData name="Schneider Felix Christian" userId="d7183f99-f1f0-4533-86fa-87a2c40c4bb1" providerId="ADAL" clId="{90FBE5E1-9735-424E-AF7F-6319FE1A0E93}" dt="2022-10-01T09:36:01.079" v="146" actId="478"/>
          <ac:picMkLst>
            <pc:docMk/>
            <pc:sldMk cId="1597310469" sldId="259"/>
            <ac:picMk id="1026" creationId="{6F64BCF0-8461-A669-C3E1-3EE6A124FED5}"/>
          </ac:picMkLst>
        </pc:picChg>
        <pc:cxnChg chg="add del">
          <ac:chgData name="Schneider Felix Christian" userId="d7183f99-f1f0-4533-86fa-87a2c40c4bb1" providerId="ADAL" clId="{90FBE5E1-9735-424E-AF7F-6319FE1A0E93}" dt="2022-10-01T09:34:33.192" v="130" actId="26606"/>
          <ac:cxnSpMkLst>
            <pc:docMk/>
            <pc:sldMk cId="1597310469" sldId="259"/>
            <ac:cxnSpMk id="12" creationId="{1A901C3D-CFAE-460D-BD0E-7D22164D7DFB}"/>
          </ac:cxnSpMkLst>
        </pc:cxnChg>
        <pc:cxnChg chg="add del">
          <ac:chgData name="Schneider Felix Christian" userId="d7183f99-f1f0-4533-86fa-87a2c40c4bb1" providerId="ADAL" clId="{90FBE5E1-9735-424E-AF7F-6319FE1A0E93}" dt="2022-10-01T09:34:33.192" v="130" actId="26606"/>
          <ac:cxnSpMkLst>
            <pc:docMk/>
            <pc:sldMk cId="1597310469" sldId="259"/>
            <ac:cxnSpMk id="14" creationId="{837C0EA9-1437-4437-9D20-2BBDA1AA9FF8}"/>
          </ac:cxnSpMkLst>
        </pc:cxnChg>
        <pc:cxnChg chg="add del">
          <ac:chgData name="Schneider Felix Christian" userId="d7183f99-f1f0-4533-86fa-87a2c40c4bb1" providerId="ADAL" clId="{90FBE5E1-9735-424E-AF7F-6319FE1A0E93}" dt="2022-10-01T09:33:11.793" v="14" actId="26606"/>
          <ac:cxnSpMkLst>
            <pc:docMk/>
            <pc:sldMk cId="1597310469" sldId="259"/>
            <ac:cxnSpMk id="21" creationId="{A57C1A16-B8AB-4D99-A195-A38F556A6486}"/>
          </ac:cxnSpMkLst>
        </pc:cxnChg>
        <pc:cxnChg chg="add del">
          <ac:chgData name="Schneider Felix Christian" userId="d7183f99-f1f0-4533-86fa-87a2c40c4bb1" providerId="ADAL" clId="{90FBE5E1-9735-424E-AF7F-6319FE1A0E93}" dt="2022-10-01T09:33:11.793" v="14" actId="26606"/>
          <ac:cxnSpMkLst>
            <pc:docMk/>
            <pc:sldMk cId="1597310469" sldId="259"/>
            <ac:cxnSpMk id="23" creationId="{F8A9B20B-D1DD-4573-B5EC-558029519236}"/>
          </ac:cxnSpMkLst>
        </pc:cxnChg>
        <pc:cxnChg chg="add del">
          <ac:chgData name="Schneider Felix Christian" userId="d7183f99-f1f0-4533-86fa-87a2c40c4bb1" providerId="ADAL" clId="{90FBE5E1-9735-424E-AF7F-6319FE1A0E93}" dt="2022-10-01T09:34:38.317" v="132" actId="26606"/>
          <ac:cxnSpMkLst>
            <pc:docMk/>
            <pc:sldMk cId="1597310469" sldId="259"/>
            <ac:cxnSpMk id="30" creationId="{0B5F7E3B-C5F1-40E0-A491-558BAFBC1127}"/>
          </ac:cxnSpMkLst>
        </pc:cxnChg>
        <pc:cxnChg chg="add del">
          <ac:chgData name="Schneider Felix Christian" userId="d7183f99-f1f0-4533-86fa-87a2c40c4bb1" providerId="ADAL" clId="{90FBE5E1-9735-424E-AF7F-6319FE1A0E93}" dt="2022-10-01T09:36:22.295" v="149" actId="26606"/>
          <ac:cxnSpMkLst>
            <pc:docMk/>
            <pc:sldMk cId="1597310469" sldId="259"/>
            <ac:cxnSpMk id="36" creationId="{063B6EC6-D752-4EE7-908B-F8F19E8C7FEA}"/>
          </ac:cxnSpMkLst>
        </pc:cxnChg>
        <pc:cxnChg chg="add del">
          <ac:chgData name="Schneider Felix Christian" userId="d7183f99-f1f0-4533-86fa-87a2c40c4bb1" providerId="ADAL" clId="{90FBE5E1-9735-424E-AF7F-6319FE1A0E93}" dt="2022-10-01T09:36:22.295" v="149" actId="26606"/>
          <ac:cxnSpMkLst>
            <pc:docMk/>
            <pc:sldMk cId="1597310469" sldId="259"/>
            <ac:cxnSpMk id="38" creationId="{EFECD4E8-AD3E-4228-82A2-9461958EA94D}"/>
          </ac:cxnSpMkLst>
        </pc:cxnChg>
      </pc:sldChg>
      <pc:sldChg chg="add del">
        <pc:chgData name="Schneider Felix Christian" userId="d7183f99-f1f0-4533-86fa-87a2c40c4bb1" providerId="ADAL" clId="{90FBE5E1-9735-424E-AF7F-6319FE1A0E93}" dt="2022-10-01T09:45:47.594" v="246" actId="2696"/>
        <pc:sldMkLst>
          <pc:docMk/>
          <pc:sldMk cId="2875146543" sldId="260"/>
        </pc:sldMkLst>
      </pc:sldChg>
      <pc:sldChg chg="add del">
        <pc:chgData name="Schneider Felix Christian" userId="d7183f99-f1f0-4533-86fa-87a2c40c4bb1" providerId="ADAL" clId="{90FBE5E1-9735-424E-AF7F-6319FE1A0E93}" dt="2022-10-01T09:45:47.594" v="246" actId="2696"/>
        <pc:sldMkLst>
          <pc:docMk/>
          <pc:sldMk cId="2397754140" sldId="261"/>
        </pc:sldMkLst>
      </pc:sldChg>
      <pc:sldChg chg="add del">
        <pc:chgData name="Schneider Felix Christian" userId="d7183f99-f1f0-4533-86fa-87a2c40c4bb1" providerId="ADAL" clId="{90FBE5E1-9735-424E-AF7F-6319FE1A0E93}" dt="2022-10-01T09:45:47.594" v="246" actId="2696"/>
        <pc:sldMkLst>
          <pc:docMk/>
          <pc:sldMk cId="956513148" sldId="262"/>
        </pc:sldMkLst>
      </pc:sldChg>
      <pc:sldChg chg="add del">
        <pc:chgData name="Schneider Felix Christian" userId="d7183f99-f1f0-4533-86fa-87a2c40c4bb1" providerId="ADAL" clId="{90FBE5E1-9735-424E-AF7F-6319FE1A0E93}" dt="2022-10-01T09:45:47.594" v="246" actId="2696"/>
        <pc:sldMkLst>
          <pc:docMk/>
          <pc:sldMk cId="1392169325" sldId="263"/>
        </pc:sldMkLst>
      </pc:sldChg>
      <pc:sldChg chg="add del">
        <pc:chgData name="Schneider Felix Christian" userId="d7183f99-f1f0-4533-86fa-87a2c40c4bb1" providerId="ADAL" clId="{90FBE5E1-9735-424E-AF7F-6319FE1A0E93}" dt="2022-10-01T09:45:47.594" v="246" actId="2696"/>
        <pc:sldMkLst>
          <pc:docMk/>
          <pc:sldMk cId="664705510" sldId="264"/>
        </pc:sldMkLst>
      </pc:sldChg>
      <pc:sldChg chg="addSp delSp modSp add mod ord modTransition">
        <pc:chgData name="Schneider Felix Christian" userId="d7183f99-f1f0-4533-86fa-87a2c40c4bb1" providerId="ADAL" clId="{90FBE5E1-9735-424E-AF7F-6319FE1A0E93}" dt="2022-10-01T10:13:53.075" v="638"/>
        <pc:sldMkLst>
          <pc:docMk/>
          <pc:sldMk cId="545176334" sldId="265"/>
        </pc:sldMkLst>
        <pc:spChg chg="mod">
          <ac:chgData name="Schneider Felix Christian" userId="d7183f99-f1f0-4533-86fa-87a2c40c4bb1" providerId="ADAL" clId="{90FBE5E1-9735-424E-AF7F-6319FE1A0E93}" dt="2022-10-01T09:44:08.351" v="237" actId="1076"/>
          <ac:spMkLst>
            <pc:docMk/>
            <pc:sldMk cId="545176334" sldId="265"/>
            <ac:spMk id="4" creationId="{B7F5FFF7-5F23-4442-8BF3-6926E0206872}"/>
          </ac:spMkLst>
        </pc:spChg>
        <pc:spChg chg="mod">
          <ac:chgData name="Schneider Felix Christian" userId="d7183f99-f1f0-4533-86fa-87a2c40c4bb1" providerId="ADAL" clId="{90FBE5E1-9735-424E-AF7F-6319FE1A0E93}" dt="2022-10-01T09:54:47.519" v="513" actId="1076"/>
          <ac:spMkLst>
            <pc:docMk/>
            <pc:sldMk cId="545176334" sldId="265"/>
            <ac:spMk id="5" creationId="{160C64BD-DFE9-4FEB-9928-7F69C9F6B298}"/>
          </ac:spMkLst>
        </pc:spChg>
        <pc:spChg chg="add mod">
          <ac:chgData name="Schneider Felix Christian" userId="d7183f99-f1f0-4533-86fa-87a2c40c4bb1" providerId="ADAL" clId="{90FBE5E1-9735-424E-AF7F-6319FE1A0E93}" dt="2022-10-01T09:59:39.174" v="551" actId="20577"/>
          <ac:spMkLst>
            <pc:docMk/>
            <pc:sldMk cId="545176334" sldId="265"/>
            <ac:spMk id="6" creationId="{15D873A7-0E79-29BD-ED0D-986F7C4215DE}"/>
          </ac:spMkLst>
        </pc:spChg>
        <pc:spChg chg="mod">
          <ac:chgData name="Schneider Felix Christian" userId="d7183f99-f1f0-4533-86fa-87a2c40c4bb1" providerId="ADAL" clId="{90FBE5E1-9735-424E-AF7F-6319FE1A0E93}" dt="2022-10-01T09:44:56.071" v="244" actId="1076"/>
          <ac:spMkLst>
            <pc:docMk/>
            <pc:sldMk cId="545176334" sldId="265"/>
            <ac:spMk id="20" creationId="{D0E12982-FD85-4DAE-A831-F93EEF99C361}"/>
          </ac:spMkLst>
        </pc:spChg>
        <pc:spChg chg="mod">
          <ac:chgData name="Schneider Felix Christian" userId="d7183f99-f1f0-4533-86fa-87a2c40c4bb1" providerId="ADAL" clId="{90FBE5E1-9735-424E-AF7F-6319FE1A0E93}" dt="2022-10-01T09:44:49.056" v="243" actId="1076"/>
          <ac:spMkLst>
            <pc:docMk/>
            <pc:sldMk cId="545176334" sldId="265"/>
            <ac:spMk id="21" creationId="{CCB758F0-F396-4F16-8B23-F54225CF78A0}"/>
          </ac:spMkLst>
        </pc:spChg>
        <pc:spChg chg="mod">
          <ac:chgData name="Schneider Felix Christian" userId="d7183f99-f1f0-4533-86fa-87a2c40c4bb1" providerId="ADAL" clId="{90FBE5E1-9735-424E-AF7F-6319FE1A0E93}" dt="2022-10-01T09:45:03.608" v="245" actId="1076"/>
          <ac:spMkLst>
            <pc:docMk/>
            <pc:sldMk cId="545176334" sldId="265"/>
            <ac:spMk id="22" creationId="{20BF4F2A-DAF1-49E3-BBE3-5B11D37C666A}"/>
          </ac:spMkLst>
        </pc:spChg>
        <pc:spChg chg="mod">
          <ac:chgData name="Schneider Felix Christian" userId="d7183f99-f1f0-4533-86fa-87a2c40c4bb1" providerId="ADAL" clId="{90FBE5E1-9735-424E-AF7F-6319FE1A0E93}" dt="2022-10-01T09:44:28.151" v="238" actId="1076"/>
          <ac:spMkLst>
            <pc:docMk/>
            <pc:sldMk cId="545176334" sldId="265"/>
            <ac:spMk id="23" creationId="{3E335D9D-8A05-4BCF-9591-010ACEBF722C}"/>
          </ac:spMkLst>
        </pc:spChg>
        <pc:spChg chg="del mod">
          <ac:chgData name="Schneider Felix Christian" userId="d7183f99-f1f0-4533-86fa-87a2c40c4bb1" providerId="ADAL" clId="{90FBE5E1-9735-424E-AF7F-6319FE1A0E93}" dt="2022-10-01T10:02:17.424" v="555" actId="478"/>
          <ac:spMkLst>
            <pc:docMk/>
            <pc:sldMk cId="545176334" sldId="265"/>
            <ac:spMk id="24" creationId="{3C9CCDDE-3538-4BC9-A3B0-5069753701C8}"/>
          </ac:spMkLst>
        </pc:spChg>
        <pc:spChg chg="del mod">
          <ac:chgData name="Schneider Felix Christian" userId="d7183f99-f1f0-4533-86fa-87a2c40c4bb1" providerId="ADAL" clId="{90FBE5E1-9735-424E-AF7F-6319FE1A0E93}" dt="2022-10-01T10:02:17.424" v="555" actId="478"/>
          <ac:spMkLst>
            <pc:docMk/>
            <pc:sldMk cId="545176334" sldId="265"/>
            <ac:spMk id="25" creationId="{0351B86B-66DB-4685-98F1-80F4C213E3EB}"/>
          </ac:spMkLst>
        </pc:spChg>
        <pc:spChg chg="del mod">
          <ac:chgData name="Schneider Felix Christian" userId="d7183f99-f1f0-4533-86fa-87a2c40c4bb1" providerId="ADAL" clId="{90FBE5E1-9735-424E-AF7F-6319FE1A0E93}" dt="2022-10-01T10:02:17.424" v="555" actId="478"/>
          <ac:spMkLst>
            <pc:docMk/>
            <pc:sldMk cId="545176334" sldId="265"/>
            <ac:spMk id="26" creationId="{15F72CEB-007C-4D54-B864-B6A63A7B9168}"/>
          </ac:spMkLst>
        </pc:spChg>
        <pc:spChg chg="del mod">
          <ac:chgData name="Schneider Felix Christian" userId="d7183f99-f1f0-4533-86fa-87a2c40c4bb1" providerId="ADAL" clId="{90FBE5E1-9735-424E-AF7F-6319FE1A0E93}" dt="2022-10-01T10:02:17.424" v="555" actId="478"/>
          <ac:spMkLst>
            <pc:docMk/>
            <pc:sldMk cId="545176334" sldId="265"/>
            <ac:spMk id="27" creationId="{6FA73185-DC7A-4488-83B0-45711E9F902E}"/>
          </ac:spMkLst>
        </pc:spChg>
        <pc:spChg chg="add del mod">
          <ac:chgData name="Schneider Felix Christian" userId="d7183f99-f1f0-4533-86fa-87a2c40c4bb1" providerId="ADAL" clId="{90FBE5E1-9735-424E-AF7F-6319FE1A0E93}" dt="2022-10-01T09:55:46.726" v="527" actId="478"/>
          <ac:spMkLst>
            <pc:docMk/>
            <pc:sldMk cId="545176334" sldId="265"/>
            <ac:spMk id="32" creationId="{2B84E006-1D4C-1C26-C7FF-A5430409CC78}"/>
          </ac:spMkLst>
        </pc:spChg>
        <pc:spChg chg="add del mod">
          <ac:chgData name="Schneider Felix Christian" userId="d7183f99-f1f0-4533-86fa-87a2c40c4bb1" providerId="ADAL" clId="{90FBE5E1-9735-424E-AF7F-6319FE1A0E93}" dt="2022-10-01T10:02:17.424" v="555" actId="478"/>
          <ac:spMkLst>
            <pc:docMk/>
            <pc:sldMk cId="545176334" sldId="265"/>
            <ac:spMk id="33" creationId="{CB0E6B2A-48C7-DA75-2644-EF133497D88E}"/>
          </ac:spMkLst>
        </pc:spChg>
        <pc:spChg chg="add del mod">
          <ac:chgData name="Schneider Felix Christian" userId="d7183f99-f1f0-4533-86fa-87a2c40c4bb1" providerId="ADAL" clId="{90FBE5E1-9735-424E-AF7F-6319FE1A0E93}" dt="2022-10-01T10:02:17.424" v="555" actId="478"/>
          <ac:spMkLst>
            <pc:docMk/>
            <pc:sldMk cId="545176334" sldId="265"/>
            <ac:spMk id="34" creationId="{5569248E-1832-D347-7F19-7D5143F3FD58}"/>
          </ac:spMkLst>
        </pc:spChg>
        <pc:spChg chg="add del mod">
          <ac:chgData name="Schneider Felix Christian" userId="d7183f99-f1f0-4533-86fa-87a2c40c4bb1" providerId="ADAL" clId="{90FBE5E1-9735-424E-AF7F-6319FE1A0E93}" dt="2022-10-01T10:02:17.424" v="555" actId="478"/>
          <ac:spMkLst>
            <pc:docMk/>
            <pc:sldMk cId="545176334" sldId="265"/>
            <ac:spMk id="35" creationId="{57D7265C-581F-D255-4FD8-6B48E83CA019}"/>
          </ac:spMkLst>
        </pc:spChg>
        <pc:spChg chg="add del mod">
          <ac:chgData name="Schneider Felix Christian" userId="d7183f99-f1f0-4533-86fa-87a2c40c4bb1" providerId="ADAL" clId="{90FBE5E1-9735-424E-AF7F-6319FE1A0E93}" dt="2022-10-01T10:02:17.424" v="555" actId="478"/>
          <ac:spMkLst>
            <pc:docMk/>
            <pc:sldMk cId="545176334" sldId="265"/>
            <ac:spMk id="36" creationId="{F1023309-B6F3-E47A-52EE-9AD42338B97F}"/>
          </ac:spMkLst>
        </pc:spChg>
        <pc:picChg chg="del">
          <ac:chgData name="Schneider Felix Christian" userId="d7183f99-f1f0-4533-86fa-87a2c40c4bb1" providerId="ADAL" clId="{90FBE5E1-9735-424E-AF7F-6319FE1A0E93}" dt="2022-10-01T09:53:33.253" v="487" actId="478"/>
          <ac:picMkLst>
            <pc:docMk/>
            <pc:sldMk cId="545176334" sldId="265"/>
            <ac:picMk id="8" creationId="{7FBD8C30-6E6D-4E1F-BE5F-C77D42DED16E}"/>
          </ac:picMkLst>
        </pc:picChg>
        <pc:picChg chg="del">
          <ac:chgData name="Schneider Felix Christian" userId="d7183f99-f1f0-4533-86fa-87a2c40c4bb1" providerId="ADAL" clId="{90FBE5E1-9735-424E-AF7F-6319FE1A0E93}" dt="2022-10-01T09:53:34.757" v="489" actId="478"/>
          <ac:picMkLst>
            <pc:docMk/>
            <pc:sldMk cId="545176334" sldId="265"/>
            <ac:picMk id="10" creationId="{2E097CF7-904B-4242-B154-083ADBC65659}"/>
          </ac:picMkLst>
        </pc:picChg>
        <pc:picChg chg="del">
          <ac:chgData name="Schneider Felix Christian" userId="d7183f99-f1f0-4533-86fa-87a2c40c4bb1" providerId="ADAL" clId="{90FBE5E1-9735-424E-AF7F-6319FE1A0E93}" dt="2022-10-01T09:53:36.247" v="491" actId="478"/>
          <ac:picMkLst>
            <pc:docMk/>
            <pc:sldMk cId="545176334" sldId="265"/>
            <ac:picMk id="28" creationId="{0055EC3D-1525-4602-813B-53312146C9D2}"/>
          </ac:picMkLst>
        </pc:picChg>
        <pc:picChg chg="del">
          <ac:chgData name="Schneider Felix Christian" userId="d7183f99-f1f0-4533-86fa-87a2c40c4bb1" providerId="ADAL" clId="{90FBE5E1-9735-424E-AF7F-6319FE1A0E93}" dt="2022-10-01T09:53:35.420" v="490" actId="478"/>
          <ac:picMkLst>
            <pc:docMk/>
            <pc:sldMk cId="545176334" sldId="265"/>
            <ac:picMk id="29" creationId="{68AD9010-E30C-4CE7-B0D8-B0E577725CFF}"/>
          </ac:picMkLst>
        </pc:picChg>
        <pc:picChg chg="del">
          <ac:chgData name="Schneider Felix Christian" userId="d7183f99-f1f0-4533-86fa-87a2c40c4bb1" providerId="ADAL" clId="{90FBE5E1-9735-424E-AF7F-6319FE1A0E93}" dt="2022-10-01T09:53:34.253" v="488" actId="478"/>
          <ac:picMkLst>
            <pc:docMk/>
            <pc:sldMk cId="545176334" sldId="265"/>
            <ac:picMk id="30" creationId="{AEA52039-62AB-42F1-B403-C0D806088D93}"/>
          </ac:picMkLst>
        </pc:picChg>
        <pc:cxnChg chg="del">
          <ac:chgData name="Schneider Felix Christian" userId="d7183f99-f1f0-4533-86fa-87a2c40c4bb1" providerId="ADAL" clId="{90FBE5E1-9735-424E-AF7F-6319FE1A0E93}" dt="2022-10-01T10:02:17.424" v="555" actId="478"/>
          <ac:cxnSpMkLst>
            <pc:docMk/>
            <pc:sldMk cId="545176334" sldId="265"/>
            <ac:cxnSpMk id="12" creationId="{D191C49B-5DDF-4ED8-B551-1F56837B1C59}"/>
          </ac:cxnSpMkLst>
        </pc:cxnChg>
        <pc:cxnChg chg="del">
          <ac:chgData name="Schneider Felix Christian" userId="d7183f99-f1f0-4533-86fa-87a2c40c4bb1" providerId="ADAL" clId="{90FBE5E1-9735-424E-AF7F-6319FE1A0E93}" dt="2022-10-01T10:02:17.424" v="555" actId="478"/>
          <ac:cxnSpMkLst>
            <pc:docMk/>
            <pc:sldMk cId="545176334" sldId="265"/>
            <ac:cxnSpMk id="14" creationId="{D963D9BE-C621-411C-8A3F-BF79E29A6275}"/>
          </ac:cxnSpMkLst>
        </pc:cxnChg>
        <pc:cxnChg chg="del">
          <ac:chgData name="Schneider Felix Christian" userId="d7183f99-f1f0-4533-86fa-87a2c40c4bb1" providerId="ADAL" clId="{90FBE5E1-9735-424E-AF7F-6319FE1A0E93}" dt="2022-10-01T10:02:17.424" v="555" actId="478"/>
          <ac:cxnSpMkLst>
            <pc:docMk/>
            <pc:sldMk cId="545176334" sldId="265"/>
            <ac:cxnSpMk id="16" creationId="{1E4D6936-A574-4009-AA26-EBCEEABBF22F}"/>
          </ac:cxnSpMkLst>
        </pc:cxnChg>
        <pc:cxnChg chg="del">
          <ac:chgData name="Schneider Felix Christian" userId="d7183f99-f1f0-4533-86fa-87a2c40c4bb1" providerId="ADAL" clId="{90FBE5E1-9735-424E-AF7F-6319FE1A0E93}" dt="2022-10-01T10:02:17.424" v="555" actId="478"/>
          <ac:cxnSpMkLst>
            <pc:docMk/>
            <pc:sldMk cId="545176334" sldId="265"/>
            <ac:cxnSpMk id="18" creationId="{4DAB7F28-5C53-43B7-A97A-377A9B8112E0}"/>
          </ac:cxnSpMkLst>
        </pc:cxnChg>
      </pc:sldChg>
      <pc:sldChg chg="delSp add mod ord modTransition">
        <pc:chgData name="Schneider Felix Christian" userId="d7183f99-f1f0-4533-86fa-87a2c40c4bb1" providerId="ADAL" clId="{90FBE5E1-9735-424E-AF7F-6319FE1A0E93}" dt="2022-10-01T10:13:53.075" v="638"/>
        <pc:sldMkLst>
          <pc:docMk/>
          <pc:sldMk cId="1006448932" sldId="266"/>
        </pc:sldMkLst>
        <pc:spChg chg="del">
          <ac:chgData name="Schneider Felix Christian" userId="d7183f99-f1f0-4533-86fa-87a2c40c4bb1" providerId="ADAL" clId="{90FBE5E1-9735-424E-AF7F-6319FE1A0E93}" dt="2022-10-01T10:02:27.005" v="557" actId="478"/>
          <ac:spMkLst>
            <pc:docMk/>
            <pc:sldMk cId="1006448932" sldId="266"/>
            <ac:spMk id="5" creationId="{160C64BD-DFE9-4FEB-9928-7F69C9F6B298}"/>
          </ac:spMkLst>
        </pc:spChg>
        <pc:spChg chg="del">
          <ac:chgData name="Schneider Felix Christian" userId="d7183f99-f1f0-4533-86fa-87a2c40c4bb1" providerId="ADAL" clId="{90FBE5E1-9735-424E-AF7F-6319FE1A0E93}" dt="2022-10-01T10:02:27.005" v="557" actId="478"/>
          <ac:spMkLst>
            <pc:docMk/>
            <pc:sldMk cId="1006448932" sldId="266"/>
            <ac:spMk id="6" creationId="{15D873A7-0E79-29BD-ED0D-986F7C4215DE}"/>
          </ac:spMkLst>
        </pc:spChg>
        <pc:spChg chg="del">
          <ac:chgData name="Schneider Felix Christian" userId="d7183f99-f1f0-4533-86fa-87a2c40c4bb1" providerId="ADAL" clId="{90FBE5E1-9735-424E-AF7F-6319FE1A0E93}" dt="2022-10-01T10:02:29.655" v="558" actId="478"/>
          <ac:spMkLst>
            <pc:docMk/>
            <pc:sldMk cId="1006448932" sldId="266"/>
            <ac:spMk id="25" creationId="{0351B86B-66DB-4685-98F1-80F4C213E3EB}"/>
          </ac:spMkLst>
        </pc:spChg>
        <pc:spChg chg="del">
          <ac:chgData name="Schneider Felix Christian" userId="d7183f99-f1f0-4533-86fa-87a2c40c4bb1" providerId="ADAL" clId="{90FBE5E1-9735-424E-AF7F-6319FE1A0E93}" dt="2022-10-01T10:02:29.655" v="558" actId="478"/>
          <ac:spMkLst>
            <pc:docMk/>
            <pc:sldMk cId="1006448932" sldId="266"/>
            <ac:spMk id="26" creationId="{15F72CEB-007C-4D54-B864-B6A63A7B9168}"/>
          </ac:spMkLst>
        </pc:spChg>
        <pc:spChg chg="del">
          <ac:chgData name="Schneider Felix Christian" userId="d7183f99-f1f0-4533-86fa-87a2c40c4bb1" providerId="ADAL" clId="{90FBE5E1-9735-424E-AF7F-6319FE1A0E93}" dt="2022-10-01T10:02:30.741" v="559" actId="478"/>
          <ac:spMkLst>
            <pc:docMk/>
            <pc:sldMk cId="1006448932" sldId="266"/>
            <ac:spMk id="27" creationId="{6FA73185-DC7A-4488-83B0-45711E9F902E}"/>
          </ac:spMkLst>
        </pc:spChg>
        <pc:spChg chg="del">
          <ac:chgData name="Schneider Felix Christian" userId="d7183f99-f1f0-4533-86fa-87a2c40c4bb1" providerId="ADAL" clId="{90FBE5E1-9735-424E-AF7F-6319FE1A0E93}" dt="2022-10-01T10:02:29.655" v="558" actId="478"/>
          <ac:spMkLst>
            <pc:docMk/>
            <pc:sldMk cId="1006448932" sldId="266"/>
            <ac:spMk id="34" creationId="{5569248E-1832-D347-7F19-7D5143F3FD58}"/>
          </ac:spMkLst>
        </pc:spChg>
        <pc:spChg chg="del">
          <ac:chgData name="Schneider Felix Christian" userId="d7183f99-f1f0-4533-86fa-87a2c40c4bb1" providerId="ADAL" clId="{90FBE5E1-9735-424E-AF7F-6319FE1A0E93}" dt="2022-10-01T10:02:29.655" v="558" actId="478"/>
          <ac:spMkLst>
            <pc:docMk/>
            <pc:sldMk cId="1006448932" sldId="266"/>
            <ac:spMk id="35" creationId="{57D7265C-581F-D255-4FD8-6B48E83CA019}"/>
          </ac:spMkLst>
        </pc:spChg>
        <pc:spChg chg="del">
          <ac:chgData name="Schneider Felix Christian" userId="d7183f99-f1f0-4533-86fa-87a2c40c4bb1" providerId="ADAL" clId="{90FBE5E1-9735-424E-AF7F-6319FE1A0E93}" dt="2022-10-01T10:02:29.655" v="558" actId="478"/>
          <ac:spMkLst>
            <pc:docMk/>
            <pc:sldMk cId="1006448932" sldId="266"/>
            <ac:spMk id="36" creationId="{F1023309-B6F3-E47A-52EE-9AD42338B97F}"/>
          </ac:spMkLst>
        </pc:spChg>
        <pc:cxnChg chg="del">
          <ac:chgData name="Schneider Felix Christian" userId="d7183f99-f1f0-4533-86fa-87a2c40c4bb1" providerId="ADAL" clId="{90FBE5E1-9735-424E-AF7F-6319FE1A0E93}" dt="2022-10-01T10:02:27.005" v="557" actId="478"/>
          <ac:cxnSpMkLst>
            <pc:docMk/>
            <pc:sldMk cId="1006448932" sldId="266"/>
            <ac:cxnSpMk id="3" creationId="{1F017756-2561-469F-9845-37D8D17849F9}"/>
          </ac:cxnSpMkLst>
        </pc:cxnChg>
        <pc:cxnChg chg="del">
          <ac:chgData name="Schneider Felix Christian" userId="d7183f99-f1f0-4533-86fa-87a2c40c4bb1" providerId="ADAL" clId="{90FBE5E1-9735-424E-AF7F-6319FE1A0E93}" dt="2022-10-01T10:02:29.655" v="558" actId="478"/>
          <ac:cxnSpMkLst>
            <pc:docMk/>
            <pc:sldMk cId="1006448932" sldId="266"/>
            <ac:cxnSpMk id="12" creationId="{D191C49B-5DDF-4ED8-B551-1F56837B1C59}"/>
          </ac:cxnSpMkLst>
        </pc:cxnChg>
        <pc:cxnChg chg="del">
          <ac:chgData name="Schneider Felix Christian" userId="d7183f99-f1f0-4533-86fa-87a2c40c4bb1" providerId="ADAL" clId="{90FBE5E1-9735-424E-AF7F-6319FE1A0E93}" dt="2022-10-01T10:02:29.655" v="558" actId="478"/>
          <ac:cxnSpMkLst>
            <pc:docMk/>
            <pc:sldMk cId="1006448932" sldId="266"/>
            <ac:cxnSpMk id="14" creationId="{D963D9BE-C621-411C-8A3F-BF79E29A6275}"/>
          </ac:cxnSpMkLst>
        </pc:cxnChg>
        <pc:cxnChg chg="del">
          <ac:chgData name="Schneider Felix Christian" userId="d7183f99-f1f0-4533-86fa-87a2c40c4bb1" providerId="ADAL" clId="{90FBE5E1-9735-424E-AF7F-6319FE1A0E93}" dt="2022-10-01T10:02:29.655" v="558" actId="478"/>
          <ac:cxnSpMkLst>
            <pc:docMk/>
            <pc:sldMk cId="1006448932" sldId="266"/>
            <ac:cxnSpMk id="16" creationId="{1E4D6936-A574-4009-AA26-EBCEEABBF22F}"/>
          </ac:cxnSpMkLst>
        </pc:cxnChg>
      </pc:sldChg>
      <pc:sldChg chg="delSp add mod modTransition">
        <pc:chgData name="Schneider Felix Christian" userId="d7183f99-f1f0-4533-86fa-87a2c40c4bb1" providerId="ADAL" clId="{90FBE5E1-9735-424E-AF7F-6319FE1A0E93}" dt="2022-10-01T10:13:53.075" v="638"/>
        <pc:sldMkLst>
          <pc:docMk/>
          <pc:sldMk cId="1261698590" sldId="267"/>
        </pc:sldMkLst>
        <pc:spChg chg="del">
          <ac:chgData name="Schneider Felix Christian" userId="d7183f99-f1f0-4533-86fa-87a2c40c4bb1" providerId="ADAL" clId="{90FBE5E1-9735-424E-AF7F-6319FE1A0E93}" dt="2022-10-01T10:02:38.701" v="561" actId="478"/>
          <ac:spMkLst>
            <pc:docMk/>
            <pc:sldMk cId="1261698590" sldId="267"/>
            <ac:spMk id="5" creationId="{160C64BD-DFE9-4FEB-9928-7F69C9F6B298}"/>
          </ac:spMkLst>
        </pc:spChg>
        <pc:spChg chg="del">
          <ac:chgData name="Schneider Felix Christian" userId="d7183f99-f1f0-4533-86fa-87a2c40c4bb1" providerId="ADAL" clId="{90FBE5E1-9735-424E-AF7F-6319FE1A0E93}" dt="2022-10-01T10:02:38.701" v="561" actId="478"/>
          <ac:spMkLst>
            <pc:docMk/>
            <pc:sldMk cId="1261698590" sldId="267"/>
            <ac:spMk id="6" creationId="{15D873A7-0E79-29BD-ED0D-986F7C4215DE}"/>
          </ac:spMkLst>
        </pc:spChg>
        <pc:spChg chg="del">
          <ac:chgData name="Schneider Felix Christian" userId="d7183f99-f1f0-4533-86fa-87a2c40c4bb1" providerId="ADAL" clId="{90FBE5E1-9735-424E-AF7F-6319FE1A0E93}" dt="2022-10-01T10:02:38.701" v="561" actId="478"/>
          <ac:spMkLst>
            <pc:docMk/>
            <pc:sldMk cId="1261698590" sldId="267"/>
            <ac:spMk id="24" creationId="{3C9CCDDE-3538-4BC9-A3B0-5069753701C8}"/>
          </ac:spMkLst>
        </pc:spChg>
        <pc:spChg chg="del">
          <ac:chgData name="Schneider Felix Christian" userId="d7183f99-f1f0-4533-86fa-87a2c40c4bb1" providerId="ADAL" clId="{90FBE5E1-9735-424E-AF7F-6319FE1A0E93}" dt="2022-10-01T10:02:41.047" v="562" actId="478"/>
          <ac:spMkLst>
            <pc:docMk/>
            <pc:sldMk cId="1261698590" sldId="267"/>
            <ac:spMk id="26" creationId="{15F72CEB-007C-4D54-B864-B6A63A7B9168}"/>
          </ac:spMkLst>
        </pc:spChg>
        <pc:spChg chg="del">
          <ac:chgData name="Schneider Felix Christian" userId="d7183f99-f1f0-4533-86fa-87a2c40c4bb1" providerId="ADAL" clId="{90FBE5E1-9735-424E-AF7F-6319FE1A0E93}" dt="2022-10-01T10:02:41.047" v="562" actId="478"/>
          <ac:spMkLst>
            <pc:docMk/>
            <pc:sldMk cId="1261698590" sldId="267"/>
            <ac:spMk id="27" creationId="{6FA73185-DC7A-4488-83B0-45711E9F902E}"/>
          </ac:spMkLst>
        </pc:spChg>
        <pc:spChg chg="del">
          <ac:chgData name="Schneider Felix Christian" userId="d7183f99-f1f0-4533-86fa-87a2c40c4bb1" providerId="ADAL" clId="{90FBE5E1-9735-424E-AF7F-6319FE1A0E93}" dt="2022-10-01T10:02:38.701" v="561" actId="478"/>
          <ac:spMkLst>
            <pc:docMk/>
            <pc:sldMk cId="1261698590" sldId="267"/>
            <ac:spMk id="33" creationId="{CB0E6B2A-48C7-DA75-2644-EF133497D88E}"/>
          </ac:spMkLst>
        </pc:spChg>
        <pc:spChg chg="del">
          <ac:chgData name="Schneider Felix Christian" userId="d7183f99-f1f0-4533-86fa-87a2c40c4bb1" providerId="ADAL" clId="{90FBE5E1-9735-424E-AF7F-6319FE1A0E93}" dt="2022-10-01T10:02:41.047" v="562" actId="478"/>
          <ac:spMkLst>
            <pc:docMk/>
            <pc:sldMk cId="1261698590" sldId="267"/>
            <ac:spMk id="35" creationId="{57D7265C-581F-D255-4FD8-6B48E83CA019}"/>
          </ac:spMkLst>
        </pc:spChg>
        <pc:spChg chg="del">
          <ac:chgData name="Schneider Felix Christian" userId="d7183f99-f1f0-4533-86fa-87a2c40c4bb1" providerId="ADAL" clId="{90FBE5E1-9735-424E-AF7F-6319FE1A0E93}" dt="2022-10-01T10:02:41.047" v="562" actId="478"/>
          <ac:spMkLst>
            <pc:docMk/>
            <pc:sldMk cId="1261698590" sldId="267"/>
            <ac:spMk id="36" creationId="{F1023309-B6F3-E47A-52EE-9AD42338B97F}"/>
          </ac:spMkLst>
        </pc:spChg>
        <pc:cxnChg chg="del">
          <ac:chgData name="Schneider Felix Christian" userId="d7183f99-f1f0-4533-86fa-87a2c40c4bb1" providerId="ADAL" clId="{90FBE5E1-9735-424E-AF7F-6319FE1A0E93}" dt="2022-10-01T10:02:38.701" v="561" actId="478"/>
          <ac:cxnSpMkLst>
            <pc:docMk/>
            <pc:sldMk cId="1261698590" sldId="267"/>
            <ac:cxnSpMk id="3" creationId="{1F017756-2561-469F-9845-37D8D17849F9}"/>
          </ac:cxnSpMkLst>
        </pc:cxnChg>
        <pc:cxnChg chg="del">
          <ac:chgData name="Schneider Felix Christian" userId="d7183f99-f1f0-4533-86fa-87a2c40c4bb1" providerId="ADAL" clId="{90FBE5E1-9735-424E-AF7F-6319FE1A0E93}" dt="2022-10-01T10:02:41.047" v="562" actId="478"/>
          <ac:cxnSpMkLst>
            <pc:docMk/>
            <pc:sldMk cId="1261698590" sldId="267"/>
            <ac:cxnSpMk id="12" creationId="{D191C49B-5DDF-4ED8-B551-1F56837B1C59}"/>
          </ac:cxnSpMkLst>
        </pc:cxnChg>
        <pc:cxnChg chg="del">
          <ac:chgData name="Schneider Felix Christian" userId="d7183f99-f1f0-4533-86fa-87a2c40c4bb1" providerId="ADAL" clId="{90FBE5E1-9735-424E-AF7F-6319FE1A0E93}" dt="2022-10-01T10:02:41.047" v="562" actId="478"/>
          <ac:cxnSpMkLst>
            <pc:docMk/>
            <pc:sldMk cId="1261698590" sldId="267"/>
            <ac:cxnSpMk id="16" creationId="{1E4D6936-A574-4009-AA26-EBCEEABBF22F}"/>
          </ac:cxnSpMkLst>
        </pc:cxnChg>
        <pc:cxnChg chg="del">
          <ac:chgData name="Schneider Felix Christian" userId="d7183f99-f1f0-4533-86fa-87a2c40c4bb1" providerId="ADAL" clId="{90FBE5E1-9735-424E-AF7F-6319FE1A0E93}" dt="2022-10-01T10:02:38.701" v="561" actId="478"/>
          <ac:cxnSpMkLst>
            <pc:docMk/>
            <pc:sldMk cId="1261698590" sldId="267"/>
            <ac:cxnSpMk id="18" creationId="{4DAB7F28-5C53-43B7-A97A-377A9B8112E0}"/>
          </ac:cxnSpMkLst>
        </pc:cxnChg>
      </pc:sldChg>
      <pc:sldChg chg="delSp add mod modTransition">
        <pc:chgData name="Schneider Felix Christian" userId="d7183f99-f1f0-4533-86fa-87a2c40c4bb1" providerId="ADAL" clId="{90FBE5E1-9735-424E-AF7F-6319FE1A0E93}" dt="2022-10-01T10:13:53.075" v="638"/>
        <pc:sldMkLst>
          <pc:docMk/>
          <pc:sldMk cId="139038290" sldId="268"/>
        </pc:sldMkLst>
        <pc:spChg chg="del">
          <ac:chgData name="Schneider Felix Christian" userId="d7183f99-f1f0-4533-86fa-87a2c40c4bb1" providerId="ADAL" clId="{90FBE5E1-9735-424E-AF7F-6319FE1A0E93}" dt="2022-10-01T10:02:47.486" v="564" actId="478"/>
          <ac:spMkLst>
            <pc:docMk/>
            <pc:sldMk cId="139038290" sldId="268"/>
            <ac:spMk id="5" creationId="{160C64BD-DFE9-4FEB-9928-7F69C9F6B298}"/>
          </ac:spMkLst>
        </pc:spChg>
        <pc:spChg chg="del">
          <ac:chgData name="Schneider Felix Christian" userId="d7183f99-f1f0-4533-86fa-87a2c40c4bb1" providerId="ADAL" clId="{90FBE5E1-9735-424E-AF7F-6319FE1A0E93}" dt="2022-10-01T10:02:47.486" v="564" actId="478"/>
          <ac:spMkLst>
            <pc:docMk/>
            <pc:sldMk cId="139038290" sldId="268"/>
            <ac:spMk id="6" creationId="{15D873A7-0E79-29BD-ED0D-986F7C4215DE}"/>
          </ac:spMkLst>
        </pc:spChg>
        <pc:spChg chg="del">
          <ac:chgData name="Schneider Felix Christian" userId="d7183f99-f1f0-4533-86fa-87a2c40c4bb1" providerId="ADAL" clId="{90FBE5E1-9735-424E-AF7F-6319FE1A0E93}" dt="2022-10-01T10:02:47.486" v="564" actId="478"/>
          <ac:spMkLst>
            <pc:docMk/>
            <pc:sldMk cId="139038290" sldId="268"/>
            <ac:spMk id="24" creationId="{3C9CCDDE-3538-4BC9-A3B0-5069753701C8}"/>
          </ac:spMkLst>
        </pc:spChg>
        <pc:spChg chg="del">
          <ac:chgData name="Schneider Felix Christian" userId="d7183f99-f1f0-4533-86fa-87a2c40c4bb1" providerId="ADAL" clId="{90FBE5E1-9735-424E-AF7F-6319FE1A0E93}" dt="2022-10-01T10:02:47.486" v="564" actId="478"/>
          <ac:spMkLst>
            <pc:docMk/>
            <pc:sldMk cId="139038290" sldId="268"/>
            <ac:spMk id="25" creationId="{0351B86B-66DB-4685-98F1-80F4C213E3EB}"/>
          </ac:spMkLst>
        </pc:spChg>
        <pc:spChg chg="del">
          <ac:chgData name="Schneider Felix Christian" userId="d7183f99-f1f0-4533-86fa-87a2c40c4bb1" providerId="ADAL" clId="{90FBE5E1-9735-424E-AF7F-6319FE1A0E93}" dt="2022-10-01T10:02:49.069" v="565" actId="478"/>
          <ac:spMkLst>
            <pc:docMk/>
            <pc:sldMk cId="139038290" sldId="268"/>
            <ac:spMk id="27" creationId="{6FA73185-DC7A-4488-83B0-45711E9F902E}"/>
          </ac:spMkLst>
        </pc:spChg>
        <pc:spChg chg="del">
          <ac:chgData name="Schneider Felix Christian" userId="d7183f99-f1f0-4533-86fa-87a2c40c4bb1" providerId="ADAL" clId="{90FBE5E1-9735-424E-AF7F-6319FE1A0E93}" dt="2022-10-01T10:02:47.486" v="564" actId="478"/>
          <ac:spMkLst>
            <pc:docMk/>
            <pc:sldMk cId="139038290" sldId="268"/>
            <ac:spMk id="33" creationId="{CB0E6B2A-48C7-DA75-2644-EF133497D88E}"/>
          </ac:spMkLst>
        </pc:spChg>
        <pc:spChg chg="del">
          <ac:chgData name="Schneider Felix Christian" userId="d7183f99-f1f0-4533-86fa-87a2c40c4bb1" providerId="ADAL" clId="{90FBE5E1-9735-424E-AF7F-6319FE1A0E93}" dt="2022-10-01T10:02:47.486" v="564" actId="478"/>
          <ac:spMkLst>
            <pc:docMk/>
            <pc:sldMk cId="139038290" sldId="268"/>
            <ac:spMk id="34" creationId="{5569248E-1832-D347-7F19-7D5143F3FD58}"/>
          </ac:spMkLst>
        </pc:spChg>
        <pc:spChg chg="del">
          <ac:chgData name="Schneider Felix Christian" userId="d7183f99-f1f0-4533-86fa-87a2c40c4bb1" providerId="ADAL" clId="{90FBE5E1-9735-424E-AF7F-6319FE1A0E93}" dt="2022-10-01T10:02:49.069" v="565" actId="478"/>
          <ac:spMkLst>
            <pc:docMk/>
            <pc:sldMk cId="139038290" sldId="268"/>
            <ac:spMk id="36" creationId="{F1023309-B6F3-E47A-52EE-9AD42338B97F}"/>
          </ac:spMkLst>
        </pc:spChg>
        <pc:cxnChg chg="del">
          <ac:chgData name="Schneider Felix Christian" userId="d7183f99-f1f0-4533-86fa-87a2c40c4bb1" providerId="ADAL" clId="{90FBE5E1-9735-424E-AF7F-6319FE1A0E93}" dt="2022-10-01T10:02:47.486" v="564" actId="478"/>
          <ac:cxnSpMkLst>
            <pc:docMk/>
            <pc:sldMk cId="139038290" sldId="268"/>
            <ac:cxnSpMk id="3" creationId="{1F017756-2561-469F-9845-37D8D17849F9}"/>
          </ac:cxnSpMkLst>
        </pc:cxnChg>
        <pc:cxnChg chg="del">
          <ac:chgData name="Schneider Felix Christian" userId="d7183f99-f1f0-4533-86fa-87a2c40c4bb1" providerId="ADAL" clId="{90FBE5E1-9735-424E-AF7F-6319FE1A0E93}" dt="2022-10-01T10:02:49.069" v="565" actId="478"/>
          <ac:cxnSpMkLst>
            <pc:docMk/>
            <pc:sldMk cId="139038290" sldId="268"/>
            <ac:cxnSpMk id="12" creationId="{D191C49B-5DDF-4ED8-B551-1F56837B1C59}"/>
          </ac:cxnSpMkLst>
        </pc:cxnChg>
        <pc:cxnChg chg="del">
          <ac:chgData name="Schneider Felix Christian" userId="d7183f99-f1f0-4533-86fa-87a2c40c4bb1" providerId="ADAL" clId="{90FBE5E1-9735-424E-AF7F-6319FE1A0E93}" dt="2022-10-01T10:02:47.486" v="564" actId="478"/>
          <ac:cxnSpMkLst>
            <pc:docMk/>
            <pc:sldMk cId="139038290" sldId="268"/>
            <ac:cxnSpMk id="14" creationId="{D963D9BE-C621-411C-8A3F-BF79E29A6275}"/>
          </ac:cxnSpMkLst>
        </pc:cxnChg>
        <pc:cxnChg chg="del">
          <ac:chgData name="Schneider Felix Christian" userId="d7183f99-f1f0-4533-86fa-87a2c40c4bb1" providerId="ADAL" clId="{90FBE5E1-9735-424E-AF7F-6319FE1A0E93}" dt="2022-10-01T10:02:47.486" v="564" actId="478"/>
          <ac:cxnSpMkLst>
            <pc:docMk/>
            <pc:sldMk cId="139038290" sldId="268"/>
            <ac:cxnSpMk id="18" creationId="{4DAB7F28-5C53-43B7-A97A-377A9B8112E0}"/>
          </ac:cxnSpMkLst>
        </pc:cxnChg>
      </pc:sldChg>
      <pc:sldChg chg="modSp add mod ord modTransition">
        <pc:chgData name="Schneider Felix Christian" userId="d7183f99-f1f0-4533-86fa-87a2c40c4bb1" providerId="ADAL" clId="{90FBE5E1-9735-424E-AF7F-6319FE1A0E93}" dt="2022-10-09T15:56:06.602" v="2466" actId="20577"/>
        <pc:sldMkLst>
          <pc:docMk/>
          <pc:sldMk cId="779393898" sldId="269"/>
        </pc:sldMkLst>
        <pc:spChg chg="mod">
          <ac:chgData name="Schneider Felix Christian" userId="d7183f99-f1f0-4533-86fa-87a2c40c4bb1" providerId="ADAL" clId="{90FBE5E1-9735-424E-AF7F-6319FE1A0E93}" dt="2022-10-09T15:56:06.602" v="2466" actId="20577"/>
          <ac:spMkLst>
            <pc:docMk/>
            <pc:sldMk cId="779393898" sldId="269"/>
            <ac:spMk id="25" creationId="{0351B86B-66DB-4685-98F1-80F4C213E3EB}"/>
          </ac:spMkLst>
        </pc:spChg>
      </pc:sldChg>
      <pc:sldChg chg="delSp add mod modTransition">
        <pc:chgData name="Schneider Felix Christian" userId="d7183f99-f1f0-4533-86fa-87a2c40c4bb1" providerId="ADAL" clId="{90FBE5E1-9735-424E-AF7F-6319FE1A0E93}" dt="2022-10-01T10:13:53.075" v="638"/>
        <pc:sldMkLst>
          <pc:docMk/>
          <pc:sldMk cId="2612938793" sldId="270"/>
        </pc:sldMkLst>
        <pc:spChg chg="del">
          <ac:chgData name="Schneider Felix Christian" userId="d7183f99-f1f0-4533-86fa-87a2c40c4bb1" providerId="ADAL" clId="{90FBE5E1-9735-424E-AF7F-6319FE1A0E93}" dt="2022-10-01T10:03:02.303" v="567" actId="478"/>
          <ac:spMkLst>
            <pc:docMk/>
            <pc:sldMk cId="2612938793" sldId="270"/>
            <ac:spMk id="5" creationId="{160C64BD-DFE9-4FEB-9928-7F69C9F6B298}"/>
          </ac:spMkLst>
        </pc:spChg>
        <pc:spChg chg="del">
          <ac:chgData name="Schneider Felix Christian" userId="d7183f99-f1f0-4533-86fa-87a2c40c4bb1" providerId="ADAL" clId="{90FBE5E1-9735-424E-AF7F-6319FE1A0E93}" dt="2022-10-01T10:03:02.303" v="567" actId="478"/>
          <ac:spMkLst>
            <pc:docMk/>
            <pc:sldMk cId="2612938793" sldId="270"/>
            <ac:spMk id="6" creationId="{15D873A7-0E79-29BD-ED0D-986F7C4215DE}"/>
          </ac:spMkLst>
        </pc:spChg>
        <pc:spChg chg="del">
          <ac:chgData name="Schneider Felix Christian" userId="d7183f99-f1f0-4533-86fa-87a2c40c4bb1" providerId="ADAL" clId="{90FBE5E1-9735-424E-AF7F-6319FE1A0E93}" dt="2022-10-01T10:03:02.303" v="567" actId="478"/>
          <ac:spMkLst>
            <pc:docMk/>
            <pc:sldMk cId="2612938793" sldId="270"/>
            <ac:spMk id="24" creationId="{3C9CCDDE-3538-4BC9-A3B0-5069753701C8}"/>
          </ac:spMkLst>
        </pc:spChg>
        <pc:spChg chg="del">
          <ac:chgData name="Schneider Felix Christian" userId="d7183f99-f1f0-4533-86fa-87a2c40c4bb1" providerId="ADAL" clId="{90FBE5E1-9735-424E-AF7F-6319FE1A0E93}" dt="2022-10-01T10:03:02.303" v="567" actId="478"/>
          <ac:spMkLst>
            <pc:docMk/>
            <pc:sldMk cId="2612938793" sldId="270"/>
            <ac:spMk id="25" creationId="{0351B86B-66DB-4685-98F1-80F4C213E3EB}"/>
          </ac:spMkLst>
        </pc:spChg>
        <pc:spChg chg="del">
          <ac:chgData name="Schneider Felix Christian" userId="d7183f99-f1f0-4533-86fa-87a2c40c4bb1" providerId="ADAL" clId="{90FBE5E1-9735-424E-AF7F-6319FE1A0E93}" dt="2022-10-01T10:03:04.646" v="568" actId="478"/>
          <ac:spMkLst>
            <pc:docMk/>
            <pc:sldMk cId="2612938793" sldId="270"/>
            <ac:spMk id="26" creationId="{15F72CEB-007C-4D54-B864-B6A63A7B9168}"/>
          </ac:spMkLst>
        </pc:spChg>
        <pc:spChg chg="del">
          <ac:chgData name="Schneider Felix Christian" userId="d7183f99-f1f0-4533-86fa-87a2c40c4bb1" providerId="ADAL" clId="{90FBE5E1-9735-424E-AF7F-6319FE1A0E93}" dt="2022-10-01T10:03:02.303" v="567" actId="478"/>
          <ac:spMkLst>
            <pc:docMk/>
            <pc:sldMk cId="2612938793" sldId="270"/>
            <ac:spMk id="33" creationId="{CB0E6B2A-48C7-DA75-2644-EF133497D88E}"/>
          </ac:spMkLst>
        </pc:spChg>
        <pc:spChg chg="del">
          <ac:chgData name="Schneider Felix Christian" userId="d7183f99-f1f0-4533-86fa-87a2c40c4bb1" providerId="ADAL" clId="{90FBE5E1-9735-424E-AF7F-6319FE1A0E93}" dt="2022-10-01T10:03:02.303" v="567" actId="478"/>
          <ac:spMkLst>
            <pc:docMk/>
            <pc:sldMk cId="2612938793" sldId="270"/>
            <ac:spMk id="34" creationId="{5569248E-1832-D347-7F19-7D5143F3FD58}"/>
          </ac:spMkLst>
        </pc:spChg>
        <pc:spChg chg="del">
          <ac:chgData name="Schneider Felix Christian" userId="d7183f99-f1f0-4533-86fa-87a2c40c4bb1" providerId="ADAL" clId="{90FBE5E1-9735-424E-AF7F-6319FE1A0E93}" dt="2022-10-01T10:03:02.303" v="567" actId="478"/>
          <ac:spMkLst>
            <pc:docMk/>
            <pc:sldMk cId="2612938793" sldId="270"/>
            <ac:spMk id="35" creationId="{57D7265C-581F-D255-4FD8-6B48E83CA019}"/>
          </ac:spMkLst>
        </pc:spChg>
        <pc:cxnChg chg="del">
          <ac:chgData name="Schneider Felix Christian" userId="d7183f99-f1f0-4533-86fa-87a2c40c4bb1" providerId="ADAL" clId="{90FBE5E1-9735-424E-AF7F-6319FE1A0E93}" dt="2022-10-01T10:03:02.303" v="567" actId="478"/>
          <ac:cxnSpMkLst>
            <pc:docMk/>
            <pc:sldMk cId="2612938793" sldId="270"/>
            <ac:cxnSpMk id="3" creationId="{1F017756-2561-469F-9845-37D8D17849F9}"/>
          </ac:cxnSpMkLst>
        </pc:cxnChg>
        <pc:cxnChg chg="del">
          <ac:chgData name="Schneider Felix Christian" userId="d7183f99-f1f0-4533-86fa-87a2c40c4bb1" providerId="ADAL" clId="{90FBE5E1-9735-424E-AF7F-6319FE1A0E93}" dt="2022-10-01T10:03:02.303" v="567" actId="478"/>
          <ac:cxnSpMkLst>
            <pc:docMk/>
            <pc:sldMk cId="2612938793" sldId="270"/>
            <ac:cxnSpMk id="14" creationId="{D963D9BE-C621-411C-8A3F-BF79E29A6275}"/>
          </ac:cxnSpMkLst>
        </pc:cxnChg>
        <pc:cxnChg chg="del">
          <ac:chgData name="Schneider Felix Christian" userId="d7183f99-f1f0-4533-86fa-87a2c40c4bb1" providerId="ADAL" clId="{90FBE5E1-9735-424E-AF7F-6319FE1A0E93}" dt="2022-10-01T10:03:02.303" v="567" actId="478"/>
          <ac:cxnSpMkLst>
            <pc:docMk/>
            <pc:sldMk cId="2612938793" sldId="270"/>
            <ac:cxnSpMk id="16" creationId="{1E4D6936-A574-4009-AA26-EBCEEABBF22F}"/>
          </ac:cxnSpMkLst>
        </pc:cxnChg>
        <pc:cxnChg chg="del">
          <ac:chgData name="Schneider Felix Christian" userId="d7183f99-f1f0-4533-86fa-87a2c40c4bb1" providerId="ADAL" clId="{90FBE5E1-9735-424E-AF7F-6319FE1A0E93}" dt="2022-10-01T10:03:02.303" v="567" actId="478"/>
          <ac:cxnSpMkLst>
            <pc:docMk/>
            <pc:sldMk cId="2612938793" sldId="270"/>
            <ac:cxnSpMk id="18" creationId="{4DAB7F28-5C53-43B7-A97A-377A9B8112E0}"/>
          </ac:cxnSpMkLst>
        </pc:cxnChg>
      </pc:sldChg>
      <pc:sldChg chg="add ord modTransition">
        <pc:chgData name="Schneider Felix Christian" userId="d7183f99-f1f0-4533-86fa-87a2c40c4bb1" providerId="ADAL" clId="{90FBE5E1-9735-424E-AF7F-6319FE1A0E93}" dt="2022-10-01T10:13:53.075" v="638"/>
        <pc:sldMkLst>
          <pc:docMk/>
          <pc:sldMk cId="1345586421" sldId="271"/>
        </pc:sldMkLst>
      </pc:sldChg>
      <pc:sldChg chg="addSp delSp modSp add mod ord modTransition setBg setClrOvrMap">
        <pc:chgData name="Schneider Felix Christian" userId="d7183f99-f1f0-4533-86fa-87a2c40c4bb1" providerId="ADAL" clId="{90FBE5E1-9735-424E-AF7F-6319FE1A0E93}" dt="2022-10-01T10:44:45.890" v="923" actId="20577"/>
        <pc:sldMkLst>
          <pc:docMk/>
          <pc:sldMk cId="18418427" sldId="272"/>
        </pc:sldMkLst>
        <pc:spChg chg="mod">
          <ac:chgData name="Schneider Felix Christian" userId="d7183f99-f1f0-4533-86fa-87a2c40c4bb1" providerId="ADAL" clId="{90FBE5E1-9735-424E-AF7F-6319FE1A0E93}" dt="2022-10-01T10:22:32.467" v="748" actId="26606"/>
          <ac:spMkLst>
            <pc:docMk/>
            <pc:sldMk cId="18418427" sldId="272"/>
            <ac:spMk id="2" creationId="{881029A2-85B5-4A5C-604E-B25127E15B83}"/>
          </ac:spMkLst>
        </pc:spChg>
        <pc:spChg chg="mod">
          <ac:chgData name="Schneider Felix Christian" userId="d7183f99-f1f0-4533-86fa-87a2c40c4bb1" providerId="ADAL" clId="{90FBE5E1-9735-424E-AF7F-6319FE1A0E93}" dt="2022-10-01T10:44:45.890" v="923" actId="20577"/>
          <ac:spMkLst>
            <pc:docMk/>
            <pc:sldMk cId="18418427" sldId="272"/>
            <ac:spMk id="3" creationId="{C11EF40A-60B3-554B-DBD6-0570E43D7542}"/>
          </ac:spMkLst>
        </pc:spChg>
        <pc:spChg chg="add del">
          <ac:chgData name="Schneider Felix Christian" userId="d7183f99-f1f0-4533-86fa-87a2c40c4bb1" providerId="ADAL" clId="{90FBE5E1-9735-424E-AF7F-6319FE1A0E93}" dt="2022-10-01T10:22:32.467" v="748" actId="26606"/>
          <ac:spMkLst>
            <pc:docMk/>
            <pc:sldMk cId="18418427" sldId="272"/>
            <ac:spMk id="93" creationId="{3F088236-D655-4F88-B238-E16762358025}"/>
          </ac:spMkLst>
        </pc:spChg>
        <pc:spChg chg="add del">
          <ac:chgData name="Schneider Felix Christian" userId="d7183f99-f1f0-4533-86fa-87a2c40c4bb1" providerId="ADAL" clId="{90FBE5E1-9735-424E-AF7F-6319FE1A0E93}" dt="2022-10-01T10:22:32.467" v="748" actId="26606"/>
          <ac:spMkLst>
            <pc:docMk/>
            <pc:sldMk cId="18418427" sldId="272"/>
            <ac:spMk id="95" creationId="{3DAC0C92-199E-475C-9390-119A9B027276}"/>
          </ac:spMkLst>
        </pc:spChg>
        <pc:spChg chg="add del">
          <ac:chgData name="Schneider Felix Christian" userId="d7183f99-f1f0-4533-86fa-87a2c40c4bb1" providerId="ADAL" clId="{90FBE5E1-9735-424E-AF7F-6319FE1A0E93}" dt="2022-10-01T10:22:32.467" v="748" actId="26606"/>
          <ac:spMkLst>
            <pc:docMk/>
            <pc:sldMk cId="18418427" sldId="272"/>
            <ac:spMk id="97" creationId="{C4CFB339-0ED8-4FE2-9EF1-6D1375B8499B}"/>
          </ac:spMkLst>
        </pc:spChg>
        <pc:spChg chg="add del">
          <ac:chgData name="Schneider Felix Christian" userId="d7183f99-f1f0-4533-86fa-87a2c40c4bb1" providerId="ADAL" clId="{90FBE5E1-9735-424E-AF7F-6319FE1A0E93}" dt="2022-10-01T10:22:32.467" v="748" actId="26606"/>
          <ac:spMkLst>
            <pc:docMk/>
            <pc:sldMk cId="18418427" sldId="272"/>
            <ac:spMk id="99" creationId="{31896C80-2069-4431-9C19-83B913734490}"/>
          </ac:spMkLst>
        </pc:spChg>
        <pc:spChg chg="add del">
          <ac:chgData name="Schneider Felix Christian" userId="d7183f99-f1f0-4533-86fa-87a2c40c4bb1" providerId="ADAL" clId="{90FBE5E1-9735-424E-AF7F-6319FE1A0E93}" dt="2022-10-01T10:22:32.467" v="748" actId="26606"/>
          <ac:spMkLst>
            <pc:docMk/>
            <pc:sldMk cId="18418427" sldId="272"/>
            <ac:spMk id="101" creationId="{BF120A21-0841-4823-B0C4-28AEBCEF9B78}"/>
          </ac:spMkLst>
        </pc:spChg>
        <pc:spChg chg="add del">
          <ac:chgData name="Schneider Felix Christian" userId="d7183f99-f1f0-4533-86fa-87a2c40c4bb1" providerId="ADAL" clId="{90FBE5E1-9735-424E-AF7F-6319FE1A0E93}" dt="2022-10-01T10:22:32.467" v="748" actId="26606"/>
          <ac:spMkLst>
            <pc:docMk/>
            <pc:sldMk cId="18418427" sldId="272"/>
            <ac:spMk id="103" creationId="{DBB05BAE-BBD3-4289-899F-A6851503C6B0}"/>
          </ac:spMkLst>
        </pc:spChg>
        <pc:spChg chg="add del">
          <ac:chgData name="Schneider Felix Christian" userId="d7183f99-f1f0-4533-86fa-87a2c40c4bb1" providerId="ADAL" clId="{90FBE5E1-9735-424E-AF7F-6319FE1A0E93}" dt="2022-10-01T10:22:32.467" v="748" actId="26606"/>
          <ac:spMkLst>
            <pc:docMk/>
            <pc:sldMk cId="18418427" sldId="272"/>
            <ac:spMk id="105" creationId="{9874D11C-36F5-4BBE-A490-019A54E953B0}"/>
          </ac:spMkLst>
        </pc:spChg>
        <pc:spChg chg="add del">
          <ac:chgData name="Schneider Felix Christian" userId="d7183f99-f1f0-4533-86fa-87a2c40c4bb1" providerId="ADAL" clId="{90FBE5E1-9735-424E-AF7F-6319FE1A0E93}" dt="2022-10-01T10:22:32.462" v="747" actId="26606"/>
          <ac:spMkLst>
            <pc:docMk/>
            <pc:sldMk cId="18418427" sldId="272"/>
            <ac:spMk id="110" creationId="{A65AC7D1-EAA9-48F5-B509-60A7F50BF703}"/>
          </ac:spMkLst>
        </pc:spChg>
        <pc:spChg chg="add del">
          <ac:chgData name="Schneider Felix Christian" userId="d7183f99-f1f0-4533-86fa-87a2c40c4bb1" providerId="ADAL" clId="{90FBE5E1-9735-424E-AF7F-6319FE1A0E93}" dt="2022-10-01T10:22:32.462" v="747" actId="26606"/>
          <ac:spMkLst>
            <pc:docMk/>
            <pc:sldMk cId="18418427" sldId="272"/>
            <ac:spMk id="112" creationId="{D6320AF9-619A-4175-865B-5663E1AEF4C5}"/>
          </ac:spMkLst>
        </pc:spChg>
        <pc:spChg chg="add del">
          <ac:chgData name="Schneider Felix Christian" userId="d7183f99-f1f0-4533-86fa-87a2c40c4bb1" providerId="ADAL" clId="{90FBE5E1-9735-424E-AF7F-6319FE1A0E93}" dt="2022-10-01T10:22:32.462" v="747" actId="26606"/>
          <ac:spMkLst>
            <pc:docMk/>
            <pc:sldMk cId="18418427" sldId="272"/>
            <ac:spMk id="118" creationId="{7E018740-5C2B-4A41-AC1A-7E68D1EC1954}"/>
          </ac:spMkLst>
        </pc:spChg>
        <pc:spChg chg="add del">
          <ac:chgData name="Schneider Felix Christian" userId="d7183f99-f1f0-4533-86fa-87a2c40c4bb1" providerId="ADAL" clId="{90FBE5E1-9735-424E-AF7F-6319FE1A0E93}" dt="2022-10-01T10:22:32.462" v="747" actId="26606"/>
          <ac:spMkLst>
            <pc:docMk/>
            <pc:sldMk cId="18418427" sldId="272"/>
            <ac:spMk id="120" creationId="{166F75A4-C475-4941-8EE2-B80A06A2C1BB}"/>
          </ac:spMkLst>
        </pc:spChg>
        <pc:spChg chg="add del">
          <ac:chgData name="Schneider Felix Christian" userId="d7183f99-f1f0-4533-86fa-87a2c40c4bb1" providerId="ADAL" clId="{90FBE5E1-9735-424E-AF7F-6319FE1A0E93}" dt="2022-10-01T10:22:32.462" v="747" actId="26606"/>
          <ac:spMkLst>
            <pc:docMk/>
            <pc:sldMk cId="18418427" sldId="272"/>
            <ac:spMk id="122" creationId="{A032553A-72E8-4B0D-8405-FF9771C9AF05}"/>
          </ac:spMkLst>
        </pc:spChg>
        <pc:spChg chg="add del">
          <ac:chgData name="Schneider Felix Christian" userId="d7183f99-f1f0-4533-86fa-87a2c40c4bb1" providerId="ADAL" clId="{90FBE5E1-9735-424E-AF7F-6319FE1A0E93}" dt="2022-10-01T10:22:32.462" v="747" actId="26606"/>
          <ac:spMkLst>
            <pc:docMk/>
            <pc:sldMk cId="18418427" sldId="272"/>
            <ac:spMk id="124" creationId="{765800AC-C3B9-498E-87BC-29FAE4C76B21}"/>
          </ac:spMkLst>
        </pc:spChg>
        <pc:spChg chg="add del">
          <ac:chgData name="Schneider Felix Christian" userId="d7183f99-f1f0-4533-86fa-87a2c40c4bb1" providerId="ADAL" clId="{90FBE5E1-9735-424E-AF7F-6319FE1A0E93}" dt="2022-10-01T10:22:32.462" v="747" actId="26606"/>
          <ac:spMkLst>
            <pc:docMk/>
            <pc:sldMk cId="18418427" sldId="272"/>
            <ac:spMk id="126" creationId="{1F9D6ACB-2FF4-49F9-978A-E0D5327FC635}"/>
          </ac:spMkLst>
        </pc:spChg>
        <pc:spChg chg="add del">
          <ac:chgData name="Schneider Felix Christian" userId="d7183f99-f1f0-4533-86fa-87a2c40c4bb1" providerId="ADAL" clId="{90FBE5E1-9735-424E-AF7F-6319FE1A0E93}" dt="2022-10-01T10:22:32.462" v="747" actId="26606"/>
          <ac:spMkLst>
            <pc:docMk/>
            <pc:sldMk cId="18418427" sldId="272"/>
            <ac:spMk id="128" creationId="{A5EC319D-0FEA-4B95-A3EA-01E35672C95B}"/>
          </ac:spMkLst>
        </pc:spChg>
        <pc:spChg chg="add del">
          <ac:chgData name="Schneider Felix Christian" userId="d7183f99-f1f0-4533-86fa-87a2c40c4bb1" providerId="ADAL" clId="{90FBE5E1-9735-424E-AF7F-6319FE1A0E93}" dt="2022-10-01T10:38:55.499" v="891" actId="26606"/>
          <ac:spMkLst>
            <pc:docMk/>
            <pc:sldMk cId="18418427" sldId="272"/>
            <ac:spMk id="130" creationId="{3BCB5F6A-9EB0-40B0-9D13-3023E9A20508}"/>
          </ac:spMkLst>
        </pc:spChg>
        <pc:spChg chg="add del">
          <ac:chgData name="Schneider Felix Christian" userId="d7183f99-f1f0-4533-86fa-87a2c40c4bb1" providerId="ADAL" clId="{90FBE5E1-9735-424E-AF7F-6319FE1A0E93}" dt="2022-10-01T10:40:24.389" v="899" actId="26606"/>
          <ac:spMkLst>
            <pc:docMk/>
            <pc:sldMk cId="18418427" sldId="272"/>
            <ac:spMk id="135" creationId="{3BCB5F6A-9EB0-40B0-9D13-3023E9A20508}"/>
          </ac:spMkLst>
        </pc:spChg>
        <pc:spChg chg="add del">
          <ac:chgData name="Schneider Felix Christian" userId="d7183f99-f1f0-4533-86fa-87a2c40c4bb1" providerId="ADAL" clId="{90FBE5E1-9735-424E-AF7F-6319FE1A0E93}" dt="2022-10-01T10:40:24.385" v="898" actId="26606"/>
          <ac:spMkLst>
            <pc:docMk/>
            <pc:sldMk cId="18418427" sldId="272"/>
            <ac:spMk id="140" creationId="{3BCB5F6A-9EB0-40B0-9D13-3023E9A20508}"/>
          </ac:spMkLst>
        </pc:spChg>
        <pc:spChg chg="add del">
          <ac:chgData name="Schneider Felix Christian" userId="d7183f99-f1f0-4533-86fa-87a2c40c4bb1" providerId="ADAL" clId="{90FBE5E1-9735-424E-AF7F-6319FE1A0E93}" dt="2022-10-01T10:40:52.724" v="902" actId="26606"/>
          <ac:spMkLst>
            <pc:docMk/>
            <pc:sldMk cId="18418427" sldId="272"/>
            <ac:spMk id="142" creationId="{3BCB5F6A-9EB0-40B0-9D13-3023E9A20508}"/>
          </ac:spMkLst>
        </pc:spChg>
        <pc:spChg chg="add">
          <ac:chgData name="Schneider Felix Christian" userId="d7183f99-f1f0-4533-86fa-87a2c40c4bb1" providerId="ADAL" clId="{90FBE5E1-9735-424E-AF7F-6319FE1A0E93}" dt="2022-10-01T10:40:52.724" v="902" actId="26606"/>
          <ac:spMkLst>
            <pc:docMk/>
            <pc:sldMk cId="18418427" sldId="272"/>
            <ac:spMk id="147" creationId="{3BCB5F6A-9EB0-40B0-9D13-3023E9A20508}"/>
          </ac:spMkLst>
        </pc:spChg>
        <pc:picChg chg="add del mod">
          <ac:chgData name="Schneider Felix Christian" userId="d7183f99-f1f0-4533-86fa-87a2c40c4bb1" providerId="ADAL" clId="{90FBE5E1-9735-424E-AF7F-6319FE1A0E93}" dt="2022-10-01T10:40:12.854" v="895" actId="478"/>
          <ac:picMkLst>
            <pc:docMk/>
            <pc:sldMk cId="18418427" sldId="272"/>
            <ac:picMk id="5" creationId="{8AB3B45A-ED1B-8419-5346-F07C56B8F833}"/>
          </ac:picMkLst>
        </pc:picChg>
        <pc:picChg chg="add del mod">
          <ac:chgData name="Schneider Felix Christian" userId="d7183f99-f1f0-4533-86fa-87a2c40c4bb1" providerId="ADAL" clId="{90FBE5E1-9735-424E-AF7F-6319FE1A0E93}" dt="2022-10-01T10:40:49.039" v="900" actId="478"/>
          <ac:picMkLst>
            <pc:docMk/>
            <pc:sldMk cId="18418427" sldId="272"/>
            <ac:picMk id="7" creationId="{537E4C0C-41A9-E52D-7FC2-042F5587408D}"/>
          </ac:picMkLst>
        </pc:picChg>
        <pc:picChg chg="add mod">
          <ac:chgData name="Schneider Felix Christian" userId="d7183f99-f1f0-4533-86fa-87a2c40c4bb1" providerId="ADAL" clId="{90FBE5E1-9735-424E-AF7F-6319FE1A0E93}" dt="2022-10-01T10:40:52.724" v="902" actId="26606"/>
          <ac:picMkLst>
            <pc:docMk/>
            <pc:sldMk cId="18418427" sldId="272"/>
            <ac:picMk id="9" creationId="{76CB800E-53D1-CD91-AF62-276357F5F0A4}"/>
          </ac:picMkLst>
        </pc:picChg>
        <pc:picChg chg="del mod ord">
          <ac:chgData name="Schneider Felix Christian" userId="d7183f99-f1f0-4533-86fa-87a2c40c4bb1" providerId="ADAL" clId="{90FBE5E1-9735-424E-AF7F-6319FE1A0E93}" dt="2022-10-01T10:38:51.230" v="889" actId="478"/>
          <ac:picMkLst>
            <pc:docMk/>
            <pc:sldMk cId="18418427" sldId="272"/>
            <ac:picMk id="58" creationId="{D5450D27-0C47-3DCA-B574-05FBE34AB111}"/>
          </ac:picMkLst>
        </pc:picChg>
        <pc:cxnChg chg="add del">
          <ac:chgData name="Schneider Felix Christian" userId="d7183f99-f1f0-4533-86fa-87a2c40c4bb1" providerId="ADAL" clId="{90FBE5E1-9735-424E-AF7F-6319FE1A0E93}" dt="2022-10-01T10:22:32.467" v="748" actId="26606"/>
          <ac:cxnSpMkLst>
            <pc:docMk/>
            <pc:sldMk cId="18418427" sldId="272"/>
            <ac:cxnSpMk id="89" creationId="{64FA5DFF-7FE6-4855-84E6-DFA78EE978BD}"/>
          </ac:cxnSpMkLst>
        </pc:cxnChg>
        <pc:cxnChg chg="add del">
          <ac:chgData name="Schneider Felix Christian" userId="d7183f99-f1f0-4533-86fa-87a2c40c4bb1" providerId="ADAL" clId="{90FBE5E1-9735-424E-AF7F-6319FE1A0E93}" dt="2022-10-01T10:22:32.467" v="748" actId="26606"/>
          <ac:cxnSpMkLst>
            <pc:docMk/>
            <pc:sldMk cId="18418427" sldId="272"/>
            <ac:cxnSpMk id="91" creationId="{2AFD8CBA-54A3-4363-991B-B9C631BBFA74}"/>
          </ac:cxnSpMkLst>
        </pc:cxnChg>
        <pc:cxnChg chg="add del">
          <ac:chgData name="Schneider Felix Christian" userId="d7183f99-f1f0-4533-86fa-87a2c40c4bb1" providerId="ADAL" clId="{90FBE5E1-9735-424E-AF7F-6319FE1A0E93}" dt="2022-10-01T10:22:32.462" v="747" actId="26606"/>
          <ac:cxnSpMkLst>
            <pc:docMk/>
            <pc:sldMk cId="18418427" sldId="272"/>
            <ac:cxnSpMk id="114" creationId="{063B6EC6-D752-4EE7-908B-F8F19E8C7FEA}"/>
          </ac:cxnSpMkLst>
        </pc:cxnChg>
        <pc:cxnChg chg="add del">
          <ac:chgData name="Schneider Felix Christian" userId="d7183f99-f1f0-4533-86fa-87a2c40c4bb1" providerId="ADAL" clId="{90FBE5E1-9735-424E-AF7F-6319FE1A0E93}" dt="2022-10-01T10:22:32.462" v="747" actId="26606"/>
          <ac:cxnSpMkLst>
            <pc:docMk/>
            <pc:sldMk cId="18418427" sldId="272"/>
            <ac:cxnSpMk id="116" creationId="{EFECD4E8-AD3E-4228-82A2-9461958EA94D}"/>
          </ac:cxnSpMkLst>
        </pc:cxnChg>
      </pc:sldChg>
      <pc:sldChg chg="add ord modTransition">
        <pc:chgData name="Schneider Felix Christian" userId="d7183f99-f1f0-4533-86fa-87a2c40c4bb1" providerId="ADAL" clId="{90FBE5E1-9735-424E-AF7F-6319FE1A0E93}" dt="2022-10-01T10:13:53.075" v="638"/>
        <pc:sldMkLst>
          <pc:docMk/>
          <pc:sldMk cId="3405240023" sldId="273"/>
        </pc:sldMkLst>
      </pc:sldChg>
      <pc:sldChg chg="addSp delSp modSp add mod ord modTransition setBg setClrOvrMap">
        <pc:chgData name="Schneider Felix Christian" userId="d7183f99-f1f0-4533-86fa-87a2c40c4bb1" providerId="ADAL" clId="{90FBE5E1-9735-424E-AF7F-6319FE1A0E93}" dt="2022-10-01T10:44:42.387" v="922" actId="20577"/>
        <pc:sldMkLst>
          <pc:docMk/>
          <pc:sldMk cId="1474330852" sldId="274"/>
        </pc:sldMkLst>
        <pc:spChg chg="mod">
          <ac:chgData name="Schneider Felix Christian" userId="d7183f99-f1f0-4533-86fa-87a2c40c4bb1" providerId="ADAL" clId="{90FBE5E1-9735-424E-AF7F-6319FE1A0E93}" dt="2022-10-01T10:23:03.497" v="751" actId="26606"/>
          <ac:spMkLst>
            <pc:docMk/>
            <pc:sldMk cId="1474330852" sldId="274"/>
            <ac:spMk id="2" creationId="{881029A2-85B5-4A5C-604E-B25127E15B83}"/>
          </ac:spMkLst>
        </pc:spChg>
        <pc:spChg chg="mod">
          <ac:chgData name="Schneider Felix Christian" userId="d7183f99-f1f0-4533-86fa-87a2c40c4bb1" providerId="ADAL" clId="{90FBE5E1-9735-424E-AF7F-6319FE1A0E93}" dt="2022-10-01T10:44:42.387" v="922" actId="20577"/>
          <ac:spMkLst>
            <pc:docMk/>
            <pc:sldMk cId="1474330852" sldId="274"/>
            <ac:spMk id="3" creationId="{C11EF40A-60B3-554B-DBD6-0570E43D7542}"/>
          </ac:spMkLst>
        </pc:spChg>
        <pc:spChg chg="add del">
          <ac:chgData name="Schneider Felix Christian" userId="d7183f99-f1f0-4533-86fa-87a2c40c4bb1" providerId="ADAL" clId="{90FBE5E1-9735-424E-AF7F-6319FE1A0E93}" dt="2022-10-01T10:23:03.497" v="751" actId="26606"/>
          <ac:spMkLst>
            <pc:docMk/>
            <pc:sldMk cId="1474330852" sldId="274"/>
            <ac:spMk id="93" creationId="{3F088236-D655-4F88-B238-E16762358025}"/>
          </ac:spMkLst>
        </pc:spChg>
        <pc:spChg chg="add del">
          <ac:chgData name="Schneider Felix Christian" userId="d7183f99-f1f0-4533-86fa-87a2c40c4bb1" providerId="ADAL" clId="{90FBE5E1-9735-424E-AF7F-6319FE1A0E93}" dt="2022-10-01T10:23:03.497" v="751" actId="26606"/>
          <ac:spMkLst>
            <pc:docMk/>
            <pc:sldMk cId="1474330852" sldId="274"/>
            <ac:spMk id="95" creationId="{3DAC0C92-199E-475C-9390-119A9B027276}"/>
          </ac:spMkLst>
        </pc:spChg>
        <pc:spChg chg="add del">
          <ac:chgData name="Schneider Felix Christian" userId="d7183f99-f1f0-4533-86fa-87a2c40c4bb1" providerId="ADAL" clId="{90FBE5E1-9735-424E-AF7F-6319FE1A0E93}" dt="2022-10-01T10:23:03.497" v="751" actId="26606"/>
          <ac:spMkLst>
            <pc:docMk/>
            <pc:sldMk cId="1474330852" sldId="274"/>
            <ac:spMk id="97" creationId="{C4CFB339-0ED8-4FE2-9EF1-6D1375B8499B}"/>
          </ac:spMkLst>
        </pc:spChg>
        <pc:spChg chg="add del">
          <ac:chgData name="Schneider Felix Christian" userId="d7183f99-f1f0-4533-86fa-87a2c40c4bb1" providerId="ADAL" clId="{90FBE5E1-9735-424E-AF7F-6319FE1A0E93}" dt="2022-10-01T10:23:03.497" v="751" actId="26606"/>
          <ac:spMkLst>
            <pc:docMk/>
            <pc:sldMk cId="1474330852" sldId="274"/>
            <ac:spMk id="99" creationId="{31896C80-2069-4431-9C19-83B913734490}"/>
          </ac:spMkLst>
        </pc:spChg>
        <pc:spChg chg="add del">
          <ac:chgData name="Schneider Felix Christian" userId="d7183f99-f1f0-4533-86fa-87a2c40c4bb1" providerId="ADAL" clId="{90FBE5E1-9735-424E-AF7F-6319FE1A0E93}" dt="2022-10-01T10:23:03.497" v="751" actId="26606"/>
          <ac:spMkLst>
            <pc:docMk/>
            <pc:sldMk cId="1474330852" sldId="274"/>
            <ac:spMk id="101" creationId="{BF120A21-0841-4823-B0C4-28AEBCEF9B78}"/>
          </ac:spMkLst>
        </pc:spChg>
        <pc:spChg chg="add del">
          <ac:chgData name="Schneider Felix Christian" userId="d7183f99-f1f0-4533-86fa-87a2c40c4bb1" providerId="ADAL" clId="{90FBE5E1-9735-424E-AF7F-6319FE1A0E93}" dt="2022-10-01T10:23:03.497" v="751" actId="26606"/>
          <ac:spMkLst>
            <pc:docMk/>
            <pc:sldMk cId="1474330852" sldId="274"/>
            <ac:spMk id="103" creationId="{DBB05BAE-BBD3-4289-899F-A6851503C6B0}"/>
          </ac:spMkLst>
        </pc:spChg>
        <pc:spChg chg="add del">
          <ac:chgData name="Schneider Felix Christian" userId="d7183f99-f1f0-4533-86fa-87a2c40c4bb1" providerId="ADAL" clId="{90FBE5E1-9735-424E-AF7F-6319FE1A0E93}" dt="2022-10-01T10:23:03.497" v="751" actId="26606"/>
          <ac:spMkLst>
            <pc:docMk/>
            <pc:sldMk cId="1474330852" sldId="274"/>
            <ac:spMk id="105" creationId="{9874D11C-36F5-4BBE-A490-019A54E953B0}"/>
          </ac:spMkLst>
        </pc:spChg>
        <pc:spChg chg="add del">
          <ac:chgData name="Schneider Felix Christian" userId="d7183f99-f1f0-4533-86fa-87a2c40c4bb1" providerId="ADAL" clId="{90FBE5E1-9735-424E-AF7F-6319FE1A0E93}" dt="2022-10-01T10:23:03.493" v="750" actId="26606"/>
          <ac:spMkLst>
            <pc:docMk/>
            <pc:sldMk cId="1474330852" sldId="274"/>
            <ac:spMk id="110" creationId="{A65AC7D1-EAA9-48F5-B509-60A7F50BF703}"/>
          </ac:spMkLst>
        </pc:spChg>
        <pc:spChg chg="add del">
          <ac:chgData name="Schneider Felix Christian" userId="d7183f99-f1f0-4533-86fa-87a2c40c4bb1" providerId="ADAL" clId="{90FBE5E1-9735-424E-AF7F-6319FE1A0E93}" dt="2022-10-01T10:23:03.493" v="750" actId="26606"/>
          <ac:spMkLst>
            <pc:docMk/>
            <pc:sldMk cId="1474330852" sldId="274"/>
            <ac:spMk id="112" creationId="{D6320AF9-619A-4175-865B-5663E1AEF4C5}"/>
          </ac:spMkLst>
        </pc:spChg>
        <pc:spChg chg="add del">
          <ac:chgData name="Schneider Felix Christian" userId="d7183f99-f1f0-4533-86fa-87a2c40c4bb1" providerId="ADAL" clId="{90FBE5E1-9735-424E-AF7F-6319FE1A0E93}" dt="2022-10-01T10:23:03.493" v="750" actId="26606"/>
          <ac:spMkLst>
            <pc:docMk/>
            <pc:sldMk cId="1474330852" sldId="274"/>
            <ac:spMk id="118" creationId="{7E018740-5C2B-4A41-AC1A-7E68D1EC1954}"/>
          </ac:spMkLst>
        </pc:spChg>
        <pc:spChg chg="add del">
          <ac:chgData name="Schneider Felix Christian" userId="d7183f99-f1f0-4533-86fa-87a2c40c4bb1" providerId="ADAL" clId="{90FBE5E1-9735-424E-AF7F-6319FE1A0E93}" dt="2022-10-01T10:23:03.493" v="750" actId="26606"/>
          <ac:spMkLst>
            <pc:docMk/>
            <pc:sldMk cId="1474330852" sldId="274"/>
            <ac:spMk id="120" creationId="{166F75A4-C475-4941-8EE2-B80A06A2C1BB}"/>
          </ac:spMkLst>
        </pc:spChg>
        <pc:spChg chg="add del">
          <ac:chgData name="Schneider Felix Christian" userId="d7183f99-f1f0-4533-86fa-87a2c40c4bb1" providerId="ADAL" clId="{90FBE5E1-9735-424E-AF7F-6319FE1A0E93}" dt="2022-10-01T10:23:03.493" v="750" actId="26606"/>
          <ac:spMkLst>
            <pc:docMk/>
            <pc:sldMk cId="1474330852" sldId="274"/>
            <ac:spMk id="122" creationId="{A032553A-72E8-4B0D-8405-FF9771C9AF05}"/>
          </ac:spMkLst>
        </pc:spChg>
        <pc:spChg chg="add del">
          <ac:chgData name="Schneider Felix Christian" userId="d7183f99-f1f0-4533-86fa-87a2c40c4bb1" providerId="ADAL" clId="{90FBE5E1-9735-424E-AF7F-6319FE1A0E93}" dt="2022-10-01T10:23:03.493" v="750" actId="26606"/>
          <ac:spMkLst>
            <pc:docMk/>
            <pc:sldMk cId="1474330852" sldId="274"/>
            <ac:spMk id="124" creationId="{765800AC-C3B9-498E-87BC-29FAE4C76B21}"/>
          </ac:spMkLst>
        </pc:spChg>
        <pc:spChg chg="add del">
          <ac:chgData name="Schneider Felix Christian" userId="d7183f99-f1f0-4533-86fa-87a2c40c4bb1" providerId="ADAL" clId="{90FBE5E1-9735-424E-AF7F-6319FE1A0E93}" dt="2022-10-01T10:23:03.493" v="750" actId="26606"/>
          <ac:spMkLst>
            <pc:docMk/>
            <pc:sldMk cId="1474330852" sldId="274"/>
            <ac:spMk id="126" creationId="{1F9D6ACB-2FF4-49F9-978A-E0D5327FC635}"/>
          </ac:spMkLst>
        </pc:spChg>
        <pc:spChg chg="add del">
          <ac:chgData name="Schneider Felix Christian" userId="d7183f99-f1f0-4533-86fa-87a2c40c4bb1" providerId="ADAL" clId="{90FBE5E1-9735-424E-AF7F-6319FE1A0E93}" dt="2022-10-01T10:23:03.493" v="750" actId="26606"/>
          <ac:spMkLst>
            <pc:docMk/>
            <pc:sldMk cId="1474330852" sldId="274"/>
            <ac:spMk id="128" creationId="{A5EC319D-0FEA-4B95-A3EA-01E35672C95B}"/>
          </ac:spMkLst>
        </pc:spChg>
        <pc:spChg chg="add del">
          <ac:chgData name="Schneider Felix Christian" userId="d7183f99-f1f0-4533-86fa-87a2c40c4bb1" providerId="ADAL" clId="{90FBE5E1-9735-424E-AF7F-6319FE1A0E93}" dt="2022-10-01T10:39:14.027" v="894" actId="26606"/>
          <ac:spMkLst>
            <pc:docMk/>
            <pc:sldMk cId="1474330852" sldId="274"/>
            <ac:spMk id="130" creationId="{3BCB5F6A-9EB0-40B0-9D13-3023E9A20508}"/>
          </ac:spMkLst>
        </pc:spChg>
        <pc:spChg chg="add del">
          <ac:chgData name="Schneider Felix Christian" userId="d7183f99-f1f0-4533-86fa-87a2c40c4bb1" providerId="ADAL" clId="{90FBE5E1-9735-424E-AF7F-6319FE1A0E93}" dt="2022-10-01T10:42:08.997" v="907" actId="26606"/>
          <ac:spMkLst>
            <pc:docMk/>
            <pc:sldMk cId="1474330852" sldId="274"/>
            <ac:spMk id="135" creationId="{3BCB5F6A-9EB0-40B0-9D13-3023E9A20508}"/>
          </ac:spMkLst>
        </pc:spChg>
        <pc:spChg chg="add del">
          <ac:chgData name="Schneider Felix Christian" userId="d7183f99-f1f0-4533-86fa-87a2c40c4bb1" providerId="ADAL" clId="{90FBE5E1-9735-424E-AF7F-6319FE1A0E93}" dt="2022-10-01T10:42:08.994" v="906" actId="26606"/>
          <ac:spMkLst>
            <pc:docMk/>
            <pc:sldMk cId="1474330852" sldId="274"/>
            <ac:spMk id="140" creationId="{3BCB5F6A-9EB0-40B0-9D13-3023E9A20508}"/>
          </ac:spMkLst>
        </pc:spChg>
        <pc:spChg chg="add del">
          <ac:chgData name="Schneider Felix Christian" userId="d7183f99-f1f0-4533-86fa-87a2c40c4bb1" providerId="ADAL" clId="{90FBE5E1-9735-424E-AF7F-6319FE1A0E93}" dt="2022-10-01T10:42:24.835" v="910" actId="26606"/>
          <ac:spMkLst>
            <pc:docMk/>
            <pc:sldMk cId="1474330852" sldId="274"/>
            <ac:spMk id="142" creationId="{3BCB5F6A-9EB0-40B0-9D13-3023E9A20508}"/>
          </ac:spMkLst>
        </pc:spChg>
        <pc:spChg chg="add">
          <ac:chgData name="Schneider Felix Christian" userId="d7183f99-f1f0-4533-86fa-87a2c40c4bb1" providerId="ADAL" clId="{90FBE5E1-9735-424E-AF7F-6319FE1A0E93}" dt="2022-10-01T10:42:24.835" v="910" actId="26606"/>
          <ac:spMkLst>
            <pc:docMk/>
            <pc:sldMk cId="1474330852" sldId="274"/>
            <ac:spMk id="147" creationId="{3BCB5F6A-9EB0-40B0-9D13-3023E9A20508}"/>
          </ac:spMkLst>
        </pc:spChg>
        <pc:picChg chg="add del mod">
          <ac:chgData name="Schneider Felix Christian" userId="d7183f99-f1f0-4533-86fa-87a2c40c4bb1" providerId="ADAL" clId="{90FBE5E1-9735-424E-AF7F-6319FE1A0E93}" dt="2022-10-01T10:41:54.056" v="903" actId="478"/>
          <ac:picMkLst>
            <pc:docMk/>
            <pc:sldMk cId="1474330852" sldId="274"/>
            <ac:picMk id="5" creationId="{EA460A5A-A7CB-AD76-869A-0D7D907EF960}"/>
          </ac:picMkLst>
        </pc:picChg>
        <pc:picChg chg="add del mod">
          <ac:chgData name="Schneider Felix Christian" userId="d7183f99-f1f0-4533-86fa-87a2c40c4bb1" providerId="ADAL" clId="{90FBE5E1-9735-424E-AF7F-6319FE1A0E93}" dt="2022-10-01T10:42:22.222" v="908" actId="478"/>
          <ac:picMkLst>
            <pc:docMk/>
            <pc:sldMk cId="1474330852" sldId="274"/>
            <ac:picMk id="7" creationId="{45E6F752-A7BE-59F7-2624-6BC92512470D}"/>
          </ac:picMkLst>
        </pc:picChg>
        <pc:picChg chg="add mod">
          <ac:chgData name="Schneider Felix Christian" userId="d7183f99-f1f0-4533-86fa-87a2c40c4bb1" providerId="ADAL" clId="{90FBE5E1-9735-424E-AF7F-6319FE1A0E93}" dt="2022-10-01T10:42:24.835" v="910" actId="26606"/>
          <ac:picMkLst>
            <pc:docMk/>
            <pc:sldMk cId="1474330852" sldId="274"/>
            <ac:picMk id="9" creationId="{E03C63EA-5D08-C13C-1F0B-E834CB7A95A4}"/>
          </ac:picMkLst>
        </pc:picChg>
        <pc:picChg chg="del mod ord">
          <ac:chgData name="Schneider Felix Christian" userId="d7183f99-f1f0-4533-86fa-87a2c40c4bb1" providerId="ADAL" clId="{90FBE5E1-9735-424E-AF7F-6319FE1A0E93}" dt="2022-10-01T10:39:11.311" v="892" actId="478"/>
          <ac:picMkLst>
            <pc:docMk/>
            <pc:sldMk cId="1474330852" sldId="274"/>
            <ac:picMk id="58" creationId="{D5450D27-0C47-3DCA-B574-05FBE34AB111}"/>
          </ac:picMkLst>
        </pc:picChg>
        <pc:cxnChg chg="add del">
          <ac:chgData name="Schneider Felix Christian" userId="d7183f99-f1f0-4533-86fa-87a2c40c4bb1" providerId="ADAL" clId="{90FBE5E1-9735-424E-AF7F-6319FE1A0E93}" dt="2022-10-01T10:23:03.497" v="751" actId="26606"/>
          <ac:cxnSpMkLst>
            <pc:docMk/>
            <pc:sldMk cId="1474330852" sldId="274"/>
            <ac:cxnSpMk id="89" creationId="{64FA5DFF-7FE6-4855-84E6-DFA78EE978BD}"/>
          </ac:cxnSpMkLst>
        </pc:cxnChg>
        <pc:cxnChg chg="add del">
          <ac:chgData name="Schneider Felix Christian" userId="d7183f99-f1f0-4533-86fa-87a2c40c4bb1" providerId="ADAL" clId="{90FBE5E1-9735-424E-AF7F-6319FE1A0E93}" dt="2022-10-01T10:23:03.497" v="751" actId="26606"/>
          <ac:cxnSpMkLst>
            <pc:docMk/>
            <pc:sldMk cId="1474330852" sldId="274"/>
            <ac:cxnSpMk id="91" creationId="{2AFD8CBA-54A3-4363-991B-B9C631BBFA74}"/>
          </ac:cxnSpMkLst>
        </pc:cxnChg>
        <pc:cxnChg chg="add del">
          <ac:chgData name="Schneider Felix Christian" userId="d7183f99-f1f0-4533-86fa-87a2c40c4bb1" providerId="ADAL" clId="{90FBE5E1-9735-424E-AF7F-6319FE1A0E93}" dt="2022-10-01T10:23:03.493" v="750" actId="26606"/>
          <ac:cxnSpMkLst>
            <pc:docMk/>
            <pc:sldMk cId="1474330852" sldId="274"/>
            <ac:cxnSpMk id="114" creationId="{063B6EC6-D752-4EE7-908B-F8F19E8C7FEA}"/>
          </ac:cxnSpMkLst>
        </pc:cxnChg>
        <pc:cxnChg chg="add del">
          <ac:chgData name="Schneider Felix Christian" userId="d7183f99-f1f0-4533-86fa-87a2c40c4bb1" providerId="ADAL" clId="{90FBE5E1-9735-424E-AF7F-6319FE1A0E93}" dt="2022-10-01T10:23:03.493" v="750" actId="26606"/>
          <ac:cxnSpMkLst>
            <pc:docMk/>
            <pc:sldMk cId="1474330852" sldId="274"/>
            <ac:cxnSpMk id="116" creationId="{EFECD4E8-AD3E-4228-82A2-9461958EA94D}"/>
          </ac:cxnSpMkLst>
        </pc:cxnChg>
      </pc:sldChg>
      <pc:sldChg chg="modSp add mod ord modTransition">
        <pc:chgData name="Schneider Felix Christian" userId="d7183f99-f1f0-4533-86fa-87a2c40c4bb1" providerId="ADAL" clId="{90FBE5E1-9735-424E-AF7F-6319FE1A0E93}" dt="2022-10-09T15:56:16.653" v="2467" actId="20577"/>
        <pc:sldMkLst>
          <pc:docMk/>
          <pc:sldMk cId="2833980576" sldId="275"/>
        </pc:sldMkLst>
        <pc:spChg chg="mod">
          <ac:chgData name="Schneider Felix Christian" userId="d7183f99-f1f0-4533-86fa-87a2c40c4bb1" providerId="ADAL" clId="{90FBE5E1-9735-424E-AF7F-6319FE1A0E93}" dt="2022-10-09T15:56:16.653" v="2467" actId="20577"/>
          <ac:spMkLst>
            <pc:docMk/>
            <pc:sldMk cId="2833980576" sldId="275"/>
            <ac:spMk id="25" creationId="{0351B86B-66DB-4685-98F1-80F4C213E3EB}"/>
          </ac:spMkLst>
        </pc:spChg>
      </pc:sldChg>
      <pc:sldChg chg="addSp delSp modSp add mod ord modTransition">
        <pc:chgData name="Schneider Felix Christian" userId="d7183f99-f1f0-4533-86fa-87a2c40c4bb1" providerId="ADAL" clId="{90FBE5E1-9735-424E-AF7F-6319FE1A0E93}" dt="2022-10-01T10:44:39.347" v="921" actId="20577"/>
        <pc:sldMkLst>
          <pc:docMk/>
          <pc:sldMk cId="3995051152" sldId="276"/>
        </pc:sldMkLst>
        <pc:spChg chg="mod">
          <ac:chgData name="Schneider Felix Christian" userId="d7183f99-f1f0-4533-86fa-87a2c40c4bb1" providerId="ADAL" clId="{90FBE5E1-9735-424E-AF7F-6319FE1A0E93}" dt="2022-10-01T10:19:55.942" v="686" actId="20577"/>
          <ac:spMkLst>
            <pc:docMk/>
            <pc:sldMk cId="3995051152" sldId="276"/>
            <ac:spMk id="2" creationId="{881029A2-85B5-4A5C-604E-B25127E15B83}"/>
          </ac:spMkLst>
        </pc:spChg>
        <pc:spChg chg="mod">
          <ac:chgData name="Schneider Felix Christian" userId="d7183f99-f1f0-4533-86fa-87a2c40c4bb1" providerId="ADAL" clId="{90FBE5E1-9735-424E-AF7F-6319FE1A0E93}" dt="2022-10-01T10:44:39.347" v="921" actId="20577"/>
          <ac:spMkLst>
            <pc:docMk/>
            <pc:sldMk cId="3995051152" sldId="276"/>
            <ac:spMk id="3" creationId="{C11EF40A-60B3-554B-DBD6-0570E43D7542}"/>
          </ac:spMkLst>
        </pc:spChg>
        <pc:spChg chg="del">
          <ac:chgData name="Schneider Felix Christian" userId="d7183f99-f1f0-4533-86fa-87a2c40c4bb1" providerId="ADAL" clId="{90FBE5E1-9735-424E-AF7F-6319FE1A0E93}" dt="2022-10-01T10:43:07.365" v="914" actId="26606"/>
          <ac:spMkLst>
            <pc:docMk/>
            <pc:sldMk cId="3995051152" sldId="276"/>
            <ac:spMk id="93" creationId="{3F088236-D655-4F88-B238-E16762358025}"/>
          </ac:spMkLst>
        </pc:spChg>
        <pc:spChg chg="del">
          <ac:chgData name="Schneider Felix Christian" userId="d7183f99-f1f0-4533-86fa-87a2c40c4bb1" providerId="ADAL" clId="{90FBE5E1-9735-424E-AF7F-6319FE1A0E93}" dt="2022-10-01T10:43:07.365" v="914" actId="26606"/>
          <ac:spMkLst>
            <pc:docMk/>
            <pc:sldMk cId="3995051152" sldId="276"/>
            <ac:spMk id="95" creationId="{3DAC0C92-199E-475C-9390-119A9B027276}"/>
          </ac:spMkLst>
        </pc:spChg>
        <pc:spChg chg="del">
          <ac:chgData name="Schneider Felix Christian" userId="d7183f99-f1f0-4533-86fa-87a2c40c4bb1" providerId="ADAL" clId="{90FBE5E1-9735-424E-AF7F-6319FE1A0E93}" dt="2022-10-01T10:43:07.365" v="914" actId="26606"/>
          <ac:spMkLst>
            <pc:docMk/>
            <pc:sldMk cId="3995051152" sldId="276"/>
            <ac:spMk id="97" creationId="{C4CFB339-0ED8-4FE2-9EF1-6D1375B8499B}"/>
          </ac:spMkLst>
        </pc:spChg>
        <pc:spChg chg="del">
          <ac:chgData name="Schneider Felix Christian" userId="d7183f99-f1f0-4533-86fa-87a2c40c4bb1" providerId="ADAL" clId="{90FBE5E1-9735-424E-AF7F-6319FE1A0E93}" dt="2022-10-01T10:43:07.365" v="914" actId="26606"/>
          <ac:spMkLst>
            <pc:docMk/>
            <pc:sldMk cId="3995051152" sldId="276"/>
            <ac:spMk id="99" creationId="{31896C80-2069-4431-9C19-83B913734490}"/>
          </ac:spMkLst>
        </pc:spChg>
        <pc:spChg chg="del">
          <ac:chgData name="Schneider Felix Christian" userId="d7183f99-f1f0-4533-86fa-87a2c40c4bb1" providerId="ADAL" clId="{90FBE5E1-9735-424E-AF7F-6319FE1A0E93}" dt="2022-10-01T10:43:07.365" v="914" actId="26606"/>
          <ac:spMkLst>
            <pc:docMk/>
            <pc:sldMk cId="3995051152" sldId="276"/>
            <ac:spMk id="101" creationId="{BF120A21-0841-4823-B0C4-28AEBCEF9B78}"/>
          </ac:spMkLst>
        </pc:spChg>
        <pc:spChg chg="del">
          <ac:chgData name="Schneider Felix Christian" userId="d7183f99-f1f0-4533-86fa-87a2c40c4bb1" providerId="ADAL" clId="{90FBE5E1-9735-424E-AF7F-6319FE1A0E93}" dt="2022-10-01T10:43:07.365" v="914" actId="26606"/>
          <ac:spMkLst>
            <pc:docMk/>
            <pc:sldMk cId="3995051152" sldId="276"/>
            <ac:spMk id="103" creationId="{DBB05BAE-BBD3-4289-899F-A6851503C6B0}"/>
          </ac:spMkLst>
        </pc:spChg>
        <pc:spChg chg="del">
          <ac:chgData name="Schneider Felix Christian" userId="d7183f99-f1f0-4533-86fa-87a2c40c4bb1" providerId="ADAL" clId="{90FBE5E1-9735-424E-AF7F-6319FE1A0E93}" dt="2022-10-01T10:43:07.365" v="914" actId="26606"/>
          <ac:spMkLst>
            <pc:docMk/>
            <pc:sldMk cId="3995051152" sldId="276"/>
            <ac:spMk id="105" creationId="{9874D11C-36F5-4BBE-A490-019A54E953B0}"/>
          </ac:spMkLst>
        </pc:spChg>
        <pc:spChg chg="add del">
          <ac:chgData name="Schneider Felix Christian" userId="d7183f99-f1f0-4533-86fa-87a2c40c4bb1" providerId="ADAL" clId="{90FBE5E1-9735-424E-AF7F-6319FE1A0E93}" dt="2022-10-01T10:43:32.854" v="917" actId="26606"/>
          <ac:spMkLst>
            <pc:docMk/>
            <pc:sldMk cId="3995051152" sldId="276"/>
            <ac:spMk id="114" creationId="{3F088236-D655-4F88-B238-E16762358025}"/>
          </ac:spMkLst>
        </pc:spChg>
        <pc:spChg chg="add del">
          <ac:chgData name="Schneider Felix Christian" userId="d7183f99-f1f0-4533-86fa-87a2c40c4bb1" providerId="ADAL" clId="{90FBE5E1-9735-424E-AF7F-6319FE1A0E93}" dt="2022-10-01T10:43:32.854" v="917" actId="26606"/>
          <ac:spMkLst>
            <pc:docMk/>
            <pc:sldMk cId="3995051152" sldId="276"/>
            <ac:spMk id="116" creationId="{3DAC0C92-199E-475C-9390-119A9B027276}"/>
          </ac:spMkLst>
        </pc:spChg>
        <pc:spChg chg="add del">
          <ac:chgData name="Schneider Felix Christian" userId="d7183f99-f1f0-4533-86fa-87a2c40c4bb1" providerId="ADAL" clId="{90FBE5E1-9735-424E-AF7F-6319FE1A0E93}" dt="2022-10-01T10:43:32.854" v="917" actId="26606"/>
          <ac:spMkLst>
            <pc:docMk/>
            <pc:sldMk cId="3995051152" sldId="276"/>
            <ac:spMk id="118" creationId="{C4CFB339-0ED8-4FE2-9EF1-6D1375B8499B}"/>
          </ac:spMkLst>
        </pc:spChg>
        <pc:spChg chg="add del">
          <ac:chgData name="Schneider Felix Christian" userId="d7183f99-f1f0-4533-86fa-87a2c40c4bb1" providerId="ADAL" clId="{90FBE5E1-9735-424E-AF7F-6319FE1A0E93}" dt="2022-10-01T10:43:32.854" v="917" actId="26606"/>
          <ac:spMkLst>
            <pc:docMk/>
            <pc:sldMk cId="3995051152" sldId="276"/>
            <ac:spMk id="120" creationId="{31896C80-2069-4431-9C19-83B913734490}"/>
          </ac:spMkLst>
        </pc:spChg>
        <pc:spChg chg="add del">
          <ac:chgData name="Schneider Felix Christian" userId="d7183f99-f1f0-4533-86fa-87a2c40c4bb1" providerId="ADAL" clId="{90FBE5E1-9735-424E-AF7F-6319FE1A0E93}" dt="2022-10-01T10:43:32.854" v="917" actId="26606"/>
          <ac:spMkLst>
            <pc:docMk/>
            <pc:sldMk cId="3995051152" sldId="276"/>
            <ac:spMk id="122" creationId="{BF120A21-0841-4823-B0C4-28AEBCEF9B78}"/>
          </ac:spMkLst>
        </pc:spChg>
        <pc:spChg chg="add del">
          <ac:chgData name="Schneider Felix Christian" userId="d7183f99-f1f0-4533-86fa-87a2c40c4bb1" providerId="ADAL" clId="{90FBE5E1-9735-424E-AF7F-6319FE1A0E93}" dt="2022-10-01T10:43:32.854" v="917" actId="26606"/>
          <ac:spMkLst>
            <pc:docMk/>
            <pc:sldMk cId="3995051152" sldId="276"/>
            <ac:spMk id="124" creationId="{DBB05BAE-BBD3-4289-899F-A6851503C6B0}"/>
          </ac:spMkLst>
        </pc:spChg>
        <pc:spChg chg="add del">
          <ac:chgData name="Schneider Felix Christian" userId="d7183f99-f1f0-4533-86fa-87a2c40c4bb1" providerId="ADAL" clId="{90FBE5E1-9735-424E-AF7F-6319FE1A0E93}" dt="2022-10-01T10:43:32.854" v="917" actId="26606"/>
          <ac:spMkLst>
            <pc:docMk/>
            <pc:sldMk cId="3995051152" sldId="276"/>
            <ac:spMk id="126" creationId="{9874D11C-36F5-4BBE-A490-019A54E953B0}"/>
          </ac:spMkLst>
        </pc:spChg>
        <pc:spChg chg="add">
          <ac:chgData name="Schneider Felix Christian" userId="d7183f99-f1f0-4533-86fa-87a2c40c4bb1" providerId="ADAL" clId="{90FBE5E1-9735-424E-AF7F-6319FE1A0E93}" dt="2022-10-01T10:43:32.854" v="917" actId="26606"/>
          <ac:spMkLst>
            <pc:docMk/>
            <pc:sldMk cId="3995051152" sldId="276"/>
            <ac:spMk id="135" creationId="{3F088236-D655-4F88-B238-E16762358025}"/>
          </ac:spMkLst>
        </pc:spChg>
        <pc:spChg chg="add">
          <ac:chgData name="Schneider Felix Christian" userId="d7183f99-f1f0-4533-86fa-87a2c40c4bb1" providerId="ADAL" clId="{90FBE5E1-9735-424E-AF7F-6319FE1A0E93}" dt="2022-10-01T10:43:32.854" v="917" actId="26606"/>
          <ac:spMkLst>
            <pc:docMk/>
            <pc:sldMk cId="3995051152" sldId="276"/>
            <ac:spMk id="137" creationId="{3DAC0C92-199E-475C-9390-119A9B027276}"/>
          </ac:spMkLst>
        </pc:spChg>
        <pc:spChg chg="add">
          <ac:chgData name="Schneider Felix Christian" userId="d7183f99-f1f0-4533-86fa-87a2c40c4bb1" providerId="ADAL" clId="{90FBE5E1-9735-424E-AF7F-6319FE1A0E93}" dt="2022-10-01T10:43:32.854" v="917" actId="26606"/>
          <ac:spMkLst>
            <pc:docMk/>
            <pc:sldMk cId="3995051152" sldId="276"/>
            <ac:spMk id="139" creationId="{C4CFB339-0ED8-4FE2-9EF1-6D1375B8499B}"/>
          </ac:spMkLst>
        </pc:spChg>
        <pc:spChg chg="add">
          <ac:chgData name="Schneider Felix Christian" userId="d7183f99-f1f0-4533-86fa-87a2c40c4bb1" providerId="ADAL" clId="{90FBE5E1-9735-424E-AF7F-6319FE1A0E93}" dt="2022-10-01T10:43:32.854" v="917" actId="26606"/>
          <ac:spMkLst>
            <pc:docMk/>
            <pc:sldMk cId="3995051152" sldId="276"/>
            <ac:spMk id="141" creationId="{31896C80-2069-4431-9C19-83B913734490}"/>
          </ac:spMkLst>
        </pc:spChg>
        <pc:spChg chg="add">
          <ac:chgData name="Schneider Felix Christian" userId="d7183f99-f1f0-4533-86fa-87a2c40c4bb1" providerId="ADAL" clId="{90FBE5E1-9735-424E-AF7F-6319FE1A0E93}" dt="2022-10-01T10:43:32.854" v="917" actId="26606"/>
          <ac:spMkLst>
            <pc:docMk/>
            <pc:sldMk cId="3995051152" sldId="276"/>
            <ac:spMk id="143" creationId="{BF120A21-0841-4823-B0C4-28AEBCEF9B78}"/>
          </ac:spMkLst>
        </pc:spChg>
        <pc:spChg chg="add">
          <ac:chgData name="Schneider Felix Christian" userId="d7183f99-f1f0-4533-86fa-87a2c40c4bb1" providerId="ADAL" clId="{90FBE5E1-9735-424E-AF7F-6319FE1A0E93}" dt="2022-10-01T10:43:32.854" v="917" actId="26606"/>
          <ac:spMkLst>
            <pc:docMk/>
            <pc:sldMk cId="3995051152" sldId="276"/>
            <ac:spMk id="145" creationId="{DBB05BAE-BBD3-4289-899F-A6851503C6B0}"/>
          </ac:spMkLst>
        </pc:spChg>
        <pc:spChg chg="add">
          <ac:chgData name="Schneider Felix Christian" userId="d7183f99-f1f0-4533-86fa-87a2c40c4bb1" providerId="ADAL" clId="{90FBE5E1-9735-424E-AF7F-6319FE1A0E93}" dt="2022-10-01T10:43:32.854" v="917" actId="26606"/>
          <ac:spMkLst>
            <pc:docMk/>
            <pc:sldMk cId="3995051152" sldId="276"/>
            <ac:spMk id="147" creationId="{9874D11C-36F5-4BBE-A490-019A54E953B0}"/>
          </ac:spMkLst>
        </pc:spChg>
        <pc:picChg chg="add del mod ord">
          <ac:chgData name="Schneider Felix Christian" userId="d7183f99-f1f0-4533-86fa-87a2c40c4bb1" providerId="ADAL" clId="{90FBE5E1-9735-424E-AF7F-6319FE1A0E93}" dt="2022-10-01T10:43:29.303" v="915" actId="478"/>
          <ac:picMkLst>
            <pc:docMk/>
            <pc:sldMk cId="3995051152" sldId="276"/>
            <ac:picMk id="5" creationId="{D0BB3A27-DEF5-4270-2A72-DFF3898747B3}"/>
          </ac:picMkLst>
        </pc:picChg>
        <pc:picChg chg="add mod ord">
          <ac:chgData name="Schneider Felix Christian" userId="d7183f99-f1f0-4533-86fa-87a2c40c4bb1" providerId="ADAL" clId="{90FBE5E1-9735-424E-AF7F-6319FE1A0E93}" dt="2022-10-01T10:43:32.854" v="917" actId="26606"/>
          <ac:picMkLst>
            <pc:docMk/>
            <pc:sldMk cId="3995051152" sldId="276"/>
            <ac:picMk id="7" creationId="{0EF74386-2B50-41E1-D2F4-02D7E5D6FCEB}"/>
          </ac:picMkLst>
        </pc:picChg>
        <pc:picChg chg="del">
          <ac:chgData name="Schneider Felix Christian" userId="d7183f99-f1f0-4533-86fa-87a2c40c4bb1" providerId="ADAL" clId="{90FBE5E1-9735-424E-AF7F-6319FE1A0E93}" dt="2022-10-01T10:42:55.871" v="911" actId="478"/>
          <ac:picMkLst>
            <pc:docMk/>
            <pc:sldMk cId="3995051152" sldId="276"/>
            <ac:picMk id="58" creationId="{D5450D27-0C47-3DCA-B574-05FBE34AB111}"/>
          </ac:picMkLst>
        </pc:picChg>
        <pc:cxnChg chg="del">
          <ac:chgData name="Schneider Felix Christian" userId="d7183f99-f1f0-4533-86fa-87a2c40c4bb1" providerId="ADAL" clId="{90FBE5E1-9735-424E-AF7F-6319FE1A0E93}" dt="2022-10-01T10:43:07.365" v="914" actId="26606"/>
          <ac:cxnSpMkLst>
            <pc:docMk/>
            <pc:sldMk cId="3995051152" sldId="276"/>
            <ac:cxnSpMk id="89" creationId="{64FA5DFF-7FE6-4855-84E6-DFA78EE978BD}"/>
          </ac:cxnSpMkLst>
        </pc:cxnChg>
        <pc:cxnChg chg="del">
          <ac:chgData name="Schneider Felix Christian" userId="d7183f99-f1f0-4533-86fa-87a2c40c4bb1" providerId="ADAL" clId="{90FBE5E1-9735-424E-AF7F-6319FE1A0E93}" dt="2022-10-01T10:43:07.365" v="914" actId="26606"/>
          <ac:cxnSpMkLst>
            <pc:docMk/>
            <pc:sldMk cId="3995051152" sldId="276"/>
            <ac:cxnSpMk id="91" creationId="{2AFD8CBA-54A3-4363-991B-B9C631BBFA74}"/>
          </ac:cxnSpMkLst>
        </pc:cxnChg>
        <pc:cxnChg chg="add del">
          <ac:chgData name="Schneider Felix Christian" userId="d7183f99-f1f0-4533-86fa-87a2c40c4bb1" providerId="ADAL" clId="{90FBE5E1-9735-424E-AF7F-6319FE1A0E93}" dt="2022-10-01T10:43:32.854" v="917" actId="26606"/>
          <ac:cxnSpMkLst>
            <pc:docMk/>
            <pc:sldMk cId="3995051152" sldId="276"/>
            <ac:cxnSpMk id="110" creationId="{64FA5DFF-7FE6-4855-84E6-DFA78EE978BD}"/>
          </ac:cxnSpMkLst>
        </pc:cxnChg>
        <pc:cxnChg chg="add del">
          <ac:chgData name="Schneider Felix Christian" userId="d7183f99-f1f0-4533-86fa-87a2c40c4bb1" providerId="ADAL" clId="{90FBE5E1-9735-424E-AF7F-6319FE1A0E93}" dt="2022-10-01T10:43:32.854" v="917" actId="26606"/>
          <ac:cxnSpMkLst>
            <pc:docMk/>
            <pc:sldMk cId="3995051152" sldId="276"/>
            <ac:cxnSpMk id="112" creationId="{2AFD8CBA-54A3-4363-991B-B9C631BBFA74}"/>
          </ac:cxnSpMkLst>
        </pc:cxnChg>
        <pc:cxnChg chg="add">
          <ac:chgData name="Schneider Felix Christian" userId="d7183f99-f1f0-4533-86fa-87a2c40c4bb1" providerId="ADAL" clId="{90FBE5E1-9735-424E-AF7F-6319FE1A0E93}" dt="2022-10-01T10:43:32.854" v="917" actId="26606"/>
          <ac:cxnSpMkLst>
            <pc:docMk/>
            <pc:sldMk cId="3995051152" sldId="276"/>
            <ac:cxnSpMk id="131" creationId="{64FA5DFF-7FE6-4855-84E6-DFA78EE978BD}"/>
          </ac:cxnSpMkLst>
        </pc:cxnChg>
        <pc:cxnChg chg="add">
          <ac:chgData name="Schneider Felix Christian" userId="d7183f99-f1f0-4533-86fa-87a2c40c4bb1" providerId="ADAL" clId="{90FBE5E1-9735-424E-AF7F-6319FE1A0E93}" dt="2022-10-01T10:43:32.854" v="917" actId="26606"/>
          <ac:cxnSpMkLst>
            <pc:docMk/>
            <pc:sldMk cId="3995051152" sldId="276"/>
            <ac:cxnSpMk id="133" creationId="{2AFD8CBA-54A3-4363-991B-B9C631BBFA74}"/>
          </ac:cxnSpMkLst>
        </pc:cxnChg>
      </pc:sldChg>
      <pc:sldChg chg="add ord modTransition">
        <pc:chgData name="Schneider Felix Christian" userId="d7183f99-f1f0-4533-86fa-87a2c40c4bb1" providerId="ADAL" clId="{90FBE5E1-9735-424E-AF7F-6319FE1A0E93}" dt="2022-10-01T10:13:53.075" v="638"/>
        <pc:sldMkLst>
          <pc:docMk/>
          <pc:sldMk cId="945043427" sldId="277"/>
        </pc:sldMkLst>
      </pc:sldChg>
      <pc:sldChg chg="addSp delSp modSp add del mod ord modTransition setBg modAnim setClrOvrMap">
        <pc:chgData name="Schneider Felix Christian" userId="d7183f99-f1f0-4533-86fa-87a2c40c4bb1" providerId="ADAL" clId="{90FBE5E1-9735-424E-AF7F-6319FE1A0E93}" dt="2022-10-08T12:26:20.914" v="2227" actId="2696"/>
        <pc:sldMkLst>
          <pc:docMk/>
          <pc:sldMk cId="555126174" sldId="278"/>
        </pc:sldMkLst>
        <pc:spChg chg="mod">
          <ac:chgData name="Schneider Felix Christian" userId="d7183f99-f1f0-4533-86fa-87a2c40c4bb1" providerId="ADAL" clId="{90FBE5E1-9735-424E-AF7F-6319FE1A0E93}" dt="2022-10-01T10:29:42.159" v="809" actId="14100"/>
          <ac:spMkLst>
            <pc:docMk/>
            <pc:sldMk cId="555126174" sldId="278"/>
            <ac:spMk id="2" creationId="{881029A2-85B5-4A5C-604E-B25127E15B83}"/>
          </ac:spMkLst>
        </pc:spChg>
        <pc:spChg chg="mod">
          <ac:chgData name="Schneider Felix Christian" userId="d7183f99-f1f0-4533-86fa-87a2c40c4bb1" providerId="ADAL" clId="{90FBE5E1-9735-424E-AF7F-6319FE1A0E93}" dt="2022-10-08T12:15:30.061" v="2104"/>
          <ac:spMkLst>
            <pc:docMk/>
            <pc:sldMk cId="555126174" sldId="278"/>
            <ac:spMk id="3" creationId="{C11EF40A-60B3-554B-DBD6-0570E43D7542}"/>
          </ac:spMkLst>
        </pc:spChg>
        <pc:spChg chg="add del">
          <ac:chgData name="Schneider Felix Christian" userId="d7183f99-f1f0-4533-86fa-87a2c40c4bb1" providerId="ADAL" clId="{90FBE5E1-9735-424E-AF7F-6319FE1A0E93}" dt="2022-10-01T10:25:26.776" v="763" actId="26606"/>
          <ac:spMkLst>
            <pc:docMk/>
            <pc:sldMk cId="555126174" sldId="278"/>
            <ac:spMk id="14" creationId="{3F088236-D655-4F88-B238-E16762358025}"/>
          </ac:spMkLst>
        </pc:spChg>
        <pc:spChg chg="add del">
          <ac:chgData name="Schneider Felix Christian" userId="d7183f99-f1f0-4533-86fa-87a2c40c4bb1" providerId="ADAL" clId="{90FBE5E1-9735-424E-AF7F-6319FE1A0E93}" dt="2022-10-01T10:25:26.776" v="763" actId="26606"/>
          <ac:spMkLst>
            <pc:docMk/>
            <pc:sldMk cId="555126174" sldId="278"/>
            <ac:spMk id="16" creationId="{3DAC0C92-199E-475C-9390-119A9B027276}"/>
          </ac:spMkLst>
        </pc:spChg>
        <pc:spChg chg="add del">
          <ac:chgData name="Schneider Felix Christian" userId="d7183f99-f1f0-4533-86fa-87a2c40c4bb1" providerId="ADAL" clId="{90FBE5E1-9735-424E-AF7F-6319FE1A0E93}" dt="2022-10-01T10:25:26.776" v="763" actId="26606"/>
          <ac:spMkLst>
            <pc:docMk/>
            <pc:sldMk cId="555126174" sldId="278"/>
            <ac:spMk id="18" creationId="{C4CFB339-0ED8-4FE2-9EF1-6D1375B8499B}"/>
          </ac:spMkLst>
        </pc:spChg>
        <pc:spChg chg="add del">
          <ac:chgData name="Schneider Felix Christian" userId="d7183f99-f1f0-4533-86fa-87a2c40c4bb1" providerId="ADAL" clId="{90FBE5E1-9735-424E-AF7F-6319FE1A0E93}" dt="2022-10-01T10:25:26.776" v="763" actId="26606"/>
          <ac:spMkLst>
            <pc:docMk/>
            <pc:sldMk cId="555126174" sldId="278"/>
            <ac:spMk id="20" creationId="{31896C80-2069-4431-9C19-83B913734490}"/>
          </ac:spMkLst>
        </pc:spChg>
        <pc:spChg chg="add del">
          <ac:chgData name="Schneider Felix Christian" userId="d7183f99-f1f0-4533-86fa-87a2c40c4bb1" providerId="ADAL" clId="{90FBE5E1-9735-424E-AF7F-6319FE1A0E93}" dt="2022-10-01T10:25:26.776" v="763" actId="26606"/>
          <ac:spMkLst>
            <pc:docMk/>
            <pc:sldMk cId="555126174" sldId="278"/>
            <ac:spMk id="22" creationId="{BF120A21-0841-4823-B0C4-28AEBCEF9B78}"/>
          </ac:spMkLst>
        </pc:spChg>
        <pc:spChg chg="add del">
          <ac:chgData name="Schneider Felix Christian" userId="d7183f99-f1f0-4533-86fa-87a2c40c4bb1" providerId="ADAL" clId="{90FBE5E1-9735-424E-AF7F-6319FE1A0E93}" dt="2022-10-01T10:25:26.776" v="763" actId="26606"/>
          <ac:spMkLst>
            <pc:docMk/>
            <pc:sldMk cId="555126174" sldId="278"/>
            <ac:spMk id="24" creationId="{DBB05BAE-BBD3-4289-899F-A6851503C6B0}"/>
          </ac:spMkLst>
        </pc:spChg>
        <pc:spChg chg="add del">
          <ac:chgData name="Schneider Felix Christian" userId="d7183f99-f1f0-4533-86fa-87a2c40c4bb1" providerId="ADAL" clId="{90FBE5E1-9735-424E-AF7F-6319FE1A0E93}" dt="2022-10-01T10:25:26.776" v="763" actId="26606"/>
          <ac:spMkLst>
            <pc:docMk/>
            <pc:sldMk cId="555126174" sldId="278"/>
            <ac:spMk id="26" creationId="{9874D11C-36F5-4BBE-A490-019A54E953B0}"/>
          </ac:spMkLst>
        </pc:spChg>
        <pc:spChg chg="add del">
          <ac:chgData name="Schneider Felix Christian" userId="d7183f99-f1f0-4533-86fa-87a2c40c4bb1" providerId="ADAL" clId="{90FBE5E1-9735-424E-AF7F-6319FE1A0E93}" dt="2022-10-01T10:26:44.756" v="780" actId="26606"/>
          <ac:spMkLst>
            <pc:docMk/>
            <pc:sldMk cId="555126174" sldId="278"/>
            <ac:spMk id="28" creationId="{D94A7024-D948-494D-8920-BBA2DA07D15B}"/>
          </ac:spMkLst>
        </pc:spChg>
        <pc:spChg chg="add del">
          <ac:chgData name="Schneider Felix Christian" userId="d7183f99-f1f0-4533-86fa-87a2c40c4bb1" providerId="ADAL" clId="{90FBE5E1-9735-424E-AF7F-6319FE1A0E93}" dt="2022-10-01T10:26:44.756" v="780" actId="26606"/>
          <ac:spMkLst>
            <pc:docMk/>
            <pc:sldMk cId="555126174" sldId="278"/>
            <ac:spMk id="33" creationId="{46E2C1D0-2072-4664-9C67-3B12866F5B97}"/>
          </ac:spMkLst>
        </pc:spChg>
        <pc:spChg chg="add del">
          <ac:chgData name="Schneider Felix Christian" userId="d7183f99-f1f0-4533-86fa-87a2c40c4bb1" providerId="ADAL" clId="{90FBE5E1-9735-424E-AF7F-6319FE1A0E93}" dt="2022-10-01T10:26:44.756" v="780" actId="26606"/>
          <ac:spMkLst>
            <pc:docMk/>
            <pc:sldMk cId="555126174" sldId="278"/>
            <ac:spMk id="35" creationId="{37FEB674-D811-4FFE-A878-29D0C0ED18D4}"/>
          </ac:spMkLst>
        </pc:spChg>
        <pc:spChg chg="add del">
          <ac:chgData name="Schneider Felix Christian" userId="d7183f99-f1f0-4533-86fa-87a2c40c4bb1" providerId="ADAL" clId="{90FBE5E1-9735-424E-AF7F-6319FE1A0E93}" dt="2022-10-01T10:26:39.380" v="774" actId="26606"/>
          <ac:spMkLst>
            <pc:docMk/>
            <pc:sldMk cId="555126174" sldId="278"/>
            <ac:spMk id="40" creationId="{4BE9D4C4-9FA3-4885-A769-301639CC7AD4}"/>
          </ac:spMkLst>
        </pc:spChg>
        <pc:spChg chg="add del">
          <ac:chgData name="Schneider Felix Christian" userId="d7183f99-f1f0-4533-86fa-87a2c40c4bb1" providerId="ADAL" clId="{90FBE5E1-9735-424E-AF7F-6319FE1A0E93}" dt="2022-10-01T10:26:39.380" v="774" actId="26606"/>
          <ac:spMkLst>
            <pc:docMk/>
            <pc:sldMk cId="555126174" sldId="278"/>
            <ac:spMk id="42" creationId="{7EB6695E-BED5-4DA3-8C9B-AD301AEF4776}"/>
          </ac:spMkLst>
        </pc:spChg>
        <pc:spChg chg="add del">
          <ac:chgData name="Schneider Felix Christian" userId="d7183f99-f1f0-4533-86fa-87a2c40c4bb1" providerId="ADAL" clId="{90FBE5E1-9735-424E-AF7F-6319FE1A0E93}" dt="2022-10-01T10:26:43.781" v="776" actId="26606"/>
          <ac:spMkLst>
            <pc:docMk/>
            <pc:sldMk cId="555126174" sldId="278"/>
            <ac:spMk id="44" creationId="{8E2EB503-A017-4457-A105-53638C97DEB8}"/>
          </ac:spMkLst>
        </pc:spChg>
        <pc:spChg chg="del">
          <ac:chgData name="Schneider Felix Christian" userId="d7183f99-f1f0-4533-86fa-87a2c40c4bb1" providerId="ADAL" clId="{90FBE5E1-9735-424E-AF7F-6319FE1A0E93}" dt="2022-10-01T10:23:20.120" v="752" actId="26606"/>
          <ac:spMkLst>
            <pc:docMk/>
            <pc:sldMk cId="555126174" sldId="278"/>
            <ac:spMk id="93" creationId="{3F088236-D655-4F88-B238-E16762358025}"/>
          </ac:spMkLst>
        </pc:spChg>
        <pc:spChg chg="del">
          <ac:chgData name="Schneider Felix Christian" userId="d7183f99-f1f0-4533-86fa-87a2c40c4bb1" providerId="ADAL" clId="{90FBE5E1-9735-424E-AF7F-6319FE1A0E93}" dt="2022-10-01T10:23:20.120" v="752" actId="26606"/>
          <ac:spMkLst>
            <pc:docMk/>
            <pc:sldMk cId="555126174" sldId="278"/>
            <ac:spMk id="95" creationId="{3DAC0C92-199E-475C-9390-119A9B027276}"/>
          </ac:spMkLst>
        </pc:spChg>
        <pc:spChg chg="del">
          <ac:chgData name="Schneider Felix Christian" userId="d7183f99-f1f0-4533-86fa-87a2c40c4bb1" providerId="ADAL" clId="{90FBE5E1-9735-424E-AF7F-6319FE1A0E93}" dt="2022-10-01T10:23:20.120" v="752" actId="26606"/>
          <ac:spMkLst>
            <pc:docMk/>
            <pc:sldMk cId="555126174" sldId="278"/>
            <ac:spMk id="97" creationId="{C4CFB339-0ED8-4FE2-9EF1-6D1375B8499B}"/>
          </ac:spMkLst>
        </pc:spChg>
        <pc:spChg chg="del">
          <ac:chgData name="Schneider Felix Christian" userId="d7183f99-f1f0-4533-86fa-87a2c40c4bb1" providerId="ADAL" clId="{90FBE5E1-9735-424E-AF7F-6319FE1A0E93}" dt="2022-10-01T10:23:20.120" v="752" actId="26606"/>
          <ac:spMkLst>
            <pc:docMk/>
            <pc:sldMk cId="555126174" sldId="278"/>
            <ac:spMk id="99" creationId="{31896C80-2069-4431-9C19-83B913734490}"/>
          </ac:spMkLst>
        </pc:spChg>
        <pc:spChg chg="del">
          <ac:chgData name="Schneider Felix Christian" userId="d7183f99-f1f0-4533-86fa-87a2c40c4bb1" providerId="ADAL" clId="{90FBE5E1-9735-424E-AF7F-6319FE1A0E93}" dt="2022-10-01T10:23:20.120" v="752" actId="26606"/>
          <ac:spMkLst>
            <pc:docMk/>
            <pc:sldMk cId="555126174" sldId="278"/>
            <ac:spMk id="101" creationId="{BF120A21-0841-4823-B0C4-28AEBCEF9B78}"/>
          </ac:spMkLst>
        </pc:spChg>
        <pc:spChg chg="del">
          <ac:chgData name="Schneider Felix Christian" userId="d7183f99-f1f0-4533-86fa-87a2c40c4bb1" providerId="ADAL" clId="{90FBE5E1-9735-424E-AF7F-6319FE1A0E93}" dt="2022-10-01T10:23:20.120" v="752" actId="26606"/>
          <ac:spMkLst>
            <pc:docMk/>
            <pc:sldMk cId="555126174" sldId="278"/>
            <ac:spMk id="103" creationId="{DBB05BAE-BBD3-4289-899F-A6851503C6B0}"/>
          </ac:spMkLst>
        </pc:spChg>
        <pc:spChg chg="del">
          <ac:chgData name="Schneider Felix Christian" userId="d7183f99-f1f0-4533-86fa-87a2c40c4bb1" providerId="ADAL" clId="{90FBE5E1-9735-424E-AF7F-6319FE1A0E93}" dt="2022-10-01T10:23:20.120" v="752" actId="26606"/>
          <ac:spMkLst>
            <pc:docMk/>
            <pc:sldMk cId="555126174" sldId="278"/>
            <ac:spMk id="105" creationId="{9874D11C-36F5-4BBE-A490-019A54E953B0}"/>
          </ac:spMkLst>
        </pc:spChg>
        <pc:spChg chg="add del">
          <ac:chgData name="Schneider Felix Christian" userId="d7183f99-f1f0-4533-86fa-87a2c40c4bb1" providerId="ADAL" clId="{90FBE5E1-9735-424E-AF7F-6319FE1A0E93}" dt="2022-10-01T10:24:35.511" v="757" actId="26606"/>
          <ac:spMkLst>
            <pc:docMk/>
            <pc:sldMk cId="555126174" sldId="278"/>
            <ac:spMk id="110" creationId="{9F4444CE-BC8D-4D61-B303-4C05614E62AB}"/>
          </ac:spMkLst>
        </pc:spChg>
        <pc:spChg chg="add del">
          <ac:chgData name="Schneider Felix Christian" userId="d7183f99-f1f0-4533-86fa-87a2c40c4bb1" providerId="ADAL" clId="{90FBE5E1-9735-424E-AF7F-6319FE1A0E93}" dt="2022-10-01T10:24:35.511" v="757" actId="26606"/>
          <ac:spMkLst>
            <pc:docMk/>
            <pc:sldMk cId="555126174" sldId="278"/>
            <ac:spMk id="112" creationId="{62423CA5-E2E1-4789-B759-9906C1C94063}"/>
          </ac:spMkLst>
        </pc:spChg>
        <pc:spChg chg="add del">
          <ac:chgData name="Schneider Felix Christian" userId="d7183f99-f1f0-4533-86fa-87a2c40c4bb1" providerId="ADAL" clId="{90FBE5E1-9735-424E-AF7F-6319FE1A0E93}" dt="2022-10-01T10:24:35.511" v="757" actId="26606"/>
          <ac:spMkLst>
            <pc:docMk/>
            <pc:sldMk cId="555126174" sldId="278"/>
            <ac:spMk id="114" creationId="{73772B81-181F-48B7-8826-4D9686D15DF5}"/>
          </ac:spMkLst>
        </pc:spChg>
        <pc:spChg chg="add del">
          <ac:chgData name="Schneider Felix Christian" userId="d7183f99-f1f0-4533-86fa-87a2c40c4bb1" providerId="ADAL" clId="{90FBE5E1-9735-424E-AF7F-6319FE1A0E93}" dt="2022-10-01T10:24:35.511" v="757" actId="26606"/>
          <ac:spMkLst>
            <pc:docMk/>
            <pc:sldMk cId="555126174" sldId="278"/>
            <ac:spMk id="116" creationId="{B2205F6E-03C6-4E92-877C-E2482F6599AA}"/>
          </ac:spMkLst>
        </pc:spChg>
        <pc:picChg chg="add mod ord">
          <ac:chgData name="Schneider Felix Christian" userId="d7183f99-f1f0-4533-86fa-87a2c40c4bb1" providerId="ADAL" clId="{90FBE5E1-9735-424E-AF7F-6319FE1A0E93}" dt="2022-10-01T10:29:28.334" v="807" actId="1076"/>
          <ac:picMkLst>
            <pc:docMk/>
            <pc:sldMk cId="555126174" sldId="278"/>
            <ac:picMk id="5" creationId="{F9EA4292-26C1-E0BF-11E9-1A6F4E0C9A5E}"/>
          </ac:picMkLst>
        </pc:picChg>
        <pc:picChg chg="add del mod ord">
          <ac:chgData name="Schneider Felix Christian" userId="d7183f99-f1f0-4533-86fa-87a2c40c4bb1" providerId="ADAL" clId="{90FBE5E1-9735-424E-AF7F-6319FE1A0E93}" dt="2022-10-01T10:29:21.727" v="805" actId="1076"/>
          <ac:picMkLst>
            <pc:docMk/>
            <pc:sldMk cId="555126174" sldId="278"/>
            <ac:picMk id="7" creationId="{0EF02D46-D65E-A86F-0E29-030D2C31E7E5}"/>
          </ac:picMkLst>
        </pc:picChg>
        <pc:picChg chg="add del mod">
          <ac:chgData name="Schneider Felix Christian" userId="d7183f99-f1f0-4533-86fa-87a2c40c4bb1" providerId="ADAL" clId="{90FBE5E1-9735-424E-AF7F-6319FE1A0E93}" dt="2022-10-01T10:26:44.378" v="779"/>
          <ac:picMkLst>
            <pc:docMk/>
            <pc:sldMk cId="555126174" sldId="278"/>
            <ac:picMk id="9" creationId="{CF0C7E3E-6A59-8003-2EA3-145236017ADE}"/>
          </ac:picMkLst>
        </pc:picChg>
        <pc:picChg chg="del mod ord">
          <ac:chgData name="Schneider Felix Christian" userId="d7183f99-f1f0-4533-86fa-87a2c40c4bb1" providerId="ADAL" clId="{90FBE5E1-9735-424E-AF7F-6319FE1A0E93}" dt="2022-10-01T10:23:24.390" v="753" actId="478"/>
          <ac:picMkLst>
            <pc:docMk/>
            <pc:sldMk cId="555126174" sldId="278"/>
            <ac:picMk id="58" creationId="{D5450D27-0C47-3DCA-B574-05FBE34AB111}"/>
          </ac:picMkLst>
        </pc:picChg>
        <pc:picChg chg="add del mod">
          <ac:chgData name="Schneider Felix Christian" userId="d7183f99-f1f0-4533-86fa-87a2c40c4bb1" providerId="ADAL" clId="{90FBE5E1-9735-424E-AF7F-6319FE1A0E93}" dt="2022-10-01T10:24:48.894" v="758" actId="478"/>
          <ac:picMkLst>
            <pc:docMk/>
            <pc:sldMk cId="555126174" sldId="278"/>
            <ac:picMk id="2050" creationId="{0410984D-47B0-8414-D272-DB2822737D26}"/>
          </ac:picMkLst>
        </pc:picChg>
        <pc:cxnChg chg="add del">
          <ac:chgData name="Schneider Felix Christian" userId="d7183f99-f1f0-4533-86fa-87a2c40c4bb1" providerId="ADAL" clId="{90FBE5E1-9735-424E-AF7F-6319FE1A0E93}" dt="2022-10-01T10:25:26.776" v="763" actId="26606"/>
          <ac:cxnSpMkLst>
            <pc:docMk/>
            <pc:sldMk cId="555126174" sldId="278"/>
            <ac:cxnSpMk id="10" creationId="{64FA5DFF-7FE6-4855-84E6-DFA78EE978BD}"/>
          </ac:cxnSpMkLst>
        </pc:cxnChg>
        <pc:cxnChg chg="add del">
          <ac:chgData name="Schneider Felix Christian" userId="d7183f99-f1f0-4533-86fa-87a2c40c4bb1" providerId="ADAL" clId="{90FBE5E1-9735-424E-AF7F-6319FE1A0E93}" dt="2022-10-01T10:25:26.776" v="763" actId="26606"/>
          <ac:cxnSpMkLst>
            <pc:docMk/>
            <pc:sldMk cId="555126174" sldId="278"/>
            <ac:cxnSpMk id="12" creationId="{2AFD8CBA-54A3-4363-991B-B9C631BBFA74}"/>
          </ac:cxnSpMkLst>
        </pc:cxnChg>
        <pc:cxnChg chg="del">
          <ac:chgData name="Schneider Felix Christian" userId="d7183f99-f1f0-4533-86fa-87a2c40c4bb1" providerId="ADAL" clId="{90FBE5E1-9735-424E-AF7F-6319FE1A0E93}" dt="2022-10-01T10:23:20.120" v="752" actId="26606"/>
          <ac:cxnSpMkLst>
            <pc:docMk/>
            <pc:sldMk cId="555126174" sldId="278"/>
            <ac:cxnSpMk id="89" creationId="{64FA5DFF-7FE6-4855-84E6-DFA78EE978BD}"/>
          </ac:cxnSpMkLst>
        </pc:cxnChg>
        <pc:cxnChg chg="del">
          <ac:chgData name="Schneider Felix Christian" userId="d7183f99-f1f0-4533-86fa-87a2c40c4bb1" providerId="ADAL" clId="{90FBE5E1-9735-424E-AF7F-6319FE1A0E93}" dt="2022-10-01T10:23:20.120" v="752" actId="26606"/>
          <ac:cxnSpMkLst>
            <pc:docMk/>
            <pc:sldMk cId="555126174" sldId="278"/>
            <ac:cxnSpMk id="91" creationId="{2AFD8CBA-54A3-4363-991B-B9C631BBFA74}"/>
          </ac:cxnSpMkLst>
        </pc:cxnChg>
      </pc:sldChg>
      <pc:sldChg chg="add ord modTransition">
        <pc:chgData name="Schneider Felix Christian" userId="d7183f99-f1f0-4533-86fa-87a2c40c4bb1" providerId="ADAL" clId="{90FBE5E1-9735-424E-AF7F-6319FE1A0E93}" dt="2022-10-01T10:13:53.075" v="638"/>
        <pc:sldMkLst>
          <pc:docMk/>
          <pc:sldMk cId="27455178" sldId="279"/>
        </pc:sldMkLst>
      </pc:sldChg>
      <pc:sldChg chg="add ord modTransition">
        <pc:chgData name="Schneider Felix Christian" userId="d7183f99-f1f0-4533-86fa-87a2c40c4bb1" providerId="ADAL" clId="{90FBE5E1-9735-424E-AF7F-6319FE1A0E93}" dt="2022-10-01T10:10:25.645" v="629"/>
        <pc:sldMkLst>
          <pc:docMk/>
          <pc:sldMk cId="3164969909" sldId="280"/>
        </pc:sldMkLst>
      </pc:sldChg>
      <pc:sldChg chg="addSp delSp modSp add mod ord modTransition modAnim">
        <pc:chgData name="Schneider Felix Christian" userId="d7183f99-f1f0-4533-86fa-87a2c40c4bb1" providerId="ADAL" clId="{90FBE5E1-9735-424E-AF7F-6319FE1A0E93}" dt="2022-10-08T12:18:21.645" v="2202"/>
        <pc:sldMkLst>
          <pc:docMk/>
          <pc:sldMk cId="1544217116" sldId="281"/>
        </pc:sldMkLst>
        <pc:spChg chg="mod">
          <ac:chgData name="Schneider Felix Christian" userId="d7183f99-f1f0-4533-86fa-87a2c40c4bb1" providerId="ADAL" clId="{90FBE5E1-9735-424E-AF7F-6319FE1A0E93}" dt="2022-10-01T10:32:23.611" v="835" actId="26606"/>
          <ac:spMkLst>
            <pc:docMk/>
            <pc:sldMk cId="1544217116" sldId="281"/>
            <ac:spMk id="2" creationId="{881029A2-85B5-4A5C-604E-B25127E15B83}"/>
          </ac:spMkLst>
        </pc:spChg>
        <pc:spChg chg="mod">
          <ac:chgData name="Schneider Felix Christian" userId="d7183f99-f1f0-4533-86fa-87a2c40c4bb1" providerId="ADAL" clId="{90FBE5E1-9735-424E-AF7F-6319FE1A0E93}" dt="2022-10-08T12:16:41.455" v="2184" actId="20577"/>
          <ac:spMkLst>
            <pc:docMk/>
            <pc:sldMk cId="1544217116" sldId="281"/>
            <ac:spMk id="3" creationId="{C11EF40A-60B3-554B-DBD6-0570E43D7542}"/>
          </ac:spMkLst>
        </pc:spChg>
        <pc:spChg chg="add del">
          <ac:chgData name="Schneider Felix Christian" userId="d7183f99-f1f0-4533-86fa-87a2c40c4bb1" providerId="ADAL" clId="{90FBE5E1-9735-424E-AF7F-6319FE1A0E93}" dt="2022-10-01T10:30:45.003" v="822" actId="26606"/>
          <ac:spMkLst>
            <pc:docMk/>
            <pc:sldMk cId="1544217116" sldId="281"/>
            <ac:spMk id="93" creationId="{3F088236-D655-4F88-B238-E16762358025}"/>
          </ac:spMkLst>
        </pc:spChg>
        <pc:spChg chg="add del">
          <ac:chgData name="Schneider Felix Christian" userId="d7183f99-f1f0-4533-86fa-87a2c40c4bb1" providerId="ADAL" clId="{90FBE5E1-9735-424E-AF7F-6319FE1A0E93}" dt="2022-10-01T10:30:45.003" v="822" actId="26606"/>
          <ac:spMkLst>
            <pc:docMk/>
            <pc:sldMk cId="1544217116" sldId="281"/>
            <ac:spMk id="95" creationId="{3DAC0C92-199E-475C-9390-119A9B027276}"/>
          </ac:spMkLst>
        </pc:spChg>
        <pc:spChg chg="add del">
          <ac:chgData name="Schneider Felix Christian" userId="d7183f99-f1f0-4533-86fa-87a2c40c4bb1" providerId="ADAL" clId="{90FBE5E1-9735-424E-AF7F-6319FE1A0E93}" dt="2022-10-01T10:30:45.003" v="822" actId="26606"/>
          <ac:spMkLst>
            <pc:docMk/>
            <pc:sldMk cId="1544217116" sldId="281"/>
            <ac:spMk id="97" creationId="{C4CFB339-0ED8-4FE2-9EF1-6D1375B8499B}"/>
          </ac:spMkLst>
        </pc:spChg>
        <pc:spChg chg="add del">
          <ac:chgData name="Schneider Felix Christian" userId="d7183f99-f1f0-4533-86fa-87a2c40c4bb1" providerId="ADAL" clId="{90FBE5E1-9735-424E-AF7F-6319FE1A0E93}" dt="2022-10-01T10:30:45.003" v="822" actId="26606"/>
          <ac:spMkLst>
            <pc:docMk/>
            <pc:sldMk cId="1544217116" sldId="281"/>
            <ac:spMk id="99" creationId="{31896C80-2069-4431-9C19-83B913734490}"/>
          </ac:spMkLst>
        </pc:spChg>
        <pc:spChg chg="add del">
          <ac:chgData name="Schneider Felix Christian" userId="d7183f99-f1f0-4533-86fa-87a2c40c4bb1" providerId="ADAL" clId="{90FBE5E1-9735-424E-AF7F-6319FE1A0E93}" dt="2022-10-01T10:30:45.003" v="822" actId="26606"/>
          <ac:spMkLst>
            <pc:docMk/>
            <pc:sldMk cId="1544217116" sldId="281"/>
            <ac:spMk id="101" creationId="{BF120A21-0841-4823-B0C4-28AEBCEF9B78}"/>
          </ac:spMkLst>
        </pc:spChg>
        <pc:spChg chg="add del">
          <ac:chgData name="Schneider Felix Christian" userId="d7183f99-f1f0-4533-86fa-87a2c40c4bb1" providerId="ADAL" clId="{90FBE5E1-9735-424E-AF7F-6319FE1A0E93}" dt="2022-10-01T10:30:45.003" v="822" actId="26606"/>
          <ac:spMkLst>
            <pc:docMk/>
            <pc:sldMk cId="1544217116" sldId="281"/>
            <ac:spMk id="103" creationId="{DBB05BAE-BBD3-4289-899F-A6851503C6B0}"/>
          </ac:spMkLst>
        </pc:spChg>
        <pc:spChg chg="add del">
          <ac:chgData name="Schneider Felix Christian" userId="d7183f99-f1f0-4533-86fa-87a2c40c4bb1" providerId="ADAL" clId="{90FBE5E1-9735-424E-AF7F-6319FE1A0E93}" dt="2022-10-01T10:30:45.003" v="822" actId="26606"/>
          <ac:spMkLst>
            <pc:docMk/>
            <pc:sldMk cId="1544217116" sldId="281"/>
            <ac:spMk id="105" creationId="{9874D11C-36F5-4BBE-A490-019A54E953B0}"/>
          </ac:spMkLst>
        </pc:spChg>
        <pc:spChg chg="add del">
          <ac:chgData name="Schneider Felix Christian" userId="d7183f99-f1f0-4533-86fa-87a2c40c4bb1" providerId="ADAL" clId="{90FBE5E1-9735-424E-AF7F-6319FE1A0E93}" dt="2022-10-01T10:30:36.541" v="815" actId="26606"/>
          <ac:spMkLst>
            <pc:docMk/>
            <pc:sldMk cId="1544217116" sldId="281"/>
            <ac:spMk id="110" creationId="{D91A5D46-F2E3-4974-A895-A2DEEBEBACF3}"/>
          </ac:spMkLst>
        </pc:spChg>
        <pc:spChg chg="add del">
          <ac:chgData name="Schneider Felix Christian" userId="d7183f99-f1f0-4533-86fa-87a2c40c4bb1" providerId="ADAL" clId="{90FBE5E1-9735-424E-AF7F-6319FE1A0E93}" dt="2022-10-01T10:30:36.541" v="815" actId="26606"/>
          <ac:spMkLst>
            <pc:docMk/>
            <pc:sldMk cId="1544217116" sldId="281"/>
            <ac:spMk id="112" creationId="{1894666F-0CB6-4014-ABCF-426E5EDAEAB7}"/>
          </ac:spMkLst>
        </pc:spChg>
        <pc:spChg chg="add del">
          <ac:chgData name="Schneider Felix Christian" userId="d7183f99-f1f0-4533-86fa-87a2c40c4bb1" providerId="ADAL" clId="{90FBE5E1-9735-424E-AF7F-6319FE1A0E93}" dt="2022-10-01T10:30:36.541" v="815" actId="26606"/>
          <ac:spMkLst>
            <pc:docMk/>
            <pc:sldMk cId="1544217116" sldId="281"/>
            <ac:spMk id="118" creationId="{BFBC228F-2DFC-45B5-975F-21E263F0972A}"/>
          </ac:spMkLst>
        </pc:spChg>
        <pc:spChg chg="add del">
          <ac:chgData name="Schneider Felix Christian" userId="d7183f99-f1f0-4533-86fa-87a2c40c4bb1" providerId="ADAL" clId="{90FBE5E1-9735-424E-AF7F-6319FE1A0E93}" dt="2022-10-01T10:30:36.541" v="815" actId="26606"/>
          <ac:spMkLst>
            <pc:docMk/>
            <pc:sldMk cId="1544217116" sldId="281"/>
            <ac:spMk id="120" creationId="{D8E34D7A-30E3-491D-99CA-C2336EF32234}"/>
          </ac:spMkLst>
        </pc:spChg>
        <pc:spChg chg="add del">
          <ac:chgData name="Schneider Felix Christian" userId="d7183f99-f1f0-4533-86fa-87a2c40c4bb1" providerId="ADAL" clId="{90FBE5E1-9735-424E-AF7F-6319FE1A0E93}" dt="2022-10-01T10:30:36.541" v="815" actId="26606"/>
          <ac:spMkLst>
            <pc:docMk/>
            <pc:sldMk cId="1544217116" sldId="281"/>
            <ac:spMk id="122" creationId="{713B7CD7-BCC8-4B82-AC3F-1D7034FB6F33}"/>
          </ac:spMkLst>
        </pc:spChg>
        <pc:spChg chg="add del">
          <ac:chgData name="Schneider Felix Christian" userId="d7183f99-f1f0-4533-86fa-87a2c40c4bb1" providerId="ADAL" clId="{90FBE5E1-9735-424E-AF7F-6319FE1A0E93}" dt="2022-10-01T10:30:36.541" v="815" actId="26606"/>
          <ac:spMkLst>
            <pc:docMk/>
            <pc:sldMk cId="1544217116" sldId="281"/>
            <ac:spMk id="124" creationId="{3FC69E52-5CCC-4C61-9326-4B704BD33CEC}"/>
          </ac:spMkLst>
        </pc:spChg>
        <pc:spChg chg="add del">
          <ac:chgData name="Schneider Felix Christian" userId="d7183f99-f1f0-4533-86fa-87a2c40c4bb1" providerId="ADAL" clId="{90FBE5E1-9735-424E-AF7F-6319FE1A0E93}" dt="2022-10-01T10:30:36.541" v="815" actId="26606"/>
          <ac:spMkLst>
            <pc:docMk/>
            <pc:sldMk cId="1544217116" sldId="281"/>
            <ac:spMk id="126" creationId="{FF613078-C954-4AAC-B2AC-AF3997D58660}"/>
          </ac:spMkLst>
        </pc:spChg>
        <pc:spChg chg="add del">
          <ac:chgData name="Schneider Felix Christian" userId="d7183f99-f1f0-4533-86fa-87a2c40c4bb1" providerId="ADAL" clId="{90FBE5E1-9735-424E-AF7F-6319FE1A0E93}" dt="2022-10-01T10:30:36.541" v="815" actId="26606"/>
          <ac:spMkLst>
            <pc:docMk/>
            <pc:sldMk cId="1544217116" sldId="281"/>
            <ac:spMk id="128" creationId="{29A158D4-8753-45B9-939E-0926960B252E}"/>
          </ac:spMkLst>
        </pc:spChg>
        <pc:spChg chg="add del">
          <ac:chgData name="Schneider Felix Christian" userId="d7183f99-f1f0-4533-86fa-87a2c40c4bb1" providerId="ADAL" clId="{90FBE5E1-9735-424E-AF7F-6319FE1A0E93}" dt="2022-10-01T10:30:36.541" v="815" actId="26606"/>
          <ac:spMkLst>
            <pc:docMk/>
            <pc:sldMk cId="1544217116" sldId="281"/>
            <ac:spMk id="130" creationId="{34FD1545-5F8E-416B-9805-DD6D2C3D32B7}"/>
          </ac:spMkLst>
        </pc:spChg>
        <pc:spChg chg="add del">
          <ac:chgData name="Schneider Felix Christian" userId="d7183f99-f1f0-4533-86fa-87a2c40c4bb1" providerId="ADAL" clId="{90FBE5E1-9735-424E-AF7F-6319FE1A0E93}" dt="2022-10-01T10:30:40.937" v="817" actId="26606"/>
          <ac:spMkLst>
            <pc:docMk/>
            <pc:sldMk cId="1544217116" sldId="281"/>
            <ac:spMk id="132" creationId="{3BCB5F6A-9EB0-40B0-9D13-3023E9A20508}"/>
          </ac:spMkLst>
        </pc:spChg>
        <pc:spChg chg="add del">
          <ac:chgData name="Schneider Felix Christian" userId="d7183f99-f1f0-4533-86fa-87a2c40c4bb1" providerId="ADAL" clId="{90FBE5E1-9735-424E-AF7F-6319FE1A0E93}" dt="2022-10-01T10:30:42.813" v="819" actId="26606"/>
          <ac:spMkLst>
            <pc:docMk/>
            <pc:sldMk cId="1544217116" sldId="281"/>
            <ac:spMk id="134" creationId="{637F63F2-649A-41EF-BE19-652586482CF7}"/>
          </ac:spMkLst>
        </pc:spChg>
        <pc:spChg chg="add del">
          <ac:chgData name="Schneider Felix Christian" userId="d7183f99-f1f0-4533-86fa-87a2c40c4bb1" providerId="ADAL" clId="{90FBE5E1-9735-424E-AF7F-6319FE1A0E93}" dt="2022-10-01T10:30:42.813" v="819" actId="26606"/>
          <ac:spMkLst>
            <pc:docMk/>
            <pc:sldMk cId="1544217116" sldId="281"/>
            <ac:spMk id="135" creationId="{054F7F79-F447-429D-8CB8-7459C972E489}"/>
          </ac:spMkLst>
        </pc:spChg>
        <pc:spChg chg="add del">
          <ac:chgData name="Schneider Felix Christian" userId="d7183f99-f1f0-4533-86fa-87a2c40c4bb1" providerId="ADAL" clId="{90FBE5E1-9735-424E-AF7F-6319FE1A0E93}" dt="2022-10-01T10:30:42.813" v="819" actId="26606"/>
          <ac:spMkLst>
            <pc:docMk/>
            <pc:sldMk cId="1544217116" sldId="281"/>
            <ac:spMk id="138" creationId="{1D6D9E94-9FEE-4E26-AE7D-4E3E03A0650F}"/>
          </ac:spMkLst>
        </pc:spChg>
        <pc:spChg chg="add del">
          <ac:chgData name="Schneider Felix Christian" userId="d7183f99-f1f0-4533-86fa-87a2c40c4bb1" providerId="ADAL" clId="{90FBE5E1-9735-424E-AF7F-6319FE1A0E93}" dt="2022-10-01T10:30:42.813" v="819" actId="26606"/>
          <ac:spMkLst>
            <pc:docMk/>
            <pc:sldMk cId="1544217116" sldId="281"/>
            <ac:spMk id="139" creationId="{0CC2471B-F98C-4D94-8777-C8D8912A961C}"/>
          </ac:spMkLst>
        </pc:spChg>
        <pc:spChg chg="add del">
          <ac:chgData name="Schneider Felix Christian" userId="d7183f99-f1f0-4533-86fa-87a2c40c4bb1" providerId="ADAL" clId="{90FBE5E1-9735-424E-AF7F-6319FE1A0E93}" dt="2022-10-01T10:30:42.813" v="819" actId="26606"/>
          <ac:spMkLst>
            <pc:docMk/>
            <pc:sldMk cId="1544217116" sldId="281"/>
            <ac:spMk id="140" creationId="{E943A1EA-7FA0-4E82-9E41-7778E1659526}"/>
          </ac:spMkLst>
        </pc:spChg>
        <pc:spChg chg="add del">
          <ac:chgData name="Schneider Felix Christian" userId="d7183f99-f1f0-4533-86fa-87a2c40c4bb1" providerId="ADAL" clId="{90FBE5E1-9735-424E-AF7F-6319FE1A0E93}" dt="2022-10-01T10:30:42.813" v="819" actId="26606"/>
          <ac:spMkLst>
            <pc:docMk/>
            <pc:sldMk cId="1544217116" sldId="281"/>
            <ac:spMk id="141" creationId="{AFAAF75F-1732-434D-983C-04B19185B321}"/>
          </ac:spMkLst>
        </pc:spChg>
        <pc:spChg chg="add del">
          <ac:chgData name="Schneider Felix Christian" userId="d7183f99-f1f0-4533-86fa-87a2c40c4bb1" providerId="ADAL" clId="{90FBE5E1-9735-424E-AF7F-6319FE1A0E93}" dt="2022-10-01T10:30:42.813" v="819" actId="26606"/>
          <ac:spMkLst>
            <pc:docMk/>
            <pc:sldMk cId="1544217116" sldId="281"/>
            <ac:spMk id="142" creationId="{B5721446-F8B2-46D7-B9FA-197016D0D534}"/>
          </ac:spMkLst>
        </pc:spChg>
        <pc:spChg chg="add del">
          <ac:chgData name="Schneider Felix Christian" userId="d7183f99-f1f0-4533-86fa-87a2c40c4bb1" providerId="ADAL" clId="{90FBE5E1-9735-424E-AF7F-6319FE1A0E93}" dt="2022-10-01T10:30:42.813" v="819" actId="26606"/>
          <ac:spMkLst>
            <pc:docMk/>
            <pc:sldMk cId="1544217116" sldId="281"/>
            <ac:spMk id="143" creationId="{AF09704D-A239-4559-A447-A072A7E86816}"/>
          </ac:spMkLst>
        </pc:spChg>
        <pc:spChg chg="add del">
          <ac:chgData name="Schneider Felix Christian" userId="d7183f99-f1f0-4533-86fa-87a2c40c4bb1" providerId="ADAL" clId="{90FBE5E1-9735-424E-AF7F-6319FE1A0E93}" dt="2022-10-01T10:30:42.813" v="819" actId="26606"/>
          <ac:spMkLst>
            <pc:docMk/>
            <pc:sldMk cId="1544217116" sldId="281"/>
            <ac:spMk id="144" creationId="{CDB22AD5-4F36-43F4-985C-AF8CC39B9443}"/>
          </ac:spMkLst>
        </pc:spChg>
        <pc:spChg chg="add del">
          <ac:chgData name="Schneider Felix Christian" userId="d7183f99-f1f0-4533-86fa-87a2c40c4bb1" providerId="ADAL" clId="{90FBE5E1-9735-424E-AF7F-6319FE1A0E93}" dt="2022-10-01T10:30:44.985" v="821" actId="26606"/>
          <ac:spMkLst>
            <pc:docMk/>
            <pc:sldMk cId="1544217116" sldId="281"/>
            <ac:spMk id="146" creationId="{D94A7024-D948-494D-8920-BBA2DA07D15B}"/>
          </ac:spMkLst>
        </pc:spChg>
        <pc:spChg chg="add del">
          <ac:chgData name="Schneider Felix Christian" userId="d7183f99-f1f0-4533-86fa-87a2c40c4bb1" providerId="ADAL" clId="{90FBE5E1-9735-424E-AF7F-6319FE1A0E93}" dt="2022-10-01T10:31:10.641" v="828" actId="26606"/>
          <ac:spMkLst>
            <pc:docMk/>
            <pc:sldMk cId="1544217116" sldId="281"/>
            <ac:spMk id="150" creationId="{3F088236-D655-4F88-B238-E16762358025}"/>
          </ac:spMkLst>
        </pc:spChg>
        <pc:spChg chg="add del">
          <ac:chgData name="Schneider Felix Christian" userId="d7183f99-f1f0-4533-86fa-87a2c40c4bb1" providerId="ADAL" clId="{90FBE5E1-9735-424E-AF7F-6319FE1A0E93}" dt="2022-10-01T10:31:10.641" v="828" actId="26606"/>
          <ac:spMkLst>
            <pc:docMk/>
            <pc:sldMk cId="1544217116" sldId="281"/>
            <ac:spMk id="151" creationId="{3DAC0C92-199E-475C-9390-119A9B027276}"/>
          </ac:spMkLst>
        </pc:spChg>
        <pc:spChg chg="add del">
          <ac:chgData name="Schneider Felix Christian" userId="d7183f99-f1f0-4533-86fa-87a2c40c4bb1" providerId="ADAL" clId="{90FBE5E1-9735-424E-AF7F-6319FE1A0E93}" dt="2022-10-01T10:31:10.641" v="828" actId="26606"/>
          <ac:spMkLst>
            <pc:docMk/>
            <pc:sldMk cId="1544217116" sldId="281"/>
            <ac:spMk id="152" creationId="{C4CFB339-0ED8-4FE2-9EF1-6D1375B8499B}"/>
          </ac:spMkLst>
        </pc:spChg>
        <pc:spChg chg="add del">
          <ac:chgData name="Schneider Felix Christian" userId="d7183f99-f1f0-4533-86fa-87a2c40c4bb1" providerId="ADAL" clId="{90FBE5E1-9735-424E-AF7F-6319FE1A0E93}" dt="2022-10-01T10:31:10.641" v="828" actId="26606"/>
          <ac:spMkLst>
            <pc:docMk/>
            <pc:sldMk cId="1544217116" sldId="281"/>
            <ac:spMk id="153" creationId="{31896C80-2069-4431-9C19-83B913734490}"/>
          </ac:spMkLst>
        </pc:spChg>
        <pc:spChg chg="add del">
          <ac:chgData name="Schneider Felix Christian" userId="d7183f99-f1f0-4533-86fa-87a2c40c4bb1" providerId="ADAL" clId="{90FBE5E1-9735-424E-AF7F-6319FE1A0E93}" dt="2022-10-01T10:31:10.641" v="828" actId="26606"/>
          <ac:spMkLst>
            <pc:docMk/>
            <pc:sldMk cId="1544217116" sldId="281"/>
            <ac:spMk id="154" creationId="{BF120A21-0841-4823-B0C4-28AEBCEF9B78}"/>
          </ac:spMkLst>
        </pc:spChg>
        <pc:spChg chg="add del">
          <ac:chgData name="Schneider Felix Christian" userId="d7183f99-f1f0-4533-86fa-87a2c40c4bb1" providerId="ADAL" clId="{90FBE5E1-9735-424E-AF7F-6319FE1A0E93}" dt="2022-10-01T10:31:10.641" v="828" actId="26606"/>
          <ac:spMkLst>
            <pc:docMk/>
            <pc:sldMk cId="1544217116" sldId="281"/>
            <ac:spMk id="155" creationId="{DBB05BAE-BBD3-4289-899F-A6851503C6B0}"/>
          </ac:spMkLst>
        </pc:spChg>
        <pc:spChg chg="add del">
          <ac:chgData name="Schneider Felix Christian" userId="d7183f99-f1f0-4533-86fa-87a2c40c4bb1" providerId="ADAL" clId="{90FBE5E1-9735-424E-AF7F-6319FE1A0E93}" dt="2022-10-01T10:31:10.641" v="828" actId="26606"/>
          <ac:spMkLst>
            <pc:docMk/>
            <pc:sldMk cId="1544217116" sldId="281"/>
            <ac:spMk id="156" creationId="{9874D11C-36F5-4BBE-A490-019A54E953B0}"/>
          </ac:spMkLst>
        </pc:spChg>
        <pc:spChg chg="add del">
          <ac:chgData name="Schneider Felix Christian" userId="d7183f99-f1f0-4533-86fa-87a2c40c4bb1" providerId="ADAL" clId="{90FBE5E1-9735-424E-AF7F-6319FE1A0E93}" dt="2022-10-01T10:31:10.631" v="827" actId="26606"/>
          <ac:spMkLst>
            <pc:docMk/>
            <pc:sldMk cId="1544217116" sldId="281"/>
            <ac:spMk id="161" creationId="{46E2C1D0-2072-4664-9C67-3B12866F5B97}"/>
          </ac:spMkLst>
        </pc:spChg>
        <pc:spChg chg="add del">
          <ac:chgData name="Schneider Felix Christian" userId="d7183f99-f1f0-4533-86fa-87a2c40c4bb1" providerId="ADAL" clId="{90FBE5E1-9735-424E-AF7F-6319FE1A0E93}" dt="2022-10-01T10:31:10.631" v="827" actId="26606"/>
          <ac:spMkLst>
            <pc:docMk/>
            <pc:sldMk cId="1544217116" sldId="281"/>
            <ac:spMk id="163" creationId="{37FEB674-D811-4FFE-A878-29D0C0ED18D4}"/>
          </ac:spMkLst>
        </pc:spChg>
        <pc:spChg chg="add del">
          <ac:chgData name="Schneider Felix Christian" userId="d7183f99-f1f0-4533-86fa-87a2c40c4bb1" providerId="ADAL" clId="{90FBE5E1-9735-424E-AF7F-6319FE1A0E93}" dt="2022-10-01T10:31:25.451" v="830" actId="26606"/>
          <ac:spMkLst>
            <pc:docMk/>
            <pc:sldMk cId="1544217116" sldId="281"/>
            <ac:spMk id="165" creationId="{4BE9D4C4-9FA3-4885-A769-301639CC7AD4}"/>
          </ac:spMkLst>
        </pc:spChg>
        <pc:spChg chg="add del">
          <ac:chgData name="Schneider Felix Christian" userId="d7183f99-f1f0-4533-86fa-87a2c40c4bb1" providerId="ADAL" clId="{90FBE5E1-9735-424E-AF7F-6319FE1A0E93}" dt="2022-10-01T10:31:25.451" v="830" actId="26606"/>
          <ac:spMkLst>
            <pc:docMk/>
            <pc:sldMk cId="1544217116" sldId="281"/>
            <ac:spMk id="166" creationId="{7EB6695E-BED5-4DA3-8C9B-AD301AEF4776}"/>
          </ac:spMkLst>
        </pc:spChg>
        <pc:spChg chg="add del">
          <ac:chgData name="Schneider Felix Christian" userId="d7183f99-f1f0-4533-86fa-87a2c40c4bb1" providerId="ADAL" clId="{90FBE5E1-9735-424E-AF7F-6319FE1A0E93}" dt="2022-10-01T10:32:23.611" v="835" actId="26606"/>
          <ac:spMkLst>
            <pc:docMk/>
            <pc:sldMk cId="1544217116" sldId="281"/>
            <ac:spMk id="171" creationId="{8267EEE4-6354-4F1C-9484-951F0EB92F1B}"/>
          </ac:spMkLst>
        </pc:spChg>
        <pc:spChg chg="add del">
          <ac:chgData name="Schneider Felix Christian" userId="d7183f99-f1f0-4533-86fa-87a2c40c4bb1" providerId="ADAL" clId="{90FBE5E1-9735-424E-AF7F-6319FE1A0E93}" dt="2022-10-01T10:32:23.611" v="835" actId="26606"/>
          <ac:spMkLst>
            <pc:docMk/>
            <pc:sldMk cId="1544217116" sldId="281"/>
            <ac:spMk id="173" creationId="{0E5A83F9-E6B8-40BD-9C0D-9A6F15650742}"/>
          </ac:spMkLst>
        </pc:spChg>
        <pc:spChg chg="add">
          <ac:chgData name="Schneider Felix Christian" userId="d7183f99-f1f0-4533-86fa-87a2c40c4bb1" providerId="ADAL" clId="{90FBE5E1-9735-424E-AF7F-6319FE1A0E93}" dt="2022-10-01T10:32:23.611" v="835" actId="26606"/>
          <ac:spMkLst>
            <pc:docMk/>
            <pc:sldMk cId="1544217116" sldId="281"/>
            <ac:spMk id="178" creationId="{4BE9D4C4-9FA3-4885-A769-301639CC7AD4}"/>
          </ac:spMkLst>
        </pc:spChg>
        <pc:spChg chg="add">
          <ac:chgData name="Schneider Felix Christian" userId="d7183f99-f1f0-4533-86fa-87a2c40c4bb1" providerId="ADAL" clId="{90FBE5E1-9735-424E-AF7F-6319FE1A0E93}" dt="2022-10-01T10:32:23.611" v="835" actId="26606"/>
          <ac:spMkLst>
            <pc:docMk/>
            <pc:sldMk cId="1544217116" sldId="281"/>
            <ac:spMk id="180" creationId="{7EB6695E-BED5-4DA3-8C9B-AD301AEF4776}"/>
          </ac:spMkLst>
        </pc:spChg>
        <pc:picChg chg="add del mod ord">
          <ac:chgData name="Schneider Felix Christian" userId="d7183f99-f1f0-4533-86fa-87a2c40c4bb1" providerId="ADAL" clId="{90FBE5E1-9735-424E-AF7F-6319FE1A0E93}" dt="2022-10-01T10:32:17.965" v="831" actId="478"/>
          <ac:picMkLst>
            <pc:docMk/>
            <pc:sldMk cId="1544217116" sldId="281"/>
            <ac:picMk id="5" creationId="{8D8048A9-680C-A51A-4537-B1034C1645FC}"/>
          </ac:picMkLst>
        </pc:picChg>
        <pc:picChg chg="add del mod">
          <ac:chgData name="Schneider Felix Christian" userId="d7183f99-f1f0-4533-86fa-87a2c40c4bb1" providerId="ADAL" clId="{90FBE5E1-9735-424E-AF7F-6319FE1A0E93}" dt="2022-10-08T05:44:44.026" v="926" actId="478"/>
          <ac:picMkLst>
            <pc:docMk/>
            <pc:sldMk cId="1544217116" sldId="281"/>
            <ac:picMk id="5" creationId="{A7A2E4B9-806A-E3EA-ED41-C6D725791E91}"/>
          </ac:picMkLst>
        </pc:picChg>
        <pc:picChg chg="add del mod">
          <ac:chgData name="Schneider Felix Christian" userId="d7183f99-f1f0-4533-86fa-87a2c40c4bb1" providerId="ADAL" clId="{90FBE5E1-9735-424E-AF7F-6319FE1A0E93}" dt="2022-10-08T06:30:11.333" v="1805" actId="34307"/>
          <ac:picMkLst>
            <pc:docMk/>
            <pc:sldMk cId="1544217116" sldId="281"/>
            <ac:picMk id="6" creationId="{E8B63F8F-DF78-3825-69D1-D2810A84A988}"/>
          </ac:picMkLst>
        </pc:picChg>
        <pc:picChg chg="add del mod ord">
          <ac:chgData name="Schneider Felix Christian" userId="d7183f99-f1f0-4533-86fa-87a2c40c4bb1" providerId="ADAL" clId="{90FBE5E1-9735-424E-AF7F-6319FE1A0E93}" dt="2022-10-08T07:44:00.764" v="1843" actId="478"/>
          <ac:picMkLst>
            <pc:docMk/>
            <pc:sldMk cId="1544217116" sldId="281"/>
            <ac:picMk id="7" creationId="{D315513E-B2BF-AB67-9757-C79E01F83C87}"/>
          </ac:picMkLst>
        </pc:picChg>
        <pc:picChg chg="add del mod">
          <ac:chgData name="Schneider Felix Christian" userId="d7183f99-f1f0-4533-86fa-87a2c40c4bb1" providerId="ADAL" clId="{90FBE5E1-9735-424E-AF7F-6319FE1A0E93}" dt="2022-10-08T06:30:10.949" v="1804" actId="34307"/>
          <ac:picMkLst>
            <pc:docMk/>
            <pc:sldMk cId="1544217116" sldId="281"/>
            <ac:picMk id="8" creationId="{2A481C7E-51A9-281A-14B7-3B82BC8F3EA9}"/>
          </ac:picMkLst>
        </pc:picChg>
        <pc:picChg chg="add mod ord">
          <ac:chgData name="Schneider Felix Christian" userId="d7183f99-f1f0-4533-86fa-87a2c40c4bb1" providerId="ADAL" clId="{90FBE5E1-9735-424E-AF7F-6319FE1A0E93}" dt="2022-10-01T10:32:23.611" v="835" actId="26606"/>
          <ac:picMkLst>
            <pc:docMk/>
            <pc:sldMk cId="1544217116" sldId="281"/>
            <ac:picMk id="9" creationId="{7CBB4CEE-BA53-F289-CB53-E0842ED968B1}"/>
          </ac:picMkLst>
        </pc:picChg>
        <pc:picChg chg="add del mod">
          <ac:chgData name="Schneider Felix Christian" userId="d7183f99-f1f0-4533-86fa-87a2c40c4bb1" providerId="ADAL" clId="{90FBE5E1-9735-424E-AF7F-6319FE1A0E93}" dt="2022-10-08T06:30:10.618" v="1803" actId="34307"/>
          <ac:picMkLst>
            <pc:docMk/>
            <pc:sldMk cId="1544217116" sldId="281"/>
            <ac:picMk id="10" creationId="{18946B06-6C66-20F7-07E0-A21FA4DF561C}"/>
          </ac:picMkLst>
        </pc:picChg>
        <pc:picChg chg="add del mod">
          <ac:chgData name="Schneider Felix Christian" userId="d7183f99-f1f0-4533-86fa-87a2c40c4bb1" providerId="ADAL" clId="{90FBE5E1-9735-424E-AF7F-6319FE1A0E93}" dt="2022-10-08T06:30:10.427" v="1802" actId="34307"/>
          <ac:picMkLst>
            <pc:docMk/>
            <pc:sldMk cId="1544217116" sldId="281"/>
            <ac:picMk id="11" creationId="{DCD32A8D-DDA3-9B04-CB8C-9A29B574B53E}"/>
          </ac:picMkLst>
        </pc:picChg>
        <pc:picChg chg="add del mod">
          <ac:chgData name="Schneider Felix Christian" userId="d7183f99-f1f0-4533-86fa-87a2c40c4bb1" providerId="ADAL" clId="{90FBE5E1-9735-424E-AF7F-6319FE1A0E93}" dt="2022-10-08T06:30:10.194" v="1801" actId="34307"/>
          <ac:picMkLst>
            <pc:docMk/>
            <pc:sldMk cId="1544217116" sldId="281"/>
            <ac:picMk id="12" creationId="{A02C087C-DBD2-BF23-87BC-A7726ACC4808}"/>
          </ac:picMkLst>
        </pc:picChg>
        <pc:picChg chg="add del mod">
          <ac:chgData name="Schneider Felix Christian" userId="d7183f99-f1f0-4533-86fa-87a2c40c4bb1" providerId="ADAL" clId="{90FBE5E1-9735-424E-AF7F-6319FE1A0E93}" dt="2022-10-08T06:30:09.968" v="1800" actId="34307"/>
          <ac:picMkLst>
            <pc:docMk/>
            <pc:sldMk cId="1544217116" sldId="281"/>
            <ac:picMk id="13" creationId="{8082D00C-EE71-2EC4-6EC0-531610C1995F}"/>
          </ac:picMkLst>
        </pc:picChg>
        <pc:picChg chg="add del mod">
          <ac:chgData name="Schneider Felix Christian" userId="d7183f99-f1f0-4533-86fa-87a2c40c4bb1" providerId="ADAL" clId="{90FBE5E1-9735-424E-AF7F-6319FE1A0E93}" dt="2022-10-08T06:30:09.695" v="1799" actId="34307"/>
          <ac:picMkLst>
            <pc:docMk/>
            <pc:sldMk cId="1544217116" sldId="281"/>
            <ac:picMk id="14" creationId="{5363F5D4-1442-4864-EF72-ED6E4B22E76D}"/>
          </ac:picMkLst>
        </pc:picChg>
        <pc:picChg chg="add del mod">
          <ac:chgData name="Schneider Felix Christian" userId="d7183f99-f1f0-4533-86fa-87a2c40c4bb1" providerId="ADAL" clId="{90FBE5E1-9735-424E-AF7F-6319FE1A0E93}" dt="2022-10-08T06:30:09.365" v="1798" actId="34307"/>
          <ac:picMkLst>
            <pc:docMk/>
            <pc:sldMk cId="1544217116" sldId="281"/>
            <ac:picMk id="15" creationId="{3C73DEE6-A5B0-511C-56F9-38650405B81A}"/>
          </ac:picMkLst>
        </pc:picChg>
        <pc:picChg chg="del">
          <ac:chgData name="Schneider Felix Christian" userId="d7183f99-f1f0-4533-86fa-87a2c40c4bb1" providerId="ADAL" clId="{90FBE5E1-9735-424E-AF7F-6319FE1A0E93}" dt="2022-10-01T10:30:19.959" v="810" actId="478"/>
          <ac:picMkLst>
            <pc:docMk/>
            <pc:sldMk cId="1544217116" sldId="281"/>
            <ac:picMk id="58" creationId="{D5450D27-0C47-3DCA-B574-05FBE34AB111}"/>
          </ac:picMkLst>
        </pc:picChg>
        <pc:picChg chg="add del mod">
          <ac:chgData name="Schneider Felix Christian" userId="d7183f99-f1f0-4533-86fa-87a2c40c4bb1" providerId="ADAL" clId="{90FBE5E1-9735-424E-AF7F-6319FE1A0E93}" dt="2022-10-08T07:43:59.509" v="1842"/>
          <ac:picMkLst>
            <pc:docMk/>
            <pc:sldMk cId="1544217116" sldId="281"/>
            <ac:picMk id="1026" creationId="{6FA2AA03-837A-9A07-811C-8B27F9E17120}"/>
          </ac:picMkLst>
        </pc:picChg>
        <pc:cxnChg chg="add del">
          <ac:chgData name="Schneider Felix Christian" userId="d7183f99-f1f0-4533-86fa-87a2c40c4bb1" providerId="ADAL" clId="{90FBE5E1-9735-424E-AF7F-6319FE1A0E93}" dt="2022-10-01T10:30:45.003" v="822" actId="26606"/>
          <ac:cxnSpMkLst>
            <pc:docMk/>
            <pc:sldMk cId="1544217116" sldId="281"/>
            <ac:cxnSpMk id="89" creationId="{64FA5DFF-7FE6-4855-84E6-DFA78EE978BD}"/>
          </ac:cxnSpMkLst>
        </pc:cxnChg>
        <pc:cxnChg chg="add del">
          <ac:chgData name="Schneider Felix Christian" userId="d7183f99-f1f0-4533-86fa-87a2c40c4bb1" providerId="ADAL" clId="{90FBE5E1-9735-424E-AF7F-6319FE1A0E93}" dt="2022-10-01T10:30:45.003" v="822" actId="26606"/>
          <ac:cxnSpMkLst>
            <pc:docMk/>
            <pc:sldMk cId="1544217116" sldId="281"/>
            <ac:cxnSpMk id="91" creationId="{2AFD8CBA-54A3-4363-991B-B9C631BBFA74}"/>
          </ac:cxnSpMkLst>
        </pc:cxnChg>
        <pc:cxnChg chg="add del">
          <ac:chgData name="Schneider Felix Christian" userId="d7183f99-f1f0-4533-86fa-87a2c40c4bb1" providerId="ADAL" clId="{90FBE5E1-9735-424E-AF7F-6319FE1A0E93}" dt="2022-10-01T10:30:36.541" v="815" actId="26606"/>
          <ac:cxnSpMkLst>
            <pc:docMk/>
            <pc:sldMk cId="1544217116" sldId="281"/>
            <ac:cxnSpMk id="114" creationId="{F8DF2860-ABF7-4F74-89F8-9CBDCCADC3D6}"/>
          </ac:cxnSpMkLst>
        </pc:cxnChg>
        <pc:cxnChg chg="add del">
          <ac:chgData name="Schneider Felix Christian" userId="d7183f99-f1f0-4533-86fa-87a2c40c4bb1" providerId="ADAL" clId="{90FBE5E1-9735-424E-AF7F-6319FE1A0E93}" dt="2022-10-01T10:30:36.541" v="815" actId="26606"/>
          <ac:cxnSpMkLst>
            <pc:docMk/>
            <pc:sldMk cId="1544217116" sldId="281"/>
            <ac:cxnSpMk id="116" creationId="{39B4CE9F-D335-4602-A59E-6979B22BF24E}"/>
          </ac:cxnSpMkLst>
        </pc:cxnChg>
        <pc:cxnChg chg="add del">
          <ac:chgData name="Schneider Felix Christian" userId="d7183f99-f1f0-4533-86fa-87a2c40c4bb1" providerId="ADAL" clId="{90FBE5E1-9735-424E-AF7F-6319FE1A0E93}" dt="2022-10-01T10:30:42.813" v="819" actId="26606"/>
          <ac:cxnSpMkLst>
            <pc:docMk/>
            <pc:sldMk cId="1544217116" sldId="281"/>
            <ac:cxnSpMk id="136" creationId="{8C18954F-0B0F-44A8-91E0-847BF7010516}"/>
          </ac:cxnSpMkLst>
        </pc:cxnChg>
        <pc:cxnChg chg="add del">
          <ac:chgData name="Schneider Felix Christian" userId="d7183f99-f1f0-4533-86fa-87a2c40c4bb1" providerId="ADAL" clId="{90FBE5E1-9735-424E-AF7F-6319FE1A0E93}" dt="2022-10-01T10:30:42.813" v="819" actId="26606"/>
          <ac:cxnSpMkLst>
            <pc:docMk/>
            <pc:sldMk cId="1544217116" sldId="281"/>
            <ac:cxnSpMk id="137" creationId="{7C0A67AA-69E1-4F6D-A8A6-E7A2EAB7E1AC}"/>
          </ac:cxnSpMkLst>
        </pc:cxnChg>
        <pc:cxnChg chg="add del">
          <ac:chgData name="Schneider Felix Christian" userId="d7183f99-f1f0-4533-86fa-87a2c40c4bb1" providerId="ADAL" clId="{90FBE5E1-9735-424E-AF7F-6319FE1A0E93}" dt="2022-10-01T10:31:10.641" v="828" actId="26606"/>
          <ac:cxnSpMkLst>
            <pc:docMk/>
            <pc:sldMk cId="1544217116" sldId="281"/>
            <ac:cxnSpMk id="148" creationId="{64FA5DFF-7FE6-4855-84E6-DFA78EE978BD}"/>
          </ac:cxnSpMkLst>
        </pc:cxnChg>
        <pc:cxnChg chg="add del">
          <ac:chgData name="Schneider Felix Christian" userId="d7183f99-f1f0-4533-86fa-87a2c40c4bb1" providerId="ADAL" clId="{90FBE5E1-9735-424E-AF7F-6319FE1A0E93}" dt="2022-10-01T10:31:10.641" v="828" actId="26606"/>
          <ac:cxnSpMkLst>
            <pc:docMk/>
            <pc:sldMk cId="1544217116" sldId="281"/>
            <ac:cxnSpMk id="149" creationId="{2AFD8CBA-54A3-4363-991B-B9C631BBFA74}"/>
          </ac:cxnSpMkLst>
        </pc:cxnChg>
      </pc:sldChg>
      <pc:sldChg chg="addSp delSp modSp new mod setBg">
        <pc:chgData name="Schneider Felix Christian" userId="d7183f99-f1f0-4533-86fa-87a2c40c4bb1" providerId="ADAL" clId="{90FBE5E1-9735-424E-AF7F-6319FE1A0E93}" dt="2022-10-01T10:35:42.798" v="888" actId="1076"/>
        <pc:sldMkLst>
          <pc:docMk/>
          <pc:sldMk cId="1605438887" sldId="282"/>
        </pc:sldMkLst>
        <pc:spChg chg="mod">
          <ac:chgData name="Schneider Felix Christian" userId="d7183f99-f1f0-4533-86fa-87a2c40c4bb1" providerId="ADAL" clId="{90FBE5E1-9735-424E-AF7F-6319FE1A0E93}" dt="2022-10-01T10:34:46.536" v="881" actId="26606"/>
          <ac:spMkLst>
            <pc:docMk/>
            <pc:sldMk cId="1605438887" sldId="282"/>
            <ac:spMk id="2" creationId="{948BB8BF-EF5D-3032-65FF-CB42CF6536F5}"/>
          </ac:spMkLst>
        </pc:spChg>
        <pc:spChg chg="mod">
          <ac:chgData name="Schneider Felix Christian" userId="d7183f99-f1f0-4533-86fa-87a2c40c4bb1" providerId="ADAL" clId="{90FBE5E1-9735-424E-AF7F-6319FE1A0E93}" dt="2022-10-01T10:34:46.536" v="881" actId="26606"/>
          <ac:spMkLst>
            <pc:docMk/>
            <pc:sldMk cId="1605438887" sldId="282"/>
            <ac:spMk id="3" creationId="{4CF4677A-483A-DB3D-1C3B-2E393D5AD2BA}"/>
          </ac:spMkLst>
        </pc:spChg>
        <pc:spChg chg="add del">
          <ac:chgData name="Schneider Felix Christian" userId="d7183f99-f1f0-4533-86fa-87a2c40c4bb1" providerId="ADAL" clId="{90FBE5E1-9735-424E-AF7F-6319FE1A0E93}" dt="2022-10-01T10:33:59.940" v="873" actId="26606"/>
          <ac:spMkLst>
            <pc:docMk/>
            <pc:sldMk cId="1605438887" sldId="282"/>
            <ac:spMk id="26" creationId="{66D61E08-70C3-48D8-BEA0-787111DC30DA}"/>
          </ac:spMkLst>
        </pc:spChg>
        <pc:spChg chg="add del">
          <ac:chgData name="Schneider Felix Christian" userId="d7183f99-f1f0-4533-86fa-87a2c40c4bb1" providerId="ADAL" clId="{90FBE5E1-9735-424E-AF7F-6319FE1A0E93}" dt="2022-10-01T10:33:59.940" v="873" actId="26606"/>
          <ac:spMkLst>
            <pc:docMk/>
            <pc:sldMk cId="1605438887" sldId="282"/>
            <ac:spMk id="28" creationId="{FC55298F-0AE5-478E-AD2B-03C2614C5833}"/>
          </ac:spMkLst>
        </pc:spChg>
        <pc:spChg chg="add del">
          <ac:chgData name="Schneider Felix Christian" userId="d7183f99-f1f0-4533-86fa-87a2c40c4bb1" providerId="ADAL" clId="{90FBE5E1-9735-424E-AF7F-6319FE1A0E93}" dt="2022-10-01T10:33:59.940" v="873" actId="26606"/>
          <ac:spMkLst>
            <pc:docMk/>
            <pc:sldMk cId="1605438887" sldId="282"/>
            <ac:spMk id="30" creationId="{C180E4EA-0B63-4779-A895-7E90E71088F3}"/>
          </ac:spMkLst>
        </pc:spChg>
        <pc:spChg chg="add del">
          <ac:chgData name="Schneider Felix Christian" userId="d7183f99-f1f0-4533-86fa-87a2c40c4bb1" providerId="ADAL" clId="{90FBE5E1-9735-424E-AF7F-6319FE1A0E93}" dt="2022-10-01T10:33:59.940" v="873" actId="26606"/>
          <ac:spMkLst>
            <pc:docMk/>
            <pc:sldMk cId="1605438887" sldId="282"/>
            <ac:spMk id="32" creationId="{CEE01D9D-3DE8-4EED-B0D3-8F3C79CC7673}"/>
          </ac:spMkLst>
        </pc:spChg>
        <pc:spChg chg="add del">
          <ac:chgData name="Schneider Felix Christian" userId="d7183f99-f1f0-4533-86fa-87a2c40c4bb1" providerId="ADAL" clId="{90FBE5E1-9735-424E-AF7F-6319FE1A0E93}" dt="2022-10-01T10:33:59.940" v="873" actId="26606"/>
          <ac:spMkLst>
            <pc:docMk/>
            <pc:sldMk cId="1605438887" sldId="282"/>
            <ac:spMk id="34" creationId="{89AF5CE9-607F-43F4-8983-DCD6DA4051FD}"/>
          </ac:spMkLst>
        </pc:spChg>
        <pc:spChg chg="add del">
          <ac:chgData name="Schneider Felix Christian" userId="d7183f99-f1f0-4533-86fa-87a2c40c4bb1" providerId="ADAL" clId="{90FBE5E1-9735-424E-AF7F-6319FE1A0E93}" dt="2022-10-01T10:33:59.940" v="873" actId="26606"/>
          <ac:spMkLst>
            <pc:docMk/>
            <pc:sldMk cId="1605438887" sldId="282"/>
            <ac:spMk id="36" creationId="{6EEA2DBD-9E1E-4521-8C01-F32AD18A89E3}"/>
          </ac:spMkLst>
        </pc:spChg>
        <pc:spChg chg="add del">
          <ac:chgData name="Schneider Felix Christian" userId="d7183f99-f1f0-4533-86fa-87a2c40c4bb1" providerId="ADAL" clId="{90FBE5E1-9735-424E-AF7F-6319FE1A0E93}" dt="2022-10-01T10:33:59.940" v="873" actId="26606"/>
          <ac:spMkLst>
            <pc:docMk/>
            <pc:sldMk cId="1605438887" sldId="282"/>
            <ac:spMk id="38" creationId="{15BBD2C1-BA9B-46A9-A27A-33498B169272}"/>
          </ac:spMkLst>
        </pc:spChg>
        <pc:spChg chg="add del">
          <ac:chgData name="Schneider Felix Christian" userId="d7183f99-f1f0-4533-86fa-87a2c40c4bb1" providerId="ADAL" clId="{90FBE5E1-9735-424E-AF7F-6319FE1A0E93}" dt="2022-10-01T10:35:30.785" v="886" actId="26606"/>
          <ac:spMkLst>
            <pc:docMk/>
            <pc:sldMk cId="1605438887" sldId="282"/>
            <ac:spMk id="61" creationId="{66D61E08-70C3-48D8-BEA0-787111DC30DA}"/>
          </ac:spMkLst>
        </pc:spChg>
        <pc:spChg chg="add del">
          <ac:chgData name="Schneider Felix Christian" userId="d7183f99-f1f0-4533-86fa-87a2c40c4bb1" providerId="ADAL" clId="{90FBE5E1-9735-424E-AF7F-6319FE1A0E93}" dt="2022-10-01T10:35:30.785" v="886" actId="26606"/>
          <ac:spMkLst>
            <pc:docMk/>
            <pc:sldMk cId="1605438887" sldId="282"/>
            <ac:spMk id="63" creationId="{FC55298F-0AE5-478E-AD2B-03C2614C5833}"/>
          </ac:spMkLst>
        </pc:spChg>
        <pc:spChg chg="add del">
          <ac:chgData name="Schneider Felix Christian" userId="d7183f99-f1f0-4533-86fa-87a2c40c4bb1" providerId="ADAL" clId="{90FBE5E1-9735-424E-AF7F-6319FE1A0E93}" dt="2022-10-01T10:35:30.785" v="886" actId="26606"/>
          <ac:spMkLst>
            <pc:docMk/>
            <pc:sldMk cId="1605438887" sldId="282"/>
            <ac:spMk id="65" creationId="{C180E4EA-0B63-4779-A895-7E90E71088F3}"/>
          </ac:spMkLst>
        </pc:spChg>
        <pc:spChg chg="add del">
          <ac:chgData name="Schneider Felix Christian" userId="d7183f99-f1f0-4533-86fa-87a2c40c4bb1" providerId="ADAL" clId="{90FBE5E1-9735-424E-AF7F-6319FE1A0E93}" dt="2022-10-01T10:35:30.785" v="886" actId="26606"/>
          <ac:spMkLst>
            <pc:docMk/>
            <pc:sldMk cId="1605438887" sldId="282"/>
            <ac:spMk id="67" creationId="{CEE01D9D-3DE8-4EED-B0D3-8F3C79CC7673}"/>
          </ac:spMkLst>
        </pc:spChg>
        <pc:spChg chg="add del">
          <ac:chgData name="Schneider Felix Christian" userId="d7183f99-f1f0-4533-86fa-87a2c40c4bb1" providerId="ADAL" clId="{90FBE5E1-9735-424E-AF7F-6319FE1A0E93}" dt="2022-10-01T10:35:30.785" v="886" actId="26606"/>
          <ac:spMkLst>
            <pc:docMk/>
            <pc:sldMk cId="1605438887" sldId="282"/>
            <ac:spMk id="69" creationId="{89AF5CE9-607F-43F4-8983-DCD6DA4051FD}"/>
          </ac:spMkLst>
        </pc:spChg>
        <pc:spChg chg="add del">
          <ac:chgData name="Schneider Felix Christian" userId="d7183f99-f1f0-4533-86fa-87a2c40c4bb1" providerId="ADAL" clId="{90FBE5E1-9735-424E-AF7F-6319FE1A0E93}" dt="2022-10-01T10:35:30.785" v="886" actId="26606"/>
          <ac:spMkLst>
            <pc:docMk/>
            <pc:sldMk cId="1605438887" sldId="282"/>
            <ac:spMk id="71" creationId="{6EEA2DBD-9E1E-4521-8C01-F32AD18A89E3}"/>
          </ac:spMkLst>
        </pc:spChg>
        <pc:spChg chg="add del">
          <ac:chgData name="Schneider Felix Christian" userId="d7183f99-f1f0-4533-86fa-87a2c40c4bb1" providerId="ADAL" clId="{90FBE5E1-9735-424E-AF7F-6319FE1A0E93}" dt="2022-10-01T10:35:30.785" v="886" actId="26606"/>
          <ac:spMkLst>
            <pc:docMk/>
            <pc:sldMk cId="1605438887" sldId="282"/>
            <ac:spMk id="73" creationId="{15BBD2C1-BA9B-46A9-A27A-33498B169272}"/>
          </ac:spMkLst>
        </pc:spChg>
        <pc:spChg chg="add">
          <ac:chgData name="Schneider Felix Christian" userId="d7183f99-f1f0-4533-86fa-87a2c40c4bb1" providerId="ADAL" clId="{90FBE5E1-9735-424E-AF7F-6319FE1A0E93}" dt="2022-10-01T10:35:30.785" v="886" actId="26606"/>
          <ac:spMkLst>
            <pc:docMk/>
            <pc:sldMk cId="1605438887" sldId="282"/>
            <ac:spMk id="94" creationId="{66D61E08-70C3-48D8-BEA0-787111DC30DA}"/>
          </ac:spMkLst>
        </pc:spChg>
        <pc:spChg chg="add">
          <ac:chgData name="Schneider Felix Christian" userId="d7183f99-f1f0-4533-86fa-87a2c40c4bb1" providerId="ADAL" clId="{90FBE5E1-9735-424E-AF7F-6319FE1A0E93}" dt="2022-10-01T10:35:30.785" v="886" actId="26606"/>
          <ac:spMkLst>
            <pc:docMk/>
            <pc:sldMk cId="1605438887" sldId="282"/>
            <ac:spMk id="96" creationId="{FC55298F-0AE5-478E-AD2B-03C2614C5833}"/>
          </ac:spMkLst>
        </pc:spChg>
        <pc:spChg chg="add">
          <ac:chgData name="Schneider Felix Christian" userId="d7183f99-f1f0-4533-86fa-87a2c40c4bb1" providerId="ADAL" clId="{90FBE5E1-9735-424E-AF7F-6319FE1A0E93}" dt="2022-10-01T10:35:30.785" v="886" actId="26606"/>
          <ac:spMkLst>
            <pc:docMk/>
            <pc:sldMk cId="1605438887" sldId="282"/>
            <ac:spMk id="98" creationId="{C180E4EA-0B63-4779-A895-7E90E71088F3}"/>
          </ac:spMkLst>
        </pc:spChg>
        <pc:spChg chg="add">
          <ac:chgData name="Schneider Felix Christian" userId="d7183f99-f1f0-4533-86fa-87a2c40c4bb1" providerId="ADAL" clId="{90FBE5E1-9735-424E-AF7F-6319FE1A0E93}" dt="2022-10-01T10:35:30.785" v="886" actId="26606"/>
          <ac:spMkLst>
            <pc:docMk/>
            <pc:sldMk cId="1605438887" sldId="282"/>
            <ac:spMk id="100" creationId="{CEE01D9D-3DE8-4EED-B0D3-8F3C79CC7673}"/>
          </ac:spMkLst>
        </pc:spChg>
        <pc:spChg chg="add">
          <ac:chgData name="Schneider Felix Christian" userId="d7183f99-f1f0-4533-86fa-87a2c40c4bb1" providerId="ADAL" clId="{90FBE5E1-9735-424E-AF7F-6319FE1A0E93}" dt="2022-10-01T10:35:30.785" v="886" actId="26606"/>
          <ac:spMkLst>
            <pc:docMk/>
            <pc:sldMk cId="1605438887" sldId="282"/>
            <ac:spMk id="102" creationId="{89AF5CE9-607F-43F4-8983-DCD6DA4051FD}"/>
          </ac:spMkLst>
        </pc:spChg>
        <pc:spChg chg="add">
          <ac:chgData name="Schneider Felix Christian" userId="d7183f99-f1f0-4533-86fa-87a2c40c4bb1" providerId="ADAL" clId="{90FBE5E1-9735-424E-AF7F-6319FE1A0E93}" dt="2022-10-01T10:35:30.785" v="886" actId="26606"/>
          <ac:spMkLst>
            <pc:docMk/>
            <pc:sldMk cId="1605438887" sldId="282"/>
            <ac:spMk id="104" creationId="{6EEA2DBD-9E1E-4521-8C01-F32AD18A89E3}"/>
          </ac:spMkLst>
        </pc:spChg>
        <pc:spChg chg="add">
          <ac:chgData name="Schneider Felix Christian" userId="d7183f99-f1f0-4533-86fa-87a2c40c4bb1" providerId="ADAL" clId="{90FBE5E1-9735-424E-AF7F-6319FE1A0E93}" dt="2022-10-01T10:35:30.785" v="886" actId="26606"/>
          <ac:spMkLst>
            <pc:docMk/>
            <pc:sldMk cId="1605438887" sldId="282"/>
            <ac:spMk id="106" creationId="{15BBD2C1-BA9B-46A9-A27A-33498B169272}"/>
          </ac:spMkLst>
        </pc:spChg>
        <pc:grpChg chg="add del">
          <ac:chgData name="Schneider Felix Christian" userId="d7183f99-f1f0-4533-86fa-87a2c40c4bb1" providerId="ADAL" clId="{90FBE5E1-9735-424E-AF7F-6319FE1A0E93}" dt="2022-10-01T10:33:59.940" v="873" actId="26606"/>
          <ac:grpSpMkLst>
            <pc:docMk/>
            <pc:sldMk cId="1605438887" sldId="282"/>
            <ac:grpSpMk id="10" creationId="{6A761A44-A936-4382-8A16-7ED6A2903DD0}"/>
          </ac:grpSpMkLst>
        </pc:grpChg>
        <pc:grpChg chg="add del">
          <ac:chgData name="Schneider Felix Christian" userId="d7183f99-f1f0-4533-86fa-87a2c40c4bb1" providerId="ADAL" clId="{90FBE5E1-9735-424E-AF7F-6319FE1A0E93}" dt="2022-10-01T10:34:46.536" v="881" actId="26606"/>
          <ac:grpSpMkLst>
            <pc:docMk/>
            <pc:sldMk cId="1605438887" sldId="282"/>
            <ac:grpSpMk id="40" creationId="{6A761A44-A936-4382-8A16-7ED6A2903DD0}"/>
          </ac:grpSpMkLst>
        </pc:grpChg>
        <pc:grpChg chg="add del">
          <ac:chgData name="Schneider Felix Christian" userId="d7183f99-f1f0-4533-86fa-87a2c40c4bb1" providerId="ADAL" clId="{90FBE5E1-9735-424E-AF7F-6319FE1A0E93}" dt="2022-10-01T10:34:46.510" v="880" actId="26606"/>
          <ac:grpSpMkLst>
            <pc:docMk/>
            <pc:sldMk cId="1605438887" sldId="282"/>
            <ac:grpSpMk id="45" creationId="{6A761A44-A936-4382-8A16-7ED6A2903DD0}"/>
          </ac:grpSpMkLst>
        </pc:grpChg>
        <pc:grpChg chg="add del">
          <ac:chgData name="Schneider Felix Christian" userId="d7183f99-f1f0-4533-86fa-87a2c40c4bb1" providerId="ADAL" clId="{90FBE5E1-9735-424E-AF7F-6319FE1A0E93}" dt="2022-10-01T10:35:30.785" v="886" actId="26606"/>
          <ac:grpSpMkLst>
            <pc:docMk/>
            <pc:sldMk cId="1605438887" sldId="282"/>
            <ac:grpSpMk id="58" creationId="{6A761A44-A936-4382-8A16-7ED6A2903DD0}"/>
          </ac:grpSpMkLst>
        </pc:grpChg>
        <pc:grpChg chg="add">
          <ac:chgData name="Schneider Felix Christian" userId="d7183f99-f1f0-4533-86fa-87a2c40c4bb1" providerId="ADAL" clId="{90FBE5E1-9735-424E-AF7F-6319FE1A0E93}" dt="2022-10-01T10:35:30.785" v="886" actId="26606"/>
          <ac:grpSpMkLst>
            <pc:docMk/>
            <pc:sldMk cId="1605438887" sldId="282"/>
            <ac:grpSpMk id="78" creationId="{6A761A44-A936-4382-8A16-7ED6A2903DD0}"/>
          </ac:grpSpMkLst>
        </pc:grpChg>
        <pc:picChg chg="add del mod ord">
          <ac:chgData name="Schneider Felix Christian" userId="d7183f99-f1f0-4533-86fa-87a2c40c4bb1" providerId="ADAL" clId="{90FBE5E1-9735-424E-AF7F-6319FE1A0E93}" dt="2022-10-01T10:34:33.502" v="875" actId="478"/>
          <ac:picMkLst>
            <pc:docMk/>
            <pc:sldMk cId="1605438887" sldId="282"/>
            <ac:picMk id="5" creationId="{4C96B717-D4F7-9E45-B420-A67797F2730F}"/>
          </ac:picMkLst>
        </pc:picChg>
        <pc:picChg chg="add del mod ord">
          <ac:chgData name="Schneider Felix Christian" userId="d7183f99-f1f0-4533-86fa-87a2c40c4bb1" providerId="ADAL" clId="{90FBE5E1-9735-424E-AF7F-6319FE1A0E93}" dt="2022-10-01T10:35:25.037" v="882" actId="478"/>
          <ac:picMkLst>
            <pc:docMk/>
            <pc:sldMk cId="1605438887" sldId="282"/>
            <ac:picMk id="7" creationId="{78E25483-734D-97FB-9481-DDE559FBBE89}"/>
          </ac:picMkLst>
        </pc:picChg>
        <pc:picChg chg="add mod ord">
          <ac:chgData name="Schneider Felix Christian" userId="d7183f99-f1f0-4533-86fa-87a2c40c4bb1" providerId="ADAL" clId="{90FBE5E1-9735-424E-AF7F-6319FE1A0E93}" dt="2022-10-01T10:35:42.798" v="888" actId="1076"/>
          <ac:picMkLst>
            <pc:docMk/>
            <pc:sldMk cId="1605438887" sldId="282"/>
            <ac:picMk id="9" creationId="{BF8B1606-9165-241A-A32E-DB0BE8C2F971}"/>
          </ac:picMkLst>
        </pc:picChg>
        <pc:cxnChg chg="add del">
          <ac:chgData name="Schneider Felix Christian" userId="d7183f99-f1f0-4533-86fa-87a2c40c4bb1" providerId="ADAL" clId="{90FBE5E1-9735-424E-AF7F-6319FE1A0E93}" dt="2022-10-01T10:33:59.940" v="873" actId="26606"/>
          <ac:cxnSpMkLst>
            <pc:docMk/>
            <pc:sldMk cId="1605438887" sldId="282"/>
            <ac:cxnSpMk id="22" creationId="{A57C1A16-B8AB-4D99-A195-A38F556A6486}"/>
          </ac:cxnSpMkLst>
        </pc:cxnChg>
        <pc:cxnChg chg="add del">
          <ac:chgData name="Schneider Felix Christian" userId="d7183f99-f1f0-4533-86fa-87a2c40c4bb1" providerId="ADAL" clId="{90FBE5E1-9735-424E-AF7F-6319FE1A0E93}" dt="2022-10-01T10:33:59.940" v="873" actId="26606"/>
          <ac:cxnSpMkLst>
            <pc:docMk/>
            <pc:sldMk cId="1605438887" sldId="282"/>
            <ac:cxnSpMk id="24" creationId="{F8A9B20B-D1DD-4573-B5EC-558029519236}"/>
          </ac:cxnSpMkLst>
        </pc:cxnChg>
        <pc:cxnChg chg="add del">
          <ac:chgData name="Schneider Felix Christian" userId="d7183f99-f1f0-4533-86fa-87a2c40c4bb1" providerId="ADAL" clId="{90FBE5E1-9735-424E-AF7F-6319FE1A0E93}" dt="2022-10-01T10:35:30.785" v="886" actId="26606"/>
          <ac:cxnSpMkLst>
            <pc:docMk/>
            <pc:sldMk cId="1605438887" sldId="282"/>
            <ac:cxnSpMk id="57" creationId="{A57C1A16-B8AB-4D99-A195-A38F556A6486}"/>
          </ac:cxnSpMkLst>
        </pc:cxnChg>
        <pc:cxnChg chg="add del">
          <ac:chgData name="Schneider Felix Christian" userId="d7183f99-f1f0-4533-86fa-87a2c40c4bb1" providerId="ADAL" clId="{90FBE5E1-9735-424E-AF7F-6319FE1A0E93}" dt="2022-10-01T10:35:30.785" v="886" actId="26606"/>
          <ac:cxnSpMkLst>
            <pc:docMk/>
            <pc:sldMk cId="1605438887" sldId="282"/>
            <ac:cxnSpMk id="59" creationId="{F8A9B20B-D1DD-4573-B5EC-558029519236}"/>
          </ac:cxnSpMkLst>
        </pc:cxnChg>
        <pc:cxnChg chg="add">
          <ac:chgData name="Schneider Felix Christian" userId="d7183f99-f1f0-4533-86fa-87a2c40c4bb1" providerId="ADAL" clId="{90FBE5E1-9735-424E-AF7F-6319FE1A0E93}" dt="2022-10-01T10:35:30.785" v="886" actId="26606"/>
          <ac:cxnSpMkLst>
            <pc:docMk/>
            <pc:sldMk cId="1605438887" sldId="282"/>
            <ac:cxnSpMk id="90" creationId="{A57C1A16-B8AB-4D99-A195-A38F556A6486}"/>
          </ac:cxnSpMkLst>
        </pc:cxnChg>
        <pc:cxnChg chg="add">
          <ac:chgData name="Schneider Felix Christian" userId="d7183f99-f1f0-4533-86fa-87a2c40c4bb1" providerId="ADAL" clId="{90FBE5E1-9735-424E-AF7F-6319FE1A0E93}" dt="2022-10-01T10:35:30.785" v="886" actId="26606"/>
          <ac:cxnSpMkLst>
            <pc:docMk/>
            <pc:sldMk cId="1605438887" sldId="282"/>
            <ac:cxnSpMk id="92" creationId="{F8A9B20B-D1DD-4573-B5EC-558029519236}"/>
          </ac:cxnSpMkLst>
        </pc:cxnChg>
      </pc:sldChg>
      <pc:sldChg chg="addSp new mod ord modTransition">
        <pc:chgData name="Schneider Felix Christian" userId="d7183f99-f1f0-4533-86fa-87a2c40c4bb1" providerId="ADAL" clId="{90FBE5E1-9735-424E-AF7F-6319FE1A0E93}" dt="2022-10-08T05:48:23.250" v="986"/>
        <pc:sldMkLst>
          <pc:docMk/>
          <pc:sldMk cId="1874914334" sldId="283"/>
        </pc:sldMkLst>
        <pc:picChg chg="add">
          <ac:chgData name="Schneider Felix Christian" userId="d7183f99-f1f0-4533-86fa-87a2c40c4bb1" providerId="ADAL" clId="{90FBE5E1-9735-424E-AF7F-6319FE1A0E93}" dt="2022-10-08T05:45:03.586" v="928" actId="22"/>
          <ac:picMkLst>
            <pc:docMk/>
            <pc:sldMk cId="1874914334" sldId="283"/>
            <ac:picMk id="3" creationId="{6077A5CD-9867-9D97-DC21-B56F4F69DCDA}"/>
          </ac:picMkLst>
        </pc:picChg>
      </pc:sldChg>
      <pc:sldChg chg="delSp modSp add del mod modTransition setBg delDesignElem">
        <pc:chgData name="Schneider Felix Christian" userId="d7183f99-f1f0-4533-86fa-87a2c40c4bb1" providerId="ADAL" clId="{90FBE5E1-9735-424E-AF7F-6319FE1A0E93}" dt="2022-10-08T05:48:27.140" v="987" actId="2696"/>
        <pc:sldMkLst>
          <pc:docMk/>
          <pc:sldMk cId="1911667469" sldId="284"/>
        </pc:sldMkLst>
        <pc:spChg chg="mod">
          <ac:chgData name="Schneider Felix Christian" userId="d7183f99-f1f0-4533-86fa-87a2c40c4bb1" providerId="ADAL" clId="{90FBE5E1-9735-424E-AF7F-6319FE1A0E93}" dt="2022-10-08T05:48:10.267" v="984"/>
          <ac:spMkLst>
            <pc:docMk/>
            <pc:sldMk cId="1911667469" sldId="284"/>
            <ac:spMk id="3" creationId="{C11EF40A-60B3-554B-DBD6-0570E43D7542}"/>
          </ac:spMkLst>
        </pc:spChg>
        <pc:spChg chg="del">
          <ac:chgData name="Schneider Felix Christian" userId="d7183f99-f1f0-4533-86fa-87a2c40c4bb1" providerId="ADAL" clId="{90FBE5E1-9735-424E-AF7F-6319FE1A0E93}" dt="2022-10-08T05:45:21.467" v="930"/>
          <ac:spMkLst>
            <pc:docMk/>
            <pc:sldMk cId="1911667469" sldId="284"/>
            <ac:spMk id="178" creationId="{4BE9D4C4-9FA3-4885-A769-301639CC7AD4}"/>
          </ac:spMkLst>
        </pc:spChg>
        <pc:spChg chg="del">
          <ac:chgData name="Schneider Felix Christian" userId="d7183f99-f1f0-4533-86fa-87a2c40c4bb1" providerId="ADAL" clId="{90FBE5E1-9735-424E-AF7F-6319FE1A0E93}" dt="2022-10-08T05:45:21.467" v="930"/>
          <ac:spMkLst>
            <pc:docMk/>
            <pc:sldMk cId="1911667469" sldId="284"/>
            <ac:spMk id="180" creationId="{7EB6695E-BED5-4DA3-8C9B-AD301AEF4776}"/>
          </ac:spMkLst>
        </pc:spChg>
      </pc:sldChg>
      <pc:sldChg chg="modSp add mod ord modTransition modAnim">
        <pc:chgData name="Schneider Felix Christian" userId="d7183f99-f1f0-4533-86fa-87a2c40c4bb1" providerId="ADAL" clId="{90FBE5E1-9735-424E-AF7F-6319FE1A0E93}" dt="2022-10-08T12:15:15.938" v="2102"/>
        <pc:sldMkLst>
          <pc:docMk/>
          <pc:sldMk cId="3763123248" sldId="284"/>
        </pc:sldMkLst>
        <pc:spChg chg="mod">
          <ac:chgData name="Schneider Felix Christian" userId="d7183f99-f1f0-4533-86fa-87a2c40c4bb1" providerId="ADAL" clId="{90FBE5E1-9735-424E-AF7F-6319FE1A0E93}" dt="2022-10-08T06:03:31.317" v="1238" actId="20577"/>
          <ac:spMkLst>
            <pc:docMk/>
            <pc:sldMk cId="3763123248" sldId="284"/>
            <ac:spMk id="3" creationId="{C11EF40A-60B3-554B-DBD6-0570E43D7542}"/>
          </ac:spMkLst>
        </pc:spChg>
      </pc:sldChg>
      <pc:sldChg chg="addSp modSp new mod modTransition">
        <pc:chgData name="Schneider Felix Christian" userId="d7183f99-f1f0-4533-86fa-87a2c40c4bb1" providerId="ADAL" clId="{90FBE5E1-9735-424E-AF7F-6319FE1A0E93}" dt="2022-10-08T12:08:08.949" v="1904" actId="20577"/>
        <pc:sldMkLst>
          <pc:docMk/>
          <pc:sldMk cId="94552138" sldId="285"/>
        </pc:sldMkLst>
        <pc:spChg chg="mod">
          <ac:chgData name="Schneider Felix Christian" userId="d7183f99-f1f0-4533-86fa-87a2c40c4bb1" providerId="ADAL" clId="{90FBE5E1-9735-424E-AF7F-6319FE1A0E93}" dt="2022-10-08T12:08:08.949" v="1904" actId="20577"/>
          <ac:spMkLst>
            <pc:docMk/>
            <pc:sldMk cId="94552138" sldId="285"/>
            <ac:spMk id="2" creationId="{01C7C994-D522-53B6-0A06-8FD0AA261DFC}"/>
          </ac:spMkLst>
        </pc:spChg>
        <pc:spChg chg="mod">
          <ac:chgData name="Schneider Felix Christian" userId="d7183f99-f1f0-4533-86fa-87a2c40c4bb1" providerId="ADAL" clId="{90FBE5E1-9735-424E-AF7F-6319FE1A0E93}" dt="2022-10-08T06:10:39.142" v="1385" actId="2710"/>
          <ac:spMkLst>
            <pc:docMk/>
            <pc:sldMk cId="94552138" sldId="285"/>
            <ac:spMk id="3" creationId="{901C8FDB-1FCC-6B1C-3C28-C281598DBA0D}"/>
          </ac:spMkLst>
        </pc:spChg>
        <pc:picChg chg="add mod">
          <ac:chgData name="Schneider Felix Christian" userId="d7183f99-f1f0-4533-86fa-87a2c40c4bb1" providerId="ADAL" clId="{90FBE5E1-9735-424E-AF7F-6319FE1A0E93}" dt="2022-10-08T08:14:09.835" v="1848" actId="13822"/>
          <ac:picMkLst>
            <pc:docMk/>
            <pc:sldMk cId="94552138" sldId="285"/>
            <ac:picMk id="2050" creationId="{4E949D92-2E5D-4E1E-ECF1-54EDB41A1E5F}"/>
          </ac:picMkLst>
        </pc:picChg>
      </pc:sldChg>
      <pc:sldChg chg="modSp add mod ord modTransition modAnim">
        <pc:chgData name="Schneider Felix Christian" userId="d7183f99-f1f0-4533-86fa-87a2c40c4bb1" providerId="ADAL" clId="{90FBE5E1-9735-424E-AF7F-6319FE1A0E93}" dt="2022-10-08T12:20:05.782" v="2215"/>
        <pc:sldMkLst>
          <pc:docMk/>
          <pc:sldMk cId="3915752262" sldId="286"/>
        </pc:sldMkLst>
        <pc:spChg chg="mod">
          <ac:chgData name="Schneider Felix Christian" userId="d7183f99-f1f0-4533-86fa-87a2c40c4bb1" providerId="ADAL" clId="{90FBE5E1-9735-424E-AF7F-6319FE1A0E93}" dt="2022-10-08T12:17:01.657" v="2185"/>
          <ac:spMkLst>
            <pc:docMk/>
            <pc:sldMk cId="3915752262" sldId="286"/>
            <ac:spMk id="3" creationId="{C11EF40A-60B3-554B-DBD6-0570E43D7542}"/>
          </ac:spMkLst>
        </pc:spChg>
      </pc:sldChg>
      <pc:sldChg chg="addSp modSp new mod modTransition">
        <pc:chgData name="Schneider Felix Christian" userId="d7183f99-f1f0-4533-86fa-87a2c40c4bb1" providerId="ADAL" clId="{90FBE5E1-9735-424E-AF7F-6319FE1A0E93}" dt="2022-10-08T12:43:37.163" v="2451" actId="13822"/>
        <pc:sldMkLst>
          <pc:docMk/>
          <pc:sldMk cId="2377538969" sldId="287"/>
        </pc:sldMkLst>
        <pc:spChg chg="mod">
          <ac:chgData name="Schneider Felix Christian" userId="d7183f99-f1f0-4533-86fa-87a2c40c4bb1" providerId="ADAL" clId="{90FBE5E1-9735-424E-AF7F-6319FE1A0E93}" dt="2022-10-08T12:08:05.890" v="1903" actId="20577"/>
          <ac:spMkLst>
            <pc:docMk/>
            <pc:sldMk cId="2377538969" sldId="287"/>
            <ac:spMk id="2" creationId="{8ADF4CFB-E9FA-F29F-24FE-BC35134FBA7B}"/>
          </ac:spMkLst>
        </pc:spChg>
        <pc:spChg chg="mod">
          <ac:chgData name="Schneider Felix Christian" userId="d7183f99-f1f0-4533-86fa-87a2c40c4bb1" providerId="ADAL" clId="{90FBE5E1-9735-424E-AF7F-6319FE1A0E93}" dt="2022-10-08T12:11:18.729" v="2056"/>
          <ac:spMkLst>
            <pc:docMk/>
            <pc:sldMk cId="2377538969" sldId="287"/>
            <ac:spMk id="3" creationId="{DF7B45E8-4698-1141-DD1B-F0BD8A21453C}"/>
          </ac:spMkLst>
        </pc:spChg>
        <pc:picChg chg="add mod">
          <ac:chgData name="Schneider Felix Christian" userId="d7183f99-f1f0-4533-86fa-87a2c40c4bb1" providerId="ADAL" clId="{90FBE5E1-9735-424E-AF7F-6319FE1A0E93}" dt="2022-10-08T12:43:37.163" v="2451" actId="13822"/>
          <ac:picMkLst>
            <pc:docMk/>
            <pc:sldMk cId="2377538969" sldId="287"/>
            <ac:picMk id="3074" creationId="{478B2039-2C63-8E09-6DA9-8E7DA3104D61}"/>
          </ac:picMkLst>
        </pc:picChg>
      </pc:sldChg>
      <pc:sldChg chg="delSp modSp add mod ord setBg modAnim delDesignElem">
        <pc:chgData name="Schneider Felix Christian" userId="d7183f99-f1f0-4533-86fa-87a2c40c4bb1" providerId="ADAL" clId="{90FBE5E1-9735-424E-AF7F-6319FE1A0E93}" dt="2022-10-08T12:45:57.172" v="2461"/>
        <pc:sldMkLst>
          <pc:docMk/>
          <pc:sldMk cId="4078282410" sldId="288"/>
        </pc:sldMkLst>
        <pc:spChg chg="mod">
          <ac:chgData name="Schneider Felix Christian" userId="d7183f99-f1f0-4533-86fa-87a2c40c4bb1" providerId="ADAL" clId="{90FBE5E1-9735-424E-AF7F-6319FE1A0E93}" dt="2022-10-08T12:17:10.540" v="2187"/>
          <ac:spMkLst>
            <pc:docMk/>
            <pc:sldMk cId="4078282410" sldId="288"/>
            <ac:spMk id="3" creationId="{C11EF40A-60B3-554B-DBD6-0570E43D7542}"/>
          </ac:spMkLst>
        </pc:spChg>
        <pc:spChg chg="del">
          <ac:chgData name="Schneider Felix Christian" userId="d7183f99-f1f0-4533-86fa-87a2c40c4bb1" providerId="ADAL" clId="{90FBE5E1-9735-424E-AF7F-6319FE1A0E93}" dt="2022-10-08T06:17:34.006" v="1509"/>
          <ac:spMkLst>
            <pc:docMk/>
            <pc:sldMk cId="4078282410" sldId="288"/>
            <ac:spMk id="178" creationId="{4BE9D4C4-9FA3-4885-A769-301639CC7AD4}"/>
          </ac:spMkLst>
        </pc:spChg>
        <pc:spChg chg="del">
          <ac:chgData name="Schneider Felix Christian" userId="d7183f99-f1f0-4533-86fa-87a2c40c4bb1" providerId="ADAL" clId="{90FBE5E1-9735-424E-AF7F-6319FE1A0E93}" dt="2022-10-08T06:17:34.006" v="1509"/>
          <ac:spMkLst>
            <pc:docMk/>
            <pc:sldMk cId="4078282410" sldId="288"/>
            <ac:spMk id="180" creationId="{7EB6695E-BED5-4DA3-8C9B-AD301AEF4776}"/>
          </ac:spMkLst>
        </pc:spChg>
      </pc:sldChg>
      <pc:sldChg chg="addSp modSp new mod modTransition">
        <pc:chgData name="Schneider Felix Christian" userId="d7183f99-f1f0-4533-86fa-87a2c40c4bb1" providerId="ADAL" clId="{90FBE5E1-9735-424E-AF7F-6319FE1A0E93}" dt="2022-10-08T12:48:32.802" v="2465" actId="6549"/>
        <pc:sldMkLst>
          <pc:docMk/>
          <pc:sldMk cId="1225052353" sldId="289"/>
        </pc:sldMkLst>
        <pc:spChg chg="mod">
          <ac:chgData name="Schneider Felix Christian" userId="d7183f99-f1f0-4533-86fa-87a2c40c4bb1" providerId="ADAL" clId="{90FBE5E1-9735-424E-AF7F-6319FE1A0E93}" dt="2022-10-08T12:08:02.312" v="1902" actId="20577"/>
          <ac:spMkLst>
            <pc:docMk/>
            <pc:sldMk cId="1225052353" sldId="289"/>
            <ac:spMk id="2" creationId="{D14629B5-948E-B1E5-A4F1-917C7FF26D28}"/>
          </ac:spMkLst>
        </pc:spChg>
        <pc:spChg chg="mod">
          <ac:chgData name="Schneider Felix Christian" userId="d7183f99-f1f0-4533-86fa-87a2c40c4bb1" providerId="ADAL" clId="{90FBE5E1-9735-424E-AF7F-6319FE1A0E93}" dt="2022-10-08T12:48:32.802" v="2465" actId="6549"/>
          <ac:spMkLst>
            <pc:docMk/>
            <pc:sldMk cId="1225052353" sldId="289"/>
            <ac:spMk id="3" creationId="{95050466-6AA2-8855-FA82-8518610D0569}"/>
          </ac:spMkLst>
        </pc:spChg>
        <pc:picChg chg="add mod">
          <ac:chgData name="Schneider Felix Christian" userId="d7183f99-f1f0-4533-86fa-87a2c40c4bb1" providerId="ADAL" clId="{90FBE5E1-9735-424E-AF7F-6319FE1A0E93}" dt="2022-10-08T12:44:13.563" v="2455" actId="13822"/>
          <ac:picMkLst>
            <pc:docMk/>
            <pc:sldMk cId="1225052353" sldId="289"/>
            <ac:picMk id="4098" creationId="{C502E482-2E42-A704-FBE0-2BD2771FC877}"/>
          </ac:picMkLst>
        </pc:picChg>
      </pc:sldChg>
      <pc:sldChg chg="new add del">
        <pc:chgData name="Schneider Felix Christian" userId="d7183f99-f1f0-4533-86fa-87a2c40c4bb1" providerId="ADAL" clId="{90FBE5E1-9735-424E-AF7F-6319FE1A0E93}" dt="2022-10-08T07:43:54.021" v="1841" actId="680"/>
        <pc:sldMkLst>
          <pc:docMk/>
          <pc:sldMk cId="2029843457" sldId="289"/>
        </pc:sldMkLst>
      </pc:sldChg>
      <pc:sldChg chg="addSp delSp modSp new del mod">
        <pc:chgData name="Schneider Felix Christian" userId="d7183f99-f1f0-4533-86fa-87a2c40c4bb1" providerId="ADAL" clId="{90FBE5E1-9735-424E-AF7F-6319FE1A0E93}" dt="2022-10-08T06:32:19.241" v="1830" actId="27022"/>
        <pc:sldMkLst>
          <pc:docMk/>
          <pc:sldMk cId="2579217869" sldId="290"/>
        </pc:sldMkLst>
        <pc:spChg chg="mod">
          <ac:chgData name="Schneider Felix Christian" userId="d7183f99-f1f0-4533-86fa-87a2c40c4bb1" providerId="ADAL" clId="{90FBE5E1-9735-424E-AF7F-6319FE1A0E93}" dt="2022-10-08T06:32:17.802" v="1828" actId="20577"/>
          <ac:spMkLst>
            <pc:docMk/>
            <pc:sldMk cId="2579217869" sldId="290"/>
            <ac:spMk id="2" creationId="{35181481-F4BA-23FF-8DD0-5DA4F43AC8D6}"/>
          </ac:spMkLst>
        </pc:spChg>
        <pc:graphicFrameChg chg="add del modGraphic">
          <ac:chgData name="Schneider Felix Christian" userId="d7183f99-f1f0-4533-86fa-87a2c40c4bb1" providerId="ADAL" clId="{90FBE5E1-9735-424E-AF7F-6319FE1A0E93}" dt="2022-10-08T06:32:19.241" v="1830" actId="27022"/>
          <ac:graphicFrameMkLst>
            <pc:docMk/>
            <pc:sldMk cId="2579217869" sldId="290"/>
            <ac:graphicFrameMk id="5" creationId="{DB12238D-72C8-D0D3-5A1D-8A8614067BCB}"/>
          </ac:graphicFrameMkLst>
        </pc:graphicFrameChg>
      </pc:sldChg>
      <pc:sldChg chg="modSp add mod ord modAnim">
        <pc:chgData name="Schneider Felix Christian" userId="d7183f99-f1f0-4533-86fa-87a2c40c4bb1" providerId="ADAL" clId="{90FBE5E1-9735-424E-AF7F-6319FE1A0E93}" dt="2022-10-08T12:46:57.920" v="2463" actId="1076"/>
        <pc:sldMkLst>
          <pc:docMk/>
          <pc:sldMk cId="3183964277" sldId="290"/>
        </pc:sldMkLst>
        <pc:spChg chg="mod">
          <ac:chgData name="Schneider Felix Christian" userId="d7183f99-f1f0-4533-86fa-87a2c40c4bb1" providerId="ADAL" clId="{90FBE5E1-9735-424E-AF7F-6319FE1A0E93}" dt="2022-10-08T12:46:57.920" v="2463" actId="1076"/>
          <ac:spMkLst>
            <pc:docMk/>
            <pc:sldMk cId="3183964277" sldId="290"/>
            <ac:spMk id="2" creationId="{881029A2-85B5-4A5C-604E-B25127E15B83}"/>
          </ac:spMkLst>
        </pc:spChg>
        <pc:spChg chg="mod">
          <ac:chgData name="Schneider Felix Christian" userId="d7183f99-f1f0-4533-86fa-87a2c40c4bb1" providerId="ADAL" clId="{90FBE5E1-9735-424E-AF7F-6319FE1A0E93}" dt="2022-10-08T12:17:05.878" v="2186"/>
          <ac:spMkLst>
            <pc:docMk/>
            <pc:sldMk cId="3183964277" sldId="290"/>
            <ac:spMk id="3" creationId="{C11EF40A-60B3-554B-DBD6-0570E43D7542}"/>
          </ac:spMkLst>
        </pc:spChg>
      </pc:sldChg>
      <pc:sldChg chg="delSp add modTransition setBg modAnim delDesignElem">
        <pc:chgData name="Schneider Felix Christian" userId="d7183f99-f1f0-4533-86fa-87a2c40c4bb1" providerId="ADAL" clId="{90FBE5E1-9735-424E-AF7F-6319FE1A0E93}" dt="2022-10-08T12:27:54.869" v="2242"/>
        <pc:sldMkLst>
          <pc:docMk/>
          <pc:sldMk cId="1919488256" sldId="291"/>
        </pc:sldMkLst>
        <pc:spChg chg="del">
          <ac:chgData name="Schneider Felix Christian" userId="d7183f99-f1f0-4533-86fa-87a2c40c4bb1" providerId="ADAL" clId="{90FBE5E1-9735-424E-AF7F-6319FE1A0E93}" dt="2022-10-08T12:26:18.453" v="2226"/>
          <ac:spMkLst>
            <pc:docMk/>
            <pc:sldMk cId="1919488256" sldId="291"/>
            <ac:spMk id="28" creationId="{D94A7024-D948-494D-8920-BBA2DA07D15B}"/>
          </ac:spMkLst>
        </pc:spChg>
      </pc:sldChg>
      <pc:sldChg chg="modSp new mod">
        <pc:chgData name="Schneider Felix Christian" userId="d7183f99-f1f0-4533-86fa-87a2c40c4bb1" providerId="ADAL" clId="{90FBE5E1-9735-424E-AF7F-6319FE1A0E93}" dt="2022-10-09T17:10:37.607" v="3081" actId="207"/>
        <pc:sldMkLst>
          <pc:docMk/>
          <pc:sldMk cId="3664478460" sldId="292"/>
        </pc:sldMkLst>
        <pc:spChg chg="mod">
          <ac:chgData name="Schneider Felix Christian" userId="d7183f99-f1f0-4533-86fa-87a2c40c4bb1" providerId="ADAL" clId="{90FBE5E1-9735-424E-AF7F-6319FE1A0E93}" dt="2022-10-09T17:10:10.085" v="3076" actId="20577"/>
          <ac:spMkLst>
            <pc:docMk/>
            <pc:sldMk cId="3664478460" sldId="292"/>
            <ac:spMk id="2" creationId="{CFBAD1D6-A216-8593-7BF7-AC50356ABEBB}"/>
          </ac:spMkLst>
        </pc:spChg>
        <pc:spChg chg="mod">
          <ac:chgData name="Schneider Felix Christian" userId="d7183f99-f1f0-4533-86fa-87a2c40c4bb1" providerId="ADAL" clId="{90FBE5E1-9735-424E-AF7F-6319FE1A0E93}" dt="2022-10-09T17:10:37.607" v="3081" actId="207"/>
          <ac:spMkLst>
            <pc:docMk/>
            <pc:sldMk cId="3664478460" sldId="292"/>
            <ac:spMk id="3" creationId="{955D8847-C6F5-E84E-DB57-2B757A717BC1}"/>
          </ac:spMkLst>
        </pc:spChg>
      </pc:sldChg>
      <pc:sldMasterChg chg="add modTransition addSldLayout modSldLayout">
        <pc:chgData name="Schneider Felix Christian" userId="d7183f99-f1f0-4533-86fa-87a2c40c4bb1" providerId="ADAL" clId="{90FBE5E1-9735-424E-AF7F-6319FE1A0E93}" dt="2022-10-01T10:10:25.645" v="629"/>
        <pc:sldMasterMkLst>
          <pc:docMk/>
          <pc:sldMasterMk cId="594725491" sldId="2147483648"/>
        </pc:sldMasterMkLst>
        <pc:sldLayoutChg chg="add modTransition">
          <pc:chgData name="Schneider Felix Christian" userId="d7183f99-f1f0-4533-86fa-87a2c40c4bb1" providerId="ADAL" clId="{90FBE5E1-9735-424E-AF7F-6319FE1A0E93}" dt="2022-10-01T10:10:25.645" v="629"/>
          <pc:sldLayoutMkLst>
            <pc:docMk/>
            <pc:sldMasterMk cId="594725491" sldId="2147483648"/>
            <pc:sldLayoutMk cId="3087692832" sldId="2147483655"/>
          </pc:sldLayoutMkLst>
        </pc:sldLayoutChg>
      </pc:sldMasterChg>
      <pc:sldMasterChg chg="modTransition modSldLayout">
        <pc:chgData name="Schneider Felix Christian" userId="d7183f99-f1f0-4533-86fa-87a2c40c4bb1" providerId="ADAL" clId="{90FBE5E1-9735-424E-AF7F-6319FE1A0E93}" dt="2022-10-01T10:10:25.645" v="629"/>
        <pc:sldMasterMkLst>
          <pc:docMk/>
          <pc:sldMasterMk cId="461520804" sldId="2147483808"/>
        </pc:sldMasterMkLst>
        <pc:sldLayoutChg chg="modTransition">
          <pc:chgData name="Schneider Felix Christian" userId="d7183f99-f1f0-4533-86fa-87a2c40c4bb1" providerId="ADAL" clId="{90FBE5E1-9735-424E-AF7F-6319FE1A0E93}" dt="2022-10-01T10:10:25.645" v="629"/>
          <pc:sldLayoutMkLst>
            <pc:docMk/>
            <pc:sldMasterMk cId="461520804" sldId="2147483808"/>
            <pc:sldLayoutMk cId="2263682848" sldId="2147483809"/>
          </pc:sldLayoutMkLst>
        </pc:sldLayoutChg>
        <pc:sldLayoutChg chg="modTransition">
          <pc:chgData name="Schneider Felix Christian" userId="d7183f99-f1f0-4533-86fa-87a2c40c4bb1" providerId="ADAL" clId="{90FBE5E1-9735-424E-AF7F-6319FE1A0E93}" dt="2022-10-01T10:10:25.645" v="629"/>
          <pc:sldLayoutMkLst>
            <pc:docMk/>
            <pc:sldMasterMk cId="461520804" sldId="2147483808"/>
            <pc:sldLayoutMk cId="1206487065" sldId="2147483810"/>
          </pc:sldLayoutMkLst>
        </pc:sldLayoutChg>
        <pc:sldLayoutChg chg="modTransition">
          <pc:chgData name="Schneider Felix Christian" userId="d7183f99-f1f0-4533-86fa-87a2c40c4bb1" providerId="ADAL" clId="{90FBE5E1-9735-424E-AF7F-6319FE1A0E93}" dt="2022-10-01T10:10:25.645" v="629"/>
          <pc:sldLayoutMkLst>
            <pc:docMk/>
            <pc:sldMasterMk cId="461520804" sldId="2147483808"/>
            <pc:sldLayoutMk cId="1128992989" sldId="2147483811"/>
          </pc:sldLayoutMkLst>
        </pc:sldLayoutChg>
        <pc:sldLayoutChg chg="modTransition">
          <pc:chgData name="Schneider Felix Christian" userId="d7183f99-f1f0-4533-86fa-87a2c40c4bb1" providerId="ADAL" clId="{90FBE5E1-9735-424E-AF7F-6319FE1A0E93}" dt="2022-10-01T10:10:25.645" v="629"/>
          <pc:sldLayoutMkLst>
            <pc:docMk/>
            <pc:sldMasterMk cId="461520804" sldId="2147483808"/>
            <pc:sldLayoutMk cId="1507253447" sldId="2147483812"/>
          </pc:sldLayoutMkLst>
        </pc:sldLayoutChg>
        <pc:sldLayoutChg chg="modTransition">
          <pc:chgData name="Schneider Felix Christian" userId="d7183f99-f1f0-4533-86fa-87a2c40c4bb1" providerId="ADAL" clId="{90FBE5E1-9735-424E-AF7F-6319FE1A0E93}" dt="2022-10-01T10:10:25.645" v="629"/>
          <pc:sldLayoutMkLst>
            <pc:docMk/>
            <pc:sldMasterMk cId="461520804" sldId="2147483808"/>
            <pc:sldLayoutMk cId="3436934723" sldId="2147483813"/>
          </pc:sldLayoutMkLst>
        </pc:sldLayoutChg>
        <pc:sldLayoutChg chg="modTransition">
          <pc:chgData name="Schneider Felix Christian" userId="d7183f99-f1f0-4533-86fa-87a2c40c4bb1" providerId="ADAL" clId="{90FBE5E1-9735-424E-AF7F-6319FE1A0E93}" dt="2022-10-01T10:10:25.645" v="629"/>
          <pc:sldLayoutMkLst>
            <pc:docMk/>
            <pc:sldMasterMk cId="461520804" sldId="2147483808"/>
            <pc:sldLayoutMk cId="120167221" sldId="2147483814"/>
          </pc:sldLayoutMkLst>
        </pc:sldLayoutChg>
        <pc:sldLayoutChg chg="modTransition">
          <pc:chgData name="Schneider Felix Christian" userId="d7183f99-f1f0-4533-86fa-87a2c40c4bb1" providerId="ADAL" clId="{90FBE5E1-9735-424E-AF7F-6319FE1A0E93}" dt="2022-10-01T10:10:25.645" v="629"/>
          <pc:sldLayoutMkLst>
            <pc:docMk/>
            <pc:sldMasterMk cId="461520804" sldId="2147483808"/>
            <pc:sldLayoutMk cId="2581638708" sldId="2147483815"/>
          </pc:sldLayoutMkLst>
        </pc:sldLayoutChg>
        <pc:sldLayoutChg chg="modTransition">
          <pc:chgData name="Schneider Felix Christian" userId="d7183f99-f1f0-4533-86fa-87a2c40c4bb1" providerId="ADAL" clId="{90FBE5E1-9735-424E-AF7F-6319FE1A0E93}" dt="2022-10-01T10:10:25.645" v="629"/>
          <pc:sldLayoutMkLst>
            <pc:docMk/>
            <pc:sldMasterMk cId="461520804" sldId="2147483808"/>
            <pc:sldLayoutMk cId="2425514019" sldId="2147483816"/>
          </pc:sldLayoutMkLst>
        </pc:sldLayoutChg>
        <pc:sldLayoutChg chg="modTransition">
          <pc:chgData name="Schneider Felix Christian" userId="d7183f99-f1f0-4533-86fa-87a2c40c4bb1" providerId="ADAL" clId="{90FBE5E1-9735-424E-AF7F-6319FE1A0E93}" dt="2022-10-01T10:10:25.645" v="629"/>
          <pc:sldLayoutMkLst>
            <pc:docMk/>
            <pc:sldMasterMk cId="461520804" sldId="2147483808"/>
            <pc:sldLayoutMk cId="3201146045" sldId="2147483817"/>
          </pc:sldLayoutMkLst>
        </pc:sldLayoutChg>
        <pc:sldLayoutChg chg="modTransition">
          <pc:chgData name="Schneider Felix Christian" userId="d7183f99-f1f0-4533-86fa-87a2c40c4bb1" providerId="ADAL" clId="{90FBE5E1-9735-424E-AF7F-6319FE1A0E93}" dt="2022-10-01T10:10:25.645" v="629"/>
          <pc:sldLayoutMkLst>
            <pc:docMk/>
            <pc:sldMasterMk cId="461520804" sldId="2147483808"/>
            <pc:sldLayoutMk cId="1764200149" sldId="2147483818"/>
          </pc:sldLayoutMkLst>
        </pc:sldLayoutChg>
        <pc:sldLayoutChg chg="modTransition">
          <pc:chgData name="Schneider Felix Christian" userId="d7183f99-f1f0-4533-86fa-87a2c40c4bb1" providerId="ADAL" clId="{90FBE5E1-9735-424E-AF7F-6319FE1A0E93}" dt="2022-10-01T10:10:25.645" v="629"/>
          <pc:sldLayoutMkLst>
            <pc:docMk/>
            <pc:sldMasterMk cId="461520804" sldId="2147483808"/>
            <pc:sldLayoutMk cId="2325111716" sldId="2147483819"/>
          </pc:sldLayoutMkLst>
        </pc:sldLayoutChg>
        <pc:sldLayoutChg chg="modTransition">
          <pc:chgData name="Schneider Felix Christian" userId="d7183f99-f1f0-4533-86fa-87a2c40c4bb1" providerId="ADAL" clId="{90FBE5E1-9735-424E-AF7F-6319FE1A0E93}" dt="2022-10-01T10:10:25.645" v="629"/>
          <pc:sldLayoutMkLst>
            <pc:docMk/>
            <pc:sldMasterMk cId="461520804" sldId="2147483808"/>
            <pc:sldLayoutMk cId="737072547" sldId="2147483820"/>
          </pc:sldLayoutMkLst>
        </pc:sldLayoutChg>
        <pc:sldLayoutChg chg="modTransition">
          <pc:chgData name="Schneider Felix Christian" userId="d7183f99-f1f0-4533-86fa-87a2c40c4bb1" providerId="ADAL" clId="{90FBE5E1-9735-424E-AF7F-6319FE1A0E93}" dt="2022-10-01T10:10:25.645" v="629"/>
          <pc:sldLayoutMkLst>
            <pc:docMk/>
            <pc:sldMasterMk cId="461520804" sldId="2147483808"/>
            <pc:sldLayoutMk cId="2081221488" sldId="2147483821"/>
          </pc:sldLayoutMkLst>
        </pc:sldLayoutChg>
        <pc:sldLayoutChg chg="modTransition">
          <pc:chgData name="Schneider Felix Christian" userId="d7183f99-f1f0-4533-86fa-87a2c40c4bb1" providerId="ADAL" clId="{90FBE5E1-9735-424E-AF7F-6319FE1A0E93}" dt="2022-10-01T10:10:25.645" v="629"/>
          <pc:sldLayoutMkLst>
            <pc:docMk/>
            <pc:sldMasterMk cId="461520804" sldId="2147483808"/>
            <pc:sldLayoutMk cId="3588612933" sldId="2147483822"/>
          </pc:sldLayoutMkLst>
        </pc:sldLayoutChg>
        <pc:sldLayoutChg chg="modTransition">
          <pc:chgData name="Schneider Felix Christian" userId="d7183f99-f1f0-4533-86fa-87a2c40c4bb1" providerId="ADAL" clId="{90FBE5E1-9735-424E-AF7F-6319FE1A0E93}" dt="2022-10-01T10:10:25.645" v="629"/>
          <pc:sldLayoutMkLst>
            <pc:docMk/>
            <pc:sldMasterMk cId="461520804" sldId="2147483808"/>
            <pc:sldLayoutMk cId="2931744491" sldId="2147483823"/>
          </pc:sldLayoutMkLst>
        </pc:sldLayoutChg>
        <pc:sldLayoutChg chg="modTransition">
          <pc:chgData name="Schneider Felix Christian" userId="d7183f99-f1f0-4533-86fa-87a2c40c4bb1" providerId="ADAL" clId="{90FBE5E1-9735-424E-AF7F-6319FE1A0E93}" dt="2022-10-01T10:10:25.645" v="629"/>
          <pc:sldLayoutMkLst>
            <pc:docMk/>
            <pc:sldMasterMk cId="461520804" sldId="2147483808"/>
            <pc:sldLayoutMk cId="638688716" sldId="2147483824"/>
          </pc:sldLayoutMkLst>
        </pc:sldLayoutChg>
      </pc:sldMasterChg>
    </pc:docChg>
  </pc:docChgLst>
  <pc:docChgLst>
    <pc:chgData name="Yanik Latzka" userId="6110d18c-3d84-4175-abab-14f0c95c8be0" providerId="ADAL" clId="{085836C2-3F6A-4D0C-B52E-D21465129DF6}"/>
    <pc:docChg chg="undo custSel modSld">
      <pc:chgData name="Yanik Latzka" userId="6110d18c-3d84-4175-abab-14f0c95c8be0" providerId="ADAL" clId="{085836C2-3F6A-4D0C-B52E-D21465129DF6}" dt="2022-10-09T12:10:02.035" v="676" actId="20577"/>
      <pc:docMkLst>
        <pc:docMk/>
      </pc:docMkLst>
      <pc:sldChg chg="modSp mod">
        <pc:chgData name="Yanik Latzka" userId="6110d18c-3d84-4175-abab-14f0c95c8be0" providerId="ADAL" clId="{085836C2-3F6A-4D0C-B52E-D21465129DF6}" dt="2022-10-09T11:58:05.515" v="435" actId="20577"/>
        <pc:sldMkLst>
          <pc:docMk/>
          <pc:sldMk cId="1189062747" sldId="257"/>
        </pc:sldMkLst>
        <pc:spChg chg="mod">
          <ac:chgData name="Yanik Latzka" userId="6110d18c-3d84-4175-abab-14f0c95c8be0" providerId="ADAL" clId="{085836C2-3F6A-4D0C-B52E-D21465129DF6}" dt="2022-10-09T11:58:05.515" v="435" actId="20577"/>
          <ac:spMkLst>
            <pc:docMk/>
            <pc:sldMk cId="1189062747" sldId="257"/>
            <ac:spMk id="3" creationId="{C11EF40A-60B3-554B-DBD6-0570E43D7542}"/>
          </ac:spMkLst>
        </pc:spChg>
      </pc:sldChg>
      <pc:sldChg chg="modSp mod modTransition">
        <pc:chgData name="Yanik Latzka" userId="6110d18c-3d84-4175-abab-14f0c95c8be0" providerId="ADAL" clId="{085836C2-3F6A-4D0C-B52E-D21465129DF6}" dt="2022-10-09T12:09:49.958" v="664" actId="20577"/>
        <pc:sldMkLst>
          <pc:docMk/>
          <pc:sldMk cId="545176334" sldId="265"/>
        </pc:sldMkLst>
        <pc:spChg chg="mod">
          <ac:chgData name="Yanik Latzka" userId="6110d18c-3d84-4175-abab-14f0c95c8be0" providerId="ADAL" clId="{085836C2-3F6A-4D0C-B52E-D21465129DF6}" dt="2022-10-09T12:09:49.958" v="664" actId="20577"/>
          <ac:spMkLst>
            <pc:docMk/>
            <pc:sldMk cId="545176334" sldId="265"/>
            <ac:spMk id="5" creationId="{160C64BD-DFE9-4FEB-9928-7F69C9F6B298}"/>
          </ac:spMkLst>
        </pc:spChg>
      </pc:sldChg>
      <pc:sldChg chg="modSp mod">
        <pc:chgData name="Yanik Latzka" userId="6110d18c-3d84-4175-abab-14f0c95c8be0" providerId="ADAL" clId="{085836C2-3F6A-4D0C-B52E-D21465129DF6}" dt="2022-10-09T12:08:20.076" v="641" actId="20577"/>
        <pc:sldMkLst>
          <pc:docMk/>
          <pc:sldMk cId="1261698590" sldId="267"/>
        </pc:sldMkLst>
        <pc:spChg chg="mod">
          <ac:chgData name="Yanik Latzka" userId="6110d18c-3d84-4175-abab-14f0c95c8be0" providerId="ADAL" clId="{085836C2-3F6A-4D0C-B52E-D21465129DF6}" dt="2022-10-09T12:08:20.076" v="641" actId="20577"/>
          <ac:spMkLst>
            <pc:docMk/>
            <pc:sldMk cId="1261698590" sldId="267"/>
            <ac:spMk id="25" creationId="{0351B86B-66DB-4685-98F1-80F4C213E3EB}"/>
          </ac:spMkLst>
        </pc:spChg>
      </pc:sldChg>
      <pc:sldChg chg="modSp mod modShow">
        <pc:chgData name="Yanik Latzka" userId="6110d18c-3d84-4175-abab-14f0c95c8be0" providerId="ADAL" clId="{085836C2-3F6A-4D0C-B52E-D21465129DF6}" dt="2022-10-09T12:10:02.035" v="676" actId="20577"/>
        <pc:sldMkLst>
          <pc:docMk/>
          <pc:sldMk cId="779393898" sldId="269"/>
        </pc:sldMkLst>
        <pc:spChg chg="mod">
          <ac:chgData name="Yanik Latzka" userId="6110d18c-3d84-4175-abab-14f0c95c8be0" providerId="ADAL" clId="{085836C2-3F6A-4D0C-B52E-D21465129DF6}" dt="2022-10-09T12:09:42.357" v="653" actId="20577"/>
          <ac:spMkLst>
            <pc:docMk/>
            <pc:sldMk cId="779393898" sldId="269"/>
            <ac:spMk id="5" creationId="{160C64BD-DFE9-4FEB-9928-7F69C9F6B298}"/>
          </ac:spMkLst>
        </pc:spChg>
        <pc:spChg chg="mod">
          <ac:chgData name="Yanik Latzka" userId="6110d18c-3d84-4175-abab-14f0c95c8be0" providerId="ADAL" clId="{085836C2-3F6A-4D0C-B52E-D21465129DF6}" dt="2022-10-09T12:10:02.035" v="676" actId="20577"/>
          <ac:spMkLst>
            <pc:docMk/>
            <pc:sldMk cId="779393898" sldId="269"/>
            <ac:spMk id="25" creationId="{0351B86B-66DB-4685-98F1-80F4C213E3EB}"/>
          </ac:spMkLst>
        </pc:spChg>
      </pc:sldChg>
      <pc:sldChg chg="modSp mod modTransition">
        <pc:chgData name="Yanik Latzka" userId="6110d18c-3d84-4175-abab-14f0c95c8be0" providerId="ADAL" clId="{085836C2-3F6A-4D0C-B52E-D21465129DF6}" dt="2022-10-09T12:09:57.891" v="673" actId="20577"/>
        <pc:sldMkLst>
          <pc:docMk/>
          <pc:sldMk cId="1345586421" sldId="271"/>
        </pc:sldMkLst>
        <pc:spChg chg="mod">
          <ac:chgData name="Yanik Latzka" userId="6110d18c-3d84-4175-abab-14f0c95c8be0" providerId="ADAL" clId="{085836C2-3F6A-4D0C-B52E-D21465129DF6}" dt="2022-10-09T12:09:57.891" v="673" actId="20577"/>
          <ac:spMkLst>
            <pc:docMk/>
            <pc:sldMk cId="1345586421" sldId="271"/>
            <ac:spMk id="5" creationId="{160C64BD-DFE9-4FEB-9928-7F69C9F6B298}"/>
          </ac:spMkLst>
        </pc:spChg>
      </pc:sldChg>
      <pc:sldChg chg="modSp mod">
        <pc:chgData name="Yanik Latzka" userId="6110d18c-3d84-4175-abab-14f0c95c8be0" providerId="ADAL" clId="{085836C2-3F6A-4D0C-B52E-D21465129DF6}" dt="2022-10-09T11:57:38.595" v="407" actId="20577"/>
        <pc:sldMkLst>
          <pc:docMk/>
          <pc:sldMk cId="18418427" sldId="272"/>
        </pc:sldMkLst>
        <pc:spChg chg="mod">
          <ac:chgData name="Yanik Latzka" userId="6110d18c-3d84-4175-abab-14f0c95c8be0" providerId="ADAL" clId="{085836C2-3F6A-4D0C-B52E-D21465129DF6}" dt="2022-10-09T11:57:38.595" v="407" actId="20577"/>
          <ac:spMkLst>
            <pc:docMk/>
            <pc:sldMk cId="18418427" sldId="272"/>
            <ac:spMk id="3" creationId="{C11EF40A-60B3-554B-DBD6-0570E43D7542}"/>
          </ac:spMkLst>
        </pc:spChg>
      </pc:sldChg>
      <pc:sldChg chg="modTransition">
        <pc:chgData name="Yanik Latzka" userId="6110d18c-3d84-4175-abab-14f0c95c8be0" providerId="ADAL" clId="{085836C2-3F6A-4D0C-B52E-D21465129DF6}" dt="2022-10-09T11:30:21.654" v="29"/>
        <pc:sldMkLst>
          <pc:docMk/>
          <pc:sldMk cId="3405240023" sldId="273"/>
        </pc:sldMkLst>
      </pc:sldChg>
      <pc:sldChg chg="addSp delSp modSp mod setBg setClrOvrMap">
        <pc:chgData name="Yanik Latzka" userId="6110d18c-3d84-4175-abab-14f0c95c8be0" providerId="ADAL" clId="{085836C2-3F6A-4D0C-B52E-D21465129DF6}" dt="2022-10-09T12:00:25.842" v="481" actId="20577"/>
        <pc:sldMkLst>
          <pc:docMk/>
          <pc:sldMk cId="1474330852" sldId="274"/>
        </pc:sldMkLst>
        <pc:spChg chg="mod">
          <ac:chgData name="Yanik Latzka" userId="6110d18c-3d84-4175-abab-14f0c95c8be0" providerId="ADAL" clId="{085836C2-3F6A-4D0C-B52E-D21465129DF6}" dt="2022-10-09T11:54:22.727" v="258" actId="26606"/>
          <ac:spMkLst>
            <pc:docMk/>
            <pc:sldMk cId="1474330852" sldId="274"/>
            <ac:spMk id="2" creationId="{881029A2-85B5-4A5C-604E-B25127E15B83}"/>
          </ac:spMkLst>
        </pc:spChg>
        <pc:spChg chg="add del mod">
          <ac:chgData name="Yanik Latzka" userId="6110d18c-3d84-4175-abab-14f0c95c8be0" providerId="ADAL" clId="{085836C2-3F6A-4D0C-B52E-D21465129DF6}" dt="2022-10-09T12:00:25.842" v="481" actId="20577"/>
          <ac:spMkLst>
            <pc:docMk/>
            <pc:sldMk cId="1474330852" sldId="274"/>
            <ac:spMk id="3" creationId="{C11EF40A-60B3-554B-DBD6-0570E43D7542}"/>
          </ac:spMkLst>
        </pc:spChg>
        <pc:spChg chg="add del">
          <ac:chgData name="Yanik Latzka" userId="6110d18c-3d84-4175-abab-14f0c95c8be0" providerId="ADAL" clId="{085836C2-3F6A-4D0C-B52E-D21465129DF6}" dt="2022-10-09T11:54:22.727" v="258" actId="26606"/>
          <ac:spMkLst>
            <pc:docMk/>
            <pc:sldMk cId="1474330852" sldId="274"/>
            <ac:spMk id="147" creationId="{3BCB5F6A-9EB0-40B0-9D13-3023E9A20508}"/>
          </ac:spMkLst>
        </pc:spChg>
        <pc:spChg chg="add del">
          <ac:chgData name="Yanik Latzka" userId="6110d18c-3d84-4175-abab-14f0c95c8be0" providerId="ADAL" clId="{085836C2-3F6A-4D0C-B52E-D21465129DF6}" dt="2022-10-09T11:54:22.727" v="258" actId="26606"/>
          <ac:spMkLst>
            <pc:docMk/>
            <pc:sldMk cId="1474330852" sldId="274"/>
            <ac:spMk id="164" creationId="{03D271DD-C9EA-4985-BA0C-037A88FA3040}"/>
          </ac:spMkLst>
        </pc:spChg>
        <pc:grpChg chg="add del">
          <ac:chgData name="Yanik Latzka" userId="6110d18c-3d84-4175-abab-14f0c95c8be0" providerId="ADAL" clId="{085836C2-3F6A-4D0C-B52E-D21465129DF6}" dt="2022-10-09T11:54:22.727" v="258" actId="26606"/>
          <ac:grpSpMkLst>
            <pc:docMk/>
            <pc:sldMk cId="1474330852" sldId="274"/>
            <ac:grpSpMk id="152" creationId="{E0BF35CA-8AA0-428F-ABED-5B77A6C39154}"/>
          </ac:grpSpMkLst>
        </pc:grpChg>
        <pc:picChg chg="mod">
          <ac:chgData name="Yanik Latzka" userId="6110d18c-3d84-4175-abab-14f0c95c8be0" providerId="ADAL" clId="{085836C2-3F6A-4D0C-B52E-D21465129DF6}" dt="2022-10-09T11:54:22.727" v="258" actId="26606"/>
          <ac:picMkLst>
            <pc:docMk/>
            <pc:sldMk cId="1474330852" sldId="274"/>
            <ac:picMk id="9" creationId="{E03C63EA-5D08-C13C-1F0B-E834CB7A95A4}"/>
          </ac:picMkLst>
        </pc:picChg>
      </pc:sldChg>
      <pc:sldChg chg="modSp mod modTransition">
        <pc:chgData name="Yanik Latzka" userId="6110d18c-3d84-4175-abab-14f0c95c8be0" providerId="ADAL" clId="{085836C2-3F6A-4D0C-B52E-D21465129DF6}" dt="2022-10-09T12:08:55.542" v="644" actId="20577"/>
        <pc:sldMkLst>
          <pc:docMk/>
          <pc:sldMk cId="2833980576" sldId="275"/>
        </pc:sldMkLst>
        <pc:spChg chg="mod">
          <ac:chgData name="Yanik Latzka" userId="6110d18c-3d84-4175-abab-14f0c95c8be0" providerId="ADAL" clId="{085836C2-3F6A-4D0C-B52E-D21465129DF6}" dt="2022-10-09T12:08:55.542" v="644" actId="20577"/>
          <ac:spMkLst>
            <pc:docMk/>
            <pc:sldMk cId="2833980576" sldId="275"/>
            <ac:spMk id="25" creationId="{0351B86B-66DB-4685-98F1-80F4C213E3EB}"/>
          </ac:spMkLst>
        </pc:spChg>
      </pc:sldChg>
      <pc:sldChg chg="modSp mod">
        <pc:chgData name="Yanik Latzka" userId="6110d18c-3d84-4175-abab-14f0c95c8be0" providerId="ADAL" clId="{085836C2-3F6A-4D0C-B52E-D21465129DF6}" dt="2022-10-09T12:07:28.909" v="635" actId="20577"/>
        <pc:sldMkLst>
          <pc:docMk/>
          <pc:sldMk cId="3995051152" sldId="276"/>
        </pc:sldMkLst>
        <pc:spChg chg="mod">
          <ac:chgData name="Yanik Latzka" userId="6110d18c-3d84-4175-abab-14f0c95c8be0" providerId="ADAL" clId="{085836C2-3F6A-4D0C-B52E-D21465129DF6}" dt="2022-10-09T12:07:28.909" v="635" actId="20577"/>
          <ac:spMkLst>
            <pc:docMk/>
            <pc:sldMk cId="3995051152" sldId="276"/>
            <ac:spMk id="3" creationId="{C11EF40A-60B3-554B-DBD6-0570E43D7542}"/>
          </ac:spMkLst>
        </pc:spChg>
      </pc:sldChg>
      <pc:sldChg chg="modTransition">
        <pc:chgData name="Yanik Latzka" userId="6110d18c-3d84-4175-abab-14f0c95c8be0" providerId="ADAL" clId="{085836C2-3F6A-4D0C-B52E-D21465129DF6}" dt="2022-10-09T11:30:37.870" v="31"/>
        <pc:sldMkLst>
          <pc:docMk/>
          <pc:sldMk cId="945043427" sldId="277"/>
        </pc:sldMkLst>
      </pc:sldChg>
    </pc:docChg>
  </pc:docChgLst>
  <pc:docChgLst>
    <pc:chgData name="Schneider Felix Christian" userId="d7183f99-f1f0-4533-86fa-87a2c40c4bb1" providerId="ADAL" clId="{EBB1B012-365C-43F2-BF09-932C760DEAF5}"/>
    <pc:docChg chg="undo custSel addSld modSld addMainMaster delMainMaster">
      <pc:chgData name="Schneider Felix Christian" userId="d7183f99-f1f0-4533-86fa-87a2c40c4bb1" providerId="ADAL" clId="{EBB1B012-365C-43F2-BF09-932C760DEAF5}" dt="2022-10-12T08:41:43.147" v="479" actId="20577"/>
      <pc:docMkLst>
        <pc:docMk/>
      </pc:docMkLst>
      <pc:sldChg chg="addSp delSp modSp new mod setBg modClrScheme addAnim delDesignElem chgLayout">
        <pc:chgData name="Schneider Felix Christian" userId="d7183f99-f1f0-4533-86fa-87a2c40c4bb1" providerId="ADAL" clId="{EBB1B012-365C-43F2-BF09-932C760DEAF5}" dt="2022-09-12T13:42:36.800" v="61"/>
        <pc:sldMkLst>
          <pc:docMk/>
          <pc:sldMk cId="1564227425" sldId="256"/>
        </pc:sldMkLst>
        <pc:spChg chg="mod">
          <ac:chgData name="Schneider Felix Christian" userId="d7183f99-f1f0-4533-86fa-87a2c40c4bb1" providerId="ADAL" clId="{EBB1B012-365C-43F2-BF09-932C760DEAF5}" dt="2022-09-12T13:42:36.798" v="59" actId="26606"/>
          <ac:spMkLst>
            <pc:docMk/>
            <pc:sldMk cId="1564227425" sldId="256"/>
            <ac:spMk id="2" creationId="{5BEBCBF6-2D9A-EBC0-941E-AF5FE55D03A2}"/>
          </ac:spMkLst>
        </pc:spChg>
        <pc:spChg chg="mod">
          <ac:chgData name="Schneider Felix Christian" userId="d7183f99-f1f0-4533-86fa-87a2c40c4bb1" providerId="ADAL" clId="{EBB1B012-365C-43F2-BF09-932C760DEAF5}" dt="2022-09-12T13:42:36.798" v="59" actId="26606"/>
          <ac:spMkLst>
            <pc:docMk/>
            <pc:sldMk cId="1564227425" sldId="256"/>
            <ac:spMk id="3" creationId="{BE82F056-D8ED-D2C6-21CD-718E92745641}"/>
          </ac:spMkLst>
        </pc:spChg>
        <pc:spChg chg="add del">
          <ac:chgData name="Schneider Felix Christian" userId="d7183f99-f1f0-4533-86fa-87a2c40c4bb1" providerId="ADAL" clId="{EBB1B012-365C-43F2-BF09-932C760DEAF5}" dt="2022-09-12T13:41:49.572" v="55"/>
          <ac:spMkLst>
            <pc:docMk/>
            <pc:sldMk cId="1564227425" sldId="256"/>
            <ac:spMk id="9" creationId="{742DFF2D-EA41-4CBE-9659-C2917E4882E5}"/>
          </ac:spMkLst>
        </pc:spChg>
        <pc:spChg chg="add">
          <ac:chgData name="Schneider Felix Christian" userId="d7183f99-f1f0-4533-86fa-87a2c40c4bb1" providerId="ADAL" clId="{EBB1B012-365C-43F2-BF09-932C760DEAF5}" dt="2022-09-12T13:42:36.798" v="59" actId="26606"/>
          <ac:spMkLst>
            <pc:docMk/>
            <pc:sldMk cId="1564227425" sldId="256"/>
            <ac:spMk id="13" creationId="{66D61E08-70C3-48D8-BEA0-787111DC30DA}"/>
          </ac:spMkLst>
        </pc:spChg>
        <pc:spChg chg="add">
          <ac:chgData name="Schneider Felix Christian" userId="d7183f99-f1f0-4533-86fa-87a2c40c4bb1" providerId="ADAL" clId="{EBB1B012-365C-43F2-BF09-932C760DEAF5}" dt="2022-09-12T13:42:36.798" v="59" actId="26606"/>
          <ac:spMkLst>
            <pc:docMk/>
            <pc:sldMk cId="1564227425" sldId="256"/>
            <ac:spMk id="15" creationId="{FC55298F-0AE5-478E-AD2B-03C2614C5833}"/>
          </ac:spMkLst>
        </pc:spChg>
        <pc:spChg chg="add">
          <ac:chgData name="Schneider Felix Christian" userId="d7183f99-f1f0-4533-86fa-87a2c40c4bb1" providerId="ADAL" clId="{EBB1B012-365C-43F2-BF09-932C760DEAF5}" dt="2022-09-12T13:42:36.798" v="59" actId="26606"/>
          <ac:spMkLst>
            <pc:docMk/>
            <pc:sldMk cId="1564227425" sldId="256"/>
            <ac:spMk id="17" creationId="{C180E4EA-0B63-4779-A895-7E90E71088F3}"/>
          </ac:spMkLst>
        </pc:spChg>
        <pc:spChg chg="add">
          <ac:chgData name="Schneider Felix Christian" userId="d7183f99-f1f0-4533-86fa-87a2c40c4bb1" providerId="ADAL" clId="{EBB1B012-365C-43F2-BF09-932C760DEAF5}" dt="2022-09-12T13:42:36.798" v="59" actId="26606"/>
          <ac:spMkLst>
            <pc:docMk/>
            <pc:sldMk cId="1564227425" sldId="256"/>
            <ac:spMk id="19" creationId="{CEE01D9D-3DE8-4EED-B0D3-8F3C79CC7673}"/>
          </ac:spMkLst>
        </pc:spChg>
        <pc:spChg chg="add">
          <ac:chgData name="Schneider Felix Christian" userId="d7183f99-f1f0-4533-86fa-87a2c40c4bb1" providerId="ADAL" clId="{EBB1B012-365C-43F2-BF09-932C760DEAF5}" dt="2022-09-12T13:42:36.798" v="59" actId="26606"/>
          <ac:spMkLst>
            <pc:docMk/>
            <pc:sldMk cId="1564227425" sldId="256"/>
            <ac:spMk id="21" creationId="{89AF5CE9-607F-43F4-8983-DCD6DA4051FD}"/>
          </ac:spMkLst>
        </pc:spChg>
        <pc:spChg chg="add">
          <ac:chgData name="Schneider Felix Christian" userId="d7183f99-f1f0-4533-86fa-87a2c40c4bb1" providerId="ADAL" clId="{EBB1B012-365C-43F2-BF09-932C760DEAF5}" dt="2022-09-12T13:42:36.798" v="59" actId="26606"/>
          <ac:spMkLst>
            <pc:docMk/>
            <pc:sldMk cId="1564227425" sldId="256"/>
            <ac:spMk id="23" creationId="{6EEA2DBD-9E1E-4521-8C01-F32AD18A89E3}"/>
          </ac:spMkLst>
        </pc:spChg>
        <pc:spChg chg="add">
          <ac:chgData name="Schneider Felix Christian" userId="d7183f99-f1f0-4533-86fa-87a2c40c4bb1" providerId="ADAL" clId="{EBB1B012-365C-43F2-BF09-932C760DEAF5}" dt="2022-09-12T13:42:36.798" v="59" actId="26606"/>
          <ac:spMkLst>
            <pc:docMk/>
            <pc:sldMk cId="1564227425" sldId="256"/>
            <ac:spMk id="25" creationId="{15BBD2C1-BA9B-46A9-A27A-33498B169272}"/>
          </ac:spMkLst>
        </pc:spChg>
        <pc:picChg chg="add mod ord">
          <ac:chgData name="Schneider Felix Christian" userId="d7183f99-f1f0-4533-86fa-87a2c40c4bb1" providerId="ADAL" clId="{EBB1B012-365C-43F2-BF09-932C760DEAF5}" dt="2022-09-12T13:42:36.798" v="59" actId="26606"/>
          <ac:picMkLst>
            <pc:docMk/>
            <pc:sldMk cId="1564227425" sldId="256"/>
            <ac:picMk id="4" creationId="{EA6691BD-D7B7-F08B-86CC-E4F3A5F99FB0}"/>
          </ac:picMkLst>
        </pc:picChg>
        <pc:cxnChg chg="add">
          <ac:chgData name="Schneider Felix Christian" userId="d7183f99-f1f0-4533-86fa-87a2c40c4bb1" providerId="ADAL" clId="{EBB1B012-365C-43F2-BF09-932C760DEAF5}" dt="2022-09-12T13:42:36.798" v="59" actId="26606"/>
          <ac:cxnSpMkLst>
            <pc:docMk/>
            <pc:sldMk cId="1564227425" sldId="256"/>
            <ac:cxnSpMk id="6" creationId="{A57C1A16-B8AB-4D99-A195-A38F556A6486}"/>
          </ac:cxnSpMkLst>
        </pc:cxnChg>
        <pc:cxnChg chg="add">
          <ac:chgData name="Schneider Felix Christian" userId="d7183f99-f1f0-4533-86fa-87a2c40c4bb1" providerId="ADAL" clId="{EBB1B012-365C-43F2-BF09-932C760DEAF5}" dt="2022-09-12T13:42:36.798" v="59" actId="26606"/>
          <ac:cxnSpMkLst>
            <pc:docMk/>
            <pc:sldMk cId="1564227425" sldId="256"/>
            <ac:cxnSpMk id="11" creationId="{F8A9B20B-D1DD-4573-B5EC-558029519236}"/>
          </ac:cxnSpMkLst>
        </pc:cxnChg>
      </pc:sldChg>
      <pc:sldChg chg="addSp delSp modSp new mod setBg setClrOvrMap">
        <pc:chgData name="Schneider Felix Christian" userId="d7183f99-f1f0-4533-86fa-87a2c40c4bb1" providerId="ADAL" clId="{EBB1B012-365C-43F2-BF09-932C760DEAF5}" dt="2022-09-12T14:03:25.232" v="466" actId="20577"/>
        <pc:sldMkLst>
          <pc:docMk/>
          <pc:sldMk cId="1189062747" sldId="257"/>
        </pc:sldMkLst>
        <pc:spChg chg="mod">
          <ac:chgData name="Schneider Felix Christian" userId="d7183f99-f1f0-4533-86fa-87a2c40c4bb1" providerId="ADAL" clId="{EBB1B012-365C-43F2-BF09-932C760DEAF5}" dt="2022-09-12T13:58:57.325" v="298" actId="26606"/>
          <ac:spMkLst>
            <pc:docMk/>
            <pc:sldMk cId="1189062747" sldId="257"/>
            <ac:spMk id="2" creationId="{881029A2-85B5-4A5C-604E-B25127E15B83}"/>
          </ac:spMkLst>
        </pc:spChg>
        <pc:spChg chg="mod ord">
          <ac:chgData name="Schneider Felix Christian" userId="d7183f99-f1f0-4533-86fa-87a2c40c4bb1" providerId="ADAL" clId="{EBB1B012-365C-43F2-BF09-932C760DEAF5}" dt="2022-09-12T14:03:25.232" v="466" actId="20577"/>
          <ac:spMkLst>
            <pc:docMk/>
            <pc:sldMk cId="1189062747" sldId="257"/>
            <ac:spMk id="3" creationId="{C11EF40A-60B3-554B-DBD6-0570E43D7542}"/>
          </ac:spMkLst>
        </pc:spChg>
        <pc:spChg chg="add del">
          <ac:chgData name="Schneider Felix Christian" userId="d7183f99-f1f0-4533-86fa-87a2c40c4bb1" providerId="ADAL" clId="{EBB1B012-365C-43F2-BF09-932C760DEAF5}" dt="2022-09-12T13:49:29.891" v="239" actId="26606"/>
          <ac:spMkLst>
            <pc:docMk/>
            <pc:sldMk cId="1189062747" sldId="257"/>
            <ac:spMk id="7" creationId="{A65AC7D1-EAA9-48F5-B509-60A7F50BF703}"/>
          </ac:spMkLst>
        </pc:spChg>
        <pc:spChg chg="add del">
          <ac:chgData name="Schneider Felix Christian" userId="d7183f99-f1f0-4533-86fa-87a2c40c4bb1" providerId="ADAL" clId="{EBB1B012-365C-43F2-BF09-932C760DEAF5}" dt="2022-09-12T13:49:29.891" v="239" actId="26606"/>
          <ac:spMkLst>
            <pc:docMk/>
            <pc:sldMk cId="1189062747" sldId="257"/>
            <ac:spMk id="9" creationId="{D6320AF9-619A-4175-865B-5663E1AEF4C5}"/>
          </ac:spMkLst>
        </pc:spChg>
        <pc:spChg chg="add del">
          <ac:chgData name="Schneider Felix Christian" userId="d7183f99-f1f0-4533-86fa-87a2c40c4bb1" providerId="ADAL" clId="{EBB1B012-365C-43F2-BF09-932C760DEAF5}" dt="2022-09-12T13:48:26.934" v="210" actId="26606"/>
          <ac:spMkLst>
            <pc:docMk/>
            <pc:sldMk cId="1189062747" sldId="257"/>
            <ac:spMk id="10" creationId="{9F4444CE-BC8D-4D61-B303-4C05614E62AB}"/>
          </ac:spMkLst>
        </pc:spChg>
        <pc:spChg chg="add del">
          <ac:chgData name="Schneider Felix Christian" userId="d7183f99-f1f0-4533-86fa-87a2c40c4bb1" providerId="ADAL" clId="{EBB1B012-365C-43F2-BF09-932C760DEAF5}" dt="2022-09-12T13:48:26.934" v="210" actId="26606"/>
          <ac:spMkLst>
            <pc:docMk/>
            <pc:sldMk cId="1189062747" sldId="257"/>
            <ac:spMk id="12" creationId="{62423CA5-E2E1-4789-B759-9906C1C94063}"/>
          </ac:spMkLst>
        </pc:spChg>
        <pc:spChg chg="add del">
          <ac:chgData name="Schneider Felix Christian" userId="d7183f99-f1f0-4533-86fa-87a2c40c4bb1" providerId="ADAL" clId="{EBB1B012-365C-43F2-BF09-932C760DEAF5}" dt="2022-09-12T13:47:22.018" v="198" actId="26606"/>
          <ac:spMkLst>
            <pc:docMk/>
            <pc:sldMk cId="1189062747" sldId="257"/>
            <ac:spMk id="13" creationId="{A65AC7D1-EAA9-48F5-B509-60A7F50BF703}"/>
          </ac:spMkLst>
        </pc:spChg>
        <pc:spChg chg="add del">
          <ac:chgData name="Schneider Felix Christian" userId="d7183f99-f1f0-4533-86fa-87a2c40c4bb1" providerId="ADAL" clId="{EBB1B012-365C-43F2-BF09-932C760DEAF5}" dt="2022-09-12T13:48:26.934" v="210" actId="26606"/>
          <ac:spMkLst>
            <pc:docMk/>
            <pc:sldMk cId="1189062747" sldId="257"/>
            <ac:spMk id="14" creationId="{73772B81-181F-48B7-8826-4D9686D15DF5}"/>
          </ac:spMkLst>
        </pc:spChg>
        <pc:spChg chg="add del">
          <ac:chgData name="Schneider Felix Christian" userId="d7183f99-f1f0-4533-86fa-87a2c40c4bb1" providerId="ADAL" clId="{EBB1B012-365C-43F2-BF09-932C760DEAF5}" dt="2022-09-12T13:47:22.018" v="198" actId="26606"/>
          <ac:spMkLst>
            <pc:docMk/>
            <pc:sldMk cId="1189062747" sldId="257"/>
            <ac:spMk id="15" creationId="{D6320AF9-619A-4175-865B-5663E1AEF4C5}"/>
          </ac:spMkLst>
        </pc:spChg>
        <pc:spChg chg="add del">
          <ac:chgData name="Schneider Felix Christian" userId="d7183f99-f1f0-4533-86fa-87a2c40c4bb1" providerId="ADAL" clId="{EBB1B012-365C-43F2-BF09-932C760DEAF5}" dt="2022-09-12T13:48:26.934" v="210" actId="26606"/>
          <ac:spMkLst>
            <pc:docMk/>
            <pc:sldMk cId="1189062747" sldId="257"/>
            <ac:spMk id="16" creationId="{B2205F6E-03C6-4E92-877C-E2482F6599AA}"/>
          </ac:spMkLst>
        </pc:spChg>
        <pc:spChg chg="add del">
          <ac:chgData name="Schneider Felix Christian" userId="d7183f99-f1f0-4533-86fa-87a2c40c4bb1" providerId="ADAL" clId="{EBB1B012-365C-43F2-BF09-932C760DEAF5}" dt="2022-09-12T13:49:29.891" v="239" actId="26606"/>
          <ac:spMkLst>
            <pc:docMk/>
            <pc:sldMk cId="1189062747" sldId="257"/>
            <ac:spMk id="18" creationId="{7E018740-5C2B-4A41-AC1A-7E68D1EC1954}"/>
          </ac:spMkLst>
        </pc:spChg>
        <pc:spChg chg="add del">
          <ac:chgData name="Schneider Felix Christian" userId="d7183f99-f1f0-4533-86fa-87a2c40c4bb1" providerId="ADAL" clId="{EBB1B012-365C-43F2-BF09-932C760DEAF5}" dt="2022-09-12T13:49:29.891" v="239" actId="26606"/>
          <ac:spMkLst>
            <pc:docMk/>
            <pc:sldMk cId="1189062747" sldId="257"/>
            <ac:spMk id="20" creationId="{166F75A4-C475-4941-8EE2-B80A06A2C1BB}"/>
          </ac:spMkLst>
        </pc:spChg>
        <pc:spChg chg="add del">
          <ac:chgData name="Schneider Felix Christian" userId="d7183f99-f1f0-4533-86fa-87a2c40c4bb1" providerId="ADAL" clId="{EBB1B012-365C-43F2-BF09-932C760DEAF5}" dt="2022-09-12T13:47:22.018" v="198" actId="26606"/>
          <ac:spMkLst>
            <pc:docMk/>
            <pc:sldMk cId="1189062747" sldId="257"/>
            <ac:spMk id="21" creationId="{7E018740-5C2B-4A41-AC1A-7E68D1EC1954}"/>
          </ac:spMkLst>
        </pc:spChg>
        <pc:spChg chg="add del">
          <ac:chgData name="Schneider Felix Christian" userId="d7183f99-f1f0-4533-86fa-87a2c40c4bb1" providerId="ADAL" clId="{EBB1B012-365C-43F2-BF09-932C760DEAF5}" dt="2022-09-12T13:49:29.891" v="239" actId="26606"/>
          <ac:spMkLst>
            <pc:docMk/>
            <pc:sldMk cId="1189062747" sldId="257"/>
            <ac:spMk id="22" creationId="{A032553A-72E8-4B0D-8405-FF9771C9AF05}"/>
          </ac:spMkLst>
        </pc:spChg>
        <pc:spChg chg="add del">
          <ac:chgData name="Schneider Felix Christian" userId="d7183f99-f1f0-4533-86fa-87a2c40c4bb1" providerId="ADAL" clId="{EBB1B012-365C-43F2-BF09-932C760DEAF5}" dt="2022-09-12T13:47:22.018" v="198" actId="26606"/>
          <ac:spMkLst>
            <pc:docMk/>
            <pc:sldMk cId="1189062747" sldId="257"/>
            <ac:spMk id="23" creationId="{166F75A4-C475-4941-8EE2-B80A06A2C1BB}"/>
          </ac:spMkLst>
        </pc:spChg>
        <pc:spChg chg="add del">
          <ac:chgData name="Schneider Felix Christian" userId="d7183f99-f1f0-4533-86fa-87a2c40c4bb1" providerId="ADAL" clId="{EBB1B012-365C-43F2-BF09-932C760DEAF5}" dt="2022-09-12T13:49:29.891" v="239" actId="26606"/>
          <ac:spMkLst>
            <pc:docMk/>
            <pc:sldMk cId="1189062747" sldId="257"/>
            <ac:spMk id="24" creationId="{765800AC-C3B9-498E-87BC-29FAE4C76B21}"/>
          </ac:spMkLst>
        </pc:spChg>
        <pc:spChg chg="add del">
          <ac:chgData name="Schneider Felix Christian" userId="d7183f99-f1f0-4533-86fa-87a2c40c4bb1" providerId="ADAL" clId="{EBB1B012-365C-43F2-BF09-932C760DEAF5}" dt="2022-09-12T13:47:22.018" v="198" actId="26606"/>
          <ac:spMkLst>
            <pc:docMk/>
            <pc:sldMk cId="1189062747" sldId="257"/>
            <ac:spMk id="25" creationId="{A032553A-72E8-4B0D-8405-FF9771C9AF05}"/>
          </ac:spMkLst>
        </pc:spChg>
        <pc:spChg chg="add del">
          <ac:chgData name="Schneider Felix Christian" userId="d7183f99-f1f0-4533-86fa-87a2c40c4bb1" providerId="ADAL" clId="{EBB1B012-365C-43F2-BF09-932C760DEAF5}" dt="2022-09-12T13:49:29.891" v="239" actId="26606"/>
          <ac:spMkLst>
            <pc:docMk/>
            <pc:sldMk cId="1189062747" sldId="257"/>
            <ac:spMk id="26" creationId="{1F9D6ACB-2FF4-49F9-978A-E0D5327FC635}"/>
          </ac:spMkLst>
        </pc:spChg>
        <pc:spChg chg="add del">
          <ac:chgData name="Schneider Felix Christian" userId="d7183f99-f1f0-4533-86fa-87a2c40c4bb1" providerId="ADAL" clId="{EBB1B012-365C-43F2-BF09-932C760DEAF5}" dt="2022-09-12T13:47:22.018" v="198" actId="26606"/>
          <ac:spMkLst>
            <pc:docMk/>
            <pc:sldMk cId="1189062747" sldId="257"/>
            <ac:spMk id="27" creationId="{765800AC-C3B9-498E-87BC-29FAE4C76B21}"/>
          </ac:spMkLst>
        </pc:spChg>
        <pc:spChg chg="add del">
          <ac:chgData name="Schneider Felix Christian" userId="d7183f99-f1f0-4533-86fa-87a2c40c4bb1" providerId="ADAL" clId="{EBB1B012-365C-43F2-BF09-932C760DEAF5}" dt="2022-09-12T13:49:29.891" v="239" actId="26606"/>
          <ac:spMkLst>
            <pc:docMk/>
            <pc:sldMk cId="1189062747" sldId="257"/>
            <ac:spMk id="28" creationId="{A5EC319D-0FEA-4B95-A3EA-01E35672C95B}"/>
          </ac:spMkLst>
        </pc:spChg>
        <pc:spChg chg="add del">
          <ac:chgData name="Schneider Felix Christian" userId="d7183f99-f1f0-4533-86fa-87a2c40c4bb1" providerId="ADAL" clId="{EBB1B012-365C-43F2-BF09-932C760DEAF5}" dt="2022-09-12T13:47:22.018" v="198" actId="26606"/>
          <ac:spMkLst>
            <pc:docMk/>
            <pc:sldMk cId="1189062747" sldId="257"/>
            <ac:spMk id="29" creationId="{1F9D6ACB-2FF4-49F9-978A-E0D5327FC635}"/>
          </ac:spMkLst>
        </pc:spChg>
        <pc:spChg chg="add del">
          <ac:chgData name="Schneider Felix Christian" userId="d7183f99-f1f0-4533-86fa-87a2c40c4bb1" providerId="ADAL" clId="{EBB1B012-365C-43F2-BF09-932C760DEAF5}" dt="2022-09-12T13:47:22.018" v="198" actId="26606"/>
          <ac:spMkLst>
            <pc:docMk/>
            <pc:sldMk cId="1189062747" sldId="257"/>
            <ac:spMk id="31" creationId="{A5EC319D-0FEA-4B95-A3EA-01E35672C95B}"/>
          </ac:spMkLst>
        </pc:spChg>
        <pc:spChg chg="add del">
          <ac:chgData name="Schneider Felix Christian" userId="d7183f99-f1f0-4533-86fa-87a2c40c4bb1" providerId="ADAL" clId="{EBB1B012-365C-43F2-BF09-932C760DEAF5}" dt="2022-09-12T13:49:12.469" v="220" actId="26606"/>
          <ac:spMkLst>
            <pc:docMk/>
            <pc:sldMk cId="1189062747" sldId="257"/>
            <ac:spMk id="32" creationId="{A65AC7D1-EAA9-48F5-B509-60A7F50BF703}"/>
          </ac:spMkLst>
        </pc:spChg>
        <pc:spChg chg="add del">
          <ac:chgData name="Schneider Felix Christian" userId="d7183f99-f1f0-4533-86fa-87a2c40c4bb1" providerId="ADAL" clId="{EBB1B012-365C-43F2-BF09-932C760DEAF5}" dt="2022-09-12T13:47:51.768" v="203" actId="26606"/>
          <ac:spMkLst>
            <pc:docMk/>
            <pc:sldMk cId="1189062747" sldId="257"/>
            <ac:spMk id="33" creationId="{9F4444CE-BC8D-4D61-B303-4C05614E62AB}"/>
          </ac:spMkLst>
        </pc:spChg>
        <pc:spChg chg="add del">
          <ac:chgData name="Schneider Felix Christian" userId="d7183f99-f1f0-4533-86fa-87a2c40c4bb1" providerId="ADAL" clId="{EBB1B012-365C-43F2-BF09-932C760DEAF5}" dt="2022-09-12T13:47:51.768" v="203" actId="26606"/>
          <ac:spMkLst>
            <pc:docMk/>
            <pc:sldMk cId="1189062747" sldId="257"/>
            <ac:spMk id="34" creationId="{62423CA5-E2E1-4789-B759-9906C1C94063}"/>
          </ac:spMkLst>
        </pc:spChg>
        <pc:spChg chg="add del">
          <ac:chgData name="Schneider Felix Christian" userId="d7183f99-f1f0-4533-86fa-87a2c40c4bb1" providerId="ADAL" clId="{EBB1B012-365C-43F2-BF09-932C760DEAF5}" dt="2022-09-12T13:47:51.768" v="203" actId="26606"/>
          <ac:spMkLst>
            <pc:docMk/>
            <pc:sldMk cId="1189062747" sldId="257"/>
            <ac:spMk id="35" creationId="{73772B81-181F-48B7-8826-4D9686D15DF5}"/>
          </ac:spMkLst>
        </pc:spChg>
        <pc:spChg chg="add del">
          <ac:chgData name="Schneider Felix Christian" userId="d7183f99-f1f0-4533-86fa-87a2c40c4bb1" providerId="ADAL" clId="{EBB1B012-365C-43F2-BF09-932C760DEAF5}" dt="2022-09-12T13:47:51.768" v="203" actId="26606"/>
          <ac:spMkLst>
            <pc:docMk/>
            <pc:sldMk cId="1189062747" sldId="257"/>
            <ac:spMk id="36" creationId="{B2205F6E-03C6-4E92-877C-E2482F6599AA}"/>
          </ac:spMkLst>
        </pc:spChg>
        <pc:spChg chg="add del">
          <ac:chgData name="Schneider Felix Christian" userId="d7183f99-f1f0-4533-86fa-87a2c40c4bb1" providerId="ADAL" clId="{EBB1B012-365C-43F2-BF09-932C760DEAF5}" dt="2022-09-12T13:49:12.469" v="220" actId="26606"/>
          <ac:spMkLst>
            <pc:docMk/>
            <pc:sldMk cId="1189062747" sldId="257"/>
            <ac:spMk id="37" creationId="{D6320AF9-619A-4175-865B-5663E1AEF4C5}"/>
          </ac:spMkLst>
        </pc:spChg>
        <pc:spChg chg="add del">
          <ac:chgData name="Schneider Felix Christian" userId="d7183f99-f1f0-4533-86fa-87a2c40c4bb1" providerId="ADAL" clId="{EBB1B012-365C-43F2-BF09-932C760DEAF5}" dt="2022-09-12T13:58:57.325" v="298" actId="26606"/>
          <ac:spMkLst>
            <pc:docMk/>
            <pc:sldMk cId="1189062747" sldId="257"/>
            <ac:spMk id="42" creationId="{3BCB5F6A-9EB0-40B0-9D13-3023E9A20508}"/>
          </ac:spMkLst>
        </pc:spChg>
        <pc:spChg chg="add del">
          <ac:chgData name="Schneider Felix Christian" userId="d7183f99-f1f0-4533-86fa-87a2c40c4bb1" providerId="ADAL" clId="{EBB1B012-365C-43F2-BF09-932C760DEAF5}" dt="2022-09-12T13:49:12.469" v="220" actId="26606"/>
          <ac:spMkLst>
            <pc:docMk/>
            <pc:sldMk cId="1189062747" sldId="257"/>
            <ac:spMk id="43" creationId="{7E018740-5C2B-4A41-AC1A-7E68D1EC1954}"/>
          </ac:spMkLst>
        </pc:spChg>
        <pc:spChg chg="add del">
          <ac:chgData name="Schneider Felix Christian" userId="d7183f99-f1f0-4533-86fa-87a2c40c4bb1" providerId="ADAL" clId="{EBB1B012-365C-43F2-BF09-932C760DEAF5}" dt="2022-09-12T13:49:12.469" v="220" actId="26606"/>
          <ac:spMkLst>
            <pc:docMk/>
            <pc:sldMk cId="1189062747" sldId="257"/>
            <ac:spMk id="45" creationId="{166F75A4-C475-4941-8EE2-B80A06A2C1BB}"/>
          </ac:spMkLst>
        </pc:spChg>
        <pc:spChg chg="add del">
          <ac:chgData name="Schneider Felix Christian" userId="d7183f99-f1f0-4533-86fa-87a2c40c4bb1" providerId="ADAL" clId="{EBB1B012-365C-43F2-BF09-932C760DEAF5}" dt="2022-09-12T13:49:12.469" v="220" actId="26606"/>
          <ac:spMkLst>
            <pc:docMk/>
            <pc:sldMk cId="1189062747" sldId="257"/>
            <ac:spMk id="47" creationId="{A032553A-72E8-4B0D-8405-FF9771C9AF05}"/>
          </ac:spMkLst>
        </pc:spChg>
        <pc:spChg chg="add del">
          <ac:chgData name="Schneider Felix Christian" userId="d7183f99-f1f0-4533-86fa-87a2c40c4bb1" providerId="ADAL" clId="{EBB1B012-365C-43F2-BF09-932C760DEAF5}" dt="2022-09-12T13:59:44.580" v="303" actId="26606"/>
          <ac:spMkLst>
            <pc:docMk/>
            <pc:sldMk cId="1189062747" sldId="257"/>
            <ac:spMk id="48" creationId="{3F088236-D655-4F88-B238-E16762358025}"/>
          </ac:spMkLst>
        </pc:spChg>
        <pc:spChg chg="add del">
          <ac:chgData name="Schneider Felix Christian" userId="d7183f99-f1f0-4533-86fa-87a2c40c4bb1" providerId="ADAL" clId="{EBB1B012-365C-43F2-BF09-932C760DEAF5}" dt="2022-09-12T13:49:12.469" v="220" actId="26606"/>
          <ac:spMkLst>
            <pc:docMk/>
            <pc:sldMk cId="1189062747" sldId="257"/>
            <ac:spMk id="49" creationId="{765800AC-C3B9-498E-87BC-29FAE4C76B21}"/>
          </ac:spMkLst>
        </pc:spChg>
        <pc:spChg chg="add del">
          <ac:chgData name="Schneider Felix Christian" userId="d7183f99-f1f0-4533-86fa-87a2c40c4bb1" providerId="ADAL" clId="{EBB1B012-365C-43F2-BF09-932C760DEAF5}" dt="2022-09-12T13:59:44.580" v="303" actId="26606"/>
          <ac:spMkLst>
            <pc:docMk/>
            <pc:sldMk cId="1189062747" sldId="257"/>
            <ac:spMk id="50" creationId="{3DAC0C92-199E-475C-9390-119A9B027276}"/>
          </ac:spMkLst>
        </pc:spChg>
        <pc:spChg chg="add del">
          <ac:chgData name="Schneider Felix Christian" userId="d7183f99-f1f0-4533-86fa-87a2c40c4bb1" providerId="ADAL" clId="{EBB1B012-365C-43F2-BF09-932C760DEAF5}" dt="2022-09-12T13:49:12.469" v="220" actId="26606"/>
          <ac:spMkLst>
            <pc:docMk/>
            <pc:sldMk cId="1189062747" sldId="257"/>
            <ac:spMk id="51" creationId="{1F9D6ACB-2FF4-49F9-978A-E0D5327FC635}"/>
          </ac:spMkLst>
        </pc:spChg>
        <pc:spChg chg="add del">
          <ac:chgData name="Schneider Felix Christian" userId="d7183f99-f1f0-4533-86fa-87a2c40c4bb1" providerId="ADAL" clId="{EBB1B012-365C-43F2-BF09-932C760DEAF5}" dt="2022-09-12T13:49:12.469" v="220" actId="26606"/>
          <ac:spMkLst>
            <pc:docMk/>
            <pc:sldMk cId="1189062747" sldId="257"/>
            <ac:spMk id="53" creationId="{A5EC319D-0FEA-4B95-A3EA-01E35672C95B}"/>
          </ac:spMkLst>
        </pc:spChg>
        <pc:spChg chg="add del">
          <ac:chgData name="Schneider Felix Christian" userId="d7183f99-f1f0-4533-86fa-87a2c40c4bb1" providerId="ADAL" clId="{EBB1B012-365C-43F2-BF09-932C760DEAF5}" dt="2022-09-12T13:59:44.580" v="303" actId="26606"/>
          <ac:spMkLst>
            <pc:docMk/>
            <pc:sldMk cId="1189062747" sldId="257"/>
            <ac:spMk id="55" creationId="{C4CFB339-0ED8-4FE2-9EF1-6D1375B8499B}"/>
          </ac:spMkLst>
        </pc:spChg>
        <pc:spChg chg="add del">
          <ac:chgData name="Schneider Felix Christian" userId="d7183f99-f1f0-4533-86fa-87a2c40c4bb1" providerId="ADAL" clId="{EBB1B012-365C-43F2-BF09-932C760DEAF5}" dt="2022-09-12T13:59:44.580" v="303" actId="26606"/>
          <ac:spMkLst>
            <pc:docMk/>
            <pc:sldMk cId="1189062747" sldId="257"/>
            <ac:spMk id="57" creationId="{31896C80-2069-4431-9C19-83B913734490}"/>
          </ac:spMkLst>
        </pc:spChg>
        <pc:spChg chg="add del">
          <ac:chgData name="Schneider Felix Christian" userId="d7183f99-f1f0-4533-86fa-87a2c40c4bb1" providerId="ADAL" clId="{EBB1B012-365C-43F2-BF09-932C760DEAF5}" dt="2022-09-12T13:59:44.580" v="303" actId="26606"/>
          <ac:spMkLst>
            <pc:docMk/>
            <pc:sldMk cId="1189062747" sldId="257"/>
            <ac:spMk id="59" creationId="{BF120A21-0841-4823-B0C4-28AEBCEF9B78}"/>
          </ac:spMkLst>
        </pc:spChg>
        <pc:spChg chg="add del">
          <ac:chgData name="Schneider Felix Christian" userId="d7183f99-f1f0-4533-86fa-87a2c40c4bb1" providerId="ADAL" clId="{EBB1B012-365C-43F2-BF09-932C760DEAF5}" dt="2022-09-12T13:59:44.580" v="303" actId="26606"/>
          <ac:spMkLst>
            <pc:docMk/>
            <pc:sldMk cId="1189062747" sldId="257"/>
            <ac:spMk id="61" creationId="{DBB05BAE-BBD3-4289-899F-A6851503C6B0}"/>
          </ac:spMkLst>
        </pc:spChg>
        <pc:spChg chg="add del">
          <ac:chgData name="Schneider Felix Christian" userId="d7183f99-f1f0-4533-86fa-87a2c40c4bb1" providerId="ADAL" clId="{EBB1B012-365C-43F2-BF09-932C760DEAF5}" dt="2022-09-12T13:59:44.580" v="303" actId="26606"/>
          <ac:spMkLst>
            <pc:docMk/>
            <pc:sldMk cId="1189062747" sldId="257"/>
            <ac:spMk id="63" creationId="{9874D11C-36F5-4BBE-A490-019A54E953B0}"/>
          </ac:spMkLst>
        </pc:spChg>
        <pc:spChg chg="add del">
          <ac:chgData name="Schneider Felix Christian" userId="d7183f99-f1f0-4533-86fa-87a2c40c4bb1" providerId="ADAL" clId="{EBB1B012-365C-43F2-BF09-932C760DEAF5}" dt="2022-09-12T14:01:00.288" v="306" actId="26606"/>
          <ac:spMkLst>
            <pc:docMk/>
            <pc:sldMk cId="1189062747" sldId="257"/>
            <ac:spMk id="72" creationId="{3F088236-D655-4F88-B238-E16762358025}"/>
          </ac:spMkLst>
        </pc:spChg>
        <pc:spChg chg="add del">
          <ac:chgData name="Schneider Felix Christian" userId="d7183f99-f1f0-4533-86fa-87a2c40c4bb1" providerId="ADAL" clId="{EBB1B012-365C-43F2-BF09-932C760DEAF5}" dt="2022-09-12T14:01:00.288" v="306" actId="26606"/>
          <ac:spMkLst>
            <pc:docMk/>
            <pc:sldMk cId="1189062747" sldId="257"/>
            <ac:spMk id="74" creationId="{3DAC0C92-199E-475C-9390-119A9B027276}"/>
          </ac:spMkLst>
        </pc:spChg>
        <pc:spChg chg="add del">
          <ac:chgData name="Schneider Felix Christian" userId="d7183f99-f1f0-4533-86fa-87a2c40c4bb1" providerId="ADAL" clId="{EBB1B012-365C-43F2-BF09-932C760DEAF5}" dt="2022-09-12T14:01:00.288" v="306" actId="26606"/>
          <ac:spMkLst>
            <pc:docMk/>
            <pc:sldMk cId="1189062747" sldId="257"/>
            <ac:spMk id="76" creationId="{C4CFB339-0ED8-4FE2-9EF1-6D1375B8499B}"/>
          </ac:spMkLst>
        </pc:spChg>
        <pc:spChg chg="add del">
          <ac:chgData name="Schneider Felix Christian" userId="d7183f99-f1f0-4533-86fa-87a2c40c4bb1" providerId="ADAL" clId="{EBB1B012-365C-43F2-BF09-932C760DEAF5}" dt="2022-09-12T14:01:00.288" v="306" actId="26606"/>
          <ac:spMkLst>
            <pc:docMk/>
            <pc:sldMk cId="1189062747" sldId="257"/>
            <ac:spMk id="78" creationId="{31896C80-2069-4431-9C19-83B913734490}"/>
          </ac:spMkLst>
        </pc:spChg>
        <pc:spChg chg="add del">
          <ac:chgData name="Schneider Felix Christian" userId="d7183f99-f1f0-4533-86fa-87a2c40c4bb1" providerId="ADAL" clId="{EBB1B012-365C-43F2-BF09-932C760DEAF5}" dt="2022-09-12T14:01:00.288" v="306" actId="26606"/>
          <ac:spMkLst>
            <pc:docMk/>
            <pc:sldMk cId="1189062747" sldId="257"/>
            <ac:spMk id="80" creationId="{BF120A21-0841-4823-B0C4-28AEBCEF9B78}"/>
          </ac:spMkLst>
        </pc:spChg>
        <pc:spChg chg="add del">
          <ac:chgData name="Schneider Felix Christian" userId="d7183f99-f1f0-4533-86fa-87a2c40c4bb1" providerId="ADAL" clId="{EBB1B012-365C-43F2-BF09-932C760DEAF5}" dt="2022-09-12T14:01:00.288" v="306" actId="26606"/>
          <ac:spMkLst>
            <pc:docMk/>
            <pc:sldMk cId="1189062747" sldId="257"/>
            <ac:spMk id="82" creationId="{DBB05BAE-BBD3-4289-899F-A6851503C6B0}"/>
          </ac:spMkLst>
        </pc:spChg>
        <pc:spChg chg="add del">
          <ac:chgData name="Schneider Felix Christian" userId="d7183f99-f1f0-4533-86fa-87a2c40c4bb1" providerId="ADAL" clId="{EBB1B012-365C-43F2-BF09-932C760DEAF5}" dt="2022-09-12T14:01:00.288" v="306" actId="26606"/>
          <ac:spMkLst>
            <pc:docMk/>
            <pc:sldMk cId="1189062747" sldId="257"/>
            <ac:spMk id="84" creationId="{9874D11C-36F5-4BBE-A490-019A54E953B0}"/>
          </ac:spMkLst>
        </pc:spChg>
        <pc:spChg chg="add">
          <ac:chgData name="Schneider Felix Christian" userId="d7183f99-f1f0-4533-86fa-87a2c40c4bb1" providerId="ADAL" clId="{EBB1B012-365C-43F2-BF09-932C760DEAF5}" dt="2022-09-12T14:01:00.288" v="306" actId="26606"/>
          <ac:spMkLst>
            <pc:docMk/>
            <pc:sldMk cId="1189062747" sldId="257"/>
            <ac:spMk id="93" creationId="{3F088236-D655-4F88-B238-E16762358025}"/>
          </ac:spMkLst>
        </pc:spChg>
        <pc:spChg chg="add">
          <ac:chgData name="Schneider Felix Christian" userId="d7183f99-f1f0-4533-86fa-87a2c40c4bb1" providerId="ADAL" clId="{EBB1B012-365C-43F2-BF09-932C760DEAF5}" dt="2022-09-12T14:01:00.288" v="306" actId="26606"/>
          <ac:spMkLst>
            <pc:docMk/>
            <pc:sldMk cId="1189062747" sldId="257"/>
            <ac:spMk id="95" creationId="{3DAC0C92-199E-475C-9390-119A9B027276}"/>
          </ac:spMkLst>
        </pc:spChg>
        <pc:spChg chg="add">
          <ac:chgData name="Schneider Felix Christian" userId="d7183f99-f1f0-4533-86fa-87a2c40c4bb1" providerId="ADAL" clId="{EBB1B012-365C-43F2-BF09-932C760DEAF5}" dt="2022-09-12T14:01:00.288" v="306" actId="26606"/>
          <ac:spMkLst>
            <pc:docMk/>
            <pc:sldMk cId="1189062747" sldId="257"/>
            <ac:spMk id="97" creationId="{C4CFB339-0ED8-4FE2-9EF1-6D1375B8499B}"/>
          </ac:spMkLst>
        </pc:spChg>
        <pc:spChg chg="add">
          <ac:chgData name="Schneider Felix Christian" userId="d7183f99-f1f0-4533-86fa-87a2c40c4bb1" providerId="ADAL" clId="{EBB1B012-365C-43F2-BF09-932C760DEAF5}" dt="2022-09-12T14:01:00.288" v="306" actId="26606"/>
          <ac:spMkLst>
            <pc:docMk/>
            <pc:sldMk cId="1189062747" sldId="257"/>
            <ac:spMk id="99" creationId="{31896C80-2069-4431-9C19-83B913734490}"/>
          </ac:spMkLst>
        </pc:spChg>
        <pc:spChg chg="add">
          <ac:chgData name="Schneider Felix Christian" userId="d7183f99-f1f0-4533-86fa-87a2c40c4bb1" providerId="ADAL" clId="{EBB1B012-365C-43F2-BF09-932C760DEAF5}" dt="2022-09-12T14:01:00.288" v="306" actId="26606"/>
          <ac:spMkLst>
            <pc:docMk/>
            <pc:sldMk cId="1189062747" sldId="257"/>
            <ac:spMk id="101" creationId="{BF120A21-0841-4823-B0C4-28AEBCEF9B78}"/>
          </ac:spMkLst>
        </pc:spChg>
        <pc:spChg chg="add">
          <ac:chgData name="Schneider Felix Christian" userId="d7183f99-f1f0-4533-86fa-87a2c40c4bb1" providerId="ADAL" clId="{EBB1B012-365C-43F2-BF09-932C760DEAF5}" dt="2022-09-12T14:01:00.288" v="306" actId="26606"/>
          <ac:spMkLst>
            <pc:docMk/>
            <pc:sldMk cId="1189062747" sldId="257"/>
            <ac:spMk id="103" creationId="{DBB05BAE-BBD3-4289-899F-A6851503C6B0}"/>
          </ac:spMkLst>
        </pc:spChg>
        <pc:spChg chg="add">
          <ac:chgData name="Schneider Felix Christian" userId="d7183f99-f1f0-4533-86fa-87a2c40c4bb1" providerId="ADAL" clId="{EBB1B012-365C-43F2-BF09-932C760DEAF5}" dt="2022-09-12T14:01:00.288" v="306" actId="26606"/>
          <ac:spMkLst>
            <pc:docMk/>
            <pc:sldMk cId="1189062747" sldId="257"/>
            <ac:spMk id="105" creationId="{9874D11C-36F5-4BBE-A490-019A54E953B0}"/>
          </ac:spMkLst>
        </pc:spChg>
        <pc:picChg chg="add del mod ord">
          <ac:chgData name="Schneider Felix Christian" userId="d7183f99-f1f0-4533-86fa-87a2c40c4bb1" providerId="ADAL" clId="{EBB1B012-365C-43F2-BF09-932C760DEAF5}" dt="2022-09-12T13:49:32.787" v="240" actId="478"/>
          <ac:picMkLst>
            <pc:docMk/>
            <pc:sldMk cId="1189062747" sldId="257"/>
            <ac:picMk id="5" creationId="{83B66080-F3BB-A49D-54D2-F3F66CC7DAF5}"/>
          </ac:picMkLst>
        </pc:picChg>
        <pc:picChg chg="add del mod ord">
          <ac:chgData name="Schneider Felix Christian" userId="d7183f99-f1f0-4533-86fa-87a2c40c4bb1" providerId="ADAL" clId="{EBB1B012-365C-43F2-BF09-932C760DEAF5}" dt="2022-09-12T13:59:41.044" v="302" actId="478"/>
          <ac:picMkLst>
            <pc:docMk/>
            <pc:sldMk cId="1189062747" sldId="257"/>
            <ac:picMk id="40" creationId="{E1804AE4-48A0-44F2-C8B6-98C52FACCE78}"/>
          </ac:picMkLst>
        </pc:picChg>
        <pc:picChg chg="add del mod ord">
          <ac:chgData name="Schneider Felix Christian" userId="d7183f99-f1f0-4533-86fa-87a2c40c4bb1" providerId="ADAL" clId="{EBB1B012-365C-43F2-BF09-932C760DEAF5}" dt="2022-09-12T14:00:54.864" v="305" actId="478"/>
          <ac:picMkLst>
            <pc:docMk/>
            <pc:sldMk cId="1189062747" sldId="257"/>
            <ac:picMk id="54" creationId="{B775FE94-9CA3-1E21-8377-58DC4D3D96E1}"/>
          </ac:picMkLst>
        </pc:picChg>
        <pc:picChg chg="add mod ord">
          <ac:chgData name="Schneider Felix Christian" userId="d7183f99-f1f0-4533-86fa-87a2c40c4bb1" providerId="ADAL" clId="{EBB1B012-365C-43F2-BF09-932C760DEAF5}" dt="2022-09-12T14:01:34.382" v="423" actId="1038"/>
          <ac:picMkLst>
            <pc:docMk/>
            <pc:sldMk cId="1189062747" sldId="257"/>
            <ac:picMk id="58" creationId="{D5450D27-0C47-3DCA-B574-05FBE34AB111}"/>
          </ac:picMkLst>
        </pc:picChg>
        <pc:cxnChg chg="add del">
          <ac:chgData name="Schneider Felix Christian" userId="d7183f99-f1f0-4533-86fa-87a2c40c4bb1" providerId="ADAL" clId="{EBB1B012-365C-43F2-BF09-932C760DEAF5}" dt="2022-09-12T13:52:45.745" v="264" actId="26606"/>
          <ac:cxnSpMkLst>
            <pc:docMk/>
            <pc:sldMk cId="1189062747" sldId="257"/>
            <ac:cxnSpMk id="6" creationId="{0B5F7E3B-C5F1-40E0-A491-558BAFBC1127}"/>
          </ac:cxnSpMkLst>
        </pc:cxnChg>
        <pc:cxnChg chg="add del">
          <ac:chgData name="Schneider Felix Christian" userId="d7183f99-f1f0-4533-86fa-87a2c40c4bb1" providerId="ADAL" clId="{EBB1B012-365C-43F2-BF09-932C760DEAF5}" dt="2022-09-12T13:47:22.066" v="199" actId="26606"/>
          <ac:cxnSpMkLst>
            <pc:docMk/>
            <pc:sldMk cId="1189062747" sldId="257"/>
            <ac:cxnSpMk id="8" creationId="{0B5F7E3B-C5F1-40E0-A491-558BAFBC1127}"/>
          </ac:cxnSpMkLst>
        </pc:cxnChg>
        <pc:cxnChg chg="add del">
          <ac:chgData name="Schneider Felix Christian" userId="d7183f99-f1f0-4533-86fa-87a2c40c4bb1" providerId="ADAL" clId="{EBB1B012-365C-43F2-BF09-932C760DEAF5}" dt="2022-09-12T13:49:29.891" v="239" actId="26606"/>
          <ac:cxnSpMkLst>
            <pc:docMk/>
            <pc:sldMk cId="1189062747" sldId="257"/>
            <ac:cxnSpMk id="11" creationId="{063B6EC6-D752-4EE7-908B-F8F19E8C7FEA}"/>
          </ac:cxnSpMkLst>
        </pc:cxnChg>
        <pc:cxnChg chg="add del">
          <ac:chgData name="Schneider Felix Christian" userId="d7183f99-f1f0-4533-86fa-87a2c40c4bb1" providerId="ADAL" clId="{EBB1B012-365C-43F2-BF09-932C760DEAF5}" dt="2022-09-12T13:47:22.018" v="198" actId="26606"/>
          <ac:cxnSpMkLst>
            <pc:docMk/>
            <pc:sldMk cId="1189062747" sldId="257"/>
            <ac:cxnSpMk id="17" creationId="{063B6EC6-D752-4EE7-908B-F8F19E8C7FEA}"/>
          </ac:cxnSpMkLst>
        </pc:cxnChg>
        <pc:cxnChg chg="add del">
          <ac:chgData name="Schneider Felix Christian" userId="d7183f99-f1f0-4533-86fa-87a2c40c4bb1" providerId="ADAL" clId="{EBB1B012-365C-43F2-BF09-932C760DEAF5}" dt="2022-09-12T13:47:22.018" v="198" actId="26606"/>
          <ac:cxnSpMkLst>
            <pc:docMk/>
            <pc:sldMk cId="1189062747" sldId="257"/>
            <ac:cxnSpMk id="19" creationId="{EFECD4E8-AD3E-4228-82A2-9461958EA94D}"/>
          </ac:cxnSpMkLst>
        </pc:cxnChg>
        <pc:cxnChg chg="add del">
          <ac:chgData name="Schneider Felix Christian" userId="d7183f99-f1f0-4533-86fa-87a2c40c4bb1" providerId="ADAL" clId="{EBB1B012-365C-43F2-BF09-932C760DEAF5}" dt="2022-09-12T13:49:29.891" v="239" actId="26606"/>
          <ac:cxnSpMkLst>
            <pc:docMk/>
            <pc:sldMk cId="1189062747" sldId="257"/>
            <ac:cxnSpMk id="30" creationId="{EFECD4E8-AD3E-4228-82A2-9461958EA94D}"/>
          </ac:cxnSpMkLst>
        </pc:cxnChg>
        <pc:cxnChg chg="add del">
          <ac:chgData name="Schneider Felix Christian" userId="d7183f99-f1f0-4533-86fa-87a2c40c4bb1" providerId="ADAL" clId="{EBB1B012-365C-43F2-BF09-932C760DEAF5}" dt="2022-09-12T13:49:12.469" v="220" actId="26606"/>
          <ac:cxnSpMkLst>
            <pc:docMk/>
            <pc:sldMk cId="1189062747" sldId="257"/>
            <ac:cxnSpMk id="39" creationId="{063B6EC6-D752-4EE7-908B-F8F19E8C7FEA}"/>
          </ac:cxnSpMkLst>
        </pc:cxnChg>
        <pc:cxnChg chg="add del">
          <ac:chgData name="Schneider Felix Christian" userId="d7183f99-f1f0-4533-86fa-87a2c40c4bb1" providerId="ADAL" clId="{EBB1B012-365C-43F2-BF09-932C760DEAF5}" dt="2022-09-12T13:49:12.469" v="220" actId="26606"/>
          <ac:cxnSpMkLst>
            <pc:docMk/>
            <pc:sldMk cId="1189062747" sldId="257"/>
            <ac:cxnSpMk id="41" creationId="{EFECD4E8-AD3E-4228-82A2-9461958EA94D}"/>
          </ac:cxnSpMkLst>
        </pc:cxnChg>
        <pc:cxnChg chg="add del">
          <ac:chgData name="Schneider Felix Christian" userId="d7183f99-f1f0-4533-86fa-87a2c40c4bb1" providerId="ADAL" clId="{EBB1B012-365C-43F2-BF09-932C760DEAF5}" dt="2022-09-12T13:59:44.580" v="303" actId="26606"/>
          <ac:cxnSpMkLst>
            <pc:docMk/>
            <pc:sldMk cId="1189062747" sldId="257"/>
            <ac:cxnSpMk id="44" creationId="{64FA5DFF-7FE6-4855-84E6-DFA78EE978BD}"/>
          </ac:cxnSpMkLst>
        </pc:cxnChg>
        <pc:cxnChg chg="add del">
          <ac:chgData name="Schneider Felix Christian" userId="d7183f99-f1f0-4533-86fa-87a2c40c4bb1" providerId="ADAL" clId="{EBB1B012-365C-43F2-BF09-932C760DEAF5}" dt="2022-09-12T13:59:44.580" v="303" actId="26606"/>
          <ac:cxnSpMkLst>
            <pc:docMk/>
            <pc:sldMk cId="1189062747" sldId="257"/>
            <ac:cxnSpMk id="46" creationId="{2AFD8CBA-54A3-4363-991B-B9C631BBFA74}"/>
          </ac:cxnSpMkLst>
        </pc:cxnChg>
        <pc:cxnChg chg="add del">
          <ac:chgData name="Schneider Felix Christian" userId="d7183f99-f1f0-4533-86fa-87a2c40c4bb1" providerId="ADAL" clId="{EBB1B012-365C-43F2-BF09-932C760DEAF5}" dt="2022-09-12T14:01:00.288" v="306" actId="26606"/>
          <ac:cxnSpMkLst>
            <pc:docMk/>
            <pc:sldMk cId="1189062747" sldId="257"/>
            <ac:cxnSpMk id="68" creationId="{64FA5DFF-7FE6-4855-84E6-DFA78EE978BD}"/>
          </ac:cxnSpMkLst>
        </pc:cxnChg>
        <pc:cxnChg chg="add del">
          <ac:chgData name="Schneider Felix Christian" userId="d7183f99-f1f0-4533-86fa-87a2c40c4bb1" providerId="ADAL" clId="{EBB1B012-365C-43F2-BF09-932C760DEAF5}" dt="2022-09-12T14:01:00.288" v="306" actId="26606"/>
          <ac:cxnSpMkLst>
            <pc:docMk/>
            <pc:sldMk cId="1189062747" sldId="257"/>
            <ac:cxnSpMk id="70" creationId="{2AFD8CBA-54A3-4363-991B-B9C631BBFA74}"/>
          </ac:cxnSpMkLst>
        </pc:cxnChg>
        <pc:cxnChg chg="add">
          <ac:chgData name="Schneider Felix Christian" userId="d7183f99-f1f0-4533-86fa-87a2c40c4bb1" providerId="ADAL" clId="{EBB1B012-365C-43F2-BF09-932C760DEAF5}" dt="2022-09-12T14:01:00.288" v="306" actId="26606"/>
          <ac:cxnSpMkLst>
            <pc:docMk/>
            <pc:sldMk cId="1189062747" sldId="257"/>
            <ac:cxnSpMk id="89" creationId="{64FA5DFF-7FE6-4855-84E6-DFA78EE978BD}"/>
          </ac:cxnSpMkLst>
        </pc:cxnChg>
        <pc:cxnChg chg="add">
          <ac:chgData name="Schneider Felix Christian" userId="d7183f99-f1f0-4533-86fa-87a2c40c4bb1" providerId="ADAL" clId="{EBB1B012-365C-43F2-BF09-932C760DEAF5}" dt="2022-09-12T14:01:00.288" v="306" actId="26606"/>
          <ac:cxnSpMkLst>
            <pc:docMk/>
            <pc:sldMk cId="1189062747" sldId="257"/>
            <ac:cxnSpMk id="91" creationId="{2AFD8CBA-54A3-4363-991B-B9C631BBFA74}"/>
          </ac:cxnSpMkLst>
        </pc:cxnChg>
      </pc:sldChg>
      <pc:sldChg chg="addSp delSp modSp new mod setBg setClrOvrMap">
        <pc:chgData name="Schneider Felix Christian" userId="d7183f99-f1f0-4533-86fa-87a2c40c4bb1" providerId="ADAL" clId="{EBB1B012-365C-43F2-BF09-932C760DEAF5}" dt="2022-09-12T13:58:46.021" v="297" actId="26606"/>
        <pc:sldMkLst>
          <pc:docMk/>
          <pc:sldMk cId="752888938" sldId="258"/>
        </pc:sldMkLst>
        <pc:spChg chg="add del">
          <ac:chgData name="Schneider Felix Christian" userId="d7183f99-f1f0-4533-86fa-87a2c40c4bb1" providerId="ADAL" clId="{EBB1B012-365C-43F2-BF09-932C760DEAF5}" dt="2022-09-12T13:52:20.412" v="259" actId="26606"/>
          <ac:spMkLst>
            <pc:docMk/>
            <pc:sldMk cId="752888938" sldId="258"/>
            <ac:spMk id="2" creationId="{90A8C44C-AE84-DFE1-CA24-3590DAE09D01}"/>
          </ac:spMkLst>
        </pc:spChg>
        <pc:spChg chg="del">
          <ac:chgData name="Schneider Felix Christian" userId="d7183f99-f1f0-4533-86fa-87a2c40c4bb1" providerId="ADAL" clId="{EBB1B012-365C-43F2-BF09-932C760DEAF5}" dt="2022-09-12T13:52:10.261" v="256" actId="22"/>
          <ac:spMkLst>
            <pc:docMk/>
            <pc:sldMk cId="752888938" sldId="258"/>
            <ac:spMk id="3" creationId="{B86A40F1-7D9D-549A-0D47-621CA90728E3}"/>
          </ac:spMkLst>
        </pc:spChg>
        <pc:spChg chg="add del mod">
          <ac:chgData name="Schneider Felix Christian" userId="d7183f99-f1f0-4533-86fa-87a2c40c4bb1" providerId="ADAL" clId="{EBB1B012-365C-43F2-BF09-932C760DEAF5}" dt="2022-09-12T13:58:02.887" v="292" actId="26606"/>
          <ac:spMkLst>
            <pc:docMk/>
            <pc:sldMk cId="752888938" sldId="258"/>
            <ac:spMk id="9" creationId="{1807719B-B2A6-1CCF-213E-93DB1DA9E3F0}"/>
          </ac:spMkLst>
        </pc:spChg>
        <pc:spChg chg="add del">
          <ac:chgData name="Schneider Felix Christian" userId="d7183f99-f1f0-4533-86fa-87a2c40c4bb1" providerId="ADAL" clId="{EBB1B012-365C-43F2-BF09-932C760DEAF5}" dt="2022-09-12T13:58:02.887" v="292" actId="26606"/>
          <ac:spMkLst>
            <pc:docMk/>
            <pc:sldMk cId="752888938" sldId="258"/>
            <ac:spMk id="12" creationId="{3BCB5F6A-9EB0-40B0-9D13-3023E9A20508}"/>
          </ac:spMkLst>
        </pc:spChg>
        <pc:spChg chg="add del mod">
          <ac:chgData name="Schneider Felix Christian" userId="d7183f99-f1f0-4533-86fa-87a2c40c4bb1" providerId="ADAL" clId="{EBB1B012-365C-43F2-BF09-932C760DEAF5}" dt="2022-09-12T13:58:02.887" v="292" actId="26606"/>
          <ac:spMkLst>
            <pc:docMk/>
            <pc:sldMk cId="752888938" sldId="258"/>
            <ac:spMk id="22" creationId="{90A8C44C-AE84-DFE1-CA24-3590DAE09D01}"/>
          </ac:spMkLst>
        </pc:spChg>
        <pc:spChg chg="add del">
          <ac:chgData name="Schneider Felix Christian" userId="d7183f99-f1f0-4533-86fa-87a2c40c4bb1" providerId="ADAL" clId="{EBB1B012-365C-43F2-BF09-932C760DEAF5}" dt="2022-09-12T13:56:34.709" v="283" actId="26606"/>
          <ac:spMkLst>
            <pc:docMk/>
            <pc:sldMk cId="752888938" sldId="258"/>
            <ac:spMk id="27" creationId="{3BCB5F6A-9EB0-40B0-9D13-3023E9A20508}"/>
          </ac:spMkLst>
        </pc:spChg>
        <pc:spChg chg="add del">
          <ac:chgData name="Schneider Felix Christian" userId="d7183f99-f1f0-4533-86fa-87a2c40c4bb1" providerId="ADAL" clId="{EBB1B012-365C-43F2-BF09-932C760DEAF5}" dt="2022-09-12T13:56:36.685" v="285" actId="26606"/>
          <ac:spMkLst>
            <pc:docMk/>
            <pc:sldMk cId="752888938" sldId="258"/>
            <ac:spMk id="29" creationId="{3BCB5F6A-9EB0-40B0-9D13-3023E9A20508}"/>
          </ac:spMkLst>
        </pc:spChg>
        <pc:spChg chg="add del">
          <ac:chgData name="Schneider Felix Christian" userId="d7183f99-f1f0-4533-86fa-87a2c40c4bb1" providerId="ADAL" clId="{EBB1B012-365C-43F2-BF09-932C760DEAF5}" dt="2022-09-12T13:56:48.316" v="287" actId="26606"/>
          <ac:spMkLst>
            <pc:docMk/>
            <pc:sldMk cId="752888938" sldId="258"/>
            <ac:spMk id="31" creationId="{D94A7024-D948-494D-8920-BBA2DA07D15B}"/>
          </ac:spMkLst>
        </pc:spChg>
        <pc:spChg chg="add del">
          <ac:chgData name="Schneider Felix Christian" userId="d7183f99-f1f0-4533-86fa-87a2c40c4bb1" providerId="ADAL" clId="{EBB1B012-365C-43F2-BF09-932C760DEAF5}" dt="2022-09-12T13:58:01.497" v="289" actId="26606"/>
          <ac:spMkLst>
            <pc:docMk/>
            <pc:sldMk cId="752888938" sldId="258"/>
            <ac:spMk id="39" creationId="{6C2031B9-9CCA-4136-8A40-6AA65CF7508E}"/>
          </ac:spMkLst>
        </pc:spChg>
        <pc:spChg chg="add del">
          <ac:chgData name="Schneider Felix Christian" userId="d7183f99-f1f0-4533-86fa-87a2c40c4bb1" providerId="ADAL" clId="{EBB1B012-365C-43F2-BF09-932C760DEAF5}" dt="2022-09-12T13:58:01.497" v="289" actId="26606"/>
          <ac:spMkLst>
            <pc:docMk/>
            <pc:sldMk cId="752888938" sldId="258"/>
            <ac:spMk id="41" creationId="{57B7CA69-ACEC-459C-91DB-7338747100C0}"/>
          </ac:spMkLst>
        </pc:spChg>
        <pc:spChg chg="add del">
          <ac:chgData name="Schneider Felix Christian" userId="d7183f99-f1f0-4533-86fa-87a2c40c4bb1" providerId="ADAL" clId="{EBB1B012-365C-43F2-BF09-932C760DEAF5}" dt="2022-09-12T13:58:02.872" v="291" actId="26606"/>
          <ac:spMkLst>
            <pc:docMk/>
            <pc:sldMk cId="752888938" sldId="258"/>
            <ac:spMk id="47" creationId="{377F545A-A4BF-4D23-B82E-2D33535D6006}"/>
          </ac:spMkLst>
        </pc:spChg>
        <pc:spChg chg="add del">
          <ac:chgData name="Schneider Felix Christian" userId="d7183f99-f1f0-4533-86fa-87a2c40c4bb1" providerId="ADAL" clId="{EBB1B012-365C-43F2-BF09-932C760DEAF5}" dt="2022-09-12T13:58:46.021" v="297" actId="26606"/>
          <ac:spMkLst>
            <pc:docMk/>
            <pc:sldMk cId="752888938" sldId="258"/>
            <ac:spMk id="52" creationId="{6C2031B9-9CCA-4136-8A40-6AA65CF7508E}"/>
          </ac:spMkLst>
        </pc:spChg>
        <pc:spChg chg="add del">
          <ac:chgData name="Schneider Felix Christian" userId="d7183f99-f1f0-4533-86fa-87a2c40c4bb1" providerId="ADAL" clId="{EBB1B012-365C-43F2-BF09-932C760DEAF5}" dt="2022-09-12T13:58:46.021" v="297" actId="26606"/>
          <ac:spMkLst>
            <pc:docMk/>
            <pc:sldMk cId="752888938" sldId="258"/>
            <ac:spMk id="53" creationId="{57B7CA69-ACEC-459C-91DB-7338747100C0}"/>
          </ac:spMkLst>
        </pc:spChg>
        <pc:spChg chg="add">
          <ac:chgData name="Schneider Felix Christian" userId="d7183f99-f1f0-4533-86fa-87a2c40c4bb1" providerId="ADAL" clId="{EBB1B012-365C-43F2-BF09-932C760DEAF5}" dt="2022-09-12T13:58:46.021" v="297" actId="26606"/>
          <ac:spMkLst>
            <pc:docMk/>
            <pc:sldMk cId="752888938" sldId="258"/>
            <ac:spMk id="57" creationId="{915D4821-C435-8EFD-3DF0-2DC321F01A02}"/>
          </ac:spMkLst>
        </pc:spChg>
        <pc:spChg chg="add">
          <ac:chgData name="Schneider Felix Christian" userId="d7183f99-f1f0-4533-86fa-87a2c40c4bb1" providerId="ADAL" clId="{EBB1B012-365C-43F2-BF09-932C760DEAF5}" dt="2022-09-12T13:58:46.021" v="297" actId="26606"/>
          <ac:spMkLst>
            <pc:docMk/>
            <pc:sldMk cId="752888938" sldId="258"/>
            <ac:spMk id="64" creationId="{3F088236-D655-4F88-B238-E16762358025}"/>
          </ac:spMkLst>
        </pc:spChg>
        <pc:spChg chg="add">
          <ac:chgData name="Schneider Felix Christian" userId="d7183f99-f1f0-4533-86fa-87a2c40c4bb1" providerId="ADAL" clId="{EBB1B012-365C-43F2-BF09-932C760DEAF5}" dt="2022-09-12T13:58:46.021" v="297" actId="26606"/>
          <ac:spMkLst>
            <pc:docMk/>
            <pc:sldMk cId="752888938" sldId="258"/>
            <ac:spMk id="66" creationId="{3DAC0C92-199E-475C-9390-119A9B027276}"/>
          </ac:spMkLst>
        </pc:spChg>
        <pc:spChg chg="add">
          <ac:chgData name="Schneider Felix Christian" userId="d7183f99-f1f0-4533-86fa-87a2c40c4bb1" providerId="ADAL" clId="{EBB1B012-365C-43F2-BF09-932C760DEAF5}" dt="2022-09-12T13:58:46.021" v="297" actId="26606"/>
          <ac:spMkLst>
            <pc:docMk/>
            <pc:sldMk cId="752888938" sldId="258"/>
            <ac:spMk id="68" creationId="{C4CFB339-0ED8-4FE2-9EF1-6D1375B8499B}"/>
          </ac:spMkLst>
        </pc:spChg>
        <pc:spChg chg="add del">
          <ac:chgData name="Schneider Felix Christian" userId="d7183f99-f1f0-4533-86fa-87a2c40c4bb1" providerId="ADAL" clId="{EBB1B012-365C-43F2-BF09-932C760DEAF5}" dt="2022-09-12T13:58:45.943" v="296" actId="26606"/>
          <ac:spMkLst>
            <pc:docMk/>
            <pc:sldMk cId="752888938" sldId="258"/>
            <ac:spMk id="70" creationId="{39178BE9-53D8-441A-8691-0ED3B464BCD4}"/>
          </ac:spMkLst>
        </pc:spChg>
        <pc:spChg chg="add">
          <ac:chgData name="Schneider Felix Christian" userId="d7183f99-f1f0-4533-86fa-87a2c40c4bb1" providerId="ADAL" clId="{EBB1B012-365C-43F2-BF09-932C760DEAF5}" dt="2022-09-12T13:58:46.021" v="297" actId="26606"/>
          <ac:spMkLst>
            <pc:docMk/>
            <pc:sldMk cId="752888938" sldId="258"/>
            <ac:spMk id="72" creationId="{BF120A21-0841-4823-B0C4-28AEBCEF9B78}"/>
          </ac:spMkLst>
        </pc:spChg>
        <pc:spChg chg="add">
          <ac:chgData name="Schneider Felix Christian" userId="d7183f99-f1f0-4533-86fa-87a2c40c4bb1" providerId="ADAL" clId="{EBB1B012-365C-43F2-BF09-932C760DEAF5}" dt="2022-09-12T13:58:46.021" v="297" actId="26606"/>
          <ac:spMkLst>
            <pc:docMk/>
            <pc:sldMk cId="752888938" sldId="258"/>
            <ac:spMk id="73" creationId="{31896C80-2069-4431-9C19-83B913734490}"/>
          </ac:spMkLst>
        </pc:spChg>
        <pc:spChg chg="add">
          <ac:chgData name="Schneider Felix Christian" userId="d7183f99-f1f0-4533-86fa-87a2c40c4bb1" providerId="ADAL" clId="{EBB1B012-365C-43F2-BF09-932C760DEAF5}" dt="2022-09-12T13:58:46.021" v="297" actId="26606"/>
          <ac:spMkLst>
            <pc:docMk/>
            <pc:sldMk cId="752888938" sldId="258"/>
            <ac:spMk id="74" creationId="{DBB05BAE-BBD3-4289-899F-A6851503C6B0}"/>
          </ac:spMkLst>
        </pc:spChg>
        <pc:spChg chg="add">
          <ac:chgData name="Schneider Felix Christian" userId="d7183f99-f1f0-4533-86fa-87a2c40c4bb1" providerId="ADAL" clId="{EBB1B012-365C-43F2-BF09-932C760DEAF5}" dt="2022-09-12T13:58:46.021" v="297" actId="26606"/>
          <ac:spMkLst>
            <pc:docMk/>
            <pc:sldMk cId="752888938" sldId="258"/>
            <ac:spMk id="76" creationId="{9874D11C-36F5-4BBE-A490-019A54E953B0}"/>
          </ac:spMkLst>
        </pc:spChg>
        <pc:grpChg chg="add del">
          <ac:chgData name="Schneider Felix Christian" userId="d7183f99-f1f0-4533-86fa-87a2c40c4bb1" providerId="ADAL" clId="{EBB1B012-365C-43F2-BF09-932C760DEAF5}" dt="2022-09-12T13:52:20.350" v="258" actId="26606"/>
          <ac:grpSpMkLst>
            <pc:docMk/>
            <pc:sldMk cId="752888938" sldId="258"/>
            <ac:grpSpMk id="10" creationId="{0565C35A-C6FA-4269-822E-6DB5B9C48882}"/>
          </ac:grpSpMkLst>
        </pc:grpChg>
        <pc:grpChg chg="add del">
          <ac:chgData name="Schneider Felix Christian" userId="d7183f99-f1f0-4533-86fa-87a2c40c4bb1" providerId="ADAL" clId="{EBB1B012-365C-43F2-BF09-932C760DEAF5}" dt="2022-09-12T13:58:01.497" v="289" actId="26606"/>
          <ac:grpSpMkLst>
            <pc:docMk/>
            <pc:sldMk cId="752888938" sldId="258"/>
            <ac:grpSpMk id="38" creationId="{0565C35A-C6FA-4269-822E-6DB5B9C48882}"/>
          </ac:grpSpMkLst>
        </pc:grpChg>
        <pc:grpChg chg="add del">
          <ac:chgData name="Schneider Felix Christian" userId="d7183f99-f1f0-4533-86fa-87a2c40c4bb1" providerId="ADAL" clId="{EBB1B012-365C-43F2-BF09-932C760DEAF5}" dt="2022-09-12T13:58:02.872" v="291" actId="26606"/>
          <ac:grpSpMkLst>
            <pc:docMk/>
            <pc:sldMk cId="752888938" sldId="258"/>
            <ac:grpSpMk id="44" creationId="{0565C35A-C6FA-4269-822E-6DB5B9C48882}"/>
          </ac:grpSpMkLst>
        </pc:grpChg>
        <pc:grpChg chg="add del">
          <ac:chgData name="Schneider Felix Christian" userId="d7183f99-f1f0-4533-86fa-87a2c40c4bb1" providerId="ADAL" clId="{EBB1B012-365C-43F2-BF09-932C760DEAF5}" dt="2022-09-12T13:58:46.021" v="297" actId="26606"/>
          <ac:grpSpMkLst>
            <pc:docMk/>
            <pc:sldMk cId="752888938" sldId="258"/>
            <ac:grpSpMk id="49" creationId="{0565C35A-C6FA-4269-822E-6DB5B9C48882}"/>
          </ac:grpSpMkLst>
        </pc:grpChg>
        <pc:grpChg chg="add del">
          <ac:chgData name="Schneider Felix Christian" userId="d7183f99-f1f0-4533-86fa-87a2c40c4bb1" providerId="ADAL" clId="{EBB1B012-365C-43F2-BF09-932C760DEAF5}" dt="2022-09-12T13:58:45.943" v="296" actId="26606"/>
          <ac:grpSpMkLst>
            <pc:docMk/>
            <pc:sldMk cId="752888938" sldId="258"/>
            <ac:grpSpMk id="58" creationId="{5F054EF5-EFE6-45A2-834C-0F0931F39F1E}"/>
          </ac:grpSpMkLst>
        </pc:grpChg>
        <pc:picChg chg="add mod ord">
          <ac:chgData name="Schneider Felix Christian" userId="d7183f99-f1f0-4533-86fa-87a2c40c4bb1" providerId="ADAL" clId="{EBB1B012-365C-43F2-BF09-932C760DEAF5}" dt="2022-09-12T13:58:46.021" v="297" actId="26606"/>
          <ac:picMkLst>
            <pc:docMk/>
            <pc:sldMk cId="752888938" sldId="258"/>
            <ac:picMk id="5" creationId="{E2499CDB-8430-2364-B336-9D0462B3052C}"/>
          </ac:picMkLst>
        </pc:picChg>
        <pc:cxnChg chg="add">
          <ac:chgData name="Schneider Felix Christian" userId="d7183f99-f1f0-4533-86fa-87a2c40c4bb1" providerId="ADAL" clId="{EBB1B012-365C-43F2-BF09-932C760DEAF5}" dt="2022-09-12T13:58:46.021" v="297" actId="26606"/>
          <ac:cxnSpMkLst>
            <pc:docMk/>
            <pc:sldMk cId="752888938" sldId="258"/>
            <ac:cxnSpMk id="60" creationId="{64FA5DFF-7FE6-4855-84E6-DFA78EE978BD}"/>
          </ac:cxnSpMkLst>
        </pc:cxnChg>
        <pc:cxnChg chg="add">
          <ac:chgData name="Schneider Felix Christian" userId="d7183f99-f1f0-4533-86fa-87a2c40c4bb1" providerId="ADAL" clId="{EBB1B012-365C-43F2-BF09-932C760DEAF5}" dt="2022-09-12T13:58:46.021" v="297" actId="26606"/>
          <ac:cxnSpMkLst>
            <pc:docMk/>
            <pc:sldMk cId="752888938" sldId="258"/>
            <ac:cxnSpMk id="62" creationId="{2AFD8CBA-54A3-4363-991B-B9C631BBFA74}"/>
          </ac:cxnSpMkLst>
        </pc:cxnChg>
      </pc:sldChg>
      <pc:sldChg chg="modNotesTx">
        <pc:chgData name="Schneider Felix Christian" userId="d7183f99-f1f0-4533-86fa-87a2c40c4bb1" providerId="ADAL" clId="{EBB1B012-365C-43F2-BF09-932C760DEAF5}" dt="2022-10-12T08:41:43.147" v="479" actId="20577"/>
        <pc:sldMkLst>
          <pc:docMk/>
          <pc:sldMk cId="4078282410" sldId="288"/>
        </pc:sldMkLst>
      </pc:sldChg>
      <pc:sldMasterChg chg="del delSldLayout">
        <pc:chgData name="Schneider Felix Christian" userId="d7183f99-f1f0-4533-86fa-87a2c40c4bb1" providerId="ADAL" clId="{EBB1B012-365C-43F2-BF09-932C760DEAF5}" dt="2022-09-12T13:40:43.199" v="46" actId="26606"/>
        <pc:sldMasterMkLst>
          <pc:docMk/>
          <pc:sldMasterMk cId="2896891841" sldId="2147483677"/>
        </pc:sldMasterMkLst>
        <pc:sldLayoutChg chg="del">
          <pc:chgData name="Schneider Felix Christian" userId="d7183f99-f1f0-4533-86fa-87a2c40c4bb1" providerId="ADAL" clId="{EBB1B012-365C-43F2-BF09-932C760DEAF5}" dt="2022-09-12T13:40:43.199" v="46" actId="26606"/>
          <pc:sldLayoutMkLst>
            <pc:docMk/>
            <pc:sldMasterMk cId="2896891841" sldId="2147483677"/>
            <pc:sldLayoutMk cId="4251880339" sldId="2147483678"/>
          </pc:sldLayoutMkLst>
        </pc:sldLayoutChg>
        <pc:sldLayoutChg chg="del">
          <pc:chgData name="Schneider Felix Christian" userId="d7183f99-f1f0-4533-86fa-87a2c40c4bb1" providerId="ADAL" clId="{EBB1B012-365C-43F2-BF09-932C760DEAF5}" dt="2022-09-12T13:40:43.199" v="46" actId="26606"/>
          <pc:sldLayoutMkLst>
            <pc:docMk/>
            <pc:sldMasterMk cId="2896891841" sldId="2147483677"/>
            <pc:sldLayoutMk cId="3455618094" sldId="2147483679"/>
          </pc:sldLayoutMkLst>
        </pc:sldLayoutChg>
        <pc:sldLayoutChg chg="del">
          <pc:chgData name="Schneider Felix Christian" userId="d7183f99-f1f0-4533-86fa-87a2c40c4bb1" providerId="ADAL" clId="{EBB1B012-365C-43F2-BF09-932C760DEAF5}" dt="2022-09-12T13:40:43.199" v="46" actId="26606"/>
          <pc:sldLayoutMkLst>
            <pc:docMk/>
            <pc:sldMasterMk cId="2896891841" sldId="2147483677"/>
            <pc:sldLayoutMk cId="3045696679" sldId="2147483680"/>
          </pc:sldLayoutMkLst>
        </pc:sldLayoutChg>
        <pc:sldLayoutChg chg="del">
          <pc:chgData name="Schneider Felix Christian" userId="d7183f99-f1f0-4533-86fa-87a2c40c4bb1" providerId="ADAL" clId="{EBB1B012-365C-43F2-BF09-932C760DEAF5}" dt="2022-09-12T13:40:43.199" v="46" actId="26606"/>
          <pc:sldLayoutMkLst>
            <pc:docMk/>
            <pc:sldMasterMk cId="2896891841" sldId="2147483677"/>
            <pc:sldLayoutMk cId="757733728" sldId="2147483681"/>
          </pc:sldLayoutMkLst>
        </pc:sldLayoutChg>
        <pc:sldLayoutChg chg="del">
          <pc:chgData name="Schneider Felix Christian" userId="d7183f99-f1f0-4533-86fa-87a2c40c4bb1" providerId="ADAL" clId="{EBB1B012-365C-43F2-BF09-932C760DEAF5}" dt="2022-09-12T13:40:43.199" v="46" actId="26606"/>
          <pc:sldLayoutMkLst>
            <pc:docMk/>
            <pc:sldMasterMk cId="2896891841" sldId="2147483677"/>
            <pc:sldLayoutMk cId="3432853587" sldId="2147483682"/>
          </pc:sldLayoutMkLst>
        </pc:sldLayoutChg>
        <pc:sldLayoutChg chg="del">
          <pc:chgData name="Schneider Felix Christian" userId="d7183f99-f1f0-4533-86fa-87a2c40c4bb1" providerId="ADAL" clId="{EBB1B012-365C-43F2-BF09-932C760DEAF5}" dt="2022-09-12T13:40:43.199" v="46" actId="26606"/>
          <pc:sldLayoutMkLst>
            <pc:docMk/>
            <pc:sldMasterMk cId="2896891841" sldId="2147483677"/>
            <pc:sldLayoutMk cId="1508445578" sldId="2147483683"/>
          </pc:sldLayoutMkLst>
        </pc:sldLayoutChg>
        <pc:sldLayoutChg chg="del">
          <pc:chgData name="Schneider Felix Christian" userId="d7183f99-f1f0-4533-86fa-87a2c40c4bb1" providerId="ADAL" clId="{EBB1B012-365C-43F2-BF09-932C760DEAF5}" dt="2022-09-12T13:40:43.199" v="46" actId="26606"/>
          <pc:sldLayoutMkLst>
            <pc:docMk/>
            <pc:sldMasterMk cId="2896891841" sldId="2147483677"/>
            <pc:sldLayoutMk cId="334031821" sldId="2147483684"/>
          </pc:sldLayoutMkLst>
        </pc:sldLayoutChg>
        <pc:sldLayoutChg chg="del">
          <pc:chgData name="Schneider Felix Christian" userId="d7183f99-f1f0-4533-86fa-87a2c40c4bb1" providerId="ADAL" clId="{EBB1B012-365C-43F2-BF09-932C760DEAF5}" dt="2022-09-12T13:40:43.199" v="46" actId="26606"/>
          <pc:sldLayoutMkLst>
            <pc:docMk/>
            <pc:sldMasterMk cId="2896891841" sldId="2147483677"/>
            <pc:sldLayoutMk cId="1837756453" sldId="2147483685"/>
          </pc:sldLayoutMkLst>
        </pc:sldLayoutChg>
        <pc:sldLayoutChg chg="del">
          <pc:chgData name="Schneider Felix Christian" userId="d7183f99-f1f0-4533-86fa-87a2c40c4bb1" providerId="ADAL" clId="{EBB1B012-365C-43F2-BF09-932C760DEAF5}" dt="2022-09-12T13:40:43.199" v="46" actId="26606"/>
          <pc:sldLayoutMkLst>
            <pc:docMk/>
            <pc:sldMasterMk cId="2896891841" sldId="2147483677"/>
            <pc:sldLayoutMk cId="2876789426" sldId="2147483686"/>
          </pc:sldLayoutMkLst>
        </pc:sldLayoutChg>
        <pc:sldLayoutChg chg="del">
          <pc:chgData name="Schneider Felix Christian" userId="d7183f99-f1f0-4533-86fa-87a2c40c4bb1" providerId="ADAL" clId="{EBB1B012-365C-43F2-BF09-932C760DEAF5}" dt="2022-09-12T13:40:43.199" v="46" actId="26606"/>
          <pc:sldLayoutMkLst>
            <pc:docMk/>
            <pc:sldMasterMk cId="2896891841" sldId="2147483677"/>
            <pc:sldLayoutMk cId="565667456" sldId="2147483687"/>
          </pc:sldLayoutMkLst>
        </pc:sldLayoutChg>
        <pc:sldLayoutChg chg="del">
          <pc:chgData name="Schneider Felix Christian" userId="d7183f99-f1f0-4533-86fa-87a2c40c4bb1" providerId="ADAL" clId="{EBB1B012-365C-43F2-BF09-932C760DEAF5}" dt="2022-09-12T13:40:43.199" v="46" actId="26606"/>
          <pc:sldLayoutMkLst>
            <pc:docMk/>
            <pc:sldMasterMk cId="2896891841" sldId="2147483677"/>
            <pc:sldLayoutMk cId="1164384584" sldId="2147483688"/>
          </pc:sldLayoutMkLst>
        </pc:sldLayoutChg>
        <pc:sldLayoutChg chg="del">
          <pc:chgData name="Schneider Felix Christian" userId="d7183f99-f1f0-4533-86fa-87a2c40c4bb1" providerId="ADAL" clId="{EBB1B012-365C-43F2-BF09-932C760DEAF5}" dt="2022-09-12T13:40:43.199" v="46" actId="26606"/>
          <pc:sldLayoutMkLst>
            <pc:docMk/>
            <pc:sldMasterMk cId="2896891841" sldId="2147483677"/>
            <pc:sldLayoutMk cId="2429196862" sldId="2147483689"/>
          </pc:sldLayoutMkLst>
        </pc:sldLayoutChg>
        <pc:sldLayoutChg chg="del">
          <pc:chgData name="Schneider Felix Christian" userId="d7183f99-f1f0-4533-86fa-87a2c40c4bb1" providerId="ADAL" clId="{EBB1B012-365C-43F2-BF09-932C760DEAF5}" dt="2022-09-12T13:40:43.199" v="46" actId="26606"/>
          <pc:sldLayoutMkLst>
            <pc:docMk/>
            <pc:sldMasterMk cId="2896891841" sldId="2147483677"/>
            <pc:sldLayoutMk cId="222463589" sldId="2147483690"/>
          </pc:sldLayoutMkLst>
        </pc:sldLayoutChg>
        <pc:sldLayoutChg chg="del">
          <pc:chgData name="Schneider Felix Christian" userId="d7183f99-f1f0-4533-86fa-87a2c40c4bb1" providerId="ADAL" clId="{EBB1B012-365C-43F2-BF09-932C760DEAF5}" dt="2022-09-12T13:40:43.199" v="46" actId="26606"/>
          <pc:sldLayoutMkLst>
            <pc:docMk/>
            <pc:sldMasterMk cId="2896891841" sldId="2147483677"/>
            <pc:sldLayoutMk cId="1670573054" sldId="2147483691"/>
          </pc:sldLayoutMkLst>
        </pc:sldLayoutChg>
        <pc:sldLayoutChg chg="del">
          <pc:chgData name="Schneider Felix Christian" userId="d7183f99-f1f0-4533-86fa-87a2c40c4bb1" providerId="ADAL" clId="{EBB1B012-365C-43F2-BF09-932C760DEAF5}" dt="2022-09-12T13:40:43.199" v="46" actId="26606"/>
          <pc:sldLayoutMkLst>
            <pc:docMk/>
            <pc:sldMasterMk cId="2896891841" sldId="2147483677"/>
            <pc:sldLayoutMk cId="98642366" sldId="2147483692"/>
          </pc:sldLayoutMkLst>
        </pc:sldLayoutChg>
        <pc:sldLayoutChg chg="del">
          <pc:chgData name="Schneider Felix Christian" userId="d7183f99-f1f0-4533-86fa-87a2c40c4bb1" providerId="ADAL" clId="{EBB1B012-365C-43F2-BF09-932C760DEAF5}" dt="2022-09-12T13:40:43.199" v="46" actId="26606"/>
          <pc:sldLayoutMkLst>
            <pc:docMk/>
            <pc:sldMasterMk cId="2896891841" sldId="2147483677"/>
            <pc:sldLayoutMk cId="62537881" sldId="2147483693"/>
          </pc:sldLayoutMkLst>
        </pc:sldLayoutChg>
      </pc:sldMasterChg>
      <pc:sldMasterChg chg="add addSldLayout">
        <pc:chgData name="Schneider Felix Christian" userId="d7183f99-f1f0-4533-86fa-87a2c40c4bb1" providerId="ADAL" clId="{EBB1B012-365C-43F2-BF09-932C760DEAF5}" dt="2022-09-12T13:40:43.199" v="46" actId="26606"/>
        <pc:sldMasterMkLst>
          <pc:docMk/>
          <pc:sldMasterMk cId="4178243847" sldId="2147483756"/>
        </pc:sldMasterMkLst>
        <pc:sldLayoutChg chg="add">
          <pc:chgData name="Schneider Felix Christian" userId="d7183f99-f1f0-4533-86fa-87a2c40c4bb1" providerId="ADAL" clId="{EBB1B012-365C-43F2-BF09-932C760DEAF5}" dt="2022-09-12T13:40:43.199" v="46" actId="26606"/>
          <pc:sldLayoutMkLst>
            <pc:docMk/>
            <pc:sldMasterMk cId="4178243847" sldId="2147483756"/>
            <pc:sldLayoutMk cId="1772801740" sldId="2147483745"/>
          </pc:sldLayoutMkLst>
        </pc:sldLayoutChg>
        <pc:sldLayoutChg chg="add">
          <pc:chgData name="Schneider Felix Christian" userId="d7183f99-f1f0-4533-86fa-87a2c40c4bb1" providerId="ADAL" clId="{EBB1B012-365C-43F2-BF09-932C760DEAF5}" dt="2022-09-12T13:40:43.199" v="46" actId="26606"/>
          <pc:sldLayoutMkLst>
            <pc:docMk/>
            <pc:sldMasterMk cId="4178243847" sldId="2147483756"/>
            <pc:sldLayoutMk cId="1380123332" sldId="2147483746"/>
          </pc:sldLayoutMkLst>
        </pc:sldLayoutChg>
        <pc:sldLayoutChg chg="add">
          <pc:chgData name="Schneider Felix Christian" userId="d7183f99-f1f0-4533-86fa-87a2c40c4bb1" providerId="ADAL" clId="{EBB1B012-365C-43F2-BF09-932C760DEAF5}" dt="2022-09-12T13:40:43.199" v="46" actId="26606"/>
          <pc:sldLayoutMkLst>
            <pc:docMk/>
            <pc:sldMasterMk cId="4178243847" sldId="2147483756"/>
            <pc:sldLayoutMk cId="319770147" sldId="2147483747"/>
          </pc:sldLayoutMkLst>
        </pc:sldLayoutChg>
        <pc:sldLayoutChg chg="add">
          <pc:chgData name="Schneider Felix Christian" userId="d7183f99-f1f0-4533-86fa-87a2c40c4bb1" providerId="ADAL" clId="{EBB1B012-365C-43F2-BF09-932C760DEAF5}" dt="2022-09-12T13:40:43.199" v="46" actId="26606"/>
          <pc:sldLayoutMkLst>
            <pc:docMk/>
            <pc:sldMasterMk cId="4178243847" sldId="2147483756"/>
            <pc:sldLayoutMk cId="1901881850" sldId="2147483748"/>
          </pc:sldLayoutMkLst>
        </pc:sldLayoutChg>
        <pc:sldLayoutChg chg="add">
          <pc:chgData name="Schneider Felix Christian" userId="d7183f99-f1f0-4533-86fa-87a2c40c4bb1" providerId="ADAL" clId="{EBB1B012-365C-43F2-BF09-932C760DEAF5}" dt="2022-09-12T13:40:43.199" v="46" actId="26606"/>
          <pc:sldLayoutMkLst>
            <pc:docMk/>
            <pc:sldMasterMk cId="4178243847" sldId="2147483756"/>
            <pc:sldLayoutMk cId="818271795" sldId="2147483749"/>
          </pc:sldLayoutMkLst>
        </pc:sldLayoutChg>
        <pc:sldLayoutChg chg="add">
          <pc:chgData name="Schneider Felix Christian" userId="d7183f99-f1f0-4533-86fa-87a2c40c4bb1" providerId="ADAL" clId="{EBB1B012-365C-43F2-BF09-932C760DEAF5}" dt="2022-09-12T13:40:43.199" v="46" actId="26606"/>
          <pc:sldLayoutMkLst>
            <pc:docMk/>
            <pc:sldMasterMk cId="4178243847" sldId="2147483756"/>
            <pc:sldLayoutMk cId="1375350913" sldId="2147483750"/>
          </pc:sldLayoutMkLst>
        </pc:sldLayoutChg>
        <pc:sldLayoutChg chg="add">
          <pc:chgData name="Schneider Felix Christian" userId="d7183f99-f1f0-4533-86fa-87a2c40c4bb1" providerId="ADAL" clId="{EBB1B012-365C-43F2-BF09-932C760DEAF5}" dt="2022-09-12T13:40:43.199" v="46" actId="26606"/>
          <pc:sldLayoutMkLst>
            <pc:docMk/>
            <pc:sldMasterMk cId="4178243847" sldId="2147483756"/>
            <pc:sldLayoutMk cId="2663816232" sldId="2147483751"/>
          </pc:sldLayoutMkLst>
        </pc:sldLayoutChg>
        <pc:sldLayoutChg chg="add">
          <pc:chgData name="Schneider Felix Christian" userId="d7183f99-f1f0-4533-86fa-87a2c40c4bb1" providerId="ADAL" clId="{EBB1B012-365C-43F2-BF09-932C760DEAF5}" dt="2022-09-12T13:40:43.199" v="46" actId="26606"/>
          <pc:sldLayoutMkLst>
            <pc:docMk/>
            <pc:sldMasterMk cId="4178243847" sldId="2147483756"/>
            <pc:sldLayoutMk cId="921734610" sldId="2147483752"/>
          </pc:sldLayoutMkLst>
        </pc:sldLayoutChg>
        <pc:sldLayoutChg chg="add">
          <pc:chgData name="Schneider Felix Christian" userId="d7183f99-f1f0-4533-86fa-87a2c40c4bb1" providerId="ADAL" clId="{EBB1B012-365C-43F2-BF09-932C760DEAF5}" dt="2022-09-12T13:40:43.199" v="46" actId="26606"/>
          <pc:sldLayoutMkLst>
            <pc:docMk/>
            <pc:sldMasterMk cId="4178243847" sldId="2147483756"/>
            <pc:sldLayoutMk cId="635481037" sldId="2147483753"/>
          </pc:sldLayoutMkLst>
        </pc:sldLayoutChg>
        <pc:sldLayoutChg chg="add">
          <pc:chgData name="Schneider Felix Christian" userId="d7183f99-f1f0-4533-86fa-87a2c40c4bb1" providerId="ADAL" clId="{EBB1B012-365C-43F2-BF09-932C760DEAF5}" dt="2022-09-12T13:40:43.199" v="46" actId="26606"/>
          <pc:sldLayoutMkLst>
            <pc:docMk/>
            <pc:sldMasterMk cId="4178243847" sldId="2147483756"/>
            <pc:sldLayoutMk cId="3705433778" sldId="2147483754"/>
          </pc:sldLayoutMkLst>
        </pc:sldLayoutChg>
        <pc:sldLayoutChg chg="add">
          <pc:chgData name="Schneider Felix Christian" userId="d7183f99-f1f0-4533-86fa-87a2c40c4bb1" providerId="ADAL" clId="{EBB1B012-365C-43F2-BF09-932C760DEAF5}" dt="2022-09-12T13:40:43.199" v="46" actId="26606"/>
          <pc:sldLayoutMkLst>
            <pc:docMk/>
            <pc:sldMasterMk cId="4178243847" sldId="2147483756"/>
            <pc:sldLayoutMk cId="76623132" sldId="2147483755"/>
          </pc:sldLayoutMkLst>
        </pc:sldLayoutChg>
      </pc:sldMasterChg>
    </pc:docChg>
  </pc:docChgLst>
  <pc:docChgLst>
    <pc:chgData name="Latzka Yanik" userId="6110d18c-3d84-4175-abab-14f0c95c8be0" providerId="ADAL" clId="{BFEC5EBD-5846-4EED-98F3-98087A149122}"/>
    <pc:docChg chg="modSld">
      <pc:chgData name="Latzka Yanik" userId="6110d18c-3d84-4175-abab-14f0c95c8be0" providerId="ADAL" clId="{BFEC5EBD-5846-4EED-98F3-98087A149122}" dt="2022-10-12T06:14:29" v="25" actId="20577"/>
      <pc:docMkLst>
        <pc:docMk/>
      </pc:docMkLst>
      <pc:sldChg chg="modTransition">
        <pc:chgData name="Latzka Yanik" userId="6110d18c-3d84-4175-abab-14f0c95c8be0" providerId="ADAL" clId="{BFEC5EBD-5846-4EED-98F3-98087A149122}" dt="2022-10-12T06:02:33.584" v="4"/>
        <pc:sldMkLst>
          <pc:docMk/>
          <pc:sldMk cId="545176334" sldId="265"/>
        </pc:sldMkLst>
      </pc:sldChg>
      <pc:sldChg chg="modTransition">
        <pc:chgData name="Latzka Yanik" userId="6110d18c-3d84-4175-abab-14f0c95c8be0" providerId="ADAL" clId="{BFEC5EBD-5846-4EED-98F3-98087A149122}" dt="2022-10-12T05:59:34.517" v="1"/>
        <pc:sldMkLst>
          <pc:docMk/>
          <pc:sldMk cId="1006448932" sldId="266"/>
        </pc:sldMkLst>
      </pc:sldChg>
      <pc:sldChg chg="modTransition">
        <pc:chgData name="Latzka Yanik" userId="6110d18c-3d84-4175-abab-14f0c95c8be0" providerId="ADAL" clId="{BFEC5EBD-5846-4EED-98F3-98087A149122}" dt="2022-10-12T05:59:27.662" v="0"/>
        <pc:sldMkLst>
          <pc:docMk/>
          <pc:sldMk cId="1261698590" sldId="267"/>
        </pc:sldMkLst>
      </pc:sldChg>
      <pc:sldChg chg="modTransition">
        <pc:chgData name="Latzka Yanik" userId="6110d18c-3d84-4175-abab-14f0c95c8be0" providerId="ADAL" clId="{BFEC5EBD-5846-4EED-98F3-98087A149122}" dt="2022-10-12T05:59:45.684" v="2"/>
        <pc:sldMkLst>
          <pc:docMk/>
          <pc:sldMk cId="139038290" sldId="268"/>
        </pc:sldMkLst>
      </pc:sldChg>
      <pc:sldChg chg="modTransition">
        <pc:chgData name="Latzka Yanik" userId="6110d18c-3d84-4175-abab-14f0c95c8be0" providerId="ADAL" clId="{BFEC5EBD-5846-4EED-98F3-98087A149122}" dt="2022-10-12T06:02:03.972" v="3"/>
        <pc:sldMkLst>
          <pc:docMk/>
          <pc:sldMk cId="2612938793" sldId="270"/>
        </pc:sldMkLst>
      </pc:sldChg>
      <pc:sldChg chg="modSp mod">
        <pc:chgData name="Latzka Yanik" userId="6110d18c-3d84-4175-abab-14f0c95c8be0" providerId="ADAL" clId="{BFEC5EBD-5846-4EED-98F3-98087A149122}" dt="2022-10-12T06:14:29" v="25" actId="20577"/>
        <pc:sldMkLst>
          <pc:docMk/>
          <pc:sldMk cId="1474330852" sldId="274"/>
        </pc:sldMkLst>
        <pc:spChg chg="mod">
          <ac:chgData name="Latzka Yanik" userId="6110d18c-3d84-4175-abab-14f0c95c8be0" providerId="ADAL" clId="{BFEC5EBD-5846-4EED-98F3-98087A149122}" dt="2022-10-12T06:14:29" v="25" actId="20577"/>
          <ac:spMkLst>
            <pc:docMk/>
            <pc:sldMk cId="1474330852" sldId="274"/>
            <ac:spMk id="3" creationId="{C11EF40A-60B3-554B-DBD6-0570E43D754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6084B6-A99F-40D8-9CCC-465D39DBCBA3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F603B21-76B3-4873-A55E-052D8D97B6FF}">
      <dgm:prSet/>
      <dgm:spPr/>
      <dgm:t>
        <a:bodyPr/>
        <a:lstStyle/>
        <a:p>
          <a:r>
            <a:rPr lang="de-DE"/>
            <a:t>Krieg am Balkan</a:t>
          </a:r>
          <a:endParaRPr lang="en-US"/>
        </a:p>
      </dgm:t>
    </dgm:pt>
    <dgm:pt modelId="{DC948F98-B6C8-4BB3-983C-1D779C83F8DE}" type="parTrans" cxnId="{76F857CC-58BE-453E-BE59-C1128A084654}">
      <dgm:prSet/>
      <dgm:spPr/>
      <dgm:t>
        <a:bodyPr/>
        <a:lstStyle/>
        <a:p>
          <a:endParaRPr lang="en-US"/>
        </a:p>
      </dgm:t>
    </dgm:pt>
    <dgm:pt modelId="{36581CA4-E224-434E-8F3C-B22FF463924A}" type="sibTrans" cxnId="{76F857CC-58BE-453E-BE59-C1128A084654}">
      <dgm:prSet/>
      <dgm:spPr/>
      <dgm:t>
        <a:bodyPr/>
        <a:lstStyle/>
        <a:p>
          <a:endParaRPr lang="en-US"/>
        </a:p>
      </dgm:t>
    </dgm:pt>
    <dgm:pt modelId="{22656CB7-E392-4966-94D1-3D1CD1DA0E2F}">
      <dgm:prSet/>
      <dgm:spPr/>
      <dgm:t>
        <a:bodyPr/>
        <a:lstStyle/>
        <a:p>
          <a:r>
            <a:rPr lang="de-DE"/>
            <a:t>Krieg im Osten</a:t>
          </a:r>
          <a:endParaRPr lang="en-US"/>
        </a:p>
      </dgm:t>
    </dgm:pt>
    <dgm:pt modelId="{EB5A8318-6FAD-4A9B-8A09-86C586194227}" type="parTrans" cxnId="{74AA6B2C-9335-4ED2-9819-8A1144254295}">
      <dgm:prSet/>
      <dgm:spPr/>
      <dgm:t>
        <a:bodyPr/>
        <a:lstStyle/>
        <a:p>
          <a:endParaRPr lang="en-US"/>
        </a:p>
      </dgm:t>
    </dgm:pt>
    <dgm:pt modelId="{B871D7B6-AE80-412E-BEBD-08C0994F70D3}" type="sibTrans" cxnId="{74AA6B2C-9335-4ED2-9819-8A1144254295}">
      <dgm:prSet/>
      <dgm:spPr/>
      <dgm:t>
        <a:bodyPr/>
        <a:lstStyle/>
        <a:p>
          <a:endParaRPr lang="en-US"/>
        </a:p>
      </dgm:t>
    </dgm:pt>
    <dgm:pt modelId="{735224BA-595E-4A87-AE33-D09456ED3EF5}">
      <dgm:prSet/>
      <dgm:spPr/>
      <dgm:t>
        <a:bodyPr/>
        <a:lstStyle/>
        <a:p>
          <a:r>
            <a:rPr lang="de-DE"/>
            <a:t>Krieg im Westen</a:t>
          </a:r>
          <a:endParaRPr lang="en-US"/>
        </a:p>
      </dgm:t>
    </dgm:pt>
    <dgm:pt modelId="{8D13802F-8838-4589-870C-42FD472CB33C}" type="parTrans" cxnId="{E72519D5-1B52-4014-B579-9E5ED8D874DB}">
      <dgm:prSet/>
      <dgm:spPr/>
      <dgm:t>
        <a:bodyPr/>
        <a:lstStyle/>
        <a:p>
          <a:endParaRPr lang="en-US"/>
        </a:p>
      </dgm:t>
    </dgm:pt>
    <dgm:pt modelId="{A236548F-AC62-46BC-A2D5-191E589D6D5A}" type="sibTrans" cxnId="{E72519D5-1B52-4014-B579-9E5ED8D874DB}">
      <dgm:prSet/>
      <dgm:spPr/>
      <dgm:t>
        <a:bodyPr/>
        <a:lstStyle/>
        <a:p>
          <a:endParaRPr lang="en-US"/>
        </a:p>
      </dgm:t>
    </dgm:pt>
    <dgm:pt modelId="{E3D11A90-B8E3-433C-A9BB-AEF518546E16}">
      <dgm:prSet/>
      <dgm:spPr/>
      <dgm:t>
        <a:bodyPr/>
        <a:lstStyle/>
        <a:p>
          <a:r>
            <a:rPr lang="de-DE"/>
            <a:t>Krieg im Süden</a:t>
          </a:r>
          <a:endParaRPr lang="en-US"/>
        </a:p>
      </dgm:t>
    </dgm:pt>
    <dgm:pt modelId="{A8BE1BD8-FDC5-49E5-9F83-1125E9D4B108}" type="parTrans" cxnId="{97A5B186-94BF-4093-9815-22771C224FD6}">
      <dgm:prSet/>
      <dgm:spPr/>
      <dgm:t>
        <a:bodyPr/>
        <a:lstStyle/>
        <a:p>
          <a:endParaRPr lang="en-US"/>
        </a:p>
      </dgm:t>
    </dgm:pt>
    <dgm:pt modelId="{E9ED3B74-F09C-4034-9871-A567580F441C}" type="sibTrans" cxnId="{97A5B186-94BF-4093-9815-22771C224FD6}">
      <dgm:prSet/>
      <dgm:spPr/>
      <dgm:t>
        <a:bodyPr/>
        <a:lstStyle/>
        <a:p>
          <a:endParaRPr lang="en-US"/>
        </a:p>
      </dgm:t>
    </dgm:pt>
    <dgm:pt modelId="{637918C1-D205-42F3-9320-DEC8A025E4D1}">
      <dgm:prSet/>
      <dgm:spPr/>
      <dgm:t>
        <a:bodyPr/>
        <a:lstStyle/>
        <a:p>
          <a:r>
            <a:rPr lang="de-DE"/>
            <a:t>Unmittelbare Kriegsfolgen</a:t>
          </a:r>
          <a:endParaRPr lang="en-US"/>
        </a:p>
      </dgm:t>
    </dgm:pt>
    <dgm:pt modelId="{75D588DA-8BA4-470A-9DFE-3A94920C6928}" type="parTrans" cxnId="{12D186C1-639A-4387-B15B-BB81D692721C}">
      <dgm:prSet/>
      <dgm:spPr/>
      <dgm:t>
        <a:bodyPr/>
        <a:lstStyle/>
        <a:p>
          <a:endParaRPr lang="en-US"/>
        </a:p>
      </dgm:t>
    </dgm:pt>
    <dgm:pt modelId="{DC20F74F-4150-4F62-889A-DA6CAA9440A2}" type="sibTrans" cxnId="{12D186C1-639A-4387-B15B-BB81D692721C}">
      <dgm:prSet/>
      <dgm:spPr/>
      <dgm:t>
        <a:bodyPr/>
        <a:lstStyle/>
        <a:p>
          <a:endParaRPr lang="en-US"/>
        </a:p>
      </dgm:t>
    </dgm:pt>
    <dgm:pt modelId="{9CD3714F-2EBD-4C9D-9F98-BDEA5757FA40}">
      <dgm:prSet/>
      <dgm:spPr/>
      <dgm:t>
        <a:bodyPr/>
        <a:lstStyle/>
        <a:p>
          <a:r>
            <a:rPr lang="en-US" err="1"/>
            <a:t>Kriegsverbrechen</a:t>
          </a:r>
          <a:endParaRPr lang="en-US"/>
        </a:p>
      </dgm:t>
    </dgm:pt>
    <dgm:pt modelId="{F18CB84D-6566-4713-A2A2-CD05685601C8}" type="parTrans" cxnId="{FC8D1AC7-005D-429E-A226-0CB56627FB30}">
      <dgm:prSet/>
      <dgm:spPr/>
      <dgm:t>
        <a:bodyPr/>
        <a:lstStyle/>
        <a:p>
          <a:endParaRPr lang="de-DE"/>
        </a:p>
      </dgm:t>
    </dgm:pt>
    <dgm:pt modelId="{1F58CA3B-F8E2-491D-8A76-CA64162B7DD4}" type="sibTrans" cxnId="{FC8D1AC7-005D-429E-A226-0CB56627FB30}">
      <dgm:prSet/>
      <dgm:spPr/>
      <dgm:t>
        <a:bodyPr/>
        <a:lstStyle/>
        <a:p>
          <a:endParaRPr lang="de-DE"/>
        </a:p>
      </dgm:t>
    </dgm:pt>
    <dgm:pt modelId="{A41D13B9-EB8B-4B82-97F9-E1CB8F1E8E27}" type="pres">
      <dgm:prSet presAssocID="{C16084B6-A99F-40D8-9CCC-465D39DBCBA3}" presName="vert0" presStyleCnt="0">
        <dgm:presLayoutVars>
          <dgm:dir/>
          <dgm:animOne val="branch"/>
          <dgm:animLvl val="lvl"/>
        </dgm:presLayoutVars>
      </dgm:prSet>
      <dgm:spPr/>
    </dgm:pt>
    <dgm:pt modelId="{2CD467C4-3AF0-47AF-90C6-A0D721FE5DEB}" type="pres">
      <dgm:prSet presAssocID="{1F603B21-76B3-4873-A55E-052D8D97B6FF}" presName="thickLine" presStyleLbl="alignNode1" presStyleIdx="0" presStyleCnt="6"/>
      <dgm:spPr/>
    </dgm:pt>
    <dgm:pt modelId="{A6C92138-8779-4C2A-A5BB-80665933B6E1}" type="pres">
      <dgm:prSet presAssocID="{1F603B21-76B3-4873-A55E-052D8D97B6FF}" presName="horz1" presStyleCnt="0"/>
      <dgm:spPr/>
    </dgm:pt>
    <dgm:pt modelId="{0FE4C131-845C-4781-8A94-415DDD7634DD}" type="pres">
      <dgm:prSet presAssocID="{1F603B21-76B3-4873-A55E-052D8D97B6FF}" presName="tx1" presStyleLbl="revTx" presStyleIdx="0" presStyleCnt="6"/>
      <dgm:spPr/>
    </dgm:pt>
    <dgm:pt modelId="{40463880-834B-4625-B350-46A562F766D2}" type="pres">
      <dgm:prSet presAssocID="{1F603B21-76B3-4873-A55E-052D8D97B6FF}" presName="vert1" presStyleCnt="0"/>
      <dgm:spPr/>
    </dgm:pt>
    <dgm:pt modelId="{431964A2-0B36-4EDE-8BB4-136D1B448DD6}" type="pres">
      <dgm:prSet presAssocID="{22656CB7-E392-4966-94D1-3D1CD1DA0E2F}" presName="thickLine" presStyleLbl="alignNode1" presStyleIdx="1" presStyleCnt="6"/>
      <dgm:spPr/>
    </dgm:pt>
    <dgm:pt modelId="{49FDD93F-4575-4EAF-B382-98064DC1C5D9}" type="pres">
      <dgm:prSet presAssocID="{22656CB7-E392-4966-94D1-3D1CD1DA0E2F}" presName="horz1" presStyleCnt="0"/>
      <dgm:spPr/>
    </dgm:pt>
    <dgm:pt modelId="{E838EB20-E492-401A-96B6-BBC701FA6F74}" type="pres">
      <dgm:prSet presAssocID="{22656CB7-E392-4966-94D1-3D1CD1DA0E2F}" presName="tx1" presStyleLbl="revTx" presStyleIdx="1" presStyleCnt="6"/>
      <dgm:spPr/>
    </dgm:pt>
    <dgm:pt modelId="{1DB4D9E5-9F14-4B7B-A484-CFFC3197003B}" type="pres">
      <dgm:prSet presAssocID="{22656CB7-E392-4966-94D1-3D1CD1DA0E2F}" presName="vert1" presStyleCnt="0"/>
      <dgm:spPr/>
    </dgm:pt>
    <dgm:pt modelId="{B85E10F2-EFD8-4A4F-A559-B70A41F2DAF8}" type="pres">
      <dgm:prSet presAssocID="{735224BA-595E-4A87-AE33-D09456ED3EF5}" presName="thickLine" presStyleLbl="alignNode1" presStyleIdx="2" presStyleCnt="6"/>
      <dgm:spPr/>
    </dgm:pt>
    <dgm:pt modelId="{2518168D-84EB-4E67-9940-89FA14130976}" type="pres">
      <dgm:prSet presAssocID="{735224BA-595E-4A87-AE33-D09456ED3EF5}" presName="horz1" presStyleCnt="0"/>
      <dgm:spPr/>
    </dgm:pt>
    <dgm:pt modelId="{2812EDF6-4760-40FC-B2C9-706DF8D8B0A7}" type="pres">
      <dgm:prSet presAssocID="{735224BA-595E-4A87-AE33-D09456ED3EF5}" presName="tx1" presStyleLbl="revTx" presStyleIdx="2" presStyleCnt="6"/>
      <dgm:spPr/>
    </dgm:pt>
    <dgm:pt modelId="{C53C2C49-6A83-4507-B89D-2AE2D8A48E5C}" type="pres">
      <dgm:prSet presAssocID="{735224BA-595E-4A87-AE33-D09456ED3EF5}" presName="vert1" presStyleCnt="0"/>
      <dgm:spPr/>
    </dgm:pt>
    <dgm:pt modelId="{97EC2E77-DB94-485B-A2F6-67B02FC110F5}" type="pres">
      <dgm:prSet presAssocID="{E3D11A90-B8E3-433C-A9BB-AEF518546E16}" presName="thickLine" presStyleLbl="alignNode1" presStyleIdx="3" presStyleCnt="6"/>
      <dgm:spPr/>
    </dgm:pt>
    <dgm:pt modelId="{9D9FB36C-1C2A-4651-8B74-FD837D6C0945}" type="pres">
      <dgm:prSet presAssocID="{E3D11A90-B8E3-433C-A9BB-AEF518546E16}" presName="horz1" presStyleCnt="0"/>
      <dgm:spPr/>
    </dgm:pt>
    <dgm:pt modelId="{6400C7D7-8581-4C5D-A8B8-0303D424D62E}" type="pres">
      <dgm:prSet presAssocID="{E3D11A90-B8E3-433C-A9BB-AEF518546E16}" presName="tx1" presStyleLbl="revTx" presStyleIdx="3" presStyleCnt="6"/>
      <dgm:spPr/>
    </dgm:pt>
    <dgm:pt modelId="{8B8E5057-96C7-4185-BE95-DDAFBF637F28}" type="pres">
      <dgm:prSet presAssocID="{E3D11A90-B8E3-433C-A9BB-AEF518546E16}" presName="vert1" presStyleCnt="0"/>
      <dgm:spPr/>
    </dgm:pt>
    <dgm:pt modelId="{F683DAFD-A1E8-4AB6-A33F-7DEE51C9D1D3}" type="pres">
      <dgm:prSet presAssocID="{637918C1-D205-42F3-9320-DEC8A025E4D1}" presName="thickLine" presStyleLbl="alignNode1" presStyleIdx="4" presStyleCnt="6"/>
      <dgm:spPr/>
    </dgm:pt>
    <dgm:pt modelId="{B687A308-C8B7-465B-BDED-5E5BD9150451}" type="pres">
      <dgm:prSet presAssocID="{637918C1-D205-42F3-9320-DEC8A025E4D1}" presName="horz1" presStyleCnt="0"/>
      <dgm:spPr/>
    </dgm:pt>
    <dgm:pt modelId="{18C65BAB-9512-4C78-B505-6DEDA0332CA1}" type="pres">
      <dgm:prSet presAssocID="{637918C1-D205-42F3-9320-DEC8A025E4D1}" presName="tx1" presStyleLbl="revTx" presStyleIdx="4" presStyleCnt="6"/>
      <dgm:spPr/>
    </dgm:pt>
    <dgm:pt modelId="{67375367-A082-42A8-9ADF-22363E88D33D}" type="pres">
      <dgm:prSet presAssocID="{637918C1-D205-42F3-9320-DEC8A025E4D1}" presName="vert1" presStyleCnt="0"/>
      <dgm:spPr/>
    </dgm:pt>
    <dgm:pt modelId="{5A35C072-30FB-4B23-AC2A-F9A58723974A}" type="pres">
      <dgm:prSet presAssocID="{9CD3714F-2EBD-4C9D-9F98-BDEA5757FA40}" presName="thickLine" presStyleLbl="alignNode1" presStyleIdx="5" presStyleCnt="6"/>
      <dgm:spPr/>
    </dgm:pt>
    <dgm:pt modelId="{97E8E597-4873-405D-81D1-B819EF4B0089}" type="pres">
      <dgm:prSet presAssocID="{9CD3714F-2EBD-4C9D-9F98-BDEA5757FA40}" presName="horz1" presStyleCnt="0"/>
      <dgm:spPr/>
    </dgm:pt>
    <dgm:pt modelId="{A5D91DFB-8D08-48B5-AB15-65FB9A3A24A5}" type="pres">
      <dgm:prSet presAssocID="{9CD3714F-2EBD-4C9D-9F98-BDEA5757FA40}" presName="tx1" presStyleLbl="revTx" presStyleIdx="5" presStyleCnt="6"/>
      <dgm:spPr/>
    </dgm:pt>
    <dgm:pt modelId="{B9511055-0D0C-41FD-BD48-832B8D5B12F1}" type="pres">
      <dgm:prSet presAssocID="{9CD3714F-2EBD-4C9D-9F98-BDEA5757FA40}" presName="vert1" presStyleCnt="0"/>
      <dgm:spPr/>
    </dgm:pt>
  </dgm:ptLst>
  <dgm:cxnLst>
    <dgm:cxn modelId="{4E395213-0D70-4ED4-9932-37E33252B234}" type="presOf" srcId="{637918C1-D205-42F3-9320-DEC8A025E4D1}" destId="{18C65BAB-9512-4C78-B505-6DEDA0332CA1}" srcOrd="0" destOrd="0" presId="urn:microsoft.com/office/officeart/2008/layout/LinedList"/>
    <dgm:cxn modelId="{74AA6B2C-9335-4ED2-9819-8A1144254295}" srcId="{C16084B6-A99F-40D8-9CCC-465D39DBCBA3}" destId="{22656CB7-E392-4966-94D1-3D1CD1DA0E2F}" srcOrd="1" destOrd="0" parTransId="{EB5A8318-6FAD-4A9B-8A09-86C586194227}" sibTransId="{B871D7B6-AE80-412E-BEBD-08C0994F70D3}"/>
    <dgm:cxn modelId="{67533B31-77D1-44E5-AF50-F8147745D9AD}" type="presOf" srcId="{735224BA-595E-4A87-AE33-D09456ED3EF5}" destId="{2812EDF6-4760-40FC-B2C9-706DF8D8B0A7}" srcOrd="0" destOrd="0" presId="urn:microsoft.com/office/officeart/2008/layout/LinedList"/>
    <dgm:cxn modelId="{FD196C78-8039-45B6-9318-46EE200E3BE4}" type="presOf" srcId="{E3D11A90-B8E3-433C-A9BB-AEF518546E16}" destId="{6400C7D7-8581-4C5D-A8B8-0303D424D62E}" srcOrd="0" destOrd="0" presId="urn:microsoft.com/office/officeart/2008/layout/LinedList"/>
    <dgm:cxn modelId="{C1842081-8236-48FA-92EC-282EA486E764}" type="presOf" srcId="{C16084B6-A99F-40D8-9CCC-465D39DBCBA3}" destId="{A41D13B9-EB8B-4B82-97F9-E1CB8F1E8E27}" srcOrd="0" destOrd="0" presId="urn:microsoft.com/office/officeart/2008/layout/LinedList"/>
    <dgm:cxn modelId="{97A5B186-94BF-4093-9815-22771C224FD6}" srcId="{C16084B6-A99F-40D8-9CCC-465D39DBCBA3}" destId="{E3D11A90-B8E3-433C-A9BB-AEF518546E16}" srcOrd="3" destOrd="0" parTransId="{A8BE1BD8-FDC5-49E5-9F83-1125E9D4B108}" sibTransId="{E9ED3B74-F09C-4034-9871-A567580F441C}"/>
    <dgm:cxn modelId="{13312693-086A-4E05-990E-53106D08B2AF}" type="presOf" srcId="{22656CB7-E392-4966-94D1-3D1CD1DA0E2F}" destId="{E838EB20-E492-401A-96B6-BBC701FA6F74}" srcOrd="0" destOrd="0" presId="urn:microsoft.com/office/officeart/2008/layout/LinedList"/>
    <dgm:cxn modelId="{C0F48AB9-EDF2-4990-B39C-23E0E9635A35}" type="presOf" srcId="{9CD3714F-2EBD-4C9D-9F98-BDEA5757FA40}" destId="{A5D91DFB-8D08-48B5-AB15-65FB9A3A24A5}" srcOrd="0" destOrd="0" presId="urn:microsoft.com/office/officeart/2008/layout/LinedList"/>
    <dgm:cxn modelId="{12D186C1-639A-4387-B15B-BB81D692721C}" srcId="{C16084B6-A99F-40D8-9CCC-465D39DBCBA3}" destId="{637918C1-D205-42F3-9320-DEC8A025E4D1}" srcOrd="4" destOrd="0" parTransId="{75D588DA-8BA4-470A-9DFE-3A94920C6928}" sibTransId="{DC20F74F-4150-4F62-889A-DA6CAA9440A2}"/>
    <dgm:cxn modelId="{FC8D1AC7-005D-429E-A226-0CB56627FB30}" srcId="{C16084B6-A99F-40D8-9CCC-465D39DBCBA3}" destId="{9CD3714F-2EBD-4C9D-9F98-BDEA5757FA40}" srcOrd="5" destOrd="0" parTransId="{F18CB84D-6566-4713-A2A2-CD05685601C8}" sibTransId="{1F58CA3B-F8E2-491D-8A76-CA64162B7DD4}"/>
    <dgm:cxn modelId="{76F857CC-58BE-453E-BE59-C1128A084654}" srcId="{C16084B6-A99F-40D8-9CCC-465D39DBCBA3}" destId="{1F603B21-76B3-4873-A55E-052D8D97B6FF}" srcOrd="0" destOrd="0" parTransId="{DC948F98-B6C8-4BB3-983C-1D779C83F8DE}" sibTransId="{36581CA4-E224-434E-8F3C-B22FF463924A}"/>
    <dgm:cxn modelId="{E72519D5-1B52-4014-B579-9E5ED8D874DB}" srcId="{C16084B6-A99F-40D8-9CCC-465D39DBCBA3}" destId="{735224BA-595E-4A87-AE33-D09456ED3EF5}" srcOrd="2" destOrd="0" parTransId="{8D13802F-8838-4589-870C-42FD472CB33C}" sibTransId="{A236548F-AC62-46BC-A2D5-191E589D6D5A}"/>
    <dgm:cxn modelId="{E2F24EF5-19D9-4B6D-97CE-5BDC13182D8B}" type="presOf" srcId="{1F603B21-76B3-4873-A55E-052D8D97B6FF}" destId="{0FE4C131-845C-4781-8A94-415DDD7634DD}" srcOrd="0" destOrd="0" presId="urn:microsoft.com/office/officeart/2008/layout/LinedList"/>
    <dgm:cxn modelId="{38BBCD3C-F95D-4418-AFAC-82EF3B5598BA}" type="presParOf" srcId="{A41D13B9-EB8B-4B82-97F9-E1CB8F1E8E27}" destId="{2CD467C4-3AF0-47AF-90C6-A0D721FE5DEB}" srcOrd="0" destOrd="0" presId="urn:microsoft.com/office/officeart/2008/layout/LinedList"/>
    <dgm:cxn modelId="{4B81521A-DDBD-47F5-8F4C-D22FE881CA1B}" type="presParOf" srcId="{A41D13B9-EB8B-4B82-97F9-E1CB8F1E8E27}" destId="{A6C92138-8779-4C2A-A5BB-80665933B6E1}" srcOrd="1" destOrd="0" presId="urn:microsoft.com/office/officeart/2008/layout/LinedList"/>
    <dgm:cxn modelId="{AF184E46-27DB-4BBE-910D-9297538820F1}" type="presParOf" srcId="{A6C92138-8779-4C2A-A5BB-80665933B6E1}" destId="{0FE4C131-845C-4781-8A94-415DDD7634DD}" srcOrd="0" destOrd="0" presId="urn:microsoft.com/office/officeart/2008/layout/LinedList"/>
    <dgm:cxn modelId="{FC797014-18D5-44A7-B178-767EF86B0082}" type="presParOf" srcId="{A6C92138-8779-4C2A-A5BB-80665933B6E1}" destId="{40463880-834B-4625-B350-46A562F766D2}" srcOrd="1" destOrd="0" presId="urn:microsoft.com/office/officeart/2008/layout/LinedList"/>
    <dgm:cxn modelId="{2CB39231-3188-40AC-8780-7C1263F71F72}" type="presParOf" srcId="{A41D13B9-EB8B-4B82-97F9-E1CB8F1E8E27}" destId="{431964A2-0B36-4EDE-8BB4-136D1B448DD6}" srcOrd="2" destOrd="0" presId="urn:microsoft.com/office/officeart/2008/layout/LinedList"/>
    <dgm:cxn modelId="{69D27541-5FF6-45B8-AAA4-C8412582AE5D}" type="presParOf" srcId="{A41D13B9-EB8B-4B82-97F9-E1CB8F1E8E27}" destId="{49FDD93F-4575-4EAF-B382-98064DC1C5D9}" srcOrd="3" destOrd="0" presId="urn:microsoft.com/office/officeart/2008/layout/LinedList"/>
    <dgm:cxn modelId="{129DA7FD-A8DD-456A-BE6F-5D0C5BE1FCBA}" type="presParOf" srcId="{49FDD93F-4575-4EAF-B382-98064DC1C5D9}" destId="{E838EB20-E492-401A-96B6-BBC701FA6F74}" srcOrd="0" destOrd="0" presId="urn:microsoft.com/office/officeart/2008/layout/LinedList"/>
    <dgm:cxn modelId="{F261F474-031D-4979-B18D-5D5FD994B842}" type="presParOf" srcId="{49FDD93F-4575-4EAF-B382-98064DC1C5D9}" destId="{1DB4D9E5-9F14-4B7B-A484-CFFC3197003B}" srcOrd="1" destOrd="0" presId="urn:microsoft.com/office/officeart/2008/layout/LinedList"/>
    <dgm:cxn modelId="{8F4AAAC6-8460-4B5D-9BC7-B31EF717F36A}" type="presParOf" srcId="{A41D13B9-EB8B-4B82-97F9-E1CB8F1E8E27}" destId="{B85E10F2-EFD8-4A4F-A559-B70A41F2DAF8}" srcOrd="4" destOrd="0" presId="urn:microsoft.com/office/officeart/2008/layout/LinedList"/>
    <dgm:cxn modelId="{DCD76D37-ABFD-469D-BF05-2B62AA0DA56F}" type="presParOf" srcId="{A41D13B9-EB8B-4B82-97F9-E1CB8F1E8E27}" destId="{2518168D-84EB-4E67-9940-89FA14130976}" srcOrd="5" destOrd="0" presId="urn:microsoft.com/office/officeart/2008/layout/LinedList"/>
    <dgm:cxn modelId="{E61DCF28-57F2-4822-8483-78E52BF197C8}" type="presParOf" srcId="{2518168D-84EB-4E67-9940-89FA14130976}" destId="{2812EDF6-4760-40FC-B2C9-706DF8D8B0A7}" srcOrd="0" destOrd="0" presId="urn:microsoft.com/office/officeart/2008/layout/LinedList"/>
    <dgm:cxn modelId="{BB23EB70-64DE-466A-A5F3-2048088AEFBC}" type="presParOf" srcId="{2518168D-84EB-4E67-9940-89FA14130976}" destId="{C53C2C49-6A83-4507-B89D-2AE2D8A48E5C}" srcOrd="1" destOrd="0" presId="urn:microsoft.com/office/officeart/2008/layout/LinedList"/>
    <dgm:cxn modelId="{4C0C2794-03AE-4916-AE00-D549E2D6ABDF}" type="presParOf" srcId="{A41D13B9-EB8B-4B82-97F9-E1CB8F1E8E27}" destId="{97EC2E77-DB94-485B-A2F6-67B02FC110F5}" srcOrd="6" destOrd="0" presId="urn:microsoft.com/office/officeart/2008/layout/LinedList"/>
    <dgm:cxn modelId="{F82D08AE-6C3D-4954-BE93-EEEF5A877AA4}" type="presParOf" srcId="{A41D13B9-EB8B-4B82-97F9-E1CB8F1E8E27}" destId="{9D9FB36C-1C2A-4651-8B74-FD837D6C0945}" srcOrd="7" destOrd="0" presId="urn:microsoft.com/office/officeart/2008/layout/LinedList"/>
    <dgm:cxn modelId="{DE11A663-761A-4BF8-8DB0-4FC64393CC31}" type="presParOf" srcId="{9D9FB36C-1C2A-4651-8B74-FD837D6C0945}" destId="{6400C7D7-8581-4C5D-A8B8-0303D424D62E}" srcOrd="0" destOrd="0" presId="urn:microsoft.com/office/officeart/2008/layout/LinedList"/>
    <dgm:cxn modelId="{9B7BF0AB-3E95-414A-94EC-F1B5479C8D7E}" type="presParOf" srcId="{9D9FB36C-1C2A-4651-8B74-FD837D6C0945}" destId="{8B8E5057-96C7-4185-BE95-DDAFBF637F28}" srcOrd="1" destOrd="0" presId="urn:microsoft.com/office/officeart/2008/layout/LinedList"/>
    <dgm:cxn modelId="{1F8A0A25-36CF-4F2B-A11E-4F39FEC7ED4C}" type="presParOf" srcId="{A41D13B9-EB8B-4B82-97F9-E1CB8F1E8E27}" destId="{F683DAFD-A1E8-4AB6-A33F-7DEE51C9D1D3}" srcOrd="8" destOrd="0" presId="urn:microsoft.com/office/officeart/2008/layout/LinedList"/>
    <dgm:cxn modelId="{9968ABC2-68E8-403D-AB72-C6D1EEC34B97}" type="presParOf" srcId="{A41D13B9-EB8B-4B82-97F9-E1CB8F1E8E27}" destId="{B687A308-C8B7-465B-BDED-5E5BD9150451}" srcOrd="9" destOrd="0" presId="urn:microsoft.com/office/officeart/2008/layout/LinedList"/>
    <dgm:cxn modelId="{9B2C69C5-5D0B-4DFE-A3D0-45D92AAD80D4}" type="presParOf" srcId="{B687A308-C8B7-465B-BDED-5E5BD9150451}" destId="{18C65BAB-9512-4C78-B505-6DEDA0332CA1}" srcOrd="0" destOrd="0" presId="urn:microsoft.com/office/officeart/2008/layout/LinedList"/>
    <dgm:cxn modelId="{C620C995-7064-4249-BA20-A64570E924ED}" type="presParOf" srcId="{B687A308-C8B7-465B-BDED-5E5BD9150451}" destId="{67375367-A082-42A8-9ADF-22363E88D33D}" srcOrd="1" destOrd="0" presId="urn:microsoft.com/office/officeart/2008/layout/LinedList"/>
    <dgm:cxn modelId="{8CB4343A-DA25-410F-B1B6-B2A8ECE068CD}" type="presParOf" srcId="{A41D13B9-EB8B-4B82-97F9-E1CB8F1E8E27}" destId="{5A35C072-30FB-4B23-AC2A-F9A58723974A}" srcOrd="10" destOrd="0" presId="urn:microsoft.com/office/officeart/2008/layout/LinedList"/>
    <dgm:cxn modelId="{48A6622E-1AB8-47C8-90F2-1C2D1B6A83E6}" type="presParOf" srcId="{A41D13B9-EB8B-4B82-97F9-E1CB8F1E8E27}" destId="{97E8E597-4873-405D-81D1-B819EF4B0089}" srcOrd="11" destOrd="0" presId="urn:microsoft.com/office/officeart/2008/layout/LinedList"/>
    <dgm:cxn modelId="{1ACBF302-B635-4650-9719-C522C2726E6D}" type="presParOf" srcId="{97E8E597-4873-405D-81D1-B819EF4B0089}" destId="{A5D91DFB-8D08-48B5-AB15-65FB9A3A24A5}" srcOrd="0" destOrd="0" presId="urn:microsoft.com/office/officeart/2008/layout/LinedList"/>
    <dgm:cxn modelId="{9EDE6EBE-D75C-43EE-B420-7F1711C6AA1C}" type="presParOf" srcId="{97E8E597-4873-405D-81D1-B819EF4B0089}" destId="{B9511055-0D0C-41FD-BD48-832B8D5B12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467C4-3AF0-47AF-90C6-A0D721FE5DEB}">
      <dsp:nvSpPr>
        <dsp:cNvPr id="0" name=""/>
        <dsp:cNvSpPr/>
      </dsp:nvSpPr>
      <dsp:spPr>
        <a:xfrm>
          <a:off x="0" y="1998"/>
          <a:ext cx="961813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E4C131-845C-4781-8A94-415DDD7634DD}">
      <dsp:nvSpPr>
        <dsp:cNvPr id="0" name=""/>
        <dsp:cNvSpPr/>
      </dsp:nvSpPr>
      <dsp:spPr>
        <a:xfrm>
          <a:off x="0" y="1998"/>
          <a:ext cx="9618133" cy="681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Krieg am Balkan</a:t>
          </a:r>
          <a:endParaRPr lang="en-US" sz="3200" kern="1200"/>
        </a:p>
      </dsp:txBody>
      <dsp:txXfrm>
        <a:off x="0" y="1998"/>
        <a:ext cx="9618133" cy="681580"/>
      </dsp:txXfrm>
    </dsp:sp>
    <dsp:sp modelId="{431964A2-0B36-4EDE-8BB4-136D1B448DD6}">
      <dsp:nvSpPr>
        <dsp:cNvPr id="0" name=""/>
        <dsp:cNvSpPr/>
      </dsp:nvSpPr>
      <dsp:spPr>
        <a:xfrm>
          <a:off x="0" y="683579"/>
          <a:ext cx="9618133" cy="0"/>
        </a:xfrm>
        <a:prstGeom prst="line">
          <a:avLst/>
        </a:prstGeom>
        <a:gradFill rotWithShape="0">
          <a:gsLst>
            <a:gs pos="0">
              <a:schemeClr val="accent5">
                <a:hueOff val="499051"/>
                <a:satOff val="-10098"/>
                <a:lumOff val="314"/>
                <a:alphaOff val="0"/>
                <a:tint val="96000"/>
                <a:lumMod val="100000"/>
              </a:schemeClr>
            </a:gs>
            <a:gs pos="78000">
              <a:schemeClr val="accent5">
                <a:hueOff val="499051"/>
                <a:satOff val="-10098"/>
                <a:lumOff val="314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499051"/>
              <a:satOff val="-10098"/>
              <a:lumOff val="31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38EB20-E492-401A-96B6-BBC701FA6F74}">
      <dsp:nvSpPr>
        <dsp:cNvPr id="0" name=""/>
        <dsp:cNvSpPr/>
      </dsp:nvSpPr>
      <dsp:spPr>
        <a:xfrm>
          <a:off x="0" y="683579"/>
          <a:ext cx="9618133" cy="681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Krieg im Osten</a:t>
          </a:r>
          <a:endParaRPr lang="en-US" sz="3200" kern="1200"/>
        </a:p>
      </dsp:txBody>
      <dsp:txXfrm>
        <a:off x="0" y="683579"/>
        <a:ext cx="9618133" cy="681580"/>
      </dsp:txXfrm>
    </dsp:sp>
    <dsp:sp modelId="{B85E10F2-EFD8-4A4F-A559-B70A41F2DAF8}">
      <dsp:nvSpPr>
        <dsp:cNvPr id="0" name=""/>
        <dsp:cNvSpPr/>
      </dsp:nvSpPr>
      <dsp:spPr>
        <a:xfrm>
          <a:off x="0" y="1365160"/>
          <a:ext cx="9618133" cy="0"/>
        </a:xfrm>
        <a:prstGeom prst="line">
          <a:avLst/>
        </a:prstGeom>
        <a:gradFill rotWithShape="0">
          <a:gsLst>
            <a:gs pos="0">
              <a:schemeClr val="accent5">
                <a:hueOff val="998102"/>
                <a:satOff val="-20196"/>
                <a:lumOff val="628"/>
                <a:alphaOff val="0"/>
                <a:tint val="96000"/>
                <a:lumMod val="100000"/>
              </a:schemeClr>
            </a:gs>
            <a:gs pos="78000">
              <a:schemeClr val="accent5">
                <a:hueOff val="998102"/>
                <a:satOff val="-20196"/>
                <a:lumOff val="628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998102"/>
              <a:satOff val="-20196"/>
              <a:lumOff val="62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12EDF6-4760-40FC-B2C9-706DF8D8B0A7}">
      <dsp:nvSpPr>
        <dsp:cNvPr id="0" name=""/>
        <dsp:cNvSpPr/>
      </dsp:nvSpPr>
      <dsp:spPr>
        <a:xfrm>
          <a:off x="0" y="1365160"/>
          <a:ext cx="9618133" cy="681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Krieg im Westen</a:t>
          </a:r>
          <a:endParaRPr lang="en-US" sz="3200" kern="1200"/>
        </a:p>
      </dsp:txBody>
      <dsp:txXfrm>
        <a:off x="0" y="1365160"/>
        <a:ext cx="9618133" cy="681580"/>
      </dsp:txXfrm>
    </dsp:sp>
    <dsp:sp modelId="{97EC2E77-DB94-485B-A2F6-67B02FC110F5}">
      <dsp:nvSpPr>
        <dsp:cNvPr id="0" name=""/>
        <dsp:cNvSpPr/>
      </dsp:nvSpPr>
      <dsp:spPr>
        <a:xfrm>
          <a:off x="0" y="2046740"/>
          <a:ext cx="9618133" cy="0"/>
        </a:xfrm>
        <a:prstGeom prst="line">
          <a:avLst/>
        </a:prstGeom>
        <a:gradFill rotWithShape="0">
          <a:gsLst>
            <a:gs pos="0">
              <a:schemeClr val="accent5">
                <a:hueOff val="1497154"/>
                <a:satOff val="-30293"/>
                <a:lumOff val="941"/>
                <a:alphaOff val="0"/>
                <a:tint val="96000"/>
                <a:lumMod val="100000"/>
              </a:schemeClr>
            </a:gs>
            <a:gs pos="78000">
              <a:schemeClr val="accent5">
                <a:hueOff val="1497154"/>
                <a:satOff val="-30293"/>
                <a:lumOff val="941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1497154"/>
              <a:satOff val="-30293"/>
              <a:lumOff val="94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00C7D7-8581-4C5D-A8B8-0303D424D62E}">
      <dsp:nvSpPr>
        <dsp:cNvPr id="0" name=""/>
        <dsp:cNvSpPr/>
      </dsp:nvSpPr>
      <dsp:spPr>
        <a:xfrm>
          <a:off x="0" y="2046741"/>
          <a:ext cx="9618133" cy="681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Krieg im Süden</a:t>
          </a:r>
          <a:endParaRPr lang="en-US" sz="3200" kern="1200"/>
        </a:p>
      </dsp:txBody>
      <dsp:txXfrm>
        <a:off x="0" y="2046741"/>
        <a:ext cx="9618133" cy="681580"/>
      </dsp:txXfrm>
    </dsp:sp>
    <dsp:sp modelId="{F683DAFD-A1E8-4AB6-A33F-7DEE51C9D1D3}">
      <dsp:nvSpPr>
        <dsp:cNvPr id="0" name=""/>
        <dsp:cNvSpPr/>
      </dsp:nvSpPr>
      <dsp:spPr>
        <a:xfrm>
          <a:off x="0" y="2728321"/>
          <a:ext cx="9618133" cy="0"/>
        </a:xfrm>
        <a:prstGeom prst="line">
          <a:avLst/>
        </a:prstGeom>
        <a:gradFill rotWithShape="0">
          <a:gsLst>
            <a:gs pos="0">
              <a:schemeClr val="accent5">
                <a:hueOff val="1996205"/>
                <a:satOff val="-40391"/>
                <a:lumOff val="1255"/>
                <a:alphaOff val="0"/>
                <a:tint val="96000"/>
                <a:lumMod val="100000"/>
              </a:schemeClr>
            </a:gs>
            <a:gs pos="78000">
              <a:schemeClr val="accent5">
                <a:hueOff val="1996205"/>
                <a:satOff val="-40391"/>
                <a:lumOff val="1255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1996205"/>
              <a:satOff val="-40391"/>
              <a:lumOff val="125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C65BAB-9512-4C78-B505-6DEDA0332CA1}">
      <dsp:nvSpPr>
        <dsp:cNvPr id="0" name=""/>
        <dsp:cNvSpPr/>
      </dsp:nvSpPr>
      <dsp:spPr>
        <a:xfrm>
          <a:off x="0" y="2728321"/>
          <a:ext cx="9618133" cy="681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Unmittelbare Kriegsfolgen</a:t>
          </a:r>
          <a:endParaRPr lang="en-US" sz="3200" kern="1200"/>
        </a:p>
      </dsp:txBody>
      <dsp:txXfrm>
        <a:off x="0" y="2728321"/>
        <a:ext cx="9618133" cy="681580"/>
      </dsp:txXfrm>
    </dsp:sp>
    <dsp:sp modelId="{5A35C072-30FB-4B23-AC2A-F9A58723974A}">
      <dsp:nvSpPr>
        <dsp:cNvPr id="0" name=""/>
        <dsp:cNvSpPr/>
      </dsp:nvSpPr>
      <dsp:spPr>
        <a:xfrm>
          <a:off x="0" y="3409902"/>
          <a:ext cx="9618133" cy="0"/>
        </a:xfrm>
        <a:prstGeom prst="line">
          <a:avLst/>
        </a:prstGeom>
        <a:gradFill rotWithShape="0">
          <a:gsLst>
            <a:gs pos="0">
              <a:schemeClr val="accent5">
                <a:hueOff val="2495256"/>
                <a:satOff val="-50489"/>
                <a:lumOff val="1569"/>
                <a:alphaOff val="0"/>
                <a:tint val="96000"/>
                <a:lumMod val="100000"/>
              </a:schemeClr>
            </a:gs>
            <a:gs pos="78000">
              <a:schemeClr val="accent5">
                <a:hueOff val="2495256"/>
                <a:satOff val="-50489"/>
                <a:lumOff val="1569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2495256"/>
              <a:satOff val="-50489"/>
              <a:lumOff val="156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D91DFB-8D08-48B5-AB15-65FB9A3A24A5}">
      <dsp:nvSpPr>
        <dsp:cNvPr id="0" name=""/>
        <dsp:cNvSpPr/>
      </dsp:nvSpPr>
      <dsp:spPr>
        <a:xfrm>
          <a:off x="0" y="3409902"/>
          <a:ext cx="9618133" cy="681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err="1"/>
            <a:t>Kriegsverbrechen</a:t>
          </a:r>
          <a:endParaRPr lang="en-US" sz="3200" kern="1200"/>
        </a:p>
      </dsp:txBody>
      <dsp:txXfrm>
        <a:off x="0" y="3409902"/>
        <a:ext cx="9618133" cy="681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0C209-683D-4021-BA08-1CBFE5BF15DE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AA9D6-7BA2-4A4D-A5D8-4E7C25B1FD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371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RMS-Lusitania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AA9D6-7BA2-4A4D-A5D8-4E7C25B1FD4C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1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82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00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5111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72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1221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12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44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8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87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92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53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34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7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38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14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46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Wednesday, October 12,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20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6691BD-D7B7-F08B-86CC-E4F3A5F99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04" t="9091" r="7074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BEBCBF6-2D9A-EBC0-941E-AF5FE55D0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de-DE" sz="4800"/>
              <a:t>Erster Weltkrieg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82F056-D8ED-D2C6-21CD-718E92745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de-DE" sz="1600"/>
              <a:t>Kriegsverlauf in Europa</a:t>
            </a:r>
          </a:p>
        </p:txBody>
      </p:sp>
      <p:cxnSp>
        <p:nvCxnSpPr>
          <p:cNvPr id="48" name="Straight Connector 2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4227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2">
            <a:extLst>
              <a:ext uri="{FF2B5EF4-FFF2-40B4-BE49-F238E27FC236}">
                <a16:creationId xmlns:a16="http://schemas.microsoft.com/office/drawing/2014/main" id="{18413A63-6C75-48B5-A66C-EB9D586D3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4205137"/>
            <a:ext cx="10905066" cy="1632494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63D9BE-C621-411C-8A3F-BF79E29A6275}"/>
              </a:ext>
            </a:extLst>
          </p:cNvPr>
          <p:cNvCxnSpPr>
            <a:cxnSpLocks/>
          </p:cNvCxnSpPr>
          <p:nvPr/>
        </p:nvCxnSpPr>
        <p:spPr>
          <a:xfrm>
            <a:off x="6097257" y="3231972"/>
            <a:ext cx="0" cy="91830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7F5FFF7-5F23-4442-8BF3-6926E0206872}"/>
              </a:ext>
            </a:extLst>
          </p:cNvPr>
          <p:cNvSpPr txBox="1"/>
          <p:nvPr/>
        </p:nvSpPr>
        <p:spPr>
          <a:xfrm>
            <a:off x="913396" y="4790551"/>
            <a:ext cx="10878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solidFill>
                  <a:schemeClr val="bg1"/>
                </a:solidFill>
                <a:cs typeface="Calibri"/>
              </a:rPr>
              <a:t>Balkan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E12982-FD85-4DAE-A831-F93EEF99C361}"/>
              </a:ext>
            </a:extLst>
          </p:cNvPr>
          <p:cNvSpPr txBox="1"/>
          <p:nvPr/>
        </p:nvSpPr>
        <p:spPr>
          <a:xfrm>
            <a:off x="3324225" y="4784440"/>
            <a:ext cx="11260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Osten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B758F0-F396-4F16-8B23-F54225CF78A0}"/>
              </a:ext>
            </a:extLst>
          </p:cNvPr>
          <p:cNvSpPr txBox="1"/>
          <p:nvPr/>
        </p:nvSpPr>
        <p:spPr>
          <a:xfrm>
            <a:off x="5557318" y="4784441"/>
            <a:ext cx="13599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Westen</a:t>
            </a:r>
            <a:endParaRPr lang="en-US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BF4F2A-DAF1-49E3-BBE3-5B11D37C666A}"/>
              </a:ext>
            </a:extLst>
          </p:cNvPr>
          <p:cNvSpPr txBox="1"/>
          <p:nvPr/>
        </p:nvSpPr>
        <p:spPr>
          <a:xfrm>
            <a:off x="7976344" y="4784439"/>
            <a:ext cx="10324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Süden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335D9D-8A05-4BCF-9591-010ACEBF722C}"/>
              </a:ext>
            </a:extLst>
          </p:cNvPr>
          <p:cNvSpPr txBox="1"/>
          <p:nvPr/>
        </p:nvSpPr>
        <p:spPr>
          <a:xfrm>
            <a:off x="10251308" y="4784442"/>
            <a:ext cx="10992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Folgen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51B86B-66DB-4685-98F1-80F4C213E3EB}"/>
              </a:ext>
            </a:extLst>
          </p:cNvPr>
          <p:cNvSpPr txBox="1"/>
          <p:nvPr/>
        </p:nvSpPr>
        <p:spPr>
          <a:xfrm>
            <a:off x="5353050" y="1891098"/>
            <a:ext cx="14859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Deutschland, </a:t>
            </a:r>
            <a:r>
              <a:rPr lang="en-US" err="1"/>
              <a:t>Belgien</a:t>
            </a:r>
            <a:r>
              <a:rPr lang="en-US"/>
              <a:t>, </a:t>
            </a:r>
            <a:r>
              <a:rPr lang="en-US" err="1"/>
              <a:t>Frankreich</a:t>
            </a:r>
            <a:r>
              <a:rPr lang="en-US"/>
              <a:t>, USA</a:t>
            </a:r>
            <a:r>
              <a:rPr lang="en-US">
                <a:cs typeface="Calibri"/>
              </a:rPr>
              <a:t>, UK</a:t>
            </a:r>
            <a:endParaRPr lang="en-US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5569248E-1832-D347-7F19-7D5143F3FD58}"/>
              </a:ext>
            </a:extLst>
          </p:cNvPr>
          <p:cNvSpPr txBox="1"/>
          <p:nvPr/>
        </p:nvSpPr>
        <p:spPr>
          <a:xfrm>
            <a:off x="5647800" y="742823"/>
            <a:ext cx="896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>
                <a:latin typeface="Lato" panose="020F0502020204030203" pitchFamily="34" charset="0"/>
              </a:rPr>
              <a:t>1914</a:t>
            </a:r>
          </a:p>
          <a:p>
            <a:r>
              <a:rPr lang="de-DE" sz="2400" b="1">
                <a:latin typeface="Lato" panose="020F0502020204030203" pitchFamily="34" charset="0"/>
              </a:rPr>
              <a:t>1918</a:t>
            </a:r>
          </a:p>
        </p:txBody>
      </p:sp>
    </p:spTree>
    <p:extLst>
      <p:ext uri="{BB962C8B-B14F-4D97-AF65-F5344CB8AC3E}">
        <p14:creationId xmlns:p14="http://schemas.microsoft.com/office/powerpoint/2010/main" val="1261698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500">
        <p159:morph option="byObject"/>
      </p:transition>
    </mc:Choice>
    <mc:Fallback xmlns="">
      <p:transition spd="slow" advClick="0" advTm="15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029A2-85B5-4A5C-604E-B25127E15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de-DE"/>
              <a:t>Krieg im Westen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1EF40A-60B3-554B-DBD6-0570E43D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Belgien eingenommen</a:t>
            </a:r>
          </a:p>
          <a:p>
            <a:r>
              <a:rPr lang="de-DE" dirty="0">
                <a:solidFill>
                  <a:schemeClr val="bg1"/>
                </a:solidFill>
              </a:rPr>
              <a:t>Paris bedroht</a:t>
            </a:r>
          </a:p>
          <a:p>
            <a:r>
              <a:rPr lang="de-DE" dirty="0">
                <a:solidFill>
                  <a:schemeClr val="bg1"/>
                </a:solidFill>
              </a:rPr>
              <a:t>Materialkrieg -&gt; Stellungskrieg (Verdun)</a:t>
            </a:r>
          </a:p>
          <a:p>
            <a:r>
              <a:rPr lang="de-DE" dirty="0">
                <a:solidFill>
                  <a:schemeClr val="bg1"/>
                </a:solidFill>
              </a:rPr>
              <a:t>1917: USA Alliierten</a:t>
            </a:r>
          </a:p>
          <a:p>
            <a:r>
              <a:rPr lang="de-DE" dirty="0">
                <a:solidFill>
                  <a:schemeClr val="bg1"/>
                </a:solidFill>
              </a:rPr>
              <a:t>1918: Deutschland besiegt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03C63EA-5D08-C13C-1F0B-E834CB7A9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0" b="313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4330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2">
            <a:extLst>
              <a:ext uri="{FF2B5EF4-FFF2-40B4-BE49-F238E27FC236}">
                <a16:creationId xmlns:a16="http://schemas.microsoft.com/office/drawing/2014/main" id="{18413A63-6C75-48B5-A66C-EB9D586D3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4205137"/>
            <a:ext cx="10905066" cy="1632494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63D9BE-C621-411C-8A3F-BF79E29A6275}"/>
              </a:ext>
            </a:extLst>
          </p:cNvPr>
          <p:cNvCxnSpPr>
            <a:cxnSpLocks/>
          </p:cNvCxnSpPr>
          <p:nvPr/>
        </p:nvCxnSpPr>
        <p:spPr>
          <a:xfrm>
            <a:off x="6097257" y="3231972"/>
            <a:ext cx="0" cy="91830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7F5FFF7-5F23-4442-8BF3-6926E0206872}"/>
              </a:ext>
            </a:extLst>
          </p:cNvPr>
          <p:cNvSpPr txBox="1"/>
          <p:nvPr/>
        </p:nvSpPr>
        <p:spPr>
          <a:xfrm>
            <a:off x="913396" y="4790551"/>
            <a:ext cx="10878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solidFill>
                  <a:schemeClr val="bg1"/>
                </a:solidFill>
                <a:cs typeface="Calibri"/>
              </a:rPr>
              <a:t>Balkan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E12982-FD85-4DAE-A831-F93EEF99C361}"/>
              </a:ext>
            </a:extLst>
          </p:cNvPr>
          <p:cNvSpPr txBox="1"/>
          <p:nvPr/>
        </p:nvSpPr>
        <p:spPr>
          <a:xfrm>
            <a:off x="3324225" y="4784440"/>
            <a:ext cx="11260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Osten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B758F0-F396-4F16-8B23-F54225CF78A0}"/>
              </a:ext>
            </a:extLst>
          </p:cNvPr>
          <p:cNvSpPr txBox="1"/>
          <p:nvPr/>
        </p:nvSpPr>
        <p:spPr>
          <a:xfrm>
            <a:off x="5557318" y="4784441"/>
            <a:ext cx="13599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Westen</a:t>
            </a:r>
            <a:endParaRPr lang="en-US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BF4F2A-DAF1-49E3-BBE3-5B11D37C666A}"/>
              </a:ext>
            </a:extLst>
          </p:cNvPr>
          <p:cNvSpPr txBox="1"/>
          <p:nvPr/>
        </p:nvSpPr>
        <p:spPr>
          <a:xfrm>
            <a:off x="7976344" y="4784439"/>
            <a:ext cx="10324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Süden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335D9D-8A05-4BCF-9591-010ACEBF722C}"/>
              </a:ext>
            </a:extLst>
          </p:cNvPr>
          <p:cNvSpPr txBox="1"/>
          <p:nvPr/>
        </p:nvSpPr>
        <p:spPr>
          <a:xfrm>
            <a:off x="10251308" y="4784442"/>
            <a:ext cx="10992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Folgen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51B86B-66DB-4685-98F1-80F4C213E3EB}"/>
              </a:ext>
            </a:extLst>
          </p:cNvPr>
          <p:cNvSpPr txBox="1"/>
          <p:nvPr/>
        </p:nvSpPr>
        <p:spPr>
          <a:xfrm>
            <a:off x="5353050" y="1891098"/>
            <a:ext cx="14859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Deutschland, </a:t>
            </a:r>
            <a:r>
              <a:rPr lang="en-US" err="1"/>
              <a:t>Belgien</a:t>
            </a:r>
            <a:r>
              <a:rPr lang="en-US"/>
              <a:t>, </a:t>
            </a:r>
            <a:r>
              <a:rPr lang="en-US" err="1"/>
              <a:t>Frankreich</a:t>
            </a:r>
            <a:r>
              <a:rPr lang="en-US"/>
              <a:t>, USA, UK</a:t>
            </a:r>
            <a:endParaRPr lang="en-US">
              <a:cs typeface="Calibri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5569248E-1832-D347-7F19-7D5143F3FD58}"/>
              </a:ext>
            </a:extLst>
          </p:cNvPr>
          <p:cNvSpPr txBox="1"/>
          <p:nvPr/>
        </p:nvSpPr>
        <p:spPr>
          <a:xfrm>
            <a:off x="5647800" y="742823"/>
            <a:ext cx="896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>
                <a:latin typeface="Lato" panose="020F0502020204030203" pitchFamily="34" charset="0"/>
              </a:rPr>
              <a:t>1914</a:t>
            </a:r>
          </a:p>
          <a:p>
            <a:r>
              <a:rPr lang="de-DE" sz="2400" b="1">
                <a:latin typeface="Lato" panose="020F0502020204030203" pitchFamily="34" charset="0"/>
              </a:rPr>
              <a:t>1918</a:t>
            </a:r>
          </a:p>
        </p:txBody>
      </p:sp>
    </p:spTree>
    <p:extLst>
      <p:ext uri="{BB962C8B-B14F-4D97-AF65-F5344CB8AC3E}">
        <p14:creationId xmlns:p14="http://schemas.microsoft.com/office/powerpoint/2010/main" val="2833980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">
        <p159:morph option="byChar"/>
      </p:transition>
    </mc:Choice>
    <mc:Fallback xmlns="">
      <p:transition spd="slow" advClick="0" advTm="5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2">
            <a:extLst>
              <a:ext uri="{FF2B5EF4-FFF2-40B4-BE49-F238E27FC236}">
                <a16:creationId xmlns:a16="http://schemas.microsoft.com/office/drawing/2014/main" id="{18413A63-6C75-48B5-A66C-EB9D586D3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4205137"/>
            <a:ext cx="10905066" cy="1632494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4D6936-A574-4009-AA26-EBCEEABBF22F}"/>
              </a:ext>
            </a:extLst>
          </p:cNvPr>
          <p:cNvCxnSpPr>
            <a:cxnSpLocks/>
          </p:cNvCxnSpPr>
          <p:nvPr/>
        </p:nvCxnSpPr>
        <p:spPr>
          <a:xfrm>
            <a:off x="8416595" y="3231971"/>
            <a:ext cx="0" cy="91830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7F5FFF7-5F23-4442-8BF3-6926E0206872}"/>
              </a:ext>
            </a:extLst>
          </p:cNvPr>
          <p:cNvSpPr txBox="1"/>
          <p:nvPr/>
        </p:nvSpPr>
        <p:spPr>
          <a:xfrm>
            <a:off x="913396" y="4790551"/>
            <a:ext cx="10878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solidFill>
                  <a:schemeClr val="bg1"/>
                </a:solidFill>
                <a:cs typeface="Calibri"/>
              </a:rPr>
              <a:t>Balkan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E12982-FD85-4DAE-A831-F93EEF99C361}"/>
              </a:ext>
            </a:extLst>
          </p:cNvPr>
          <p:cNvSpPr txBox="1"/>
          <p:nvPr/>
        </p:nvSpPr>
        <p:spPr>
          <a:xfrm>
            <a:off x="3324225" y="4784440"/>
            <a:ext cx="11260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Osten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B758F0-F396-4F16-8B23-F54225CF78A0}"/>
              </a:ext>
            </a:extLst>
          </p:cNvPr>
          <p:cNvSpPr txBox="1"/>
          <p:nvPr/>
        </p:nvSpPr>
        <p:spPr>
          <a:xfrm>
            <a:off x="5557318" y="4784441"/>
            <a:ext cx="13599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Westen</a:t>
            </a:r>
            <a:endParaRPr lang="en-US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BF4F2A-DAF1-49E3-BBE3-5B11D37C666A}"/>
              </a:ext>
            </a:extLst>
          </p:cNvPr>
          <p:cNvSpPr txBox="1"/>
          <p:nvPr/>
        </p:nvSpPr>
        <p:spPr>
          <a:xfrm>
            <a:off x="7976344" y="4784439"/>
            <a:ext cx="10324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Süden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335D9D-8A05-4BCF-9591-010ACEBF722C}"/>
              </a:ext>
            </a:extLst>
          </p:cNvPr>
          <p:cNvSpPr txBox="1"/>
          <p:nvPr/>
        </p:nvSpPr>
        <p:spPr>
          <a:xfrm>
            <a:off x="10251308" y="4784442"/>
            <a:ext cx="10992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Folgen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F72CEB-007C-4D54-B864-B6A63A7B9168}"/>
              </a:ext>
            </a:extLst>
          </p:cNvPr>
          <p:cNvSpPr txBox="1"/>
          <p:nvPr/>
        </p:nvSpPr>
        <p:spPr>
          <a:xfrm>
            <a:off x="7677150" y="1891097"/>
            <a:ext cx="14859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/>
              <a:t>Italien</a:t>
            </a:r>
            <a:r>
              <a:rPr lang="en-US"/>
              <a:t>, </a:t>
            </a:r>
            <a:r>
              <a:rPr lang="en-US" err="1"/>
              <a:t>Österreich-Ungarn</a:t>
            </a:r>
            <a:r>
              <a:rPr lang="en-US"/>
              <a:t>, Deutschland </a:t>
            </a:r>
            <a:endParaRPr lang="en-US">
              <a:cs typeface="Calibri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57D7265C-581F-D255-4FD8-6B48E83CA019}"/>
              </a:ext>
            </a:extLst>
          </p:cNvPr>
          <p:cNvSpPr txBox="1"/>
          <p:nvPr/>
        </p:nvSpPr>
        <p:spPr>
          <a:xfrm>
            <a:off x="7967138" y="761627"/>
            <a:ext cx="896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>
                <a:latin typeface="Lato" panose="020F0502020204030203" pitchFamily="34" charset="0"/>
              </a:rPr>
              <a:t>1915</a:t>
            </a:r>
          </a:p>
          <a:p>
            <a:r>
              <a:rPr lang="de-DE" sz="2400" b="1">
                <a:latin typeface="Lato" panose="020F0502020204030203" pitchFamily="34" charset="0"/>
              </a:rPr>
              <a:t>1918</a:t>
            </a:r>
          </a:p>
        </p:txBody>
      </p:sp>
    </p:spTree>
    <p:extLst>
      <p:ext uri="{BB962C8B-B14F-4D97-AF65-F5344CB8AC3E}">
        <p14:creationId xmlns:p14="http://schemas.microsoft.com/office/powerpoint/2010/main" val="139038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500">
        <p159:morph option="byObject"/>
      </p:transition>
    </mc:Choice>
    <mc:Fallback xmlns="">
      <p:transition spd="slow" advClick="0" advTm="15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0EF74386-2B50-41E1-D2F4-02D7E5D6FC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3" r="2" b="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81029A2-85B5-4A5C-604E-B25127E15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de-DE"/>
              <a:t>Krieg im Süden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1EF40A-60B3-554B-DBD6-0570E43D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de-DE"/>
              <a:t>Italien wechselt Seite</a:t>
            </a:r>
          </a:p>
          <a:p>
            <a:r>
              <a:rPr lang="de-DE"/>
              <a:t>Zwölf Isonzo-Schlachten</a:t>
            </a:r>
          </a:p>
          <a:p>
            <a:r>
              <a:rPr lang="de-DE"/>
              <a:t>Alliierten stoppen Vorstoß</a:t>
            </a:r>
          </a:p>
          <a:p>
            <a:r>
              <a:rPr lang="de-DE"/>
              <a:t>1918: Großangriff führt zu Waffenstillstand</a:t>
            </a:r>
          </a:p>
          <a:p>
            <a:endParaRPr lang="de-DE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5051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2">
            <a:extLst>
              <a:ext uri="{FF2B5EF4-FFF2-40B4-BE49-F238E27FC236}">
                <a16:creationId xmlns:a16="http://schemas.microsoft.com/office/drawing/2014/main" id="{18413A63-6C75-48B5-A66C-EB9D586D3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4205137"/>
            <a:ext cx="10905066" cy="1632494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4D6936-A574-4009-AA26-EBCEEABBF22F}"/>
              </a:ext>
            </a:extLst>
          </p:cNvPr>
          <p:cNvCxnSpPr>
            <a:cxnSpLocks/>
          </p:cNvCxnSpPr>
          <p:nvPr/>
        </p:nvCxnSpPr>
        <p:spPr>
          <a:xfrm>
            <a:off x="8416595" y="3231971"/>
            <a:ext cx="0" cy="91830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7F5FFF7-5F23-4442-8BF3-6926E0206872}"/>
              </a:ext>
            </a:extLst>
          </p:cNvPr>
          <p:cNvSpPr txBox="1"/>
          <p:nvPr/>
        </p:nvSpPr>
        <p:spPr>
          <a:xfrm>
            <a:off x="913396" y="4790551"/>
            <a:ext cx="10878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solidFill>
                  <a:schemeClr val="bg1"/>
                </a:solidFill>
                <a:cs typeface="Calibri"/>
              </a:rPr>
              <a:t>Balkan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E12982-FD85-4DAE-A831-F93EEF99C361}"/>
              </a:ext>
            </a:extLst>
          </p:cNvPr>
          <p:cNvSpPr txBox="1"/>
          <p:nvPr/>
        </p:nvSpPr>
        <p:spPr>
          <a:xfrm>
            <a:off x="3324225" y="4784440"/>
            <a:ext cx="11260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Osten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B758F0-F396-4F16-8B23-F54225CF78A0}"/>
              </a:ext>
            </a:extLst>
          </p:cNvPr>
          <p:cNvSpPr txBox="1"/>
          <p:nvPr/>
        </p:nvSpPr>
        <p:spPr>
          <a:xfrm>
            <a:off x="5557318" y="4784441"/>
            <a:ext cx="13599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Westen</a:t>
            </a:r>
            <a:endParaRPr lang="en-US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BF4F2A-DAF1-49E3-BBE3-5B11D37C666A}"/>
              </a:ext>
            </a:extLst>
          </p:cNvPr>
          <p:cNvSpPr txBox="1"/>
          <p:nvPr/>
        </p:nvSpPr>
        <p:spPr>
          <a:xfrm>
            <a:off x="7976344" y="4784439"/>
            <a:ext cx="10324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Süden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335D9D-8A05-4BCF-9591-010ACEBF722C}"/>
              </a:ext>
            </a:extLst>
          </p:cNvPr>
          <p:cNvSpPr txBox="1"/>
          <p:nvPr/>
        </p:nvSpPr>
        <p:spPr>
          <a:xfrm>
            <a:off x="10251308" y="4784442"/>
            <a:ext cx="10992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Folgen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F72CEB-007C-4D54-B864-B6A63A7B9168}"/>
              </a:ext>
            </a:extLst>
          </p:cNvPr>
          <p:cNvSpPr txBox="1"/>
          <p:nvPr/>
        </p:nvSpPr>
        <p:spPr>
          <a:xfrm>
            <a:off x="7677150" y="1891097"/>
            <a:ext cx="14859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/>
              <a:t>Italien</a:t>
            </a:r>
            <a:r>
              <a:rPr lang="en-US"/>
              <a:t>, </a:t>
            </a:r>
            <a:r>
              <a:rPr lang="en-US" err="1"/>
              <a:t>Österreich-Ungarn</a:t>
            </a:r>
            <a:r>
              <a:rPr lang="en-US"/>
              <a:t>, Deutschland </a:t>
            </a:r>
            <a:endParaRPr lang="en-US">
              <a:cs typeface="Calibri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57D7265C-581F-D255-4FD8-6B48E83CA019}"/>
              </a:ext>
            </a:extLst>
          </p:cNvPr>
          <p:cNvSpPr txBox="1"/>
          <p:nvPr/>
        </p:nvSpPr>
        <p:spPr>
          <a:xfrm>
            <a:off x="7967138" y="761627"/>
            <a:ext cx="896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>
                <a:latin typeface="Lato" panose="020F0502020204030203" pitchFamily="34" charset="0"/>
              </a:rPr>
              <a:t>1915</a:t>
            </a:r>
          </a:p>
          <a:p>
            <a:r>
              <a:rPr lang="de-DE" sz="2400" b="1">
                <a:latin typeface="Lato" panose="020F0502020204030203" pitchFamily="34" charset="0"/>
              </a:rPr>
              <a:t>1918</a:t>
            </a:r>
          </a:p>
        </p:txBody>
      </p:sp>
    </p:spTree>
    <p:extLst>
      <p:ext uri="{BB962C8B-B14F-4D97-AF65-F5344CB8AC3E}">
        <p14:creationId xmlns:p14="http://schemas.microsoft.com/office/powerpoint/2010/main" val="945043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">
        <p159:morph option="byChar"/>
      </p:transition>
    </mc:Choice>
    <mc:Fallback xmlns="">
      <p:transition spd="slow" advClick="0" advTm="5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2">
            <a:extLst>
              <a:ext uri="{FF2B5EF4-FFF2-40B4-BE49-F238E27FC236}">
                <a16:creationId xmlns:a16="http://schemas.microsoft.com/office/drawing/2014/main" id="{18413A63-6C75-48B5-A66C-EB9D586D3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4205137"/>
            <a:ext cx="10905066" cy="1632494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91C49B-5DDF-4ED8-B551-1F56837B1C59}"/>
              </a:ext>
            </a:extLst>
          </p:cNvPr>
          <p:cNvCxnSpPr>
            <a:cxnSpLocks/>
          </p:cNvCxnSpPr>
          <p:nvPr/>
        </p:nvCxnSpPr>
        <p:spPr>
          <a:xfrm>
            <a:off x="10726407" y="3231973"/>
            <a:ext cx="0" cy="91830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7F5FFF7-5F23-4442-8BF3-6926E0206872}"/>
              </a:ext>
            </a:extLst>
          </p:cNvPr>
          <p:cNvSpPr txBox="1"/>
          <p:nvPr/>
        </p:nvSpPr>
        <p:spPr>
          <a:xfrm>
            <a:off x="913396" y="4790551"/>
            <a:ext cx="10878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solidFill>
                  <a:schemeClr val="bg1"/>
                </a:solidFill>
                <a:cs typeface="Calibri"/>
              </a:rPr>
              <a:t>Balkan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E12982-FD85-4DAE-A831-F93EEF99C361}"/>
              </a:ext>
            </a:extLst>
          </p:cNvPr>
          <p:cNvSpPr txBox="1"/>
          <p:nvPr/>
        </p:nvSpPr>
        <p:spPr>
          <a:xfrm>
            <a:off x="3324225" y="4784440"/>
            <a:ext cx="11260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Osten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B758F0-F396-4F16-8B23-F54225CF78A0}"/>
              </a:ext>
            </a:extLst>
          </p:cNvPr>
          <p:cNvSpPr txBox="1"/>
          <p:nvPr/>
        </p:nvSpPr>
        <p:spPr>
          <a:xfrm>
            <a:off x="5557318" y="4784441"/>
            <a:ext cx="13599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Westen</a:t>
            </a:r>
            <a:endParaRPr lang="en-US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BF4F2A-DAF1-49E3-BBE3-5B11D37C666A}"/>
              </a:ext>
            </a:extLst>
          </p:cNvPr>
          <p:cNvSpPr txBox="1"/>
          <p:nvPr/>
        </p:nvSpPr>
        <p:spPr>
          <a:xfrm>
            <a:off x="7976344" y="4784439"/>
            <a:ext cx="10324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Süden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335D9D-8A05-4BCF-9591-010ACEBF722C}"/>
              </a:ext>
            </a:extLst>
          </p:cNvPr>
          <p:cNvSpPr txBox="1"/>
          <p:nvPr/>
        </p:nvSpPr>
        <p:spPr>
          <a:xfrm>
            <a:off x="10251308" y="4784442"/>
            <a:ext cx="10992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Folgen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A73185-DC7A-4488-83B0-45711E9F902E}"/>
              </a:ext>
            </a:extLst>
          </p:cNvPr>
          <p:cNvSpPr txBox="1"/>
          <p:nvPr/>
        </p:nvSpPr>
        <p:spPr>
          <a:xfrm>
            <a:off x="9982200" y="2251672"/>
            <a:ext cx="14859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17 </a:t>
            </a:r>
            <a:r>
              <a:rPr lang="en-US" err="1"/>
              <a:t>Millionen</a:t>
            </a:r>
            <a:endParaRPr lang="en-US">
              <a:cs typeface="Calibri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1023309-B6F3-E47A-52EE-9AD42338B97F}"/>
              </a:ext>
            </a:extLst>
          </p:cNvPr>
          <p:cNvSpPr txBox="1"/>
          <p:nvPr/>
        </p:nvSpPr>
        <p:spPr>
          <a:xfrm>
            <a:off x="10187983" y="927488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>
                <a:latin typeface="Lato" panose="020F0502020204030203" pitchFamily="34" charset="0"/>
              </a:rPr>
              <a:t>&gt;1918</a:t>
            </a:r>
          </a:p>
        </p:txBody>
      </p:sp>
    </p:spTree>
    <p:extLst>
      <p:ext uri="{BB962C8B-B14F-4D97-AF65-F5344CB8AC3E}">
        <p14:creationId xmlns:p14="http://schemas.microsoft.com/office/powerpoint/2010/main" val="2612938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500">
        <p159:morph option="byObject"/>
      </p:transition>
    </mc:Choice>
    <mc:Fallback xmlns="">
      <p:transition spd="slow" advClick="0" advTm="15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draußen, alt enthält.&#10;&#10;Automatisch generierte Beschreibung">
            <a:extLst>
              <a:ext uri="{FF2B5EF4-FFF2-40B4-BE49-F238E27FC236}">
                <a16:creationId xmlns:a16="http://schemas.microsoft.com/office/drawing/2014/main" id="{F9EA4292-26C1-E0BF-11E9-1A6F4E0C9A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11" b="90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81029A2-85B5-4A5C-604E-B25127E15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04110"/>
            <a:ext cx="8596668" cy="726289"/>
          </a:xfrm>
        </p:spPr>
        <p:txBody>
          <a:bodyPr>
            <a:normAutofit/>
          </a:bodyPr>
          <a:lstStyle/>
          <a:p>
            <a:r>
              <a:rPr lang="de-DE"/>
              <a:t>Kriegsfolgen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1EF40A-60B3-554B-DBD6-0570E43D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33735"/>
            <a:ext cx="7081486" cy="3207627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Gefallene Soldaten (10M + ~20M) und Zivilbevölkerung (7M)</a:t>
            </a:r>
          </a:p>
          <a:p>
            <a:r>
              <a:rPr lang="de-DE">
                <a:solidFill>
                  <a:srgbClr val="FFFFFF"/>
                </a:solidFill>
              </a:rPr>
              <a:t>Wirtschaft zusammengebrochen (Nahrungsmittelknappheit, Krankheiten, Seuchen, …)</a:t>
            </a:r>
          </a:p>
          <a:p>
            <a:r>
              <a:rPr lang="de-DE">
                <a:solidFill>
                  <a:srgbClr val="FFFFFF"/>
                </a:solidFill>
              </a:rPr>
              <a:t>Gesellschaftliche, wirtschaftliche und politische Ordnung schwer beeinträchtigt</a:t>
            </a:r>
          </a:p>
        </p:txBody>
      </p:sp>
      <p:pic>
        <p:nvPicPr>
          <p:cNvPr id="7" name="Grafik 6" descr="Ein Bild, das draußen, schwarz, Gebäude, weiß enthält.&#10;&#10;Automatisch generierte Beschreibung">
            <a:extLst>
              <a:ext uri="{FF2B5EF4-FFF2-40B4-BE49-F238E27FC236}">
                <a16:creationId xmlns:a16="http://schemas.microsoft.com/office/drawing/2014/main" id="{0EF02D46-D65E-A86F-0E29-030D2C31E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0" flipH="1">
            <a:off x="7885643" y="854554"/>
            <a:ext cx="3239043" cy="477500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90C226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19488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077A5CD-9867-9D97-DC21-B56F4F69D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2" y="99548"/>
            <a:ext cx="10860016" cy="66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14334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draußen, alt enthält.&#10;&#10;Automatisch generierte Beschreibung">
            <a:extLst>
              <a:ext uri="{FF2B5EF4-FFF2-40B4-BE49-F238E27FC236}">
                <a16:creationId xmlns:a16="http://schemas.microsoft.com/office/drawing/2014/main" id="{F9EA4292-26C1-E0BF-11E9-1A6F4E0C9A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11" b="90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81029A2-85B5-4A5C-604E-B25127E15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04110"/>
            <a:ext cx="8596668" cy="726289"/>
          </a:xfrm>
        </p:spPr>
        <p:txBody>
          <a:bodyPr>
            <a:normAutofit/>
          </a:bodyPr>
          <a:lstStyle/>
          <a:p>
            <a:r>
              <a:rPr lang="de-DE"/>
              <a:t>Kriegsfolgen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1EF40A-60B3-554B-DBD6-0570E43D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33735"/>
            <a:ext cx="7081486" cy="3207627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Gefallene Soldaten (10M + ~20M) und Zivilbevölkerung (7M)</a:t>
            </a:r>
          </a:p>
          <a:p>
            <a:r>
              <a:rPr lang="de-DE">
                <a:solidFill>
                  <a:srgbClr val="FFFFFF"/>
                </a:solidFill>
              </a:rPr>
              <a:t>Wirtschaft zusammengebrochen (Nahrungsmittelknappheit, Krankheiten, Seuchen, …)</a:t>
            </a:r>
          </a:p>
          <a:p>
            <a:r>
              <a:rPr lang="de-DE">
                <a:solidFill>
                  <a:srgbClr val="FFFFFF"/>
                </a:solidFill>
              </a:rPr>
              <a:t>Gesellschaftliche, wirtschaftliche und politische Ordnung schwer beeinträchtigt</a:t>
            </a:r>
          </a:p>
        </p:txBody>
      </p:sp>
      <p:pic>
        <p:nvPicPr>
          <p:cNvPr id="7" name="Grafik 6" descr="Ein Bild, das draußen, schwarz, Gebäude, weiß enthält.&#10;&#10;Automatisch generierte Beschreibung">
            <a:extLst>
              <a:ext uri="{FF2B5EF4-FFF2-40B4-BE49-F238E27FC236}">
                <a16:creationId xmlns:a16="http://schemas.microsoft.com/office/drawing/2014/main" id="{0EF02D46-D65E-A86F-0E29-030D2C31E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0" flipH="1">
            <a:off x="7885643" y="854554"/>
            <a:ext cx="3239043" cy="477500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90C226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63123248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32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F6708F-4187-235A-CAFB-E4DD0A80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de-DE"/>
              <a:t>Überblick</a:t>
            </a:r>
          </a:p>
        </p:txBody>
      </p:sp>
      <p:sp>
        <p:nvSpPr>
          <p:cNvPr id="1048" name="Isosceles Triangle 1034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7" name="Isosceles Triangle 1036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28" name="Inhaltsplatzhalter 2">
            <a:extLst>
              <a:ext uri="{FF2B5EF4-FFF2-40B4-BE49-F238E27FC236}">
                <a16:creationId xmlns:a16="http://schemas.microsoft.com/office/drawing/2014/main" id="{C97FF4CA-1818-24FF-AC55-5146F15E26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97709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7310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2">
            <a:extLst>
              <a:ext uri="{FF2B5EF4-FFF2-40B4-BE49-F238E27FC236}">
                <a16:creationId xmlns:a16="http://schemas.microsoft.com/office/drawing/2014/main" id="{18413A63-6C75-48B5-A66C-EB9D586D3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4205137"/>
            <a:ext cx="10905066" cy="1632494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91C49B-5DDF-4ED8-B551-1F56837B1C59}"/>
              </a:ext>
            </a:extLst>
          </p:cNvPr>
          <p:cNvCxnSpPr>
            <a:cxnSpLocks/>
          </p:cNvCxnSpPr>
          <p:nvPr/>
        </p:nvCxnSpPr>
        <p:spPr>
          <a:xfrm>
            <a:off x="10726407" y="3231973"/>
            <a:ext cx="0" cy="91830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7F5FFF7-5F23-4442-8BF3-6926E0206872}"/>
              </a:ext>
            </a:extLst>
          </p:cNvPr>
          <p:cNvSpPr txBox="1"/>
          <p:nvPr/>
        </p:nvSpPr>
        <p:spPr>
          <a:xfrm>
            <a:off x="913396" y="4790551"/>
            <a:ext cx="10878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solidFill>
                  <a:schemeClr val="bg1"/>
                </a:solidFill>
                <a:cs typeface="Calibri"/>
              </a:rPr>
              <a:t>Balkan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E12982-FD85-4DAE-A831-F93EEF99C361}"/>
              </a:ext>
            </a:extLst>
          </p:cNvPr>
          <p:cNvSpPr txBox="1"/>
          <p:nvPr/>
        </p:nvSpPr>
        <p:spPr>
          <a:xfrm>
            <a:off x="3324225" y="4784440"/>
            <a:ext cx="11260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Osten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B758F0-F396-4F16-8B23-F54225CF78A0}"/>
              </a:ext>
            </a:extLst>
          </p:cNvPr>
          <p:cNvSpPr txBox="1"/>
          <p:nvPr/>
        </p:nvSpPr>
        <p:spPr>
          <a:xfrm>
            <a:off x="5557318" y="4784441"/>
            <a:ext cx="13599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Westen</a:t>
            </a:r>
            <a:endParaRPr lang="en-US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BF4F2A-DAF1-49E3-BBE3-5B11D37C666A}"/>
              </a:ext>
            </a:extLst>
          </p:cNvPr>
          <p:cNvSpPr txBox="1"/>
          <p:nvPr/>
        </p:nvSpPr>
        <p:spPr>
          <a:xfrm>
            <a:off x="7976344" y="4784439"/>
            <a:ext cx="10324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Süden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335D9D-8A05-4BCF-9591-010ACEBF722C}"/>
              </a:ext>
            </a:extLst>
          </p:cNvPr>
          <p:cNvSpPr txBox="1"/>
          <p:nvPr/>
        </p:nvSpPr>
        <p:spPr>
          <a:xfrm>
            <a:off x="10251308" y="4784442"/>
            <a:ext cx="10992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Folgen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A73185-DC7A-4488-83B0-45711E9F902E}"/>
              </a:ext>
            </a:extLst>
          </p:cNvPr>
          <p:cNvSpPr txBox="1"/>
          <p:nvPr/>
        </p:nvSpPr>
        <p:spPr>
          <a:xfrm>
            <a:off x="9982200" y="2251672"/>
            <a:ext cx="14859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17 </a:t>
            </a:r>
            <a:r>
              <a:rPr lang="en-US" err="1"/>
              <a:t>Millionen</a:t>
            </a:r>
            <a:endParaRPr lang="en-US">
              <a:cs typeface="Calibri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1023309-B6F3-E47A-52EE-9AD42338B97F}"/>
              </a:ext>
            </a:extLst>
          </p:cNvPr>
          <p:cNvSpPr txBox="1"/>
          <p:nvPr/>
        </p:nvSpPr>
        <p:spPr>
          <a:xfrm>
            <a:off x="10187983" y="927488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>
                <a:latin typeface="Lato" panose="020F0502020204030203" pitchFamily="34" charset="0"/>
              </a:rPr>
              <a:t>&gt;1918</a:t>
            </a:r>
          </a:p>
        </p:txBody>
      </p:sp>
    </p:spTree>
    <p:extLst>
      <p:ext uri="{BB962C8B-B14F-4D97-AF65-F5344CB8AC3E}">
        <p14:creationId xmlns:p14="http://schemas.microsoft.com/office/powerpoint/2010/main" val="27455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500">
        <p159:morph option="byChar"/>
      </p:transition>
    </mc:Choice>
    <mc:Fallback xmlns="">
      <p:transition spd="slow" advClick="0" advTm="25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2">
            <a:extLst>
              <a:ext uri="{FF2B5EF4-FFF2-40B4-BE49-F238E27FC236}">
                <a16:creationId xmlns:a16="http://schemas.microsoft.com/office/drawing/2014/main" id="{18413A63-6C75-48B5-A66C-EB9D586D3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4205137"/>
            <a:ext cx="10905066" cy="1632494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F017756-2561-469F-9845-37D8D17849F9}"/>
              </a:ext>
            </a:extLst>
          </p:cNvPr>
          <p:cNvCxnSpPr/>
          <p:nvPr/>
        </p:nvCxnSpPr>
        <p:spPr>
          <a:xfrm>
            <a:off x="1458582" y="3231974"/>
            <a:ext cx="0" cy="91830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91C49B-5DDF-4ED8-B551-1F56837B1C59}"/>
              </a:ext>
            </a:extLst>
          </p:cNvPr>
          <p:cNvCxnSpPr>
            <a:cxnSpLocks/>
          </p:cNvCxnSpPr>
          <p:nvPr/>
        </p:nvCxnSpPr>
        <p:spPr>
          <a:xfrm>
            <a:off x="10726407" y="3231973"/>
            <a:ext cx="0" cy="91830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63D9BE-C621-411C-8A3F-BF79E29A6275}"/>
              </a:ext>
            </a:extLst>
          </p:cNvPr>
          <p:cNvCxnSpPr>
            <a:cxnSpLocks/>
          </p:cNvCxnSpPr>
          <p:nvPr/>
        </p:nvCxnSpPr>
        <p:spPr>
          <a:xfrm>
            <a:off x="6097257" y="3231972"/>
            <a:ext cx="0" cy="91830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4D6936-A574-4009-AA26-EBCEEABBF22F}"/>
              </a:ext>
            </a:extLst>
          </p:cNvPr>
          <p:cNvCxnSpPr>
            <a:cxnSpLocks/>
          </p:cNvCxnSpPr>
          <p:nvPr/>
        </p:nvCxnSpPr>
        <p:spPr>
          <a:xfrm>
            <a:off x="8416595" y="3231971"/>
            <a:ext cx="0" cy="91830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AB7F28-5C53-43B7-A97A-377A9B8112E0}"/>
              </a:ext>
            </a:extLst>
          </p:cNvPr>
          <p:cNvCxnSpPr>
            <a:cxnSpLocks/>
          </p:cNvCxnSpPr>
          <p:nvPr/>
        </p:nvCxnSpPr>
        <p:spPr>
          <a:xfrm>
            <a:off x="3777920" y="3231973"/>
            <a:ext cx="0" cy="91830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7F5FFF7-5F23-4442-8BF3-6926E0206872}"/>
              </a:ext>
            </a:extLst>
          </p:cNvPr>
          <p:cNvSpPr txBox="1"/>
          <p:nvPr/>
        </p:nvSpPr>
        <p:spPr>
          <a:xfrm>
            <a:off x="913396" y="4790551"/>
            <a:ext cx="10878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solidFill>
                  <a:schemeClr val="bg1"/>
                </a:solidFill>
                <a:cs typeface="Calibri"/>
              </a:rPr>
              <a:t>Balkan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E12982-FD85-4DAE-A831-F93EEF99C361}"/>
              </a:ext>
            </a:extLst>
          </p:cNvPr>
          <p:cNvSpPr txBox="1"/>
          <p:nvPr/>
        </p:nvSpPr>
        <p:spPr>
          <a:xfrm>
            <a:off x="3324225" y="4784440"/>
            <a:ext cx="11260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Osten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B758F0-F396-4F16-8B23-F54225CF78A0}"/>
              </a:ext>
            </a:extLst>
          </p:cNvPr>
          <p:cNvSpPr txBox="1"/>
          <p:nvPr/>
        </p:nvSpPr>
        <p:spPr>
          <a:xfrm>
            <a:off x="5557318" y="4784441"/>
            <a:ext cx="13599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Westen</a:t>
            </a:r>
            <a:endParaRPr lang="en-US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BF4F2A-DAF1-49E3-BBE3-5B11D37C666A}"/>
              </a:ext>
            </a:extLst>
          </p:cNvPr>
          <p:cNvSpPr txBox="1"/>
          <p:nvPr/>
        </p:nvSpPr>
        <p:spPr>
          <a:xfrm>
            <a:off x="7976344" y="4784439"/>
            <a:ext cx="10324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Süden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335D9D-8A05-4BCF-9591-010ACEBF722C}"/>
              </a:ext>
            </a:extLst>
          </p:cNvPr>
          <p:cNvSpPr txBox="1"/>
          <p:nvPr/>
        </p:nvSpPr>
        <p:spPr>
          <a:xfrm>
            <a:off x="10251308" y="4784442"/>
            <a:ext cx="10992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Folgen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C64BD-DFE9-4FEB-9928-7F69C9F6B298}"/>
              </a:ext>
            </a:extLst>
          </p:cNvPr>
          <p:cNvSpPr txBox="1"/>
          <p:nvPr/>
        </p:nvSpPr>
        <p:spPr>
          <a:xfrm>
            <a:off x="714375" y="1891096"/>
            <a:ext cx="14859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ÖU, </a:t>
            </a:r>
            <a:r>
              <a:rPr lang="en-US" err="1"/>
              <a:t>Serbien</a:t>
            </a:r>
            <a:r>
              <a:rPr lang="en-US"/>
              <a:t>, </a:t>
            </a:r>
            <a:r>
              <a:rPr lang="en-US" err="1"/>
              <a:t>Albanien</a:t>
            </a:r>
            <a:r>
              <a:rPr lang="en-US"/>
              <a:t>, </a:t>
            </a:r>
            <a:r>
              <a:rPr lang="en-US" err="1"/>
              <a:t>Rumänien</a:t>
            </a:r>
            <a:r>
              <a:rPr lang="en-US"/>
              <a:t>, </a:t>
            </a:r>
            <a:r>
              <a:rPr lang="en-US" err="1"/>
              <a:t>Griechenland</a:t>
            </a:r>
            <a:endParaRPr lang="en-US"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9CCDDE-3538-4BC9-A3B0-5069753701C8}"/>
              </a:ext>
            </a:extLst>
          </p:cNvPr>
          <p:cNvSpPr txBox="1"/>
          <p:nvPr/>
        </p:nvSpPr>
        <p:spPr>
          <a:xfrm>
            <a:off x="3038475" y="1895474"/>
            <a:ext cx="14763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cs typeface="Calibri"/>
              </a:rPr>
              <a:t>Österreich-Ungarn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Russland</a:t>
            </a:r>
            <a:r>
              <a:rPr lang="en-US">
                <a:cs typeface="Calibri"/>
              </a:rPr>
              <a:t>, Deutschland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51B86B-66DB-4685-98F1-80F4C213E3EB}"/>
              </a:ext>
            </a:extLst>
          </p:cNvPr>
          <p:cNvSpPr txBox="1"/>
          <p:nvPr/>
        </p:nvSpPr>
        <p:spPr>
          <a:xfrm>
            <a:off x="5353050" y="1891098"/>
            <a:ext cx="14859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Deutschland, </a:t>
            </a:r>
            <a:r>
              <a:rPr lang="en-US" err="1"/>
              <a:t>Belgien</a:t>
            </a:r>
            <a:r>
              <a:rPr lang="en-US"/>
              <a:t>, </a:t>
            </a:r>
            <a:r>
              <a:rPr lang="en-US" err="1"/>
              <a:t>Frankreich</a:t>
            </a:r>
            <a:r>
              <a:rPr lang="en-US"/>
              <a:t>, USA</a:t>
            </a:r>
            <a:endParaRPr lang="en-US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F72CEB-007C-4D54-B864-B6A63A7B9168}"/>
              </a:ext>
            </a:extLst>
          </p:cNvPr>
          <p:cNvSpPr txBox="1"/>
          <p:nvPr/>
        </p:nvSpPr>
        <p:spPr>
          <a:xfrm>
            <a:off x="7677150" y="1891097"/>
            <a:ext cx="14859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/>
              <a:t>Italien</a:t>
            </a:r>
            <a:r>
              <a:rPr lang="en-US"/>
              <a:t>, </a:t>
            </a:r>
            <a:r>
              <a:rPr lang="en-US" err="1"/>
              <a:t>Österreich-Ungarn</a:t>
            </a:r>
            <a:r>
              <a:rPr lang="en-US"/>
              <a:t>, Deutschland </a:t>
            </a:r>
            <a:endParaRPr lang="en-US"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A73185-DC7A-4488-83B0-45711E9F902E}"/>
              </a:ext>
            </a:extLst>
          </p:cNvPr>
          <p:cNvSpPr txBox="1"/>
          <p:nvPr/>
        </p:nvSpPr>
        <p:spPr>
          <a:xfrm>
            <a:off x="9982200" y="2251672"/>
            <a:ext cx="14859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17 </a:t>
            </a:r>
            <a:r>
              <a:rPr lang="en-US" err="1"/>
              <a:t>Millionen</a:t>
            </a:r>
            <a:endParaRPr lang="en-US">
              <a:cs typeface="Calibri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5D873A7-0E79-29BD-ED0D-986F7C4215DE}"/>
              </a:ext>
            </a:extLst>
          </p:cNvPr>
          <p:cNvSpPr txBox="1"/>
          <p:nvPr/>
        </p:nvSpPr>
        <p:spPr>
          <a:xfrm>
            <a:off x="1009124" y="761629"/>
            <a:ext cx="896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>
                <a:latin typeface="Lato" panose="020F0502020204030203" pitchFamily="34" charset="0"/>
              </a:rPr>
              <a:t>1915</a:t>
            </a:r>
          </a:p>
          <a:p>
            <a:r>
              <a:rPr lang="de-DE" sz="2400" b="1">
                <a:latin typeface="Lato" panose="020F0502020204030203" pitchFamily="34" charset="0"/>
              </a:rPr>
              <a:t>1918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B0E6B2A-48C7-DA75-2644-EF133497D88E}"/>
              </a:ext>
            </a:extLst>
          </p:cNvPr>
          <p:cNvSpPr txBox="1"/>
          <p:nvPr/>
        </p:nvSpPr>
        <p:spPr>
          <a:xfrm>
            <a:off x="3328462" y="761628"/>
            <a:ext cx="896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>
                <a:latin typeface="Lato" panose="020F0502020204030203" pitchFamily="34" charset="0"/>
              </a:rPr>
              <a:t>1914</a:t>
            </a:r>
          </a:p>
          <a:p>
            <a:r>
              <a:rPr lang="de-DE" sz="2400" b="1">
                <a:latin typeface="Lato" panose="020F0502020204030203" pitchFamily="34" charset="0"/>
              </a:rPr>
              <a:t>1917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5569248E-1832-D347-7F19-7D5143F3FD58}"/>
              </a:ext>
            </a:extLst>
          </p:cNvPr>
          <p:cNvSpPr txBox="1"/>
          <p:nvPr/>
        </p:nvSpPr>
        <p:spPr>
          <a:xfrm>
            <a:off x="5647800" y="742823"/>
            <a:ext cx="896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>
                <a:latin typeface="Lato" panose="020F0502020204030203" pitchFamily="34" charset="0"/>
              </a:rPr>
              <a:t>1914</a:t>
            </a:r>
          </a:p>
          <a:p>
            <a:r>
              <a:rPr lang="de-DE" sz="2400" b="1">
                <a:latin typeface="Lato" panose="020F0502020204030203" pitchFamily="34" charset="0"/>
              </a:rPr>
              <a:t>1918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57D7265C-581F-D255-4FD8-6B48E83CA019}"/>
              </a:ext>
            </a:extLst>
          </p:cNvPr>
          <p:cNvSpPr txBox="1"/>
          <p:nvPr/>
        </p:nvSpPr>
        <p:spPr>
          <a:xfrm>
            <a:off x="7967138" y="761627"/>
            <a:ext cx="896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>
                <a:latin typeface="Lato" panose="020F0502020204030203" pitchFamily="34" charset="0"/>
              </a:rPr>
              <a:t>1915</a:t>
            </a:r>
          </a:p>
          <a:p>
            <a:r>
              <a:rPr lang="de-DE" sz="2400" b="1">
                <a:latin typeface="Lato" panose="020F0502020204030203" pitchFamily="34" charset="0"/>
              </a:rPr>
              <a:t>1918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1023309-B6F3-E47A-52EE-9AD42338B97F}"/>
              </a:ext>
            </a:extLst>
          </p:cNvPr>
          <p:cNvSpPr txBox="1"/>
          <p:nvPr/>
        </p:nvSpPr>
        <p:spPr>
          <a:xfrm>
            <a:off x="10187983" y="927488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>
                <a:latin typeface="Lato" panose="020F0502020204030203" pitchFamily="34" charset="0"/>
              </a:rPr>
              <a:t>&gt;1918</a:t>
            </a:r>
          </a:p>
        </p:txBody>
      </p:sp>
    </p:spTree>
    <p:extLst>
      <p:ext uri="{BB962C8B-B14F-4D97-AF65-F5344CB8AC3E}">
        <p14:creationId xmlns:p14="http://schemas.microsoft.com/office/powerpoint/2010/main" val="3164969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8" name="Rectangle 177">
            <a:extLst>
              <a:ext uri="{FF2B5EF4-FFF2-40B4-BE49-F238E27FC236}">
                <a16:creationId xmlns:a16="http://schemas.microsoft.com/office/drawing/2014/main" id="{4BE9D4C4-9FA3-4885-A769-301639CC7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9" name="Grafik 8" descr="Ein Bild, das Person, alt, stehend, Mann enthält.&#10;&#10;Automatisch generierte Beschreibung">
            <a:extLst>
              <a:ext uri="{FF2B5EF4-FFF2-40B4-BE49-F238E27FC236}">
                <a16:creationId xmlns:a16="http://schemas.microsoft.com/office/drawing/2014/main" id="{7CBB4CEE-BA53-F289-CB53-E0842ED968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9" r="12614"/>
          <a:stretch/>
        </p:blipFill>
        <p:spPr>
          <a:xfrm>
            <a:off x="4296867" y="5"/>
            <a:ext cx="4831627" cy="4520011"/>
          </a:xfrm>
          <a:custGeom>
            <a:avLst/>
            <a:gdLst/>
            <a:ahLst/>
            <a:cxnLst/>
            <a:rect l="l" t="t" r="r" b="b"/>
            <a:pathLst>
              <a:path w="4831627" h="4520011">
                <a:moveTo>
                  <a:pt x="0" y="0"/>
                </a:moveTo>
                <a:lnTo>
                  <a:pt x="4831627" y="0"/>
                </a:lnTo>
                <a:lnTo>
                  <a:pt x="1416677" y="4520011"/>
                </a:lnTo>
                <a:close/>
              </a:path>
            </a:pathLst>
          </a:custGeom>
        </p:spPr>
      </p:pic>
      <p:pic>
        <p:nvPicPr>
          <p:cNvPr id="7" name="Grafik 6" descr="Ein Bild, das Person, draußen, Helm, Maske enthält.&#10;&#10;Automatisch generierte Beschreibung">
            <a:extLst>
              <a:ext uri="{FF2B5EF4-FFF2-40B4-BE49-F238E27FC236}">
                <a16:creationId xmlns:a16="http://schemas.microsoft.com/office/drawing/2014/main" id="{D315513E-B2BF-AB67-9757-C79E01F83C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0" r="5788" b="-2"/>
          <a:stretch/>
        </p:blipFill>
        <p:spPr>
          <a:xfrm>
            <a:off x="4041994" y="-4"/>
            <a:ext cx="8139373" cy="6858000"/>
          </a:xfrm>
          <a:custGeom>
            <a:avLst/>
            <a:gdLst/>
            <a:ahLst/>
            <a:cxnLst/>
            <a:rect l="l" t="t" r="r" b="b"/>
            <a:pathLst>
              <a:path w="8139373" h="6858000">
                <a:moveTo>
                  <a:pt x="5181344" y="0"/>
                </a:moveTo>
                <a:lnTo>
                  <a:pt x="8139373" y="0"/>
                </a:lnTo>
                <a:lnTo>
                  <a:pt x="813937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81029A2-85B5-4A5C-604E-B25127E15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76489"/>
            <a:ext cx="3749061" cy="1508469"/>
          </a:xfrm>
        </p:spPr>
        <p:txBody>
          <a:bodyPr anchor="ctr">
            <a:normAutofit/>
          </a:bodyPr>
          <a:lstStyle/>
          <a:p>
            <a:r>
              <a:rPr lang="de-DE" sz="3200"/>
              <a:t>Kriegsverbrechen</a:t>
            </a:r>
          </a:p>
        </p:txBody>
      </p:sp>
      <p:sp>
        <p:nvSpPr>
          <p:cNvPr id="180" name="Isosceles Triangle 179">
            <a:extLst>
              <a:ext uri="{FF2B5EF4-FFF2-40B4-BE49-F238E27FC236}">
                <a16:creationId xmlns:a16="http://schemas.microsoft.com/office/drawing/2014/main" id="{7EB6695E-BED5-4DA3-8C9B-AD301AEF4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35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1EF40A-60B3-554B-DBD6-0570E43D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95618"/>
            <a:ext cx="3749061" cy="3005289"/>
          </a:xfrm>
        </p:spPr>
        <p:txBody>
          <a:bodyPr>
            <a:normAutofit/>
          </a:bodyPr>
          <a:lstStyle/>
          <a:p>
            <a:r>
              <a:rPr lang="de-DE" sz="1600"/>
              <a:t>Völkermord</a:t>
            </a:r>
          </a:p>
          <a:p>
            <a:r>
              <a:rPr lang="de-DE" sz="1600"/>
              <a:t>Hinrichtungen von Zivilisten</a:t>
            </a:r>
          </a:p>
          <a:p>
            <a:r>
              <a:rPr lang="de-DE" sz="1600"/>
              <a:t>Internierungslager</a:t>
            </a:r>
          </a:p>
          <a:p>
            <a:r>
              <a:rPr lang="de-DE" sz="1600"/>
              <a:t>Gaskrieg</a:t>
            </a:r>
          </a:p>
          <a:p>
            <a:r>
              <a:rPr lang="de-DE" sz="1600"/>
              <a:t>U-Boot-Krieg</a:t>
            </a:r>
          </a:p>
        </p:txBody>
      </p:sp>
    </p:spTree>
    <p:extLst>
      <p:ext uri="{BB962C8B-B14F-4D97-AF65-F5344CB8AC3E}">
        <p14:creationId xmlns:p14="http://schemas.microsoft.com/office/powerpoint/2010/main" val="1544217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000">
        <p159:morph option="byChar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C7C994-D522-53B6-0A06-8FD0AA26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Völkermord - Details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1C8FDB-1FCC-6B1C-3C28-C281598D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/>
              <a:t>Ermordung christlicher Armenier</a:t>
            </a:r>
          </a:p>
          <a:p>
            <a:pPr>
              <a:lnSpc>
                <a:spcPct val="150000"/>
              </a:lnSpc>
            </a:pPr>
            <a:r>
              <a:rPr lang="de-DE"/>
              <a:t>Osmanisches Reich</a:t>
            </a:r>
          </a:p>
          <a:p>
            <a:pPr>
              <a:lnSpc>
                <a:spcPct val="150000"/>
              </a:lnSpc>
            </a:pPr>
            <a:r>
              <a:rPr lang="de-DE"/>
              <a:t>1915-1916</a:t>
            </a:r>
          </a:p>
          <a:p>
            <a:pPr>
              <a:lnSpc>
                <a:spcPct val="150000"/>
              </a:lnSpc>
            </a:pPr>
            <a:r>
              <a:rPr lang="de-DE"/>
              <a:t>1,5 Millionen</a:t>
            </a:r>
          </a:p>
          <a:p>
            <a:pPr>
              <a:lnSpc>
                <a:spcPct val="150000"/>
              </a:lnSpc>
            </a:pPr>
            <a:r>
              <a:rPr lang="de-DE"/>
              <a:t>Massaker, Todesmärsche</a:t>
            </a:r>
          </a:p>
        </p:txBody>
      </p:sp>
      <p:pic>
        <p:nvPicPr>
          <p:cNvPr id="2050" name="Picture 2" descr="Ein verleugnetes Verbrechen - [GEO]">
            <a:extLst>
              <a:ext uri="{FF2B5EF4-FFF2-40B4-BE49-F238E27FC236}">
                <a16:creationId xmlns:a16="http://schemas.microsoft.com/office/drawing/2014/main" id="{4E949D92-2E5D-4E1E-ECF1-54EDB41A1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552" y="1584357"/>
            <a:ext cx="6118114" cy="3874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4552138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8" name="Rectangle 177">
            <a:extLst>
              <a:ext uri="{FF2B5EF4-FFF2-40B4-BE49-F238E27FC236}">
                <a16:creationId xmlns:a16="http://schemas.microsoft.com/office/drawing/2014/main" id="{4BE9D4C4-9FA3-4885-A769-301639CC7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9" name="Grafik 8" descr="Ein Bild, das Person, alt, stehend, Mann enthält.&#10;&#10;Automatisch generierte Beschreibung">
            <a:extLst>
              <a:ext uri="{FF2B5EF4-FFF2-40B4-BE49-F238E27FC236}">
                <a16:creationId xmlns:a16="http://schemas.microsoft.com/office/drawing/2014/main" id="{7CBB4CEE-BA53-F289-CB53-E0842ED968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9" r="12614"/>
          <a:stretch/>
        </p:blipFill>
        <p:spPr>
          <a:xfrm>
            <a:off x="4296867" y="5"/>
            <a:ext cx="4831627" cy="4520011"/>
          </a:xfrm>
          <a:custGeom>
            <a:avLst/>
            <a:gdLst/>
            <a:ahLst/>
            <a:cxnLst/>
            <a:rect l="l" t="t" r="r" b="b"/>
            <a:pathLst>
              <a:path w="4831627" h="4520011">
                <a:moveTo>
                  <a:pt x="0" y="0"/>
                </a:moveTo>
                <a:lnTo>
                  <a:pt x="4831627" y="0"/>
                </a:lnTo>
                <a:lnTo>
                  <a:pt x="1416677" y="4520011"/>
                </a:lnTo>
                <a:close/>
              </a:path>
            </a:pathLst>
          </a:custGeom>
        </p:spPr>
      </p:pic>
      <p:pic>
        <p:nvPicPr>
          <p:cNvPr id="7" name="Grafik 6" descr="Ein Bild, das Person, draußen, Helm, Maske enthält.&#10;&#10;Automatisch generierte Beschreibung">
            <a:extLst>
              <a:ext uri="{FF2B5EF4-FFF2-40B4-BE49-F238E27FC236}">
                <a16:creationId xmlns:a16="http://schemas.microsoft.com/office/drawing/2014/main" id="{D315513E-B2BF-AB67-9757-C79E01F83C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0" r="5788" b="-2"/>
          <a:stretch/>
        </p:blipFill>
        <p:spPr>
          <a:xfrm>
            <a:off x="4041994" y="-4"/>
            <a:ext cx="8139373" cy="6858000"/>
          </a:xfrm>
          <a:custGeom>
            <a:avLst/>
            <a:gdLst/>
            <a:ahLst/>
            <a:cxnLst/>
            <a:rect l="l" t="t" r="r" b="b"/>
            <a:pathLst>
              <a:path w="8139373" h="6858000">
                <a:moveTo>
                  <a:pt x="5181344" y="0"/>
                </a:moveTo>
                <a:lnTo>
                  <a:pt x="8139373" y="0"/>
                </a:lnTo>
                <a:lnTo>
                  <a:pt x="813937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81029A2-85B5-4A5C-604E-B25127E15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76489"/>
            <a:ext cx="3749061" cy="1508469"/>
          </a:xfrm>
        </p:spPr>
        <p:txBody>
          <a:bodyPr anchor="ctr">
            <a:normAutofit/>
          </a:bodyPr>
          <a:lstStyle/>
          <a:p>
            <a:r>
              <a:rPr lang="de-DE" sz="3200"/>
              <a:t>Kriegsverbrechen</a:t>
            </a:r>
          </a:p>
        </p:txBody>
      </p:sp>
      <p:sp>
        <p:nvSpPr>
          <p:cNvPr id="180" name="Isosceles Triangle 179">
            <a:extLst>
              <a:ext uri="{FF2B5EF4-FFF2-40B4-BE49-F238E27FC236}">
                <a16:creationId xmlns:a16="http://schemas.microsoft.com/office/drawing/2014/main" id="{7EB6695E-BED5-4DA3-8C9B-AD301AEF4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35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1EF40A-60B3-554B-DBD6-0570E43D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95618"/>
            <a:ext cx="3749061" cy="3005289"/>
          </a:xfrm>
        </p:spPr>
        <p:txBody>
          <a:bodyPr>
            <a:normAutofit/>
          </a:bodyPr>
          <a:lstStyle/>
          <a:p>
            <a:r>
              <a:rPr lang="de-DE" sz="1600"/>
              <a:t>Völkermord</a:t>
            </a:r>
          </a:p>
          <a:p>
            <a:r>
              <a:rPr lang="de-DE" sz="1600"/>
              <a:t>Hinrichtungen von Zivilisten</a:t>
            </a:r>
          </a:p>
          <a:p>
            <a:r>
              <a:rPr lang="de-DE" sz="1600"/>
              <a:t>Internierungslager</a:t>
            </a:r>
          </a:p>
          <a:p>
            <a:r>
              <a:rPr lang="de-DE" sz="1600"/>
              <a:t>Gaskrieg</a:t>
            </a:r>
          </a:p>
          <a:p>
            <a:r>
              <a:rPr lang="de-DE" sz="1600"/>
              <a:t>U-Boot-Krieg</a:t>
            </a:r>
          </a:p>
        </p:txBody>
      </p:sp>
    </p:spTree>
    <p:extLst>
      <p:ext uri="{BB962C8B-B14F-4D97-AF65-F5344CB8AC3E}">
        <p14:creationId xmlns:p14="http://schemas.microsoft.com/office/powerpoint/2010/main" val="3915752262"/>
      </p:ext>
    </p:extLst>
  </p:cSld>
  <p:clrMapOvr>
    <a:masterClrMapping/>
  </p:clrMapOvr>
  <p:transition spd="slow" advTm="5000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DF4CFB-E9FA-F29F-24FE-BC35134F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Mord an Zivilisten - Details</a:t>
            </a:r>
            <a:br>
              <a:rPr lang="de-DE"/>
            </a:br>
            <a:r>
              <a:rPr lang="de-DE" sz="1600"/>
              <a:t>(nicht genaue Zahlenwerte)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7B45E8-4698-1141-DD1B-F0BD8A214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34970"/>
            <a:ext cx="8596668" cy="35063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/>
              <a:t>30.000 Zivilisten - Galizien</a:t>
            </a:r>
          </a:p>
          <a:p>
            <a:pPr>
              <a:lnSpc>
                <a:spcPct val="150000"/>
              </a:lnSpc>
            </a:pPr>
            <a:r>
              <a:rPr lang="de-DE"/>
              <a:t>25.500 Zivilisten - Balkan - Serbien</a:t>
            </a:r>
          </a:p>
          <a:p>
            <a:pPr>
              <a:lnSpc>
                <a:spcPct val="150000"/>
              </a:lnSpc>
            </a:pPr>
            <a:r>
              <a:rPr lang="de-DE"/>
              <a:t>5.500 belgische Zivilisten</a:t>
            </a:r>
          </a:p>
          <a:p>
            <a:pPr>
              <a:lnSpc>
                <a:spcPct val="150000"/>
              </a:lnSpc>
            </a:pPr>
            <a:r>
              <a:rPr lang="de-DE"/>
              <a:t>6.000 französische Zivilisten</a:t>
            </a:r>
          </a:p>
          <a:p>
            <a:endParaRPr lang="de-DE"/>
          </a:p>
        </p:txBody>
      </p:sp>
      <p:pic>
        <p:nvPicPr>
          <p:cNvPr id="3074" name="Picture 2" descr="14 - Tagebücher des Ersten Weltkriegs">
            <a:extLst>
              <a:ext uri="{FF2B5EF4-FFF2-40B4-BE49-F238E27FC236}">
                <a16:creationId xmlns:a16="http://schemas.microsoft.com/office/drawing/2014/main" id="{478B2039-2C63-8E09-6DA9-8E7DA3104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374" y="1930400"/>
            <a:ext cx="5479423" cy="3686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77538969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Person, alt, stehend, Mann enthält.&#10;&#10;Automatisch generierte Beschreibung">
            <a:extLst>
              <a:ext uri="{FF2B5EF4-FFF2-40B4-BE49-F238E27FC236}">
                <a16:creationId xmlns:a16="http://schemas.microsoft.com/office/drawing/2014/main" id="{7CBB4CEE-BA53-F289-CB53-E0842ED968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9" r="12614"/>
          <a:stretch/>
        </p:blipFill>
        <p:spPr>
          <a:xfrm>
            <a:off x="4296867" y="5"/>
            <a:ext cx="4831627" cy="4520011"/>
          </a:xfrm>
          <a:custGeom>
            <a:avLst/>
            <a:gdLst/>
            <a:ahLst/>
            <a:cxnLst/>
            <a:rect l="l" t="t" r="r" b="b"/>
            <a:pathLst>
              <a:path w="4831627" h="4520011">
                <a:moveTo>
                  <a:pt x="0" y="0"/>
                </a:moveTo>
                <a:lnTo>
                  <a:pt x="4831627" y="0"/>
                </a:lnTo>
                <a:lnTo>
                  <a:pt x="1416677" y="4520011"/>
                </a:lnTo>
                <a:close/>
              </a:path>
            </a:pathLst>
          </a:custGeom>
        </p:spPr>
      </p:pic>
      <p:pic>
        <p:nvPicPr>
          <p:cNvPr id="7" name="Grafik 6" descr="Ein Bild, das Person, draußen, Helm, Maske enthält.&#10;&#10;Automatisch generierte Beschreibung">
            <a:extLst>
              <a:ext uri="{FF2B5EF4-FFF2-40B4-BE49-F238E27FC236}">
                <a16:creationId xmlns:a16="http://schemas.microsoft.com/office/drawing/2014/main" id="{D315513E-B2BF-AB67-9757-C79E01F83C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0" r="5788" b="-2"/>
          <a:stretch/>
        </p:blipFill>
        <p:spPr>
          <a:xfrm>
            <a:off x="4041994" y="-4"/>
            <a:ext cx="8139373" cy="6858000"/>
          </a:xfrm>
          <a:custGeom>
            <a:avLst/>
            <a:gdLst/>
            <a:ahLst/>
            <a:cxnLst/>
            <a:rect l="l" t="t" r="r" b="b"/>
            <a:pathLst>
              <a:path w="8139373" h="6858000">
                <a:moveTo>
                  <a:pt x="5181344" y="0"/>
                </a:moveTo>
                <a:lnTo>
                  <a:pt x="8139373" y="0"/>
                </a:lnTo>
                <a:lnTo>
                  <a:pt x="813937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81029A2-85B5-4A5C-604E-B25127E15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76489"/>
            <a:ext cx="3749061" cy="1508469"/>
          </a:xfrm>
        </p:spPr>
        <p:txBody>
          <a:bodyPr anchor="ctr">
            <a:normAutofit/>
          </a:bodyPr>
          <a:lstStyle/>
          <a:p>
            <a:r>
              <a:rPr lang="de-DE" sz="3200"/>
              <a:t>Kriegsverbrechen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1EF40A-60B3-554B-DBD6-0570E43D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95618"/>
            <a:ext cx="3749061" cy="3005289"/>
          </a:xfrm>
        </p:spPr>
        <p:txBody>
          <a:bodyPr>
            <a:normAutofit/>
          </a:bodyPr>
          <a:lstStyle/>
          <a:p>
            <a:r>
              <a:rPr lang="de-DE" sz="1600"/>
              <a:t>Völkermord</a:t>
            </a:r>
          </a:p>
          <a:p>
            <a:r>
              <a:rPr lang="de-DE" sz="1600"/>
              <a:t>Hinrichtungen von Zivilisten</a:t>
            </a:r>
          </a:p>
          <a:p>
            <a:r>
              <a:rPr lang="de-DE" sz="1600"/>
              <a:t>Internierungslager</a:t>
            </a:r>
          </a:p>
          <a:p>
            <a:r>
              <a:rPr lang="de-DE" sz="1600"/>
              <a:t>Gaskrieg</a:t>
            </a:r>
          </a:p>
          <a:p>
            <a:r>
              <a:rPr lang="de-DE" sz="1600"/>
              <a:t>U-Boot-Krieg</a:t>
            </a:r>
          </a:p>
        </p:txBody>
      </p:sp>
    </p:spTree>
    <p:extLst>
      <p:ext uri="{BB962C8B-B14F-4D97-AF65-F5344CB8AC3E}">
        <p14:creationId xmlns:p14="http://schemas.microsoft.com/office/powerpoint/2010/main" val="3183964277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4629B5-948E-B1E5-A4F1-917C7FF2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Gaskrieg - Details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050466-6AA2-8855-FA82-8518610D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Erstmals 22. April 1915</a:t>
            </a:r>
          </a:p>
          <a:p>
            <a:r>
              <a:rPr lang="de-DE"/>
              <a:t>Deutschen – 50 Giftgasangriffe</a:t>
            </a:r>
          </a:p>
          <a:p>
            <a:r>
              <a:rPr lang="de-DE"/>
              <a:t>K. u. k. Armee - Chlorgas</a:t>
            </a:r>
          </a:p>
          <a:p>
            <a:r>
              <a:rPr lang="de-DE"/>
              <a:t>5.000 - 8.000 Italiener - Juni 1916</a:t>
            </a:r>
          </a:p>
          <a:p>
            <a:r>
              <a:rPr lang="de-DE"/>
              <a:t>Folge: Alliierten Giftgas</a:t>
            </a:r>
          </a:p>
          <a:p>
            <a:r>
              <a:rPr lang="de-DE"/>
              <a:t>Adolf Hitler erblindet kurzzeitig an Senfgas</a:t>
            </a:r>
          </a:p>
          <a:p>
            <a:r>
              <a:rPr lang="de-DE"/>
              <a:t>10.000 Tonnen chemische Kampfstoffe</a:t>
            </a:r>
          </a:p>
          <a:p>
            <a:r>
              <a:rPr lang="de-DE"/>
              <a:t>20M Gasgranaten</a:t>
            </a:r>
          </a:p>
          <a:p>
            <a:r>
              <a:rPr lang="de-DE"/>
              <a:t>91.000 Menschen - Gaskrieg</a:t>
            </a:r>
          </a:p>
        </p:txBody>
      </p:sp>
      <p:pic>
        <p:nvPicPr>
          <p:cNvPr id="4098" name="Picture 2" descr="Unterrichtsmaterial: Der Erste Weltkrieg - Gaskrieg - Filme für den  Geschichtsunterricht - YouTube">
            <a:extLst>
              <a:ext uri="{FF2B5EF4-FFF2-40B4-BE49-F238E27FC236}">
                <a16:creationId xmlns:a16="http://schemas.microsoft.com/office/drawing/2014/main" id="{C502E482-2E42-A704-FBE0-2BD2771FC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78" y="2797276"/>
            <a:ext cx="4635374" cy="2607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25052353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Person, alt, stehend, Mann enthält.&#10;&#10;Automatisch generierte Beschreibung">
            <a:extLst>
              <a:ext uri="{FF2B5EF4-FFF2-40B4-BE49-F238E27FC236}">
                <a16:creationId xmlns:a16="http://schemas.microsoft.com/office/drawing/2014/main" id="{7CBB4CEE-BA53-F289-CB53-E0842ED968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9" r="12614"/>
          <a:stretch/>
        </p:blipFill>
        <p:spPr>
          <a:xfrm>
            <a:off x="4296867" y="5"/>
            <a:ext cx="4831627" cy="4520011"/>
          </a:xfrm>
          <a:custGeom>
            <a:avLst/>
            <a:gdLst/>
            <a:ahLst/>
            <a:cxnLst/>
            <a:rect l="l" t="t" r="r" b="b"/>
            <a:pathLst>
              <a:path w="4831627" h="4520011">
                <a:moveTo>
                  <a:pt x="0" y="0"/>
                </a:moveTo>
                <a:lnTo>
                  <a:pt x="4831627" y="0"/>
                </a:lnTo>
                <a:lnTo>
                  <a:pt x="1416677" y="4520011"/>
                </a:lnTo>
                <a:close/>
              </a:path>
            </a:pathLst>
          </a:custGeom>
        </p:spPr>
      </p:pic>
      <p:pic>
        <p:nvPicPr>
          <p:cNvPr id="7" name="Grafik 6" descr="Ein Bild, das Person, draußen, Helm, Maske enthält.&#10;&#10;Automatisch generierte Beschreibung">
            <a:extLst>
              <a:ext uri="{FF2B5EF4-FFF2-40B4-BE49-F238E27FC236}">
                <a16:creationId xmlns:a16="http://schemas.microsoft.com/office/drawing/2014/main" id="{D315513E-B2BF-AB67-9757-C79E01F83C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0" r="5788" b="-2"/>
          <a:stretch/>
        </p:blipFill>
        <p:spPr>
          <a:xfrm>
            <a:off x="4041994" y="-4"/>
            <a:ext cx="8139373" cy="6858000"/>
          </a:xfrm>
          <a:custGeom>
            <a:avLst/>
            <a:gdLst/>
            <a:ahLst/>
            <a:cxnLst/>
            <a:rect l="l" t="t" r="r" b="b"/>
            <a:pathLst>
              <a:path w="8139373" h="6858000">
                <a:moveTo>
                  <a:pt x="5181344" y="0"/>
                </a:moveTo>
                <a:lnTo>
                  <a:pt x="8139373" y="0"/>
                </a:lnTo>
                <a:lnTo>
                  <a:pt x="813937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81029A2-85B5-4A5C-604E-B25127E15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76489"/>
            <a:ext cx="3749061" cy="1508469"/>
          </a:xfrm>
        </p:spPr>
        <p:txBody>
          <a:bodyPr anchor="ctr">
            <a:normAutofit/>
          </a:bodyPr>
          <a:lstStyle/>
          <a:p>
            <a:r>
              <a:rPr lang="de-DE" sz="3200"/>
              <a:t>Kriegsverbrechen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1EF40A-60B3-554B-DBD6-0570E43D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95618"/>
            <a:ext cx="3749061" cy="3005289"/>
          </a:xfrm>
        </p:spPr>
        <p:txBody>
          <a:bodyPr>
            <a:normAutofit/>
          </a:bodyPr>
          <a:lstStyle/>
          <a:p>
            <a:r>
              <a:rPr lang="de-DE" sz="1600"/>
              <a:t>Völkermord</a:t>
            </a:r>
          </a:p>
          <a:p>
            <a:r>
              <a:rPr lang="de-DE" sz="1600"/>
              <a:t>Hinrichtungen von Zivilisten</a:t>
            </a:r>
          </a:p>
          <a:p>
            <a:r>
              <a:rPr lang="de-DE" sz="1600"/>
              <a:t>Internierungslager</a:t>
            </a:r>
          </a:p>
          <a:p>
            <a:r>
              <a:rPr lang="de-DE" sz="1600"/>
              <a:t>Gaskrieg</a:t>
            </a:r>
          </a:p>
          <a:p>
            <a:r>
              <a:rPr lang="de-DE" sz="1600"/>
              <a:t>U-Boot-Krieg</a:t>
            </a:r>
          </a:p>
        </p:txBody>
      </p:sp>
    </p:spTree>
    <p:extLst>
      <p:ext uri="{BB962C8B-B14F-4D97-AF65-F5344CB8AC3E}">
        <p14:creationId xmlns:p14="http://schemas.microsoft.com/office/powerpoint/2010/main" val="4078282410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6A761A44-A936-4382-8A16-7ED6A2903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459EE73-661E-48AA-A374-BF2B850F5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653EA91-5E43-427F-B0AB-1B8A496BC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23">
              <a:extLst>
                <a:ext uri="{FF2B5EF4-FFF2-40B4-BE49-F238E27FC236}">
                  <a16:creationId xmlns:a16="http://schemas.microsoft.com/office/drawing/2014/main" id="{57571081-E136-40F9-B123-3A16F53BE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5">
              <a:extLst>
                <a:ext uri="{FF2B5EF4-FFF2-40B4-BE49-F238E27FC236}">
                  <a16:creationId xmlns:a16="http://schemas.microsoft.com/office/drawing/2014/main" id="{73197C11-EFC2-4F71-BEFF-B7EE3EEF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074C7561-7217-4DBC-8C63-2BB8560D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7">
              <a:extLst>
                <a:ext uri="{FF2B5EF4-FFF2-40B4-BE49-F238E27FC236}">
                  <a16:creationId xmlns:a16="http://schemas.microsoft.com/office/drawing/2014/main" id="{6EB4E4EC-EA7F-4A46-9AF5-7E3E4E543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Rectangle 28">
              <a:extLst>
                <a:ext uri="{FF2B5EF4-FFF2-40B4-BE49-F238E27FC236}">
                  <a16:creationId xmlns:a16="http://schemas.microsoft.com/office/drawing/2014/main" id="{9048D13B-C50D-4EF9-AB6D-86713B7D4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9">
              <a:extLst>
                <a:ext uri="{FF2B5EF4-FFF2-40B4-BE49-F238E27FC236}">
                  <a16:creationId xmlns:a16="http://schemas.microsoft.com/office/drawing/2014/main" id="{8213FFC7-C869-40A9-8DBD-B311B342E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A029FB91-93F5-4D40-9014-8D5108951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F6022FD2-DE49-41E6-B3BF-B113018CA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9" name="Grafik 8" descr="Ein Bild, das Person, Mann, Anzug enthält.&#10;&#10;Automatisch generierte Beschreibung">
            <a:extLst>
              <a:ext uri="{FF2B5EF4-FFF2-40B4-BE49-F238E27FC236}">
                <a16:creationId xmlns:a16="http://schemas.microsoft.com/office/drawing/2014/main" id="{BF8B1606-9165-241A-A32E-DB0BE8C2F9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7" t="5780" r="15772" b="54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48BB8BF-EF5D-3032-65FF-CB42CF653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100"/>
              <a:t>Danke für Ihre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F4677A-483A-DB3D-1C3B-2E393D5AD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050831"/>
            <a:ext cx="4079721" cy="1096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160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5438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2">
            <a:extLst>
              <a:ext uri="{FF2B5EF4-FFF2-40B4-BE49-F238E27FC236}">
                <a16:creationId xmlns:a16="http://schemas.microsoft.com/office/drawing/2014/main" id="{18413A63-6C75-48B5-A66C-EB9D586D3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4205137"/>
            <a:ext cx="10905066" cy="1632494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F017756-2561-469F-9845-37D8D17849F9}"/>
              </a:ext>
            </a:extLst>
          </p:cNvPr>
          <p:cNvCxnSpPr/>
          <p:nvPr/>
        </p:nvCxnSpPr>
        <p:spPr>
          <a:xfrm>
            <a:off x="1458582" y="3231974"/>
            <a:ext cx="0" cy="91830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91C49B-5DDF-4ED8-B551-1F56837B1C59}"/>
              </a:ext>
            </a:extLst>
          </p:cNvPr>
          <p:cNvCxnSpPr>
            <a:cxnSpLocks/>
          </p:cNvCxnSpPr>
          <p:nvPr/>
        </p:nvCxnSpPr>
        <p:spPr>
          <a:xfrm>
            <a:off x="10726407" y="3231973"/>
            <a:ext cx="0" cy="91830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63D9BE-C621-411C-8A3F-BF79E29A6275}"/>
              </a:ext>
            </a:extLst>
          </p:cNvPr>
          <p:cNvCxnSpPr>
            <a:cxnSpLocks/>
          </p:cNvCxnSpPr>
          <p:nvPr/>
        </p:nvCxnSpPr>
        <p:spPr>
          <a:xfrm>
            <a:off x="6097257" y="3231972"/>
            <a:ext cx="0" cy="91830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4D6936-A574-4009-AA26-EBCEEABBF22F}"/>
              </a:ext>
            </a:extLst>
          </p:cNvPr>
          <p:cNvCxnSpPr>
            <a:cxnSpLocks/>
          </p:cNvCxnSpPr>
          <p:nvPr/>
        </p:nvCxnSpPr>
        <p:spPr>
          <a:xfrm>
            <a:off x="8416595" y="3231971"/>
            <a:ext cx="0" cy="91830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AB7F28-5C53-43B7-A97A-377A9B8112E0}"/>
              </a:ext>
            </a:extLst>
          </p:cNvPr>
          <p:cNvCxnSpPr>
            <a:cxnSpLocks/>
          </p:cNvCxnSpPr>
          <p:nvPr/>
        </p:nvCxnSpPr>
        <p:spPr>
          <a:xfrm>
            <a:off x="3777920" y="3231973"/>
            <a:ext cx="0" cy="91830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7F5FFF7-5F23-4442-8BF3-6926E0206872}"/>
              </a:ext>
            </a:extLst>
          </p:cNvPr>
          <p:cNvSpPr txBox="1"/>
          <p:nvPr/>
        </p:nvSpPr>
        <p:spPr>
          <a:xfrm>
            <a:off x="913396" y="4790551"/>
            <a:ext cx="10878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solidFill>
                  <a:schemeClr val="bg1"/>
                </a:solidFill>
                <a:cs typeface="Calibri"/>
              </a:rPr>
              <a:t>Balkan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E12982-FD85-4DAE-A831-F93EEF99C361}"/>
              </a:ext>
            </a:extLst>
          </p:cNvPr>
          <p:cNvSpPr txBox="1"/>
          <p:nvPr/>
        </p:nvSpPr>
        <p:spPr>
          <a:xfrm>
            <a:off x="3324225" y="4784440"/>
            <a:ext cx="11260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Osten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B758F0-F396-4F16-8B23-F54225CF78A0}"/>
              </a:ext>
            </a:extLst>
          </p:cNvPr>
          <p:cNvSpPr txBox="1"/>
          <p:nvPr/>
        </p:nvSpPr>
        <p:spPr>
          <a:xfrm>
            <a:off x="5557318" y="4784441"/>
            <a:ext cx="13599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Westen</a:t>
            </a:r>
            <a:endParaRPr lang="en-US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BF4F2A-DAF1-49E3-BBE3-5B11D37C666A}"/>
              </a:ext>
            </a:extLst>
          </p:cNvPr>
          <p:cNvSpPr txBox="1"/>
          <p:nvPr/>
        </p:nvSpPr>
        <p:spPr>
          <a:xfrm>
            <a:off x="7976344" y="4784439"/>
            <a:ext cx="10324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Süden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335D9D-8A05-4BCF-9591-010ACEBF722C}"/>
              </a:ext>
            </a:extLst>
          </p:cNvPr>
          <p:cNvSpPr txBox="1"/>
          <p:nvPr/>
        </p:nvSpPr>
        <p:spPr>
          <a:xfrm>
            <a:off x="10251308" y="4784442"/>
            <a:ext cx="10992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Folgen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C64BD-DFE9-4FEB-9928-7F69C9F6B298}"/>
              </a:ext>
            </a:extLst>
          </p:cNvPr>
          <p:cNvSpPr txBox="1"/>
          <p:nvPr/>
        </p:nvSpPr>
        <p:spPr>
          <a:xfrm>
            <a:off x="714375" y="1891096"/>
            <a:ext cx="14859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ÖU, </a:t>
            </a:r>
            <a:r>
              <a:rPr lang="en-US" err="1"/>
              <a:t>Serbien</a:t>
            </a:r>
            <a:r>
              <a:rPr lang="en-US"/>
              <a:t>, </a:t>
            </a:r>
            <a:r>
              <a:rPr lang="en-US" err="1"/>
              <a:t>Bulgarien</a:t>
            </a:r>
            <a:r>
              <a:rPr lang="en-US"/>
              <a:t>, </a:t>
            </a:r>
            <a:r>
              <a:rPr lang="en-US" err="1"/>
              <a:t>Rumänien</a:t>
            </a:r>
            <a:r>
              <a:rPr lang="en-US"/>
              <a:t>, </a:t>
            </a:r>
            <a:r>
              <a:rPr lang="en-US" err="1"/>
              <a:t>Griechenland</a:t>
            </a:r>
            <a:endParaRPr lang="en-US"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9CCDDE-3538-4BC9-A3B0-5069753701C8}"/>
              </a:ext>
            </a:extLst>
          </p:cNvPr>
          <p:cNvSpPr txBox="1"/>
          <p:nvPr/>
        </p:nvSpPr>
        <p:spPr>
          <a:xfrm>
            <a:off x="3038475" y="1895474"/>
            <a:ext cx="14763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cs typeface="Calibri"/>
              </a:rPr>
              <a:t>Österreich-Ungarn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Russland</a:t>
            </a:r>
            <a:r>
              <a:rPr lang="en-US">
                <a:cs typeface="Calibri"/>
              </a:rPr>
              <a:t>, Deutschland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51B86B-66DB-4685-98F1-80F4C213E3EB}"/>
              </a:ext>
            </a:extLst>
          </p:cNvPr>
          <p:cNvSpPr txBox="1"/>
          <p:nvPr/>
        </p:nvSpPr>
        <p:spPr>
          <a:xfrm>
            <a:off x="5353050" y="1891098"/>
            <a:ext cx="14859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Deutschland, </a:t>
            </a:r>
            <a:r>
              <a:rPr lang="en-US" err="1"/>
              <a:t>Belgien</a:t>
            </a:r>
            <a:r>
              <a:rPr lang="en-US"/>
              <a:t>, </a:t>
            </a:r>
            <a:r>
              <a:rPr lang="en-US" err="1"/>
              <a:t>Frankreich</a:t>
            </a:r>
            <a:r>
              <a:rPr lang="en-US"/>
              <a:t>, USA, UK</a:t>
            </a:r>
            <a:endParaRPr lang="en-US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F72CEB-007C-4D54-B864-B6A63A7B9168}"/>
              </a:ext>
            </a:extLst>
          </p:cNvPr>
          <p:cNvSpPr txBox="1"/>
          <p:nvPr/>
        </p:nvSpPr>
        <p:spPr>
          <a:xfrm>
            <a:off x="7677150" y="1891097"/>
            <a:ext cx="14859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/>
              <a:t>Italien</a:t>
            </a:r>
            <a:r>
              <a:rPr lang="en-US"/>
              <a:t>, </a:t>
            </a:r>
            <a:r>
              <a:rPr lang="en-US" err="1"/>
              <a:t>Österreich-Ungarn</a:t>
            </a:r>
            <a:r>
              <a:rPr lang="en-US"/>
              <a:t>, Deutschland </a:t>
            </a:r>
            <a:endParaRPr lang="en-US"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A73185-DC7A-4488-83B0-45711E9F902E}"/>
              </a:ext>
            </a:extLst>
          </p:cNvPr>
          <p:cNvSpPr txBox="1"/>
          <p:nvPr/>
        </p:nvSpPr>
        <p:spPr>
          <a:xfrm>
            <a:off x="9982200" y="2251672"/>
            <a:ext cx="14859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17 </a:t>
            </a:r>
            <a:r>
              <a:rPr lang="en-US" err="1"/>
              <a:t>Millionen</a:t>
            </a:r>
            <a:endParaRPr lang="en-US">
              <a:cs typeface="Calibri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5D873A7-0E79-29BD-ED0D-986F7C4215DE}"/>
              </a:ext>
            </a:extLst>
          </p:cNvPr>
          <p:cNvSpPr txBox="1"/>
          <p:nvPr/>
        </p:nvSpPr>
        <p:spPr>
          <a:xfrm>
            <a:off x="1009124" y="761629"/>
            <a:ext cx="896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>
                <a:latin typeface="Lato" panose="020F0502020204030203" pitchFamily="34" charset="0"/>
              </a:rPr>
              <a:t>1915</a:t>
            </a:r>
          </a:p>
          <a:p>
            <a:r>
              <a:rPr lang="de-DE" sz="2400" b="1">
                <a:latin typeface="Lato" panose="020F0502020204030203" pitchFamily="34" charset="0"/>
              </a:rPr>
              <a:t>1918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B0E6B2A-48C7-DA75-2644-EF133497D88E}"/>
              </a:ext>
            </a:extLst>
          </p:cNvPr>
          <p:cNvSpPr txBox="1"/>
          <p:nvPr/>
        </p:nvSpPr>
        <p:spPr>
          <a:xfrm>
            <a:off x="3328462" y="761628"/>
            <a:ext cx="896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>
                <a:latin typeface="Lato" panose="020F0502020204030203" pitchFamily="34" charset="0"/>
              </a:rPr>
              <a:t>1914</a:t>
            </a:r>
          </a:p>
          <a:p>
            <a:r>
              <a:rPr lang="de-DE" sz="2400" b="1">
                <a:latin typeface="Lato" panose="020F0502020204030203" pitchFamily="34" charset="0"/>
              </a:rPr>
              <a:t>1917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5569248E-1832-D347-7F19-7D5143F3FD58}"/>
              </a:ext>
            </a:extLst>
          </p:cNvPr>
          <p:cNvSpPr txBox="1"/>
          <p:nvPr/>
        </p:nvSpPr>
        <p:spPr>
          <a:xfrm>
            <a:off x="5647800" y="742823"/>
            <a:ext cx="896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>
                <a:latin typeface="Lato" panose="020F0502020204030203" pitchFamily="34" charset="0"/>
              </a:rPr>
              <a:t>1914</a:t>
            </a:r>
          </a:p>
          <a:p>
            <a:r>
              <a:rPr lang="de-DE" sz="2400" b="1">
                <a:latin typeface="Lato" panose="020F0502020204030203" pitchFamily="34" charset="0"/>
              </a:rPr>
              <a:t>1918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57D7265C-581F-D255-4FD8-6B48E83CA019}"/>
              </a:ext>
            </a:extLst>
          </p:cNvPr>
          <p:cNvSpPr txBox="1"/>
          <p:nvPr/>
        </p:nvSpPr>
        <p:spPr>
          <a:xfrm>
            <a:off x="7967138" y="761627"/>
            <a:ext cx="896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>
                <a:latin typeface="Lato" panose="020F0502020204030203" pitchFamily="34" charset="0"/>
              </a:rPr>
              <a:t>1915</a:t>
            </a:r>
          </a:p>
          <a:p>
            <a:r>
              <a:rPr lang="de-DE" sz="2400" b="1">
                <a:latin typeface="Lato" panose="020F0502020204030203" pitchFamily="34" charset="0"/>
              </a:rPr>
              <a:t>1918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1023309-B6F3-E47A-52EE-9AD42338B97F}"/>
              </a:ext>
            </a:extLst>
          </p:cNvPr>
          <p:cNvSpPr txBox="1"/>
          <p:nvPr/>
        </p:nvSpPr>
        <p:spPr>
          <a:xfrm>
            <a:off x="10187983" y="927488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>
                <a:latin typeface="Lato" panose="020F0502020204030203" pitchFamily="34" charset="0"/>
              </a:rPr>
              <a:t>&gt;1918</a:t>
            </a:r>
          </a:p>
        </p:txBody>
      </p:sp>
    </p:spTree>
    <p:extLst>
      <p:ext uri="{BB962C8B-B14F-4D97-AF65-F5344CB8AC3E}">
        <p14:creationId xmlns:p14="http://schemas.microsoft.com/office/powerpoint/2010/main" val="779393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AD1D6-A216-8593-7BF7-AC50356AB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Kurze Ausarbeitung</a:t>
            </a:r>
            <a:br>
              <a:rPr lang="de-DE"/>
            </a:br>
            <a:r>
              <a:rPr lang="de-DE" sz="1600"/>
              <a:t>(Word, OneNote, …)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5D8847-C6F5-E84E-DB57-2B757A717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Nenne mind. 3 wichtige Ereignisse / Geschehnisse, die im Ersten Weltkrieg passiert sind! Wenn möglich, aus verschiedenen Gebieten (Westen, Osten, Süden, Balken).</a:t>
            </a:r>
          </a:p>
          <a:p>
            <a:r>
              <a:rPr lang="de-DE"/>
              <a:t>Beschreibe die Probleme nach 1918! Inwiefern hat sich die Situation im Gegensatz zu vor 1914 verändert?</a:t>
            </a:r>
          </a:p>
          <a:p>
            <a:r>
              <a:rPr lang="de-DE"/>
              <a:t>Nenne und erkläre mind. 3 Kriegsverbrechen! Du kannst diese auch mit Beispielen ausführen.</a:t>
            </a:r>
          </a:p>
          <a:p>
            <a:endParaRPr lang="de-DE"/>
          </a:p>
          <a:p>
            <a:r>
              <a:rPr lang="de-DE"/>
              <a:t>Wer die beste Ausarbeitung in 5 Minuten hinbekommt, bekommt ein </a:t>
            </a:r>
            <a:r>
              <a:rPr lang="de-DE">
                <a:solidFill>
                  <a:srgbClr val="92D050"/>
                </a:solidFill>
              </a:rPr>
              <a:t>Plus in Geschichte</a:t>
            </a:r>
            <a:r>
              <a:rPr lang="de-DE"/>
              <a:t> von unserer Frau Professor Graf.</a:t>
            </a:r>
          </a:p>
        </p:txBody>
      </p:sp>
    </p:spTree>
    <p:extLst>
      <p:ext uri="{BB962C8B-B14F-4D97-AF65-F5344CB8AC3E}">
        <p14:creationId xmlns:p14="http://schemas.microsoft.com/office/powerpoint/2010/main" val="3664478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2">
            <a:extLst>
              <a:ext uri="{FF2B5EF4-FFF2-40B4-BE49-F238E27FC236}">
                <a16:creationId xmlns:a16="http://schemas.microsoft.com/office/drawing/2014/main" id="{18413A63-6C75-48B5-A66C-EB9D586D3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4205137"/>
            <a:ext cx="10905066" cy="1632494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F017756-2561-469F-9845-37D8D17849F9}"/>
              </a:ext>
            </a:extLst>
          </p:cNvPr>
          <p:cNvCxnSpPr/>
          <p:nvPr/>
        </p:nvCxnSpPr>
        <p:spPr>
          <a:xfrm>
            <a:off x="1458582" y="3231974"/>
            <a:ext cx="0" cy="91830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7F5FFF7-5F23-4442-8BF3-6926E0206872}"/>
              </a:ext>
            </a:extLst>
          </p:cNvPr>
          <p:cNvSpPr txBox="1"/>
          <p:nvPr/>
        </p:nvSpPr>
        <p:spPr>
          <a:xfrm>
            <a:off x="913396" y="4790551"/>
            <a:ext cx="10878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solidFill>
                  <a:schemeClr val="bg1"/>
                </a:solidFill>
                <a:cs typeface="Calibri"/>
              </a:rPr>
              <a:t>Balkan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E12982-FD85-4DAE-A831-F93EEF99C361}"/>
              </a:ext>
            </a:extLst>
          </p:cNvPr>
          <p:cNvSpPr txBox="1"/>
          <p:nvPr/>
        </p:nvSpPr>
        <p:spPr>
          <a:xfrm>
            <a:off x="3324225" y="4784440"/>
            <a:ext cx="11260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Osten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B758F0-F396-4F16-8B23-F54225CF78A0}"/>
              </a:ext>
            </a:extLst>
          </p:cNvPr>
          <p:cNvSpPr txBox="1"/>
          <p:nvPr/>
        </p:nvSpPr>
        <p:spPr>
          <a:xfrm>
            <a:off x="5557318" y="4784441"/>
            <a:ext cx="13599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Westen</a:t>
            </a:r>
            <a:endParaRPr lang="en-US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BF4F2A-DAF1-49E3-BBE3-5B11D37C666A}"/>
              </a:ext>
            </a:extLst>
          </p:cNvPr>
          <p:cNvSpPr txBox="1"/>
          <p:nvPr/>
        </p:nvSpPr>
        <p:spPr>
          <a:xfrm>
            <a:off x="7976344" y="4784439"/>
            <a:ext cx="10324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Süden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335D9D-8A05-4BCF-9591-010ACEBF722C}"/>
              </a:ext>
            </a:extLst>
          </p:cNvPr>
          <p:cNvSpPr txBox="1"/>
          <p:nvPr/>
        </p:nvSpPr>
        <p:spPr>
          <a:xfrm>
            <a:off x="10251308" y="4784442"/>
            <a:ext cx="10992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Folgen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C64BD-DFE9-4FEB-9928-7F69C9F6B298}"/>
              </a:ext>
            </a:extLst>
          </p:cNvPr>
          <p:cNvSpPr txBox="1"/>
          <p:nvPr/>
        </p:nvSpPr>
        <p:spPr>
          <a:xfrm>
            <a:off x="714375" y="1891096"/>
            <a:ext cx="14859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ÖU, </a:t>
            </a:r>
            <a:r>
              <a:rPr lang="en-US" err="1"/>
              <a:t>Serbien</a:t>
            </a:r>
            <a:r>
              <a:rPr lang="en-US"/>
              <a:t>, </a:t>
            </a:r>
            <a:r>
              <a:rPr lang="en-US" err="1"/>
              <a:t>Bulgarien</a:t>
            </a:r>
            <a:r>
              <a:rPr lang="en-US"/>
              <a:t>, </a:t>
            </a:r>
            <a:r>
              <a:rPr lang="en-US" err="1"/>
              <a:t>Rumänien</a:t>
            </a:r>
            <a:r>
              <a:rPr lang="en-US"/>
              <a:t>, </a:t>
            </a:r>
            <a:r>
              <a:rPr lang="en-US" err="1"/>
              <a:t>Griechenland</a:t>
            </a:r>
            <a:endParaRPr lang="en-US">
              <a:cs typeface="Calibri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5D873A7-0E79-29BD-ED0D-986F7C4215DE}"/>
              </a:ext>
            </a:extLst>
          </p:cNvPr>
          <p:cNvSpPr txBox="1"/>
          <p:nvPr/>
        </p:nvSpPr>
        <p:spPr>
          <a:xfrm>
            <a:off x="1009124" y="761629"/>
            <a:ext cx="896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>
                <a:latin typeface="Lato" panose="020F0502020204030203" pitchFamily="34" charset="0"/>
              </a:rPr>
              <a:t>1915</a:t>
            </a:r>
          </a:p>
          <a:p>
            <a:r>
              <a:rPr lang="de-DE" sz="2400" b="1">
                <a:latin typeface="Lato" panose="020F0502020204030203" pitchFamily="34" charset="0"/>
              </a:rPr>
              <a:t>1918</a:t>
            </a:r>
          </a:p>
        </p:txBody>
      </p:sp>
    </p:spTree>
    <p:extLst>
      <p:ext uri="{BB962C8B-B14F-4D97-AF65-F5344CB8AC3E}">
        <p14:creationId xmlns:p14="http://schemas.microsoft.com/office/powerpoint/2010/main" val="545176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500">
        <p159:morph option="byChar"/>
      </p:transition>
    </mc:Choice>
    <mc:Fallback xmlns="">
      <p:transition spd="slow" advClick="0" advTm="15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rafik 57">
            <a:extLst>
              <a:ext uri="{FF2B5EF4-FFF2-40B4-BE49-F238E27FC236}">
                <a16:creationId xmlns:a16="http://schemas.microsoft.com/office/drawing/2014/main" id="{D5450D27-0C47-3DCA-B574-05FBE34AB1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9" r="1" b="1"/>
          <a:stretch/>
        </p:blipFill>
        <p:spPr>
          <a:xfrm>
            <a:off x="3906687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81029A2-85B5-4A5C-604E-B25127E15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de-DE"/>
              <a:t>Krieg am Balkan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1EF40A-60B3-554B-DBD6-0570E43D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de-DE"/>
              <a:t>Balkan: Südosteuropa</a:t>
            </a:r>
          </a:p>
          <a:p>
            <a:r>
              <a:rPr lang="de-DE"/>
              <a:t>Oktober 1915: Einnahme Belgrad, Serbien</a:t>
            </a:r>
          </a:p>
          <a:p>
            <a:r>
              <a:rPr lang="de-DE"/>
              <a:t>Albanien besetzt, Bulgarien Mittelmächte</a:t>
            </a:r>
          </a:p>
          <a:p>
            <a:r>
              <a:rPr lang="de-DE"/>
              <a:t>1916: Rumänien &amp; Griechenland Alliierten</a:t>
            </a:r>
          </a:p>
          <a:p>
            <a:r>
              <a:rPr lang="de-DE"/>
              <a:t>1918: Bulgarien besiegt</a:t>
            </a:r>
          </a:p>
          <a:p>
            <a:endParaRPr lang="de-DE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9062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2">
            <a:extLst>
              <a:ext uri="{FF2B5EF4-FFF2-40B4-BE49-F238E27FC236}">
                <a16:creationId xmlns:a16="http://schemas.microsoft.com/office/drawing/2014/main" id="{18413A63-6C75-48B5-A66C-EB9D586D3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4205137"/>
            <a:ext cx="10905066" cy="1632494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F017756-2561-469F-9845-37D8D17849F9}"/>
              </a:ext>
            </a:extLst>
          </p:cNvPr>
          <p:cNvCxnSpPr/>
          <p:nvPr/>
        </p:nvCxnSpPr>
        <p:spPr>
          <a:xfrm>
            <a:off x="1458582" y="3231974"/>
            <a:ext cx="0" cy="91830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7F5FFF7-5F23-4442-8BF3-6926E0206872}"/>
              </a:ext>
            </a:extLst>
          </p:cNvPr>
          <p:cNvSpPr txBox="1"/>
          <p:nvPr/>
        </p:nvSpPr>
        <p:spPr>
          <a:xfrm>
            <a:off x="913396" y="4790551"/>
            <a:ext cx="10878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solidFill>
                  <a:schemeClr val="bg1"/>
                </a:solidFill>
                <a:cs typeface="Calibri"/>
              </a:rPr>
              <a:t>Balkan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E12982-FD85-4DAE-A831-F93EEF99C361}"/>
              </a:ext>
            </a:extLst>
          </p:cNvPr>
          <p:cNvSpPr txBox="1"/>
          <p:nvPr/>
        </p:nvSpPr>
        <p:spPr>
          <a:xfrm>
            <a:off x="3324225" y="4784440"/>
            <a:ext cx="11260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Osten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B758F0-F396-4F16-8B23-F54225CF78A0}"/>
              </a:ext>
            </a:extLst>
          </p:cNvPr>
          <p:cNvSpPr txBox="1"/>
          <p:nvPr/>
        </p:nvSpPr>
        <p:spPr>
          <a:xfrm>
            <a:off x="5557318" y="4784441"/>
            <a:ext cx="13599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Westen</a:t>
            </a:r>
            <a:endParaRPr lang="en-US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BF4F2A-DAF1-49E3-BBE3-5B11D37C666A}"/>
              </a:ext>
            </a:extLst>
          </p:cNvPr>
          <p:cNvSpPr txBox="1"/>
          <p:nvPr/>
        </p:nvSpPr>
        <p:spPr>
          <a:xfrm>
            <a:off x="7976344" y="4784439"/>
            <a:ext cx="10324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Süden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335D9D-8A05-4BCF-9591-010ACEBF722C}"/>
              </a:ext>
            </a:extLst>
          </p:cNvPr>
          <p:cNvSpPr txBox="1"/>
          <p:nvPr/>
        </p:nvSpPr>
        <p:spPr>
          <a:xfrm>
            <a:off x="10251308" y="4784442"/>
            <a:ext cx="10992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Folgen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C64BD-DFE9-4FEB-9928-7F69C9F6B298}"/>
              </a:ext>
            </a:extLst>
          </p:cNvPr>
          <p:cNvSpPr txBox="1"/>
          <p:nvPr/>
        </p:nvSpPr>
        <p:spPr>
          <a:xfrm>
            <a:off x="714375" y="1891096"/>
            <a:ext cx="14859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ÖU, </a:t>
            </a:r>
            <a:r>
              <a:rPr lang="en-US" err="1"/>
              <a:t>Serbien</a:t>
            </a:r>
            <a:r>
              <a:rPr lang="en-US"/>
              <a:t>, </a:t>
            </a:r>
            <a:r>
              <a:rPr lang="en-US" err="1"/>
              <a:t>Bulgarien</a:t>
            </a:r>
            <a:r>
              <a:rPr lang="en-US"/>
              <a:t>, </a:t>
            </a:r>
            <a:r>
              <a:rPr lang="en-US" err="1"/>
              <a:t>Rumänien</a:t>
            </a:r>
            <a:r>
              <a:rPr lang="en-US"/>
              <a:t>, </a:t>
            </a:r>
            <a:r>
              <a:rPr lang="en-US" err="1"/>
              <a:t>Griechenland</a:t>
            </a:r>
            <a:endParaRPr lang="en-US">
              <a:cs typeface="Calibri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5D873A7-0E79-29BD-ED0D-986F7C4215DE}"/>
              </a:ext>
            </a:extLst>
          </p:cNvPr>
          <p:cNvSpPr txBox="1"/>
          <p:nvPr/>
        </p:nvSpPr>
        <p:spPr>
          <a:xfrm>
            <a:off x="1009124" y="761629"/>
            <a:ext cx="896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>
                <a:latin typeface="Lato" panose="020F0502020204030203" pitchFamily="34" charset="0"/>
              </a:rPr>
              <a:t>1915</a:t>
            </a:r>
          </a:p>
          <a:p>
            <a:r>
              <a:rPr lang="de-DE" sz="2400" b="1">
                <a:latin typeface="Lato" panose="020F0502020204030203" pitchFamily="34" charset="0"/>
              </a:rPr>
              <a:t>1918</a:t>
            </a:r>
          </a:p>
        </p:txBody>
      </p:sp>
    </p:spTree>
    <p:extLst>
      <p:ext uri="{BB962C8B-B14F-4D97-AF65-F5344CB8AC3E}">
        <p14:creationId xmlns:p14="http://schemas.microsoft.com/office/powerpoint/2010/main" val="1345586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">
        <p159:morph option="byChar"/>
      </p:transition>
    </mc:Choice>
    <mc:Fallback xmlns="">
      <p:transition spd="slow" advClick="0" advTm="5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2">
            <a:extLst>
              <a:ext uri="{FF2B5EF4-FFF2-40B4-BE49-F238E27FC236}">
                <a16:creationId xmlns:a16="http://schemas.microsoft.com/office/drawing/2014/main" id="{18413A63-6C75-48B5-A66C-EB9D586D3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4205137"/>
            <a:ext cx="10905066" cy="1632494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AB7F28-5C53-43B7-A97A-377A9B8112E0}"/>
              </a:ext>
            </a:extLst>
          </p:cNvPr>
          <p:cNvCxnSpPr>
            <a:cxnSpLocks/>
          </p:cNvCxnSpPr>
          <p:nvPr/>
        </p:nvCxnSpPr>
        <p:spPr>
          <a:xfrm>
            <a:off x="3777920" y="3231973"/>
            <a:ext cx="0" cy="91830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7F5FFF7-5F23-4442-8BF3-6926E0206872}"/>
              </a:ext>
            </a:extLst>
          </p:cNvPr>
          <p:cNvSpPr txBox="1"/>
          <p:nvPr/>
        </p:nvSpPr>
        <p:spPr>
          <a:xfrm>
            <a:off x="913396" y="4790551"/>
            <a:ext cx="10878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solidFill>
                  <a:schemeClr val="bg1"/>
                </a:solidFill>
                <a:cs typeface="Calibri"/>
              </a:rPr>
              <a:t>Balkan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E12982-FD85-4DAE-A831-F93EEF99C361}"/>
              </a:ext>
            </a:extLst>
          </p:cNvPr>
          <p:cNvSpPr txBox="1"/>
          <p:nvPr/>
        </p:nvSpPr>
        <p:spPr>
          <a:xfrm>
            <a:off x="3324225" y="4784440"/>
            <a:ext cx="11260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Osten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B758F0-F396-4F16-8B23-F54225CF78A0}"/>
              </a:ext>
            </a:extLst>
          </p:cNvPr>
          <p:cNvSpPr txBox="1"/>
          <p:nvPr/>
        </p:nvSpPr>
        <p:spPr>
          <a:xfrm>
            <a:off x="5557318" y="4784441"/>
            <a:ext cx="13599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Westen</a:t>
            </a:r>
            <a:endParaRPr lang="en-US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BF4F2A-DAF1-49E3-BBE3-5B11D37C666A}"/>
              </a:ext>
            </a:extLst>
          </p:cNvPr>
          <p:cNvSpPr txBox="1"/>
          <p:nvPr/>
        </p:nvSpPr>
        <p:spPr>
          <a:xfrm>
            <a:off x="7976344" y="4784439"/>
            <a:ext cx="10324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Süden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335D9D-8A05-4BCF-9591-010ACEBF722C}"/>
              </a:ext>
            </a:extLst>
          </p:cNvPr>
          <p:cNvSpPr txBox="1"/>
          <p:nvPr/>
        </p:nvSpPr>
        <p:spPr>
          <a:xfrm>
            <a:off x="10251308" y="4784442"/>
            <a:ext cx="10992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Folgen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9CCDDE-3538-4BC9-A3B0-5069753701C8}"/>
              </a:ext>
            </a:extLst>
          </p:cNvPr>
          <p:cNvSpPr txBox="1"/>
          <p:nvPr/>
        </p:nvSpPr>
        <p:spPr>
          <a:xfrm>
            <a:off x="3038475" y="1895474"/>
            <a:ext cx="14763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cs typeface="Calibri"/>
              </a:rPr>
              <a:t>Österreich-Ungarn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Russland</a:t>
            </a:r>
            <a:r>
              <a:rPr lang="en-US">
                <a:cs typeface="Calibri"/>
              </a:rPr>
              <a:t>, Deutschland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B0E6B2A-48C7-DA75-2644-EF133497D88E}"/>
              </a:ext>
            </a:extLst>
          </p:cNvPr>
          <p:cNvSpPr txBox="1"/>
          <p:nvPr/>
        </p:nvSpPr>
        <p:spPr>
          <a:xfrm>
            <a:off x="3328462" y="761628"/>
            <a:ext cx="896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>
                <a:latin typeface="Lato" panose="020F0502020204030203" pitchFamily="34" charset="0"/>
              </a:rPr>
              <a:t>1914</a:t>
            </a:r>
          </a:p>
          <a:p>
            <a:r>
              <a:rPr lang="de-DE" sz="2400" b="1">
                <a:latin typeface="Lato" panose="020F0502020204030203" pitchFamily="34" charset="0"/>
              </a:rPr>
              <a:t>1917</a:t>
            </a:r>
          </a:p>
        </p:txBody>
      </p:sp>
    </p:spTree>
    <p:extLst>
      <p:ext uri="{BB962C8B-B14F-4D97-AF65-F5344CB8AC3E}">
        <p14:creationId xmlns:p14="http://schemas.microsoft.com/office/powerpoint/2010/main" val="1006448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500">
        <p159:morph option="byObject"/>
      </p:transition>
    </mc:Choice>
    <mc:Fallback xmlns="">
      <p:transition spd="slow" advClick="0" advTm="15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029A2-85B5-4A5C-604E-B25127E15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de-DE"/>
              <a:t>Krieg im Osten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1EF40A-60B3-554B-DBD6-0570E43D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de-DE"/>
              <a:t>Russland unterschätzt</a:t>
            </a:r>
          </a:p>
          <a:p>
            <a:r>
              <a:rPr lang="de-DE"/>
              <a:t>Hilfe von Deutschland</a:t>
            </a:r>
          </a:p>
          <a:p>
            <a:r>
              <a:rPr lang="de-DE"/>
              <a:t>1917: Oktoberrevolution</a:t>
            </a:r>
          </a:p>
          <a:p>
            <a:r>
              <a:rPr lang="de-DE"/>
              <a:t>1918: Separatfrieden mit Russland</a:t>
            </a:r>
          </a:p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6CB800E-53D1-CD91-AF62-276357F5F0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61" r="31360" b="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18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2">
            <a:extLst>
              <a:ext uri="{FF2B5EF4-FFF2-40B4-BE49-F238E27FC236}">
                <a16:creationId xmlns:a16="http://schemas.microsoft.com/office/drawing/2014/main" id="{18413A63-6C75-48B5-A66C-EB9D586D3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4205137"/>
            <a:ext cx="10905066" cy="1632494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AB7F28-5C53-43B7-A97A-377A9B8112E0}"/>
              </a:ext>
            </a:extLst>
          </p:cNvPr>
          <p:cNvCxnSpPr>
            <a:cxnSpLocks/>
          </p:cNvCxnSpPr>
          <p:nvPr/>
        </p:nvCxnSpPr>
        <p:spPr>
          <a:xfrm>
            <a:off x="3777920" y="3231973"/>
            <a:ext cx="0" cy="91830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7F5FFF7-5F23-4442-8BF3-6926E0206872}"/>
              </a:ext>
            </a:extLst>
          </p:cNvPr>
          <p:cNvSpPr txBox="1"/>
          <p:nvPr/>
        </p:nvSpPr>
        <p:spPr>
          <a:xfrm>
            <a:off x="913396" y="4790551"/>
            <a:ext cx="10878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solidFill>
                  <a:schemeClr val="bg1"/>
                </a:solidFill>
                <a:cs typeface="Calibri"/>
              </a:rPr>
              <a:t>Balkan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E12982-FD85-4DAE-A831-F93EEF99C361}"/>
              </a:ext>
            </a:extLst>
          </p:cNvPr>
          <p:cNvSpPr txBox="1"/>
          <p:nvPr/>
        </p:nvSpPr>
        <p:spPr>
          <a:xfrm>
            <a:off x="3324225" y="4784440"/>
            <a:ext cx="11260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Osten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B758F0-F396-4F16-8B23-F54225CF78A0}"/>
              </a:ext>
            </a:extLst>
          </p:cNvPr>
          <p:cNvSpPr txBox="1"/>
          <p:nvPr/>
        </p:nvSpPr>
        <p:spPr>
          <a:xfrm>
            <a:off x="5557318" y="4784441"/>
            <a:ext cx="13599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Westen</a:t>
            </a:r>
            <a:endParaRPr lang="en-US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BF4F2A-DAF1-49E3-BBE3-5B11D37C666A}"/>
              </a:ext>
            </a:extLst>
          </p:cNvPr>
          <p:cNvSpPr txBox="1"/>
          <p:nvPr/>
        </p:nvSpPr>
        <p:spPr>
          <a:xfrm>
            <a:off x="7976344" y="4784439"/>
            <a:ext cx="10324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Süden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335D9D-8A05-4BCF-9591-010ACEBF722C}"/>
              </a:ext>
            </a:extLst>
          </p:cNvPr>
          <p:cNvSpPr txBox="1"/>
          <p:nvPr/>
        </p:nvSpPr>
        <p:spPr>
          <a:xfrm>
            <a:off x="10251308" y="4784442"/>
            <a:ext cx="10992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solidFill>
                  <a:schemeClr val="bg1"/>
                </a:solidFill>
                <a:cs typeface="Calibri"/>
              </a:rPr>
              <a:t>Folgen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9CCDDE-3538-4BC9-A3B0-5069753701C8}"/>
              </a:ext>
            </a:extLst>
          </p:cNvPr>
          <p:cNvSpPr txBox="1"/>
          <p:nvPr/>
        </p:nvSpPr>
        <p:spPr>
          <a:xfrm>
            <a:off x="3038475" y="1895474"/>
            <a:ext cx="14763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cs typeface="Calibri"/>
              </a:rPr>
              <a:t>Österreich-Ungarn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Russland</a:t>
            </a:r>
            <a:r>
              <a:rPr lang="en-US">
                <a:cs typeface="Calibri"/>
              </a:rPr>
              <a:t>, Deutschland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B0E6B2A-48C7-DA75-2644-EF133497D88E}"/>
              </a:ext>
            </a:extLst>
          </p:cNvPr>
          <p:cNvSpPr txBox="1"/>
          <p:nvPr/>
        </p:nvSpPr>
        <p:spPr>
          <a:xfrm>
            <a:off x="3328462" y="761628"/>
            <a:ext cx="896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>
                <a:latin typeface="Lato" panose="020F0502020204030203" pitchFamily="34" charset="0"/>
              </a:rPr>
              <a:t>1914</a:t>
            </a:r>
          </a:p>
          <a:p>
            <a:r>
              <a:rPr lang="de-DE" sz="2400" b="1">
                <a:latin typeface="Lato" panose="020F0502020204030203" pitchFamily="34" charset="0"/>
              </a:rPr>
              <a:t>1917</a:t>
            </a:r>
          </a:p>
        </p:txBody>
      </p:sp>
    </p:spTree>
    <p:extLst>
      <p:ext uri="{BB962C8B-B14F-4D97-AF65-F5344CB8AC3E}">
        <p14:creationId xmlns:p14="http://schemas.microsoft.com/office/powerpoint/2010/main" val="3405240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">
        <p159:morph option="byChar"/>
      </p:transition>
    </mc:Choice>
    <mc:Fallback xmlns="">
      <p:transition spd="slow" advClick="0" advTm="500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606</Words>
  <Application>Microsoft Office PowerPoint</Application>
  <PresentationFormat>Breitbild</PresentationFormat>
  <Paragraphs>209</Paragraphs>
  <Slides>30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Lato</vt:lpstr>
      <vt:lpstr>Trebuchet MS</vt:lpstr>
      <vt:lpstr>Wingdings 3</vt:lpstr>
      <vt:lpstr>Facette</vt:lpstr>
      <vt:lpstr>Larissa</vt:lpstr>
      <vt:lpstr>Erster Weltkrieg</vt:lpstr>
      <vt:lpstr>Überblick</vt:lpstr>
      <vt:lpstr>PowerPoint-Präsentation</vt:lpstr>
      <vt:lpstr>PowerPoint-Präsentation</vt:lpstr>
      <vt:lpstr>Krieg am Balkan</vt:lpstr>
      <vt:lpstr>PowerPoint-Präsentation</vt:lpstr>
      <vt:lpstr>PowerPoint-Präsentation</vt:lpstr>
      <vt:lpstr>Krieg im Osten</vt:lpstr>
      <vt:lpstr>PowerPoint-Präsentation</vt:lpstr>
      <vt:lpstr>PowerPoint-Präsentation</vt:lpstr>
      <vt:lpstr>Krieg im Westen</vt:lpstr>
      <vt:lpstr>PowerPoint-Präsentation</vt:lpstr>
      <vt:lpstr>PowerPoint-Präsentation</vt:lpstr>
      <vt:lpstr>Krieg im Süden</vt:lpstr>
      <vt:lpstr>PowerPoint-Präsentation</vt:lpstr>
      <vt:lpstr>PowerPoint-Präsentation</vt:lpstr>
      <vt:lpstr>Kriegsfolgen</vt:lpstr>
      <vt:lpstr>PowerPoint-Präsentation</vt:lpstr>
      <vt:lpstr>Kriegsfolgen</vt:lpstr>
      <vt:lpstr>PowerPoint-Präsentation</vt:lpstr>
      <vt:lpstr>PowerPoint-Präsentation</vt:lpstr>
      <vt:lpstr>Kriegsverbrechen</vt:lpstr>
      <vt:lpstr>Völkermord - Details</vt:lpstr>
      <vt:lpstr>Kriegsverbrechen</vt:lpstr>
      <vt:lpstr>Mord an Zivilisten - Details (nicht genaue Zahlenwerte)</vt:lpstr>
      <vt:lpstr>Kriegsverbrechen</vt:lpstr>
      <vt:lpstr>Gaskrieg - Details</vt:lpstr>
      <vt:lpstr>Kriegsverbrechen</vt:lpstr>
      <vt:lpstr>Danke für Ihre Aufmerksamkeit</vt:lpstr>
      <vt:lpstr>Kurze Ausarbeitung (Word, OneNote, …)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Erster Weltkrieg</dc:title>
  <dc:creator>Schneider Felix Christian</dc:creator>
  <cp:lastModifiedBy>Schneider Felix Christian</cp:lastModifiedBy>
  <cp:revision>1</cp:revision>
  <dcterms:created xsi:type="dcterms:W3CDTF">2022-09-12T13:39:11Z</dcterms:created>
  <dcterms:modified xsi:type="dcterms:W3CDTF">2022-10-12T08:41:44Z</dcterms:modified>
</cp:coreProperties>
</file>