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5B4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56FCF-AF59-4CA0-8F49-2E85974821CE}" v="16" dt="2024-04-18T16:23:21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032" autoAdjust="0"/>
  </p:normalViewPr>
  <p:slideViewPr>
    <p:cSldViewPr snapToGrid="0">
      <p:cViewPr>
        <p:scale>
          <a:sx n="10" d="100"/>
          <a:sy n="10" d="100"/>
        </p:scale>
        <p:origin x="3648" y="4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neider Felix Christian" userId="d7183f99-f1f0-4533-86fa-87a2c40c4bb1" providerId="ADAL" clId="{54256FCF-AF59-4CA0-8F49-2E85974821CE}"/>
    <pc:docChg chg="undo custSel addSld delSld modSld">
      <pc:chgData name="Schneider Felix Christian" userId="d7183f99-f1f0-4533-86fa-87a2c40c4bb1" providerId="ADAL" clId="{54256FCF-AF59-4CA0-8F49-2E85974821CE}" dt="2024-04-18T16:23:21.639" v="806"/>
      <pc:docMkLst>
        <pc:docMk/>
      </pc:docMkLst>
      <pc:sldChg chg="modTransition">
        <pc:chgData name="Schneider Felix Christian" userId="d7183f99-f1f0-4533-86fa-87a2c40c4bb1" providerId="ADAL" clId="{54256FCF-AF59-4CA0-8F49-2E85974821CE}" dt="2024-04-18T16:11:17.525" v="41"/>
        <pc:sldMkLst>
          <pc:docMk/>
          <pc:sldMk cId="3249599850" sldId="258"/>
        </pc:sldMkLst>
      </pc:sldChg>
      <pc:sldChg chg="modSp mod modTransition">
        <pc:chgData name="Schneider Felix Christian" userId="d7183f99-f1f0-4533-86fa-87a2c40c4bb1" providerId="ADAL" clId="{54256FCF-AF59-4CA0-8F49-2E85974821CE}" dt="2024-04-18T16:13:55.635" v="274" actId="6549"/>
        <pc:sldMkLst>
          <pc:docMk/>
          <pc:sldMk cId="3882666603" sldId="259"/>
        </pc:sldMkLst>
        <pc:spChg chg="mod">
          <ac:chgData name="Schneider Felix Christian" userId="d7183f99-f1f0-4533-86fa-87a2c40c4bb1" providerId="ADAL" clId="{54256FCF-AF59-4CA0-8F49-2E85974821CE}" dt="2024-04-18T16:13:55.635" v="274" actId="6549"/>
          <ac:spMkLst>
            <pc:docMk/>
            <pc:sldMk cId="3882666603" sldId="259"/>
            <ac:spMk id="2" creationId="{EA9A5167-95A5-DACE-D6EA-72B7B08CEADD}"/>
          </ac:spMkLst>
        </pc:spChg>
      </pc:sldChg>
      <pc:sldChg chg="modSp mod modTransition">
        <pc:chgData name="Schneider Felix Christian" userId="d7183f99-f1f0-4533-86fa-87a2c40c4bb1" providerId="ADAL" clId="{54256FCF-AF59-4CA0-8F49-2E85974821CE}" dt="2024-04-18T16:11:17.525" v="41"/>
        <pc:sldMkLst>
          <pc:docMk/>
          <pc:sldMk cId="323146837" sldId="260"/>
        </pc:sldMkLst>
        <pc:picChg chg="mod">
          <ac:chgData name="Schneider Felix Christian" userId="d7183f99-f1f0-4533-86fa-87a2c40c4bb1" providerId="ADAL" clId="{54256FCF-AF59-4CA0-8F49-2E85974821CE}" dt="2024-04-18T16:09:43.710" v="0" actId="1076"/>
          <ac:picMkLst>
            <pc:docMk/>
            <pc:sldMk cId="323146837" sldId="260"/>
            <ac:picMk id="4" creationId="{75E63E2D-56DD-1E21-AC2C-0D9644A66231}"/>
          </ac:picMkLst>
        </pc:picChg>
      </pc:sldChg>
      <pc:sldChg chg="modSp add mod modTransition">
        <pc:chgData name="Schneider Felix Christian" userId="d7183f99-f1f0-4533-86fa-87a2c40c4bb1" providerId="ADAL" clId="{54256FCF-AF59-4CA0-8F49-2E85974821CE}" dt="2024-04-18T16:15:56.183" v="576" actId="20577"/>
        <pc:sldMkLst>
          <pc:docMk/>
          <pc:sldMk cId="335856873" sldId="261"/>
        </pc:sldMkLst>
        <pc:spChg chg="mod">
          <ac:chgData name="Schneider Felix Christian" userId="d7183f99-f1f0-4533-86fa-87a2c40c4bb1" providerId="ADAL" clId="{54256FCF-AF59-4CA0-8F49-2E85974821CE}" dt="2024-04-18T16:15:56.183" v="576" actId="20577"/>
          <ac:spMkLst>
            <pc:docMk/>
            <pc:sldMk cId="335856873" sldId="261"/>
            <ac:spMk id="2" creationId="{EA9A5167-95A5-DACE-D6EA-72B7B08CEADD}"/>
          </ac:spMkLst>
        </pc:spChg>
        <pc:picChg chg="mod">
          <ac:chgData name="Schneider Felix Christian" userId="d7183f99-f1f0-4533-86fa-87a2c40c4bb1" providerId="ADAL" clId="{54256FCF-AF59-4CA0-8F49-2E85974821CE}" dt="2024-04-18T16:10:45.928" v="39" actId="1076"/>
          <ac:picMkLst>
            <pc:docMk/>
            <pc:sldMk cId="335856873" sldId="261"/>
            <ac:picMk id="4" creationId="{75E63E2D-56DD-1E21-AC2C-0D9644A66231}"/>
          </ac:picMkLst>
        </pc:picChg>
      </pc:sldChg>
      <pc:sldChg chg="modSp add mod">
        <pc:chgData name="Schneider Felix Christian" userId="d7183f99-f1f0-4533-86fa-87a2c40c4bb1" providerId="ADAL" clId="{54256FCF-AF59-4CA0-8F49-2E85974821CE}" dt="2024-04-18T16:17:18.343" v="658" actId="20577"/>
        <pc:sldMkLst>
          <pc:docMk/>
          <pc:sldMk cId="535935131" sldId="262"/>
        </pc:sldMkLst>
        <pc:spChg chg="mod">
          <ac:chgData name="Schneider Felix Christian" userId="d7183f99-f1f0-4533-86fa-87a2c40c4bb1" providerId="ADAL" clId="{54256FCF-AF59-4CA0-8F49-2E85974821CE}" dt="2024-04-18T16:17:18.343" v="658" actId="20577"/>
          <ac:spMkLst>
            <pc:docMk/>
            <pc:sldMk cId="535935131" sldId="262"/>
            <ac:spMk id="2" creationId="{EA9A5167-95A5-DACE-D6EA-72B7B08CEADD}"/>
          </ac:spMkLst>
        </pc:spChg>
        <pc:picChg chg="mod">
          <ac:chgData name="Schneider Felix Christian" userId="d7183f99-f1f0-4533-86fa-87a2c40c4bb1" providerId="ADAL" clId="{54256FCF-AF59-4CA0-8F49-2E85974821CE}" dt="2024-04-18T16:16:32.869" v="602" actId="1076"/>
          <ac:picMkLst>
            <pc:docMk/>
            <pc:sldMk cId="535935131" sldId="262"/>
            <ac:picMk id="4" creationId="{75E63E2D-56DD-1E21-AC2C-0D9644A66231}"/>
          </ac:picMkLst>
        </pc:picChg>
      </pc:sldChg>
      <pc:sldChg chg="modSp add del mod">
        <pc:chgData name="Schneider Felix Christian" userId="d7183f99-f1f0-4533-86fa-87a2c40c4bb1" providerId="ADAL" clId="{54256FCF-AF59-4CA0-8F49-2E85974821CE}" dt="2024-04-18T16:18:46.999" v="715" actId="2890"/>
        <pc:sldMkLst>
          <pc:docMk/>
          <pc:sldMk cId="494260474" sldId="263"/>
        </pc:sldMkLst>
        <pc:picChg chg="mod">
          <ac:chgData name="Schneider Felix Christian" userId="d7183f99-f1f0-4533-86fa-87a2c40c4bb1" providerId="ADAL" clId="{54256FCF-AF59-4CA0-8F49-2E85974821CE}" dt="2024-04-18T16:18:45.369" v="714" actId="14100"/>
          <ac:picMkLst>
            <pc:docMk/>
            <pc:sldMk cId="494260474" sldId="263"/>
            <ac:picMk id="4" creationId="{75E63E2D-56DD-1E21-AC2C-0D9644A66231}"/>
          </ac:picMkLst>
        </pc:picChg>
      </pc:sldChg>
      <pc:sldChg chg="modSp add del mod">
        <pc:chgData name="Schneider Felix Christian" userId="d7183f99-f1f0-4533-86fa-87a2c40c4bb1" providerId="ADAL" clId="{54256FCF-AF59-4CA0-8F49-2E85974821CE}" dt="2024-04-18T16:20:06.103" v="744" actId="47"/>
        <pc:sldMkLst>
          <pc:docMk/>
          <pc:sldMk cId="1345733591" sldId="263"/>
        </pc:sldMkLst>
        <pc:picChg chg="mod">
          <ac:chgData name="Schneider Felix Christian" userId="d7183f99-f1f0-4533-86fa-87a2c40c4bb1" providerId="ADAL" clId="{54256FCF-AF59-4CA0-8F49-2E85974821CE}" dt="2024-04-18T16:19:57.281" v="743" actId="14100"/>
          <ac:picMkLst>
            <pc:docMk/>
            <pc:sldMk cId="1345733591" sldId="263"/>
            <ac:picMk id="4" creationId="{75E63E2D-56DD-1E21-AC2C-0D9644A66231}"/>
          </ac:picMkLst>
        </pc:picChg>
      </pc:sldChg>
      <pc:sldChg chg="modSp add del mod">
        <pc:chgData name="Schneider Felix Christian" userId="d7183f99-f1f0-4533-86fa-87a2c40c4bb1" providerId="ADAL" clId="{54256FCF-AF59-4CA0-8F49-2E85974821CE}" dt="2024-04-18T16:18:10.432" v="664" actId="47"/>
        <pc:sldMkLst>
          <pc:docMk/>
          <pc:sldMk cId="1892016352" sldId="263"/>
        </pc:sldMkLst>
        <pc:picChg chg="mod">
          <ac:chgData name="Schneider Felix Christian" userId="d7183f99-f1f0-4533-86fa-87a2c40c4bb1" providerId="ADAL" clId="{54256FCF-AF59-4CA0-8F49-2E85974821CE}" dt="2024-04-18T16:17:46.848" v="663" actId="14100"/>
          <ac:picMkLst>
            <pc:docMk/>
            <pc:sldMk cId="1892016352" sldId="263"/>
            <ac:picMk id="4" creationId="{75E63E2D-56DD-1E21-AC2C-0D9644A66231}"/>
          </ac:picMkLst>
        </pc:picChg>
      </pc:sldChg>
      <pc:sldChg chg="addSp delSp modSp add mod modTransition">
        <pc:chgData name="Schneider Felix Christian" userId="d7183f99-f1f0-4533-86fa-87a2c40c4bb1" providerId="ADAL" clId="{54256FCF-AF59-4CA0-8F49-2E85974821CE}" dt="2024-04-18T16:23:21.639" v="806"/>
        <pc:sldMkLst>
          <pc:docMk/>
          <pc:sldMk cId="4115427256" sldId="263"/>
        </pc:sldMkLst>
        <pc:spChg chg="mod">
          <ac:chgData name="Schneider Felix Christian" userId="d7183f99-f1f0-4533-86fa-87a2c40c4bb1" providerId="ADAL" clId="{54256FCF-AF59-4CA0-8F49-2E85974821CE}" dt="2024-04-18T16:22:31.721" v="797" actId="1076"/>
          <ac:spMkLst>
            <pc:docMk/>
            <pc:sldMk cId="4115427256" sldId="263"/>
            <ac:spMk id="2" creationId="{EA9A5167-95A5-DACE-D6EA-72B7B08CEADD}"/>
          </ac:spMkLst>
        </pc:spChg>
        <pc:picChg chg="del mod">
          <ac:chgData name="Schneider Felix Christian" userId="d7183f99-f1f0-4533-86fa-87a2c40c4bb1" providerId="ADAL" clId="{54256FCF-AF59-4CA0-8F49-2E85974821CE}" dt="2024-04-18T16:20:54.287" v="750" actId="21"/>
          <ac:picMkLst>
            <pc:docMk/>
            <pc:sldMk cId="4115427256" sldId="263"/>
            <ac:picMk id="4" creationId="{75E63E2D-56DD-1E21-AC2C-0D9644A66231}"/>
          </ac:picMkLst>
        </pc:picChg>
        <pc:picChg chg="add mod">
          <ac:chgData name="Schneider Felix Christian" userId="d7183f99-f1f0-4533-86fa-87a2c40c4bb1" providerId="ADAL" clId="{54256FCF-AF59-4CA0-8F49-2E85974821CE}" dt="2024-04-18T16:21:23.471" v="792"/>
          <ac:picMkLst>
            <pc:docMk/>
            <pc:sldMk cId="4115427256" sldId="263"/>
            <ac:picMk id="5" creationId="{75E63E2D-56DD-1E21-AC2C-0D9644A66231}"/>
          </ac:picMkLst>
        </pc:picChg>
        <pc:picChg chg="add mod ord">
          <ac:chgData name="Schneider Felix Christian" userId="d7183f99-f1f0-4533-86fa-87a2c40c4bb1" providerId="ADAL" clId="{54256FCF-AF59-4CA0-8F49-2E85974821CE}" dt="2024-04-18T16:22:06.917" v="795" actId="171"/>
          <ac:picMkLst>
            <pc:docMk/>
            <pc:sldMk cId="4115427256" sldId="263"/>
            <ac:picMk id="6" creationId="{07754B93-0B31-9320-35F8-BFD8B1ABBA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4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9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4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2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9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8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7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6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7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2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570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4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9A89B5-4497-6351-08EF-B9E92B82C836}"/>
              </a:ext>
            </a:extLst>
          </p:cNvPr>
          <p:cNvSpPr/>
          <p:nvPr/>
        </p:nvSpPr>
        <p:spPr>
          <a:xfrm>
            <a:off x="0" y="-10"/>
            <a:ext cx="12192000" cy="6858000"/>
          </a:xfrm>
          <a:prstGeom prst="rect">
            <a:avLst/>
          </a:prstGeom>
          <a:solidFill>
            <a:srgbClr val="5B4F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 descr="Vector background of vibrant colors splashing">
            <a:extLst>
              <a:ext uri="{FF2B5EF4-FFF2-40B4-BE49-F238E27FC236}">
                <a16:creationId xmlns:a16="http://schemas.microsoft.com/office/drawing/2014/main" id="{E4151B2B-13FF-3B5F-16BB-3C2B10149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9A5167-95A5-DACE-D6EA-72B7B08CEADD}"/>
              </a:ext>
            </a:extLst>
          </p:cNvPr>
          <p:cNvSpPr txBox="1"/>
          <p:nvPr/>
        </p:nvSpPr>
        <p:spPr>
          <a:xfrm>
            <a:off x="581025" y="533400"/>
            <a:ext cx="4976042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Change Management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Schneider &amp; </a:t>
            </a:r>
            <a:r>
              <a:rPr lang="en-US" dirty="0" err="1">
                <a:solidFill>
                  <a:schemeClr val="bg1"/>
                </a:solidFill>
              </a:rPr>
              <a:t>Vock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6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9A89B5-4497-6351-08EF-B9E92B82C836}"/>
              </a:ext>
            </a:extLst>
          </p:cNvPr>
          <p:cNvSpPr/>
          <p:nvPr/>
        </p:nvSpPr>
        <p:spPr>
          <a:xfrm>
            <a:off x="0" y="-10"/>
            <a:ext cx="12192000" cy="68580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75E63E2D-56DD-1E21-AC2C-0D9644A66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7279"/>
          <a:stretch/>
        </p:blipFill>
        <p:spPr>
          <a:xfrm>
            <a:off x="5724154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9A5167-95A5-DACE-D6EA-72B7B08CEADD}"/>
              </a:ext>
            </a:extLst>
          </p:cNvPr>
          <p:cNvSpPr txBox="1"/>
          <p:nvPr/>
        </p:nvSpPr>
        <p:spPr>
          <a:xfrm>
            <a:off x="581025" y="533400"/>
            <a:ext cx="3542380" cy="2555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Übersicht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Was ist Change Management?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Change Request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Unternehmen </a:t>
            </a:r>
            <a:r>
              <a:rPr lang="de-DE" dirty="0" err="1">
                <a:solidFill>
                  <a:schemeClr val="bg1"/>
                </a:solidFill>
              </a:rPr>
              <a:t>vs</a:t>
            </a:r>
            <a:r>
              <a:rPr lang="de-DE" dirty="0">
                <a:solidFill>
                  <a:schemeClr val="bg1"/>
                </a:solidFill>
              </a:rPr>
              <a:t> Projekt</a:t>
            </a:r>
          </a:p>
        </p:txBody>
      </p:sp>
    </p:spTree>
    <p:extLst>
      <p:ext uri="{BB962C8B-B14F-4D97-AF65-F5344CB8AC3E}">
        <p14:creationId xmlns:p14="http://schemas.microsoft.com/office/powerpoint/2010/main" val="3249599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9A89B5-4497-6351-08EF-B9E92B82C836}"/>
              </a:ext>
            </a:extLst>
          </p:cNvPr>
          <p:cNvSpPr/>
          <p:nvPr/>
        </p:nvSpPr>
        <p:spPr>
          <a:xfrm>
            <a:off x="0" y="-10"/>
            <a:ext cx="12192000" cy="68580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75E63E2D-56DD-1E21-AC2C-0D9644A66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7279"/>
          <a:stretch/>
        </p:blipFill>
        <p:spPr>
          <a:xfrm>
            <a:off x="7734769" y="-2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9A5167-95A5-DACE-D6EA-72B7B08CEADD}"/>
              </a:ext>
            </a:extLst>
          </p:cNvPr>
          <p:cNvSpPr txBox="1"/>
          <p:nvPr/>
        </p:nvSpPr>
        <p:spPr>
          <a:xfrm>
            <a:off x="581025" y="533400"/>
            <a:ext cx="6669775" cy="5325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Change Management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Vorbereitung auf Veränderung mittels Change Request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Komplexe Veränderungen mit klarer Vision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Kommunikation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Risiko- &amp; Ressourcenmanagement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Nachhaltigkeit + Widerstand und Akzeptanz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Phasen: Auftauen, Verändern, Einfrieren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Typen: Vorausschauen, Reagieren, Inkrementieren, Strategie</a:t>
            </a:r>
          </a:p>
        </p:txBody>
      </p:sp>
    </p:spTree>
    <p:extLst>
      <p:ext uri="{BB962C8B-B14F-4D97-AF65-F5344CB8AC3E}">
        <p14:creationId xmlns:p14="http://schemas.microsoft.com/office/powerpoint/2010/main" val="3882666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9A89B5-4497-6351-08EF-B9E92B82C836}"/>
              </a:ext>
            </a:extLst>
          </p:cNvPr>
          <p:cNvSpPr/>
          <p:nvPr/>
        </p:nvSpPr>
        <p:spPr>
          <a:xfrm>
            <a:off x="0" y="-10"/>
            <a:ext cx="12192000" cy="68580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75E63E2D-56DD-1E21-AC2C-0D9644A66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7279"/>
          <a:stretch/>
        </p:blipFill>
        <p:spPr>
          <a:xfrm>
            <a:off x="3671198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9A5167-95A5-DACE-D6EA-72B7B08CEADD}"/>
              </a:ext>
            </a:extLst>
          </p:cNvPr>
          <p:cNvSpPr txBox="1"/>
          <p:nvPr/>
        </p:nvSpPr>
        <p:spPr>
          <a:xfrm>
            <a:off x="581025" y="533400"/>
            <a:ext cx="6180346" cy="4633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Change Request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Standardisierung für die Dokumentation einer Änderung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Inhalte: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Details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Begründung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Auswirkungen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Pläne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Unterschrift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akzeptiert / abgelehnt</a:t>
            </a:r>
          </a:p>
        </p:txBody>
      </p:sp>
    </p:spTree>
    <p:extLst>
      <p:ext uri="{BB962C8B-B14F-4D97-AF65-F5344CB8AC3E}">
        <p14:creationId xmlns:p14="http://schemas.microsoft.com/office/powerpoint/2010/main" val="323146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9A89B5-4497-6351-08EF-B9E92B82C836}"/>
              </a:ext>
            </a:extLst>
          </p:cNvPr>
          <p:cNvSpPr/>
          <p:nvPr/>
        </p:nvSpPr>
        <p:spPr>
          <a:xfrm>
            <a:off x="0" y="-10"/>
            <a:ext cx="12192000" cy="68580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75E63E2D-56DD-1E21-AC2C-0D9644A66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7279"/>
          <a:stretch/>
        </p:blipFill>
        <p:spPr>
          <a:xfrm>
            <a:off x="8361457" y="-2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9A5167-95A5-DACE-D6EA-72B7B08CEADD}"/>
              </a:ext>
            </a:extLst>
          </p:cNvPr>
          <p:cNvSpPr txBox="1"/>
          <p:nvPr/>
        </p:nvSpPr>
        <p:spPr>
          <a:xfrm>
            <a:off x="581025" y="533400"/>
            <a:ext cx="9006761" cy="366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Unternehmen</a:t>
            </a:r>
            <a:r>
              <a:rPr lang="en-US" sz="4000" dirty="0">
                <a:solidFill>
                  <a:schemeClr val="bg1"/>
                </a:solidFill>
              </a:rPr>
              <a:t> vs </a:t>
            </a:r>
            <a:r>
              <a:rPr lang="en-US" sz="4000" dirty="0" err="1">
                <a:solidFill>
                  <a:schemeClr val="bg1"/>
                </a:solidFill>
              </a:rPr>
              <a:t>Projekt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Umfang: ganze Organisation / ein Projekt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Dauer: lang / kurz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Ressourcen: vieler Bereiche / spezifische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Integration mit PM: Koordination einzelne Projekte / eng mit Projektplan und Ablauf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Stakeholder: Führungskräfte, Lieferanten / Team, Kunde, Manager</a:t>
            </a:r>
          </a:p>
        </p:txBody>
      </p:sp>
    </p:spTree>
    <p:extLst>
      <p:ext uri="{BB962C8B-B14F-4D97-AF65-F5344CB8AC3E}">
        <p14:creationId xmlns:p14="http://schemas.microsoft.com/office/powerpoint/2010/main" val="335856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9A89B5-4497-6351-08EF-B9E92B82C836}"/>
              </a:ext>
            </a:extLst>
          </p:cNvPr>
          <p:cNvSpPr/>
          <p:nvPr/>
        </p:nvSpPr>
        <p:spPr>
          <a:xfrm>
            <a:off x="0" y="-10"/>
            <a:ext cx="12192000" cy="68580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75E63E2D-56DD-1E21-AC2C-0D9644A66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7279"/>
          <a:stretch/>
        </p:blipFill>
        <p:spPr>
          <a:xfrm>
            <a:off x="581025" y="-2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9A5167-95A5-DACE-D6EA-72B7B08CEADD}"/>
              </a:ext>
            </a:extLst>
          </p:cNvPr>
          <p:cNvSpPr txBox="1"/>
          <p:nvPr/>
        </p:nvSpPr>
        <p:spPr>
          <a:xfrm>
            <a:off x="581025" y="533400"/>
            <a:ext cx="4411913" cy="2555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Zusammenfassung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Notwendigkeit kommunizieren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Durchführung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Gewöhnungsphase</a:t>
            </a:r>
          </a:p>
        </p:txBody>
      </p:sp>
    </p:spTree>
    <p:extLst>
      <p:ext uri="{BB962C8B-B14F-4D97-AF65-F5344CB8AC3E}">
        <p14:creationId xmlns:p14="http://schemas.microsoft.com/office/powerpoint/2010/main" val="535935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9A89B5-4497-6351-08EF-B9E92B82C836}"/>
              </a:ext>
            </a:extLst>
          </p:cNvPr>
          <p:cNvSpPr/>
          <p:nvPr/>
        </p:nvSpPr>
        <p:spPr>
          <a:xfrm>
            <a:off x="0" y="-10"/>
            <a:ext cx="12192000" cy="68580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 descr="Vector background of vibrant colors splashing">
            <a:extLst>
              <a:ext uri="{FF2B5EF4-FFF2-40B4-BE49-F238E27FC236}">
                <a16:creationId xmlns:a16="http://schemas.microsoft.com/office/drawing/2014/main" id="{07754B93-0B31-9320-35F8-BFD8B1ABBA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7279"/>
          <a:stretch/>
        </p:blipFill>
        <p:spPr>
          <a:xfrm>
            <a:off x="-92543062" y="-88188820"/>
            <a:ext cx="195072000" cy="1099144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9A5167-95A5-DACE-D6EA-72B7B08CEADD}"/>
              </a:ext>
            </a:extLst>
          </p:cNvPr>
          <p:cNvSpPr txBox="1"/>
          <p:nvPr/>
        </p:nvSpPr>
        <p:spPr>
          <a:xfrm>
            <a:off x="2332501" y="3075057"/>
            <a:ext cx="7526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Danke für </a:t>
            </a:r>
            <a:r>
              <a:rPr lang="en-US" sz="4000" dirty="0" err="1"/>
              <a:t>eure</a:t>
            </a:r>
            <a:r>
              <a:rPr lang="en-US" sz="4000" dirty="0"/>
              <a:t> </a:t>
            </a:r>
            <a:r>
              <a:rPr lang="en-US" sz="4000" dirty="0" err="1"/>
              <a:t>Aufmerksamkeit</a:t>
            </a:r>
            <a:r>
              <a:rPr lang="en-US" sz="4000" dirty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5427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25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3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0C4137CC016ED4393BB38D99E4827B4" ma:contentTypeVersion="18" ma:contentTypeDescription="Ein neues Dokument erstellen." ma:contentTypeScope="" ma:versionID="74839b0e57b1d6cb5dd4723347ae8e6e">
  <xsd:schema xmlns:xsd="http://www.w3.org/2001/XMLSchema" xmlns:xs="http://www.w3.org/2001/XMLSchema" xmlns:p="http://schemas.microsoft.com/office/2006/metadata/properties" xmlns:ns3="711c2b4c-74e9-4394-8e7c-05b296c69792" xmlns:ns4="8a96e1e8-72f7-4195-8fea-5f8c776cbb61" targetNamespace="http://schemas.microsoft.com/office/2006/metadata/properties" ma:root="true" ma:fieldsID="733aaa8bbb87dc8d2876b5a01199c68b" ns3:_="" ns4:_="">
    <xsd:import namespace="711c2b4c-74e9-4394-8e7c-05b296c69792"/>
    <xsd:import namespace="8a96e1e8-72f7-4195-8fea-5f8c776cbb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1c2b4c-74e9-4394-8e7c-05b296c697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e1e8-72f7-4195-8fea-5f8c776cbb6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11c2b4c-74e9-4394-8e7c-05b296c69792" xsi:nil="true"/>
  </documentManagement>
</p:properties>
</file>

<file path=customXml/itemProps1.xml><?xml version="1.0" encoding="utf-8"?>
<ds:datastoreItem xmlns:ds="http://schemas.openxmlformats.org/officeDocument/2006/customXml" ds:itemID="{E0837E3B-A75A-4BDB-82F5-32AF5053FF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1c2b4c-74e9-4394-8e7c-05b296c69792"/>
    <ds:schemaRef ds:uri="8a96e1e8-72f7-4195-8fea-5f8c776cbb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3A6B2A-9B21-43CB-B7E0-5C65E1AD21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A49FD7-535A-492E-9903-E7A7A16B1499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711c2b4c-74e9-4394-8e7c-05b296c69792"/>
    <ds:schemaRef ds:uri="http://www.w3.org/XML/1998/namespace"/>
    <ds:schemaRef ds:uri="http://purl.org/dc/elements/1.1/"/>
    <ds:schemaRef ds:uri="http://schemas.microsoft.com/office/infopath/2007/PartnerControls"/>
    <ds:schemaRef ds:uri="8a96e1e8-72f7-4195-8fea-5f8c776cbb6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Tahoma</vt:lpstr>
      <vt:lpstr>SavonVTI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Schneider Felix Christian</dc:creator>
  <cp:lastModifiedBy>Schneider Felix Christian</cp:lastModifiedBy>
  <cp:revision>1</cp:revision>
  <dcterms:created xsi:type="dcterms:W3CDTF">2024-04-18T15:51:37Z</dcterms:created>
  <dcterms:modified xsi:type="dcterms:W3CDTF">2024-04-18T16:23:23Z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0x01010070C4137CC016ED4393BB38D99E4827B4</vt:lpwstr>
  </property>
</Properties>
</file>