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3CA24-347C-427F-8F2E-F8593EECD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3C999C-9742-4673-9824-710A1AE06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3BE6A-8786-4ECF-B05C-B4F334F0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25CA-9F71-4055-8BB2-8C96865EACEC}" type="datetimeFigureOut">
              <a:rPr lang="de-AT" smtClean="0"/>
              <a:t>15.12.2020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F6B5C-923D-45C4-8CBF-CCF9ED0C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8A26C5-78CD-4D6B-97D3-1790E082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1B03-B71F-4C8A-93A5-551C0975E5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187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E725D-6F37-4774-AF25-07D3D15C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962640-3354-452E-9F10-DFAD10965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9E2EA3-8C7F-4D72-90B1-C154CBD1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25CA-9F71-4055-8BB2-8C96865EACEC}" type="datetimeFigureOut">
              <a:rPr lang="de-AT" smtClean="0"/>
              <a:t>15.12.2020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FAE4B-DB14-4360-BC2B-7F937973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8056F5-1381-4585-AFD0-C6FFFEDD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1B03-B71F-4C8A-93A5-551C0975E5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8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779194-1BAA-4C5B-B5DB-74C3C41CC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6E66FD-845A-400D-9765-5599629D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807828-7C90-46AA-A158-5191A977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25CA-9F71-4055-8BB2-8C96865EACEC}" type="datetimeFigureOut">
              <a:rPr lang="de-AT" smtClean="0"/>
              <a:t>15.12.2020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C60EA7-2A6A-4DB3-92F6-B43A3929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E04F1-DF1F-4BFC-827D-27E8FC41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1B03-B71F-4C8A-93A5-551C0975E5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08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002B3-D9D4-416C-B661-6A3804B3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82CD8-2F98-4EFF-8467-ACF043273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3F023-9666-4492-9755-4BC8D7FC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25CA-9F71-4055-8BB2-8C96865EACEC}" type="datetimeFigureOut">
              <a:rPr lang="de-AT" smtClean="0"/>
              <a:t>15.12.2020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38D53-E684-4E3D-B135-4BB5D34C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24DCC5-9A53-4FC0-8A0E-E1D33582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1B03-B71F-4C8A-93A5-551C0975E5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737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648F5-CDB9-4CBA-A86F-6DC7E10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C8E919-2279-4C3C-B3E6-980DA6B55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CAEA9-384E-415C-B50C-07002CB6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25CA-9F71-4055-8BB2-8C96865EACEC}" type="datetimeFigureOut">
              <a:rPr lang="de-AT" smtClean="0"/>
              <a:t>15.12.2020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4A2036-C391-49A1-A0C0-1D8A05BC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7A18A-4C3E-4CAD-A8AC-55E437E8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1B03-B71F-4C8A-93A5-551C0975E5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036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6E21E-C993-492D-A8F2-5817E4AD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8711A-E56D-4D6D-AE2F-34D3CC20F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CA5099-81FD-488F-A6CC-0B9129A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4EE6B8-8518-49F2-85A8-40409E7B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25CA-9F71-4055-8BB2-8C96865EACEC}" type="datetimeFigureOut">
              <a:rPr lang="de-AT" smtClean="0"/>
              <a:t>15.12.2020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FB6AAF-5853-45C1-A622-67B17531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8FF85E-DDFA-4A11-B3A3-3508B50A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1B03-B71F-4C8A-93A5-551C0975E5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201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53F78-3742-4F91-A750-D18CD68F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CD9B23-C257-4A7C-A820-61211C344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56AEFB-9439-434C-B588-3E1F73557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75A3A6-FA44-4752-BFFA-654E054B5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D0B037-C4F0-42EF-8663-1FBCB4A01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F8A35D-B1C1-4F01-9A55-D58A9A72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25CA-9F71-4055-8BB2-8C96865EACEC}" type="datetimeFigureOut">
              <a:rPr lang="de-AT" smtClean="0"/>
              <a:t>15.12.2020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1B3B2F-A33B-4A85-AA28-CAA57846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671171-0FE3-477B-815F-484AB15D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1B03-B71F-4C8A-93A5-551C0975E5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255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88D5B-1A2D-419F-A004-F0B028A6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5F219B-919A-4958-8265-FDCF3621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25CA-9F71-4055-8BB2-8C96865EACEC}" type="datetimeFigureOut">
              <a:rPr lang="de-AT" smtClean="0"/>
              <a:t>15.12.2020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A5D46-7C31-47C3-84EC-A2932A24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F66315-0DD5-493D-BB17-A2224DE8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1B03-B71F-4C8A-93A5-551C0975E5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40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1B28F0-A5DA-47F0-8C7C-DB917CBD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25CA-9F71-4055-8BB2-8C96865EACEC}" type="datetimeFigureOut">
              <a:rPr lang="de-AT" smtClean="0"/>
              <a:t>15.12.2020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08515C-0213-49A8-A3AF-5DDBE9F7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F1847A-9AD4-4863-AE1B-80357418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1B03-B71F-4C8A-93A5-551C0975E5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710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D185B-5DD1-4516-96C4-239B5C66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9F98DE-A09E-4C32-A550-7F91BA16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86C789-8B5A-43F1-A578-01E259F98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E8722E-263D-4930-A2AD-0199163F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25CA-9F71-4055-8BB2-8C96865EACEC}" type="datetimeFigureOut">
              <a:rPr lang="de-AT" smtClean="0"/>
              <a:t>15.12.2020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1939AC-70BB-427A-B014-327E6763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89F4F1-6E8F-4298-8BEA-19931349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1B03-B71F-4C8A-93A5-551C0975E5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339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FBB3F-9B83-4CD3-B409-242C5CB9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39F030-4C52-487E-9259-9A4BB5C2B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14F708-B5F5-4618-9CD7-830D31580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465FAA-5CAD-4748-9A9F-E1FE3C04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25CA-9F71-4055-8BB2-8C96865EACEC}" type="datetimeFigureOut">
              <a:rPr lang="de-AT" smtClean="0"/>
              <a:t>15.12.2020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3CD6D2-FBE0-4EC8-B961-7CB75FA7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E5BA7-1E40-4F36-AF2F-D9A299C6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1B03-B71F-4C8A-93A5-551C0975E5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966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AF24E4-C18A-4323-A524-548F1469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01E9C9-055C-427C-8652-5B754BBC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67335F-1FAF-4267-99E4-A46222BF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E25CA-9F71-4055-8BB2-8C96865EACEC}" type="datetimeFigureOut">
              <a:rPr lang="de-AT" smtClean="0"/>
              <a:t>15.12.2020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83CB1-24F0-4E42-A771-DC491A727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FCF59D-4F9A-49DA-9D16-716734164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1B03-B71F-4C8A-93A5-551C0975E5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534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E6087-F642-4F5D-878C-CB26AFDB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02FC5-826B-4CDA-BBD2-39D8C45E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b="1" dirty="0"/>
              <a:t>„</a:t>
            </a:r>
            <a:r>
              <a:rPr lang="de-AT" sz="3200" dirty="0"/>
              <a:t>Ich gehe nach Hause.</a:t>
            </a:r>
            <a:r>
              <a:rPr lang="de-AT" sz="3200" b="1" dirty="0"/>
              <a:t>“ (Z.4)- Anführungszeichen unten/oben; Zeilenangabe in einfachen Klammern</a:t>
            </a:r>
          </a:p>
          <a:p>
            <a:r>
              <a:rPr lang="de-AT" sz="3200" dirty="0"/>
              <a:t>„Er wird es tun, </a:t>
            </a:r>
            <a:r>
              <a:rPr lang="de-AT" sz="3200" b="1" dirty="0"/>
              <a:t>[…]</a:t>
            </a:r>
            <a:r>
              <a:rPr lang="de-AT" sz="3200" dirty="0"/>
              <a:t> das hat er versprochen!“ (Z.8-10)- </a:t>
            </a:r>
            <a:r>
              <a:rPr lang="de-AT" sz="3200" b="1" dirty="0"/>
              <a:t>Auslassungen in eckigen Klammern und drei Punkte</a:t>
            </a:r>
            <a:endParaRPr lang="de-AT" sz="3200" dirty="0"/>
          </a:p>
          <a:p>
            <a:r>
              <a:rPr lang="de-AT" sz="3200" dirty="0"/>
              <a:t>„[…] sein neu</a:t>
            </a:r>
            <a:r>
              <a:rPr lang="de-AT" sz="3200" b="1" dirty="0"/>
              <a:t>[es] </a:t>
            </a:r>
            <a:r>
              <a:rPr lang="de-AT" sz="3200" dirty="0"/>
              <a:t>Haus[…]“ (Z.9)-</a:t>
            </a:r>
            <a:r>
              <a:rPr lang="de-AT" sz="3200" b="1" dirty="0"/>
              <a:t> grammatikalische Anpassungen</a:t>
            </a:r>
            <a:endParaRPr lang="de-AT" sz="3200" dirty="0"/>
          </a:p>
          <a:p>
            <a:r>
              <a:rPr lang="de-AT" sz="3200" dirty="0" err="1"/>
              <a:t>daß</a:t>
            </a:r>
            <a:r>
              <a:rPr lang="de-AT" sz="3200" b="1" dirty="0"/>
              <a:t>[sic!]- </a:t>
            </a:r>
            <a:r>
              <a:rPr lang="de-AT" sz="3200" dirty="0"/>
              <a:t>Fehler anzeigen</a:t>
            </a:r>
          </a:p>
          <a:p>
            <a:r>
              <a:rPr lang="de-AT" sz="3200" b="1" dirty="0"/>
              <a:t>:</a:t>
            </a:r>
            <a:r>
              <a:rPr lang="de-AT" sz="3200" dirty="0"/>
              <a:t> Zitat; zwischen Beistrichen; in Satz eingefügt</a:t>
            </a:r>
          </a:p>
        </p:txBody>
      </p:sp>
    </p:spTree>
    <p:extLst>
      <p:ext uri="{BB962C8B-B14F-4D97-AF65-F5344CB8AC3E}">
        <p14:creationId xmlns:p14="http://schemas.microsoft.com/office/powerpoint/2010/main" val="138057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67E1A03A0E3684BAEA3075FEE4C389E" ma:contentTypeVersion="10" ma:contentTypeDescription="Ein neues Dokument erstellen." ma:contentTypeScope="" ma:versionID="fdeb103840fc8575779dbcce438118d7">
  <xsd:schema xmlns:xsd="http://www.w3.org/2001/XMLSchema" xmlns:xs="http://www.w3.org/2001/XMLSchema" xmlns:p="http://schemas.microsoft.com/office/2006/metadata/properties" xmlns:ns2="19eacbb0-5bb0-468a-8466-72eb143c026f" xmlns:ns3="bdad2038-e391-431e-a1b6-7ab6d02a20d3" targetNamespace="http://schemas.microsoft.com/office/2006/metadata/properties" ma:root="true" ma:fieldsID="63efac8d272a1e0f1041adc146213033" ns2:_="" ns3:_="">
    <xsd:import namespace="19eacbb0-5bb0-468a-8466-72eb143c026f"/>
    <xsd:import namespace="bdad2038-e391-431e-a1b6-7ab6d02a20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acbb0-5bb0-468a-8466-72eb143c02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d2038-e391-431e-a1b6-7ab6d02a20d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9A933E-F245-43A0-859E-8E38C683D29C}"/>
</file>

<file path=customXml/itemProps2.xml><?xml version="1.0" encoding="utf-8"?>
<ds:datastoreItem xmlns:ds="http://schemas.openxmlformats.org/officeDocument/2006/customXml" ds:itemID="{55136592-3D4D-48A9-8D9F-03296830609C}"/>
</file>

<file path=customXml/itemProps3.xml><?xml version="1.0" encoding="utf-8"?>
<ds:datastoreItem xmlns:ds="http://schemas.openxmlformats.org/officeDocument/2006/customXml" ds:itemID="{9D60500D-BDA1-4F2A-A974-A148F6BFA7D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Zitate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Zitate</dc:title>
  <dc:creator>lisa6</dc:creator>
  <cp:lastModifiedBy>lisa6</cp:lastModifiedBy>
  <cp:revision>1</cp:revision>
  <dcterms:created xsi:type="dcterms:W3CDTF">2020-12-15T07:22:02Z</dcterms:created>
  <dcterms:modified xsi:type="dcterms:W3CDTF">2020-12-15T07:22:16Z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0x010100367E1A03A0E3684BAEA3075FEE4C389E</vt:lpwstr>
  </property>
</Properties>
</file>