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notesSlides/notesSlide2.xml" ContentType="application/vnd.openxmlformats-officedocument.presentationml.notesSlide+xml"/>
  <Override PartName="/ppt/comments/modernComment_101_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3_0.xml" ContentType="application/vnd.ms-powerpoint.comments+xml"/>
  <Override PartName="/ppt/notesSlides/notesSlide5.xml" ContentType="application/vnd.openxmlformats-officedocument.presentationml.notesSlide+xml"/>
  <Override PartName="/ppt/comments/modernComment_104_0.xml" ContentType="application/vnd.ms-powerpoint.comments+xml"/>
  <Override PartName="/ppt/notesSlides/notesSlide6.xml" ContentType="application/vnd.openxmlformats-officedocument.presentationml.notesSlide+xml"/>
  <Override PartName="/ppt/comments/modernComment_105_0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9_0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B6EECB-45F7-B9FB-A992-688EE52E4194}" name="Ing. Katzenschlager Jürgen, MSc" initials="IM" userId="S::j.katzenschlager@htlkrems.at::0320000c-d846-4c30-b653-faf411dbd5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33FAE-62D4-4CB5-9418-3CCCDC0475EE}" v="9" dt="2024-06-09T08:38:42.807"/>
    <p1510:client id="{DD264F16-14E5-472F-B277-A06D65F6942C}" v="14" dt="2024-06-09T14:36:19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ipfinger Clemens Josef" userId="S::c.schlipfinger@htlkrems.at::40e709b1-1e88-4494-85f6-a93cb826c08f" providerId="AD" clId="Web-{DD264F16-14E5-472F-B277-A06D65F6942C}"/>
    <pc:docChg chg="modSld">
      <pc:chgData name="Schlipfinger Clemens Josef" userId="S::c.schlipfinger@htlkrems.at::40e709b1-1e88-4494-85f6-a93cb826c08f" providerId="AD" clId="Web-{DD264F16-14E5-472F-B277-A06D65F6942C}" dt="2024-06-09T14:36:19.251" v="27" actId="1076"/>
      <pc:docMkLst>
        <pc:docMk/>
      </pc:docMkLst>
      <pc:sldChg chg="modSp modCm">
        <pc:chgData name="Schlipfinger Clemens Josef" userId="S::c.schlipfinger@htlkrems.at::40e709b1-1e88-4494-85f6-a93cb826c08f" providerId="AD" clId="Web-{DD264F16-14E5-472F-B277-A06D65F6942C}" dt="2024-06-09T14:33:32.340" v="7" actId="20577"/>
        <pc:sldMkLst>
          <pc:docMk/>
          <pc:sldMk cId="0" sldId="256"/>
        </pc:sldMkLst>
        <pc:spChg chg="mod">
          <ac:chgData name="Schlipfinger Clemens Josef" userId="S::c.schlipfinger@htlkrems.at::40e709b1-1e88-4494-85f6-a93cb826c08f" providerId="AD" clId="Web-{DD264F16-14E5-472F-B277-A06D65F6942C}" dt="2024-06-09T14:33:32.340" v="7" actId="20577"/>
          <ac:spMkLst>
            <pc:docMk/>
            <pc:sldMk cId="0" sldId="256"/>
            <ac:spMk id="10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chlipfinger Clemens Josef" userId="S::c.schlipfinger@htlkrems.at::40e709b1-1e88-4494-85f6-a93cb826c08f" providerId="AD" clId="Web-{DD264F16-14E5-472F-B277-A06D65F6942C}" dt="2024-06-09T14:33:32.340" v="7" actId="20577"/>
              <pc2:cmMkLst xmlns:pc2="http://schemas.microsoft.com/office/powerpoint/2019/9/main/command">
                <pc:docMk/>
                <pc:sldMk cId="0" sldId="256"/>
                <pc2:cmMk id="{AC924D69-C86F-45BC-B48E-42E82BA51EC3}"/>
              </pc2:cmMkLst>
            </pc226:cmChg>
          </p:ext>
        </pc:extLst>
      </pc:sldChg>
      <pc:sldChg chg="modSp modCm">
        <pc:chgData name="Schlipfinger Clemens Josef" userId="S::c.schlipfinger@htlkrems.at::40e709b1-1e88-4494-85f6-a93cb826c08f" providerId="AD" clId="Web-{DD264F16-14E5-472F-B277-A06D65F6942C}" dt="2024-06-09T14:35:03.921" v="10" actId="20577"/>
        <pc:sldMkLst>
          <pc:docMk/>
          <pc:sldMk cId="0" sldId="257"/>
        </pc:sldMkLst>
        <pc:spChg chg="mod">
          <ac:chgData name="Schlipfinger Clemens Josef" userId="S::c.schlipfinger@htlkrems.at::40e709b1-1e88-4494-85f6-a93cb826c08f" providerId="AD" clId="Web-{DD264F16-14E5-472F-B277-A06D65F6942C}" dt="2024-06-09T14:35:03.921" v="10" actId="20577"/>
          <ac:spMkLst>
            <pc:docMk/>
            <pc:sldMk cId="0" sldId="257"/>
            <ac:spMk id="111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chlipfinger Clemens Josef" userId="S::c.schlipfinger@htlkrems.at::40e709b1-1e88-4494-85f6-a93cb826c08f" providerId="AD" clId="Web-{DD264F16-14E5-472F-B277-A06D65F6942C}" dt="2024-06-09T14:35:03.921" v="10" actId="20577"/>
              <pc2:cmMkLst xmlns:pc2="http://schemas.microsoft.com/office/powerpoint/2019/9/main/command">
                <pc:docMk/>
                <pc:sldMk cId="0" sldId="257"/>
                <pc2:cmMk id="{FBD6839B-C181-4C8A-AB75-5A8E91833B71}"/>
              </pc2:cmMkLst>
            </pc226:cmChg>
            <pc226:cmChg xmlns:pc226="http://schemas.microsoft.com/office/powerpoint/2022/06/main/command" chg="mod">
              <pc226:chgData name="Schlipfinger Clemens Josef" userId="S::c.schlipfinger@htlkrems.at::40e709b1-1e88-4494-85f6-a93cb826c08f" providerId="AD" clId="Web-{DD264F16-14E5-472F-B277-A06D65F6942C}" dt="2024-06-09T14:35:03.921" v="10" actId="20577"/>
              <pc2:cmMkLst xmlns:pc2="http://schemas.microsoft.com/office/powerpoint/2019/9/main/command">
                <pc:docMk/>
                <pc:sldMk cId="0" sldId="257"/>
                <pc2:cmMk id="{D9E10F9E-5818-4F42-8F43-75183DE06D28}"/>
              </pc2:cmMkLst>
            </pc226:cmChg>
          </p:ext>
        </pc:extLst>
      </pc:sldChg>
      <pc:sldChg chg="modSp modCm">
        <pc:chgData name="Schlipfinger Clemens Josef" userId="S::c.schlipfinger@htlkrems.at::40e709b1-1e88-4494-85f6-a93cb826c08f" providerId="AD" clId="Web-{DD264F16-14E5-472F-B277-A06D65F6942C}" dt="2024-06-09T14:35:09.702" v="13" actId="20577"/>
        <pc:sldMkLst>
          <pc:docMk/>
          <pc:sldMk cId="0" sldId="260"/>
        </pc:sldMkLst>
        <pc:spChg chg="mod">
          <ac:chgData name="Schlipfinger Clemens Josef" userId="S::c.schlipfinger@htlkrems.at::40e709b1-1e88-4494-85f6-a93cb826c08f" providerId="AD" clId="Web-{DD264F16-14E5-472F-B277-A06D65F6942C}" dt="2024-06-09T14:35:09.702" v="13" actId="20577"/>
          <ac:spMkLst>
            <pc:docMk/>
            <pc:sldMk cId="0" sldId="260"/>
            <ac:spMk id="137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chlipfinger Clemens Josef" userId="S::c.schlipfinger@htlkrems.at::40e709b1-1e88-4494-85f6-a93cb826c08f" providerId="AD" clId="Web-{DD264F16-14E5-472F-B277-A06D65F6942C}" dt="2024-06-09T14:35:09.702" v="13" actId="20577"/>
              <pc2:cmMkLst xmlns:pc2="http://schemas.microsoft.com/office/powerpoint/2019/9/main/command">
                <pc:docMk/>
                <pc:sldMk cId="0" sldId="260"/>
                <pc2:cmMk id="{071C8997-3155-40EB-B19A-2035F3F44910}"/>
              </pc2:cmMkLst>
            </pc226:cmChg>
          </p:ext>
        </pc:extLst>
      </pc:sldChg>
      <pc:sldChg chg="modSp">
        <pc:chgData name="Schlipfinger Clemens Josef" userId="S::c.schlipfinger@htlkrems.at::40e709b1-1e88-4494-85f6-a93cb826c08f" providerId="AD" clId="Web-{DD264F16-14E5-472F-B277-A06D65F6942C}" dt="2024-06-09T14:35:20.374" v="14" actId="1076"/>
        <pc:sldMkLst>
          <pc:docMk/>
          <pc:sldMk cId="0" sldId="261"/>
        </pc:sldMkLst>
        <pc:picChg chg="mod">
          <ac:chgData name="Schlipfinger Clemens Josef" userId="S::c.schlipfinger@htlkrems.at::40e709b1-1e88-4494-85f6-a93cb826c08f" providerId="AD" clId="Web-{DD264F16-14E5-472F-B277-A06D65F6942C}" dt="2024-06-09T14:35:20.374" v="14" actId="1076"/>
          <ac:picMkLst>
            <pc:docMk/>
            <pc:sldMk cId="0" sldId="261"/>
            <ac:picMk id="151" creationId="{00000000-0000-0000-0000-000000000000}"/>
          </ac:picMkLst>
        </pc:picChg>
      </pc:sldChg>
      <pc:sldChg chg="modSp modCm">
        <pc:chgData name="Schlipfinger Clemens Josef" userId="S::c.schlipfinger@htlkrems.at::40e709b1-1e88-4494-85f6-a93cb826c08f" providerId="AD" clId="Web-{DD264F16-14E5-472F-B277-A06D65F6942C}" dt="2024-06-09T14:36:19.251" v="27" actId="1076"/>
        <pc:sldMkLst>
          <pc:docMk/>
          <pc:sldMk cId="0" sldId="265"/>
        </pc:sldMkLst>
        <pc:spChg chg="mod">
          <ac:chgData name="Schlipfinger Clemens Josef" userId="S::c.schlipfinger@htlkrems.at::40e709b1-1e88-4494-85f6-a93cb826c08f" providerId="AD" clId="Web-{DD264F16-14E5-472F-B277-A06D65F6942C}" dt="2024-06-09T14:36:08.516" v="26" actId="20577"/>
          <ac:spMkLst>
            <pc:docMk/>
            <pc:sldMk cId="0" sldId="265"/>
            <ac:spMk id="189" creationId="{00000000-0000-0000-0000-000000000000}"/>
          </ac:spMkLst>
        </pc:spChg>
        <pc:picChg chg="mod">
          <ac:chgData name="Schlipfinger Clemens Josef" userId="S::c.schlipfinger@htlkrems.at::40e709b1-1e88-4494-85f6-a93cb826c08f" providerId="AD" clId="Web-{DD264F16-14E5-472F-B277-A06D65F6942C}" dt="2024-06-09T14:36:19.251" v="27" actId="1076"/>
          <ac:picMkLst>
            <pc:docMk/>
            <pc:sldMk cId="0" sldId="265"/>
            <ac:picMk id="191" creationId="{00000000-0000-0000-0000-0000000000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chlipfinger Clemens Josef" userId="S::c.schlipfinger@htlkrems.at::40e709b1-1e88-4494-85f6-a93cb826c08f" providerId="AD" clId="Web-{DD264F16-14E5-472F-B277-A06D65F6942C}" dt="2024-06-09T14:36:07.454" v="25" actId="20577"/>
              <pc2:cmMkLst xmlns:pc2="http://schemas.microsoft.com/office/powerpoint/2019/9/main/command">
                <pc:docMk/>
                <pc:sldMk cId="0" sldId="265"/>
                <pc2:cmMk id="{CDF07CF0-E55C-49DB-877B-1AA297A7C370}"/>
              </pc2:cmMkLst>
            </pc226:cmChg>
          </p:ext>
        </pc:extLst>
      </pc:sldChg>
    </pc:docChg>
  </pc:docChgLst>
  <pc:docChgLst>
    <pc:chgData name="Ing. Katzenschlager Jürgen, MSc" userId="S::j.katzenschlager@htlkrems.at::0320000c-d846-4c30-b653-faf411dbd53d" providerId="AD" clId="Web-{11D33FAE-62D4-4CB5-9418-3CCCDC0475EE}"/>
    <pc:docChg chg="mod">
      <pc:chgData name="Ing. Katzenschlager Jürgen, MSc" userId="S::j.katzenschlager@htlkrems.at::0320000c-d846-4c30-b653-faf411dbd53d" providerId="AD" clId="Web-{11D33FAE-62D4-4CB5-9418-3CCCDC0475EE}" dt="2024-06-09T08:38:42.807" v="8"/>
      <pc:docMkLst>
        <pc:docMk/>
      </pc:docMkLst>
      <pc:sldChg chg="addCm">
        <pc:chgData name="Ing. Katzenschlager Jürgen, MSc" userId="S::j.katzenschlager@htlkrems.at::0320000c-d846-4c30-b653-faf411dbd53d" providerId="AD" clId="Web-{11D33FAE-62D4-4CB5-9418-3CCCDC0475EE}" dt="2024-06-09T08:35:22.972" v="1"/>
        <pc:sldMkLst>
          <pc:docMk/>
          <pc:sldMk cId="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11D33FAE-62D4-4CB5-9418-3CCCDC0475EE}" dt="2024-06-09T08:35:22.972" v="1"/>
              <pc2:cmMkLst xmlns:pc2="http://schemas.microsoft.com/office/powerpoint/2019/9/main/command">
                <pc:docMk/>
                <pc:sldMk cId="0" sldId="256"/>
                <pc2:cmMk id="{AC924D69-C86F-45BC-B48E-42E82BA51EC3}"/>
              </pc2:cmMkLst>
            </pc226:cmChg>
          </p:ext>
        </pc:extLst>
      </pc:sldChg>
      <pc:sldChg chg="addCm">
        <pc:chgData name="Ing. Katzenschlager Jürgen, MSc" userId="S::j.katzenschlager@htlkrems.at::0320000c-d846-4c30-b653-faf411dbd53d" providerId="AD" clId="Web-{11D33FAE-62D4-4CB5-9418-3CCCDC0475EE}" dt="2024-06-09T08:35:48.223" v="3"/>
        <pc:sldMkLst>
          <pc:docMk/>
          <pc:sldMk cId="0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11D33FAE-62D4-4CB5-9418-3CCCDC0475EE}" dt="2024-06-09T08:35:48.223" v="3"/>
              <pc2:cmMkLst xmlns:pc2="http://schemas.microsoft.com/office/powerpoint/2019/9/main/command">
                <pc:docMk/>
                <pc:sldMk cId="0" sldId="257"/>
                <pc2:cmMk id="{FBD6839B-C181-4C8A-AB75-5A8E91833B71}"/>
              </pc2:cmMkLst>
            </pc226:cmChg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11D33FAE-62D4-4CB5-9418-3CCCDC0475EE}" dt="2024-06-09T08:35:34.394" v="2"/>
              <pc2:cmMkLst xmlns:pc2="http://schemas.microsoft.com/office/powerpoint/2019/9/main/command">
                <pc:docMk/>
                <pc:sldMk cId="0" sldId="257"/>
                <pc2:cmMk id="{D9E10F9E-5818-4F42-8F43-75183DE06D28}"/>
              </pc2:cmMkLst>
            </pc226:cmChg>
          </p:ext>
        </pc:extLst>
      </pc:sldChg>
      <pc:sldChg chg="addCm">
        <pc:chgData name="Ing. Katzenschlager Jürgen, MSc" userId="S::j.katzenschlager@htlkrems.at::0320000c-d846-4c30-b653-faf411dbd53d" providerId="AD" clId="Web-{11D33FAE-62D4-4CB5-9418-3CCCDC0475EE}" dt="2024-06-09T08:36:14.677" v="4"/>
        <pc:sldMkLst>
          <pc:docMk/>
          <pc:sldMk cId="0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11D33FAE-62D4-4CB5-9418-3CCCDC0475EE}" dt="2024-06-09T08:36:14.677" v="4"/>
              <pc2:cmMkLst xmlns:pc2="http://schemas.microsoft.com/office/powerpoint/2019/9/main/command">
                <pc:docMk/>
                <pc:sldMk cId="0" sldId="259"/>
                <pc2:cmMk id="{844FAFC6-E60D-4048-BD3C-4A3AFB6595C2}"/>
              </pc2:cmMkLst>
            </pc226:cmChg>
          </p:ext>
        </pc:extLst>
      </pc:sldChg>
      <pc:sldChg chg="addCm">
        <pc:chgData name="Ing. Katzenschlager Jürgen, MSc" userId="S::j.katzenschlager@htlkrems.at::0320000c-d846-4c30-b653-faf411dbd53d" providerId="AD" clId="Web-{11D33FAE-62D4-4CB5-9418-3CCCDC0475EE}" dt="2024-06-09T08:36:45.209" v="5"/>
        <pc:sldMkLst>
          <pc:docMk/>
          <pc:sldMk cId="0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11D33FAE-62D4-4CB5-9418-3CCCDC0475EE}" dt="2024-06-09T08:36:45.209" v="5"/>
              <pc2:cmMkLst xmlns:pc2="http://schemas.microsoft.com/office/powerpoint/2019/9/main/command">
                <pc:docMk/>
                <pc:sldMk cId="0" sldId="260"/>
                <pc2:cmMk id="{071C8997-3155-40EB-B19A-2035F3F44910}"/>
              </pc2:cmMkLst>
            </pc226:cmChg>
          </p:ext>
        </pc:extLst>
      </pc:sldChg>
      <pc:sldChg chg="addCm">
        <pc:chgData name="Ing. Katzenschlager Jürgen, MSc" userId="S::j.katzenschlager@htlkrems.at::0320000c-d846-4c30-b653-faf411dbd53d" providerId="AD" clId="Web-{11D33FAE-62D4-4CB5-9418-3CCCDC0475EE}" dt="2024-06-09T08:37:21.538" v="6"/>
        <pc:sldMkLst>
          <pc:docMk/>
          <pc:sldMk cId="0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11D33FAE-62D4-4CB5-9418-3CCCDC0475EE}" dt="2024-06-09T08:37:21.538" v="6"/>
              <pc2:cmMkLst xmlns:pc2="http://schemas.microsoft.com/office/powerpoint/2019/9/main/command">
                <pc:docMk/>
                <pc:sldMk cId="0" sldId="261"/>
                <pc2:cmMk id="{2044D319-B39A-43F2-9A6C-138DBD7B3A17}"/>
              </pc2:cmMkLst>
            </pc226:cmChg>
          </p:ext>
        </pc:extLst>
      </pc:sldChg>
      <pc:sldChg chg="addCm">
        <pc:chgData name="Ing. Katzenschlager Jürgen, MSc" userId="S::j.katzenschlager@htlkrems.at::0320000c-d846-4c30-b653-faf411dbd53d" providerId="AD" clId="Web-{11D33FAE-62D4-4CB5-9418-3CCCDC0475EE}" dt="2024-06-09T08:38:42.807" v="8"/>
        <pc:sldMkLst>
          <pc:docMk/>
          <pc:sldMk cId="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11D33FAE-62D4-4CB5-9418-3CCCDC0475EE}" dt="2024-06-09T08:38:42.807" v="8"/>
              <pc2:cmMkLst xmlns:pc2="http://schemas.microsoft.com/office/powerpoint/2019/9/main/command">
                <pc:docMk/>
                <pc:sldMk cId="0" sldId="265"/>
                <pc2:cmMk id="{E98047AB-5D18-42FA-A825-2837858DCF5E}"/>
              </pc2:cmMkLst>
            </pc226:cmChg>
            <pc226:cmChg xmlns:pc226="http://schemas.microsoft.com/office/powerpoint/2022/06/main/command" chg="add">
              <pc226:chgData name="Ing. Katzenschlager Jürgen, MSc" userId="S::j.katzenschlager@htlkrems.at::0320000c-d846-4c30-b653-faf411dbd53d" providerId="AD" clId="Web-{11D33FAE-62D4-4CB5-9418-3CCCDC0475EE}" dt="2024-06-09T08:38:29.228" v="7"/>
              <pc2:cmMkLst xmlns:pc2="http://schemas.microsoft.com/office/powerpoint/2019/9/main/command">
                <pc:docMk/>
                <pc:sldMk cId="0" sldId="265"/>
                <pc2:cmMk id="{CDF07CF0-E55C-49DB-877B-1AA297A7C370}"/>
              </pc2:cmMkLst>
            </pc226:cmChg>
          </p:ext>
        </pc:extLst>
      </pc:sldChg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924D69-C86F-45BC-B48E-42E82BA51EC3}" authorId="{DBB6EECB-45F7-B9FB-A992-688EE52E4194}" created="2024-06-09T08:35:22.9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04" creationId="{00000000-0000-0000-0000-000000000000}"/>
      <ac:txMk cp="0" len="20">
        <ac:context len="21" hash="2076293426"/>
      </ac:txMk>
    </ac:txMkLst>
    <p188:pos x="11437620" y="190500"/>
    <p188:txBody>
      <a:bodyPr/>
      <a:lstStyle/>
      <a:p>
        <a:r>
          <a:rPr lang="de-DE"/>
          <a:t>Nur dich hinschreiben</a:t>
        </a:r>
      </a:p>
    </p188:txBody>
  </p188:cm>
</p188:cmLst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E10F9E-5818-4F42-8F43-75183DE06D28}" authorId="{DBB6EECB-45F7-B9FB-A992-688EE52E4194}" created="2024-06-09T08:35:34.3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7"/>
      <ac:spMk id="111" creationId="{00000000-0000-0000-0000-000000000000}"/>
      <ac:txMk cp="105" len="3">
        <ac:context len="114" hash="2486870014"/>
      </ac:txMk>
    </ac:txMkLst>
    <p188:pos x="2057400" y="2529840"/>
    <p188:txBody>
      <a:bodyPr/>
      <a:lstStyle/>
      <a:p>
        <a:r>
          <a:rPr lang="de-DE"/>
          <a:t>Ausblick?</a:t>
        </a:r>
      </a:p>
    </p188:txBody>
  </p188:cm>
  <p188:cm id="{FBD6839B-C181-4C8A-AB75-5A8E91833B71}" authorId="{DBB6EECB-45F7-B9FB-A992-688EE52E4194}" created="2024-06-09T08:35:48.2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7"/>
      <ac:spMk id="111" creationId="{00000000-0000-0000-0000-000000000000}"/>
      <ac:txMk cp="75" len="4">
        <ac:context len="114" hash="2486870014"/>
      </ac:txMk>
    </ac:txMkLst>
    <p188:pos x="4572000" y="1463040"/>
    <p188:txBody>
      <a:bodyPr/>
      <a:lstStyle/>
      <a:p>
        <a:r>
          <a:rPr lang="de-DE"/>
          <a:t>Ausschreiben?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4FAFC6-E60D-4048-BD3C-4A3AFB6595C2}" authorId="{DBB6EECB-45F7-B9FB-A992-688EE52E4194}" created="2024-06-09T08:36:14.677">
    <pc:sldMkLst xmlns:pc="http://schemas.microsoft.com/office/powerpoint/2013/main/command">
      <pc:docMk/>
      <pc:sldMk cId="0" sldId="259"/>
    </pc:sldMkLst>
    <p188:txBody>
      <a:bodyPr/>
      <a:lstStyle/>
      <a:p>
        <a:r>
          <a:rPr lang="de-DE"/>
          <a:t>Datum deiner Präsentation ist 18.3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1C8997-3155-40EB-B19A-2035F3F44910}" authorId="{DBB6EECB-45F7-B9FB-A992-688EE52E4194}" created="2024-06-09T08:36:45.20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39" len="20">
        <ac:context len="98" hash="3317515009"/>
      </ac:txMk>
    </ac:txMkLst>
    <p188:pos x="9288780" y="213360"/>
    <p188:txBody>
      <a:bodyPr/>
      <a:lstStyle/>
      <a:p>
        <a:r>
          <a:rPr lang="de-DE"/>
          <a:t>einmal auf folie 2 mit b und einmal mit p, querchecken</a:t>
        </a:r>
      </a:p>
    </p188:txBody>
  </p188:cm>
</p188:cmLst>
</file>

<file path=ppt/comments/modernComment_10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044D319-B39A-43F2-9A6C-138DBD7B3A17}" authorId="{DBB6EECB-45F7-B9FB-A992-688EE52E4194}" created="2024-06-09T08:37:21.538">
    <pc:sldMkLst xmlns:pc="http://schemas.microsoft.com/office/powerpoint/2013/main/command">
      <pc:docMk/>
      <pc:sldMk cId="0" sldId="261"/>
    </pc:sldMkLst>
    <p188:txBody>
      <a:bodyPr/>
      <a:lstStyle/>
      <a:p>
        <a:r>
          <a:rPr lang="de-DE"/>
          <a:t>Modellobjekt und Findings nicht aligned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F07CF0-E55C-49DB-877B-1AA297A7C370}" authorId="{DBB6EECB-45F7-B9FB-A992-688EE52E4194}" created="2024-06-09T08:38:29.22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5"/>
      <ac:spMk id="189" creationId="{00000000-0000-0000-0000-000000000000}"/>
      <ac:txMk cp="76">
        <ac:context len="158" hash="1716233903"/>
      </ac:txMk>
    </ac:txMkLst>
    <p188:pos x="4351020" y="815340"/>
    <p188:txBody>
      <a:bodyPr/>
      <a:lstStyle/>
      <a:p>
        <a:r>
          <a:rPr lang="de-DE"/>
          <a:t>Schreibfehler</a:t>
        </a:r>
      </a:p>
    </p188:txBody>
  </p188:cm>
  <p188:cm id="{E98047AB-5D18-42FA-A825-2837858DCF5E}" authorId="{DBB6EECB-45F7-B9FB-A992-688EE52E4194}" created="2024-06-09T08:38:42.8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5"/>
      <ac:picMk id="191" creationId="{00000000-0000-0000-0000-000000000000}"/>
    </ac:deMkLst>
    <p188:txBody>
      <a:bodyPr/>
      <a:lstStyle/>
      <a:p>
        <a:r>
          <a:rPr lang="de-DE"/>
          <a:t>Zentrieren?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37d1f38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37d1f38e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e37d1f38e8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2aebaa54e_2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2aebaa54e_2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e2aebaa54e_2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28a719d3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28a719d3f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e28a719d3f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28a719d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28a719d3f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e28a719d3f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2c5b1ef6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2c5b1ef6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c2c5b1ef6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8a719d3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8a719d3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e28a719d3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8a719d3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28a719d3f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e28a719d3f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37d1f38e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37d1f38e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e37d1f38e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37d1f38e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37d1f38e8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Auf mehrere Folien aufteilen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vielleicht auch vergleich mit RabbitMQ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Es können auch die Komponenten der Enterprise Service Technologien erklärt werden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PostgreSQL und Datenspeicherung kommt bei dem Gespräch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Aussichten als letzte Folie</a:t>
            </a:r>
            <a:endParaRPr/>
          </a:p>
        </p:txBody>
      </p:sp>
      <p:sp>
        <p:nvSpPr>
          <p:cNvPr id="164" name="Google Shape;164;g2e37d1f38e8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37d1f38e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37d1f38e8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Auf mehrere Folien aufteilen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vielleicht auch vergleich mit RabbitMQ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Es können auch die Komponenten der Enterprise Service Technologien erklärt werden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PostgreSQL und Datenspeicherung kommt bei dem Gespräch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AT"/>
              <a:t>Aussichten als letzte Folie</a:t>
            </a:r>
            <a:endParaRPr/>
          </a:p>
        </p:txBody>
      </p:sp>
      <p:sp>
        <p:nvSpPr>
          <p:cNvPr id="175" name="Google Shape;175;g2e37d1f38e8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rgbClr val="53B36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347472" y="996696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339452" y="6050280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339452" y="4615508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339452" y="2431468"/>
            <a:ext cx="11513095" cy="147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6143348" y="473476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Kooperationspartner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6095999" y="1905518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Titel der Diplomarbeit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6151368" y="4089558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Schüler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6151368" y="5527060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Betreuer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34473" y="748145"/>
            <a:ext cx="1200727" cy="175491"/>
          </a:xfrm>
          <a:prstGeom prst="rect">
            <a:avLst/>
          </a:prstGeom>
          <a:solidFill>
            <a:srgbClr val="53B3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2" descr="A black and yellow rectangle with a yellow stri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793" y="292506"/>
            <a:ext cx="1543542" cy="42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831850" y="98724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31850" y="386697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lie weiß leer">
  <p:cSld name="Folie weiß le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51" name="Google Shape;51;p6" descr="A black and yellow rectangle with a yellow stri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82778"/>
          <a:stretch/>
        </p:blipFill>
        <p:spPr>
          <a:xfrm>
            <a:off x="564793" y="292506"/>
            <a:ext cx="1543542" cy="726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15" name="Google Shape;15;p1" descr="A black and yellow rectangle with a yellow stripe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 b="82778"/>
          <a:stretch/>
        </p:blipFill>
        <p:spPr>
          <a:xfrm>
            <a:off x="564793" y="292506"/>
            <a:ext cx="1543542" cy="7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647482" y="521335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47472" y="996696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Siemens AG Österreich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2"/>
          </p:nvPr>
        </p:nvSpPr>
        <p:spPr>
          <a:xfrm>
            <a:off x="339452" y="6050280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Ing. Jürgen Katzenschlager MSc, BEd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3"/>
          </p:nvPr>
        </p:nvSpPr>
        <p:spPr>
          <a:xfrm>
            <a:off x="339452" y="4615508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de-AT" dirty="0" err="1">
                <a:latin typeface="Roboto"/>
                <a:ea typeface="Roboto"/>
                <a:cs typeface="Roboto"/>
                <a:sym typeface="Roboto"/>
              </a:rPr>
              <a:t>Schlipfinger</a:t>
            </a:r>
            <a:r>
              <a:rPr lang="de-AT" dirty="0">
                <a:latin typeface="Roboto"/>
                <a:ea typeface="Roboto"/>
                <a:cs typeface="Roboto"/>
                <a:sym typeface="Roboto"/>
              </a:rPr>
              <a:t> Clemens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4"/>
          </p:nvPr>
        </p:nvSpPr>
        <p:spPr>
          <a:xfrm>
            <a:off x="339452" y="2431468"/>
            <a:ext cx="11513095" cy="147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de-AT" sz="5000">
                <a:latin typeface="Roboto"/>
                <a:ea typeface="Roboto"/>
                <a:cs typeface="Roboto"/>
                <a:sym typeface="Roboto"/>
              </a:rPr>
              <a:t>Visualisierung der Ergebnisse 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de-AT" sz="5000">
                <a:latin typeface="Roboto"/>
                <a:ea typeface="Roboto"/>
                <a:cs typeface="Roboto"/>
                <a:sym typeface="Roboto"/>
              </a:rPr>
              <a:t>des Stromnetzmodells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Aussichten 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 b="1" dirty="0">
                <a:latin typeface="Roboto"/>
                <a:ea typeface="Roboto"/>
                <a:cs typeface="Roboto"/>
                <a:sym typeface="Roboto"/>
              </a:rPr>
              <a:t>Filtermöglichkeiten</a:t>
            </a:r>
            <a:r>
              <a:rPr lang="de-AT" sz="2600" dirty="0">
                <a:latin typeface="Roboto"/>
                <a:ea typeface="Roboto"/>
                <a:cs typeface="Roboto"/>
                <a:sym typeface="Roboto"/>
              </a:rPr>
              <a:t> ausbauen für Tabellenansicht</a:t>
            </a:r>
            <a:endParaRPr sz="2600" dirty="0">
              <a:latin typeface="Roboto"/>
              <a:ea typeface="Roboto"/>
              <a:cs typeface="Roboto"/>
              <a:sym typeface="Roboto"/>
            </a:endParaRPr>
          </a:p>
          <a:p>
            <a:pPr indent="-393700">
              <a:spcBef>
                <a:spcPts val="0"/>
              </a:spcBef>
              <a:buSzPts val="2600"/>
              <a:buFont typeface="Roboto"/>
              <a:buChar char="•"/>
            </a:pPr>
            <a:r>
              <a:rPr lang="de-AT" sz="2600" b="1" dirty="0" err="1">
                <a:latin typeface="Roboto"/>
                <a:ea typeface="Roboto"/>
                <a:cs typeface="Roboto"/>
                <a:sym typeface="Roboto"/>
              </a:rPr>
              <a:t>Benarchichtigungssystem</a:t>
            </a:r>
            <a:r>
              <a:rPr lang="de-AT" sz="2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AT" sz="2600" dirty="0">
                <a:latin typeface="Roboto"/>
                <a:ea typeface="Roboto"/>
                <a:cs typeface="Roboto"/>
                <a:sym typeface="Roboto"/>
              </a:rPr>
              <a:t>für das Aktualisieren von der Frontend-Ansicht, wenn sich Daten im Backend verändern</a:t>
            </a:r>
            <a:endParaRPr sz="2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844" y="3918527"/>
            <a:ext cx="8059223" cy="1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Danke für Ihre Aufmerksamkeit!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AT"/>
              <a:t>10.06.2024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695850" y="4084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Datenspeicherung mit PostgreSQL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2"/>
          </p:nvPr>
        </p:nvSpPr>
        <p:spPr>
          <a:xfrm>
            <a:off x="911250" y="1906100"/>
            <a:ext cx="10369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de-AT" sz="2400">
                <a:latin typeface="Roboto"/>
                <a:ea typeface="Roboto"/>
                <a:cs typeface="Roboto"/>
                <a:sym typeface="Roboto"/>
              </a:rPr>
              <a:t>relationale Datenbank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de-AT" sz="2400">
                <a:latin typeface="Roboto"/>
                <a:ea typeface="Roboto"/>
                <a:cs typeface="Roboto"/>
                <a:sym typeface="Roboto"/>
              </a:rPr>
              <a:t>wurde vorgegeben von Siemens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de-AT" sz="2400">
                <a:latin typeface="Roboto"/>
                <a:ea typeface="Roboto"/>
                <a:cs typeface="Roboto"/>
                <a:sym typeface="Roboto"/>
              </a:rPr>
              <a:t>grundsätzlich hohe Performance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de-AT" sz="2400" b="1">
                <a:latin typeface="Roboto"/>
                <a:ea typeface="Roboto"/>
                <a:cs typeface="Roboto"/>
                <a:sym typeface="Roboto"/>
              </a:rPr>
              <a:t>Problem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de-AT" sz="2400">
                <a:latin typeface="Roboto"/>
                <a:ea typeface="Roboto"/>
                <a:cs typeface="Roboto"/>
                <a:sym typeface="Roboto"/>
              </a:rPr>
              <a:t>stark vernetzte Daten, daher </a:t>
            </a:r>
            <a:r>
              <a:rPr lang="de-AT" sz="2400" b="1">
                <a:latin typeface="Roboto"/>
                <a:ea typeface="Roboto"/>
                <a:cs typeface="Roboto"/>
                <a:sym typeface="Roboto"/>
              </a:rPr>
              <a:t>schwache</a:t>
            </a:r>
            <a:r>
              <a:rPr lang="de-AT" sz="2400">
                <a:latin typeface="Roboto"/>
                <a:ea typeface="Roboto"/>
                <a:cs typeface="Roboto"/>
                <a:sym typeface="Roboto"/>
              </a:rPr>
              <a:t>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Reihenfolge der Datensätze </a:t>
            </a:r>
            <a:r>
              <a:rPr lang="de-AT" b="1">
                <a:latin typeface="Roboto"/>
                <a:ea typeface="Roboto"/>
                <a:cs typeface="Roboto"/>
                <a:sym typeface="Roboto"/>
              </a:rPr>
              <a:t>unbestimmt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de-AT" b="1">
                <a:latin typeface="Roboto"/>
                <a:ea typeface="Roboto"/>
                <a:cs typeface="Roboto"/>
                <a:sym typeface="Roboto"/>
              </a:rPr>
              <a:t>langer Einfügeprozess</a:t>
            </a:r>
            <a:r>
              <a:rPr lang="de-AT">
                <a:latin typeface="Roboto"/>
                <a:ea typeface="Roboto"/>
                <a:cs typeface="Roboto"/>
                <a:sym typeface="Roboto"/>
              </a:rPr>
              <a:t> von neuen Datensätzen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Speicherung von </a:t>
            </a:r>
            <a:r>
              <a:rPr lang="de-AT" b="1">
                <a:latin typeface="Roboto"/>
                <a:ea typeface="Roboto"/>
                <a:cs typeface="Roboto"/>
                <a:sym typeface="Roboto"/>
              </a:rPr>
              <a:t>inkonsistenten Daten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 sz="1000"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Lösungsansatz für effiziente Speicherung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Vereinfachung der Tabellenstruktur</a:t>
            </a:r>
            <a:br>
              <a:rPr lang="de-AT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Auflösung aller Regeln, bezüglich Fremdschlüsseln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843225"/>
            <a:ext cx="5867400" cy="375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Übersicht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91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de-AT" sz="2400" dirty="0">
                <a:latin typeface="Roboto"/>
                <a:ea typeface="Roboto"/>
                <a:cs typeface="Roboto"/>
                <a:sym typeface="Roboto"/>
              </a:rPr>
              <a:t>Ausgangssituation</a:t>
            </a:r>
            <a:endParaRPr lang="en-US" sz="2400" dirty="0">
              <a:latin typeface="Roboto"/>
              <a:ea typeface="Roboto"/>
              <a:cs typeface="Roboto"/>
            </a:endParaRPr>
          </a:p>
          <a:p>
            <a:pPr marL="4191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de-AT" sz="2400" dirty="0">
                <a:latin typeface="Roboto"/>
                <a:ea typeface="Roboto"/>
                <a:cs typeface="Roboto"/>
                <a:sym typeface="Roboto"/>
              </a:rPr>
              <a:t>Forschungsfrage und Anforderungen</a:t>
            </a:r>
            <a:endParaRPr sz="2400" dirty="0">
              <a:latin typeface="Roboto"/>
              <a:ea typeface="Roboto"/>
              <a:cs typeface="Roboto"/>
            </a:endParaRPr>
          </a:p>
          <a:p>
            <a:pPr marL="4191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de-AT" sz="2400" dirty="0">
                <a:latin typeface="Roboto"/>
                <a:ea typeface="Roboto"/>
                <a:cs typeface="Roboto"/>
                <a:sym typeface="Roboto"/>
              </a:rPr>
              <a:t>Message </a:t>
            </a:r>
            <a:r>
              <a:rPr lang="de-AT" sz="2400" dirty="0" err="1">
                <a:latin typeface="Roboto"/>
                <a:ea typeface="Roboto"/>
                <a:cs typeface="Roboto"/>
                <a:sym typeface="Roboto"/>
              </a:rPr>
              <a:t>Propagtion</a:t>
            </a:r>
            <a:r>
              <a:rPr lang="de-AT" sz="2400" dirty="0">
                <a:latin typeface="Roboto"/>
                <a:ea typeface="Roboto"/>
                <a:cs typeface="Roboto"/>
                <a:sym typeface="Roboto"/>
              </a:rPr>
              <a:t> mit ESBs</a:t>
            </a:r>
            <a:endParaRPr sz="2400" dirty="0">
              <a:latin typeface="Roboto"/>
              <a:ea typeface="Roboto"/>
              <a:cs typeface="Roboto"/>
            </a:endParaRPr>
          </a:p>
          <a:p>
            <a:pPr marL="4191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de-AT" sz="2400" dirty="0">
                <a:latin typeface="Roboto"/>
                <a:ea typeface="Roboto"/>
                <a:cs typeface="Roboto"/>
                <a:sym typeface="Roboto"/>
              </a:rPr>
              <a:t>Apache Kafka </a:t>
            </a:r>
            <a:r>
              <a:rPr lang="de-AT" sz="2400" dirty="0" err="1"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de-AT" sz="2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AT" sz="2400" dirty="0" err="1">
                <a:latin typeface="Roboto"/>
                <a:ea typeface="Roboto"/>
                <a:cs typeface="Roboto"/>
                <a:sym typeface="Roboto"/>
              </a:rPr>
              <a:t>RabbitMQ</a:t>
            </a:r>
            <a:endParaRPr sz="2400" dirty="0" err="1">
              <a:latin typeface="Roboto"/>
              <a:ea typeface="Roboto"/>
              <a:cs typeface="Roboto"/>
            </a:endParaRPr>
          </a:p>
          <a:p>
            <a:pPr marL="4191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de-AT" sz="2400" dirty="0">
                <a:latin typeface="Roboto"/>
                <a:ea typeface="Roboto"/>
                <a:cs typeface="Roboto"/>
                <a:sym typeface="Roboto"/>
              </a:rPr>
              <a:t>Ausblick</a:t>
            </a:r>
            <a:endParaRPr sz="2400" dirty="0">
              <a:latin typeface="Roboto"/>
              <a:ea typeface="Roboto"/>
              <a:cs typeface="Roboto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18.03.2024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Ausgangssituation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r="55925"/>
          <a:stretch/>
        </p:blipFill>
        <p:spPr>
          <a:xfrm>
            <a:off x="5751500" y="1510800"/>
            <a:ext cx="4812401" cy="49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l="16928" r="14366"/>
          <a:stretch/>
        </p:blipFill>
        <p:spPr>
          <a:xfrm>
            <a:off x="838212" y="1510800"/>
            <a:ext cx="4812401" cy="49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Systemarchitektur 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18.03.2024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125" y="1690700"/>
            <a:ext cx="9368874" cy="41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838200" y="334175"/>
            <a:ext cx="98511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Forschungsfrage 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866100" y="1528525"/>
            <a:ext cx="9795300" cy="12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de-AT" sz="2600" dirty="0">
                <a:latin typeface="Roboto"/>
                <a:ea typeface="Roboto"/>
                <a:cs typeface="Roboto"/>
                <a:sym typeface="Roboto"/>
              </a:rPr>
              <a:t>Vergleich der verschiedenen Formen der Message Propagation in Enterprise Service Bus Technologien</a:t>
            </a:r>
            <a:endParaRPr sz="2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 sz="1000">
                <a:latin typeface="Roboto"/>
                <a:ea typeface="Roboto"/>
                <a:cs typeface="Roboto"/>
                <a:sym typeface="Roboto"/>
              </a:rPr>
              <a:t>5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97775" y="2807650"/>
            <a:ext cx="98511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Anforderungen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66100" y="4002000"/>
            <a:ext cx="9795300" cy="12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niedrige Kopplung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hohe Performance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Detailansicht der zu übertragenden Daten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690175" y="1844950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Modellobjekte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6313775" y="178057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Findings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 r="27017"/>
          <a:stretch/>
        </p:blipFill>
        <p:spPr>
          <a:xfrm>
            <a:off x="1055725" y="2483700"/>
            <a:ext cx="4414725" cy="269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 t="1150" b="8253"/>
          <a:stretch/>
        </p:blipFill>
        <p:spPr>
          <a:xfrm>
            <a:off x="6703431" y="2484004"/>
            <a:ext cx="4414725" cy="268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200"/>
              <a:t>Message Propagation mit ESBs</a:t>
            </a:r>
            <a:endParaRPr sz="420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188000" cy="388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 b="1">
                <a:latin typeface="Roboto"/>
                <a:ea typeface="Roboto"/>
                <a:cs typeface="Roboto"/>
                <a:sym typeface="Roboto"/>
              </a:rPr>
              <a:t>starke Entkopplung</a:t>
            </a: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 von Kommunikationspartner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Zentraler Überwachungspunkt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Asynchrone Übertragung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Zuverlässige Übertragung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At-Least Once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At-Most Once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de-AT" sz="2600">
                <a:latin typeface="Roboto"/>
                <a:ea typeface="Roboto"/>
                <a:cs typeface="Roboto"/>
                <a:sym typeface="Roboto"/>
              </a:rPr>
              <a:t>Einfache Erweiterbarkeit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050" y="1931063"/>
            <a:ext cx="3861001" cy="367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Apache Kafka vs RabbitMQ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 sz="1000">
                <a:latin typeface="Roboto"/>
                <a:ea typeface="Roboto"/>
                <a:cs typeface="Roboto"/>
                <a:sym typeface="Roboto"/>
              </a:rPr>
              <a:t>8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914825" y="16908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Publish/Subscribe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Pull Consumption Mode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Peer-to-Peer Replication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Kafka Connectors Ecosystem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375" y="4003400"/>
            <a:ext cx="3302824" cy="16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6312075" y="1690813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Publish/Subscribe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Pull/Push Consumption Mode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Master-Slave Replication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standartisierte Protokolle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Routing-System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675" y="3481019"/>
            <a:ext cx="5181600" cy="287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200">
                <a:latin typeface="Roboto"/>
                <a:ea typeface="Roboto"/>
                <a:cs typeface="Roboto"/>
                <a:sym typeface="Roboto"/>
              </a:rPr>
              <a:t>Vorteile und Nachteile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 sz="1000">
                <a:latin typeface="Roboto"/>
                <a:ea typeface="Roboto"/>
                <a:cs typeface="Roboto"/>
                <a:sym typeface="Roboto"/>
              </a:rPr>
              <a:t>9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914825" y="16908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hohe </a:t>
            </a:r>
            <a:r>
              <a:rPr lang="de-AT" sz="2500" b="1">
                <a:latin typeface="Roboto"/>
                <a:ea typeface="Roboto"/>
                <a:cs typeface="Roboto"/>
                <a:sym typeface="Roboto"/>
              </a:rPr>
              <a:t>Durchsatzrate</a:t>
            </a: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hohe Skalierbarkeit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hohe Ausfallsicherheit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Exactly-Once Garantie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Integrierungen auch möglich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375" y="4003400"/>
            <a:ext cx="3302824" cy="16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6312075" y="1690813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schwache </a:t>
            </a:r>
            <a:r>
              <a:rPr lang="de-AT" sz="2500" b="1">
                <a:latin typeface="Roboto"/>
                <a:ea typeface="Roboto"/>
                <a:cs typeface="Roboto"/>
                <a:sym typeface="Roboto"/>
              </a:rPr>
              <a:t>Durchsatzrate</a:t>
            </a:r>
            <a:endParaRPr sz="25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schwache Skalierbarkeit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hohe Ausfallsicherheit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keine Exactly-Once Garantie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•"/>
            </a:pPr>
            <a:r>
              <a:rPr lang="de-AT" sz="2500">
                <a:latin typeface="Roboto"/>
                <a:ea typeface="Roboto"/>
                <a:cs typeface="Roboto"/>
                <a:sym typeface="Roboto"/>
              </a:rPr>
              <a:t>leichtere Integrierungen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675" y="3481019"/>
            <a:ext cx="5181600" cy="287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1D55F8D53FF045A7BD26A93DD7D11F" ma:contentTypeVersion="12" ma:contentTypeDescription="Ein neues Dokument erstellen." ma:contentTypeScope="" ma:versionID="12736e3c7a707f41f667c7cd80d31cca">
  <xsd:schema xmlns:xsd="http://www.w3.org/2001/XMLSchema" xmlns:xs="http://www.w3.org/2001/XMLSchema" xmlns:p="http://schemas.microsoft.com/office/2006/metadata/properties" xmlns:ns2="a46a3de3-d237-4398-87e5-f39ecc943a1b" xmlns:ns3="28904f47-8424-46ea-9ac9-fe4beeb9ad8f" targetNamespace="http://schemas.microsoft.com/office/2006/metadata/properties" ma:root="true" ma:fieldsID="5352806e356c5809d283819ce7b2fac6" ns2:_="" ns3:_="">
    <xsd:import namespace="a46a3de3-d237-4398-87e5-f39ecc943a1b"/>
    <xsd:import namespace="28904f47-8424-46ea-9ac9-fe4beeb9ad8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3de3-d237-4398-87e5-f39ecc943a1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e9b628dc-8af3-4a8e-8378-a8864b03b5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04f47-8424-46ea-9ac9-fe4beeb9ad8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3272155-f91e-4362-a2cb-8f0361ebafed}" ma:internalName="TaxCatchAll" ma:showField="CatchAllData" ma:web="28904f47-8424-46ea-9ac9-fe4beeb9a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0442B5-A3C5-4D38-8773-A67995396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a3de3-d237-4398-87e5-f39ecc943a1b"/>
    <ds:schemaRef ds:uri="28904f47-8424-46ea-9ac9-fe4beeb9ad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695FD-CCA1-4CD1-9D16-02EEC9FDD9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13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Larissa</vt:lpstr>
      <vt:lpstr>PowerPoint Presentation</vt:lpstr>
      <vt:lpstr>Übersicht</vt:lpstr>
      <vt:lpstr>Ausgangssituation</vt:lpstr>
      <vt:lpstr>Systemarchitektur </vt:lpstr>
      <vt:lpstr>Forschungsfrage </vt:lpstr>
      <vt:lpstr>Detailansicht der zu übertragenden Daten</vt:lpstr>
      <vt:lpstr>Message Propagation mit ESBs</vt:lpstr>
      <vt:lpstr>Apache Kafka vs RabbitMQ</vt:lpstr>
      <vt:lpstr>Vorteile und Nachteile</vt:lpstr>
      <vt:lpstr>Aussichten </vt:lpstr>
      <vt:lpstr>Danke für Ihre Aufmerksamkeit!</vt:lpstr>
      <vt:lpstr>Datenspeicherung mit PostgreSQL</vt:lpstr>
      <vt:lpstr>Lösungsansatz für effiziente Speicherung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revision>29</cp:revision>
  <dcterms:modified xsi:type="dcterms:W3CDTF">2024-06-09T14:36:22Z</dcterms:modified>
</cp:coreProperties>
</file>